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3"/>
  </p:notesMasterIdLst>
  <p:sldIdLst>
    <p:sldId id="256" r:id="rId5"/>
    <p:sldId id="316" r:id="rId6"/>
    <p:sldId id="267" r:id="rId7"/>
    <p:sldId id="272" r:id="rId8"/>
    <p:sldId id="269" r:id="rId9"/>
    <p:sldId id="290" r:id="rId10"/>
    <p:sldId id="292" r:id="rId11"/>
    <p:sldId id="293" r:id="rId12"/>
    <p:sldId id="296" r:id="rId13"/>
    <p:sldId id="294" r:id="rId14"/>
    <p:sldId id="297" r:id="rId15"/>
    <p:sldId id="299" r:id="rId16"/>
    <p:sldId id="300" r:id="rId17"/>
    <p:sldId id="302" r:id="rId18"/>
    <p:sldId id="301" r:id="rId19"/>
    <p:sldId id="303" r:id="rId20"/>
    <p:sldId id="304" r:id="rId21"/>
    <p:sldId id="305" r:id="rId22"/>
    <p:sldId id="306" r:id="rId23"/>
    <p:sldId id="307" r:id="rId24"/>
    <p:sldId id="308" r:id="rId25"/>
    <p:sldId id="309" r:id="rId26"/>
    <p:sldId id="310" r:id="rId27"/>
    <p:sldId id="311" r:id="rId28"/>
    <p:sldId id="312" r:id="rId29"/>
    <p:sldId id="313" r:id="rId30"/>
    <p:sldId id="314" r:id="rId31"/>
    <p:sldId id="317" r:id="rId32"/>
  </p:sldIdLst>
  <p:sldSz cx="9906000" cy="6858000" type="A4"/>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310" userDrawn="1">
          <p15:clr>
            <a:srgbClr val="A4A3A4"/>
          </p15:clr>
        </p15:guide>
        <p15:guide id="2" pos="3369" userDrawn="1">
          <p15:clr>
            <a:srgbClr val="A4A3A4"/>
          </p15:clr>
        </p15:guide>
        <p15:guide id="3" orient="horz" pos="1933" userDrawn="1">
          <p15:clr>
            <a:srgbClr val="A4A3A4"/>
          </p15:clr>
        </p15:guide>
        <p15:guide id="4" orient="horz" pos="2886" userDrawn="1">
          <p15:clr>
            <a:srgbClr val="A4A3A4"/>
          </p15:clr>
        </p15:guide>
        <p15:guide id="5" pos="41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678"/>
    <a:srgbClr val="D9D9D9"/>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p:scale>
          <a:sx n="61" d="100"/>
          <a:sy n="61" d="100"/>
        </p:scale>
        <p:origin x="1458" y="78"/>
      </p:cViewPr>
      <p:guideLst>
        <p:guide pos="2310"/>
        <p:guide pos="3369"/>
        <p:guide orient="horz" pos="1933"/>
        <p:guide orient="horz" pos="2886"/>
        <p:guide pos="4118"/>
      </p:guideLst>
    </p:cSldViewPr>
  </p:slideViewPr>
  <p:outlineViewPr>
    <p:cViewPr>
      <p:scale>
        <a:sx n="33" d="100"/>
        <a:sy n="33" d="100"/>
      </p:scale>
      <p:origin x="0" y="-33948"/>
    </p:cViewPr>
  </p:outlineViewPr>
  <p:notesTextViewPr>
    <p:cViewPr>
      <p:scale>
        <a:sx n="3" d="2"/>
        <a:sy n="3" d="2"/>
      </p:scale>
      <p:origin x="0" y="0"/>
    </p:cViewPr>
  </p:notesTextViewPr>
  <p:sorterViewPr>
    <p:cViewPr>
      <p:scale>
        <a:sx n="100" d="100"/>
        <a:sy n="100" d="100"/>
      </p:scale>
      <p:origin x="0" y="-396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507337-81AA-4DCD-979D-10298AD187A1}" type="datetimeFigureOut">
              <a:rPr lang="de-DE" smtClean="0"/>
              <a:t>21.04.2017</a:t>
            </a:fld>
            <a:endParaRPr lang="de-DE" dirty="0"/>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0687B9-0D69-4D49-9EB5-A94C5DD47159}" type="slidenum">
              <a:rPr lang="de-DE" smtClean="0"/>
              <a:t>‹Nr.›</a:t>
            </a:fld>
            <a:endParaRPr lang="de-DE" dirty="0"/>
          </a:p>
        </p:txBody>
      </p:sp>
    </p:spTree>
    <p:extLst>
      <p:ext uri="{BB962C8B-B14F-4D97-AF65-F5344CB8AC3E}">
        <p14:creationId xmlns:p14="http://schemas.microsoft.com/office/powerpoint/2010/main" val="3470979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dirty="0"/>
          </a:p>
        </p:txBody>
      </p:sp>
    </p:spTree>
    <p:extLst>
      <p:ext uri="{BB962C8B-B14F-4D97-AF65-F5344CB8AC3E}">
        <p14:creationId xmlns:p14="http://schemas.microsoft.com/office/powerpoint/2010/main" val="789576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28</a:t>
            </a:fld>
            <a:endParaRPr lang="en-US" dirty="0"/>
          </a:p>
        </p:txBody>
      </p:sp>
    </p:spTree>
    <p:extLst>
      <p:ext uri="{BB962C8B-B14F-4D97-AF65-F5344CB8AC3E}">
        <p14:creationId xmlns:p14="http://schemas.microsoft.com/office/powerpoint/2010/main" val="32629837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dirty="0"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dirty="0"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dirty="0"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dirty="0" smtClean="0"/>
              <a:t>Bild durch Klicken auf Symbol hinzufügen</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dirty="0" smtClean="0"/>
              <a:t>Bild durch Klicken auf Symbol hinzufügen</a:t>
            </a:r>
            <a:endParaRPr lang="en-GB" dirty="0"/>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Plc,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Plc,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1274862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GB" dirty="0" err="1" smtClean="0"/>
              <a:t>Titelmasterformat</a:t>
            </a:r>
            <a:r>
              <a:rPr lang="en-GB" dirty="0" smtClean="0"/>
              <a:t> </a:t>
            </a:r>
            <a:r>
              <a:rPr lang="en-GB" dirty="0" err="1" smtClean="0"/>
              <a:t>durch</a:t>
            </a:r>
            <a:r>
              <a:rPr lang="en-GB" dirty="0" smtClean="0"/>
              <a:t> </a:t>
            </a:r>
            <a:r>
              <a:rPr lang="en-GB" dirty="0" err="1" smtClean="0"/>
              <a:t>Klicken</a:t>
            </a:r>
            <a:r>
              <a:rPr lang="en-GB" dirty="0" smtClean="0"/>
              <a:t> </a:t>
            </a:r>
            <a:r>
              <a:rPr lang="en-GB" dirty="0" err="1" smtClean="0"/>
              <a:t>bearbeiten</a:t>
            </a:r>
            <a:endParaRPr lang="en-GB"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GB" dirty="0" err="1" smtClean="0"/>
              <a:t>Textmasterformat</a:t>
            </a:r>
            <a:r>
              <a:rPr lang="en-GB" dirty="0" smtClean="0"/>
              <a:t> </a:t>
            </a:r>
            <a:r>
              <a:rPr lang="en-GB" dirty="0" err="1" smtClean="0"/>
              <a:t>bearbeiten</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tx2"/>
                </a:solidFill>
                <a:latin typeface="+mn-lt"/>
                <a:ea typeface="Arial"/>
                <a:cs typeface="Arial" panose="020B0604020202020204" pitchFamily="34" charset="0"/>
              </a:rPr>
              <a:pPr algn="r"/>
              <a:t>‹Nr.›</a:t>
            </a:fld>
            <a:endParaRPr lang="en-GB"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GB"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2"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package" Target="../embeddings/Microsoft_Excel-Arbeitsblatt1.xlsx"/></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94.xml"/></Relationships>
</file>

<file path=ppt/slides/_rels/slide11.xml.rels><?xml version="1.0" encoding="UTF-8" standalone="yes"?>
<Relationships xmlns="http://schemas.openxmlformats.org/package/2006/relationships"><Relationship Id="rId13" Type="http://schemas.openxmlformats.org/officeDocument/2006/relationships/tags" Target="../tags/tag107.xml"/><Relationship Id="rId18" Type="http://schemas.openxmlformats.org/officeDocument/2006/relationships/tags" Target="../tags/tag112.xml"/><Relationship Id="rId26" Type="http://schemas.openxmlformats.org/officeDocument/2006/relationships/tags" Target="../tags/tag120.xml"/><Relationship Id="rId39" Type="http://schemas.openxmlformats.org/officeDocument/2006/relationships/tags" Target="../tags/tag133.xml"/><Relationship Id="rId3" Type="http://schemas.openxmlformats.org/officeDocument/2006/relationships/tags" Target="../tags/tag97.xml"/><Relationship Id="rId21" Type="http://schemas.openxmlformats.org/officeDocument/2006/relationships/tags" Target="../tags/tag115.xml"/><Relationship Id="rId34" Type="http://schemas.openxmlformats.org/officeDocument/2006/relationships/tags" Target="../tags/tag128.xml"/><Relationship Id="rId42" Type="http://schemas.openxmlformats.org/officeDocument/2006/relationships/tags" Target="../tags/tag136.xml"/><Relationship Id="rId47" Type="http://schemas.openxmlformats.org/officeDocument/2006/relationships/tags" Target="../tags/tag141.xml"/><Relationship Id="rId50" Type="http://schemas.openxmlformats.org/officeDocument/2006/relationships/slideLayout" Target="../slideLayouts/slideLayout10.xml"/><Relationship Id="rId7" Type="http://schemas.openxmlformats.org/officeDocument/2006/relationships/tags" Target="../tags/tag101.xml"/><Relationship Id="rId12" Type="http://schemas.openxmlformats.org/officeDocument/2006/relationships/tags" Target="../tags/tag106.xml"/><Relationship Id="rId17" Type="http://schemas.openxmlformats.org/officeDocument/2006/relationships/tags" Target="../tags/tag111.xml"/><Relationship Id="rId25" Type="http://schemas.openxmlformats.org/officeDocument/2006/relationships/tags" Target="../tags/tag119.xml"/><Relationship Id="rId33" Type="http://schemas.openxmlformats.org/officeDocument/2006/relationships/tags" Target="../tags/tag127.xml"/><Relationship Id="rId38" Type="http://schemas.openxmlformats.org/officeDocument/2006/relationships/tags" Target="../tags/tag132.xml"/><Relationship Id="rId46" Type="http://schemas.openxmlformats.org/officeDocument/2006/relationships/tags" Target="../tags/tag140.xml"/><Relationship Id="rId2" Type="http://schemas.openxmlformats.org/officeDocument/2006/relationships/tags" Target="../tags/tag96.xml"/><Relationship Id="rId16" Type="http://schemas.openxmlformats.org/officeDocument/2006/relationships/tags" Target="../tags/tag110.xml"/><Relationship Id="rId20" Type="http://schemas.openxmlformats.org/officeDocument/2006/relationships/tags" Target="../tags/tag114.xml"/><Relationship Id="rId29" Type="http://schemas.openxmlformats.org/officeDocument/2006/relationships/tags" Target="../tags/tag123.xml"/><Relationship Id="rId41" Type="http://schemas.openxmlformats.org/officeDocument/2006/relationships/tags" Target="../tags/tag135.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5.xml"/><Relationship Id="rId24" Type="http://schemas.openxmlformats.org/officeDocument/2006/relationships/tags" Target="../tags/tag118.xml"/><Relationship Id="rId32" Type="http://schemas.openxmlformats.org/officeDocument/2006/relationships/tags" Target="../tags/tag126.xml"/><Relationship Id="rId37" Type="http://schemas.openxmlformats.org/officeDocument/2006/relationships/tags" Target="../tags/tag131.xml"/><Relationship Id="rId40" Type="http://schemas.openxmlformats.org/officeDocument/2006/relationships/tags" Target="../tags/tag134.xml"/><Relationship Id="rId45" Type="http://schemas.openxmlformats.org/officeDocument/2006/relationships/tags" Target="../tags/tag139.xml"/><Relationship Id="rId5" Type="http://schemas.openxmlformats.org/officeDocument/2006/relationships/tags" Target="../tags/tag99.xml"/><Relationship Id="rId15" Type="http://schemas.openxmlformats.org/officeDocument/2006/relationships/tags" Target="../tags/tag109.xml"/><Relationship Id="rId23" Type="http://schemas.openxmlformats.org/officeDocument/2006/relationships/tags" Target="../tags/tag117.xml"/><Relationship Id="rId28" Type="http://schemas.openxmlformats.org/officeDocument/2006/relationships/tags" Target="../tags/tag122.xml"/><Relationship Id="rId36" Type="http://schemas.openxmlformats.org/officeDocument/2006/relationships/tags" Target="../tags/tag130.xml"/><Relationship Id="rId49" Type="http://schemas.openxmlformats.org/officeDocument/2006/relationships/tags" Target="../tags/tag143.xml"/><Relationship Id="rId10" Type="http://schemas.openxmlformats.org/officeDocument/2006/relationships/tags" Target="../tags/tag104.xml"/><Relationship Id="rId19" Type="http://schemas.openxmlformats.org/officeDocument/2006/relationships/tags" Target="../tags/tag113.xml"/><Relationship Id="rId31" Type="http://schemas.openxmlformats.org/officeDocument/2006/relationships/tags" Target="../tags/tag125.xml"/><Relationship Id="rId44" Type="http://schemas.openxmlformats.org/officeDocument/2006/relationships/tags" Target="../tags/tag138.xml"/><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tags" Target="../tags/tag108.xml"/><Relationship Id="rId22" Type="http://schemas.openxmlformats.org/officeDocument/2006/relationships/tags" Target="../tags/tag116.xml"/><Relationship Id="rId27" Type="http://schemas.openxmlformats.org/officeDocument/2006/relationships/tags" Target="../tags/tag121.xml"/><Relationship Id="rId30" Type="http://schemas.openxmlformats.org/officeDocument/2006/relationships/tags" Target="../tags/tag124.xml"/><Relationship Id="rId35" Type="http://schemas.openxmlformats.org/officeDocument/2006/relationships/tags" Target="../tags/tag129.xml"/><Relationship Id="rId43" Type="http://schemas.openxmlformats.org/officeDocument/2006/relationships/tags" Target="../tags/tag137.xml"/><Relationship Id="rId48" Type="http://schemas.openxmlformats.org/officeDocument/2006/relationships/tags" Target="../tags/tag142.xml"/><Relationship Id="rId8" Type="http://schemas.openxmlformats.org/officeDocument/2006/relationships/tags" Target="../tags/tag102.xml"/></Relationships>
</file>

<file path=ppt/slides/_rels/slide12.xml.rels><?xml version="1.0" encoding="UTF-8" standalone="yes"?>
<Relationships xmlns="http://schemas.openxmlformats.org/package/2006/relationships"><Relationship Id="rId26" Type="http://schemas.openxmlformats.org/officeDocument/2006/relationships/tags" Target="../tags/tag169.xml"/><Relationship Id="rId21" Type="http://schemas.openxmlformats.org/officeDocument/2006/relationships/tags" Target="../tags/tag164.xml"/><Relationship Id="rId42" Type="http://schemas.openxmlformats.org/officeDocument/2006/relationships/tags" Target="../tags/tag185.xml"/><Relationship Id="rId47" Type="http://schemas.openxmlformats.org/officeDocument/2006/relationships/tags" Target="../tags/tag190.xml"/><Relationship Id="rId63" Type="http://schemas.openxmlformats.org/officeDocument/2006/relationships/tags" Target="../tags/tag206.xml"/><Relationship Id="rId68" Type="http://schemas.openxmlformats.org/officeDocument/2006/relationships/tags" Target="../tags/tag211.xml"/><Relationship Id="rId84" Type="http://schemas.openxmlformats.org/officeDocument/2006/relationships/tags" Target="../tags/tag227.xml"/><Relationship Id="rId89" Type="http://schemas.openxmlformats.org/officeDocument/2006/relationships/tags" Target="../tags/tag232.xml"/><Relationship Id="rId112" Type="http://schemas.openxmlformats.org/officeDocument/2006/relationships/tags" Target="../tags/tag255.xml"/><Relationship Id="rId16" Type="http://schemas.openxmlformats.org/officeDocument/2006/relationships/tags" Target="../tags/tag159.xml"/><Relationship Id="rId107" Type="http://schemas.openxmlformats.org/officeDocument/2006/relationships/tags" Target="../tags/tag250.xml"/><Relationship Id="rId11" Type="http://schemas.openxmlformats.org/officeDocument/2006/relationships/tags" Target="../tags/tag154.xml"/><Relationship Id="rId24" Type="http://schemas.openxmlformats.org/officeDocument/2006/relationships/tags" Target="../tags/tag167.xml"/><Relationship Id="rId32" Type="http://schemas.openxmlformats.org/officeDocument/2006/relationships/tags" Target="../tags/tag175.xml"/><Relationship Id="rId37" Type="http://schemas.openxmlformats.org/officeDocument/2006/relationships/tags" Target="../tags/tag180.xml"/><Relationship Id="rId40" Type="http://schemas.openxmlformats.org/officeDocument/2006/relationships/tags" Target="../tags/tag183.xml"/><Relationship Id="rId45" Type="http://schemas.openxmlformats.org/officeDocument/2006/relationships/tags" Target="../tags/tag188.xml"/><Relationship Id="rId53" Type="http://schemas.openxmlformats.org/officeDocument/2006/relationships/tags" Target="../tags/tag196.xml"/><Relationship Id="rId58" Type="http://schemas.openxmlformats.org/officeDocument/2006/relationships/tags" Target="../tags/tag201.xml"/><Relationship Id="rId66" Type="http://schemas.openxmlformats.org/officeDocument/2006/relationships/tags" Target="../tags/tag209.xml"/><Relationship Id="rId74" Type="http://schemas.openxmlformats.org/officeDocument/2006/relationships/tags" Target="../tags/tag217.xml"/><Relationship Id="rId79" Type="http://schemas.openxmlformats.org/officeDocument/2006/relationships/tags" Target="../tags/tag222.xml"/><Relationship Id="rId87" Type="http://schemas.openxmlformats.org/officeDocument/2006/relationships/tags" Target="../tags/tag230.xml"/><Relationship Id="rId102" Type="http://schemas.openxmlformats.org/officeDocument/2006/relationships/tags" Target="../tags/tag245.xml"/><Relationship Id="rId110" Type="http://schemas.openxmlformats.org/officeDocument/2006/relationships/tags" Target="../tags/tag253.xml"/><Relationship Id="rId115" Type="http://schemas.openxmlformats.org/officeDocument/2006/relationships/tags" Target="../tags/tag258.xml"/><Relationship Id="rId5" Type="http://schemas.openxmlformats.org/officeDocument/2006/relationships/tags" Target="../tags/tag148.xml"/><Relationship Id="rId61" Type="http://schemas.openxmlformats.org/officeDocument/2006/relationships/tags" Target="../tags/tag204.xml"/><Relationship Id="rId82" Type="http://schemas.openxmlformats.org/officeDocument/2006/relationships/tags" Target="../tags/tag225.xml"/><Relationship Id="rId90" Type="http://schemas.openxmlformats.org/officeDocument/2006/relationships/tags" Target="../tags/tag233.xml"/><Relationship Id="rId95" Type="http://schemas.openxmlformats.org/officeDocument/2006/relationships/tags" Target="../tags/tag238.xml"/><Relationship Id="rId19" Type="http://schemas.openxmlformats.org/officeDocument/2006/relationships/tags" Target="../tags/tag162.xml"/><Relationship Id="rId14" Type="http://schemas.openxmlformats.org/officeDocument/2006/relationships/tags" Target="../tags/tag157.xml"/><Relationship Id="rId22" Type="http://schemas.openxmlformats.org/officeDocument/2006/relationships/tags" Target="../tags/tag165.xml"/><Relationship Id="rId27" Type="http://schemas.openxmlformats.org/officeDocument/2006/relationships/tags" Target="../tags/tag170.xml"/><Relationship Id="rId30" Type="http://schemas.openxmlformats.org/officeDocument/2006/relationships/tags" Target="../tags/tag173.xml"/><Relationship Id="rId35" Type="http://schemas.openxmlformats.org/officeDocument/2006/relationships/tags" Target="../tags/tag178.xml"/><Relationship Id="rId43" Type="http://schemas.openxmlformats.org/officeDocument/2006/relationships/tags" Target="../tags/tag186.xml"/><Relationship Id="rId48" Type="http://schemas.openxmlformats.org/officeDocument/2006/relationships/tags" Target="../tags/tag191.xml"/><Relationship Id="rId56" Type="http://schemas.openxmlformats.org/officeDocument/2006/relationships/tags" Target="../tags/tag199.xml"/><Relationship Id="rId64" Type="http://schemas.openxmlformats.org/officeDocument/2006/relationships/tags" Target="../tags/tag207.xml"/><Relationship Id="rId69" Type="http://schemas.openxmlformats.org/officeDocument/2006/relationships/tags" Target="../tags/tag212.xml"/><Relationship Id="rId77" Type="http://schemas.openxmlformats.org/officeDocument/2006/relationships/tags" Target="../tags/tag220.xml"/><Relationship Id="rId100" Type="http://schemas.openxmlformats.org/officeDocument/2006/relationships/tags" Target="../tags/tag243.xml"/><Relationship Id="rId105" Type="http://schemas.openxmlformats.org/officeDocument/2006/relationships/tags" Target="../tags/tag248.xml"/><Relationship Id="rId113" Type="http://schemas.openxmlformats.org/officeDocument/2006/relationships/tags" Target="../tags/tag256.xml"/><Relationship Id="rId8" Type="http://schemas.openxmlformats.org/officeDocument/2006/relationships/tags" Target="../tags/tag151.xml"/><Relationship Id="rId51" Type="http://schemas.openxmlformats.org/officeDocument/2006/relationships/tags" Target="../tags/tag194.xml"/><Relationship Id="rId72" Type="http://schemas.openxmlformats.org/officeDocument/2006/relationships/tags" Target="../tags/tag215.xml"/><Relationship Id="rId80" Type="http://schemas.openxmlformats.org/officeDocument/2006/relationships/tags" Target="../tags/tag223.xml"/><Relationship Id="rId85" Type="http://schemas.openxmlformats.org/officeDocument/2006/relationships/tags" Target="../tags/tag228.xml"/><Relationship Id="rId93" Type="http://schemas.openxmlformats.org/officeDocument/2006/relationships/tags" Target="../tags/tag236.xml"/><Relationship Id="rId98" Type="http://schemas.openxmlformats.org/officeDocument/2006/relationships/tags" Target="../tags/tag241.xml"/><Relationship Id="rId3" Type="http://schemas.openxmlformats.org/officeDocument/2006/relationships/tags" Target="../tags/tag146.xml"/><Relationship Id="rId12" Type="http://schemas.openxmlformats.org/officeDocument/2006/relationships/tags" Target="../tags/tag155.xml"/><Relationship Id="rId17" Type="http://schemas.openxmlformats.org/officeDocument/2006/relationships/tags" Target="../tags/tag160.xml"/><Relationship Id="rId25" Type="http://schemas.openxmlformats.org/officeDocument/2006/relationships/tags" Target="../tags/tag168.xml"/><Relationship Id="rId33" Type="http://schemas.openxmlformats.org/officeDocument/2006/relationships/tags" Target="../tags/tag176.xml"/><Relationship Id="rId38" Type="http://schemas.openxmlformats.org/officeDocument/2006/relationships/tags" Target="../tags/tag181.xml"/><Relationship Id="rId46" Type="http://schemas.openxmlformats.org/officeDocument/2006/relationships/tags" Target="../tags/tag189.xml"/><Relationship Id="rId59" Type="http://schemas.openxmlformats.org/officeDocument/2006/relationships/tags" Target="../tags/tag202.xml"/><Relationship Id="rId67" Type="http://schemas.openxmlformats.org/officeDocument/2006/relationships/tags" Target="../tags/tag210.xml"/><Relationship Id="rId103" Type="http://schemas.openxmlformats.org/officeDocument/2006/relationships/tags" Target="../tags/tag246.xml"/><Relationship Id="rId108" Type="http://schemas.openxmlformats.org/officeDocument/2006/relationships/tags" Target="../tags/tag251.xml"/><Relationship Id="rId116" Type="http://schemas.openxmlformats.org/officeDocument/2006/relationships/slideLayout" Target="../slideLayouts/slideLayout10.xml"/><Relationship Id="rId20" Type="http://schemas.openxmlformats.org/officeDocument/2006/relationships/tags" Target="../tags/tag163.xml"/><Relationship Id="rId41" Type="http://schemas.openxmlformats.org/officeDocument/2006/relationships/tags" Target="../tags/tag184.xml"/><Relationship Id="rId54" Type="http://schemas.openxmlformats.org/officeDocument/2006/relationships/tags" Target="../tags/tag197.xml"/><Relationship Id="rId62" Type="http://schemas.openxmlformats.org/officeDocument/2006/relationships/tags" Target="../tags/tag205.xml"/><Relationship Id="rId70" Type="http://schemas.openxmlformats.org/officeDocument/2006/relationships/tags" Target="../tags/tag213.xml"/><Relationship Id="rId75" Type="http://schemas.openxmlformats.org/officeDocument/2006/relationships/tags" Target="../tags/tag218.xml"/><Relationship Id="rId83" Type="http://schemas.openxmlformats.org/officeDocument/2006/relationships/tags" Target="../tags/tag226.xml"/><Relationship Id="rId88" Type="http://schemas.openxmlformats.org/officeDocument/2006/relationships/tags" Target="../tags/tag231.xml"/><Relationship Id="rId91" Type="http://schemas.openxmlformats.org/officeDocument/2006/relationships/tags" Target="../tags/tag234.xml"/><Relationship Id="rId96" Type="http://schemas.openxmlformats.org/officeDocument/2006/relationships/tags" Target="../tags/tag239.xml"/><Relationship Id="rId111" Type="http://schemas.openxmlformats.org/officeDocument/2006/relationships/tags" Target="../tags/tag254.xml"/><Relationship Id="rId1" Type="http://schemas.openxmlformats.org/officeDocument/2006/relationships/tags" Target="../tags/tag144.xml"/><Relationship Id="rId6" Type="http://schemas.openxmlformats.org/officeDocument/2006/relationships/tags" Target="../tags/tag149.xml"/><Relationship Id="rId15" Type="http://schemas.openxmlformats.org/officeDocument/2006/relationships/tags" Target="../tags/tag158.xml"/><Relationship Id="rId23" Type="http://schemas.openxmlformats.org/officeDocument/2006/relationships/tags" Target="../tags/tag166.xml"/><Relationship Id="rId28" Type="http://schemas.openxmlformats.org/officeDocument/2006/relationships/tags" Target="../tags/tag171.xml"/><Relationship Id="rId36" Type="http://schemas.openxmlformats.org/officeDocument/2006/relationships/tags" Target="../tags/tag179.xml"/><Relationship Id="rId49" Type="http://schemas.openxmlformats.org/officeDocument/2006/relationships/tags" Target="../tags/tag192.xml"/><Relationship Id="rId57" Type="http://schemas.openxmlformats.org/officeDocument/2006/relationships/tags" Target="../tags/tag200.xml"/><Relationship Id="rId106" Type="http://schemas.openxmlformats.org/officeDocument/2006/relationships/tags" Target="../tags/tag249.xml"/><Relationship Id="rId114" Type="http://schemas.openxmlformats.org/officeDocument/2006/relationships/tags" Target="../tags/tag257.xml"/><Relationship Id="rId10" Type="http://schemas.openxmlformats.org/officeDocument/2006/relationships/tags" Target="../tags/tag153.xml"/><Relationship Id="rId31" Type="http://schemas.openxmlformats.org/officeDocument/2006/relationships/tags" Target="../tags/tag174.xml"/><Relationship Id="rId44" Type="http://schemas.openxmlformats.org/officeDocument/2006/relationships/tags" Target="../tags/tag187.xml"/><Relationship Id="rId52" Type="http://schemas.openxmlformats.org/officeDocument/2006/relationships/tags" Target="../tags/tag195.xml"/><Relationship Id="rId60" Type="http://schemas.openxmlformats.org/officeDocument/2006/relationships/tags" Target="../tags/tag203.xml"/><Relationship Id="rId65" Type="http://schemas.openxmlformats.org/officeDocument/2006/relationships/tags" Target="../tags/tag208.xml"/><Relationship Id="rId73" Type="http://schemas.openxmlformats.org/officeDocument/2006/relationships/tags" Target="../tags/tag216.xml"/><Relationship Id="rId78" Type="http://schemas.openxmlformats.org/officeDocument/2006/relationships/tags" Target="../tags/tag221.xml"/><Relationship Id="rId81" Type="http://schemas.openxmlformats.org/officeDocument/2006/relationships/tags" Target="../tags/tag224.xml"/><Relationship Id="rId86" Type="http://schemas.openxmlformats.org/officeDocument/2006/relationships/tags" Target="../tags/tag229.xml"/><Relationship Id="rId94" Type="http://schemas.openxmlformats.org/officeDocument/2006/relationships/tags" Target="../tags/tag237.xml"/><Relationship Id="rId99" Type="http://schemas.openxmlformats.org/officeDocument/2006/relationships/tags" Target="../tags/tag242.xml"/><Relationship Id="rId101" Type="http://schemas.openxmlformats.org/officeDocument/2006/relationships/tags" Target="../tags/tag244.xml"/><Relationship Id="rId4" Type="http://schemas.openxmlformats.org/officeDocument/2006/relationships/tags" Target="../tags/tag147.xml"/><Relationship Id="rId9" Type="http://schemas.openxmlformats.org/officeDocument/2006/relationships/tags" Target="../tags/tag152.xml"/><Relationship Id="rId13" Type="http://schemas.openxmlformats.org/officeDocument/2006/relationships/tags" Target="../tags/tag156.xml"/><Relationship Id="rId18" Type="http://schemas.openxmlformats.org/officeDocument/2006/relationships/tags" Target="../tags/tag161.xml"/><Relationship Id="rId39" Type="http://schemas.openxmlformats.org/officeDocument/2006/relationships/tags" Target="../tags/tag182.xml"/><Relationship Id="rId109" Type="http://schemas.openxmlformats.org/officeDocument/2006/relationships/tags" Target="../tags/tag252.xml"/><Relationship Id="rId34" Type="http://schemas.openxmlformats.org/officeDocument/2006/relationships/tags" Target="../tags/tag177.xml"/><Relationship Id="rId50" Type="http://schemas.openxmlformats.org/officeDocument/2006/relationships/tags" Target="../tags/tag193.xml"/><Relationship Id="rId55" Type="http://schemas.openxmlformats.org/officeDocument/2006/relationships/tags" Target="../tags/tag198.xml"/><Relationship Id="rId76" Type="http://schemas.openxmlformats.org/officeDocument/2006/relationships/tags" Target="../tags/tag219.xml"/><Relationship Id="rId97" Type="http://schemas.openxmlformats.org/officeDocument/2006/relationships/tags" Target="../tags/tag240.xml"/><Relationship Id="rId104" Type="http://schemas.openxmlformats.org/officeDocument/2006/relationships/tags" Target="../tags/tag247.xml"/><Relationship Id="rId7" Type="http://schemas.openxmlformats.org/officeDocument/2006/relationships/tags" Target="../tags/tag150.xml"/><Relationship Id="rId71" Type="http://schemas.openxmlformats.org/officeDocument/2006/relationships/tags" Target="../tags/tag214.xml"/><Relationship Id="rId92" Type="http://schemas.openxmlformats.org/officeDocument/2006/relationships/tags" Target="../tags/tag235.xml"/><Relationship Id="rId2" Type="http://schemas.openxmlformats.org/officeDocument/2006/relationships/tags" Target="../tags/tag145.xml"/><Relationship Id="rId29" Type="http://schemas.openxmlformats.org/officeDocument/2006/relationships/tags" Target="../tags/tag172.xml"/></Relationships>
</file>

<file path=ppt/slides/_rels/slide13.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jpeg"/><Relationship Id="rId3" Type="http://schemas.openxmlformats.org/officeDocument/2006/relationships/tags" Target="../tags/tag261.xml"/><Relationship Id="rId7" Type="http://schemas.openxmlformats.org/officeDocument/2006/relationships/image" Target="../media/image25.jpeg"/><Relationship Id="rId12" Type="http://schemas.openxmlformats.org/officeDocument/2006/relationships/image" Target="../media/image30.jpeg"/><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image" Target="../media/image24.jpeg"/><Relationship Id="rId11" Type="http://schemas.openxmlformats.org/officeDocument/2006/relationships/image" Target="../media/image29.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slideLayout" Target="../slideLayouts/slideLayout10.xml"/><Relationship Id="rId9" Type="http://schemas.openxmlformats.org/officeDocument/2006/relationships/image" Target="../media/image27.jpeg"/></Relationships>
</file>

<file path=ppt/slides/_rels/slide14.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tags" Target="../tags/tag274.xml"/><Relationship Id="rId18" Type="http://schemas.openxmlformats.org/officeDocument/2006/relationships/tags" Target="../tags/tag279.xml"/><Relationship Id="rId3" Type="http://schemas.openxmlformats.org/officeDocument/2006/relationships/tags" Target="../tags/tag264.xml"/><Relationship Id="rId7" Type="http://schemas.openxmlformats.org/officeDocument/2006/relationships/tags" Target="../tags/tag268.xml"/><Relationship Id="rId12" Type="http://schemas.openxmlformats.org/officeDocument/2006/relationships/tags" Target="../tags/tag273.xml"/><Relationship Id="rId17" Type="http://schemas.openxmlformats.org/officeDocument/2006/relationships/tags" Target="../tags/tag278.xml"/><Relationship Id="rId2" Type="http://schemas.openxmlformats.org/officeDocument/2006/relationships/tags" Target="../tags/tag263.xml"/><Relationship Id="rId16" Type="http://schemas.openxmlformats.org/officeDocument/2006/relationships/tags" Target="../tags/tag277.xml"/><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tags" Target="../tags/tag272.xml"/><Relationship Id="rId5" Type="http://schemas.openxmlformats.org/officeDocument/2006/relationships/tags" Target="../tags/tag266.xml"/><Relationship Id="rId15" Type="http://schemas.openxmlformats.org/officeDocument/2006/relationships/tags" Target="../tags/tag276.xml"/><Relationship Id="rId10" Type="http://schemas.openxmlformats.org/officeDocument/2006/relationships/tags" Target="../tags/tag271.xml"/><Relationship Id="rId19" Type="http://schemas.openxmlformats.org/officeDocument/2006/relationships/slideLayout" Target="../slideLayouts/slideLayout10.xml"/><Relationship Id="rId4" Type="http://schemas.openxmlformats.org/officeDocument/2006/relationships/tags" Target="../tags/tag265.xml"/><Relationship Id="rId9" Type="http://schemas.openxmlformats.org/officeDocument/2006/relationships/tags" Target="../tags/tag270.xml"/><Relationship Id="rId14" Type="http://schemas.openxmlformats.org/officeDocument/2006/relationships/tags" Target="../tags/tag275.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8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8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82.xml"/></Relationships>
</file>

<file path=ppt/slides/_rels/slide18.xml.rels><?xml version="1.0" encoding="UTF-8" standalone="yes"?>
<Relationships xmlns="http://schemas.openxmlformats.org/package/2006/relationships"><Relationship Id="rId13" Type="http://schemas.openxmlformats.org/officeDocument/2006/relationships/tags" Target="../tags/tag295.xml"/><Relationship Id="rId18" Type="http://schemas.openxmlformats.org/officeDocument/2006/relationships/tags" Target="../tags/tag300.xml"/><Relationship Id="rId26" Type="http://schemas.openxmlformats.org/officeDocument/2006/relationships/tags" Target="../tags/tag308.xml"/><Relationship Id="rId39" Type="http://schemas.openxmlformats.org/officeDocument/2006/relationships/tags" Target="../tags/tag321.xml"/><Relationship Id="rId21" Type="http://schemas.openxmlformats.org/officeDocument/2006/relationships/tags" Target="../tags/tag303.xml"/><Relationship Id="rId34" Type="http://schemas.openxmlformats.org/officeDocument/2006/relationships/tags" Target="../tags/tag316.xml"/><Relationship Id="rId42" Type="http://schemas.openxmlformats.org/officeDocument/2006/relationships/tags" Target="../tags/tag324.xml"/><Relationship Id="rId47" Type="http://schemas.openxmlformats.org/officeDocument/2006/relationships/tags" Target="../tags/tag329.xml"/><Relationship Id="rId50" Type="http://schemas.openxmlformats.org/officeDocument/2006/relationships/tags" Target="../tags/tag332.xml"/><Relationship Id="rId55" Type="http://schemas.openxmlformats.org/officeDocument/2006/relationships/tags" Target="../tags/tag337.xml"/><Relationship Id="rId7" Type="http://schemas.openxmlformats.org/officeDocument/2006/relationships/tags" Target="../tags/tag289.xml"/><Relationship Id="rId12" Type="http://schemas.openxmlformats.org/officeDocument/2006/relationships/tags" Target="../tags/tag294.xml"/><Relationship Id="rId17" Type="http://schemas.openxmlformats.org/officeDocument/2006/relationships/tags" Target="../tags/tag299.xml"/><Relationship Id="rId25" Type="http://schemas.openxmlformats.org/officeDocument/2006/relationships/tags" Target="../tags/tag307.xml"/><Relationship Id="rId33" Type="http://schemas.openxmlformats.org/officeDocument/2006/relationships/tags" Target="../tags/tag315.xml"/><Relationship Id="rId38" Type="http://schemas.openxmlformats.org/officeDocument/2006/relationships/tags" Target="../tags/tag320.xml"/><Relationship Id="rId46" Type="http://schemas.openxmlformats.org/officeDocument/2006/relationships/tags" Target="../tags/tag328.xml"/><Relationship Id="rId2" Type="http://schemas.openxmlformats.org/officeDocument/2006/relationships/tags" Target="../tags/tag284.xml"/><Relationship Id="rId16" Type="http://schemas.openxmlformats.org/officeDocument/2006/relationships/tags" Target="../tags/tag298.xml"/><Relationship Id="rId20" Type="http://schemas.openxmlformats.org/officeDocument/2006/relationships/tags" Target="../tags/tag302.xml"/><Relationship Id="rId29" Type="http://schemas.openxmlformats.org/officeDocument/2006/relationships/tags" Target="../tags/tag311.xml"/><Relationship Id="rId41" Type="http://schemas.openxmlformats.org/officeDocument/2006/relationships/tags" Target="../tags/tag323.xml"/><Relationship Id="rId54" Type="http://schemas.openxmlformats.org/officeDocument/2006/relationships/tags" Target="../tags/tag336.xml"/><Relationship Id="rId1" Type="http://schemas.openxmlformats.org/officeDocument/2006/relationships/tags" Target="../tags/tag283.xml"/><Relationship Id="rId6" Type="http://schemas.openxmlformats.org/officeDocument/2006/relationships/tags" Target="../tags/tag288.xml"/><Relationship Id="rId11" Type="http://schemas.openxmlformats.org/officeDocument/2006/relationships/tags" Target="../tags/tag293.xml"/><Relationship Id="rId24" Type="http://schemas.openxmlformats.org/officeDocument/2006/relationships/tags" Target="../tags/tag306.xml"/><Relationship Id="rId32" Type="http://schemas.openxmlformats.org/officeDocument/2006/relationships/tags" Target="../tags/tag314.xml"/><Relationship Id="rId37" Type="http://schemas.openxmlformats.org/officeDocument/2006/relationships/tags" Target="../tags/tag319.xml"/><Relationship Id="rId40" Type="http://schemas.openxmlformats.org/officeDocument/2006/relationships/tags" Target="../tags/tag322.xml"/><Relationship Id="rId45" Type="http://schemas.openxmlformats.org/officeDocument/2006/relationships/tags" Target="../tags/tag327.xml"/><Relationship Id="rId53" Type="http://schemas.openxmlformats.org/officeDocument/2006/relationships/tags" Target="../tags/tag335.xml"/><Relationship Id="rId5" Type="http://schemas.openxmlformats.org/officeDocument/2006/relationships/tags" Target="../tags/tag287.xml"/><Relationship Id="rId15" Type="http://schemas.openxmlformats.org/officeDocument/2006/relationships/tags" Target="../tags/tag297.xml"/><Relationship Id="rId23" Type="http://schemas.openxmlformats.org/officeDocument/2006/relationships/tags" Target="../tags/tag305.xml"/><Relationship Id="rId28" Type="http://schemas.openxmlformats.org/officeDocument/2006/relationships/tags" Target="../tags/tag310.xml"/><Relationship Id="rId36" Type="http://schemas.openxmlformats.org/officeDocument/2006/relationships/tags" Target="../tags/tag318.xml"/><Relationship Id="rId49" Type="http://schemas.openxmlformats.org/officeDocument/2006/relationships/tags" Target="../tags/tag331.xml"/><Relationship Id="rId57" Type="http://schemas.openxmlformats.org/officeDocument/2006/relationships/image" Target="../media/image32.png"/><Relationship Id="rId10" Type="http://schemas.openxmlformats.org/officeDocument/2006/relationships/tags" Target="../tags/tag292.xml"/><Relationship Id="rId19" Type="http://schemas.openxmlformats.org/officeDocument/2006/relationships/tags" Target="../tags/tag301.xml"/><Relationship Id="rId31" Type="http://schemas.openxmlformats.org/officeDocument/2006/relationships/tags" Target="../tags/tag313.xml"/><Relationship Id="rId44" Type="http://schemas.openxmlformats.org/officeDocument/2006/relationships/tags" Target="../tags/tag326.xml"/><Relationship Id="rId52" Type="http://schemas.openxmlformats.org/officeDocument/2006/relationships/tags" Target="../tags/tag334.xml"/><Relationship Id="rId4" Type="http://schemas.openxmlformats.org/officeDocument/2006/relationships/tags" Target="../tags/tag286.xml"/><Relationship Id="rId9" Type="http://schemas.openxmlformats.org/officeDocument/2006/relationships/tags" Target="../tags/tag291.xml"/><Relationship Id="rId14" Type="http://schemas.openxmlformats.org/officeDocument/2006/relationships/tags" Target="../tags/tag296.xml"/><Relationship Id="rId22" Type="http://schemas.openxmlformats.org/officeDocument/2006/relationships/tags" Target="../tags/tag304.xml"/><Relationship Id="rId27" Type="http://schemas.openxmlformats.org/officeDocument/2006/relationships/tags" Target="../tags/tag309.xml"/><Relationship Id="rId30" Type="http://schemas.openxmlformats.org/officeDocument/2006/relationships/tags" Target="../tags/tag312.xml"/><Relationship Id="rId35" Type="http://schemas.openxmlformats.org/officeDocument/2006/relationships/tags" Target="../tags/tag317.xml"/><Relationship Id="rId43" Type="http://schemas.openxmlformats.org/officeDocument/2006/relationships/tags" Target="../tags/tag325.xml"/><Relationship Id="rId48" Type="http://schemas.openxmlformats.org/officeDocument/2006/relationships/tags" Target="../tags/tag330.xml"/><Relationship Id="rId56" Type="http://schemas.openxmlformats.org/officeDocument/2006/relationships/slideLayout" Target="../slideLayouts/slideLayout10.xml"/><Relationship Id="rId8" Type="http://schemas.openxmlformats.org/officeDocument/2006/relationships/tags" Target="../tags/tag290.xml"/><Relationship Id="rId51" Type="http://schemas.openxmlformats.org/officeDocument/2006/relationships/tags" Target="../tags/tag333.xml"/><Relationship Id="rId3" Type="http://schemas.openxmlformats.org/officeDocument/2006/relationships/tags" Target="../tags/tag28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39.xml"/><Relationship Id="rId1" Type="http://schemas.openxmlformats.org/officeDocument/2006/relationships/tags" Target="../tags/tag3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41.xml"/><Relationship Id="rId1" Type="http://schemas.openxmlformats.org/officeDocument/2006/relationships/tags" Target="../tags/tag34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43.xml"/><Relationship Id="rId1" Type="http://schemas.openxmlformats.org/officeDocument/2006/relationships/tags" Target="../tags/tag34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45.xml"/><Relationship Id="rId1" Type="http://schemas.openxmlformats.org/officeDocument/2006/relationships/tags" Target="../tags/tag34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47.xml"/><Relationship Id="rId1" Type="http://schemas.openxmlformats.org/officeDocument/2006/relationships/tags" Target="../tags/tag34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49.xml"/><Relationship Id="rId1" Type="http://schemas.openxmlformats.org/officeDocument/2006/relationships/tags" Target="../tags/tag348.xml"/></Relationships>
</file>

<file path=ppt/slides/_rels/slide25.xml.rels><?xml version="1.0" encoding="UTF-8" standalone="yes"?>
<Relationships xmlns="http://schemas.openxmlformats.org/package/2006/relationships"><Relationship Id="rId8" Type="http://schemas.openxmlformats.org/officeDocument/2006/relationships/tags" Target="../tags/tag356.xml"/><Relationship Id="rId13" Type="http://schemas.openxmlformats.org/officeDocument/2006/relationships/tags" Target="../tags/tag361.xml"/><Relationship Id="rId18" Type="http://schemas.openxmlformats.org/officeDocument/2006/relationships/image" Target="../media/image36.png"/><Relationship Id="rId3" Type="http://schemas.openxmlformats.org/officeDocument/2006/relationships/tags" Target="../tags/tag351.xml"/><Relationship Id="rId21" Type="http://schemas.openxmlformats.org/officeDocument/2006/relationships/image" Target="../media/image39.emf"/><Relationship Id="rId7" Type="http://schemas.openxmlformats.org/officeDocument/2006/relationships/tags" Target="../tags/tag355.xml"/><Relationship Id="rId12" Type="http://schemas.openxmlformats.org/officeDocument/2006/relationships/tags" Target="../tags/tag360.xml"/><Relationship Id="rId17" Type="http://schemas.openxmlformats.org/officeDocument/2006/relationships/image" Target="../media/image35.emf"/><Relationship Id="rId25" Type="http://schemas.openxmlformats.org/officeDocument/2006/relationships/image" Target="../media/image5.wmf"/><Relationship Id="rId2" Type="http://schemas.openxmlformats.org/officeDocument/2006/relationships/tags" Target="../tags/tag350.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vmlDrawing" Target="../drawings/vmlDrawing2.vml"/><Relationship Id="rId6" Type="http://schemas.openxmlformats.org/officeDocument/2006/relationships/tags" Target="../tags/tag354.xml"/><Relationship Id="rId11" Type="http://schemas.openxmlformats.org/officeDocument/2006/relationships/tags" Target="../tags/tag359.xml"/><Relationship Id="rId24" Type="http://schemas.openxmlformats.org/officeDocument/2006/relationships/package" Target="../embeddings/Microsoft_Excel-Arbeitsblatt2.xlsx"/><Relationship Id="rId5" Type="http://schemas.openxmlformats.org/officeDocument/2006/relationships/tags" Target="../tags/tag353.xml"/><Relationship Id="rId15" Type="http://schemas.openxmlformats.org/officeDocument/2006/relationships/image" Target="../media/image33.emf"/><Relationship Id="rId23" Type="http://schemas.openxmlformats.org/officeDocument/2006/relationships/oleObject" Target="../embeddings/oleObject2.bin"/><Relationship Id="rId10" Type="http://schemas.openxmlformats.org/officeDocument/2006/relationships/tags" Target="../tags/tag358.xml"/><Relationship Id="rId19" Type="http://schemas.openxmlformats.org/officeDocument/2006/relationships/image" Target="../media/image37.emf"/><Relationship Id="rId4" Type="http://schemas.openxmlformats.org/officeDocument/2006/relationships/tags" Target="../tags/tag352.xml"/><Relationship Id="rId9" Type="http://schemas.openxmlformats.org/officeDocument/2006/relationships/tags" Target="../tags/tag357.xml"/><Relationship Id="rId14" Type="http://schemas.openxmlformats.org/officeDocument/2006/relationships/slideLayout" Target="../slideLayouts/slideLayout10.xml"/><Relationship Id="rId22"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tags" Target="../tags/tag368.xml"/><Relationship Id="rId13" Type="http://schemas.openxmlformats.org/officeDocument/2006/relationships/tags" Target="../tags/tag373.xml"/><Relationship Id="rId18" Type="http://schemas.openxmlformats.org/officeDocument/2006/relationships/tags" Target="../tags/tag378.xml"/><Relationship Id="rId26" Type="http://schemas.openxmlformats.org/officeDocument/2006/relationships/image" Target="../media/image41.emf"/><Relationship Id="rId3" Type="http://schemas.openxmlformats.org/officeDocument/2006/relationships/tags" Target="../tags/tag363.xml"/><Relationship Id="rId21" Type="http://schemas.openxmlformats.org/officeDocument/2006/relationships/tags" Target="../tags/tag381.xml"/><Relationship Id="rId34" Type="http://schemas.openxmlformats.org/officeDocument/2006/relationships/oleObject" Target="../embeddings/oleObject3.bin"/><Relationship Id="rId7" Type="http://schemas.openxmlformats.org/officeDocument/2006/relationships/tags" Target="../tags/tag367.xml"/><Relationship Id="rId12" Type="http://schemas.openxmlformats.org/officeDocument/2006/relationships/tags" Target="../tags/tag372.xml"/><Relationship Id="rId17" Type="http://schemas.openxmlformats.org/officeDocument/2006/relationships/tags" Target="../tags/tag377.xml"/><Relationship Id="rId25" Type="http://schemas.openxmlformats.org/officeDocument/2006/relationships/slideLayout" Target="../slideLayouts/slideLayout10.xml"/><Relationship Id="rId33" Type="http://schemas.openxmlformats.org/officeDocument/2006/relationships/image" Target="../media/image48.png"/><Relationship Id="rId2" Type="http://schemas.openxmlformats.org/officeDocument/2006/relationships/tags" Target="../tags/tag362.xml"/><Relationship Id="rId16" Type="http://schemas.openxmlformats.org/officeDocument/2006/relationships/tags" Target="../tags/tag376.xml"/><Relationship Id="rId20" Type="http://schemas.openxmlformats.org/officeDocument/2006/relationships/tags" Target="../tags/tag380.xml"/><Relationship Id="rId29" Type="http://schemas.openxmlformats.org/officeDocument/2006/relationships/image" Target="../media/image44.emf"/><Relationship Id="rId1" Type="http://schemas.openxmlformats.org/officeDocument/2006/relationships/vmlDrawing" Target="../drawings/vmlDrawing3.vml"/><Relationship Id="rId6" Type="http://schemas.openxmlformats.org/officeDocument/2006/relationships/tags" Target="../tags/tag366.xml"/><Relationship Id="rId11" Type="http://schemas.openxmlformats.org/officeDocument/2006/relationships/tags" Target="../tags/tag371.xml"/><Relationship Id="rId24" Type="http://schemas.openxmlformats.org/officeDocument/2006/relationships/tags" Target="../tags/tag384.xml"/><Relationship Id="rId32" Type="http://schemas.openxmlformats.org/officeDocument/2006/relationships/image" Target="../media/image47.png"/><Relationship Id="rId5" Type="http://schemas.openxmlformats.org/officeDocument/2006/relationships/tags" Target="../tags/tag365.xml"/><Relationship Id="rId15" Type="http://schemas.openxmlformats.org/officeDocument/2006/relationships/tags" Target="../tags/tag375.xml"/><Relationship Id="rId23" Type="http://schemas.openxmlformats.org/officeDocument/2006/relationships/tags" Target="../tags/tag383.xml"/><Relationship Id="rId28" Type="http://schemas.openxmlformats.org/officeDocument/2006/relationships/image" Target="../media/image43.emf"/><Relationship Id="rId36" Type="http://schemas.openxmlformats.org/officeDocument/2006/relationships/image" Target="../media/image5.wmf"/><Relationship Id="rId10" Type="http://schemas.openxmlformats.org/officeDocument/2006/relationships/tags" Target="../tags/tag370.xml"/><Relationship Id="rId19" Type="http://schemas.openxmlformats.org/officeDocument/2006/relationships/tags" Target="../tags/tag379.xml"/><Relationship Id="rId31" Type="http://schemas.openxmlformats.org/officeDocument/2006/relationships/image" Target="../media/image46.png"/><Relationship Id="rId4" Type="http://schemas.openxmlformats.org/officeDocument/2006/relationships/tags" Target="../tags/tag364.xml"/><Relationship Id="rId9" Type="http://schemas.openxmlformats.org/officeDocument/2006/relationships/tags" Target="../tags/tag369.xml"/><Relationship Id="rId14" Type="http://schemas.openxmlformats.org/officeDocument/2006/relationships/tags" Target="../tags/tag374.xml"/><Relationship Id="rId22" Type="http://schemas.openxmlformats.org/officeDocument/2006/relationships/tags" Target="../tags/tag382.xml"/><Relationship Id="rId27" Type="http://schemas.openxmlformats.org/officeDocument/2006/relationships/image" Target="../media/image42.emf"/><Relationship Id="rId30" Type="http://schemas.openxmlformats.org/officeDocument/2006/relationships/image" Target="../media/image45.png"/><Relationship Id="rId35" Type="http://schemas.openxmlformats.org/officeDocument/2006/relationships/package" Target="../embeddings/Microsoft_Excel-Arbeitsblatt3.xlsx"/></Relationships>
</file>

<file path=ppt/slides/_rels/slide27.xml.rels><?xml version="1.0" encoding="UTF-8" standalone="yes"?>
<Relationships xmlns="http://schemas.openxmlformats.org/package/2006/relationships"><Relationship Id="rId3" Type="http://schemas.openxmlformats.org/officeDocument/2006/relationships/tags" Target="../tags/tag387.xml"/><Relationship Id="rId2" Type="http://schemas.openxmlformats.org/officeDocument/2006/relationships/tags" Target="../tags/tag386.xml"/><Relationship Id="rId1" Type="http://schemas.openxmlformats.org/officeDocument/2006/relationships/tags" Target="../tags/tag385.xml"/><Relationship Id="rId5" Type="http://schemas.openxmlformats.org/officeDocument/2006/relationships/slideLayout" Target="../slideLayouts/slideLayout10.xml"/><Relationship Id="rId4" Type="http://schemas.openxmlformats.org/officeDocument/2006/relationships/tags" Target="../tags/tag38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5.xml"/><Relationship Id="rId1" Type="http://schemas.openxmlformats.org/officeDocument/2006/relationships/tags" Target="../tags/tag389.xml"/></Relationships>
</file>

<file path=ppt/slides/_rels/slide3.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slideLayout" Target="../slideLayouts/slideLayout13.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7.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6.png"/><Relationship Id="rId5" Type="http://schemas.openxmlformats.org/officeDocument/2006/relationships/slideLayout" Target="../slideLayouts/slideLayout10.xml"/><Relationship Id="rId4" Type="http://schemas.openxmlformats.org/officeDocument/2006/relationships/tags" Target="../tags/tag18.xml"/></Relationships>
</file>

<file path=ppt/slides/_rels/slide8.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tags" Target="../tags/tag36.xml"/><Relationship Id="rId26" Type="http://schemas.openxmlformats.org/officeDocument/2006/relationships/tags" Target="../tags/tag44.xml"/><Relationship Id="rId39" Type="http://schemas.openxmlformats.org/officeDocument/2006/relationships/image" Target="../media/image9.png"/><Relationship Id="rId3" Type="http://schemas.openxmlformats.org/officeDocument/2006/relationships/tags" Target="../tags/tag21.xml"/><Relationship Id="rId21" Type="http://schemas.openxmlformats.org/officeDocument/2006/relationships/tags" Target="../tags/tag39.xml"/><Relationship Id="rId34" Type="http://schemas.openxmlformats.org/officeDocument/2006/relationships/tags" Target="../tags/tag52.xml"/><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5" Type="http://schemas.openxmlformats.org/officeDocument/2006/relationships/tags" Target="../tags/tag43.xml"/><Relationship Id="rId33" Type="http://schemas.openxmlformats.org/officeDocument/2006/relationships/tags" Target="../tags/tag51.xml"/><Relationship Id="rId38" Type="http://schemas.openxmlformats.org/officeDocument/2006/relationships/image" Target="../media/image8.png"/><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tags" Target="../tags/tag38.xml"/><Relationship Id="rId29" Type="http://schemas.openxmlformats.org/officeDocument/2006/relationships/tags" Target="../tags/tag47.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tags" Target="../tags/tag42.xml"/><Relationship Id="rId32" Type="http://schemas.openxmlformats.org/officeDocument/2006/relationships/tags" Target="../tags/tag50.xml"/><Relationship Id="rId37" Type="http://schemas.openxmlformats.org/officeDocument/2006/relationships/slideLayout" Target="../slideLayouts/slideLayout10.xml"/><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tags" Target="../tags/tag41.xml"/><Relationship Id="rId28" Type="http://schemas.openxmlformats.org/officeDocument/2006/relationships/tags" Target="../tags/tag46.xml"/><Relationship Id="rId36" Type="http://schemas.openxmlformats.org/officeDocument/2006/relationships/tags" Target="../tags/tag54.xml"/><Relationship Id="rId10" Type="http://schemas.openxmlformats.org/officeDocument/2006/relationships/tags" Target="../tags/tag28.xml"/><Relationship Id="rId19" Type="http://schemas.openxmlformats.org/officeDocument/2006/relationships/tags" Target="../tags/tag37.xml"/><Relationship Id="rId31" Type="http://schemas.openxmlformats.org/officeDocument/2006/relationships/tags" Target="../tags/tag49.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tags" Target="../tags/tag40.xml"/><Relationship Id="rId27" Type="http://schemas.openxmlformats.org/officeDocument/2006/relationships/tags" Target="../tags/tag45.xml"/><Relationship Id="rId30" Type="http://schemas.openxmlformats.org/officeDocument/2006/relationships/tags" Target="../tags/tag48.xml"/><Relationship Id="rId35" Type="http://schemas.openxmlformats.org/officeDocument/2006/relationships/tags" Target="../tags/tag53.xml"/></Relationships>
</file>

<file path=ppt/slides/_rels/slide9.xml.rels><?xml version="1.0" encoding="UTF-8" standalone="yes"?>
<Relationships xmlns="http://schemas.openxmlformats.org/package/2006/relationships"><Relationship Id="rId13" Type="http://schemas.openxmlformats.org/officeDocument/2006/relationships/tags" Target="../tags/tag67.xml"/><Relationship Id="rId18" Type="http://schemas.openxmlformats.org/officeDocument/2006/relationships/tags" Target="../tags/tag72.xml"/><Relationship Id="rId26" Type="http://schemas.openxmlformats.org/officeDocument/2006/relationships/tags" Target="../tags/tag80.xml"/><Relationship Id="rId39" Type="http://schemas.openxmlformats.org/officeDocument/2006/relationships/tags" Target="../tags/tag93.xml"/><Relationship Id="rId3" Type="http://schemas.openxmlformats.org/officeDocument/2006/relationships/tags" Target="../tags/tag57.xml"/><Relationship Id="rId21" Type="http://schemas.openxmlformats.org/officeDocument/2006/relationships/tags" Target="../tags/tag75.xml"/><Relationship Id="rId34" Type="http://schemas.openxmlformats.org/officeDocument/2006/relationships/tags" Target="../tags/tag88.xml"/><Relationship Id="rId42" Type="http://schemas.openxmlformats.org/officeDocument/2006/relationships/image" Target="../media/image11.png"/><Relationship Id="rId47" Type="http://schemas.openxmlformats.org/officeDocument/2006/relationships/image" Target="../media/image16.png"/><Relationship Id="rId50" Type="http://schemas.openxmlformats.org/officeDocument/2006/relationships/image" Target="../media/image19.png"/><Relationship Id="rId7" Type="http://schemas.openxmlformats.org/officeDocument/2006/relationships/tags" Target="../tags/tag61.xml"/><Relationship Id="rId12" Type="http://schemas.openxmlformats.org/officeDocument/2006/relationships/tags" Target="../tags/tag66.xml"/><Relationship Id="rId17" Type="http://schemas.openxmlformats.org/officeDocument/2006/relationships/tags" Target="../tags/tag71.xml"/><Relationship Id="rId25" Type="http://schemas.openxmlformats.org/officeDocument/2006/relationships/tags" Target="../tags/tag79.xml"/><Relationship Id="rId33" Type="http://schemas.openxmlformats.org/officeDocument/2006/relationships/tags" Target="../tags/tag87.xml"/><Relationship Id="rId38" Type="http://schemas.openxmlformats.org/officeDocument/2006/relationships/tags" Target="../tags/tag92.xml"/><Relationship Id="rId46" Type="http://schemas.openxmlformats.org/officeDocument/2006/relationships/image" Target="../media/image15.png"/><Relationship Id="rId2" Type="http://schemas.openxmlformats.org/officeDocument/2006/relationships/tags" Target="../tags/tag56.xml"/><Relationship Id="rId16" Type="http://schemas.openxmlformats.org/officeDocument/2006/relationships/tags" Target="../tags/tag70.xml"/><Relationship Id="rId20" Type="http://schemas.openxmlformats.org/officeDocument/2006/relationships/tags" Target="../tags/tag74.xml"/><Relationship Id="rId29" Type="http://schemas.openxmlformats.org/officeDocument/2006/relationships/tags" Target="../tags/tag83.xml"/><Relationship Id="rId41" Type="http://schemas.openxmlformats.org/officeDocument/2006/relationships/image" Target="../media/image10.png"/><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tags" Target="../tags/tag65.xml"/><Relationship Id="rId24" Type="http://schemas.openxmlformats.org/officeDocument/2006/relationships/tags" Target="../tags/tag78.xml"/><Relationship Id="rId32" Type="http://schemas.openxmlformats.org/officeDocument/2006/relationships/tags" Target="../tags/tag86.xml"/><Relationship Id="rId37" Type="http://schemas.openxmlformats.org/officeDocument/2006/relationships/tags" Target="../tags/tag91.xml"/><Relationship Id="rId40" Type="http://schemas.openxmlformats.org/officeDocument/2006/relationships/slideLayout" Target="../slideLayouts/slideLayout10.xml"/><Relationship Id="rId45" Type="http://schemas.openxmlformats.org/officeDocument/2006/relationships/image" Target="../media/image14.png"/><Relationship Id="rId53" Type="http://schemas.openxmlformats.org/officeDocument/2006/relationships/image" Target="../media/image22.png"/><Relationship Id="rId5" Type="http://schemas.openxmlformats.org/officeDocument/2006/relationships/tags" Target="../tags/tag59.xml"/><Relationship Id="rId15" Type="http://schemas.openxmlformats.org/officeDocument/2006/relationships/tags" Target="../tags/tag69.xml"/><Relationship Id="rId23" Type="http://schemas.openxmlformats.org/officeDocument/2006/relationships/tags" Target="../tags/tag77.xml"/><Relationship Id="rId28" Type="http://schemas.openxmlformats.org/officeDocument/2006/relationships/tags" Target="../tags/tag82.xml"/><Relationship Id="rId36" Type="http://schemas.openxmlformats.org/officeDocument/2006/relationships/tags" Target="../tags/tag90.xml"/><Relationship Id="rId49" Type="http://schemas.openxmlformats.org/officeDocument/2006/relationships/image" Target="../media/image18.png"/><Relationship Id="rId10" Type="http://schemas.openxmlformats.org/officeDocument/2006/relationships/tags" Target="../tags/tag64.xml"/><Relationship Id="rId19" Type="http://schemas.openxmlformats.org/officeDocument/2006/relationships/tags" Target="../tags/tag73.xml"/><Relationship Id="rId31" Type="http://schemas.openxmlformats.org/officeDocument/2006/relationships/tags" Target="../tags/tag85.xml"/><Relationship Id="rId44" Type="http://schemas.openxmlformats.org/officeDocument/2006/relationships/image" Target="../media/image13.png"/><Relationship Id="rId52" Type="http://schemas.openxmlformats.org/officeDocument/2006/relationships/image" Target="../media/image21.png"/><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tags" Target="../tags/tag68.xml"/><Relationship Id="rId22" Type="http://schemas.openxmlformats.org/officeDocument/2006/relationships/tags" Target="../tags/tag76.xml"/><Relationship Id="rId27" Type="http://schemas.openxmlformats.org/officeDocument/2006/relationships/tags" Target="../tags/tag81.xml"/><Relationship Id="rId30" Type="http://schemas.openxmlformats.org/officeDocument/2006/relationships/tags" Target="../tags/tag84.xml"/><Relationship Id="rId35" Type="http://schemas.openxmlformats.org/officeDocument/2006/relationships/tags" Target="../tags/tag89.xml"/><Relationship Id="rId43" Type="http://schemas.openxmlformats.org/officeDocument/2006/relationships/image" Target="../media/image12.png"/><Relationship Id="rId48" Type="http://schemas.openxmlformats.org/officeDocument/2006/relationships/image" Target="../media/image17.png"/><Relationship Id="rId8" Type="http://schemas.openxmlformats.org/officeDocument/2006/relationships/tags" Target="../tags/tag62.xml"/><Relationship Id="rId5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dirty="0" smtClean="0"/>
              <a:t>Workbook</a:t>
            </a:r>
            <a:br>
              <a:rPr lang="en-US" sz="10000" dirty="0" smtClean="0"/>
            </a:br>
            <a:r>
              <a:rPr lang="en-US" sz="10000" dirty="0" smtClean="0"/>
              <a:t>Company Overview</a:t>
            </a:r>
            <a:r>
              <a:rPr lang="en-US" dirty="0" smtClean="0"/>
              <a:t/>
            </a:r>
            <a:br>
              <a:rPr lang="en-US" dirty="0" smtClean="0"/>
            </a:br>
            <a:endParaRPr lang="en-US" dirty="0"/>
          </a:p>
        </p:txBody>
      </p:sp>
      <p:sp>
        <p:nvSpPr>
          <p:cNvPr id="5" name="Subtitle 4"/>
          <p:cNvSpPr>
            <a:spLocks noGrp="1"/>
          </p:cNvSpPr>
          <p:nvPr>
            <p:ph type="body" sz="quarter" idx="11"/>
          </p:nvPr>
        </p:nvSpPr>
        <p:spPr/>
        <p:txBody>
          <a:bodyPr/>
          <a:lstStyle/>
          <a:p>
            <a:r>
              <a:rPr lang="en-US" dirty="0" smtClean="0"/>
              <a:t>Internal Use Only</a:t>
            </a:r>
          </a:p>
          <a:p>
            <a:endParaRPr lang="en-US" dirty="0" smtClean="0"/>
          </a:p>
          <a:p>
            <a:pPr lvl="1"/>
            <a:r>
              <a:rPr lang="en-US" dirty="0" smtClean="0"/>
              <a:t>April 2017</a:t>
            </a:r>
            <a:endParaRPr lang="en-US"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2" name="Objekt 1"/>
          <p:cNvGraphicFramePr>
            <a:graphicFrameLocks noChangeAspect="1"/>
          </p:cNvGraphicFramePr>
          <p:nvPr>
            <p:extLst>
              <p:ext uri="{D42A27DB-BD31-4B8C-83A1-F6EECF244321}">
                <p14:modId xmlns:p14="http://schemas.microsoft.com/office/powerpoint/2010/main" val="3873197961"/>
              </p:ext>
            </p:extLst>
          </p:nvPr>
        </p:nvGraphicFramePr>
        <p:xfrm>
          <a:off x="-1128713" y="5932631"/>
          <a:ext cx="914400" cy="771525"/>
        </p:xfrm>
        <a:graphic>
          <a:graphicData uri="http://schemas.openxmlformats.org/presentationml/2006/ole">
            <mc:AlternateContent xmlns:mc="http://schemas.openxmlformats.org/markup-compatibility/2006">
              <mc:Choice xmlns:v="urn:schemas-microsoft-com:vml" Requires="v">
                <p:oleObj spid="_x0000_s4107" name="Arbeitsblatt" showAsIcon="1" r:id="rId4" imgW="914400" imgH="771480" progId="Excel.Sheet.12">
                  <p:embed/>
                </p:oleObj>
              </mc:Choice>
              <mc:Fallback>
                <p:oleObj name="Arbeitsblatt" showAsIcon="1" r:id="rId4" imgW="914400" imgH="771480" progId="Excel.Sheet.12">
                  <p:embed/>
                  <p:pic>
                    <p:nvPicPr>
                      <p:cNvPr id="0" name=""/>
                      <p:cNvPicPr/>
                      <p:nvPr/>
                    </p:nvPicPr>
                    <p:blipFill>
                      <a:blip r:embed="rId5"/>
                      <a:stretch>
                        <a:fillRect/>
                      </a:stretch>
                    </p:blipFill>
                    <p:spPr>
                      <a:xfrm>
                        <a:off x="-1128713" y="5932631"/>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noProof="0" dirty="0"/>
              <a:t>After the founding in [...] the [...] entered the stock market. The company was renamed in [...] and carved out the segment [...] to Italy. </a:t>
            </a:r>
          </a:p>
          <a:p>
            <a:r>
              <a:rPr lang="en-US" noProof="0" dirty="0"/>
              <a:t>By acquiring the US company [...] in 201x the [...] has the possibility to position itself in  the [...] segment.</a:t>
            </a:r>
          </a:p>
        </p:txBody>
      </p:sp>
      <p:sp>
        <p:nvSpPr>
          <p:cNvPr id="3" name="Textplatzhalter 2"/>
          <p:cNvSpPr>
            <a:spLocks noGrp="1"/>
          </p:cNvSpPr>
          <p:nvPr>
            <p:ph type="body" sz="quarter" idx="11"/>
          </p:nvPr>
        </p:nvSpPr>
        <p:spPr>
          <a:xfrm>
            <a:off x="2452688" y="1422400"/>
            <a:ext cx="3402000" cy="158750"/>
          </a:xfrm>
        </p:spPr>
        <p:txBody>
          <a:bodyPr/>
          <a:lstStyle/>
          <a:p>
            <a:r>
              <a:rPr lang="en-US" noProof="0" dirty="0" smtClean="0"/>
              <a:t>Historical development of the […]</a:t>
            </a:r>
            <a:endParaRPr lang="en-US" noProof="0" dirty="0"/>
          </a:p>
        </p:txBody>
      </p:sp>
      <p:sp>
        <p:nvSpPr>
          <p:cNvPr id="4" name="Textplatzhalter 3"/>
          <p:cNvSpPr>
            <a:spLocks noGrp="1"/>
          </p:cNvSpPr>
          <p:nvPr>
            <p:ph type="body" sz="quarter" idx="12"/>
          </p:nvPr>
        </p:nvSpPr>
        <p:spPr>
          <a:xfrm>
            <a:off x="2452688" y="3815862"/>
            <a:ext cx="3402000" cy="2210938"/>
          </a:xfrm>
        </p:spPr>
        <p:txBody>
          <a:bodyPr/>
          <a:lstStyle/>
          <a:p>
            <a:r>
              <a:rPr lang="en-US" noProof="0" dirty="0"/>
              <a:t>Comments</a:t>
            </a:r>
          </a:p>
          <a:p>
            <a:pPr lvl="2"/>
            <a:r>
              <a:rPr lang="en-US" noProof="0" dirty="0"/>
              <a:t>The ABC-AG was originally founded in 1984 as xxx.</a:t>
            </a:r>
          </a:p>
          <a:p>
            <a:pPr lvl="2"/>
            <a:r>
              <a:rPr lang="en-US" noProof="0" dirty="0"/>
              <a:t>It made its IPO in </a:t>
            </a:r>
            <a:r>
              <a:rPr lang="en-US" noProof="0" dirty="0" smtClean="0"/>
              <a:t>20xx</a:t>
            </a:r>
            <a:endParaRPr lang="en-US" noProof="0" dirty="0"/>
          </a:p>
          <a:p>
            <a:pPr lvl="2"/>
            <a:r>
              <a:rPr lang="en-US" noProof="0" dirty="0"/>
              <a:t>The company was renamed in xxx</a:t>
            </a:r>
          </a:p>
          <a:p>
            <a:pPr lvl="2"/>
            <a:r>
              <a:rPr lang="en-US" noProof="0" dirty="0"/>
              <a:t>The management changed in xxx </a:t>
            </a:r>
          </a:p>
          <a:p>
            <a:pPr lvl="2"/>
            <a:r>
              <a:rPr lang="en-US" noProof="0" dirty="0"/>
              <a:t>The sale of the segment xxx in </a:t>
            </a:r>
            <a:r>
              <a:rPr lang="en-US" noProof="0" dirty="0" smtClean="0"/>
              <a:t>20xx </a:t>
            </a:r>
            <a:r>
              <a:rPr lang="en-US" noProof="0" dirty="0"/>
              <a:t>led to xxx</a:t>
            </a:r>
          </a:p>
          <a:p>
            <a:pPr lvl="2"/>
            <a:r>
              <a:rPr lang="en-US" noProof="0" dirty="0"/>
              <a:t>The entry of the holding company xxx as core stockholder</a:t>
            </a:r>
          </a:p>
          <a:p>
            <a:endParaRPr lang="en-US" noProof="0" dirty="0"/>
          </a:p>
        </p:txBody>
      </p:sp>
      <p:sp>
        <p:nvSpPr>
          <p:cNvPr id="5" name="Titel 4"/>
          <p:cNvSpPr>
            <a:spLocks noGrp="1"/>
          </p:cNvSpPr>
          <p:nvPr>
            <p:ph type="title"/>
          </p:nvPr>
        </p:nvSpPr>
        <p:spPr/>
        <p:txBody>
          <a:bodyPr/>
          <a:lstStyle/>
          <a:p>
            <a:r>
              <a:rPr lang="en-US" noProof="0" dirty="0"/>
              <a:t>1. Company profile – Historical development</a:t>
            </a:r>
          </a:p>
        </p:txBody>
      </p:sp>
      <p:sp>
        <p:nvSpPr>
          <p:cNvPr id="6" name="Textplatzhalter 5"/>
          <p:cNvSpPr>
            <a:spLocks noGrp="1"/>
          </p:cNvSpPr>
          <p:nvPr>
            <p:ph type="body" sz="quarter" idx="13"/>
          </p:nvPr>
        </p:nvSpPr>
        <p:spPr/>
        <p:txBody>
          <a:bodyPr/>
          <a:lstStyle/>
          <a:p>
            <a:r>
              <a:rPr lang="en-US" noProof="0" dirty="0" smtClean="0"/>
              <a:t>Company Overview</a:t>
            </a:r>
            <a:endParaRPr lang="en-US" noProof="0" dirty="0"/>
          </a:p>
        </p:txBody>
      </p:sp>
      <p:sp>
        <p:nvSpPr>
          <p:cNvPr id="7" name="Rectangle 16"/>
          <p:cNvSpPr/>
          <p:nvPr/>
        </p:nvSpPr>
        <p:spPr>
          <a:xfrm>
            <a:off x="488950"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8" name="Rectangle 2"/>
          <p:cNvSpPr>
            <a:spLocks noChangeArrowheads="1"/>
          </p:cNvSpPr>
          <p:nvPr/>
        </p:nvSpPr>
        <p:spPr bwMode="auto">
          <a:xfrm>
            <a:off x="557456" y="4545783"/>
            <a:ext cx="1620000" cy="1029166"/>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Foundation, </a:t>
            </a:r>
          </a:p>
          <a:p>
            <a:pPr marL="216000" lvl="0" indent="-216000" defTabSz="762000" eaLnBrk="0" hangingPunct="0">
              <a:lnSpc>
                <a:spcPct val="90000"/>
              </a:lnSpc>
              <a:buFont typeface="+mj-lt"/>
              <a:buAutoNum type="arabicPeriod"/>
              <a:defRPr/>
            </a:pPr>
            <a:r>
              <a:rPr lang="en-US" sz="700" kern="0" dirty="0" smtClean="0">
                <a:solidFill>
                  <a:schemeClr val="bg1"/>
                </a:solidFill>
              </a:rPr>
              <a:t>Major M&amp;A activities, </a:t>
            </a:r>
          </a:p>
          <a:p>
            <a:pPr marL="216000" lvl="0" indent="-216000" defTabSz="762000" eaLnBrk="0" hangingPunct="0">
              <a:lnSpc>
                <a:spcPct val="90000"/>
              </a:lnSpc>
              <a:buFont typeface="+mj-lt"/>
              <a:buAutoNum type="arabicPeriod"/>
              <a:defRPr/>
            </a:pPr>
            <a:r>
              <a:rPr lang="en-US" sz="700" kern="0" dirty="0" smtClean="0">
                <a:solidFill>
                  <a:schemeClr val="bg1"/>
                </a:solidFill>
              </a:rPr>
              <a:t>New products/markets</a:t>
            </a:r>
          </a:p>
          <a:p>
            <a:pPr marL="216000" lvl="0" indent="-216000" defTabSz="762000" eaLnBrk="0" hangingPunct="0">
              <a:lnSpc>
                <a:spcPct val="90000"/>
              </a:lnSpc>
              <a:buFont typeface="+mj-lt"/>
              <a:buAutoNum type="arabicPeriod"/>
              <a:defRPr/>
            </a:pPr>
            <a:r>
              <a:rPr lang="en-US" sz="700" kern="0" dirty="0" smtClean="0">
                <a:solidFill>
                  <a:schemeClr val="bg1"/>
                </a:solidFill>
              </a:rPr>
              <a:t>Major changes in shareholder/management </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noProof="0" dirty="0" smtClean="0">
              <a:ln>
                <a:noFill/>
              </a:ln>
              <a:solidFill>
                <a:schemeClr val="bg1"/>
              </a:solidFill>
              <a:effectLst/>
              <a:uLnTx/>
              <a:uFillTx/>
            </a:endParaRPr>
          </a:p>
        </p:txBody>
      </p:sp>
      <p:sp>
        <p:nvSpPr>
          <p:cNvPr id="9" name="Rectangle 4"/>
          <p:cNvSpPr>
            <a:spLocks noChangeArrowheads="1"/>
          </p:cNvSpPr>
          <p:nvPr>
            <p:custDataLst>
              <p:tags r:id="rId1"/>
            </p:custDataLst>
          </p:nvPr>
        </p:nvSpPr>
        <p:spPr bwMode="auto">
          <a:xfrm>
            <a:off x="6997065" y="847534"/>
            <a:ext cx="2411413" cy="343409"/>
          </a:xfrm>
          <a:prstGeom prst="rect">
            <a:avLst/>
          </a:prstGeom>
          <a:solidFill>
            <a:schemeClr val="accent5"/>
          </a:solidFill>
          <a:ln w="12700">
            <a:no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800" dirty="0" smtClean="0">
                <a:solidFill>
                  <a:schemeClr val="tx2"/>
                </a:solidFill>
              </a:rPr>
              <a:t>Timeline from ppt library</a:t>
            </a:r>
            <a:endParaRPr lang="en-US" sz="800" dirty="0">
              <a:solidFill>
                <a:schemeClr val="tx2"/>
              </a:solidFill>
            </a:endParaRPr>
          </a:p>
        </p:txBody>
      </p:sp>
      <p:sp>
        <p:nvSpPr>
          <p:cNvPr id="55" name="Rectangle 8"/>
          <p:cNvSpPr>
            <a:spLocks noChangeArrowheads="1"/>
          </p:cNvSpPr>
          <p:nvPr/>
        </p:nvSpPr>
        <p:spPr bwMode="gray">
          <a:xfrm>
            <a:off x="6495492" y="2687031"/>
            <a:ext cx="1538268" cy="205431"/>
          </a:xfrm>
          <a:prstGeom prst="rect">
            <a:avLst/>
          </a:prstGeom>
          <a:solidFill>
            <a:schemeClr val="tx2"/>
          </a:solidFill>
          <a:ln w="9525" algn="ctr">
            <a:solidFill>
              <a:srgbClr val="EAEAEA"/>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strike="noStrike" kern="0" cap="none" spc="0" normalizeH="0" baseline="0" noProof="1" smtClean="0">
                <a:ln>
                  <a:noFill/>
                </a:ln>
                <a:solidFill>
                  <a:srgbClr val="FFFFFF"/>
                </a:solidFill>
                <a:effectLst/>
                <a:uLnTx/>
                <a:uFillTx/>
                <a:latin typeface="Arial"/>
              </a:rPr>
              <a:t>2009</a:t>
            </a:r>
            <a:endParaRPr kumimoji="0" lang="en-US" sz="800" b="1" i="0" strike="noStrike" kern="0" cap="none" spc="0" normalizeH="0" baseline="0" noProof="1">
              <a:ln>
                <a:noFill/>
              </a:ln>
              <a:solidFill>
                <a:srgbClr val="FFFFFF"/>
              </a:solidFill>
              <a:effectLst/>
              <a:uLnTx/>
              <a:uFillTx/>
              <a:latin typeface="Arial"/>
            </a:endParaRPr>
          </a:p>
        </p:txBody>
      </p:sp>
      <p:sp>
        <p:nvSpPr>
          <p:cNvPr id="56" name="Text Box 24"/>
          <p:cNvSpPr txBox="1">
            <a:spLocks noChangeArrowheads="1"/>
          </p:cNvSpPr>
          <p:nvPr/>
        </p:nvSpPr>
        <p:spPr bwMode="gray">
          <a:xfrm>
            <a:off x="8811199" y="1672201"/>
            <a:ext cx="568707" cy="604042"/>
          </a:xfrm>
          <a:prstGeom prst="rect">
            <a:avLst/>
          </a:prstGeom>
          <a:noFill/>
          <a:ln w="9525">
            <a:noFill/>
            <a:miter lim="800000"/>
            <a:headEnd/>
            <a:tailEnd/>
          </a:ln>
        </p:spPr>
        <p:txBody>
          <a:bodyPr wrap="square" lIns="72000" tIns="64800" rIns="72000">
            <a:spAutoFit/>
          </a:bodyPr>
          <a:lstStyle/>
          <a:p>
            <a:pPr lvl="0" algn="r" eaLnBrk="0" hangingPunct="0">
              <a:spcBef>
                <a:spcPct val="50000"/>
              </a:spcBef>
              <a:defRPr/>
            </a:pPr>
            <a:r>
              <a:rPr lang="en-US" sz="800" b="1" kern="0" noProof="1" smtClean="0">
                <a:solidFill>
                  <a:srgbClr val="00338D"/>
                </a:solidFill>
              </a:rPr>
              <a:t>[...]</a:t>
            </a:r>
            <a:endParaRPr kumimoji="0" lang="en-US" sz="800" b="1" i="0" strike="noStrike" kern="0" cap="none" spc="0" normalizeH="0" baseline="0" noProof="1" smtClean="0">
              <a:ln>
                <a:noFill/>
              </a:ln>
              <a:solidFill>
                <a:srgbClr val="00338D"/>
              </a:solidFill>
              <a:effectLst/>
              <a:uLnTx/>
              <a:uFillTx/>
              <a:latin typeface="Arial"/>
            </a:endParaRPr>
          </a:p>
          <a:p>
            <a:pPr algn="r" eaLnBrk="0" hangingPunct="0">
              <a:spcBef>
                <a:spcPct val="50000"/>
              </a:spcBef>
              <a:buClr>
                <a:srgbClr val="97989A"/>
              </a:buClr>
            </a:pPr>
            <a:r>
              <a:rPr lang="en-US" sz="800" noProof="1" smtClean="0"/>
              <a:t>[...]</a:t>
            </a:r>
          </a:p>
          <a:p>
            <a:pPr algn="r" eaLnBrk="0" hangingPunct="0">
              <a:spcBef>
                <a:spcPct val="50000"/>
              </a:spcBef>
              <a:buClr>
                <a:srgbClr val="97989A"/>
              </a:buClr>
            </a:pPr>
            <a:r>
              <a:rPr lang="en-US" sz="800" b="1" kern="0" noProof="1" smtClean="0"/>
              <a:t>[...]</a:t>
            </a:r>
            <a:endParaRPr lang="en-US" sz="800" noProof="1" smtClean="0"/>
          </a:p>
        </p:txBody>
      </p:sp>
      <p:sp>
        <p:nvSpPr>
          <p:cNvPr id="57" name="Rectangle 8"/>
          <p:cNvSpPr>
            <a:spLocks noChangeArrowheads="1"/>
          </p:cNvSpPr>
          <p:nvPr/>
        </p:nvSpPr>
        <p:spPr bwMode="gray">
          <a:xfrm>
            <a:off x="4152650" y="2687031"/>
            <a:ext cx="410204" cy="205431"/>
          </a:xfrm>
          <a:prstGeom prst="rect">
            <a:avLst/>
          </a:prstGeom>
          <a:solidFill>
            <a:schemeClr val="tx2"/>
          </a:solidFill>
          <a:ln w="9525" algn="ctr">
            <a:solidFill>
              <a:srgbClr val="EAEAEA"/>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strike="noStrike" kern="0" cap="none" spc="0" normalizeH="0" baseline="0" noProof="1" smtClean="0">
                <a:ln>
                  <a:noFill/>
                </a:ln>
                <a:solidFill>
                  <a:srgbClr val="FFFFFF"/>
                </a:solidFill>
                <a:effectLst/>
                <a:uLnTx/>
                <a:uFillTx/>
                <a:latin typeface="Arial"/>
              </a:rPr>
              <a:t>2006</a:t>
            </a:r>
            <a:endParaRPr kumimoji="0" lang="en-US" sz="800" b="1" i="0" strike="noStrike" kern="0" cap="none" spc="0" normalizeH="0" baseline="0" noProof="1">
              <a:ln>
                <a:noFill/>
              </a:ln>
              <a:solidFill>
                <a:srgbClr val="FFFFFF"/>
              </a:solidFill>
              <a:effectLst/>
              <a:uLnTx/>
              <a:uFillTx/>
              <a:latin typeface="Arial"/>
            </a:endParaRPr>
          </a:p>
        </p:txBody>
      </p:sp>
      <p:sp>
        <p:nvSpPr>
          <p:cNvPr id="58" name="Rectangle 6"/>
          <p:cNvSpPr>
            <a:spLocks noChangeArrowheads="1"/>
          </p:cNvSpPr>
          <p:nvPr/>
        </p:nvSpPr>
        <p:spPr bwMode="gray">
          <a:xfrm>
            <a:off x="2441149" y="2687031"/>
            <a:ext cx="410205" cy="205431"/>
          </a:xfrm>
          <a:prstGeom prst="rect">
            <a:avLst/>
          </a:prstGeom>
          <a:solidFill>
            <a:schemeClr val="tx2"/>
          </a:solidFill>
          <a:ln w="9525" algn="ctr">
            <a:solidFill>
              <a:srgbClr val="EAEAEA"/>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strike="noStrike" kern="0" cap="none" spc="0" normalizeH="0" baseline="0" noProof="1" smtClean="0">
                <a:ln>
                  <a:noFill/>
                </a:ln>
                <a:solidFill>
                  <a:srgbClr val="FFFFFF"/>
                </a:solidFill>
                <a:effectLst/>
                <a:uLnTx/>
                <a:uFillTx/>
                <a:latin typeface="Arial"/>
              </a:rPr>
              <a:t>1984</a:t>
            </a:r>
            <a:endParaRPr kumimoji="0" lang="en-US" sz="800" b="1" i="0" strike="noStrike" kern="0" cap="none" spc="0" normalizeH="0" baseline="0" noProof="1">
              <a:ln>
                <a:noFill/>
              </a:ln>
              <a:solidFill>
                <a:srgbClr val="FFFFFF"/>
              </a:solidFill>
              <a:effectLst/>
              <a:uLnTx/>
              <a:uFillTx/>
              <a:latin typeface="Arial"/>
            </a:endParaRPr>
          </a:p>
        </p:txBody>
      </p:sp>
      <p:sp>
        <p:nvSpPr>
          <p:cNvPr id="59" name="Rectangle 7"/>
          <p:cNvSpPr>
            <a:spLocks noChangeArrowheads="1"/>
          </p:cNvSpPr>
          <p:nvPr/>
        </p:nvSpPr>
        <p:spPr bwMode="gray">
          <a:xfrm>
            <a:off x="3501143" y="2687031"/>
            <a:ext cx="410205" cy="205431"/>
          </a:xfrm>
          <a:prstGeom prst="rect">
            <a:avLst/>
          </a:prstGeom>
          <a:solidFill>
            <a:schemeClr val="tx2"/>
          </a:solidFill>
          <a:ln w="9525" algn="ctr">
            <a:solidFill>
              <a:srgbClr val="EAEAEA"/>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strike="noStrike" kern="0" cap="none" spc="0" normalizeH="0" baseline="0" noProof="1" smtClean="0">
                <a:ln>
                  <a:noFill/>
                </a:ln>
                <a:solidFill>
                  <a:srgbClr val="FFFFFF"/>
                </a:solidFill>
                <a:effectLst/>
                <a:uLnTx/>
                <a:uFillTx/>
                <a:latin typeface="Arial"/>
              </a:rPr>
              <a:t>2000</a:t>
            </a:r>
            <a:endParaRPr kumimoji="0" lang="en-US" sz="800" b="1" i="0" strike="noStrike" kern="0" cap="none" spc="0" normalizeH="0" baseline="0" noProof="1">
              <a:ln>
                <a:noFill/>
              </a:ln>
              <a:solidFill>
                <a:srgbClr val="FFFFFF"/>
              </a:solidFill>
              <a:effectLst/>
              <a:uLnTx/>
              <a:uFillTx/>
              <a:latin typeface="Arial"/>
            </a:endParaRPr>
          </a:p>
        </p:txBody>
      </p:sp>
      <p:sp>
        <p:nvSpPr>
          <p:cNvPr id="60" name="Rectangle 8"/>
          <p:cNvSpPr>
            <a:spLocks noChangeArrowheads="1"/>
          </p:cNvSpPr>
          <p:nvPr/>
        </p:nvSpPr>
        <p:spPr bwMode="gray">
          <a:xfrm>
            <a:off x="4975417" y="2687031"/>
            <a:ext cx="1538268" cy="205431"/>
          </a:xfrm>
          <a:prstGeom prst="rect">
            <a:avLst/>
          </a:prstGeom>
          <a:solidFill>
            <a:schemeClr val="tx2"/>
          </a:solidFill>
          <a:ln w="9525" algn="ctr">
            <a:solidFill>
              <a:srgbClr val="EAEAEA"/>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strike="noStrike" kern="0" cap="none" spc="0" normalizeH="0" baseline="0" noProof="1" smtClean="0">
                <a:ln>
                  <a:noFill/>
                </a:ln>
                <a:solidFill>
                  <a:srgbClr val="FFFFFF"/>
                </a:solidFill>
                <a:effectLst/>
                <a:uLnTx/>
                <a:uFillTx/>
                <a:latin typeface="Arial"/>
              </a:rPr>
              <a:t>2008</a:t>
            </a:r>
            <a:endParaRPr kumimoji="0" lang="en-US" sz="800" b="1" i="0" strike="noStrike" kern="0" cap="none" spc="0" normalizeH="0" baseline="0" noProof="1">
              <a:ln>
                <a:noFill/>
              </a:ln>
              <a:solidFill>
                <a:srgbClr val="FFFFFF"/>
              </a:solidFill>
              <a:effectLst/>
              <a:uLnTx/>
              <a:uFillTx/>
              <a:latin typeface="Arial"/>
            </a:endParaRPr>
          </a:p>
        </p:txBody>
      </p:sp>
      <p:sp>
        <p:nvSpPr>
          <p:cNvPr id="61" name="Rectangle 9"/>
          <p:cNvSpPr>
            <a:spLocks noChangeArrowheads="1"/>
          </p:cNvSpPr>
          <p:nvPr/>
        </p:nvSpPr>
        <p:spPr bwMode="gray">
          <a:xfrm>
            <a:off x="7922324" y="2687031"/>
            <a:ext cx="683675" cy="205431"/>
          </a:xfrm>
          <a:prstGeom prst="rect">
            <a:avLst/>
          </a:prstGeom>
          <a:solidFill>
            <a:schemeClr val="tx2"/>
          </a:solidFill>
          <a:ln w="9525" algn="ctr">
            <a:solidFill>
              <a:srgbClr val="EAEAEA"/>
            </a:solidFill>
            <a:miter lim="800000"/>
            <a:headEnd/>
            <a:tailEnd/>
          </a:ln>
        </p:spPr>
        <p:txBody>
          <a:bodyPr wrap="none" anchor="ctr"/>
          <a:lstStyle/>
          <a:p>
            <a:pPr algn="ctr">
              <a:defRPr/>
            </a:pPr>
            <a:r>
              <a:rPr lang="en-US" sz="800" b="1" kern="0" noProof="1" smtClean="0">
                <a:solidFill>
                  <a:srgbClr val="FFFFFF"/>
                </a:solidFill>
                <a:latin typeface="Arial"/>
              </a:rPr>
              <a:t>….</a:t>
            </a:r>
            <a:endParaRPr lang="en-US" sz="800" b="1" kern="0" noProof="1">
              <a:solidFill>
                <a:srgbClr val="FFFFFF"/>
              </a:solidFill>
              <a:latin typeface="Arial"/>
            </a:endParaRPr>
          </a:p>
        </p:txBody>
      </p:sp>
      <p:sp>
        <p:nvSpPr>
          <p:cNvPr id="62" name="Rectangle 10"/>
          <p:cNvSpPr>
            <a:spLocks noChangeArrowheads="1"/>
          </p:cNvSpPr>
          <p:nvPr/>
        </p:nvSpPr>
        <p:spPr bwMode="gray">
          <a:xfrm>
            <a:off x="8606074" y="2687031"/>
            <a:ext cx="820402" cy="205431"/>
          </a:xfrm>
          <a:prstGeom prst="rect">
            <a:avLst/>
          </a:prstGeom>
          <a:solidFill>
            <a:schemeClr val="tx2"/>
          </a:solidFill>
          <a:ln w="9525" algn="ctr">
            <a:solidFill>
              <a:srgbClr val="EAEAEA"/>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strike="noStrike" kern="0" cap="none" spc="0" normalizeH="0" baseline="0" noProof="1" smtClean="0">
                <a:ln>
                  <a:noFill/>
                </a:ln>
                <a:solidFill>
                  <a:srgbClr val="FFFFFF"/>
                </a:solidFill>
                <a:effectLst/>
                <a:uLnTx/>
                <a:uFillTx/>
                <a:latin typeface="Arial"/>
              </a:rPr>
              <a:t>20xx</a:t>
            </a:r>
            <a:endParaRPr kumimoji="0" lang="en-US" sz="800" b="1" i="0" strike="noStrike" kern="0" cap="none" spc="0" normalizeH="0" baseline="0" noProof="1">
              <a:ln>
                <a:noFill/>
              </a:ln>
              <a:solidFill>
                <a:srgbClr val="FFFFFF"/>
              </a:solidFill>
              <a:effectLst/>
              <a:uLnTx/>
              <a:uFillTx/>
              <a:latin typeface="Arial"/>
            </a:endParaRPr>
          </a:p>
        </p:txBody>
      </p:sp>
      <p:sp>
        <p:nvSpPr>
          <p:cNvPr id="63" name="Text Box 23"/>
          <p:cNvSpPr txBox="1">
            <a:spLocks noChangeArrowheads="1"/>
          </p:cNvSpPr>
          <p:nvPr/>
        </p:nvSpPr>
        <p:spPr bwMode="gray">
          <a:xfrm>
            <a:off x="2422766" y="2893724"/>
            <a:ext cx="1260303" cy="419376"/>
          </a:xfrm>
          <a:prstGeom prst="rect">
            <a:avLst/>
          </a:prstGeom>
          <a:noFill/>
          <a:ln w="9525">
            <a:noFill/>
            <a:miter lim="800000"/>
            <a:headEnd/>
            <a:tailEnd/>
          </a:ln>
        </p:spPr>
        <p:txBody>
          <a:bodyPr wrap="square" lIns="72000" tIns="64800" rIns="0">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lang="en-US" sz="800" b="1" kern="0" noProof="1" smtClean="0">
                <a:solidFill>
                  <a:srgbClr val="00338D"/>
                </a:solidFill>
                <a:latin typeface="Arial"/>
              </a:rPr>
              <a:t>Founded</a:t>
            </a:r>
          </a:p>
          <a:p>
            <a:pPr eaLnBrk="0" hangingPunct="0">
              <a:spcBef>
                <a:spcPct val="50000"/>
              </a:spcBef>
              <a:defRPr/>
            </a:pPr>
            <a:r>
              <a:rPr lang="en-US" sz="800" noProof="1" smtClean="0"/>
              <a:t>[...]</a:t>
            </a:r>
            <a:endParaRPr lang="en-US" sz="800" noProof="1">
              <a:latin typeface="Arial"/>
            </a:endParaRPr>
          </a:p>
        </p:txBody>
      </p:sp>
      <p:sp>
        <p:nvSpPr>
          <p:cNvPr id="116" name="Line 22"/>
          <p:cNvSpPr>
            <a:spLocks noChangeShapeType="1"/>
          </p:cNvSpPr>
          <p:nvPr/>
        </p:nvSpPr>
        <p:spPr bwMode="gray">
          <a:xfrm flipV="1">
            <a:off x="2470407" y="2861471"/>
            <a:ext cx="0" cy="683675"/>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17" name="Oval 12"/>
          <p:cNvSpPr>
            <a:spLocks noChangeArrowheads="1"/>
          </p:cNvSpPr>
          <p:nvPr/>
        </p:nvSpPr>
        <p:spPr bwMode="gray">
          <a:xfrm>
            <a:off x="2418142" y="2846109"/>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65" name="Text Box 24"/>
          <p:cNvSpPr txBox="1">
            <a:spLocks noChangeArrowheads="1"/>
          </p:cNvSpPr>
          <p:nvPr/>
        </p:nvSpPr>
        <p:spPr bwMode="gray">
          <a:xfrm>
            <a:off x="3439412" y="1672201"/>
            <a:ext cx="957252" cy="604042"/>
          </a:xfrm>
          <a:prstGeom prst="rect">
            <a:avLst/>
          </a:prstGeom>
          <a:noFill/>
          <a:ln w="9525">
            <a:noFill/>
            <a:miter lim="800000"/>
            <a:headEnd/>
            <a:tailEnd/>
          </a:ln>
        </p:spPr>
        <p:txBody>
          <a:bodyPr wrap="square" lIns="72000" tIns="64800" rIns="72000">
            <a:spAutoFit/>
          </a:bodyPr>
          <a:lstStyle/>
          <a:p>
            <a:pPr algn="r" eaLnBrk="0" hangingPunct="0">
              <a:spcBef>
                <a:spcPct val="50000"/>
              </a:spcBef>
              <a:buClr>
                <a:srgbClr val="97989A"/>
              </a:buClr>
            </a:pPr>
            <a:r>
              <a:rPr lang="en-US" sz="800" b="1" kern="0" noProof="1" smtClean="0">
                <a:solidFill>
                  <a:srgbClr val="00338D"/>
                </a:solidFill>
              </a:rPr>
              <a:t>[...]</a:t>
            </a:r>
            <a:endParaRPr lang="en-US" sz="800" b="1" noProof="1" smtClean="0">
              <a:solidFill>
                <a:schemeClr val="accent4"/>
              </a:solidFill>
              <a:latin typeface="Arial"/>
            </a:endParaRPr>
          </a:p>
          <a:p>
            <a:pPr algn="r" eaLnBrk="0" hangingPunct="0">
              <a:spcBef>
                <a:spcPct val="50000"/>
              </a:spcBef>
              <a:buClr>
                <a:srgbClr val="97989A"/>
              </a:buClr>
            </a:pPr>
            <a:r>
              <a:rPr lang="en-US" sz="800" noProof="1" smtClean="0">
                <a:latin typeface="Arial"/>
              </a:rPr>
              <a:t>[...]</a:t>
            </a:r>
          </a:p>
          <a:p>
            <a:pPr algn="r" eaLnBrk="0" hangingPunct="0">
              <a:spcBef>
                <a:spcPct val="50000"/>
              </a:spcBef>
              <a:buClr>
                <a:srgbClr val="97989A"/>
              </a:buClr>
            </a:pPr>
            <a:r>
              <a:rPr lang="en-US" sz="800" b="1" kern="0" noProof="1" smtClean="0"/>
              <a:t>[...]</a:t>
            </a:r>
            <a:endParaRPr lang="en-US" sz="800" noProof="1" smtClean="0">
              <a:latin typeface="Arial"/>
            </a:endParaRPr>
          </a:p>
        </p:txBody>
      </p:sp>
      <p:sp>
        <p:nvSpPr>
          <p:cNvPr id="66" name="Text Box 26"/>
          <p:cNvSpPr txBox="1">
            <a:spLocks noChangeArrowheads="1"/>
          </p:cNvSpPr>
          <p:nvPr/>
        </p:nvSpPr>
        <p:spPr bwMode="gray">
          <a:xfrm>
            <a:off x="7450934" y="2017676"/>
            <a:ext cx="1230209" cy="604042"/>
          </a:xfrm>
          <a:prstGeom prst="rect">
            <a:avLst/>
          </a:prstGeom>
          <a:noFill/>
          <a:ln w="9525">
            <a:noFill/>
            <a:miter lim="800000"/>
            <a:headEnd/>
            <a:tailEnd/>
          </a:ln>
        </p:spPr>
        <p:txBody>
          <a:bodyPr wrap="square" lIns="108000" tIns="64800" rIns="0">
            <a:spAutoFit/>
          </a:bodyPr>
          <a:lstStyle/>
          <a:p>
            <a:pPr marL="182563" indent="-182563" algn="r" eaLnBrk="0" hangingPunct="0">
              <a:spcBef>
                <a:spcPct val="50000"/>
              </a:spcBef>
              <a:buClr>
                <a:srgbClr val="97989A"/>
              </a:buClr>
            </a:pPr>
            <a:r>
              <a:rPr lang="en-US" sz="800" b="1" kern="0" noProof="1" smtClean="0">
                <a:solidFill>
                  <a:srgbClr val="00338D"/>
                </a:solidFill>
              </a:rPr>
              <a:t>[...]</a:t>
            </a:r>
            <a:endParaRPr lang="en-US" sz="800" b="1" kern="0" noProof="1" smtClean="0">
              <a:solidFill>
                <a:srgbClr val="00338D"/>
              </a:solidFill>
              <a:latin typeface="Arial"/>
            </a:endParaRPr>
          </a:p>
          <a:p>
            <a:pPr algn="r" eaLnBrk="0" hangingPunct="0">
              <a:spcBef>
                <a:spcPct val="50000"/>
              </a:spcBef>
              <a:buClr>
                <a:srgbClr val="97989A"/>
              </a:buClr>
            </a:pPr>
            <a:r>
              <a:rPr lang="en-US" sz="800" noProof="1" smtClean="0"/>
              <a:t>[...]</a:t>
            </a:r>
          </a:p>
          <a:p>
            <a:pPr algn="r" eaLnBrk="0" hangingPunct="0">
              <a:spcBef>
                <a:spcPct val="50000"/>
              </a:spcBef>
              <a:buClr>
                <a:srgbClr val="97989A"/>
              </a:buClr>
            </a:pPr>
            <a:r>
              <a:rPr lang="en-US" sz="800" b="1" kern="0" noProof="1" smtClean="0"/>
              <a:t>[...]</a:t>
            </a:r>
            <a:endParaRPr lang="en-US" sz="800" noProof="1" smtClean="0"/>
          </a:p>
        </p:txBody>
      </p:sp>
      <p:sp>
        <p:nvSpPr>
          <p:cNvPr id="67" name="Rectangle 10"/>
          <p:cNvSpPr>
            <a:spLocks noChangeArrowheads="1"/>
          </p:cNvSpPr>
          <p:nvPr/>
        </p:nvSpPr>
        <p:spPr bwMode="gray">
          <a:xfrm>
            <a:off x="4562901" y="2687031"/>
            <a:ext cx="410204" cy="205431"/>
          </a:xfrm>
          <a:prstGeom prst="rect">
            <a:avLst/>
          </a:prstGeom>
          <a:solidFill>
            <a:schemeClr val="tx2"/>
          </a:solidFill>
          <a:ln w="9525" algn="ctr">
            <a:solidFill>
              <a:srgbClr val="EAEAEA"/>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strike="noStrike" kern="0" cap="none" spc="0" normalizeH="0" baseline="0" noProof="1" smtClean="0">
                <a:ln>
                  <a:noFill/>
                </a:ln>
                <a:solidFill>
                  <a:srgbClr val="FFFFFF"/>
                </a:solidFill>
                <a:effectLst/>
                <a:uLnTx/>
                <a:uFillTx/>
                <a:latin typeface="Arial"/>
              </a:rPr>
              <a:t>2007</a:t>
            </a:r>
            <a:endParaRPr kumimoji="0" lang="en-US" sz="800" b="1" i="0" strike="noStrike" kern="0" cap="none" spc="0" normalizeH="0" baseline="0" noProof="1">
              <a:ln>
                <a:noFill/>
              </a:ln>
              <a:solidFill>
                <a:srgbClr val="FFFFFF"/>
              </a:solidFill>
              <a:effectLst/>
              <a:uLnTx/>
              <a:uFillTx/>
              <a:latin typeface="Arial"/>
            </a:endParaRPr>
          </a:p>
        </p:txBody>
      </p:sp>
      <p:sp>
        <p:nvSpPr>
          <p:cNvPr id="68" name="Text Box 26"/>
          <p:cNvSpPr txBox="1">
            <a:spLocks noChangeArrowheads="1"/>
          </p:cNvSpPr>
          <p:nvPr/>
        </p:nvSpPr>
        <p:spPr bwMode="gray">
          <a:xfrm>
            <a:off x="4741836" y="2893724"/>
            <a:ext cx="1025626" cy="788708"/>
          </a:xfrm>
          <a:prstGeom prst="rect">
            <a:avLst/>
          </a:prstGeom>
          <a:noFill/>
          <a:ln w="9525">
            <a:noFill/>
            <a:miter lim="800000"/>
            <a:headEnd/>
            <a:tailEnd/>
          </a:ln>
        </p:spPr>
        <p:txBody>
          <a:bodyPr wrap="square" lIns="108000" tIns="64800" rIns="126000">
            <a:spAutoFit/>
          </a:bodyPr>
          <a:lstStyle/>
          <a:p>
            <a:pPr marL="182563" indent="-182563" eaLnBrk="0" hangingPunct="0">
              <a:spcBef>
                <a:spcPct val="50000"/>
              </a:spcBef>
              <a:buClr>
                <a:srgbClr val="97989A"/>
              </a:buClr>
            </a:pPr>
            <a:r>
              <a:rPr lang="en-US" sz="800" b="1" noProof="1" smtClean="0">
                <a:solidFill>
                  <a:schemeClr val="tx2"/>
                </a:solidFill>
                <a:latin typeface="Arial"/>
              </a:rPr>
              <a:t>[...]</a:t>
            </a:r>
          </a:p>
          <a:p>
            <a:pPr marL="182563" indent="-182563" eaLnBrk="0" hangingPunct="0">
              <a:spcBef>
                <a:spcPct val="50000"/>
              </a:spcBef>
              <a:buClr>
                <a:srgbClr val="97989A"/>
              </a:buClr>
            </a:pPr>
            <a:r>
              <a:rPr lang="en-US" sz="800" noProof="1" smtClean="0">
                <a:solidFill>
                  <a:srgbClr val="000000"/>
                </a:solidFill>
              </a:rPr>
              <a:t>[...]</a:t>
            </a:r>
          </a:p>
          <a:p>
            <a:pPr marL="182563" indent="-182563" eaLnBrk="0" hangingPunct="0">
              <a:spcBef>
                <a:spcPct val="50000"/>
              </a:spcBef>
              <a:buClr>
                <a:srgbClr val="97989A"/>
              </a:buClr>
            </a:pPr>
            <a:endParaRPr lang="en-US" sz="800" noProof="1" smtClean="0">
              <a:solidFill>
                <a:srgbClr val="000000"/>
              </a:solidFill>
            </a:endParaRPr>
          </a:p>
          <a:p>
            <a:pPr marL="182563" indent="-182563" eaLnBrk="0" hangingPunct="0">
              <a:spcBef>
                <a:spcPct val="50000"/>
              </a:spcBef>
              <a:buClr>
                <a:srgbClr val="97989A"/>
              </a:buClr>
            </a:pPr>
            <a:endParaRPr lang="en-US" sz="800" noProof="1">
              <a:solidFill>
                <a:srgbClr val="000000"/>
              </a:solidFill>
              <a:latin typeface="Arial"/>
            </a:endParaRPr>
          </a:p>
        </p:txBody>
      </p:sp>
      <p:sp>
        <p:nvSpPr>
          <p:cNvPr id="69" name="Text Box 26"/>
          <p:cNvSpPr txBox="1">
            <a:spLocks noChangeArrowheads="1"/>
          </p:cNvSpPr>
          <p:nvPr/>
        </p:nvSpPr>
        <p:spPr bwMode="gray">
          <a:xfrm>
            <a:off x="4275292" y="2132738"/>
            <a:ext cx="1070517" cy="788708"/>
          </a:xfrm>
          <a:prstGeom prst="rect">
            <a:avLst/>
          </a:prstGeom>
          <a:noFill/>
          <a:ln w="9525">
            <a:noFill/>
            <a:miter lim="800000"/>
            <a:headEnd/>
            <a:tailEnd/>
          </a:ln>
        </p:spPr>
        <p:txBody>
          <a:bodyPr wrap="square" lIns="108000" tIns="64800" rIns="126000">
            <a:spAutoFit/>
          </a:bodyPr>
          <a:lstStyle/>
          <a:p>
            <a:pPr lvl="0" algn="r" eaLnBrk="0" hangingPunct="0">
              <a:spcBef>
                <a:spcPct val="50000"/>
              </a:spcBef>
              <a:defRPr/>
            </a:pPr>
            <a:r>
              <a:rPr lang="en-US" sz="800" b="1" kern="0" noProof="1" smtClean="0">
                <a:solidFill>
                  <a:srgbClr val="00338D"/>
                </a:solidFill>
              </a:rPr>
              <a:t>[...]</a:t>
            </a:r>
            <a:endParaRPr lang="en-US" sz="800" b="1" kern="0" noProof="1" smtClean="0">
              <a:solidFill>
                <a:srgbClr val="00338D"/>
              </a:solidFill>
              <a:latin typeface="Arial"/>
            </a:endParaRPr>
          </a:p>
          <a:p>
            <a:pPr algn="r" eaLnBrk="0" hangingPunct="0">
              <a:spcBef>
                <a:spcPct val="50000"/>
              </a:spcBef>
              <a:buClr>
                <a:srgbClr val="97989A"/>
              </a:buClr>
            </a:pPr>
            <a:r>
              <a:rPr lang="en-US" sz="800" noProof="1" smtClean="0"/>
              <a:t>[...]</a:t>
            </a:r>
          </a:p>
          <a:p>
            <a:pPr algn="r" eaLnBrk="0" hangingPunct="0">
              <a:spcBef>
                <a:spcPct val="50000"/>
              </a:spcBef>
              <a:buClr>
                <a:srgbClr val="97989A"/>
              </a:buClr>
            </a:pPr>
            <a:r>
              <a:rPr lang="en-US" sz="800" b="1" kern="0" noProof="1" smtClean="0"/>
              <a:t>[...]</a:t>
            </a:r>
            <a:endParaRPr lang="en-US" sz="800" noProof="1" smtClean="0"/>
          </a:p>
          <a:p>
            <a:pPr lvl="0" algn="r" eaLnBrk="0" hangingPunct="0">
              <a:spcBef>
                <a:spcPct val="50000"/>
              </a:spcBef>
              <a:defRPr/>
            </a:pPr>
            <a:endParaRPr kumimoji="0" lang="en-US" sz="800" b="0" i="0" strike="noStrike" kern="0" cap="none" spc="0" normalizeH="0" baseline="0" noProof="1">
              <a:ln>
                <a:noFill/>
              </a:ln>
              <a:solidFill>
                <a:sysClr val="windowText" lastClr="000000"/>
              </a:solidFill>
              <a:effectLst/>
              <a:uLnTx/>
              <a:uFillTx/>
              <a:latin typeface="Arial"/>
            </a:endParaRPr>
          </a:p>
        </p:txBody>
      </p:sp>
      <p:sp>
        <p:nvSpPr>
          <p:cNvPr id="70" name="Text Box 26"/>
          <p:cNvSpPr txBox="1">
            <a:spLocks noChangeArrowheads="1"/>
          </p:cNvSpPr>
          <p:nvPr/>
        </p:nvSpPr>
        <p:spPr bwMode="gray">
          <a:xfrm>
            <a:off x="5229646" y="1672201"/>
            <a:ext cx="1230775" cy="604042"/>
          </a:xfrm>
          <a:prstGeom prst="rect">
            <a:avLst/>
          </a:prstGeom>
          <a:noFill/>
          <a:ln w="9525">
            <a:noFill/>
            <a:miter lim="800000"/>
            <a:headEnd/>
            <a:tailEnd/>
          </a:ln>
        </p:spPr>
        <p:txBody>
          <a:bodyPr wrap="square" lIns="108000" tIns="64800" rIns="126000">
            <a:spAutoFit/>
          </a:bodyPr>
          <a:lstStyle/>
          <a:p>
            <a:pPr marL="182563" indent="-182563" algn="r" eaLnBrk="0" hangingPunct="0">
              <a:spcBef>
                <a:spcPct val="50000"/>
              </a:spcBef>
              <a:buClr>
                <a:srgbClr val="97989A"/>
              </a:buClr>
            </a:pPr>
            <a:r>
              <a:rPr lang="en-US" sz="800" b="1" kern="0" noProof="1" smtClean="0">
                <a:solidFill>
                  <a:srgbClr val="00338D"/>
                </a:solidFill>
              </a:rPr>
              <a:t>[...]</a:t>
            </a:r>
            <a:endParaRPr lang="en-US" sz="800" b="1" noProof="1" smtClean="0">
              <a:solidFill>
                <a:schemeClr val="accent4"/>
              </a:solidFill>
              <a:latin typeface="Arial"/>
            </a:endParaRPr>
          </a:p>
          <a:p>
            <a:pPr algn="r" eaLnBrk="0" hangingPunct="0">
              <a:spcBef>
                <a:spcPct val="50000"/>
              </a:spcBef>
              <a:buClr>
                <a:srgbClr val="97989A"/>
              </a:buClr>
            </a:pPr>
            <a:r>
              <a:rPr lang="en-US" sz="800" noProof="1" smtClean="0"/>
              <a:t>[...]</a:t>
            </a:r>
          </a:p>
          <a:p>
            <a:pPr algn="r" eaLnBrk="0" hangingPunct="0">
              <a:spcBef>
                <a:spcPct val="50000"/>
              </a:spcBef>
              <a:buClr>
                <a:srgbClr val="97989A"/>
              </a:buClr>
            </a:pPr>
            <a:r>
              <a:rPr lang="en-US" sz="800" b="1" kern="0" noProof="1" smtClean="0"/>
              <a:t>[...]</a:t>
            </a:r>
            <a:endParaRPr lang="en-US" sz="800" noProof="1" smtClean="0"/>
          </a:p>
        </p:txBody>
      </p:sp>
      <p:sp>
        <p:nvSpPr>
          <p:cNvPr id="114" name="Line 22"/>
          <p:cNvSpPr>
            <a:spLocks noChangeShapeType="1"/>
          </p:cNvSpPr>
          <p:nvPr/>
        </p:nvSpPr>
        <p:spPr bwMode="gray">
          <a:xfrm flipV="1">
            <a:off x="4382690" y="1736763"/>
            <a:ext cx="0" cy="922961"/>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15" name="Oval 12"/>
          <p:cNvSpPr>
            <a:spLocks noChangeArrowheads="1"/>
          </p:cNvSpPr>
          <p:nvPr/>
        </p:nvSpPr>
        <p:spPr bwMode="gray">
          <a:xfrm>
            <a:off x="4332644" y="2618313"/>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12" name="Line 22"/>
          <p:cNvSpPr>
            <a:spLocks noChangeShapeType="1"/>
          </p:cNvSpPr>
          <p:nvPr/>
        </p:nvSpPr>
        <p:spPr bwMode="gray">
          <a:xfrm flipV="1">
            <a:off x="4788094" y="2861471"/>
            <a:ext cx="0" cy="512756"/>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13" name="Oval 12"/>
          <p:cNvSpPr>
            <a:spLocks noChangeArrowheads="1"/>
          </p:cNvSpPr>
          <p:nvPr/>
        </p:nvSpPr>
        <p:spPr bwMode="gray">
          <a:xfrm>
            <a:off x="4735829" y="2846109"/>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10" name="Line 22"/>
          <p:cNvSpPr>
            <a:spLocks noChangeShapeType="1"/>
          </p:cNvSpPr>
          <p:nvPr/>
        </p:nvSpPr>
        <p:spPr bwMode="gray">
          <a:xfrm flipV="1">
            <a:off x="7780646" y="2861471"/>
            <a:ext cx="0" cy="854593"/>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11" name="Oval 12"/>
          <p:cNvSpPr>
            <a:spLocks noChangeArrowheads="1"/>
          </p:cNvSpPr>
          <p:nvPr/>
        </p:nvSpPr>
        <p:spPr bwMode="gray">
          <a:xfrm>
            <a:off x="7728381" y="2846109"/>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74" name="Text Box 24"/>
          <p:cNvSpPr txBox="1">
            <a:spLocks noChangeArrowheads="1"/>
          </p:cNvSpPr>
          <p:nvPr/>
        </p:nvSpPr>
        <p:spPr bwMode="gray">
          <a:xfrm>
            <a:off x="8059226" y="2893724"/>
            <a:ext cx="1367349" cy="604042"/>
          </a:xfrm>
          <a:prstGeom prst="rect">
            <a:avLst/>
          </a:prstGeom>
          <a:noFill/>
          <a:ln w="9525">
            <a:noFill/>
            <a:miter lim="800000"/>
            <a:headEnd/>
            <a:tailEnd/>
          </a:ln>
        </p:spPr>
        <p:txBody>
          <a:bodyPr wrap="square" lIns="72000" tIns="64800" rIns="72000">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lang="en-US" sz="800" b="1" kern="0" noProof="1" smtClean="0">
                <a:solidFill>
                  <a:srgbClr val="00338D"/>
                </a:solidFill>
                <a:latin typeface="Arial"/>
              </a:rPr>
              <a:t>[…]</a:t>
            </a:r>
            <a:endParaRPr kumimoji="0" lang="en-US" sz="800" b="1" i="0" strike="noStrike" kern="0" cap="none" spc="0" normalizeH="0" baseline="0" noProof="1" smtClean="0">
              <a:ln>
                <a:noFill/>
              </a:ln>
              <a:solidFill>
                <a:srgbClr val="00338D"/>
              </a:solidFill>
              <a:effectLst/>
              <a:uLnTx/>
              <a:uFillTx/>
              <a:latin typeface="Arial"/>
            </a:endParaRPr>
          </a:p>
          <a:p>
            <a:pPr eaLnBrk="0" hangingPunct="0">
              <a:spcBef>
                <a:spcPct val="50000"/>
              </a:spcBef>
              <a:buClr>
                <a:srgbClr val="97989A"/>
              </a:buClr>
            </a:pPr>
            <a:r>
              <a:rPr lang="en-US" sz="800" noProof="1" smtClean="0"/>
              <a:t>[...]</a:t>
            </a:r>
          </a:p>
          <a:p>
            <a:pPr eaLnBrk="0" hangingPunct="0">
              <a:spcBef>
                <a:spcPct val="50000"/>
              </a:spcBef>
              <a:buClr>
                <a:srgbClr val="97989A"/>
              </a:buClr>
            </a:pPr>
            <a:r>
              <a:rPr lang="en-US" sz="800" b="1" kern="0" noProof="1" smtClean="0"/>
              <a:t>[...]</a:t>
            </a:r>
            <a:endParaRPr lang="en-US" sz="800" noProof="1" smtClean="0"/>
          </a:p>
        </p:txBody>
      </p:sp>
      <p:sp>
        <p:nvSpPr>
          <p:cNvPr id="75" name="Rectangle 6"/>
          <p:cNvSpPr>
            <a:spLocks noChangeArrowheads="1"/>
          </p:cNvSpPr>
          <p:nvPr/>
        </p:nvSpPr>
        <p:spPr bwMode="gray">
          <a:xfrm>
            <a:off x="2844480" y="2687031"/>
            <a:ext cx="239286" cy="205431"/>
          </a:xfrm>
          <a:prstGeom prst="rect">
            <a:avLst/>
          </a:prstGeom>
          <a:solidFill>
            <a:schemeClr val="tx2"/>
          </a:solidFill>
          <a:ln w="9525" algn="ctr">
            <a:solidFill>
              <a:srgbClr val="EAEAEA"/>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strike="noStrike" kern="0" cap="none" spc="0" normalizeH="0" baseline="0" noProof="1" smtClean="0">
                <a:ln>
                  <a:noFill/>
                </a:ln>
                <a:solidFill>
                  <a:srgbClr val="FFFFFF"/>
                </a:solidFill>
                <a:effectLst/>
                <a:uLnTx/>
                <a:uFillTx/>
                <a:latin typeface="Arial"/>
              </a:rPr>
              <a:t>…</a:t>
            </a:r>
            <a:endParaRPr kumimoji="0" lang="en-US" sz="800" b="1" i="0" strike="noStrike" kern="0" cap="none" spc="0" normalizeH="0" baseline="0" noProof="1">
              <a:ln>
                <a:noFill/>
              </a:ln>
              <a:solidFill>
                <a:srgbClr val="FFFFFF"/>
              </a:solidFill>
              <a:effectLst/>
              <a:uLnTx/>
              <a:uFillTx/>
              <a:latin typeface="Arial"/>
            </a:endParaRPr>
          </a:p>
        </p:txBody>
      </p:sp>
      <p:sp>
        <p:nvSpPr>
          <p:cNvPr id="76" name="Rectangle 6"/>
          <p:cNvSpPr>
            <a:spLocks noChangeArrowheads="1"/>
          </p:cNvSpPr>
          <p:nvPr/>
        </p:nvSpPr>
        <p:spPr bwMode="gray">
          <a:xfrm>
            <a:off x="3086866" y="2687031"/>
            <a:ext cx="410205" cy="205431"/>
          </a:xfrm>
          <a:prstGeom prst="rect">
            <a:avLst/>
          </a:prstGeom>
          <a:solidFill>
            <a:schemeClr val="tx2"/>
          </a:solidFill>
          <a:ln w="9525" algn="ctr">
            <a:solidFill>
              <a:srgbClr val="EAEAEA"/>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strike="noStrike" kern="0" cap="none" spc="0" normalizeH="0" baseline="0" noProof="1" smtClean="0">
                <a:ln>
                  <a:noFill/>
                </a:ln>
                <a:solidFill>
                  <a:srgbClr val="FFFFFF"/>
                </a:solidFill>
                <a:effectLst/>
                <a:uLnTx/>
                <a:uFillTx/>
                <a:latin typeface="Arial"/>
              </a:rPr>
              <a:t>1999</a:t>
            </a:r>
            <a:endParaRPr kumimoji="0" lang="en-US" sz="800" b="1" i="0" strike="noStrike" kern="0" cap="none" spc="0" normalizeH="0" baseline="0" noProof="1">
              <a:ln>
                <a:noFill/>
              </a:ln>
              <a:solidFill>
                <a:srgbClr val="FFFFFF"/>
              </a:solidFill>
              <a:effectLst/>
              <a:uLnTx/>
              <a:uFillTx/>
              <a:latin typeface="Arial"/>
            </a:endParaRPr>
          </a:p>
        </p:txBody>
      </p:sp>
      <p:sp>
        <p:nvSpPr>
          <p:cNvPr id="108" name="Line 22"/>
          <p:cNvSpPr>
            <a:spLocks noChangeShapeType="1"/>
          </p:cNvSpPr>
          <p:nvPr/>
        </p:nvSpPr>
        <p:spPr bwMode="gray">
          <a:xfrm flipV="1">
            <a:off x="3444371" y="2181151"/>
            <a:ext cx="0" cy="478573"/>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09" name="Oval 12"/>
          <p:cNvSpPr>
            <a:spLocks noChangeArrowheads="1"/>
          </p:cNvSpPr>
          <p:nvPr/>
        </p:nvSpPr>
        <p:spPr bwMode="gray">
          <a:xfrm>
            <a:off x="3394325" y="2622835"/>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78" name="Text Box 24"/>
          <p:cNvSpPr txBox="1">
            <a:spLocks noChangeArrowheads="1"/>
          </p:cNvSpPr>
          <p:nvPr/>
        </p:nvSpPr>
        <p:spPr bwMode="gray">
          <a:xfrm>
            <a:off x="2289191" y="2062400"/>
            <a:ext cx="1162247" cy="788708"/>
          </a:xfrm>
          <a:prstGeom prst="rect">
            <a:avLst/>
          </a:prstGeom>
          <a:noFill/>
          <a:ln w="9525">
            <a:noFill/>
            <a:miter lim="800000"/>
            <a:headEnd/>
            <a:tailEnd/>
          </a:ln>
        </p:spPr>
        <p:txBody>
          <a:bodyPr wrap="square" lIns="108000" tIns="64800" rIns="72000">
            <a:spAutoFit/>
          </a:bodyPr>
          <a:lstStyle/>
          <a:p>
            <a:pPr lvl="0" algn="r" eaLnBrk="0" hangingPunct="0">
              <a:spcBef>
                <a:spcPct val="50000"/>
              </a:spcBef>
              <a:defRPr/>
            </a:pPr>
            <a:r>
              <a:rPr kumimoji="0" lang="en-US" sz="800" b="1" i="0" strike="noStrike" kern="0" cap="none" spc="0" normalizeH="0" baseline="0" noProof="1" smtClean="0">
                <a:ln>
                  <a:noFill/>
                </a:ln>
                <a:solidFill>
                  <a:srgbClr val="00338D"/>
                </a:solidFill>
                <a:effectLst/>
                <a:uLnTx/>
                <a:uFillTx/>
                <a:latin typeface="Arial"/>
              </a:rPr>
              <a:t>[...]</a:t>
            </a:r>
          </a:p>
          <a:p>
            <a:pPr algn="r" eaLnBrk="0" hangingPunct="0">
              <a:spcBef>
                <a:spcPct val="50000"/>
              </a:spcBef>
              <a:buClr>
                <a:srgbClr val="97989A"/>
              </a:buClr>
            </a:pPr>
            <a:r>
              <a:rPr lang="en-US" sz="800" noProof="1" smtClean="0"/>
              <a:t>[...]</a:t>
            </a:r>
          </a:p>
          <a:p>
            <a:pPr algn="r" eaLnBrk="0" hangingPunct="0">
              <a:spcBef>
                <a:spcPct val="50000"/>
              </a:spcBef>
              <a:buClr>
                <a:srgbClr val="97989A"/>
              </a:buClr>
            </a:pPr>
            <a:r>
              <a:rPr lang="en-US" sz="800" b="1" kern="0" noProof="1" smtClean="0"/>
              <a:t>[...]</a:t>
            </a:r>
            <a:endParaRPr lang="en-US" sz="800" noProof="1" smtClean="0"/>
          </a:p>
          <a:p>
            <a:pPr lvl="0" algn="r" eaLnBrk="0" hangingPunct="0">
              <a:spcBef>
                <a:spcPct val="50000"/>
              </a:spcBef>
              <a:defRPr/>
            </a:pPr>
            <a:endParaRPr kumimoji="0" lang="en-US" sz="800" b="0" i="0" strike="noStrike" kern="0" cap="none" spc="0" normalizeH="0" baseline="0" noProof="1">
              <a:ln>
                <a:noFill/>
              </a:ln>
              <a:effectLst/>
              <a:uLnTx/>
              <a:uFillTx/>
              <a:latin typeface="Arial"/>
            </a:endParaRPr>
          </a:p>
        </p:txBody>
      </p:sp>
      <p:sp>
        <p:nvSpPr>
          <p:cNvPr id="79" name="Text Box 26"/>
          <p:cNvSpPr txBox="1">
            <a:spLocks noChangeArrowheads="1"/>
          </p:cNvSpPr>
          <p:nvPr/>
        </p:nvSpPr>
        <p:spPr bwMode="gray">
          <a:xfrm>
            <a:off x="3614694" y="2893724"/>
            <a:ext cx="1230751" cy="419376"/>
          </a:xfrm>
          <a:prstGeom prst="rect">
            <a:avLst/>
          </a:prstGeom>
          <a:noFill/>
          <a:ln w="9525">
            <a:noFill/>
            <a:miter lim="800000"/>
            <a:headEnd/>
            <a:tailEnd/>
          </a:ln>
        </p:spPr>
        <p:txBody>
          <a:bodyPr wrap="square" lIns="108000" tIns="64800" rIns="126000">
            <a:spAutoFit/>
          </a:bodyPr>
          <a:lstStyle/>
          <a:p>
            <a:pPr marL="182563" indent="-182563" eaLnBrk="0" hangingPunct="0">
              <a:spcBef>
                <a:spcPct val="50000"/>
              </a:spcBef>
              <a:buClr>
                <a:srgbClr val="97989A"/>
              </a:buClr>
            </a:pPr>
            <a:r>
              <a:rPr lang="en-US" sz="800" b="1" noProof="1" smtClean="0">
                <a:solidFill>
                  <a:schemeClr val="tx2"/>
                </a:solidFill>
                <a:latin typeface="Arial"/>
              </a:rPr>
              <a:t>IPO</a:t>
            </a:r>
          </a:p>
          <a:p>
            <a:pPr eaLnBrk="0" hangingPunct="0">
              <a:spcBef>
                <a:spcPct val="50000"/>
              </a:spcBef>
              <a:buClr>
                <a:srgbClr val="97989A"/>
              </a:buClr>
            </a:pPr>
            <a:r>
              <a:rPr lang="en-US" sz="800" noProof="1" smtClean="0"/>
              <a:t>[...]</a:t>
            </a:r>
            <a:endParaRPr lang="en-US" sz="800" noProof="1"/>
          </a:p>
        </p:txBody>
      </p:sp>
      <p:sp>
        <p:nvSpPr>
          <p:cNvPr id="80" name="Text Box 24"/>
          <p:cNvSpPr txBox="1">
            <a:spLocks noChangeArrowheads="1"/>
          </p:cNvSpPr>
          <p:nvPr/>
        </p:nvSpPr>
        <p:spPr bwMode="gray">
          <a:xfrm>
            <a:off x="6281322" y="1672201"/>
            <a:ext cx="1230751" cy="727152"/>
          </a:xfrm>
          <a:prstGeom prst="rect">
            <a:avLst/>
          </a:prstGeom>
          <a:noFill/>
          <a:ln w="9525">
            <a:noFill/>
            <a:miter lim="800000"/>
            <a:headEnd/>
            <a:tailEnd/>
          </a:ln>
        </p:spPr>
        <p:txBody>
          <a:bodyPr wrap="square" lIns="72000" tIns="64800" rIns="126000">
            <a:spAutoFit/>
          </a:bodyPr>
          <a:lstStyle/>
          <a:p>
            <a:pPr lvl="0" algn="r" eaLnBrk="0" hangingPunct="0">
              <a:spcBef>
                <a:spcPct val="50000"/>
              </a:spcBef>
              <a:defRPr/>
            </a:pPr>
            <a:r>
              <a:rPr lang="en-US" sz="800" b="1" kern="0" noProof="1" smtClean="0">
                <a:solidFill>
                  <a:srgbClr val="00338D"/>
                </a:solidFill>
              </a:rPr>
              <a:t>[...]</a:t>
            </a:r>
            <a:endParaRPr kumimoji="0" lang="en-US" sz="800" b="1" i="0" strike="noStrike" kern="0" cap="none" spc="0" normalizeH="0" baseline="0" noProof="1" smtClean="0">
              <a:ln>
                <a:noFill/>
              </a:ln>
              <a:solidFill>
                <a:srgbClr val="00338D"/>
              </a:solidFill>
              <a:effectLst/>
              <a:uLnTx/>
              <a:uFillTx/>
              <a:latin typeface="Arial"/>
            </a:endParaRPr>
          </a:p>
          <a:p>
            <a:pPr algn="r" eaLnBrk="0" hangingPunct="0">
              <a:spcBef>
                <a:spcPct val="50000"/>
              </a:spcBef>
              <a:buClr>
                <a:srgbClr val="97989A"/>
              </a:buClr>
            </a:pPr>
            <a:r>
              <a:rPr lang="en-US" sz="800" noProof="1" smtClean="0"/>
              <a:t>[...]</a:t>
            </a:r>
          </a:p>
          <a:p>
            <a:pPr algn="r" eaLnBrk="0" hangingPunct="0">
              <a:spcBef>
                <a:spcPct val="50000"/>
              </a:spcBef>
              <a:buClr>
                <a:srgbClr val="97989A"/>
              </a:buClr>
            </a:pPr>
            <a:r>
              <a:rPr lang="en-US" sz="800" b="1" kern="0" noProof="1" smtClean="0"/>
              <a:t>[...]</a:t>
            </a:r>
            <a:endParaRPr lang="en-US" sz="800" noProof="1" smtClean="0"/>
          </a:p>
          <a:p>
            <a:pPr marL="0" marR="0" lvl="0" indent="0" algn="r" defTabSz="914400" eaLnBrk="0" fontAlgn="auto" latinLnBrk="0" hangingPunct="0">
              <a:lnSpc>
                <a:spcPct val="100000"/>
              </a:lnSpc>
              <a:spcBef>
                <a:spcPct val="50000"/>
              </a:spcBef>
              <a:spcAft>
                <a:spcPts val="0"/>
              </a:spcAft>
              <a:buClrTx/>
              <a:buSzTx/>
              <a:buFontTx/>
              <a:buNone/>
              <a:tabLst/>
              <a:defRPr/>
            </a:pPr>
            <a:endParaRPr lang="en-US" sz="800" baseline="30000" dirty="0" smtClean="0">
              <a:latin typeface="Arial"/>
            </a:endParaRPr>
          </a:p>
        </p:txBody>
      </p:sp>
      <p:sp>
        <p:nvSpPr>
          <p:cNvPr id="81" name="Rectangle 6"/>
          <p:cNvSpPr>
            <a:spLocks noChangeArrowheads="1"/>
          </p:cNvSpPr>
          <p:nvPr/>
        </p:nvSpPr>
        <p:spPr bwMode="gray">
          <a:xfrm>
            <a:off x="3913364" y="2687031"/>
            <a:ext cx="239286" cy="205431"/>
          </a:xfrm>
          <a:prstGeom prst="rect">
            <a:avLst/>
          </a:prstGeom>
          <a:solidFill>
            <a:schemeClr val="tx2"/>
          </a:solidFill>
          <a:ln w="9525" algn="ctr">
            <a:solidFill>
              <a:srgbClr val="EAEAEA"/>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strike="noStrike" kern="0" cap="none" spc="0" normalizeH="0" baseline="0" noProof="1" smtClean="0">
                <a:ln>
                  <a:noFill/>
                </a:ln>
                <a:solidFill>
                  <a:srgbClr val="FFFFFF"/>
                </a:solidFill>
                <a:effectLst/>
                <a:uLnTx/>
                <a:uFillTx/>
                <a:latin typeface="Arial"/>
              </a:rPr>
              <a:t>…</a:t>
            </a:r>
            <a:endParaRPr kumimoji="0" lang="en-US" sz="800" b="1" i="0" strike="noStrike" kern="0" cap="none" spc="0" normalizeH="0" baseline="0" noProof="1">
              <a:ln>
                <a:noFill/>
              </a:ln>
              <a:solidFill>
                <a:srgbClr val="FFFFFF"/>
              </a:solidFill>
              <a:effectLst/>
              <a:uLnTx/>
              <a:uFillTx/>
              <a:latin typeface="Arial"/>
            </a:endParaRPr>
          </a:p>
        </p:txBody>
      </p:sp>
      <p:sp>
        <p:nvSpPr>
          <p:cNvPr id="106" name="Line 22"/>
          <p:cNvSpPr>
            <a:spLocks noChangeShapeType="1"/>
          </p:cNvSpPr>
          <p:nvPr/>
        </p:nvSpPr>
        <p:spPr bwMode="gray">
          <a:xfrm flipV="1">
            <a:off x="6659011" y="2861471"/>
            <a:ext cx="0" cy="854593"/>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07" name="Oval 12"/>
          <p:cNvSpPr>
            <a:spLocks noChangeArrowheads="1"/>
          </p:cNvSpPr>
          <p:nvPr/>
        </p:nvSpPr>
        <p:spPr bwMode="gray">
          <a:xfrm>
            <a:off x="6606746" y="2846109"/>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04" name="Line 22"/>
          <p:cNvSpPr>
            <a:spLocks noChangeShapeType="1"/>
          </p:cNvSpPr>
          <p:nvPr/>
        </p:nvSpPr>
        <p:spPr bwMode="gray">
          <a:xfrm flipV="1">
            <a:off x="8091634" y="2861471"/>
            <a:ext cx="0" cy="854593"/>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05" name="Oval 12"/>
          <p:cNvSpPr>
            <a:spLocks noChangeArrowheads="1"/>
          </p:cNvSpPr>
          <p:nvPr/>
        </p:nvSpPr>
        <p:spPr bwMode="gray">
          <a:xfrm>
            <a:off x="8039369" y="2846109"/>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84" name="Text Box 26"/>
          <p:cNvSpPr txBox="1">
            <a:spLocks noChangeArrowheads="1"/>
          </p:cNvSpPr>
          <p:nvPr/>
        </p:nvSpPr>
        <p:spPr bwMode="gray">
          <a:xfrm>
            <a:off x="6601152" y="2893724"/>
            <a:ext cx="1253292" cy="604042"/>
          </a:xfrm>
          <a:prstGeom prst="rect">
            <a:avLst/>
          </a:prstGeom>
          <a:noFill/>
          <a:ln w="9525">
            <a:noFill/>
            <a:miter lim="800000"/>
            <a:headEnd/>
            <a:tailEnd/>
          </a:ln>
        </p:spPr>
        <p:txBody>
          <a:bodyPr wrap="square" lIns="108000" tIns="64800" rIns="126000">
            <a:spAutoFit/>
          </a:bodyPr>
          <a:lstStyle/>
          <a:p>
            <a:pPr marL="182563" indent="-182563" algn="r" eaLnBrk="0" hangingPunct="0">
              <a:spcBef>
                <a:spcPct val="50000"/>
              </a:spcBef>
              <a:buClr>
                <a:srgbClr val="97989A"/>
              </a:buClr>
            </a:pPr>
            <a:r>
              <a:rPr lang="en-US" sz="800" b="1" noProof="1" smtClean="0">
                <a:solidFill>
                  <a:schemeClr val="tx2"/>
                </a:solidFill>
                <a:latin typeface="Arial"/>
              </a:rPr>
              <a:t>[...]</a:t>
            </a:r>
          </a:p>
          <a:p>
            <a:pPr algn="r" eaLnBrk="0" hangingPunct="0">
              <a:spcBef>
                <a:spcPct val="50000"/>
              </a:spcBef>
              <a:buClr>
                <a:srgbClr val="97989A"/>
              </a:buClr>
            </a:pPr>
            <a:r>
              <a:rPr lang="en-US" sz="800" noProof="1" smtClean="0"/>
              <a:t>[...]</a:t>
            </a:r>
          </a:p>
          <a:p>
            <a:pPr algn="r" eaLnBrk="0" hangingPunct="0">
              <a:spcBef>
                <a:spcPct val="50000"/>
              </a:spcBef>
              <a:buClr>
                <a:srgbClr val="97989A"/>
              </a:buClr>
            </a:pPr>
            <a:r>
              <a:rPr lang="en-US" sz="800" b="1" kern="0" noProof="1" smtClean="0"/>
              <a:t>[...]</a:t>
            </a:r>
            <a:endParaRPr lang="en-US" sz="800" noProof="1" smtClean="0"/>
          </a:p>
        </p:txBody>
      </p:sp>
      <p:sp>
        <p:nvSpPr>
          <p:cNvPr id="102" name="Line 22"/>
          <p:cNvSpPr>
            <a:spLocks noChangeShapeType="1"/>
          </p:cNvSpPr>
          <p:nvPr/>
        </p:nvSpPr>
        <p:spPr bwMode="gray">
          <a:xfrm flipV="1">
            <a:off x="5273545" y="2181151"/>
            <a:ext cx="0" cy="478573"/>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03" name="Oval 12"/>
          <p:cNvSpPr>
            <a:spLocks noChangeArrowheads="1"/>
          </p:cNvSpPr>
          <p:nvPr/>
        </p:nvSpPr>
        <p:spPr bwMode="gray">
          <a:xfrm>
            <a:off x="5223499" y="2622835"/>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00" name="Line 22"/>
          <p:cNvSpPr>
            <a:spLocks noChangeShapeType="1"/>
          </p:cNvSpPr>
          <p:nvPr/>
        </p:nvSpPr>
        <p:spPr bwMode="gray">
          <a:xfrm flipV="1">
            <a:off x="8724495" y="2082520"/>
            <a:ext cx="0" cy="615307"/>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101" name="Oval 12"/>
          <p:cNvSpPr>
            <a:spLocks noChangeArrowheads="1"/>
          </p:cNvSpPr>
          <p:nvPr/>
        </p:nvSpPr>
        <p:spPr bwMode="gray">
          <a:xfrm>
            <a:off x="8674449" y="2622835"/>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98" name="Line 22"/>
          <p:cNvSpPr>
            <a:spLocks noChangeShapeType="1"/>
          </p:cNvSpPr>
          <p:nvPr/>
        </p:nvSpPr>
        <p:spPr bwMode="gray">
          <a:xfrm flipV="1">
            <a:off x="6373575" y="1736763"/>
            <a:ext cx="0" cy="922961"/>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99" name="Oval 12"/>
          <p:cNvSpPr>
            <a:spLocks noChangeArrowheads="1"/>
          </p:cNvSpPr>
          <p:nvPr/>
        </p:nvSpPr>
        <p:spPr bwMode="gray">
          <a:xfrm>
            <a:off x="6323529" y="2618313"/>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96" name="Line 22"/>
          <p:cNvSpPr>
            <a:spLocks noChangeShapeType="1"/>
          </p:cNvSpPr>
          <p:nvPr/>
        </p:nvSpPr>
        <p:spPr bwMode="gray">
          <a:xfrm flipV="1">
            <a:off x="7459568" y="1736763"/>
            <a:ext cx="0" cy="922961"/>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97" name="Oval 12"/>
          <p:cNvSpPr>
            <a:spLocks noChangeArrowheads="1"/>
          </p:cNvSpPr>
          <p:nvPr/>
        </p:nvSpPr>
        <p:spPr bwMode="gray">
          <a:xfrm>
            <a:off x="7409522" y="2618313"/>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94" name="Line 22"/>
          <p:cNvSpPr>
            <a:spLocks noChangeShapeType="1"/>
          </p:cNvSpPr>
          <p:nvPr/>
        </p:nvSpPr>
        <p:spPr bwMode="gray">
          <a:xfrm flipV="1">
            <a:off x="9351930" y="1736763"/>
            <a:ext cx="0" cy="922961"/>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95" name="Oval 12"/>
          <p:cNvSpPr>
            <a:spLocks noChangeArrowheads="1"/>
          </p:cNvSpPr>
          <p:nvPr/>
        </p:nvSpPr>
        <p:spPr bwMode="gray">
          <a:xfrm>
            <a:off x="9301884" y="2618313"/>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92" name="Line 22"/>
          <p:cNvSpPr>
            <a:spLocks noChangeShapeType="1"/>
          </p:cNvSpPr>
          <p:nvPr/>
        </p:nvSpPr>
        <p:spPr bwMode="gray">
          <a:xfrm flipV="1">
            <a:off x="3664980" y="2861471"/>
            <a:ext cx="0" cy="683675"/>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93" name="Oval 12"/>
          <p:cNvSpPr>
            <a:spLocks noChangeArrowheads="1"/>
          </p:cNvSpPr>
          <p:nvPr/>
        </p:nvSpPr>
        <p:spPr bwMode="gray">
          <a:xfrm>
            <a:off x="3612715" y="2846109"/>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grpSp>
        <p:nvGrpSpPr>
          <p:cNvPr id="118" name="Gruppieren 117"/>
          <p:cNvGrpSpPr/>
          <p:nvPr/>
        </p:nvGrpSpPr>
        <p:grpSpPr>
          <a:xfrm rot="686739">
            <a:off x="8949141" y="159778"/>
            <a:ext cx="864000" cy="216024"/>
            <a:chOff x="-1239688" y="1268760"/>
            <a:chExt cx="864000" cy="216024"/>
          </a:xfrm>
        </p:grpSpPr>
        <p:sp>
          <p:nvSpPr>
            <p:cNvPr id="119" name="Rechteck 118"/>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Alternative 1</a:t>
              </a:r>
              <a:endParaRPr lang="en-US" sz="1100" dirty="0">
                <a:solidFill>
                  <a:srgbClr val="C6007E"/>
                </a:solidFill>
              </a:endParaRPr>
            </a:p>
          </p:txBody>
        </p:sp>
        <p:cxnSp>
          <p:nvCxnSpPr>
            <p:cNvPr id="120"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121"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60925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noProof="0" dirty="0" smtClean="0"/>
              <a:t>[…Object of analysis…] is located in […] and has generated [€ …m] sales in 20XX with […] employees. </a:t>
            </a:r>
          </a:p>
          <a:p>
            <a:pPr lvl="0"/>
            <a:r>
              <a:rPr lang="en-US" noProof="0" dirty="0" smtClean="0"/>
              <a:t>Main locations are […]. </a:t>
            </a:r>
          </a:p>
          <a:p>
            <a:pPr lvl="0"/>
            <a:r>
              <a:rPr lang="en-US" noProof="0" dirty="0" smtClean="0"/>
              <a:t>Main products/services are […]. </a:t>
            </a:r>
          </a:p>
          <a:p>
            <a:pPr lvl="0"/>
            <a:r>
              <a:rPr lang="en-US" noProof="0" dirty="0" smtClean="0"/>
              <a:t>Main entities are […]. </a:t>
            </a:r>
          </a:p>
          <a:p>
            <a:endParaRPr lang="en-US" noProof="0" dirty="0"/>
          </a:p>
        </p:txBody>
      </p:sp>
      <p:sp>
        <p:nvSpPr>
          <p:cNvPr id="7" name="Textplatzhalter 6"/>
          <p:cNvSpPr>
            <a:spLocks noGrp="1"/>
          </p:cNvSpPr>
          <p:nvPr>
            <p:ph type="body" sz="quarter" idx="11"/>
          </p:nvPr>
        </p:nvSpPr>
        <p:spPr/>
        <p:txBody>
          <a:bodyPr/>
          <a:lstStyle/>
          <a:p>
            <a:pPr>
              <a:spcAft>
                <a:spcPts val="200"/>
              </a:spcAft>
            </a:pPr>
            <a:r>
              <a:rPr lang="en-US" noProof="0" dirty="0" smtClean="0"/>
              <a:t>Key facts</a:t>
            </a:r>
          </a:p>
          <a:p>
            <a:pPr lvl="2">
              <a:spcAft>
                <a:spcPts val="200"/>
              </a:spcAft>
            </a:pPr>
            <a:r>
              <a:rPr lang="en-US" noProof="0" dirty="0" smtClean="0"/>
              <a:t>Full name and legal form of the object</a:t>
            </a:r>
          </a:p>
          <a:p>
            <a:pPr lvl="2">
              <a:spcAft>
                <a:spcPts val="200"/>
              </a:spcAft>
            </a:pPr>
            <a:r>
              <a:rPr lang="en-US" noProof="0" dirty="0" smtClean="0"/>
              <a:t>Foundation: [YEAR]</a:t>
            </a:r>
          </a:p>
          <a:p>
            <a:pPr lvl="2">
              <a:spcAft>
                <a:spcPts val="200"/>
              </a:spcAft>
            </a:pPr>
            <a:r>
              <a:rPr lang="en-US" noProof="0" dirty="0" smtClean="0"/>
              <a:t>Headquarters: [CITY/COUNTRY]</a:t>
            </a:r>
          </a:p>
          <a:p>
            <a:pPr lvl="2">
              <a:spcAft>
                <a:spcPts val="200"/>
              </a:spcAft>
            </a:pPr>
            <a:r>
              <a:rPr lang="en-US" noProof="0" dirty="0" smtClean="0"/>
              <a:t>Purpose of the company: </a:t>
            </a:r>
            <a:br>
              <a:rPr lang="en-US" noProof="0" dirty="0" smtClean="0"/>
            </a:br>
            <a:endParaRPr lang="en-US" noProof="0" dirty="0" smtClean="0"/>
          </a:p>
          <a:p>
            <a:pPr lvl="2">
              <a:spcAft>
                <a:spcPts val="200"/>
              </a:spcAft>
            </a:pPr>
            <a:r>
              <a:rPr lang="en-US" noProof="0" dirty="0" smtClean="0"/>
              <a:t>Parent company:</a:t>
            </a:r>
          </a:p>
          <a:p>
            <a:pPr lvl="2">
              <a:spcAft>
                <a:spcPts val="200"/>
              </a:spcAft>
            </a:pPr>
            <a:r>
              <a:rPr lang="en-US" noProof="0" dirty="0" smtClean="0"/>
              <a:t>Financial year end:</a:t>
            </a:r>
          </a:p>
          <a:p>
            <a:pPr lvl="2">
              <a:spcAft>
                <a:spcPts val="200"/>
              </a:spcAft>
            </a:pPr>
            <a:r>
              <a:rPr lang="en-US" noProof="0" dirty="0" smtClean="0"/>
              <a:t>C-Level Management: </a:t>
            </a:r>
            <a:br>
              <a:rPr lang="en-US" noProof="0" dirty="0" smtClean="0"/>
            </a:br>
            <a:endParaRPr lang="en-US" noProof="0" dirty="0" smtClean="0"/>
          </a:p>
          <a:p>
            <a:pPr lvl="2">
              <a:spcAft>
                <a:spcPts val="200"/>
              </a:spcAft>
            </a:pPr>
            <a:r>
              <a:rPr lang="en-US" noProof="0" dirty="0" smtClean="0"/>
              <a:t>Trade registry: Circuit court of xxx HR- xxxx</a:t>
            </a:r>
          </a:p>
          <a:p>
            <a:pPr lvl="2">
              <a:spcAft>
                <a:spcPts val="200"/>
              </a:spcAft>
            </a:pPr>
            <a:r>
              <a:rPr lang="en-US" noProof="0" dirty="0" smtClean="0"/>
              <a:t>Articles of incorporation: xx/xx/20xx (last modification xx/xx/20xx)</a:t>
            </a:r>
          </a:p>
          <a:p>
            <a:pPr lvl="2">
              <a:spcAft>
                <a:spcPts val="200"/>
              </a:spcAft>
            </a:pPr>
            <a:r>
              <a:rPr lang="en-US" noProof="0" dirty="0" smtClean="0"/>
              <a:t>Subscribed capital: € XXX m </a:t>
            </a:r>
          </a:p>
          <a:p>
            <a:pPr lvl="2">
              <a:spcAft>
                <a:spcPts val="200"/>
              </a:spcAft>
            </a:pPr>
            <a:r>
              <a:rPr lang="en-US" noProof="0" dirty="0" smtClean="0"/>
              <a:t>Employees/ FTE (as of: xx/xx/20xx): </a:t>
            </a:r>
            <a:br>
              <a:rPr lang="en-US" noProof="0" dirty="0" smtClean="0"/>
            </a:br>
            <a:endParaRPr lang="en-US" noProof="0" dirty="0" smtClean="0"/>
          </a:p>
        </p:txBody>
      </p:sp>
      <p:sp>
        <p:nvSpPr>
          <p:cNvPr id="5" name="Titel 4"/>
          <p:cNvSpPr>
            <a:spLocks noGrp="1"/>
          </p:cNvSpPr>
          <p:nvPr>
            <p:ph type="title"/>
          </p:nvPr>
        </p:nvSpPr>
        <p:spPr/>
        <p:txBody>
          <a:bodyPr/>
          <a:lstStyle/>
          <a:p>
            <a:r>
              <a:rPr lang="en-US" noProof="0" dirty="0" smtClean="0"/>
              <a:t>1. Company profile – Overview </a:t>
            </a:r>
            <a:endParaRPr lang="en-US" noProof="0" dirty="0"/>
          </a:p>
        </p:txBody>
      </p:sp>
      <p:sp>
        <p:nvSpPr>
          <p:cNvPr id="9" name="Textplatzhalter 8"/>
          <p:cNvSpPr>
            <a:spLocks noGrp="1"/>
          </p:cNvSpPr>
          <p:nvPr>
            <p:ph type="body" sz="quarter" idx="13"/>
          </p:nvPr>
        </p:nvSpPr>
        <p:spPr/>
        <p:txBody>
          <a:bodyPr/>
          <a:lstStyle/>
          <a:p>
            <a:r>
              <a:rPr lang="en-US" noProof="0" dirty="0" smtClean="0"/>
              <a:t>Company Overview</a:t>
            </a:r>
            <a:endParaRPr lang="en-US" noProof="0" dirty="0"/>
          </a:p>
        </p:txBody>
      </p:sp>
      <p:sp>
        <p:nvSpPr>
          <p:cNvPr id="10" name="Rectangle 16"/>
          <p:cNvSpPr/>
          <p:nvPr/>
        </p:nvSpPr>
        <p:spPr>
          <a:xfrm>
            <a:off x="488950"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11" name="Rectangle 16"/>
          <p:cNvSpPr/>
          <p:nvPr/>
        </p:nvSpPr>
        <p:spPr>
          <a:xfrm>
            <a:off x="805473"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12" name="Text Box 8"/>
          <p:cNvSpPr txBox="1">
            <a:spLocks noChangeArrowheads="1"/>
          </p:cNvSpPr>
          <p:nvPr>
            <p:custDataLst>
              <p:tags r:id="rId1"/>
            </p:custDataLst>
          </p:nvPr>
        </p:nvSpPr>
        <p:spPr bwMode="gray">
          <a:xfrm>
            <a:off x="2457437" y="5907788"/>
            <a:ext cx="3397251" cy="210314"/>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 KPMG analysis.</a:t>
            </a:r>
            <a:endParaRPr lang="en-US" sz="600" dirty="0">
              <a:cs typeface="Arial" pitchFamily="34" charset="0"/>
            </a:endParaRPr>
          </a:p>
        </p:txBody>
      </p:sp>
      <p:grpSp>
        <p:nvGrpSpPr>
          <p:cNvPr id="379" name="Gruppieren 378"/>
          <p:cNvGrpSpPr/>
          <p:nvPr/>
        </p:nvGrpSpPr>
        <p:grpSpPr>
          <a:xfrm rot="686739">
            <a:off x="8949141" y="159778"/>
            <a:ext cx="864000" cy="216024"/>
            <a:chOff x="-1239688" y="1268760"/>
            <a:chExt cx="864000" cy="216024"/>
          </a:xfrm>
        </p:grpSpPr>
        <p:sp>
          <p:nvSpPr>
            <p:cNvPr id="380" name="Rechteck 379"/>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Alternative 2</a:t>
              </a:r>
              <a:endParaRPr lang="en-US" sz="1100" dirty="0">
                <a:solidFill>
                  <a:srgbClr val="C6007E"/>
                </a:solidFill>
              </a:endParaRPr>
            </a:p>
          </p:txBody>
        </p:sp>
        <p:cxnSp>
          <p:nvCxnSpPr>
            <p:cNvPr id="381"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382"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383" name="Rectangle 2"/>
          <p:cNvSpPr>
            <a:spLocks noChangeArrowheads="1"/>
          </p:cNvSpPr>
          <p:nvPr/>
        </p:nvSpPr>
        <p:spPr bwMode="auto">
          <a:xfrm>
            <a:off x="557456" y="4545783"/>
            <a:ext cx="1620000" cy="1029166"/>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marR="0" lvl="0" indent="-216000" defTabSz="762000" eaLnBrk="0" fontAlgn="auto" latinLnBrk="0" hangingPunct="0">
              <a:lnSpc>
                <a:spcPct val="90000"/>
              </a:lnSpc>
              <a:spcBef>
                <a:spcPts val="0"/>
              </a:spcBef>
              <a:spcAft>
                <a:spcPts val="0"/>
              </a:spcAft>
              <a:buClrTx/>
              <a:buSzTx/>
              <a:buFont typeface="+mj-lt"/>
              <a:buAutoNum type="arabicPeriod"/>
              <a:tabLst/>
              <a:defRPr/>
            </a:pPr>
            <a:r>
              <a:rPr lang="en-US" sz="700" kern="0" dirty="0" smtClean="0">
                <a:solidFill>
                  <a:schemeClr val="bg1"/>
                </a:solidFill>
              </a:rPr>
              <a:t>Key facts</a:t>
            </a:r>
          </a:p>
          <a:p>
            <a:pPr marL="216000" lvl="0" indent="-216000" defTabSz="762000" eaLnBrk="0" hangingPunct="0">
              <a:lnSpc>
                <a:spcPct val="90000"/>
              </a:lnSpc>
              <a:buFont typeface="+mj-lt"/>
              <a:buAutoNum type="arabicPeriod"/>
              <a:defRPr/>
            </a:pPr>
            <a:r>
              <a:rPr lang="en-US" sz="700" kern="0" dirty="0" smtClean="0">
                <a:solidFill>
                  <a:schemeClr val="bg1"/>
                </a:solidFill>
              </a:rPr>
              <a:t>Locations (see Alt.1)</a:t>
            </a:r>
          </a:p>
          <a:p>
            <a:pPr marL="216000" lvl="0" indent="-216000" defTabSz="762000" eaLnBrk="0" hangingPunct="0">
              <a:lnSpc>
                <a:spcPct val="90000"/>
              </a:lnSpc>
              <a:buFont typeface="+mj-lt"/>
              <a:buAutoNum type="arabicPeriod"/>
              <a:defRPr/>
            </a:pPr>
            <a:r>
              <a:rPr lang="en-US" sz="700" kern="0" dirty="0" smtClean="0">
                <a:solidFill>
                  <a:schemeClr val="bg1"/>
                </a:solidFill>
              </a:rPr>
              <a:t>Historical development (see Alt. 1 for detailed content)</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noProof="0" dirty="0" smtClean="0">
              <a:ln>
                <a:noFill/>
              </a:ln>
              <a:solidFill>
                <a:schemeClr val="bg1"/>
              </a:solidFill>
              <a:effectLst/>
              <a:uLnTx/>
              <a:uFillTx/>
            </a:endParaRPr>
          </a:p>
        </p:txBody>
      </p:sp>
      <p:sp>
        <p:nvSpPr>
          <p:cNvPr id="387" name="Rectangle 4"/>
          <p:cNvSpPr>
            <a:spLocks noChangeArrowheads="1"/>
          </p:cNvSpPr>
          <p:nvPr>
            <p:custDataLst>
              <p:tags r:id="rId2"/>
            </p:custDataLst>
          </p:nvPr>
        </p:nvSpPr>
        <p:spPr bwMode="auto">
          <a:xfrm>
            <a:off x="6997065" y="847534"/>
            <a:ext cx="2411413" cy="343409"/>
          </a:xfrm>
          <a:prstGeom prst="rect">
            <a:avLst/>
          </a:prstGeom>
          <a:solidFill>
            <a:schemeClr val="accent5"/>
          </a:solidFill>
          <a:ln w="12700">
            <a:noFill/>
            <a:miter lim="800000"/>
            <a:headEnd/>
            <a:tailEnd/>
          </a:ln>
          <a:effectLst/>
        </p:spPr>
        <p:txBody>
          <a:bodyPr lIns="54000" tIns="54000" rIns="54000" bIns="54000" anchor="ctr" anchorCtr="1"/>
          <a:lstStyle/>
          <a:p>
            <a:pPr algn="ctr" defTabSz="762000" eaLnBrk="0" hangingPunct="0">
              <a:lnSpc>
                <a:spcPct val="90000"/>
              </a:lnSpc>
              <a:defRPr/>
            </a:pPr>
            <a:r>
              <a:rPr lang="en-US" sz="800" kern="0" dirty="0" smtClean="0">
                <a:solidFill>
                  <a:srgbClr val="0C2D83"/>
                </a:solidFill>
              </a:rPr>
              <a:t>Object may be: legal entity, group, sub-group, legal entity with subsidiaries  </a:t>
            </a:r>
            <a:endParaRPr lang="en-US" sz="800" kern="0" dirty="0">
              <a:solidFill>
                <a:srgbClr val="0C2D83"/>
              </a:solidFill>
            </a:endParaRPr>
          </a:p>
        </p:txBody>
      </p:sp>
      <p:sp>
        <p:nvSpPr>
          <p:cNvPr id="184" name="Textplatzhalter 2"/>
          <p:cNvSpPr txBox="1">
            <a:spLocks/>
          </p:cNvSpPr>
          <p:nvPr/>
        </p:nvSpPr>
        <p:spPr>
          <a:xfrm>
            <a:off x="2454630" y="3820948"/>
            <a:ext cx="3402000" cy="158750"/>
          </a:xfrm>
          <a:prstGeom prst="rect">
            <a:avLst/>
          </a:prstGeom>
          <a:ln>
            <a:noFill/>
          </a:ln>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Historical development of the […]</a:t>
            </a:r>
            <a:endParaRPr lang="en-US" dirty="0"/>
          </a:p>
        </p:txBody>
      </p:sp>
      <p:sp>
        <p:nvSpPr>
          <p:cNvPr id="185" name="Rectangle 8"/>
          <p:cNvSpPr>
            <a:spLocks noChangeArrowheads="1"/>
          </p:cNvSpPr>
          <p:nvPr/>
        </p:nvSpPr>
        <p:spPr bwMode="gray">
          <a:xfrm>
            <a:off x="6497434" y="5024035"/>
            <a:ext cx="1538268" cy="205431"/>
          </a:xfrm>
          <a:prstGeom prst="rect">
            <a:avLst/>
          </a:prstGeom>
          <a:solidFill>
            <a:schemeClr val="tx2"/>
          </a:solidFill>
          <a:ln w="9525" algn="ctr">
            <a:solidFill>
              <a:srgbClr val="EAEAEA"/>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strike="noStrike" kern="0" cap="none" spc="0" normalizeH="0" baseline="0" noProof="1" smtClean="0">
                <a:ln>
                  <a:noFill/>
                </a:ln>
                <a:solidFill>
                  <a:srgbClr val="FFFFFF"/>
                </a:solidFill>
                <a:effectLst/>
                <a:uLnTx/>
                <a:uFillTx/>
                <a:latin typeface="Arial"/>
              </a:rPr>
              <a:t>2009</a:t>
            </a:r>
            <a:endParaRPr kumimoji="0" lang="en-US" sz="800" b="1" i="0" strike="noStrike" kern="0" cap="none" spc="0" normalizeH="0" baseline="0" noProof="1">
              <a:ln>
                <a:noFill/>
              </a:ln>
              <a:solidFill>
                <a:srgbClr val="FFFFFF"/>
              </a:solidFill>
              <a:effectLst/>
              <a:uLnTx/>
              <a:uFillTx/>
              <a:latin typeface="Arial"/>
            </a:endParaRPr>
          </a:p>
        </p:txBody>
      </p:sp>
      <p:sp>
        <p:nvSpPr>
          <p:cNvPr id="186" name="Text Box 24"/>
          <p:cNvSpPr txBox="1">
            <a:spLocks noChangeArrowheads="1"/>
          </p:cNvSpPr>
          <p:nvPr/>
        </p:nvSpPr>
        <p:spPr bwMode="gray">
          <a:xfrm>
            <a:off x="8813141" y="4009205"/>
            <a:ext cx="568707" cy="604042"/>
          </a:xfrm>
          <a:prstGeom prst="rect">
            <a:avLst/>
          </a:prstGeom>
          <a:noFill/>
          <a:ln w="9525">
            <a:noFill/>
            <a:miter lim="800000"/>
            <a:headEnd/>
            <a:tailEnd/>
          </a:ln>
        </p:spPr>
        <p:txBody>
          <a:bodyPr wrap="square" lIns="72000" tIns="64800" rIns="72000">
            <a:spAutoFit/>
          </a:bodyPr>
          <a:lstStyle/>
          <a:p>
            <a:pPr lvl="0" algn="r" eaLnBrk="0" hangingPunct="0">
              <a:spcBef>
                <a:spcPct val="50000"/>
              </a:spcBef>
              <a:defRPr/>
            </a:pPr>
            <a:r>
              <a:rPr lang="en-US" sz="800" b="1" kern="0" noProof="1" smtClean="0">
                <a:solidFill>
                  <a:srgbClr val="00338D"/>
                </a:solidFill>
              </a:rPr>
              <a:t>[...]</a:t>
            </a:r>
            <a:endParaRPr kumimoji="0" lang="en-US" sz="800" b="1" i="0" strike="noStrike" kern="0" cap="none" spc="0" normalizeH="0" baseline="0" noProof="1" smtClean="0">
              <a:ln>
                <a:noFill/>
              </a:ln>
              <a:solidFill>
                <a:srgbClr val="00338D"/>
              </a:solidFill>
              <a:effectLst/>
              <a:uLnTx/>
              <a:uFillTx/>
              <a:latin typeface="Arial"/>
            </a:endParaRPr>
          </a:p>
          <a:p>
            <a:pPr algn="r" eaLnBrk="0" hangingPunct="0">
              <a:spcBef>
                <a:spcPct val="50000"/>
              </a:spcBef>
              <a:buClr>
                <a:srgbClr val="97989A"/>
              </a:buClr>
            </a:pPr>
            <a:r>
              <a:rPr lang="en-US" sz="800" noProof="1" smtClean="0"/>
              <a:t>[...]</a:t>
            </a:r>
          </a:p>
          <a:p>
            <a:pPr algn="r" eaLnBrk="0" hangingPunct="0">
              <a:spcBef>
                <a:spcPct val="50000"/>
              </a:spcBef>
              <a:buClr>
                <a:srgbClr val="97989A"/>
              </a:buClr>
            </a:pPr>
            <a:r>
              <a:rPr lang="en-US" sz="800" b="1" kern="0" noProof="1" smtClean="0"/>
              <a:t>[...]</a:t>
            </a:r>
            <a:endParaRPr lang="en-US" sz="800" noProof="1" smtClean="0"/>
          </a:p>
        </p:txBody>
      </p:sp>
      <p:sp>
        <p:nvSpPr>
          <p:cNvPr id="187" name="Rectangle 8"/>
          <p:cNvSpPr>
            <a:spLocks noChangeArrowheads="1"/>
          </p:cNvSpPr>
          <p:nvPr/>
        </p:nvSpPr>
        <p:spPr bwMode="gray">
          <a:xfrm>
            <a:off x="4154592" y="5024035"/>
            <a:ext cx="410204" cy="205431"/>
          </a:xfrm>
          <a:prstGeom prst="rect">
            <a:avLst/>
          </a:prstGeom>
          <a:solidFill>
            <a:schemeClr val="tx2"/>
          </a:solidFill>
          <a:ln w="9525" algn="ctr">
            <a:solidFill>
              <a:srgbClr val="EAEAEA"/>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strike="noStrike" kern="0" cap="none" spc="0" normalizeH="0" baseline="0" noProof="1" smtClean="0">
                <a:ln>
                  <a:noFill/>
                </a:ln>
                <a:solidFill>
                  <a:srgbClr val="FFFFFF"/>
                </a:solidFill>
                <a:effectLst/>
                <a:uLnTx/>
                <a:uFillTx/>
                <a:latin typeface="Arial"/>
              </a:rPr>
              <a:t>2006</a:t>
            </a:r>
            <a:endParaRPr kumimoji="0" lang="en-US" sz="800" b="1" i="0" strike="noStrike" kern="0" cap="none" spc="0" normalizeH="0" baseline="0" noProof="1">
              <a:ln>
                <a:noFill/>
              </a:ln>
              <a:solidFill>
                <a:srgbClr val="FFFFFF"/>
              </a:solidFill>
              <a:effectLst/>
              <a:uLnTx/>
              <a:uFillTx/>
              <a:latin typeface="Arial"/>
            </a:endParaRPr>
          </a:p>
        </p:txBody>
      </p:sp>
      <p:sp>
        <p:nvSpPr>
          <p:cNvPr id="188" name="Rectangle 6"/>
          <p:cNvSpPr>
            <a:spLocks noChangeArrowheads="1"/>
          </p:cNvSpPr>
          <p:nvPr/>
        </p:nvSpPr>
        <p:spPr bwMode="gray">
          <a:xfrm>
            <a:off x="2443091" y="5024035"/>
            <a:ext cx="410205" cy="205431"/>
          </a:xfrm>
          <a:prstGeom prst="rect">
            <a:avLst/>
          </a:prstGeom>
          <a:solidFill>
            <a:schemeClr val="tx2"/>
          </a:solidFill>
          <a:ln w="9525" algn="ctr">
            <a:solidFill>
              <a:srgbClr val="EAEAEA"/>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strike="noStrike" kern="0" cap="none" spc="0" normalizeH="0" baseline="0" noProof="1" smtClean="0">
                <a:ln>
                  <a:noFill/>
                </a:ln>
                <a:solidFill>
                  <a:srgbClr val="FFFFFF"/>
                </a:solidFill>
                <a:effectLst/>
                <a:uLnTx/>
                <a:uFillTx/>
                <a:latin typeface="Arial"/>
              </a:rPr>
              <a:t>1984</a:t>
            </a:r>
            <a:endParaRPr kumimoji="0" lang="en-US" sz="800" b="1" i="0" strike="noStrike" kern="0" cap="none" spc="0" normalizeH="0" baseline="0" noProof="1">
              <a:ln>
                <a:noFill/>
              </a:ln>
              <a:solidFill>
                <a:srgbClr val="FFFFFF"/>
              </a:solidFill>
              <a:effectLst/>
              <a:uLnTx/>
              <a:uFillTx/>
              <a:latin typeface="Arial"/>
            </a:endParaRPr>
          </a:p>
        </p:txBody>
      </p:sp>
      <p:sp>
        <p:nvSpPr>
          <p:cNvPr id="189" name="Rectangle 7"/>
          <p:cNvSpPr>
            <a:spLocks noChangeArrowheads="1"/>
          </p:cNvSpPr>
          <p:nvPr/>
        </p:nvSpPr>
        <p:spPr bwMode="gray">
          <a:xfrm>
            <a:off x="3503085" y="5024035"/>
            <a:ext cx="410205" cy="205431"/>
          </a:xfrm>
          <a:prstGeom prst="rect">
            <a:avLst/>
          </a:prstGeom>
          <a:solidFill>
            <a:schemeClr val="tx2"/>
          </a:solidFill>
          <a:ln w="9525" algn="ctr">
            <a:solidFill>
              <a:srgbClr val="EAEAEA"/>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strike="noStrike" kern="0" cap="none" spc="0" normalizeH="0" baseline="0" noProof="1" smtClean="0">
                <a:ln>
                  <a:noFill/>
                </a:ln>
                <a:solidFill>
                  <a:srgbClr val="FFFFFF"/>
                </a:solidFill>
                <a:effectLst/>
                <a:uLnTx/>
                <a:uFillTx/>
                <a:latin typeface="Arial"/>
              </a:rPr>
              <a:t>2000</a:t>
            </a:r>
            <a:endParaRPr kumimoji="0" lang="en-US" sz="800" b="1" i="0" strike="noStrike" kern="0" cap="none" spc="0" normalizeH="0" baseline="0" noProof="1">
              <a:ln>
                <a:noFill/>
              </a:ln>
              <a:solidFill>
                <a:srgbClr val="FFFFFF"/>
              </a:solidFill>
              <a:effectLst/>
              <a:uLnTx/>
              <a:uFillTx/>
              <a:latin typeface="Arial"/>
            </a:endParaRPr>
          </a:p>
        </p:txBody>
      </p:sp>
      <p:sp>
        <p:nvSpPr>
          <p:cNvPr id="190" name="Rectangle 8"/>
          <p:cNvSpPr>
            <a:spLocks noChangeArrowheads="1"/>
          </p:cNvSpPr>
          <p:nvPr/>
        </p:nvSpPr>
        <p:spPr bwMode="gray">
          <a:xfrm>
            <a:off x="4977359" y="5024035"/>
            <a:ext cx="1538268" cy="205431"/>
          </a:xfrm>
          <a:prstGeom prst="rect">
            <a:avLst/>
          </a:prstGeom>
          <a:solidFill>
            <a:schemeClr val="tx2"/>
          </a:solidFill>
          <a:ln w="9525" algn="ctr">
            <a:solidFill>
              <a:srgbClr val="EAEAEA"/>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strike="noStrike" kern="0" cap="none" spc="0" normalizeH="0" baseline="0" noProof="1" smtClean="0">
                <a:ln>
                  <a:noFill/>
                </a:ln>
                <a:solidFill>
                  <a:srgbClr val="FFFFFF"/>
                </a:solidFill>
                <a:effectLst/>
                <a:uLnTx/>
                <a:uFillTx/>
                <a:latin typeface="Arial"/>
              </a:rPr>
              <a:t>2008</a:t>
            </a:r>
            <a:endParaRPr kumimoji="0" lang="en-US" sz="800" b="1" i="0" strike="noStrike" kern="0" cap="none" spc="0" normalizeH="0" baseline="0" noProof="1">
              <a:ln>
                <a:noFill/>
              </a:ln>
              <a:solidFill>
                <a:srgbClr val="FFFFFF"/>
              </a:solidFill>
              <a:effectLst/>
              <a:uLnTx/>
              <a:uFillTx/>
              <a:latin typeface="Arial"/>
            </a:endParaRPr>
          </a:p>
        </p:txBody>
      </p:sp>
      <p:sp>
        <p:nvSpPr>
          <p:cNvPr id="191" name="Rectangle 9"/>
          <p:cNvSpPr>
            <a:spLocks noChangeArrowheads="1"/>
          </p:cNvSpPr>
          <p:nvPr/>
        </p:nvSpPr>
        <p:spPr bwMode="gray">
          <a:xfrm>
            <a:off x="7924266" y="5024035"/>
            <a:ext cx="683675" cy="205431"/>
          </a:xfrm>
          <a:prstGeom prst="rect">
            <a:avLst/>
          </a:prstGeom>
          <a:solidFill>
            <a:schemeClr val="tx2"/>
          </a:solidFill>
          <a:ln w="9525" algn="ctr">
            <a:solidFill>
              <a:srgbClr val="EAEAEA"/>
            </a:solidFill>
            <a:miter lim="800000"/>
            <a:headEnd/>
            <a:tailEnd/>
          </a:ln>
        </p:spPr>
        <p:txBody>
          <a:bodyPr wrap="none" anchor="ctr"/>
          <a:lstStyle/>
          <a:p>
            <a:pPr algn="ctr">
              <a:defRPr/>
            </a:pPr>
            <a:r>
              <a:rPr lang="en-US" sz="800" b="1" kern="0" noProof="1" smtClean="0">
                <a:solidFill>
                  <a:srgbClr val="FFFFFF"/>
                </a:solidFill>
                <a:latin typeface="Arial"/>
              </a:rPr>
              <a:t>….</a:t>
            </a:r>
            <a:endParaRPr lang="en-US" sz="800" b="1" kern="0" noProof="1">
              <a:solidFill>
                <a:srgbClr val="FFFFFF"/>
              </a:solidFill>
              <a:latin typeface="Arial"/>
            </a:endParaRPr>
          </a:p>
        </p:txBody>
      </p:sp>
      <p:sp>
        <p:nvSpPr>
          <p:cNvPr id="201" name="Rectangle 10"/>
          <p:cNvSpPr>
            <a:spLocks noChangeArrowheads="1"/>
          </p:cNvSpPr>
          <p:nvPr/>
        </p:nvSpPr>
        <p:spPr bwMode="gray">
          <a:xfrm>
            <a:off x="8608016" y="5024035"/>
            <a:ext cx="820402" cy="205431"/>
          </a:xfrm>
          <a:prstGeom prst="rect">
            <a:avLst/>
          </a:prstGeom>
          <a:solidFill>
            <a:schemeClr val="tx2"/>
          </a:solidFill>
          <a:ln w="9525" algn="ctr">
            <a:solidFill>
              <a:srgbClr val="EAEAEA"/>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strike="noStrike" kern="0" cap="none" spc="0" normalizeH="0" baseline="0" noProof="1" smtClean="0">
                <a:ln>
                  <a:noFill/>
                </a:ln>
                <a:solidFill>
                  <a:srgbClr val="FFFFFF"/>
                </a:solidFill>
                <a:effectLst/>
                <a:uLnTx/>
                <a:uFillTx/>
                <a:latin typeface="Arial"/>
              </a:rPr>
              <a:t>20xx</a:t>
            </a:r>
            <a:endParaRPr kumimoji="0" lang="en-US" sz="800" b="1" i="0" strike="noStrike" kern="0" cap="none" spc="0" normalizeH="0" baseline="0" noProof="1">
              <a:ln>
                <a:noFill/>
              </a:ln>
              <a:solidFill>
                <a:srgbClr val="FFFFFF"/>
              </a:solidFill>
              <a:effectLst/>
              <a:uLnTx/>
              <a:uFillTx/>
              <a:latin typeface="Arial"/>
            </a:endParaRPr>
          </a:p>
        </p:txBody>
      </p:sp>
      <p:sp>
        <p:nvSpPr>
          <p:cNvPr id="212" name="Text Box 23"/>
          <p:cNvSpPr txBox="1">
            <a:spLocks noChangeArrowheads="1"/>
          </p:cNvSpPr>
          <p:nvPr/>
        </p:nvSpPr>
        <p:spPr bwMode="gray">
          <a:xfrm>
            <a:off x="2424708" y="5230728"/>
            <a:ext cx="1260303" cy="419376"/>
          </a:xfrm>
          <a:prstGeom prst="rect">
            <a:avLst/>
          </a:prstGeom>
          <a:noFill/>
          <a:ln w="9525">
            <a:noFill/>
            <a:miter lim="800000"/>
            <a:headEnd/>
            <a:tailEnd/>
          </a:ln>
        </p:spPr>
        <p:txBody>
          <a:bodyPr wrap="square" lIns="72000" tIns="64800" rIns="0">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lang="en-US" sz="800" b="1" kern="0" noProof="1" smtClean="0">
                <a:solidFill>
                  <a:srgbClr val="00338D"/>
                </a:solidFill>
                <a:latin typeface="Arial"/>
              </a:rPr>
              <a:t>Founded</a:t>
            </a:r>
          </a:p>
          <a:p>
            <a:pPr eaLnBrk="0" hangingPunct="0">
              <a:spcBef>
                <a:spcPct val="50000"/>
              </a:spcBef>
              <a:defRPr/>
            </a:pPr>
            <a:r>
              <a:rPr lang="en-US" sz="800" noProof="1" smtClean="0"/>
              <a:t>[...]</a:t>
            </a:r>
            <a:endParaRPr lang="en-US" sz="800" noProof="1">
              <a:latin typeface="Arial"/>
            </a:endParaRPr>
          </a:p>
        </p:txBody>
      </p:sp>
      <p:sp>
        <p:nvSpPr>
          <p:cNvPr id="215" name="Line 22"/>
          <p:cNvSpPr>
            <a:spLocks noChangeShapeType="1"/>
          </p:cNvSpPr>
          <p:nvPr/>
        </p:nvSpPr>
        <p:spPr bwMode="gray">
          <a:xfrm flipV="1">
            <a:off x="2472349" y="5198475"/>
            <a:ext cx="0" cy="683675"/>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218" name="Oval 12"/>
          <p:cNvSpPr>
            <a:spLocks noChangeArrowheads="1"/>
          </p:cNvSpPr>
          <p:nvPr/>
        </p:nvSpPr>
        <p:spPr bwMode="gray">
          <a:xfrm>
            <a:off x="2420084" y="5183113"/>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221" name="Text Box 24"/>
          <p:cNvSpPr txBox="1">
            <a:spLocks noChangeArrowheads="1"/>
          </p:cNvSpPr>
          <p:nvPr/>
        </p:nvSpPr>
        <p:spPr bwMode="gray">
          <a:xfrm>
            <a:off x="3441354" y="4009205"/>
            <a:ext cx="957252" cy="604042"/>
          </a:xfrm>
          <a:prstGeom prst="rect">
            <a:avLst/>
          </a:prstGeom>
          <a:noFill/>
          <a:ln w="9525">
            <a:noFill/>
            <a:miter lim="800000"/>
            <a:headEnd/>
            <a:tailEnd/>
          </a:ln>
        </p:spPr>
        <p:txBody>
          <a:bodyPr wrap="square" lIns="72000" tIns="64800" rIns="72000">
            <a:spAutoFit/>
          </a:bodyPr>
          <a:lstStyle/>
          <a:p>
            <a:pPr algn="r" eaLnBrk="0" hangingPunct="0">
              <a:spcBef>
                <a:spcPct val="50000"/>
              </a:spcBef>
              <a:buClr>
                <a:srgbClr val="97989A"/>
              </a:buClr>
            </a:pPr>
            <a:r>
              <a:rPr lang="en-US" sz="800" b="1" kern="0" noProof="1" smtClean="0">
                <a:solidFill>
                  <a:srgbClr val="00338D"/>
                </a:solidFill>
              </a:rPr>
              <a:t>[...]</a:t>
            </a:r>
            <a:endParaRPr lang="en-US" sz="800" b="1" noProof="1" smtClean="0">
              <a:solidFill>
                <a:schemeClr val="accent4"/>
              </a:solidFill>
              <a:latin typeface="Arial"/>
            </a:endParaRPr>
          </a:p>
          <a:p>
            <a:pPr algn="r" eaLnBrk="0" hangingPunct="0">
              <a:spcBef>
                <a:spcPct val="50000"/>
              </a:spcBef>
              <a:buClr>
                <a:srgbClr val="97989A"/>
              </a:buClr>
            </a:pPr>
            <a:r>
              <a:rPr lang="en-US" sz="800" noProof="1" smtClean="0">
                <a:latin typeface="Arial"/>
              </a:rPr>
              <a:t>[...]</a:t>
            </a:r>
          </a:p>
          <a:p>
            <a:pPr algn="r" eaLnBrk="0" hangingPunct="0">
              <a:spcBef>
                <a:spcPct val="50000"/>
              </a:spcBef>
              <a:buClr>
                <a:srgbClr val="97989A"/>
              </a:buClr>
            </a:pPr>
            <a:r>
              <a:rPr lang="en-US" sz="800" b="1" kern="0" noProof="1" smtClean="0"/>
              <a:t>[...]</a:t>
            </a:r>
            <a:endParaRPr lang="en-US" sz="800" noProof="1" smtClean="0">
              <a:latin typeface="Arial"/>
            </a:endParaRPr>
          </a:p>
        </p:txBody>
      </p:sp>
      <p:sp>
        <p:nvSpPr>
          <p:cNvPr id="225" name="Text Box 26"/>
          <p:cNvSpPr txBox="1">
            <a:spLocks noChangeArrowheads="1"/>
          </p:cNvSpPr>
          <p:nvPr/>
        </p:nvSpPr>
        <p:spPr bwMode="gray">
          <a:xfrm>
            <a:off x="7452876" y="4354680"/>
            <a:ext cx="1230209" cy="604042"/>
          </a:xfrm>
          <a:prstGeom prst="rect">
            <a:avLst/>
          </a:prstGeom>
          <a:noFill/>
          <a:ln w="9525">
            <a:noFill/>
            <a:miter lim="800000"/>
            <a:headEnd/>
            <a:tailEnd/>
          </a:ln>
        </p:spPr>
        <p:txBody>
          <a:bodyPr wrap="square" lIns="108000" tIns="64800" rIns="0">
            <a:spAutoFit/>
          </a:bodyPr>
          <a:lstStyle/>
          <a:p>
            <a:pPr marL="182563" indent="-182563" algn="r" eaLnBrk="0" hangingPunct="0">
              <a:spcBef>
                <a:spcPct val="50000"/>
              </a:spcBef>
              <a:buClr>
                <a:srgbClr val="97989A"/>
              </a:buClr>
            </a:pPr>
            <a:r>
              <a:rPr lang="en-US" sz="800" b="1" kern="0" noProof="1" smtClean="0">
                <a:solidFill>
                  <a:srgbClr val="00338D"/>
                </a:solidFill>
              </a:rPr>
              <a:t>[...]</a:t>
            </a:r>
            <a:endParaRPr lang="en-US" sz="800" b="1" kern="0" noProof="1" smtClean="0">
              <a:solidFill>
                <a:srgbClr val="00338D"/>
              </a:solidFill>
              <a:latin typeface="Arial"/>
            </a:endParaRPr>
          </a:p>
          <a:p>
            <a:pPr algn="r" eaLnBrk="0" hangingPunct="0">
              <a:spcBef>
                <a:spcPct val="50000"/>
              </a:spcBef>
              <a:buClr>
                <a:srgbClr val="97989A"/>
              </a:buClr>
            </a:pPr>
            <a:r>
              <a:rPr lang="en-US" sz="800" noProof="1" smtClean="0"/>
              <a:t>[...]</a:t>
            </a:r>
          </a:p>
          <a:p>
            <a:pPr algn="r" eaLnBrk="0" hangingPunct="0">
              <a:spcBef>
                <a:spcPct val="50000"/>
              </a:spcBef>
              <a:buClr>
                <a:srgbClr val="97989A"/>
              </a:buClr>
            </a:pPr>
            <a:r>
              <a:rPr lang="en-US" sz="800" b="1" kern="0" noProof="1" smtClean="0"/>
              <a:t>[...]</a:t>
            </a:r>
            <a:endParaRPr lang="en-US" sz="800" noProof="1" smtClean="0"/>
          </a:p>
        </p:txBody>
      </p:sp>
      <p:sp>
        <p:nvSpPr>
          <p:cNvPr id="228" name="Rectangle 10"/>
          <p:cNvSpPr>
            <a:spLocks noChangeArrowheads="1"/>
          </p:cNvSpPr>
          <p:nvPr/>
        </p:nvSpPr>
        <p:spPr bwMode="gray">
          <a:xfrm>
            <a:off x="4564843" y="5024035"/>
            <a:ext cx="410204" cy="205431"/>
          </a:xfrm>
          <a:prstGeom prst="rect">
            <a:avLst/>
          </a:prstGeom>
          <a:solidFill>
            <a:schemeClr val="tx2"/>
          </a:solidFill>
          <a:ln w="9525" algn="ctr">
            <a:solidFill>
              <a:srgbClr val="EAEAEA"/>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strike="noStrike" kern="0" cap="none" spc="0" normalizeH="0" baseline="0" noProof="1" smtClean="0">
                <a:ln>
                  <a:noFill/>
                </a:ln>
                <a:solidFill>
                  <a:srgbClr val="FFFFFF"/>
                </a:solidFill>
                <a:effectLst/>
                <a:uLnTx/>
                <a:uFillTx/>
                <a:latin typeface="Arial"/>
              </a:rPr>
              <a:t>2007</a:t>
            </a:r>
            <a:endParaRPr kumimoji="0" lang="en-US" sz="800" b="1" i="0" strike="noStrike" kern="0" cap="none" spc="0" normalizeH="0" baseline="0" noProof="1">
              <a:ln>
                <a:noFill/>
              </a:ln>
              <a:solidFill>
                <a:srgbClr val="FFFFFF"/>
              </a:solidFill>
              <a:effectLst/>
              <a:uLnTx/>
              <a:uFillTx/>
              <a:latin typeface="Arial"/>
            </a:endParaRPr>
          </a:p>
        </p:txBody>
      </p:sp>
      <p:sp>
        <p:nvSpPr>
          <p:cNvPr id="231" name="Text Box 26"/>
          <p:cNvSpPr txBox="1">
            <a:spLocks noChangeArrowheads="1"/>
          </p:cNvSpPr>
          <p:nvPr/>
        </p:nvSpPr>
        <p:spPr bwMode="gray">
          <a:xfrm>
            <a:off x="4743778" y="5230728"/>
            <a:ext cx="1025626" cy="788708"/>
          </a:xfrm>
          <a:prstGeom prst="rect">
            <a:avLst/>
          </a:prstGeom>
          <a:noFill/>
          <a:ln w="9525">
            <a:noFill/>
            <a:miter lim="800000"/>
            <a:headEnd/>
            <a:tailEnd/>
          </a:ln>
        </p:spPr>
        <p:txBody>
          <a:bodyPr wrap="square" lIns="108000" tIns="64800" rIns="126000">
            <a:spAutoFit/>
          </a:bodyPr>
          <a:lstStyle/>
          <a:p>
            <a:pPr marL="182563" indent="-182563" eaLnBrk="0" hangingPunct="0">
              <a:spcBef>
                <a:spcPct val="50000"/>
              </a:spcBef>
              <a:buClr>
                <a:srgbClr val="97989A"/>
              </a:buClr>
            </a:pPr>
            <a:r>
              <a:rPr lang="en-US" sz="800" b="1" noProof="1" smtClean="0">
                <a:solidFill>
                  <a:schemeClr val="tx2"/>
                </a:solidFill>
                <a:latin typeface="Arial"/>
              </a:rPr>
              <a:t>[...]</a:t>
            </a:r>
          </a:p>
          <a:p>
            <a:pPr marL="182563" indent="-182563" eaLnBrk="0" hangingPunct="0">
              <a:spcBef>
                <a:spcPct val="50000"/>
              </a:spcBef>
              <a:buClr>
                <a:srgbClr val="97989A"/>
              </a:buClr>
            </a:pPr>
            <a:r>
              <a:rPr lang="en-US" sz="800" noProof="1" smtClean="0">
                <a:solidFill>
                  <a:srgbClr val="000000"/>
                </a:solidFill>
              </a:rPr>
              <a:t>[...]</a:t>
            </a:r>
          </a:p>
          <a:p>
            <a:pPr marL="182563" indent="-182563" eaLnBrk="0" hangingPunct="0">
              <a:spcBef>
                <a:spcPct val="50000"/>
              </a:spcBef>
              <a:buClr>
                <a:srgbClr val="97989A"/>
              </a:buClr>
            </a:pPr>
            <a:endParaRPr lang="en-US" sz="800" noProof="1" smtClean="0">
              <a:solidFill>
                <a:srgbClr val="000000"/>
              </a:solidFill>
            </a:endParaRPr>
          </a:p>
          <a:p>
            <a:pPr marL="182563" indent="-182563" eaLnBrk="0" hangingPunct="0">
              <a:spcBef>
                <a:spcPct val="50000"/>
              </a:spcBef>
              <a:buClr>
                <a:srgbClr val="97989A"/>
              </a:buClr>
            </a:pPr>
            <a:endParaRPr lang="en-US" sz="800" noProof="1">
              <a:solidFill>
                <a:srgbClr val="000000"/>
              </a:solidFill>
              <a:latin typeface="Arial"/>
            </a:endParaRPr>
          </a:p>
        </p:txBody>
      </p:sp>
      <p:sp>
        <p:nvSpPr>
          <p:cNvPr id="234" name="Text Box 26"/>
          <p:cNvSpPr txBox="1">
            <a:spLocks noChangeArrowheads="1"/>
          </p:cNvSpPr>
          <p:nvPr/>
        </p:nvSpPr>
        <p:spPr bwMode="gray">
          <a:xfrm>
            <a:off x="4277234" y="4469742"/>
            <a:ext cx="1070517" cy="788708"/>
          </a:xfrm>
          <a:prstGeom prst="rect">
            <a:avLst/>
          </a:prstGeom>
          <a:noFill/>
          <a:ln w="9525">
            <a:noFill/>
            <a:miter lim="800000"/>
            <a:headEnd/>
            <a:tailEnd/>
          </a:ln>
        </p:spPr>
        <p:txBody>
          <a:bodyPr wrap="square" lIns="108000" tIns="64800" rIns="126000">
            <a:spAutoFit/>
          </a:bodyPr>
          <a:lstStyle/>
          <a:p>
            <a:pPr lvl="0" algn="r" eaLnBrk="0" hangingPunct="0">
              <a:spcBef>
                <a:spcPct val="50000"/>
              </a:spcBef>
              <a:defRPr/>
            </a:pPr>
            <a:r>
              <a:rPr lang="en-US" sz="800" b="1" kern="0" noProof="1" smtClean="0">
                <a:solidFill>
                  <a:srgbClr val="00338D"/>
                </a:solidFill>
              </a:rPr>
              <a:t>[...]</a:t>
            </a:r>
            <a:endParaRPr lang="en-US" sz="800" b="1" kern="0" noProof="1" smtClean="0">
              <a:solidFill>
                <a:srgbClr val="00338D"/>
              </a:solidFill>
              <a:latin typeface="Arial"/>
            </a:endParaRPr>
          </a:p>
          <a:p>
            <a:pPr algn="r" eaLnBrk="0" hangingPunct="0">
              <a:spcBef>
                <a:spcPct val="50000"/>
              </a:spcBef>
              <a:buClr>
                <a:srgbClr val="97989A"/>
              </a:buClr>
            </a:pPr>
            <a:r>
              <a:rPr lang="en-US" sz="800" noProof="1" smtClean="0"/>
              <a:t>[...]</a:t>
            </a:r>
          </a:p>
          <a:p>
            <a:pPr algn="r" eaLnBrk="0" hangingPunct="0">
              <a:spcBef>
                <a:spcPct val="50000"/>
              </a:spcBef>
              <a:buClr>
                <a:srgbClr val="97989A"/>
              </a:buClr>
            </a:pPr>
            <a:r>
              <a:rPr lang="en-US" sz="800" b="1" kern="0" noProof="1" smtClean="0"/>
              <a:t>[...]</a:t>
            </a:r>
            <a:endParaRPr lang="en-US" sz="800" noProof="1" smtClean="0"/>
          </a:p>
          <a:p>
            <a:pPr lvl="0" algn="r" eaLnBrk="0" hangingPunct="0">
              <a:spcBef>
                <a:spcPct val="50000"/>
              </a:spcBef>
              <a:defRPr/>
            </a:pPr>
            <a:endParaRPr kumimoji="0" lang="en-US" sz="800" b="0" i="0" strike="noStrike" kern="0" cap="none" spc="0" normalizeH="0" baseline="0" noProof="1">
              <a:ln>
                <a:noFill/>
              </a:ln>
              <a:solidFill>
                <a:sysClr val="windowText" lastClr="000000"/>
              </a:solidFill>
              <a:effectLst/>
              <a:uLnTx/>
              <a:uFillTx/>
              <a:latin typeface="Arial"/>
            </a:endParaRPr>
          </a:p>
        </p:txBody>
      </p:sp>
      <p:sp>
        <p:nvSpPr>
          <p:cNvPr id="237" name="Text Box 26"/>
          <p:cNvSpPr txBox="1">
            <a:spLocks noChangeArrowheads="1"/>
          </p:cNvSpPr>
          <p:nvPr/>
        </p:nvSpPr>
        <p:spPr bwMode="gray">
          <a:xfrm>
            <a:off x="5231588" y="4009205"/>
            <a:ext cx="1230775" cy="604042"/>
          </a:xfrm>
          <a:prstGeom prst="rect">
            <a:avLst/>
          </a:prstGeom>
          <a:noFill/>
          <a:ln w="9525">
            <a:noFill/>
            <a:miter lim="800000"/>
            <a:headEnd/>
            <a:tailEnd/>
          </a:ln>
        </p:spPr>
        <p:txBody>
          <a:bodyPr wrap="square" lIns="108000" tIns="64800" rIns="126000">
            <a:spAutoFit/>
          </a:bodyPr>
          <a:lstStyle/>
          <a:p>
            <a:pPr marL="182563" indent="-182563" algn="r" eaLnBrk="0" hangingPunct="0">
              <a:spcBef>
                <a:spcPct val="50000"/>
              </a:spcBef>
              <a:buClr>
                <a:srgbClr val="97989A"/>
              </a:buClr>
            </a:pPr>
            <a:r>
              <a:rPr lang="en-US" sz="800" b="1" kern="0" noProof="1" smtClean="0">
                <a:solidFill>
                  <a:srgbClr val="00338D"/>
                </a:solidFill>
              </a:rPr>
              <a:t>[...]</a:t>
            </a:r>
            <a:endParaRPr lang="en-US" sz="800" b="1" noProof="1" smtClean="0">
              <a:solidFill>
                <a:schemeClr val="accent4"/>
              </a:solidFill>
              <a:latin typeface="Arial"/>
            </a:endParaRPr>
          </a:p>
          <a:p>
            <a:pPr algn="r" eaLnBrk="0" hangingPunct="0">
              <a:spcBef>
                <a:spcPct val="50000"/>
              </a:spcBef>
              <a:buClr>
                <a:srgbClr val="97989A"/>
              </a:buClr>
            </a:pPr>
            <a:r>
              <a:rPr lang="en-US" sz="800" noProof="1" smtClean="0"/>
              <a:t>[...]</a:t>
            </a:r>
          </a:p>
          <a:p>
            <a:pPr algn="r" eaLnBrk="0" hangingPunct="0">
              <a:spcBef>
                <a:spcPct val="50000"/>
              </a:spcBef>
              <a:buClr>
                <a:srgbClr val="97989A"/>
              </a:buClr>
            </a:pPr>
            <a:r>
              <a:rPr lang="en-US" sz="800" b="1" kern="0" noProof="1" smtClean="0"/>
              <a:t>[...]</a:t>
            </a:r>
            <a:endParaRPr lang="en-US" sz="800" noProof="1" smtClean="0"/>
          </a:p>
        </p:txBody>
      </p:sp>
      <p:sp>
        <p:nvSpPr>
          <p:cNvPr id="240" name="Line 22"/>
          <p:cNvSpPr>
            <a:spLocks noChangeShapeType="1"/>
          </p:cNvSpPr>
          <p:nvPr/>
        </p:nvSpPr>
        <p:spPr bwMode="gray">
          <a:xfrm flipV="1">
            <a:off x="4384632" y="4073767"/>
            <a:ext cx="0" cy="922961"/>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245" name="Oval 12"/>
          <p:cNvSpPr>
            <a:spLocks noChangeArrowheads="1"/>
          </p:cNvSpPr>
          <p:nvPr/>
        </p:nvSpPr>
        <p:spPr bwMode="gray">
          <a:xfrm>
            <a:off x="4334586" y="4955317"/>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250" name="Line 22"/>
          <p:cNvSpPr>
            <a:spLocks noChangeShapeType="1"/>
          </p:cNvSpPr>
          <p:nvPr/>
        </p:nvSpPr>
        <p:spPr bwMode="gray">
          <a:xfrm flipV="1">
            <a:off x="4790036" y="5198475"/>
            <a:ext cx="0" cy="512756"/>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256" name="Oval 12"/>
          <p:cNvSpPr>
            <a:spLocks noChangeArrowheads="1"/>
          </p:cNvSpPr>
          <p:nvPr/>
        </p:nvSpPr>
        <p:spPr bwMode="gray">
          <a:xfrm>
            <a:off x="4737771" y="5183113"/>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263" name="Line 22"/>
          <p:cNvSpPr>
            <a:spLocks noChangeShapeType="1"/>
          </p:cNvSpPr>
          <p:nvPr/>
        </p:nvSpPr>
        <p:spPr bwMode="gray">
          <a:xfrm flipV="1">
            <a:off x="7782588" y="5198475"/>
            <a:ext cx="0" cy="854593"/>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282" name="Oval 12"/>
          <p:cNvSpPr>
            <a:spLocks noChangeArrowheads="1"/>
          </p:cNvSpPr>
          <p:nvPr/>
        </p:nvSpPr>
        <p:spPr bwMode="gray">
          <a:xfrm>
            <a:off x="7730323" y="5183113"/>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285" name="Text Box 24"/>
          <p:cNvSpPr txBox="1">
            <a:spLocks noChangeArrowheads="1"/>
          </p:cNvSpPr>
          <p:nvPr/>
        </p:nvSpPr>
        <p:spPr bwMode="gray">
          <a:xfrm>
            <a:off x="8061168" y="5230728"/>
            <a:ext cx="1367349" cy="604042"/>
          </a:xfrm>
          <a:prstGeom prst="rect">
            <a:avLst/>
          </a:prstGeom>
          <a:noFill/>
          <a:ln w="9525">
            <a:noFill/>
            <a:miter lim="800000"/>
            <a:headEnd/>
            <a:tailEnd/>
          </a:ln>
        </p:spPr>
        <p:txBody>
          <a:bodyPr wrap="square" lIns="72000" tIns="64800" rIns="72000">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lang="en-US" sz="800" b="1" kern="0" noProof="1" smtClean="0">
                <a:solidFill>
                  <a:srgbClr val="00338D"/>
                </a:solidFill>
                <a:latin typeface="Arial"/>
              </a:rPr>
              <a:t>[…]</a:t>
            </a:r>
            <a:endParaRPr kumimoji="0" lang="en-US" sz="800" b="1" i="0" strike="noStrike" kern="0" cap="none" spc="0" normalizeH="0" baseline="0" noProof="1" smtClean="0">
              <a:ln>
                <a:noFill/>
              </a:ln>
              <a:solidFill>
                <a:srgbClr val="00338D"/>
              </a:solidFill>
              <a:effectLst/>
              <a:uLnTx/>
              <a:uFillTx/>
              <a:latin typeface="Arial"/>
            </a:endParaRPr>
          </a:p>
          <a:p>
            <a:pPr eaLnBrk="0" hangingPunct="0">
              <a:spcBef>
                <a:spcPct val="50000"/>
              </a:spcBef>
              <a:buClr>
                <a:srgbClr val="97989A"/>
              </a:buClr>
            </a:pPr>
            <a:r>
              <a:rPr lang="en-US" sz="800" noProof="1" smtClean="0"/>
              <a:t>[...]</a:t>
            </a:r>
          </a:p>
          <a:p>
            <a:pPr eaLnBrk="0" hangingPunct="0">
              <a:spcBef>
                <a:spcPct val="50000"/>
              </a:spcBef>
              <a:buClr>
                <a:srgbClr val="97989A"/>
              </a:buClr>
            </a:pPr>
            <a:r>
              <a:rPr lang="en-US" sz="800" b="1" kern="0" noProof="1" smtClean="0"/>
              <a:t>[...]</a:t>
            </a:r>
            <a:endParaRPr lang="en-US" sz="800" noProof="1" smtClean="0"/>
          </a:p>
        </p:txBody>
      </p:sp>
      <p:sp>
        <p:nvSpPr>
          <p:cNvPr id="289" name="Rectangle 6"/>
          <p:cNvSpPr>
            <a:spLocks noChangeArrowheads="1"/>
          </p:cNvSpPr>
          <p:nvPr/>
        </p:nvSpPr>
        <p:spPr bwMode="gray">
          <a:xfrm>
            <a:off x="2846422" y="5024035"/>
            <a:ext cx="239286" cy="205431"/>
          </a:xfrm>
          <a:prstGeom prst="rect">
            <a:avLst/>
          </a:prstGeom>
          <a:solidFill>
            <a:schemeClr val="tx2"/>
          </a:solidFill>
          <a:ln w="9525" algn="ctr">
            <a:solidFill>
              <a:srgbClr val="EAEAEA"/>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strike="noStrike" kern="0" cap="none" spc="0" normalizeH="0" baseline="0" noProof="1" smtClean="0">
                <a:ln>
                  <a:noFill/>
                </a:ln>
                <a:solidFill>
                  <a:srgbClr val="FFFFFF"/>
                </a:solidFill>
                <a:effectLst/>
                <a:uLnTx/>
                <a:uFillTx/>
                <a:latin typeface="Arial"/>
              </a:rPr>
              <a:t>…</a:t>
            </a:r>
            <a:endParaRPr kumimoji="0" lang="en-US" sz="800" b="1" i="0" strike="noStrike" kern="0" cap="none" spc="0" normalizeH="0" baseline="0" noProof="1">
              <a:ln>
                <a:noFill/>
              </a:ln>
              <a:solidFill>
                <a:srgbClr val="FFFFFF"/>
              </a:solidFill>
              <a:effectLst/>
              <a:uLnTx/>
              <a:uFillTx/>
              <a:latin typeface="Arial"/>
            </a:endParaRPr>
          </a:p>
        </p:txBody>
      </p:sp>
      <p:sp>
        <p:nvSpPr>
          <p:cNvPr id="292" name="Rectangle 6"/>
          <p:cNvSpPr>
            <a:spLocks noChangeArrowheads="1"/>
          </p:cNvSpPr>
          <p:nvPr/>
        </p:nvSpPr>
        <p:spPr bwMode="gray">
          <a:xfrm>
            <a:off x="3088808" y="5024035"/>
            <a:ext cx="410205" cy="205431"/>
          </a:xfrm>
          <a:prstGeom prst="rect">
            <a:avLst/>
          </a:prstGeom>
          <a:solidFill>
            <a:schemeClr val="tx2"/>
          </a:solidFill>
          <a:ln w="9525" algn="ctr">
            <a:solidFill>
              <a:srgbClr val="EAEAEA"/>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strike="noStrike" kern="0" cap="none" spc="0" normalizeH="0" baseline="0" noProof="1" smtClean="0">
                <a:ln>
                  <a:noFill/>
                </a:ln>
                <a:solidFill>
                  <a:srgbClr val="FFFFFF"/>
                </a:solidFill>
                <a:effectLst/>
                <a:uLnTx/>
                <a:uFillTx/>
                <a:latin typeface="Arial"/>
              </a:rPr>
              <a:t>1999</a:t>
            </a:r>
            <a:endParaRPr kumimoji="0" lang="en-US" sz="800" b="1" i="0" strike="noStrike" kern="0" cap="none" spc="0" normalizeH="0" baseline="0" noProof="1">
              <a:ln>
                <a:noFill/>
              </a:ln>
              <a:solidFill>
                <a:srgbClr val="FFFFFF"/>
              </a:solidFill>
              <a:effectLst/>
              <a:uLnTx/>
              <a:uFillTx/>
              <a:latin typeface="Arial"/>
            </a:endParaRPr>
          </a:p>
        </p:txBody>
      </p:sp>
      <p:sp>
        <p:nvSpPr>
          <p:cNvPr id="295" name="Line 22"/>
          <p:cNvSpPr>
            <a:spLocks noChangeShapeType="1"/>
          </p:cNvSpPr>
          <p:nvPr/>
        </p:nvSpPr>
        <p:spPr bwMode="gray">
          <a:xfrm flipV="1">
            <a:off x="3446313" y="4518155"/>
            <a:ext cx="0" cy="478573"/>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378" name="Oval 12"/>
          <p:cNvSpPr>
            <a:spLocks noChangeArrowheads="1"/>
          </p:cNvSpPr>
          <p:nvPr/>
        </p:nvSpPr>
        <p:spPr bwMode="gray">
          <a:xfrm>
            <a:off x="3396267" y="4959839"/>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385" name="Text Box 26"/>
          <p:cNvSpPr txBox="1">
            <a:spLocks noChangeArrowheads="1"/>
          </p:cNvSpPr>
          <p:nvPr/>
        </p:nvSpPr>
        <p:spPr bwMode="gray">
          <a:xfrm>
            <a:off x="3616636" y="5230728"/>
            <a:ext cx="1230751" cy="419376"/>
          </a:xfrm>
          <a:prstGeom prst="rect">
            <a:avLst/>
          </a:prstGeom>
          <a:noFill/>
          <a:ln w="9525">
            <a:noFill/>
            <a:miter lim="800000"/>
            <a:headEnd/>
            <a:tailEnd/>
          </a:ln>
        </p:spPr>
        <p:txBody>
          <a:bodyPr wrap="square" lIns="108000" tIns="64800" rIns="126000">
            <a:spAutoFit/>
          </a:bodyPr>
          <a:lstStyle/>
          <a:p>
            <a:pPr marL="182563" indent="-182563" eaLnBrk="0" hangingPunct="0">
              <a:spcBef>
                <a:spcPct val="50000"/>
              </a:spcBef>
              <a:buClr>
                <a:srgbClr val="97989A"/>
              </a:buClr>
            </a:pPr>
            <a:r>
              <a:rPr lang="en-US" sz="800" b="1" noProof="1" smtClean="0">
                <a:solidFill>
                  <a:schemeClr val="tx2"/>
                </a:solidFill>
                <a:latin typeface="Arial"/>
              </a:rPr>
              <a:t>IPO</a:t>
            </a:r>
          </a:p>
          <a:p>
            <a:pPr eaLnBrk="0" hangingPunct="0">
              <a:spcBef>
                <a:spcPct val="50000"/>
              </a:spcBef>
              <a:buClr>
                <a:srgbClr val="97989A"/>
              </a:buClr>
            </a:pPr>
            <a:r>
              <a:rPr lang="en-US" sz="800" noProof="1" smtClean="0"/>
              <a:t>[...]</a:t>
            </a:r>
            <a:endParaRPr lang="en-US" sz="800" noProof="1"/>
          </a:p>
        </p:txBody>
      </p:sp>
      <p:sp>
        <p:nvSpPr>
          <p:cNvPr id="386" name="Text Box 24"/>
          <p:cNvSpPr txBox="1">
            <a:spLocks noChangeArrowheads="1"/>
          </p:cNvSpPr>
          <p:nvPr/>
        </p:nvSpPr>
        <p:spPr bwMode="gray">
          <a:xfrm>
            <a:off x="6283264" y="4009205"/>
            <a:ext cx="1230751" cy="727152"/>
          </a:xfrm>
          <a:prstGeom prst="rect">
            <a:avLst/>
          </a:prstGeom>
          <a:noFill/>
          <a:ln w="9525">
            <a:noFill/>
            <a:miter lim="800000"/>
            <a:headEnd/>
            <a:tailEnd/>
          </a:ln>
        </p:spPr>
        <p:txBody>
          <a:bodyPr wrap="square" lIns="72000" tIns="64800" rIns="126000">
            <a:spAutoFit/>
          </a:bodyPr>
          <a:lstStyle/>
          <a:p>
            <a:pPr lvl="0" algn="r" eaLnBrk="0" hangingPunct="0">
              <a:spcBef>
                <a:spcPct val="50000"/>
              </a:spcBef>
              <a:defRPr/>
            </a:pPr>
            <a:r>
              <a:rPr lang="en-US" sz="800" b="1" kern="0" noProof="1" smtClean="0">
                <a:solidFill>
                  <a:srgbClr val="00338D"/>
                </a:solidFill>
              </a:rPr>
              <a:t>[...]</a:t>
            </a:r>
            <a:endParaRPr kumimoji="0" lang="en-US" sz="800" b="1" i="0" strike="noStrike" kern="0" cap="none" spc="0" normalizeH="0" baseline="0" noProof="1" smtClean="0">
              <a:ln>
                <a:noFill/>
              </a:ln>
              <a:solidFill>
                <a:srgbClr val="00338D"/>
              </a:solidFill>
              <a:effectLst/>
              <a:uLnTx/>
              <a:uFillTx/>
              <a:latin typeface="Arial"/>
            </a:endParaRPr>
          </a:p>
          <a:p>
            <a:pPr algn="r" eaLnBrk="0" hangingPunct="0">
              <a:spcBef>
                <a:spcPct val="50000"/>
              </a:spcBef>
              <a:buClr>
                <a:srgbClr val="97989A"/>
              </a:buClr>
            </a:pPr>
            <a:r>
              <a:rPr lang="en-US" sz="800" noProof="1" smtClean="0"/>
              <a:t>[...]</a:t>
            </a:r>
          </a:p>
          <a:p>
            <a:pPr algn="r" eaLnBrk="0" hangingPunct="0">
              <a:spcBef>
                <a:spcPct val="50000"/>
              </a:spcBef>
              <a:buClr>
                <a:srgbClr val="97989A"/>
              </a:buClr>
            </a:pPr>
            <a:r>
              <a:rPr lang="en-US" sz="800" b="1" kern="0" noProof="1" smtClean="0"/>
              <a:t>[...]</a:t>
            </a:r>
            <a:endParaRPr lang="en-US" sz="800" noProof="1" smtClean="0"/>
          </a:p>
          <a:p>
            <a:pPr marL="0" marR="0" lvl="0" indent="0" algn="r" defTabSz="914400" eaLnBrk="0" fontAlgn="auto" latinLnBrk="0" hangingPunct="0">
              <a:lnSpc>
                <a:spcPct val="100000"/>
              </a:lnSpc>
              <a:spcBef>
                <a:spcPct val="50000"/>
              </a:spcBef>
              <a:spcAft>
                <a:spcPts val="0"/>
              </a:spcAft>
              <a:buClrTx/>
              <a:buSzTx/>
              <a:buFontTx/>
              <a:buNone/>
              <a:tabLst/>
              <a:defRPr/>
            </a:pPr>
            <a:endParaRPr lang="en-US" sz="800" baseline="30000" dirty="0" smtClean="0">
              <a:latin typeface="Arial"/>
            </a:endParaRPr>
          </a:p>
        </p:txBody>
      </p:sp>
      <p:sp>
        <p:nvSpPr>
          <p:cNvPr id="388" name="Rectangle 6"/>
          <p:cNvSpPr>
            <a:spLocks noChangeArrowheads="1"/>
          </p:cNvSpPr>
          <p:nvPr/>
        </p:nvSpPr>
        <p:spPr bwMode="gray">
          <a:xfrm>
            <a:off x="3915306" y="5024035"/>
            <a:ext cx="239286" cy="205431"/>
          </a:xfrm>
          <a:prstGeom prst="rect">
            <a:avLst/>
          </a:prstGeom>
          <a:solidFill>
            <a:schemeClr val="tx2"/>
          </a:solidFill>
          <a:ln w="9525" algn="ctr">
            <a:solidFill>
              <a:srgbClr val="EAEAEA"/>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strike="noStrike" kern="0" cap="none" spc="0" normalizeH="0" baseline="0" noProof="1" smtClean="0">
                <a:ln>
                  <a:noFill/>
                </a:ln>
                <a:solidFill>
                  <a:srgbClr val="FFFFFF"/>
                </a:solidFill>
                <a:effectLst/>
                <a:uLnTx/>
                <a:uFillTx/>
                <a:latin typeface="Arial"/>
              </a:rPr>
              <a:t>…</a:t>
            </a:r>
            <a:endParaRPr kumimoji="0" lang="en-US" sz="800" b="1" i="0" strike="noStrike" kern="0" cap="none" spc="0" normalizeH="0" baseline="0" noProof="1">
              <a:ln>
                <a:noFill/>
              </a:ln>
              <a:solidFill>
                <a:srgbClr val="FFFFFF"/>
              </a:solidFill>
              <a:effectLst/>
              <a:uLnTx/>
              <a:uFillTx/>
              <a:latin typeface="Arial"/>
            </a:endParaRPr>
          </a:p>
        </p:txBody>
      </p:sp>
      <p:sp>
        <p:nvSpPr>
          <p:cNvPr id="389" name="Line 22"/>
          <p:cNvSpPr>
            <a:spLocks noChangeShapeType="1"/>
          </p:cNvSpPr>
          <p:nvPr/>
        </p:nvSpPr>
        <p:spPr bwMode="gray">
          <a:xfrm flipV="1">
            <a:off x="6660953" y="5198475"/>
            <a:ext cx="0" cy="854593"/>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390" name="Oval 12"/>
          <p:cNvSpPr>
            <a:spLocks noChangeArrowheads="1"/>
          </p:cNvSpPr>
          <p:nvPr/>
        </p:nvSpPr>
        <p:spPr bwMode="gray">
          <a:xfrm>
            <a:off x="6608688" y="5183113"/>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391" name="Line 22"/>
          <p:cNvSpPr>
            <a:spLocks noChangeShapeType="1"/>
          </p:cNvSpPr>
          <p:nvPr/>
        </p:nvSpPr>
        <p:spPr bwMode="gray">
          <a:xfrm flipV="1">
            <a:off x="8093576" y="5198475"/>
            <a:ext cx="0" cy="854593"/>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392" name="Oval 12"/>
          <p:cNvSpPr>
            <a:spLocks noChangeArrowheads="1"/>
          </p:cNvSpPr>
          <p:nvPr/>
        </p:nvSpPr>
        <p:spPr bwMode="gray">
          <a:xfrm>
            <a:off x="8041311" y="5183113"/>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393" name="Text Box 26"/>
          <p:cNvSpPr txBox="1">
            <a:spLocks noChangeArrowheads="1"/>
          </p:cNvSpPr>
          <p:nvPr/>
        </p:nvSpPr>
        <p:spPr bwMode="gray">
          <a:xfrm>
            <a:off x="6603094" y="5230728"/>
            <a:ext cx="1253292" cy="604042"/>
          </a:xfrm>
          <a:prstGeom prst="rect">
            <a:avLst/>
          </a:prstGeom>
          <a:noFill/>
          <a:ln w="9525">
            <a:noFill/>
            <a:miter lim="800000"/>
            <a:headEnd/>
            <a:tailEnd/>
          </a:ln>
        </p:spPr>
        <p:txBody>
          <a:bodyPr wrap="square" lIns="108000" tIns="64800" rIns="126000">
            <a:spAutoFit/>
          </a:bodyPr>
          <a:lstStyle/>
          <a:p>
            <a:pPr marL="182563" indent="-182563" algn="r" eaLnBrk="0" hangingPunct="0">
              <a:spcBef>
                <a:spcPct val="50000"/>
              </a:spcBef>
              <a:buClr>
                <a:srgbClr val="97989A"/>
              </a:buClr>
            </a:pPr>
            <a:r>
              <a:rPr lang="en-US" sz="800" b="1" noProof="1" smtClean="0">
                <a:solidFill>
                  <a:schemeClr val="tx2"/>
                </a:solidFill>
                <a:latin typeface="Arial"/>
              </a:rPr>
              <a:t>[...]</a:t>
            </a:r>
          </a:p>
          <a:p>
            <a:pPr algn="r" eaLnBrk="0" hangingPunct="0">
              <a:spcBef>
                <a:spcPct val="50000"/>
              </a:spcBef>
              <a:buClr>
                <a:srgbClr val="97989A"/>
              </a:buClr>
            </a:pPr>
            <a:r>
              <a:rPr lang="en-US" sz="800" noProof="1" smtClean="0"/>
              <a:t>[...]</a:t>
            </a:r>
          </a:p>
          <a:p>
            <a:pPr algn="r" eaLnBrk="0" hangingPunct="0">
              <a:spcBef>
                <a:spcPct val="50000"/>
              </a:spcBef>
              <a:buClr>
                <a:srgbClr val="97989A"/>
              </a:buClr>
            </a:pPr>
            <a:r>
              <a:rPr lang="en-US" sz="800" b="1" kern="0" noProof="1" smtClean="0"/>
              <a:t>[...]</a:t>
            </a:r>
            <a:endParaRPr lang="en-US" sz="800" noProof="1" smtClean="0"/>
          </a:p>
        </p:txBody>
      </p:sp>
      <p:sp>
        <p:nvSpPr>
          <p:cNvPr id="394" name="Line 22"/>
          <p:cNvSpPr>
            <a:spLocks noChangeShapeType="1"/>
          </p:cNvSpPr>
          <p:nvPr/>
        </p:nvSpPr>
        <p:spPr bwMode="gray">
          <a:xfrm flipV="1">
            <a:off x="5275487" y="4518155"/>
            <a:ext cx="0" cy="478573"/>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395" name="Oval 12"/>
          <p:cNvSpPr>
            <a:spLocks noChangeArrowheads="1"/>
          </p:cNvSpPr>
          <p:nvPr/>
        </p:nvSpPr>
        <p:spPr bwMode="gray">
          <a:xfrm>
            <a:off x="5225441" y="4959839"/>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396" name="Line 22"/>
          <p:cNvSpPr>
            <a:spLocks noChangeShapeType="1"/>
          </p:cNvSpPr>
          <p:nvPr/>
        </p:nvSpPr>
        <p:spPr bwMode="gray">
          <a:xfrm flipV="1">
            <a:off x="8726437" y="4419524"/>
            <a:ext cx="0" cy="615307"/>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397" name="Oval 12"/>
          <p:cNvSpPr>
            <a:spLocks noChangeArrowheads="1"/>
          </p:cNvSpPr>
          <p:nvPr/>
        </p:nvSpPr>
        <p:spPr bwMode="gray">
          <a:xfrm>
            <a:off x="8676391" y="4959839"/>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398" name="Line 22"/>
          <p:cNvSpPr>
            <a:spLocks noChangeShapeType="1"/>
          </p:cNvSpPr>
          <p:nvPr/>
        </p:nvSpPr>
        <p:spPr bwMode="gray">
          <a:xfrm flipV="1">
            <a:off x="6375517" y="4073767"/>
            <a:ext cx="0" cy="922961"/>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399" name="Oval 12"/>
          <p:cNvSpPr>
            <a:spLocks noChangeArrowheads="1"/>
          </p:cNvSpPr>
          <p:nvPr/>
        </p:nvSpPr>
        <p:spPr bwMode="gray">
          <a:xfrm>
            <a:off x="6325471" y="4955317"/>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400" name="Line 22"/>
          <p:cNvSpPr>
            <a:spLocks noChangeShapeType="1"/>
          </p:cNvSpPr>
          <p:nvPr/>
        </p:nvSpPr>
        <p:spPr bwMode="gray">
          <a:xfrm flipV="1">
            <a:off x="7461510" y="4073767"/>
            <a:ext cx="0" cy="922961"/>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401" name="Oval 12"/>
          <p:cNvSpPr>
            <a:spLocks noChangeArrowheads="1"/>
          </p:cNvSpPr>
          <p:nvPr/>
        </p:nvSpPr>
        <p:spPr bwMode="gray">
          <a:xfrm>
            <a:off x="7411464" y="4955317"/>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402" name="Line 22"/>
          <p:cNvSpPr>
            <a:spLocks noChangeShapeType="1"/>
          </p:cNvSpPr>
          <p:nvPr/>
        </p:nvSpPr>
        <p:spPr bwMode="gray">
          <a:xfrm flipV="1">
            <a:off x="9353872" y="4073767"/>
            <a:ext cx="0" cy="922961"/>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403" name="Oval 12"/>
          <p:cNvSpPr>
            <a:spLocks noChangeArrowheads="1"/>
          </p:cNvSpPr>
          <p:nvPr/>
        </p:nvSpPr>
        <p:spPr bwMode="gray">
          <a:xfrm>
            <a:off x="9303826" y="4955317"/>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404" name="Line 22"/>
          <p:cNvSpPr>
            <a:spLocks noChangeShapeType="1"/>
          </p:cNvSpPr>
          <p:nvPr/>
        </p:nvSpPr>
        <p:spPr bwMode="gray">
          <a:xfrm flipV="1">
            <a:off x="3666922" y="5198475"/>
            <a:ext cx="0" cy="683675"/>
          </a:xfrm>
          <a:prstGeom prst="line">
            <a:avLst/>
          </a:prstGeom>
          <a:noFill/>
          <a:ln w="6350">
            <a:solidFill>
              <a:srgbClr val="97989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405" name="Oval 12"/>
          <p:cNvSpPr>
            <a:spLocks noChangeArrowheads="1"/>
          </p:cNvSpPr>
          <p:nvPr/>
        </p:nvSpPr>
        <p:spPr bwMode="gray">
          <a:xfrm>
            <a:off x="3614657" y="5183113"/>
            <a:ext cx="102551" cy="102551"/>
          </a:xfrm>
          <a:prstGeom prst="ellipse">
            <a:avLst/>
          </a:prstGeom>
          <a:solidFill>
            <a:schemeClr val="accent1"/>
          </a:solidFill>
          <a:ln w="12700">
            <a:solidFill>
              <a:srgbClr val="EAEAEA"/>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endParaRPr>
          </a:p>
        </p:txBody>
      </p:sp>
      <p:sp>
        <p:nvSpPr>
          <p:cNvPr id="406" name="Rectangle 16"/>
          <p:cNvSpPr/>
          <p:nvPr/>
        </p:nvSpPr>
        <p:spPr>
          <a:xfrm>
            <a:off x="1119434"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grpSp>
        <p:nvGrpSpPr>
          <p:cNvPr id="640" name="Group 11"/>
          <p:cNvGrpSpPr>
            <a:grpSpLocks noChangeAspect="1"/>
          </p:cNvGrpSpPr>
          <p:nvPr>
            <p:custDataLst>
              <p:tags r:id="rId3"/>
            </p:custDataLst>
          </p:nvPr>
        </p:nvGrpSpPr>
        <p:grpSpPr bwMode="auto">
          <a:xfrm>
            <a:off x="8409132" y="1685449"/>
            <a:ext cx="730044" cy="98298"/>
            <a:chOff x="3090" y="1314"/>
            <a:chExt cx="969" cy="97"/>
          </a:xfrm>
          <a:solidFill>
            <a:srgbClr val="9BCA40"/>
          </a:solidFill>
        </p:grpSpPr>
        <p:sp>
          <p:nvSpPr>
            <p:cNvPr id="641" name="Freeform 20"/>
            <p:cNvSpPr>
              <a:spLocks noChangeAspect="1"/>
            </p:cNvSpPr>
            <p:nvPr/>
          </p:nvSpPr>
          <p:spPr bwMode="gray">
            <a:xfrm>
              <a:off x="3090" y="1355"/>
              <a:ext cx="9" cy="16"/>
            </a:xfrm>
            <a:custGeom>
              <a:avLst/>
              <a:gdLst>
                <a:gd name="T0" fmla="*/ 0 w 48"/>
                <a:gd name="T1" fmla="*/ 0 h 81"/>
                <a:gd name="T2" fmla="*/ 0 w 48"/>
                <a:gd name="T3" fmla="*/ 0 h 81"/>
                <a:gd name="T4" fmla="*/ 0 w 48"/>
                <a:gd name="T5" fmla="*/ 0 h 81"/>
                <a:gd name="T6" fmla="*/ 1 w 48"/>
                <a:gd name="T7" fmla="*/ 0 h 81"/>
                <a:gd name="T8" fmla="*/ 1 w 48"/>
                <a:gd name="T9" fmla="*/ 1 h 81"/>
                <a:gd name="T10" fmla="*/ 1 w 48"/>
                <a:gd name="T11" fmla="*/ 0 h 81"/>
                <a:gd name="T12" fmla="*/ 2 w 48"/>
                <a:gd name="T13" fmla="*/ 1 h 81"/>
                <a:gd name="T14" fmla="*/ 2 w 48"/>
                <a:gd name="T15" fmla="*/ 2 h 81"/>
                <a:gd name="T16" fmla="*/ 2 w 48"/>
                <a:gd name="T17" fmla="*/ 2 h 81"/>
                <a:gd name="T18" fmla="*/ 2 w 48"/>
                <a:gd name="T19" fmla="*/ 2 h 81"/>
                <a:gd name="T20" fmla="*/ 2 w 48"/>
                <a:gd name="T21" fmla="*/ 3 h 81"/>
                <a:gd name="T22" fmla="*/ 2 w 48"/>
                <a:gd name="T23" fmla="*/ 3 h 81"/>
                <a:gd name="T24" fmla="*/ 2 w 48"/>
                <a:gd name="T25" fmla="*/ 3 h 81"/>
                <a:gd name="T26" fmla="*/ 1 w 48"/>
                <a:gd name="T27" fmla="*/ 2 h 81"/>
                <a:gd name="T28" fmla="*/ 1 w 48"/>
                <a:gd name="T29" fmla="*/ 2 h 81"/>
                <a:gd name="T30" fmla="*/ 1 w 48"/>
                <a:gd name="T31" fmla="*/ 1 h 81"/>
                <a:gd name="T32" fmla="*/ 0 w 48"/>
                <a:gd name="T33" fmla="*/ 1 h 81"/>
                <a:gd name="T34" fmla="*/ 0 w 48"/>
                <a:gd name="T35" fmla="*/ 0 h 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81"/>
                <a:gd name="T56" fmla="*/ 48 w 48"/>
                <a:gd name="T57" fmla="*/ 81 h 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642" name="Freeform 21"/>
            <p:cNvSpPr>
              <a:spLocks noChangeAspect="1"/>
            </p:cNvSpPr>
            <p:nvPr/>
          </p:nvSpPr>
          <p:spPr bwMode="gray">
            <a:xfrm>
              <a:off x="4042" y="1314"/>
              <a:ext cx="17" cy="13"/>
            </a:xfrm>
            <a:custGeom>
              <a:avLst/>
              <a:gdLst>
                <a:gd name="T0" fmla="*/ 2 w 85"/>
                <a:gd name="T1" fmla="*/ 0 h 61"/>
                <a:gd name="T2" fmla="*/ 2 w 85"/>
                <a:gd name="T3" fmla="*/ 0 h 61"/>
                <a:gd name="T4" fmla="*/ 3 w 85"/>
                <a:gd name="T5" fmla="*/ 0 h 61"/>
                <a:gd name="T6" fmla="*/ 3 w 85"/>
                <a:gd name="T7" fmla="*/ 0 h 61"/>
                <a:gd name="T8" fmla="*/ 3 w 85"/>
                <a:gd name="T9" fmla="*/ 1 h 61"/>
                <a:gd name="T10" fmla="*/ 3 w 85"/>
                <a:gd name="T11" fmla="*/ 1 h 61"/>
                <a:gd name="T12" fmla="*/ 3 w 85"/>
                <a:gd name="T13" fmla="*/ 2 h 61"/>
                <a:gd name="T14" fmla="*/ 3 w 85"/>
                <a:gd name="T15" fmla="*/ 2 h 61"/>
                <a:gd name="T16" fmla="*/ 3 w 85"/>
                <a:gd name="T17" fmla="*/ 2 h 61"/>
                <a:gd name="T18" fmla="*/ 3 w 85"/>
                <a:gd name="T19" fmla="*/ 1 h 61"/>
                <a:gd name="T20" fmla="*/ 2 w 85"/>
                <a:gd name="T21" fmla="*/ 2 h 61"/>
                <a:gd name="T22" fmla="*/ 2 w 85"/>
                <a:gd name="T23" fmla="*/ 2 h 61"/>
                <a:gd name="T24" fmla="*/ 2 w 85"/>
                <a:gd name="T25" fmla="*/ 2 h 61"/>
                <a:gd name="T26" fmla="*/ 1 w 85"/>
                <a:gd name="T27" fmla="*/ 2 h 61"/>
                <a:gd name="T28" fmla="*/ 1 w 85"/>
                <a:gd name="T29" fmla="*/ 2 h 61"/>
                <a:gd name="T30" fmla="*/ 1 w 85"/>
                <a:gd name="T31" fmla="*/ 3 h 61"/>
                <a:gd name="T32" fmla="*/ 1 w 85"/>
                <a:gd name="T33" fmla="*/ 3 h 61"/>
                <a:gd name="T34" fmla="*/ 0 w 85"/>
                <a:gd name="T35" fmla="*/ 2 h 61"/>
                <a:gd name="T36" fmla="*/ 0 w 85"/>
                <a:gd name="T37" fmla="*/ 2 h 61"/>
                <a:gd name="T38" fmla="*/ 0 w 85"/>
                <a:gd name="T39" fmla="*/ 2 h 61"/>
                <a:gd name="T40" fmla="*/ 0 w 85"/>
                <a:gd name="T41" fmla="*/ 1 h 61"/>
                <a:gd name="T42" fmla="*/ 1 w 85"/>
                <a:gd name="T43" fmla="*/ 1 h 61"/>
                <a:gd name="T44" fmla="*/ 1 w 85"/>
                <a:gd name="T45" fmla="*/ 1 h 61"/>
                <a:gd name="T46" fmla="*/ 1 w 85"/>
                <a:gd name="T47" fmla="*/ 1 h 61"/>
                <a:gd name="T48" fmla="*/ 1 w 85"/>
                <a:gd name="T49" fmla="*/ 0 h 61"/>
                <a:gd name="T50" fmla="*/ 1 w 85"/>
                <a:gd name="T51" fmla="*/ 0 h 61"/>
                <a:gd name="T52" fmla="*/ 2 w 85"/>
                <a:gd name="T53" fmla="*/ 0 h 61"/>
                <a:gd name="T54" fmla="*/ 2 w 85"/>
                <a:gd name="T55" fmla="*/ 0 h 61"/>
                <a:gd name="T56" fmla="*/ 2 w 85"/>
                <a:gd name="T57" fmla="*/ 0 h 6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5"/>
                <a:gd name="T88" fmla="*/ 0 h 61"/>
                <a:gd name="T89" fmla="*/ 85 w 85"/>
                <a:gd name="T90" fmla="*/ 61 h 6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643" name="Freeform 22"/>
            <p:cNvSpPr>
              <a:spLocks noChangeAspect="1"/>
            </p:cNvSpPr>
            <p:nvPr/>
          </p:nvSpPr>
          <p:spPr bwMode="gray">
            <a:xfrm>
              <a:off x="3158" y="1386"/>
              <a:ext cx="22" cy="25"/>
            </a:xfrm>
            <a:custGeom>
              <a:avLst/>
              <a:gdLst>
                <a:gd name="T0" fmla="*/ 1 w 112"/>
                <a:gd name="T1" fmla="*/ 3 h 123"/>
                <a:gd name="T2" fmla="*/ 0 w 112"/>
                <a:gd name="T3" fmla="*/ 3 h 123"/>
                <a:gd name="T4" fmla="*/ 0 w 112"/>
                <a:gd name="T5" fmla="*/ 2 h 123"/>
                <a:gd name="T6" fmla="*/ 0 w 112"/>
                <a:gd name="T7" fmla="*/ 2 h 123"/>
                <a:gd name="T8" fmla="*/ 0 w 112"/>
                <a:gd name="T9" fmla="*/ 2 h 123"/>
                <a:gd name="T10" fmla="*/ 0 w 112"/>
                <a:gd name="T11" fmla="*/ 1 h 123"/>
                <a:gd name="T12" fmla="*/ 0 w 112"/>
                <a:gd name="T13" fmla="*/ 2 h 123"/>
                <a:gd name="T14" fmla="*/ 1 w 112"/>
                <a:gd name="T15" fmla="*/ 2 h 123"/>
                <a:gd name="T16" fmla="*/ 0 w 112"/>
                <a:gd name="T17" fmla="*/ 1 h 123"/>
                <a:gd name="T18" fmla="*/ 0 w 112"/>
                <a:gd name="T19" fmla="*/ 1 h 123"/>
                <a:gd name="T20" fmla="*/ 1 w 112"/>
                <a:gd name="T21" fmla="*/ 1 h 123"/>
                <a:gd name="T22" fmla="*/ 1 w 112"/>
                <a:gd name="T23" fmla="*/ 0 h 123"/>
                <a:gd name="T24" fmla="*/ 1 w 112"/>
                <a:gd name="T25" fmla="*/ 0 h 123"/>
                <a:gd name="T26" fmla="*/ 1 w 112"/>
                <a:gd name="T27" fmla="*/ 1 h 123"/>
                <a:gd name="T28" fmla="*/ 2 w 112"/>
                <a:gd name="T29" fmla="*/ 1 h 123"/>
                <a:gd name="T30" fmla="*/ 2 w 112"/>
                <a:gd name="T31" fmla="*/ 2 h 123"/>
                <a:gd name="T32" fmla="*/ 3 w 112"/>
                <a:gd name="T33" fmla="*/ 2 h 123"/>
                <a:gd name="T34" fmla="*/ 3 w 112"/>
                <a:gd name="T35" fmla="*/ 3 h 123"/>
                <a:gd name="T36" fmla="*/ 4 w 112"/>
                <a:gd name="T37" fmla="*/ 4 h 123"/>
                <a:gd name="T38" fmla="*/ 4 w 112"/>
                <a:gd name="T39" fmla="*/ 4 h 123"/>
                <a:gd name="T40" fmla="*/ 4 w 112"/>
                <a:gd name="T41" fmla="*/ 5 h 123"/>
                <a:gd name="T42" fmla="*/ 4 w 112"/>
                <a:gd name="T43" fmla="*/ 5 h 123"/>
                <a:gd name="T44" fmla="*/ 3 w 112"/>
                <a:gd name="T45" fmla="*/ 5 h 123"/>
                <a:gd name="T46" fmla="*/ 3 w 112"/>
                <a:gd name="T47" fmla="*/ 5 h 123"/>
                <a:gd name="T48" fmla="*/ 3 w 112"/>
                <a:gd name="T49" fmla="*/ 5 h 123"/>
                <a:gd name="T50" fmla="*/ 2 w 112"/>
                <a:gd name="T51" fmla="*/ 5 h 123"/>
                <a:gd name="T52" fmla="*/ 3 w 112"/>
                <a:gd name="T53" fmla="*/ 4 h 123"/>
                <a:gd name="T54" fmla="*/ 2 w 112"/>
                <a:gd name="T55" fmla="*/ 4 h 123"/>
                <a:gd name="T56" fmla="*/ 2 w 112"/>
                <a:gd name="T57" fmla="*/ 4 h 123"/>
                <a:gd name="T58" fmla="*/ 1 w 112"/>
                <a:gd name="T59" fmla="*/ 3 h 123"/>
                <a:gd name="T60" fmla="*/ 1 w 112"/>
                <a:gd name="T61" fmla="*/ 4 h 123"/>
                <a:gd name="T62" fmla="*/ 2 w 112"/>
                <a:gd name="T63" fmla="*/ 4 h 123"/>
                <a:gd name="T64" fmla="*/ 1 w 112"/>
                <a:gd name="T65" fmla="*/ 5 h 123"/>
                <a:gd name="T66" fmla="*/ 1 w 112"/>
                <a:gd name="T67" fmla="*/ 4 h 123"/>
                <a:gd name="T68" fmla="*/ 1 w 112"/>
                <a:gd name="T69" fmla="*/ 3 h 12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2"/>
                <a:gd name="T106" fmla="*/ 0 h 123"/>
                <a:gd name="T107" fmla="*/ 112 w 112"/>
                <a:gd name="T108" fmla="*/ 123 h 12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grpSp>
      <p:sp>
        <p:nvSpPr>
          <p:cNvPr id="644" name="Freeform 155"/>
          <p:cNvSpPr>
            <a:spLocks noChangeAspect="1"/>
          </p:cNvSpPr>
          <p:nvPr>
            <p:custDataLst>
              <p:tags r:id="rId4"/>
            </p:custDataLst>
          </p:nvPr>
        </p:nvSpPr>
        <p:spPr bwMode="gray">
          <a:xfrm>
            <a:off x="7408374" y="1474472"/>
            <a:ext cx="24125" cy="12186"/>
          </a:xfrm>
          <a:custGeom>
            <a:avLst/>
            <a:gdLst>
              <a:gd name="T0" fmla="*/ 0 w 167"/>
              <a:gd name="T1" fmla="*/ 1517130 h 61"/>
              <a:gd name="T2" fmla="*/ 0 w 167"/>
              <a:gd name="T3" fmla="*/ 1300397 h 61"/>
              <a:gd name="T4" fmla="*/ 743463 w 167"/>
              <a:gd name="T5" fmla="*/ 866931 h 61"/>
              <a:gd name="T6" fmla="*/ 1355801 w 167"/>
              <a:gd name="T7" fmla="*/ 216733 h 61"/>
              <a:gd name="T8" fmla="*/ 4111112 w 167"/>
              <a:gd name="T9" fmla="*/ 0 h 61"/>
              <a:gd name="T10" fmla="*/ 5204661 w 167"/>
              <a:gd name="T11" fmla="*/ 260038 h 61"/>
              <a:gd name="T12" fmla="*/ 5729373 w 167"/>
              <a:gd name="T13" fmla="*/ 606893 h 61"/>
              <a:gd name="T14" fmla="*/ 5991833 w 167"/>
              <a:gd name="T15" fmla="*/ 1083664 h 61"/>
              <a:gd name="T16" fmla="*/ 7216509 w 167"/>
              <a:gd name="T17" fmla="*/ 1647044 h 61"/>
              <a:gd name="T18" fmla="*/ 7303926 w 167"/>
              <a:gd name="T19" fmla="*/ 1907291 h 61"/>
              <a:gd name="T20" fmla="*/ 6691587 w 167"/>
              <a:gd name="T21" fmla="*/ 2384061 h 61"/>
              <a:gd name="T22" fmla="*/ 5423204 w 167"/>
              <a:gd name="T23" fmla="*/ 2644099 h 61"/>
              <a:gd name="T24" fmla="*/ 2930354 w 167"/>
              <a:gd name="T25" fmla="*/ 1863777 h 61"/>
              <a:gd name="T26" fmla="*/ 2055556 w 167"/>
              <a:gd name="T27" fmla="*/ 2080510 h 61"/>
              <a:gd name="T28" fmla="*/ 1312092 w 167"/>
              <a:gd name="T29" fmla="*/ 1993900 h 61"/>
              <a:gd name="T30" fmla="*/ 0 w 167"/>
              <a:gd name="T31" fmla="*/ 1517130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7"/>
              <a:gd name="T49" fmla="*/ 0 h 61"/>
              <a:gd name="T50" fmla="*/ 167 w 167"/>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666" name="Freeform 414"/>
          <p:cNvSpPr>
            <a:spLocks noChangeAspect="1"/>
          </p:cNvSpPr>
          <p:nvPr>
            <p:custDataLst>
              <p:tags r:id="rId5"/>
            </p:custDataLst>
          </p:nvPr>
        </p:nvSpPr>
        <p:spPr bwMode="gray">
          <a:xfrm>
            <a:off x="6858978" y="1782167"/>
            <a:ext cx="13159" cy="22849"/>
          </a:xfrm>
          <a:custGeom>
            <a:avLst/>
            <a:gdLst>
              <a:gd name="T0" fmla="*/ 885002 w 81"/>
              <a:gd name="T1" fmla="*/ 2575489 h 113"/>
              <a:gd name="T2" fmla="*/ 1216848 w 81"/>
              <a:gd name="T3" fmla="*/ 2708668 h 113"/>
              <a:gd name="T4" fmla="*/ 1382889 w 81"/>
              <a:gd name="T5" fmla="*/ 2486774 h 113"/>
              <a:gd name="T6" fmla="*/ 1051043 w 81"/>
              <a:gd name="T7" fmla="*/ 2042564 h 113"/>
              <a:gd name="T8" fmla="*/ 1327385 w 81"/>
              <a:gd name="T9" fmla="*/ 2042564 h 113"/>
              <a:gd name="T10" fmla="*/ 1659467 w 81"/>
              <a:gd name="T11" fmla="*/ 2309132 h 113"/>
              <a:gd name="T12" fmla="*/ 1935809 w 81"/>
              <a:gd name="T13" fmla="*/ 2087027 h 113"/>
              <a:gd name="T14" fmla="*/ 2101850 w 81"/>
              <a:gd name="T15" fmla="*/ 2309132 h 113"/>
              <a:gd name="T16" fmla="*/ 2544468 w 81"/>
              <a:gd name="T17" fmla="*/ 2042564 h 113"/>
              <a:gd name="T18" fmla="*/ 2599737 w 81"/>
              <a:gd name="T19" fmla="*/ 1643028 h 113"/>
              <a:gd name="T20" fmla="*/ 2378428 w 81"/>
              <a:gd name="T21" fmla="*/ 1820670 h 113"/>
              <a:gd name="T22" fmla="*/ 2101850 w 81"/>
              <a:gd name="T23" fmla="*/ 1643028 h 113"/>
              <a:gd name="T24" fmla="*/ 2378428 w 81"/>
              <a:gd name="T25" fmla="*/ 1420923 h 113"/>
              <a:gd name="T26" fmla="*/ 2655005 w 81"/>
              <a:gd name="T27" fmla="*/ 843746 h 113"/>
              <a:gd name="T28" fmla="*/ 2433696 w 81"/>
              <a:gd name="T29" fmla="*/ 488462 h 113"/>
              <a:gd name="T30" fmla="*/ 2378428 w 81"/>
              <a:gd name="T31" fmla="*/ 133179 h 113"/>
              <a:gd name="T32" fmla="*/ 2599737 w 81"/>
              <a:gd name="T33" fmla="*/ 0 h 113"/>
              <a:gd name="T34" fmla="*/ 2599737 w 81"/>
              <a:gd name="T35" fmla="*/ 443999 h 113"/>
              <a:gd name="T36" fmla="*/ 3208161 w 81"/>
              <a:gd name="T37" fmla="*/ 799282 h 113"/>
              <a:gd name="T38" fmla="*/ 3152892 w 81"/>
              <a:gd name="T39" fmla="*/ 1154566 h 113"/>
              <a:gd name="T40" fmla="*/ 3318698 w 81"/>
              <a:gd name="T41" fmla="*/ 1420923 h 113"/>
              <a:gd name="T42" fmla="*/ 3705812 w 81"/>
              <a:gd name="T43" fmla="*/ 1554102 h 113"/>
              <a:gd name="T44" fmla="*/ 4203700 w 81"/>
              <a:gd name="T45" fmla="*/ 1065640 h 113"/>
              <a:gd name="T46" fmla="*/ 4480278 w 81"/>
              <a:gd name="T47" fmla="*/ 1332208 h 113"/>
              <a:gd name="T48" fmla="*/ 4480278 w 81"/>
              <a:gd name="T49" fmla="*/ 1820670 h 113"/>
              <a:gd name="T50" fmla="*/ 4369741 w 81"/>
              <a:gd name="T51" fmla="*/ 2220206 h 113"/>
              <a:gd name="T52" fmla="*/ 3871854 w 81"/>
              <a:gd name="T53" fmla="*/ 2575489 h 113"/>
              <a:gd name="T54" fmla="*/ 2710274 w 81"/>
              <a:gd name="T55" fmla="*/ 4174054 h 113"/>
              <a:gd name="T56" fmla="*/ 1935809 w 81"/>
              <a:gd name="T57" fmla="*/ 4884621 h 113"/>
              <a:gd name="T58" fmla="*/ 1327385 w 81"/>
              <a:gd name="T59" fmla="*/ 4706980 h 113"/>
              <a:gd name="T60" fmla="*/ 1216848 w 81"/>
              <a:gd name="T61" fmla="*/ 4884621 h 113"/>
              <a:gd name="T62" fmla="*/ 1216848 w 81"/>
              <a:gd name="T63" fmla="*/ 5017800 h 113"/>
              <a:gd name="T64" fmla="*/ 885002 w 81"/>
              <a:gd name="T65" fmla="*/ 4706980 h 113"/>
              <a:gd name="T66" fmla="*/ 940270 w 81"/>
              <a:gd name="T67" fmla="*/ 4484875 h 113"/>
              <a:gd name="T68" fmla="*/ 1493426 w 81"/>
              <a:gd name="T69" fmla="*/ 4618053 h 113"/>
              <a:gd name="T70" fmla="*/ 1825272 w 81"/>
              <a:gd name="T71" fmla="*/ 4262981 h 113"/>
              <a:gd name="T72" fmla="*/ 2101850 w 81"/>
              <a:gd name="T73" fmla="*/ 3774519 h 113"/>
              <a:gd name="T74" fmla="*/ 1438157 w 81"/>
              <a:gd name="T75" fmla="*/ 4262981 h 113"/>
              <a:gd name="T76" fmla="*/ 663693 w 81"/>
              <a:gd name="T77" fmla="*/ 3818771 h 113"/>
              <a:gd name="T78" fmla="*/ 442383 w 81"/>
              <a:gd name="T79" fmla="*/ 3241593 h 113"/>
              <a:gd name="T80" fmla="*/ 331846 w 81"/>
              <a:gd name="T81" fmla="*/ 2708668 h 113"/>
              <a:gd name="T82" fmla="*/ 55269 w 81"/>
              <a:gd name="T83" fmla="*/ 2531026 h 113"/>
              <a:gd name="T84" fmla="*/ 0 w 81"/>
              <a:gd name="T85" fmla="*/ 2309132 h 113"/>
              <a:gd name="T86" fmla="*/ 166041 w 81"/>
              <a:gd name="T87" fmla="*/ 2042564 h 113"/>
              <a:gd name="T88" fmla="*/ 331846 w 81"/>
              <a:gd name="T89" fmla="*/ 2042564 h 113"/>
              <a:gd name="T90" fmla="*/ 885002 w 81"/>
              <a:gd name="T91" fmla="*/ 2575489 h 11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1"/>
              <a:gd name="T139" fmla="*/ 0 h 113"/>
              <a:gd name="T140" fmla="*/ 81 w 81"/>
              <a:gd name="T141" fmla="*/ 113 h 11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686" name="Rectangle 26"/>
          <p:cNvSpPr>
            <a:spLocks noChangeArrowheads="1"/>
          </p:cNvSpPr>
          <p:nvPr>
            <p:custDataLst>
              <p:tags r:id="rId6"/>
            </p:custDataLst>
          </p:nvPr>
        </p:nvSpPr>
        <p:spPr bwMode="gray">
          <a:xfrm>
            <a:off x="6805301" y="1296976"/>
            <a:ext cx="2736015" cy="306173"/>
          </a:xfrm>
          <a:prstGeom prst="rect">
            <a:avLst/>
          </a:prstGeom>
          <a:solidFill>
            <a:srgbClr val="FFFFFF"/>
          </a:solidFill>
          <a:ln w="6350">
            <a:no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grpSp>
        <p:nvGrpSpPr>
          <p:cNvPr id="687" name="Group 8"/>
          <p:cNvGrpSpPr>
            <a:grpSpLocks noChangeAspect="1"/>
          </p:cNvGrpSpPr>
          <p:nvPr/>
        </p:nvGrpSpPr>
        <p:grpSpPr bwMode="auto">
          <a:xfrm>
            <a:off x="5152622" y="1573390"/>
            <a:ext cx="4244108" cy="2057858"/>
            <a:chOff x="359" y="910"/>
            <a:chExt cx="5160" cy="2560"/>
          </a:xfrm>
          <a:solidFill>
            <a:srgbClr val="D9D9D9"/>
          </a:solidFill>
        </p:grpSpPr>
        <p:sp>
          <p:nvSpPr>
            <p:cNvPr id="688" name="Freeform 9"/>
            <p:cNvSpPr>
              <a:spLocks noChangeAspect="1"/>
            </p:cNvSpPr>
            <p:nvPr/>
          </p:nvSpPr>
          <p:spPr bwMode="auto">
            <a:xfrm>
              <a:off x="1814" y="1424"/>
              <a:ext cx="102" cy="92"/>
            </a:xfrm>
            <a:custGeom>
              <a:avLst/>
              <a:gdLst/>
              <a:ahLst/>
              <a:cxnLst>
                <a:cxn ang="0">
                  <a:pos x="68" y="2"/>
                </a:cxn>
                <a:cxn ang="0">
                  <a:pos x="80" y="2"/>
                </a:cxn>
                <a:cxn ang="0">
                  <a:pos x="80" y="6"/>
                </a:cxn>
                <a:cxn ang="0">
                  <a:pos x="74" y="10"/>
                </a:cxn>
                <a:cxn ang="0">
                  <a:pos x="72" y="18"/>
                </a:cxn>
                <a:cxn ang="0">
                  <a:pos x="62" y="24"/>
                </a:cxn>
                <a:cxn ang="0">
                  <a:pos x="56" y="28"/>
                </a:cxn>
                <a:cxn ang="0">
                  <a:pos x="50" y="36"/>
                </a:cxn>
                <a:cxn ang="0">
                  <a:pos x="50" y="42"/>
                </a:cxn>
                <a:cxn ang="0">
                  <a:pos x="56" y="38"/>
                </a:cxn>
                <a:cxn ang="0">
                  <a:pos x="60" y="32"/>
                </a:cxn>
                <a:cxn ang="0">
                  <a:pos x="62" y="26"/>
                </a:cxn>
                <a:cxn ang="0">
                  <a:pos x="68" y="30"/>
                </a:cxn>
                <a:cxn ang="0">
                  <a:pos x="72" y="32"/>
                </a:cxn>
                <a:cxn ang="0">
                  <a:pos x="70" y="40"/>
                </a:cxn>
                <a:cxn ang="0">
                  <a:pos x="76" y="40"/>
                </a:cxn>
                <a:cxn ang="0">
                  <a:pos x="78" y="44"/>
                </a:cxn>
                <a:cxn ang="0">
                  <a:pos x="84" y="44"/>
                </a:cxn>
                <a:cxn ang="0">
                  <a:pos x="92" y="40"/>
                </a:cxn>
                <a:cxn ang="0">
                  <a:pos x="96" y="42"/>
                </a:cxn>
                <a:cxn ang="0">
                  <a:pos x="94" y="44"/>
                </a:cxn>
                <a:cxn ang="0">
                  <a:pos x="90" y="50"/>
                </a:cxn>
                <a:cxn ang="0">
                  <a:pos x="98" y="50"/>
                </a:cxn>
                <a:cxn ang="0">
                  <a:pos x="90" y="64"/>
                </a:cxn>
                <a:cxn ang="0">
                  <a:pos x="88" y="70"/>
                </a:cxn>
                <a:cxn ang="0">
                  <a:pos x="92" y="70"/>
                </a:cxn>
                <a:cxn ang="0">
                  <a:pos x="86" y="74"/>
                </a:cxn>
                <a:cxn ang="0">
                  <a:pos x="92" y="74"/>
                </a:cxn>
                <a:cxn ang="0">
                  <a:pos x="98" y="72"/>
                </a:cxn>
                <a:cxn ang="0">
                  <a:pos x="102" y="76"/>
                </a:cxn>
                <a:cxn ang="0">
                  <a:pos x="96" y="82"/>
                </a:cxn>
                <a:cxn ang="0">
                  <a:pos x="88" y="90"/>
                </a:cxn>
                <a:cxn ang="0">
                  <a:pos x="80" y="92"/>
                </a:cxn>
                <a:cxn ang="0">
                  <a:pos x="76" y="88"/>
                </a:cxn>
                <a:cxn ang="0">
                  <a:pos x="80" y="84"/>
                </a:cxn>
                <a:cxn ang="0">
                  <a:pos x="72" y="86"/>
                </a:cxn>
                <a:cxn ang="0">
                  <a:pos x="68" y="84"/>
                </a:cxn>
                <a:cxn ang="0">
                  <a:pos x="58" y="86"/>
                </a:cxn>
                <a:cxn ang="0">
                  <a:pos x="52" y="86"/>
                </a:cxn>
                <a:cxn ang="0">
                  <a:pos x="46" y="84"/>
                </a:cxn>
                <a:cxn ang="0">
                  <a:pos x="52" y="82"/>
                </a:cxn>
                <a:cxn ang="0">
                  <a:pos x="56" y="80"/>
                </a:cxn>
                <a:cxn ang="0">
                  <a:pos x="52" y="76"/>
                </a:cxn>
                <a:cxn ang="0">
                  <a:pos x="34" y="72"/>
                </a:cxn>
                <a:cxn ang="0">
                  <a:pos x="20" y="70"/>
                </a:cxn>
                <a:cxn ang="0">
                  <a:pos x="16" y="72"/>
                </a:cxn>
                <a:cxn ang="0">
                  <a:pos x="2" y="70"/>
                </a:cxn>
                <a:cxn ang="0">
                  <a:pos x="6" y="66"/>
                </a:cxn>
                <a:cxn ang="0">
                  <a:pos x="8" y="66"/>
                </a:cxn>
                <a:cxn ang="0">
                  <a:pos x="0" y="62"/>
                </a:cxn>
                <a:cxn ang="0">
                  <a:pos x="8" y="58"/>
                </a:cxn>
                <a:cxn ang="0">
                  <a:pos x="16" y="54"/>
                </a:cxn>
                <a:cxn ang="0">
                  <a:pos x="30" y="40"/>
                </a:cxn>
                <a:cxn ang="0">
                  <a:pos x="36" y="36"/>
                </a:cxn>
                <a:cxn ang="0">
                  <a:pos x="48" y="24"/>
                </a:cxn>
                <a:cxn ang="0">
                  <a:pos x="62" y="6"/>
                </a:cxn>
              </a:cxnLst>
              <a:rect l="0" t="0" r="r" b="b"/>
              <a:pathLst>
                <a:path w="102" h="92">
                  <a:moveTo>
                    <a:pt x="62" y="6"/>
                  </a:moveTo>
                  <a:lnTo>
                    <a:pt x="62" y="6"/>
                  </a:lnTo>
                  <a:lnTo>
                    <a:pt x="64" y="4"/>
                  </a:lnTo>
                  <a:lnTo>
                    <a:pt x="66" y="4"/>
                  </a:lnTo>
                  <a:lnTo>
                    <a:pt x="68" y="2"/>
                  </a:lnTo>
                  <a:lnTo>
                    <a:pt x="70" y="2"/>
                  </a:lnTo>
                  <a:lnTo>
                    <a:pt x="74" y="2"/>
                  </a:lnTo>
                  <a:lnTo>
                    <a:pt x="76" y="0"/>
                  </a:lnTo>
                  <a:lnTo>
                    <a:pt x="78" y="2"/>
                  </a:lnTo>
                  <a:lnTo>
                    <a:pt x="80" y="2"/>
                  </a:lnTo>
                  <a:lnTo>
                    <a:pt x="82" y="2"/>
                  </a:lnTo>
                  <a:lnTo>
                    <a:pt x="82" y="4"/>
                  </a:lnTo>
                  <a:lnTo>
                    <a:pt x="82" y="6"/>
                  </a:lnTo>
                  <a:lnTo>
                    <a:pt x="80" y="6"/>
                  </a:lnTo>
                  <a:lnTo>
                    <a:pt x="78" y="8"/>
                  </a:lnTo>
                  <a:lnTo>
                    <a:pt x="76" y="8"/>
                  </a:lnTo>
                  <a:lnTo>
                    <a:pt x="76" y="10"/>
                  </a:lnTo>
                  <a:lnTo>
                    <a:pt x="74" y="10"/>
                  </a:lnTo>
                  <a:lnTo>
                    <a:pt x="74" y="12"/>
                  </a:lnTo>
                  <a:lnTo>
                    <a:pt x="74" y="14"/>
                  </a:lnTo>
                  <a:lnTo>
                    <a:pt x="72" y="18"/>
                  </a:lnTo>
                  <a:lnTo>
                    <a:pt x="70" y="20"/>
                  </a:lnTo>
                  <a:lnTo>
                    <a:pt x="68" y="20"/>
                  </a:lnTo>
                  <a:lnTo>
                    <a:pt x="68" y="22"/>
                  </a:lnTo>
                  <a:lnTo>
                    <a:pt x="66" y="22"/>
                  </a:lnTo>
                  <a:lnTo>
                    <a:pt x="64" y="24"/>
                  </a:lnTo>
                  <a:lnTo>
                    <a:pt x="62" y="24"/>
                  </a:lnTo>
                  <a:lnTo>
                    <a:pt x="60" y="24"/>
                  </a:lnTo>
                  <a:lnTo>
                    <a:pt x="58" y="26"/>
                  </a:lnTo>
                  <a:lnTo>
                    <a:pt x="56" y="28"/>
                  </a:lnTo>
                  <a:lnTo>
                    <a:pt x="54" y="32"/>
                  </a:lnTo>
                  <a:lnTo>
                    <a:pt x="52" y="32"/>
                  </a:lnTo>
                  <a:lnTo>
                    <a:pt x="52" y="34"/>
                  </a:lnTo>
                  <a:lnTo>
                    <a:pt x="50" y="36"/>
                  </a:lnTo>
                  <a:lnTo>
                    <a:pt x="50" y="38"/>
                  </a:lnTo>
                  <a:lnTo>
                    <a:pt x="50" y="40"/>
                  </a:lnTo>
                  <a:lnTo>
                    <a:pt x="50" y="42"/>
                  </a:lnTo>
                  <a:lnTo>
                    <a:pt x="52" y="40"/>
                  </a:lnTo>
                  <a:lnTo>
                    <a:pt x="54" y="40"/>
                  </a:lnTo>
                  <a:lnTo>
                    <a:pt x="54" y="38"/>
                  </a:lnTo>
                  <a:lnTo>
                    <a:pt x="56" y="38"/>
                  </a:lnTo>
                  <a:lnTo>
                    <a:pt x="58" y="36"/>
                  </a:lnTo>
                  <a:lnTo>
                    <a:pt x="58" y="34"/>
                  </a:lnTo>
                  <a:lnTo>
                    <a:pt x="60" y="32"/>
                  </a:lnTo>
                  <a:lnTo>
                    <a:pt x="60" y="30"/>
                  </a:lnTo>
                  <a:lnTo>
                    <a:pt x="62" y="28"/>
                  </a:lnTo>
                  <a:lnTo>
                    <a:pt x="62" y="26"/>
                  </a:lnTo>
                  <a:lnTo>
                    <a:pt x="64" y="28"/>
                  </a:lnTo>
                  <a:lnTo>
                    <a:pt x="66" y="28"/>
                  </a:lnTo>
                  <a:lnTo>
                    <a:pt x="66" y="30"/>
                  </a:lnTo>
                  <a:lnTo>
                    <a:pt x="68" y="30"/>
                  </a:lnTo>
                  <a:lnTo>
                    <a:pt x="68" y="32"/>
                  </a:lnTo>
                  <a:lnTo>
                    <a:pt x="70" y="32"/>
                  </a:lnTo>
                  <a:lnTo>
                    <a:pt x="72" y="32"/>
                  </a:lnTo>
                  <a:lnTo>
                    <a:pt x="72" y="34"/>
                  </a:lnTo>
                  <a:lnTo>
                    <a:pt x="72" y="36"/>
                  </a:lnTo>
                  <a:lnTo>
                    <a:pt x="70" y="38"/>
                  </a:lnTo>
                  <a:lnTo>
                    <a:pt x="70" y="40"/>
                  </a:lnTo>
                  <a:lnTo>
                    <a:pt x="72" y="40"/>
                  </a:lnTo>
                  <a:lnTo>
                    <a:pt x="74" y="40"/>
                  </a:lnTo>
                  <a:lnTo>
                    <a:pt x="76" y="40"/>
                  </a:lnTo>
                  <a:lnTo>
                    <a:pt x="78" y="40"/>
                  </a:lnTo>
                  <a:lnTo>
                    <a:pt x="78" y="42"/>
                  </a:lnTo>
                  <a:lnTo>
                    <a:pt x="78" y="44"/>
                  </a:lnTo>
                  <a:lnTo>
                    <a:pt x="80" y="46"/>
                  </a:lnTo>
                  <a:lnTo>
                    <a:pt x="82" y="44"/>
                  </a:lnTo>
                  <a:lnTo>
                    <a:pt x="84" y="44"/>
                  </a:lnTo>
                  <a:lnTo>
                    <a:pt x="86" y="44"/>
                  </a:lnTo>
                  <a:lnTo>
                    <a:pt x="86" y="42"/>
                  </a:lnTo>
                  <a:lnTo>
                    <a:pt x="88" y="42"/>
                  </a:lnTo>
                  <a:lnTo>
                    <a:pt x="90" y="40"/>
                  </a:lnTo>
                  <a:lnTo>
                    <a:pt x="92" y="40"/>
                  </a:lnTo>
                  <a:lnTo>
                    <a:pt x="94" y="42"/>
                  </a:lnTo>
                  <a:lnTo>
                    <a:pt x="96" y="42"/>
                  </a:lnTo>
                  <a:lnTo>
                    <a:pt x="96" y="44"/>
                  </a:lnTo>
                  <a:lnTo>
                    <a:pt x="94" y="44"/>
                  </a:lnTo>
                  <a:lnTo>
                    <a:pt x="92" y="46"/>
                  </a:lnTo>
                  <a:lnTo>
                    <a:pt x="92" y="48"/>
                  </a:lnTo>
                  <a:lnTo>
                    <a:pt x="90" y="48"/>
                  </a:lnTo>
                  <a:lnTo>
                    <a:pt x="90" y="50"/>
                  </a:lnTo>
                  <a:lnTo>
                    <a:pt x="92" y="50"/>
                  </a:lnTo>
                  <a:lnTo>
                    <a:pt x="96" y="50"/>
                  </a:lnTo>
                  <a:lnTo>
                    <a:pt x="98" y="50"/>
                  </a:lnTo>
                  <a:lnTo>
                    <a:pt x="98" y="52"/>
                  </a:lnTo>
                  <a:lnTo>
                    <a:pt x="96" y="54"/>
                  </a:lnTo>
                  <a:lnTo>
                    <a:pt x="94" y="56"/>
                  </a:lnTo>
                  <a:lnTo>
                    <a:pt x="92" y="60"/>
                  </a:lnTo>
                  <a:lnTo>
                    <a:pt x="90" y="64"/>
                  </a:lnTo>
                  <a:lnTo>
                    <a:pt x="88" y="68"/>
                  </a:lnTo>
                  <a:lnTo>
                    <a:pt x="86" y="68"/>
                  </a:lnTo>
                  <a:lnTo>
                    <a:pt x="84" y="68"/>
                  </a:lnTo>
                  <a:lnTo>
                    <a:pt x="84" y="70"/>
                  </a:lnTo>
                  <a:lnTo>
                    <a:pt x="88" y="70"/>
                  </a:lnTo>
                  <a:lnTo>
                    <a:pt x="90" y="70"/>
                  </a:lnTo>
                  <a:lnTo>
                    <a:pt x="92" y="70"/>
                  </a:lnTo>
                  <a:lnTo>
                    <a:pt x="90" y="72"/>
                  </a:lnTo>
                  <a:lnTo>
                    <a:pt x="88" y="72"/>
                  </a:lnTo>
                  <a:lnTo>
                    <a:pt x="88" y="74"/>
                  </a:lnTo>
                  <a:lnTo>
                    <a:pt x="86" y="74"/>
                  </a:lnTo>
                  <a:lnTo>
                    <a:pt x="88" y="74"/>
                  </a:lnTo>
                  <a:lnTo>
                    <a:pt x="90" y="74"/>
                  </a:lnTo>
                  <a:lnTo>
                    <a:pt x="92" y="74"/>
                  </a:lnTo>
                  <a:lnTo>
                    <a:pt x="94" y="74"/>
                  </a:lnTo>
                  <a:lnTo>
                    <a:pt x="96" y="72"/>
                  </a:lnTo>
                  <a:lnTo>
                    <a:pt x="98" y="72"/>
                  </a:lnTo>
                  <a:lnTo>
                    <a:pt x="100" y="72"/>
                  </a:lnTo>
                  <a:lnTo>
                    <a:pt x="100" y="74"/>
                  </a:lnTo>
                  <a:lnTo>
                    <a:pt x="102" y="74"/>
                  </a:lnTo>
                  <a:lnTo>
                    <a:pt x="102" y="76"/>
                  </a:lnTo>
                  <a:lnTo>
                    <a:pt x="102" y="78"/>
                  </a:lnTo>
                  <a:lnTo>
                    <a:pt x="98" y="80"/>
                  </a:lnTo>
                  <a:lnTo>
                    <a:pt x="96" y="82"/>
                  </a:lnTo>
                  <a:lnTo>
                    <a:pt x="94" y="84"/>
                  </a:lnTo>
                  <a:lnTo>
                    <a:pt x="92" y="86"/>
                  </a:lnTo>
                  <a:lnTo>
                    <a:pt x="92" y="88"/>
                  </a:lnTo>
                  <a:lnTo>
                    <a:pt x="90" y="88"/>
                  </a:lnTo>
                  <a:lnTo>
                    <a:pt x="88" y="90"/>
                  </a:lnTo>
                  <a:lnTo>
                    <a:pt x="86" y="92"/>
                  </a:lnTo>
                  <a:lnTo>
                    <a:pt x="82" y="92"/>
                  </a:lnTo>
                  <a:lnTo>
                    <a:pt x="80" y="92"/>
                  </a:lnTo>
                  <a:lnTo>
                    <a:pt x="78" y="92"/>
                  </a:lnTo>
                  <a:lnTo>
                    <a:pt x="76" y="90"/>
                  </a:lnTo>
                  <a:lnTo>
                    <a:pt x="74" y="90"/>
                  </a:lnTo>
                  <a:lnTo>
                    <a:pt x="76" y="88"/>
                  </a:lnTo>
                  <a:lnTo>
                    <a:pt x="78" y="88"/>
                  </a:lnTo>
                  <a:lnTo>
                    <a:pt x="80" y="86"/>
                  </a:lnTo>
                  <a:lnTo>
                    <a:pt x="80" y="84"/>
                  </a:lnTo>
                  <a:lnTo>
                    <a:pt x="78" y="86"/>
                  </a:lnTo>
                  <a:lnTo>
                    <a:pt x="76" y="86"/>
                  </a:lnTo>
                  <a:lnTo>
                    <a:pt x="74" y="86"/>
                  </a:lnTo>
                  <a:lnTo>
                    <a:pt x="72" y="86"/>
                  </a:lnTo>
                  <a:lnTo>
                    <a:pt x="72" y="84"/>
                  </a:lnTo>
                  <a:lnTo>
                    <a:pt x="70" y="84"/>
                  </a:lnTo>
                  <a:lnTo>
                    <a:pt x="68" y="84"/>
                  </a:lnTo>
                  <a:lnTo>
                    <a:pt x="66" y="84"/>
                  </a:lnTo>
                  <a:lnTo>
                    <a:pt x="64" y="84"/>
                  </a:lnTo>
                  <a:lnTo>
                    <a:pt x="62" y="86"/>
                  </a:lnTo>
                  <a:lnTo>
                    <a:pt x="60" y="86"/>
                  </a:lnTo>
                  <a:lnTo>
                    <a:pt x="58" y="86"/>
                  </a:lnTo>
                  <a:lnTo>
                    <a:pt x="56" y="86"/>
                  </a:lnTo>
                  <a:lnTo>
                    <a:pt x="54" y="86"/>
                  </a:lnTo>
                  <a:lnTo>
                    <a:pt x="52" y="86"/>
                  </a:lnTo>
                  <a:lnTo>
                    <a:pt x="48" y="86"/>
                  </a:lnTo>
                  <a:lnTo>
                    <a:pt x="48" y="84"/>
                  </a:lnTo>
                  <a:lnTo>
                    <a:pt x="46" y="84"/>
                  </a:lnTo>
                  <a:lnTo>
                    <a:pt x="44" y="84"/>
                  </a:lnTo>
                  <a:lnTo>
                    <a:pt x="48" y="82"/>
                  </a:lnTo>
                  <a:lnTo>
                    <a:pt x="50" y="82"/>
                  </a:lnTo>
                  <a:lnTo>
                    <a:pt x="52" y="82"/>
                  </a:lnTo>
                  <a:lnTo>
                    <a:pt x="54" y="80"/>
                  </a:lnTo>
                  <a:lnTo>
                    <a:pt x="56" y="80"/>
                  </a:lnTo>
                  <a:lnTo>
                    <a:pt x="56" y="78"/>
                  </a:lnTo>
                  <a:lnTo>
                    <a:pt x="54" y="76"/>
                  </a:lnTo>
                  <a:lnTo>
                    <a:pt x="52" y="76"/>
                  </a:lnTo>
                  <a:lnTo>
                    <a:pt x="50" y="76"/>
                  </a:lnTo>
                  <a:lnTo>
                    <a:pt x="48" y="76"/>
                  </a:lnTo>
                  <a:lnTo>
                    <a:pt x="46" y="76"/>
                  </a:lnTo>
                  <a:lnTo>
                    <a:pt x="44" y="76"/>
                  </a:lnTo>
                  <a:lnTo>
                    <a:pt x="40" y="74"/>
                  </a:lnTo>
                  <a:lnTo>
                    <a:pt x="34" y="72"/>
                  </a:lnTo>
                  <a:lnTo>
                    <a:pt x="30" y="72"/>
                  </a:lnTo>
                  <a:lnTo>
                    <a:pt x="26" y="72"/>
                  </a:lnTo>
                  <a:lnTo>
                    <a:pt x="24" y="70"/>
                  </a:lnTo>
                  <a:lnTo>
                    <a:pt x="22" y="70"/>
                  </a:lnTo>
                  <a:lnTo>
                    <a:pt x="20" y="70"/>
                  </a:lnTo>
                  <a:lnTo>
                    <a:pt x="18" y="70"/>
                  </a:lnTo>
                  <a:lnTo>
                    <a:pt x="16" y="72"/>
                  </a:lnTo>
                  <a:lnTo>
                    <a:pt x="14" y="72"/>
                  </a:lnTo>
                  <a:lnTo>
                    <a:pt x="10" y="72"/>
                  </a:lnTo>
                  <a:lnTo>
                    <a:pt x="6" y="72"/>
                  </a:lnTo>
                  <a:lnTo>
                    <a:pt x="4" y="72"/>
                  </a:lnTo>
                  <a:lnTo>
                    <a:pt x="2" y="70"/>
                  </a:lnTo>
                  <a:lnTo>
                    <a:pt x="2" y="68"/>
                  </a:lnTo>
                  <a:lnTo>
                    <a:pt x="4" y="68"/>
                  </a:lnTo>
                  <a:lnTo>
                    <a:pt x="6" y="66"/>
                  </a:lnTo>
                  <a:lnTo>
                    <a:pt x="8" y="66"/>
                  </a:lnTo>
                  <a:lnTo>
                    <a:pt x="10" y="66"/>
                  </a:lnTo>
                  <a:lnTo>
                    <a:pt x="8" y="66"/>
                  </a:lnTo>
                  <a:lnTo>
                    <a:pt x="6" y="66"/>
                  </a:lnTo>
                  <a:lnTo>
                    <a:pt x="4" y="64"/>
                  </a:lnTo>
                  <a:lnTo>
                    <a:pt x="2" y="64"/>
                  </a:lnTo>
                  <a:lnTo>
                    <a:pt x="0" y="64"/>
                  </a:lnTo>
                  <a:lnTo>
                    <a:pt x="0" y="62"/>
                  </a:lnTo>
                  <a:lnTo>
                    <a:pt x="2" y="62"/>
                  </a:lnTo>
                  <a:lnTo>
                    <a:pt x="4" y="60"/>
                  </a:lnTo>
                  <a:lnTo>
                    <a:pt x="6" y="58"/>
                  </a:lnTo>
                  <a:lnTo>
                    <a:pt x="8" y="58"/>
                  </a:lnTo>
                  <a:lnTo>
                    <a:pt x="12" y="56"/>
                  </a:lnTo>
                  <a:lnTo>
                    <a:pt x="14" y="54"/>
                  </a:lnTo>
                  <a:lnTo>
                    <a:pt x="16" y="54"/>
                  </a:lnTo>
                  <a:lnTo>
                    <a:pt x="20" y="50"/>
                  </a:lnTo>
                  <a:lnTo>
                    <a:pt x="22" y="48"/>
                  </a:lnTo>
                  <a:lnTo>
                    <a:pt x="24" y="44"/>
                  </a:lnTo>
                  <a:lnTo>
                    <a:pt x="28" y="44"/>
                  </a:lnTo>
                  <a:lnTo>
                    <a:pt x="30" y="42"/>
                  </a:lnTo>
                  <a:lnTo>
                    <a:pt x="30" y="40"/>
                  </a:lnTo>
                  <a:lnTo>
                    <a:pt x="32" y="40"/>
                  </a:lnTo>
                  <a:lnTo>
                    <a:pt x="34" y="38"/>
                  </a:lnTo>
                  <a:lnTo>
                    <a:pt x="34" y="36"/>
                  </a:lnTo>
                  <a:lnTo>
                    <a:pt x="36" y="36"/>
                  </a:lnTo>
                  <a:lnTo>
                    <a:pt x="38" y="34"/>
                  </a:lnTo>
                  <a:lnTo>
                    <a:pt x="40" y="32"/>
                  </a:lnTo>
                  <a:lnTo>
                    <a:pt x="42" y="30"/>
                  </a:lnTo>
                  <a:lnTo>
                    <a:pt x="44" y="28"/>
                  </a:lnTo>
                  <a:lnTo>
                    <a:pt x="46" y="26"/>
                  </a:lnTo>
                  <a:lnTo>
                    <a:pt x="48" y="24"/>
                  </a:lnTo>
                  <a:lnTo>
                    <a:pt x="48" y="22"/>
                  </a:lnTo>
                  <a:lnTo>
                    <a:pt x="62" y="6"/>
                  </a:lnTo>
                  <a:close/>
                </a:path>
              </a:pathLst>
            </a:custGeom>
            <a:grpFill/>
            <a:ln w="3175">
              <a:solidFill>
                <a:schemeClr val="bg1"/>
              </a:solidFill>
              <a:round/>
              <a:headEnd/>
              <a:tailEnd/>
            </a:ln>
          </p:spPr>
          <p:txBody>
            <a:bodyPr/>
            <a:lstStyle/>
            <a:p>
              <a:endParaRPr lang="en-US" dirty="0"/>
            </a:p>
          </p:txBody>
        </p:sp>
        <p:sp>
          <p:nvSpPr>
            <p:cNvPr id="689" name="Freeform 10"/>
            <p:cNvSpPr>
              <a:spLocks noChangeAspect="1"/>
            </p:cNvSpPr>
            <p:nvPr/>
          </p:nvSpPr>
          <p:spPr bwMode="auto">
            <a:xfrm>
              <a:off x="1132" y="2067"/>
              <a:ext cx="70" cy="80"/>
            </a:xfrm>
            <a:custGeom>
              <a:avLst/>
              <a:gdLst/>
              <a:ahLst/>
              <a:cxnLst>
                <a:cxn ang="0">
                  <a:pos x="64" y="38"/>
                </a:cxn>
                <a:cxn ang="0">
                  <a:pos x="62" y="38"/>
                </a:cxn>
                <a:cxn ang="0">
                  <a:pos x="60" y="38"/>
                </a:cxn>
                <a:cxn ang="0">
                  <a:pos x="54" y="38"/>
                </a:cxn>
                <a:cxn ang="0">
                  <a:pos x="54" y="30"/>
                </a:cxn>
                <a:cxn ang="0">
                  <a:pos x="56" y="12"/>
                </a:cxn>
                <a:cxn ang="0">
                  <a:pos x="58" y="2"/>
                </a:cxn>
                <a:cxn ang="0">
                  <a:pos x="58" y="0"/>
                </a:cxn>
                <a:cxn ang="0">
                  <a:pos x="44" y="0"/>
                </a:cxn>
                <a:cxn ang="0">
                  <a:pos x="34" y="0"/>
                </a:cxn>
                <a:cxn ang="0">
                  <a:pos x="30" y="0"/>
                </a:cxn>
                <a:cxn ang="0">
                  <a:pos x="28" y="0"/>
                </a:cxn>
                <a:cxn ang="0">
                  <a:pos x="28" y="6"/>
                </a:cxn>
                <a:cxn ang="0">
                  <a:pos x="28" y="12"/>
                </a:cxn>
                <a:cxn ang="0">
                  <a:pos x="22" y="12"/>
                </a:cxn>
                <a:cxn ang="0">
                  <a:pos x="20" y="12"/>
                </a:cxn>
                <a:cxn ang="0">
                  <a:pos x="22" y="14"/>
                </a:cxn>
                <a:cxn ang="0">
                  <a:pos x="22" y="16"/>
                </a:cxn>
                <a:cxn ang="0">
                  <a:pos x="26" y="20"/>
                </a:cxn>
                <a:cxn ang="0">
                  <a:pos x="30" y="20"/>
                </a:cxn>
                <a:cxn ang="0">
                  <a:pos x="32" y="24"/>
                </a:cxn>
                <a:cxn ang="0">
                  <a:pos x="32" y="26"/>
                </a:cxn>
                <a:cxn ang="0">
                  <a:pos x="34" y="26"/>
                </a:cxn>
                <a:cxn ang="0">
                  <a:pos x="36" y="28"/>
                </a:cxn>
                <a:cxn ang="0">
                  <a:pos x="32" y="30"/>
                </a:cxn>
                <a:cxn ang="0">
                  <a:pos x="32" y="32"/>
                </a:cxn>
                <a:cxn ang="0">
                  <a:pos x="32" y="34"/>
                </a:cxn>
                <a:cxn ang="0">
                  <a:pos x="20" y="34"/>
                </a:cxn>
                <a:cxn ang="0">
                  <a:pos x="14" y="34"/>
                </a:cxn>
                <a:cxn ang="0">
                  <a:pos x="12" y="34"/>
                </a:cxn>
                <a:cxn ang="0">
                  <a:pos x="8" y="40"/>
                </a:cxn>
                <a:cxn ang="0">
                  <a:pos x="4" y="44"/>
                </a:cxn>
                <a:cxn ang="0">
                  <a:pos x="4" y="46"/>
                </a:cxn>
                <a:cxn ang="0">
                  <a:pos x="4" y="54"/>
                </a:cxn>
                <a:cxn ang="0">
                  <a:pos x="2" y="64"/>
                </a:cxn>
                <a:cxn ang="0">
                  <a:pos x="0" y="64"/>
                </a:cxn>
                <a:cxn ang="0">
                  <a:pos x="2" y="68"/>
                </a:cxn>
                <a:cxn ang="0">
                  <a:pos x="10" y="72"/>
                </a:cxn>
                <a:cxn ang="0">
                  <a:pos x="16" y="76"/>
                </a:cxn>
                <a:cxn ang="0">
                  <a:pos x="26" y="76"/>
                </a:cxn>
                <a:cxn ang="0">
                  <a:pos x="28" y="76"/>
                </a:cxn>
                <a:cxn ang="0">
                  <a:pos x="32" y="78"/>
                </a:cxn>
                <a:cxn ang="0">
                  <a:pos x="38" y="74"/>
                </a:cxn>
                <a:cxn ang="0">
                  <a:pos x="42" y="70"/>
                </a:cxn>
                <a:cxn ang="0">
                  <a:pos x="44" y="68"/>
                </a:cxn>
                <a:cxn ang="0">
                  <a:pos x="44" y="68"/>
                </a:cxn>
                <a:cxn ang="0">
                  <a:pos x="50" y="66"/>
                </a:cxn>
                <a:cxn ang="0">
                  <a:pos x="54" y="60"/>
                </a:cxn>
                <a:cxn ang="0">
                  <a:pos x="54" y="56"/>
                </a:cxn>
                <a:cxn ang="0">
                  <a:pos x="56" y="54"/>
                </a:cxn>
                <a:cxn ang="0">
                  <a:pos x="60" y="48"/>
                </a:cxn>
                <a:cxn ang="0">
                  <a:pos x="68" y="44"/>
                </a:cxn>
                <a:cxn ang="0">
                  <a:pos x="70" y="40"/>
                </a:cxn>
                <a:cxn ang="0">
                  <a:pos x="66" y="36"/>
                </a:cxn>
              </a:cxnLst>
              <a:rect l="0" t="0" r="r" b="b"/>
              <a:pathLst>
                <a:path w="70" h="80">
                  <a:moveTo>
                    <a:pt x="66" y="36"/>
                  </a:moveTo>
                  <a:lnTo>
                    <a:pt x="66" y="38"/>
                  </a:lnTo>
                  <a:lnTo>
                    <a:pt x="64" y="38"/>
                  </a:lnTo>
                  <a:lnTo>
                    <a:pt x="64" y="40"/>
                  </a:lnTo>
                  <a:lnTo>
                    <a:pt x="62" y="40"/>
                  </a:lnTo>
                  <a:lnTo>
                    <a:pt x="62" y="38"/>
                  </a:lnTo>
                  <a:lnTo>
                    <a:pt x="60" y="38"/>
                  </a:lnTo>
                  <a:lnTo>
                    <a:pt x="58" y="38"/>
                  </a:lnTo>
                  <a:lnTo>
                    <a:pt x="56" y="38"/>
                  </a:lnTo>
                  <a:lnTo>
                    <a:pt x="54" y="38"/>
                  </a:lnTo>
                  <a:lnTo>
                    <a:pt x="54" y="30"/>
                  </a:lnTo>
                  <a:lnTo>
                    <a:pt x="56" y="24"/>
                  </a:lnTo>
                  <a:lnTo>
                    <a:pt x="56" y="20"/>
                  </a:lnTo>
                  <a:lnTo>
                    <a:pt x="56" y="16"/>
                  </a:lnTo>
                  <a:lnTo>
                    <a:pt x="56" y="12"/>
                  </a:lnTo>
                  <a:lnTo>
                    <a:pt x="58" y="10"/>
                  </a:lnTo>
                  <a:lnTo>
                    <a:pt x="58" y="6"/>
                  </a:lnTo>
                  <a:lnTo>
                    <a:pt x="58" y="4"/>
                  </a:lnTo>
                  <a:lnTo>
                    <a:pt x="58" y="2"/>
                  </a:lnTo>
                  <a:lnTo>
                    <a:pt x="58" y="0"/>
                  </a:lnTo>
                  <a:lnTo>
                    <a:pt x="54" y="0"/>
                  </a:lnTo>
                  <a:lnTo>
                    <a:pt x="48" y="0"/>
                  </a:lnTo>
                  <a:lnTo>
                    <a:pt x="44" y="0"/>
                  </a:lnTo>
                  <a:lnTo>
                    <a:pt x="40" y="0"/>
                  </a:lnTo>
                  <a:lnTo>
                    <a:pt x="38" y="0"/>
                  </a:lnTo>
                  <a:lnTo>
                    <a:pt x="36" y="0"/>
                  </a:lnTo>
                  <a:lnTo>
                    <a:pt x="34" y="0"/>
                  </a:lnTo>
                  <a:lnTo>
                    <a:pt x="32" y="0"/>
                  </a:lnTo>
                  <a:lnTo>
                    <a:pt x="30" y="0"/>
                  </a:lnTo>
                  <a:lnTo>
                    <a:pt x="28" y="0"/>
                  </a:lnTo>
                  <a:lnTo>
                    <a:pt x="28" y="2"/>
                  </a:lnTo>
                  <a:lnTo>
                    <a:pt x="28" y="4"/>
                  </a:lnTo>
                  <a:lnTo>
                    <a:pt x="28" y="6"/>
                  </a:lnTo>
                  <a:lnTo>
                    <a:pt x="28" y="8"/>
                  </a:lnTo>
                  <a:lnTo>
                    <a:pt x="28" y="10"/>
                  </a:lnTo>
                  <a:lnTo>
                    <a:pt x="28" y="12"/>
                  </a:lnTo>
                  <a:lnTo>
                    <a:pt x="26" y="12"/>
                  </a:lnTo>
                  <a:lnTo>
                    <a:pt x="24" y="12"/>
                  </a:lnTo>
                  <a:lnTo>
                    <a:pt x="22" y="12"/>
                  </a:lnTo>
                  <a:lnTo>
                    <a:pt x="20" y="12"/>
                  </a:lnTo>
                  <a:lnTo>
                    <a:pt x="18" y="12"/>
                  </a:lnTo>
                  <a:lnTo>
                    <a:pt x="20" y="12"/>
                  </a:lnTo>
                  <a:lnTo>
                    <a:pt x="22" y="14"/>
                  </a:lnTo>
                  <a:lnTo>
                    <a:pt x="22" y="16"/>
                  </a:lnTo>
                  <a:lnTo>
                    <a:pt x="24" y="18"/>
                  </a:lnTo>
                  <a:lnTo>
                    <a:pt x="24" y="20"/>
                  </a:lnTo>
                  <a:lnTo>
                    <a:pt x="26" y="20"/>
                  </a:lnTo>
                  <a:lnTo>
                    <a:pt x="28" y="20"/>
                  </a:lnTo>
                  <a:lnTo>
                    <a:pt x="30" y="20"/>
                  </a:lnTo>
                  <a:lnTo>
                    <a:pt x="32" y="22"/>
                  </a:lnTo>
                  <a:lnTo>
                    <a:pt x="32" y="24"/>
                  </a:lnTo>
                  <a:lnTo>
                    <a:pt x="32" y="26"/>
                  </a:lnTo>
                  <a:lnTo>
                    <a:pt x="34" y="26"/>
                  </a:lnTo>
                  <a:lnTo>
                    <a:pt x="36" y="26"/>
                  </a:lnTo>
                  <a:lnTo>
                    <a:pt x="36" y="28"/>
                  </a:lnTo>
                  <a:lnTo>
                    <a:pt x="34" y="30"/>
                  </a:lnTo>
                  <a:lnTo>
                    <a:pt x="32" y="30"/>
                  </a:lnTo>
                  <a:lnTo>
                    <a:pt x="32" y="32"/>
                  </a:lnTo>
                  <a:lnTo>
                    <a:pt x="32" y="34"/>
                  </a:lnTo>
                  <a:lnTo>
                    <a:pt x="30" y="34"/>
                  </a:lnTo>
                  <a:lnTo>
                    <a:pt x="26" y="34"/>
                  </a:lnTo>
                  <a:lnTo>
                    <a:pt x="22" y="34"/>
                  </a:lnTo>
                  <a:lnTo>
                    <a:pt x="20" y="34"/>
                  </a:lnTo>
                  <a:lnTo>
                    <a:pt x="18" y="34"/>
                  </a:lnTo>
                  <a:lnTo>
                    <a:pt x="16" y="34"/>
                  </a:lnTo>
                  <a:lnTo>
                    <a:pt x="14" y="34"/>
                  </a:lnTo>
                  <a:lnTo>
                    <a:pt x="12" y="34"/>
                  </a:lnTo>
                  <a:lnTo>
                    <a:pt x="10" y="36"/>
                  </a:lnTo>
                  <a:lnTo>
                    <a:pt x="8" y="38"/>
                  </a:lnTo>
                  <a:lnTo>
                    <a:pt x="8" y="40"/>
                  </a:lnTo>
                  <a:lnTo>
                    <a:pt x="6" y="44"/>
                  </a:lnTo>
                  <a:lnTo>
                    <a:pt x="4" y="44"/>
                  </a:lnTo>
                  <a:lnTo>
                    <a:pt x="4" y="46"/>
                  </a:lnTo>
                  <a:lnTo>
                    <a:pt x="4" y="48"/>
                  </a:lnTo>
                  <a:lnTo>
                    <a:pt x="4" y="50"/>
                  </a:lnTo>
                  <a:lnTo>
                    <a:pt x="4" y="52"/>
                  </a:lnTo>
                  <a:lnTo>
                    <a:pt x="4" y="54"/>
                  </a:lnTo>
                  <a:lnTo>
                    <a:pt x="4" y="60"/>
                  </a:lnTo>
                  <a:lnTo>
                    <a:pt x="4" y="62"/>
                  </a:lnTo>
                  <a:lnTo>
                    <a:pt x="2" y="64"/>
                  </a:lnTo>
                  <a:lnTo>
                    <a:pt x="0" y="64"/>
                  </a:lnTo>
                  <a:lnTo>
                    <a:pt x="0" y="66"/>
                  </a:lnTo>
                  <a:lnTo>
                    <a:pt x="2" y="68"/>
                  </a:lnTo>
                  <a:lnTo>
                    <a:pt x="4" y="68"/>
                  </a:lnTo>
                  <a:lnTo>
                    <a:pt x="6" y="70"/>
                  </a:lnTo>
                  <a:lnTo>
                    <a:pt x="8" y="70"/>
                  </a:lnTo>
                  <a:lnTo>
                    <a:pt x="10" y="72"/>
                  </a:lnTo>
                  <a:lnTo>
                    <a:pt x="12" y="74"/>
                  </a:lnTo>
                  <a:lnTo>
                    <a:pt x="14" y="76"/>
                  </a:lnTo>
                  <a:lnTo>
                    <a:pt x="16" y="76"/>
                  </a:lnTo>
                  <a:lnTo>
                    <a:pt x="18" y="76"/>
                  </a:lnTo>
                  <a:lnTo>
                    <a:pt x="20" y="76"/>
                  </a:lnTo>
                  <a:lnTo>
                    <a:pt x="24" y="76"/>
                  </a:lnTo>
                  <a:lnTo>
                    <a:pt x="26" y="76"/>
                  </a:lnTo>
                  <a:lnTo>
                    <a:pt x="28" y="76"/>
                  </a:lnTo>
                  <a:lnTo>
                    <a:pt x="30" y="78"/>
                  </a:lnTo>
                  <a:lnTo>
                    <a:pt x="32" y="80"/>
                  </a:lnTo>
                  <a:lnTo>
                    <a:pt x="32" y="78"/>
                  </a:lnTo>
                  <a:lnTo>
                    <a:pt x="34" y="76"/>
                  </a:lnTo>
                  <a:lnTo>
                    <a:pt x="36" y="74"/>
                  </a:lnTo>
                  <a:lnTo>
                    <a:pt x="38" y="74"/>
                  </a:lnTo>
                  <a:lnTo>
                    <a:pt x="40" y="74"/>
                  </a:lnTo>
                  <a:lnTo>
                    <a:pt x="40" y="72"/>
                  </a:lnTo>
                  <a:lnTo>
                    <a:pt x="42" y="72"/>
                  </a:lnTo>
                  <a:lnTo>
                    <a:pt x="42" y="70"/>
                  </a:lnTo>
                  <a:lnTo>
                    <a:pt x="44" y="70"/>
                  </a:lnTo>
                  <a:lnTo>
                    <a:pt x="44" y="68"/>
                  </a:lnTo>
                  <a:lnTo>
                    <a:pt x="46" y="66"/>
                  </a:lnTo>
                  <a:lnTo>
                    <a:pt x="48" y="66"/>
                  </a:lnTo>
                  <a:lnTo>
                    <a:pt x="50" y="66"/>
                  </a:lnTo>
                  <a:lnTo>
                    <a:pt x="52" y="64"/>
                  </a:lnTo>
                  <a:lnTo>
                    <a:pt x="54" y="60"/>
                  </a:lnTo>
                  <a:lnTo>
                    <a:pt x="54" y="58"/>
                  </a:lnTo>
                  <a:lnTo>
                    <a:pt x="54" y="56"/>
                  </a:lnTo>
                  <a:lnTo>
                    <a:pt x="54" y="54"/>
                  </a:lnTo>
                  <a:lnTo>
                    <a:pt x="56" y="54"/>
                  </a:lnTo>
                  <a:lnTo>
                    <a:pt x="56" y="52"/>
                  </a:lnTo>
                  <a:lnTo>
                    <a:pt x="56" y="50"/>
                  </a:lnTo>
                  <a:lnTo>
                    <a:pt x="58" y="50"/>
                  </a:lnTo>
                  <a:lnTo>
                    <a:pt x="60" y="48"/>
                  </a:lnTo>
                  <a:lnTo>
                    <a:pt x="62" y="46"/>
                  </a:lnTo>
                  <a:lnTo>
                    <a:pt x="64" y="46"/>
                  </a:lnTo>
                  <a:lnTo>
                    <a:pt x="66" y="44"/>
                  </a:lnTo>
                  <a:lnTo>
                    <a:pt x="68" y="44"/>
                  </a:lnTo>
                  <a:lnTo>
                    <a:pt x="68" y="42"/>
                  </a:lnTo>
                  <a:lnTo>
                    <a:pt x="70" y="42"/>
                  </a:lnTo>
                  <a:lnTo>
                    <a:pt x="70" y="40"/>
                  </a:lnTo>
                  <a:lnTo>
                    <a:pt x="66" y="36"/>
                  </a:lnTo>
                  <a:close/>
                </a:path>
              </a:pathLst>
            </a:custGeom>
            <a:grpFill/>
            <a:ln w="3175">
              <a:solidFill>
                <a:schemeClr val="bg1"/>
              </a:solidFill>
              <a:round/>
              <a:headEnd/>
              <a:tailEnd/>
            </a:ln>
          </p:spPr>
          <p:txBody>
            <a:bodyPr/>
            <a:lstStyle/>
            <a:p>
              <a:endParaRPr lang="en-US" dirty="0"/>
            </a:p>
          </p:txBody>
        </p:sp>
        <p:sp>
          <p:nvSpPr>
            <p:cNvPr id="690" name="Freeform 11"/>
            <p:cNvSpPr>
              <a:spLocks noChangeAspect="1"/>
            </p:cNvSpPr>
            <p:nvPr/>
          </p:nvSpPr>
          <p:spPr bwMode="auto">
            <a:xfrm>
              <a:off x="797" y="1783"/>
              <a:ext cx="445" cy="348"/>
            </a:xfrm>
            <a:custGeom>
              <a:avLst/>
              <a:gdLst/>
              <a:ahLst/>
              <a:cxnLst>
                <a:cxn ang="0">
                  <a:pos x="360" y="318"/>
                </a:cxn>
                <a:cxn ang="0">
                  <a:pos x="370" y="310"/>
                </a:cxn>
                <a:cxn ang="0">
                  <a:pos x="358" y="300"/>
                </a:cxn>
                <a:cxn ang="0">
                  <a:pos x="364" y="286"/>
                </a:cxn>
                <a:cxn ang="0">
                  <a:pos x="396" y="280"/>
                </a:cxn>
                <a:cxn ang="0">
                  <a:pos x="408" y="276"/>
                </a:cxn>
                <a:cxn ang="0">
                  <a:pos x="414" y="274"/>
                </a:cxn>
                <a:cxn ang="0">
                  <a:pos x="424" y="256"/>
                </a:cxn>
                <a:cxn ang="0">
                  <a:pos x="428" y="246"/>
                </a:cxn>
                <a:cxn ang="0">
                  <a:pos x="444" y="214"/>
                </a:cxn>
                <a:cxn ang="0">
                  <a:pos x="404" y="216"/>
                </a:cxn>
                <a:cxn ang="0">
                  <a:pos x="378" y="244"/>
                </a:cxn>
                <a:cxn ang="0">
                  <a:pos x="362" y="264"/>
                </a:cxn>
                <a:cxn ang="0">
                  <a:pos x="320" y="274"/>
                </a:cxn>
                <a:cxn ang="0">
                  <a:pos x="286" y="266"/>
                </a:cxn>
                <a:cxn ang="0">
                  <a:pos x="272" y="236"/>
                </a:cxn>
                <a:cxn ang="0">
                  <a:pos x="264" y="208"/>
                </a:cxn>
                <a:cxn ang="0">
                  <a:pos x="270" y="172"/>
                </a:cxn>
                <a:cxn ang="0">
                  <a:pos x="274" y="154"/>
                </a:cxn>
                <a:cxn ang="0">
                  <a:pos x="288" y="130"/>
                </a:cxn>
                <a:cxn ang="0">
                  <a:pos x="270" y="124"/>
                </a:cxn>
                <a:cxn ang="0">
                  <a:pos x="256" y="110"/>
                </a:cxn>
                <a:cxn ang="0">
                  <a:pos x="250" y="86"/>
                </a:cxn>
                <a:cxn ang="0">
                  <a:pos x="236" y="54"/>
                </a:cxn>
                <a:cxn ang="0">
                  <a:pos x="222" y="54"/>
                </a:cxn>
                <a:cxn ang="0">
                  <a:pos x="186" y="58"/>
                </a:cxn>
                <a:cxn ang="0">
                  <a:pos x="176" y="32"/>
                </a:cxn>
                <a:cxn ang="0">
                  <a:pos x="160" y="16"/>
                </a:cxn>
                <a:cxn ang="0">
                  <a:pos x="136" y="26"/>
                </a:cxn>
                <a:cxn ang="0">
                  <a:pos x="80" y="22"/>
                </a:cxn>
                <a:cxn ang="0">
                  <a:pos x="36" y="0"/>
                </a:cxn>
                <a:cxn ang="0">
                  <a:pos x="0" y="8"/>
                </a:cxn>
                <a:cxn ang="0">
                  <a:pos x="2" y="28"/>
                </a:cxn>
                <a:cxn ang="0">
                  <a:pos x="6" y="42"/>
                </a:cxn>
                <a:cxn ang="0">
                  <a:pos x="16" y="64"/>
                </a:cxn>
                <a:cxn ang="0">
                  <a:pos x="20" y="94"/>
                </a:cxn>
                <a:cxn ang="0">
                  <a:pos x="4" y="94"/>
                </a:cxn>
                <a:cxn ang="0">
                  <a:pos x="18" y="108"/>
                </a:cxn>
                <a:cxn ang="0">
                  <a:pos x="38" y="126"/>
                </a:cxn>
                <a:cxn ang="0">
                  <a:pos x="62" y="176"/>
                </a:cxn>
                <a:cxn ang="0">
                  <a:pos x="74" y="178"/>
                </a:cxn>
                <a:cxn ang="0">
                  <a:pos x="58" y="156"/>
                </a:cxn>
                <a:cxn ang="0">
                  <a:pos x="54" y="130"/>
                </a:cxn>
                <a:cxn ang="0">
                  <a:pos x="48" y="104"/>
                </a:cxn>
                <a:cxn ang="0">
                  <a:pos x="42" y="80"/>
                </a:cxn>
                <a:cxn ang="0">
                  <a:pos x="26" y="50"/>
                </a:cxn>
                <a:cxn ang="0">
                  <a:pos x="30" y="18"/>
                </a:cxn>
                <a:cxn ang="0">
                  <a:pos x="48" y="22"/>
                </a:cxn>
                <a:cxn ang="0">
                  <a:pos x="56" y="58"/>
                </a:cxn>
                <a:cxn ang="0">
                  <a:pos x="70" y="92"/>
                </a:cxn>
                <a:cxn ang="0">
                  <a:pos x="84" y="110"/>
                </a:cxn>
                <a:cxn ang="0">
                  <a:pos x="92" y="124"/>
                </a:cxn>
                <a:cxn ang="0">
                  <a:pos x="94" y="138"/>
                </a:cxn>
                <a:cxn ang="0">
                  <a:pos x="102" y="154"/>
                </a:cxn>
                <a:cxn ang="0">
                  <a:pos x="122" y="174"/>
                </a:cxn>
                <a:cxn ang="0">
                  <a:pos x="134" y="220"/>
                </a:cxn>
                <a:cxn ang="0">
                  <a:pos x="126" y="244"/>
                </a:cxn>
                <a:cxn ang="0">
                  <a:pos x="164" y="280"/>
                </a:cxn>
                <a:cxn ang="0">
                  <a:pos x="226" y="306"/>
                </a:cxn>
                <a:cxn ang="0">
                  <a:pos x="250" y="320"/>
                </a:cxn>
                <a:cxn ang="0">
                  <a:pos x="292" y="316"/>
                </a:cxn>
                <a:cxn ang="0">
                  <a:pos x="332" y="346"/>
                </a:cxn>
              </a:cxnLst>
              <a:rect l="0" t="0" r="r" b="b"/>
              <a:pathLst>
                <a:path w="444" h="348">
                  <a:moveTo>
                    <a:pt x="340" y="342"/>
                  </a:moveTo>
                  <a:lnTo>
                    <a:pt x="340" y="338"/>
                  </a:lnTo>
                  <a:lnTo>
                    <a:pt x="340" y="336"/>
                  </a:lnTo>
                  <a:lnTo>
                    <a:pt x="340" y="334"/>
                  </a:lnTo>
                  <a:lnTo>
                    <a:pt x="340" y="332"/>
                  </a:lnTo>
                  <a:lnTo>
                    <a:pt x="340" y="330"/>
                  </a:lnTo>
                  <a:lnTo>
                    <a:pt x="340" y="328"/>
                  </a:lnTo>
                  <a:lnTo>
                    <a:pt x="342" y="326"/>
                  </a:lnTo>
                  <a:lnTo>
                    <a:pt x="342" y="324"/>
                  </a:lnTo>
                  <a:lnTo>
                    <a:pt x="344" y="322"/>
                  </a:lnTo>
                  <a:lnTo>
                    <a:pt x="344" y="320"/>
                  </a:lnTo>
                  <a:lnTo>
                    <a:pt x="346" y="318"/>
                  </a:lnTo>
                  <a:lnTo>
                    <a:pt x="350" y="318"/>
                  </a:lnTo>
                  <a:lnTo>
                    <a:pt x="354" y="318"/>
                  </a:lnTo>
                  <a:lnTo>
                    <a:pt x="356" y="318"/>
                  </a:lnTo>
                  <a:lnTo>
                    <a:pt x="358" y="318"/>
                  </a:lnTo>
                  <a:lnTo>
                    <a:pt x="360" y="318"/>
                  </a:lnTo>
                  <a:lnTo>
                    <a:pt x="362" y="318"/>
                  </a:lnTo>
                  <a:lnTo>
                    <a:pt x="364" y="318"/>
                  </a:lnTo>
                  <a:lnTo>
                    <a:pt x="366" y="318"/>
                  </a:lnTo>
                  <a:lnTo>
                    <a:pt x="366" y="316"/>
                  </a:lnTo>
                  <a:lnTo>
                    <a:pt x="366" y="314"/>
                  </a:lnTo>
                  <a:lnTo>
                    <a:pt x="368" y="314"/>
                  </a:lnTo>
                  <a:lnTo>
                    <a:pt x="370" y="314"/>
                  </a:lnTo>
                  <a:lnTo>
                    <a:pt x="370" y="312"/>
                  </a:lnTo>
                  <a:lnTo>
                    <a:pt x="370" y="310"/>
                  </a:lnTo>
                  <a:lnTo>
                    <a:pt x="368" y="310"/>
                  </a:lnTo>
                  <a:lnTo>
                    <a:pt x="366" y="310"/>
                  </a:lnTo>
                  <a:lnTo>
                    <a:pt x="366" y="308"/>
                  </a:lnTo>
                  <a:lnTo>
                    <a:pt x="366" y="306"/>
                  </a:lnTo>
                  <a:lnTo>
                    <a:pt x="366" y="304"/>
                  </a:lnTo>
                  <a:lnTo>
                    <a:pt x="364" y="304"/>
                  </a:lnTo>
                  <a:lnTo>
                    <a:pt x="362" y="304"/>
                  </a:lnTo>
                  <a:lnTo>
                    <a:pt x="360" y="304"/>
                  </a:lnTo>
                  <a:lnTo>
                    <a:pt x="358" y="302"/>
                  </a:lnTo>
                  <a:lnTo>
                    <a:pt x="358" y="300"/>
                  </a:lnTo>
                  <a:lnTo>
                    <a:pt x="356" y="298"/>
                  </a:lnTo>
                  <a:lnTo>
                    <a:pt x="354" y="296"/>
                  </a:lnTo>
                  <a:lnTo>
                    <a:pt x="356" y="296"/>
                  </a:lnTo>
                  <a:lnTo>
                    <a:pt x="358" y="296"/>
                  </a:lnTo>
                  <a:lnTo>
                    <a:pt x="360" y="296"/>
                  </a:lnTo>
                  <a:lnTo>
                    <a:pt x="362" y="296"/>
                  </a:lnTo>
                  <a:lnTo>
                    <a:pt x="364" y="294"/>
                  </a:lnTo>
                  <a:lnTo>
                    <a:pt x="364" y="292"/>
                  </a:lnTo>
                  <a:lnTo>
                    <a:pt x="364" y="290"/>
                  </a:lnTo>
                  <a:lnTo>
                    <a:pt x="364" y="288"/>
                  </a:lnTo>
                  <a:lnTo>
                    <a:pt x="364" y="286"/>
                  </a:lnTo>
                  <a:lnTo>
                    <a:pt x="364" y="284"/>
                  </a:lnTo>
                  <a:lnTo>
                    <a:pt x="368" y="284"/>
                  </a:lnTo>
                  <a:lnTo>
                    <a:pt x="372" y="284"/>
                  </a:lnTo>
                  <a:lnTo>
                    <a:pt x="378" y="284"/>
                  </a:lnTo>
                  <a:lnTo>
                    <a:pt x="380" y="284"/>
                  </a:lnTo>
                  <a:lnTo>
                    <a:pt x="384" y="284"/>
                  </a:lnTo>
                  <a:lnTo>
                    <a:pt x="386" y="284"/>
                  </a:lnTo>
                  <a:lnTo>
                    <a:pt x="388" y="284"/>
                  </a:lnTo>
                  <a:lnTo>
                    <a:pt x="390" y="284"/>
                  </a:lnTo>
                  <a:lnTo>
                    <a:pt x="392" y="284"/>
                  </a:lnTo>
                  <a:lnTo>
                    <a:pt x="394" y="284"/>
                  </a:lnTo>
                  <a:lnTo>
                    <a:pt x="394" y="282"/>
                  </a:lnTo>
                  <a:lnTo>
                    <a:pt x="394" y="280"/>
                  </a:lnTo>
                  <a:lnTo>
                    <a:pt x="396" y="280"/>
                  </a:lnTo>
                  <a:lnTo>
                    <a:pt x="398" y="282"/>
                  </a:lnTo>
                  <a:lnTo>
                    <a:pt x="400" y="282"/>
                  </a:lnTo>
                  <a:lnTo>
                    <a:pt x="402" y="282"/>
                  </a:lnTo>
                  <a:lnTo>
                    <a:pt x="402" y="280"/>
                  </a:lnTo>
                  <a:lnTo>
                    <a:pt x="404" y="280"/>
                  </a:lnTo>
                  <a:lnTo>
                    <a:pt x="404" y="278"/>
                  </a:lnTo>
                  <a:lnTo>
                    <a:pt x="406" y="276"/>
                  </a:lnTo>
                  <a:lnTo>
                    <a:pt x="406" y="274"/>
                  </a:lnTo>
                  <a:lnTo>
                    <a:pt x="406" y="272"/>
                  </a:lnTo>
                  <a:lnTo>
                    <a:pt x="408" y="274"/>
                  </a:lnTo>
                  <a:lnTo>
                    <a:pt x="408" y="276"/>
                  </a:lnTo>
                  <a:lnTo>
                    <a:pt x="410" y="274"/>
                  </a:lnTo>
                  <a:lnTo>
                    <a:pt x="410" y="272"/>
                  </a:lnTo>
                  <a:lnTo>
                    <a:pt x="412" y="272"/>
                  </a:lnTo>
                  <a:lnTo>
                    <a:pt x="414" y="270"/>
                  </a:lnTo>
                  <a:lnTo>
                    <a:pt x="414" y="268"/>
                  </a:lnTo>
                  <a:lnTo>
                    <a:pt x="416" y="266"/>
                  </a:lnTo>
                  <a:lnTo>
                    <a:pt x="416" y="268"/>
                  </a:lnTo>
                  <a:lnTo>
                    <a:pt x="416" y="270"/>
                  </a:lnTo>
                  <a:lnTo>
                    <a:pt x="414" y="270"/>
                  </a:lnTo>
                  <a:lnTo>
                    <a:pt x="414" y="272"/>
                  </a:lnTo>
                  <a:lnTo>
                    <a:pt x="414" y="274"/>
                  </a:lnTo>
                  <a:lnTo>
                    <a:pt x="416" y="274"/>
                  </a:lnTo>
                  <a:lnTo>
                    <a:pt x="418" y="276"/>
                  </a:lnTo>
                  <a:lnTo>
                    <a:pt x="420" y="276"/>
                  </a:lnTo>
                  <a:lnTo>
                    <a:pt x="420" y="272"/>
                  </a:lnTo>
                  <a:lnTo>
                    <a:pt x="422" y="270"/>
                  </a:lnTo>
                  <a:lnTo>
                    <a:pt x="422" y="268"/>
                  </a:lnTo>
                  <a:lnTo>
                    <a:pt x="422" y="266"/>
                  </a:lnTo>
                  <a:lnTo>
                    <a:pt x="424" y="264"/>
                  </a:lnTo>
                  <a:lnTo>
                    <a:pt x="424" y="262"/>
                  </a:lnTo>
                  <a:lnTo>
                    <a:pt x="424" y="260"/>
                  </a:lnTo>
                  <a:lnTo>
                    <a:pt x="424" y="258"/>
                  </a:lnTo>
                  <a:lnTo>
                    <a:pt x="424" y="256"/>
                  </a:lnTo>
                  <a:lnTo>
                    <a:pt x="422" y="256"/>
                  </a:lnTo>
                  <a:lnTo>
                    <a:pt x="424" y="256"/>
                  </a:lnTo>
                  <a:lnTo>
                    <a:pt x="426" y="256"/>
                  </a:lnTo>
                  <a:lnTo>
                    <a:pt x="428" y="254"/>
                  </a:lnTo>
                  <a:lnTo>
                    <a:pt x="428" y="252"/>
                  </a:lnTo>
                  <a:lnTo>
                    <a:pt x="426" y="252"/>
                  </a:lnTo>
                  <a:lnTo>
                    <a:pt x="424" y="250"/>
                  </a:lnTo>
                  <a:lnTo>
                    <a:pt x="424" y="248"/>
                  </a:lnTo>
                  <a:lnTo>
                    <a:pt x="426" y="248"/>
                  </a:lnTo>
                  <a:lnTo>
                    <a:pt x="426" y="246"/>
                  </a:lnTo>
                  <a:lnTo>
                    <a:pt x="428" y="246"/>
                  </a:lnTo>
                  <a:lnTo>
                    <a:pt x="428" y="244"/>
                  </a:lnTo>
                  <a:lnTo>
                    <a:pt x="428" y="242"/>
                  </a:lnTo>
                  <a:lnTo>
                    <a:pt x="430" y="242"/>
                  </a:lnTo>
                  <a:lnTo>
                    <a:pt x="430" y="240"/>
                  </a:lnTo>
                  <a:lnTo>
                    <a:pt x="432" y="238"/>
                  </a:lnTo>
                  <a:lnTo>
                    <a:pt x="432" y="236"/>
                  </a:lnTo>
                  <a:lnTo>
                    <a:pt x="436" y="234"/>
                  </a:lnTo>
                  <a:lnTo>
                    <a:pt x="438" y="232"/>
                  </a:lnTo>
                  <a:lnTo>
                    <a:pt x="438" y="230"/>
                  </a:lnTo>
                  <a:lnTo>
                    <a:pt x="440" y="228"/>
                  </a:lnTo>
                  <a:lnTo>
                    <a:pt x="442" y="226"/>
                  </a:lnTo>
                  <a:lnTo>
                    <a:pt x="442" y="224"/>
                  </a:lnTo>
                  <a:lnTo>
                    <a:pt x="442" y="222"/>
                  </a:lnTo>
                  <a:lnTo>
                    <a:pt x="444" y="220"/>
                  </a:lnTo>
                  <a:lnTo>
                    <a:pt x="444" y="218"/>
                  </a:lnTo>
                  <a:lnTo>
                    <a:pt x="444" y="216"/>
                  </a:lnTo>
                  <a:lnTo>
                    <a:pt x="444" y="214"/>
                  </a:lnTo>
                  <a:lnTo>
                    <a:pt x="442" y="214"/>
                  </a:lnTo>
                  <a:lnTo>
                    <a:pt x="442" y="212"/>
                  </a:lnTo>
                  <a:lnTo>
                    <a:pt x="440" y="212"/>
                  </a:lnTo>
                  <a:lnTo>
                    <a:pt x="438" y="212"/>
                  </a:lnTo>
                  <a:lnTo>
                    <a:pt x="436" y="214"/>
                  </a:lnTo>
                  <a:lnTo>
                    <a:pt x="434" y="214"/>
                  </a:lnTo>
                  <a:lnTo>
                    <a:pt x="432" y="214"/>
                  </a:lnTo>
                  <a:lnTo>
                    <a:pt x="430" y="214"/>
                  </a:lnTo>
                  <a:lnTo>
                    <a:pt x="428" y="214"/>
                  </a:lnTo>
                  <a:lnTo>
                    <a:pt x="426" y="212"/>
                  </a:lnTo>
                  <a:lnTo>
                    <a:pt x="422" y="212"/>
                  </a:lnTo>
                  <a:lnTo>
                    <a:pt x="420" y="212"/>
                  </a:lnTo>
                  <a:lnTo>
                    <a:pt x="418" y="212"/>
                  </a:lnTo>
                  <a:lnTo>
                    <a:pt x="416" y="212"/>
                  </a:lnTo>
                  <a:lnTo>
                    <a:pt x="414" y="212"/>
                  </a:lnTo>
                  <a:lnTo>
                    <a:pt x="412" y="214"/>
                  </a:lnTo>
                  <a:lnTo>
                    <a:pt x="406" y="214"/>
                  </a:lnTo>
                  <a:lnTo>
                    <a:pt x="404" y="216"/>
                  </a:lnTo>
                  <a:lnTo>
                    <a:pt x="402" y="216"/>
                  </a:lnTo>
                  <a:lnTo>
                    <a:pt x="400" y="216"/>
                  </a:lnTo>
                  <a:lnTo>
                    <a:pt x="398" y="216"/>
                  </a:lnTo>
                  <a:lnTo>
                    <a:pt x="392" y="216"/>
                  </a:lnTo>
                  <a:lnTo>
                    <a:pt x="390" y="216"/>
                  </a:lnTo>
                  <a:lnTo>
                    <a:pt x="388" y="218"/>
                  </a:lnTo>
                  <a:lnTo>
                    <a:pt x="386" y="218"/>
                  </a:lnTo>
                  <a:lnTo>
                    <a:pt x="384" y="220"/>
                  </a:lnTo>
                  <a:lnTo>
                    <a:pt x="382" y="222"/>
                  </a:lnTo>
                  <a:lnTo>
                    <a:pt x="382" y="224"/>
                  </a:lnTo>
                  <a:lnTo>
                    <a:pt x="380" y="230"/>
                  </a:lnTo>
                  <a:lnTo>
                    <a:pt x="380" y="232"/>
                  </a:lnTo>
                  <a:lnTo>
                    <a:pt x="380" y="234"/>
                  </a:lnTo>
                  <a:lnTo>
                    <a:pt x="378" y="238"/>
                  </a:lnTo>
                  <a:lnTo>
                    <a:pt x="378" y="240"/>
                  </a:lnTo>
                  <a:lnTo>
                    <a:pt x="378" y="242"/>
                  </a:lnTo>
                  <a:lnTo>
                    <a:pt x="378" y="244"/>
                  </a:lnTo>
                  <a:lnTo>
                    <a:pt x="378" y="246"/>
                  </a:lnTo>
                  <a:lnTo>
                    <a:pt x="376" y="246"/>
                  </a:lnTo>
                  <a:lnTo>
                    <a:pt x="376" y="248"/>
                  </a:lnTo>
                  <a:lnTo>
                    <a:pt x="374" y="250"/>
                  </a:lnTo>
                  <a:lnTo>
                    <a:pt x="374" y="254"/>
                  </a:lnTo>
                  <a:lnTo>
                    <a:pt x="372" y="256"/>
                  </a:lnTo>
                  <a:lnTo>
                    <a:pt x="370" y="256"/>
                  </a:lnTo>
                  <a:lnTo>
                    <a:pt x="368" y="258"/>
                  </a:lnTo>
                  <a:lnTo>
                    <a:pt x="366" y="258"/>
                  </a:lnTo>
                  <a:lnTo>
                    <a:pt x="366" y="260"/>
                  </a:lnTo>
                  <a:lnTo>
                    <a:pt x="364" y="260"/>
                  </a:lnTo>
                  <a:lnTo>
                    <a:pt x="362" y="262"/>
                  </a:lnTo>
                  <a:lnTo>
                    <a:pt x="362" y="264"/>
                  </a:lnTo>
                  <a:lnTo>
                    <a:pt x="360" y="266"/>
                  </a:lnTo>
                  <a:lnTo>
                    <a:pt x="360" y="270"/>
                  </a:lnTo>
                  <a:lnTo>
                    <a:pt x="360" y="272"/>
                  </a:lnTo>
                  <a:lnTo>
                    <a:pt x="358" y="274"/>
                  </a:lnTo>
                  <a:lnTo>
                    <a:pt x="356" y="274"/>
                  </a:lnTo>
                  <a:lnTo>
                    <a:pt x="354" y="274"/>
                  </a:lnTo>
                  <a:lnTo>
                    <a:pt x="354" y="272"/>
                  </a:lnTo>
                  <a:lnTo>
                    <a:pt x="352" y="270"/>
                  </a:lnTo>
                  <a:lnTo>
                    <a:pt x="352" y="268"/>
                  </a:lnTo>
                  <a:lnTo>
                    <a:pt x="350" y="268"/>
                  </a:lnTo>
                  <a:lnTo>
                    <a:pt x="348" y="268"/>
                  </a:lnTo>
                  <a:lnTo>
                    <a:pt x="346" y="268"/>
                  </a:lnTo>
                  <a:lnTo>
                    <a:pt x="344" y="268"/>
                  </a:lnTo>
                  <a:lnTo>
                    <a:pt x="338" y="270"/>
                  </a:lnTo>
                  <a:lnTo>
                    <a:pt x="332" y="272"/>
                  </a:lnTo>
                  <a:lnTo>
                    <a:pt x="328" y="272"/>
                  </a:lnTo>
                  <a:lnTo>
                    <a:pt x="326" y="272"/>
                  </a:lnTo>
                  <a:lnTo>
                    <a:pt x="324" y="272"/>
                  </a:lnTo>
                  <a:lnTo>
                    <a:pt x="320" y="274"/>
                  </a:lnTo>
                  <a:lnTo>
                    <a:pt x="318" y="274"/>
                  </a:lnTo>
                  <a:lnTo>
                    <a:pt x="314" y="276"/>
                  </a:lnTo>
                  <a:lnTo>
                    <a:pt x="312" y="278"/>
                  </a:lnTo>
                  <a:lnTo>
                    <a:pt x="310" y="278"/>
                  </a:lnTo>
                  <a:lnTo>
                    <a:pt x="308" y="280"/>
                  </a:lnTo>
                  <a:lnTo>
                    <a:pt x="306" y="278"/>
                  </a:lnTo>
                  <a:lnTo>
                    <a:pt x="304" y="278"/>
                  </a:lnTo>
                  <a:lnTo>
                    <a:pt x="304" y="276"/>
                  </a:lnTo>
                  <a:lnTo>
                    <a:pt x="302" y="274"/>
                  </a:lnTo>
                  <a:lnTo>
                    <a:pt x="302" y="272"/>
                  </a:lnTo>
                  <a:lnTo>
                    <a:pt x="302" y="270"/>
                  </a:lnTo>
                  <a:lnTo>
                    <a:pt x="300" y="270"/>
                  </a:lnTo>
                  <a:lnTo>
                    <a:pt x="298" y="268"/>
                  </a:lnTo>
                  <a:lnTo>
                    <a:pt x="296" y="268"/>
                  </a:lnTo>
                  <a:lnTo>
                    <a:pt x="294" y="268"/>
                  </a:lnTo>
                  <a:lnTo>
                    <a:pt x="290" y="268"/>
                  </a:lnTo>
                  <a:lnTo>
                    <a:pt x="288" y="268"/>
                  </a:lnTo>
                  <a:lnTo>
                    <a:pt x="286" y="268"/>
                  </a:lnTo>
                  <a:lnTo>
                    <a:pt x="286" y="266"/>
                  </a:lnTo>
                  <a:lnTo>
                    <a:pt x="284" y="264"/>
                  </a:lnTo>
                  <a:lnTo>
                    <a:pt x="284" y="260"/>
                  </a:lnTo>
                  <a:lnTo>
                    <a:pt x="282" y="258"/>
                  </a:lnTo>
                  <a:lnTo>
                    <a:pt x="282" y="256"/>
                  </a:lnTo>
                  <a:lnTo>
                    <a:pt x="280" y="256"/>
                  </a:lnTo>
                  <a:lnTo>
                    <a:pt x="278" y="254"/>
                  </a:lnTo>
                  <a:lnTo>
                    <a:pt x="278" y="250"/>
                  </a:lnTo>
                  <a:lnTo>
                    <a:pt x="278" y="248"/>
                  </a:lnTo>
                  <a:lnTo>
                    <a:pt x="278" y="246"/>
                  </a:lnTo>
                  <a:lnTo>
                    <a:pt x="278" y="244"/>
                  </a:lnTo>
                  <a:lnTo>
                    <a:pt x="276" y="242"/>
                  </a:lnTo>
                  <a:lnTo>
                    <a:pt x="274" y="240"/>
                  </a:lnTo>
                  <a:lnTo>
                    <a:pt x="274" y="238"/>
                  </a:lnTo>
                  <a:lnTo>
                    <a:pt x="272" y="236"/>
                  </a:lnTo>
                  <a:lnTo>
                    <a:pt x="272" y="234"/>
                  </a:lnTo>
                  <a:lnTo>
                    <a:pt x="270" y="232"/>
                  </a:lnTo>
                  <a:lnTo>
                    <a:pt x="270" y="230"/>
                  </a:lnTo>
                  <a:lnTo>
                    <a:pt x="268" y="226"/>
                  </a:lnTo>
                  <a:lnTo>
                    <a:pt x="268" y="224"/>
                  </a:lnTo>
                  <a:lnTo>
                    <a:pt x="268" y="222"/>
                  </a:lnTo>
                  <a:lnTo>
                    <a:pt x="268" y="220"/>
                  </a:lnTo>
                  <a:lnTo>
                    <a:pt x="268" y="218"/>
                  </a:lnTo>
                  <a:lnTo>
                    <a:pt x="266" y="216"/>
                  </a:lnTo>
                  <a:lnTo>
                    <a:pt x="266" y="214"/>
                  </a:lnTo>
                  <a:lnTo>
                    <a:pt x="264" y="212"/>
                  </a:lnTo>
                  <a:lnTo>
                    <a:pt x="264" y="208"/>
                  </a:lnTo>
                  <a:lnTo>
                    <a:pt x="264" y="206"/>
                  </a:lnTo>
                  <a:lnTo>
                    <a:pt x="264" y="204"/>
                  </a:lnTo>
                  <a:lnTo>
                    <a:pt x="264" y="202"/>
                  </a:lnTo>
                  <a:lnTo>
                    <a:pt x="264" y="200"/>
                  </a:lnTo>
                  <a:lnTo>
                    <a:pt x="264" y="198"/>
                  </a:lnTo>
                  <a:lnTo>
                    <a:pt x="264" y="196"/>
                  </a:lnTo>
                  <a:lnTo>
                    <a:pt x="264" y="194"/>
                  </a:lnTo>
                  <a:lnTo>
                    <a:pt x="264" y="192"/>
                  </a:lnTo>
                  <a:lnTo>
                    <a:pt x="264" y="190"/>
                  </a:lnTo>
                  <a:lnTo>
                    <a:pt x="266" y="190"/>
                  </a:lnTo>
                  <a:lnTo>
                    <a:pt x="266" y="188"/>
                  </a:lnTo>
                  <a:lnTo>
                    <a:pt x="268" y="186"/>
                  </a:lnTo>
                  <a:lnTo>
                    <a:pt x="268" y="184"/>
                  </a:lnTo>
                  <a:lnTo>
                    <a:pt x="270" y="182"/>
                  </a:lnTo>
                  <a:lnTo>
                    <a:pt x="270" y="180"/>
                  </a:lnTo>
                  <a:lnTo>
                    <a:pt x="270" y="178"/>
                  </a:lnTo>
                  <a:lnTo>
                    <a:pt x="270" y="172"/>
                  </a:lnTo>
                  <a:lnTo>
                    <a:pt x="270" y="170"/>
                  </a:lnTo>
                  <a:lnTo>
                    <a:pt x="270" y="168"/>
                  </a:lnTo>
                  <a:lnTo>
                    <a:pt x="270" y="166"/>
                  </a:lnTo>
                  <a:lnTo>
                    <a:pt x="270" y="162"/>
                  </a:lnTo>
                  <a:lnTo>
                    <a:pt x="270" y="160"/>
                  </a:lnTo>
                  <a:lnTo>
                    <a:pt x="270" y="158"/>
                  </a:lnTo>
                  <a:lnTo>
                    <a:pt x="270" y="156"/>
                  </a:lnTo>
                  <a:lnTo>
                    <a:pt x="272" y="156"/>
                  </a:lnTo>
                  <a:lnTo>
                    <a:pt x="274" y="156"/>
                  </a:lnTo>
                  <a:lnTo>
                    <a:pt x="274" y="154"/>
                  </a:lnTo>
                  <a:lnTo>
                    <a:pt x="274" y="152"/>
                  </a:lnTo>
                  <a:lnTo>
                    <a:pt x="274" y="150"/>
                  </a:lnTo>
                  <a:lnTo>
                    <a:pt x="274" y="148"/>
                  </a:lnTo>
                  <a:lnTo>
                    <a:pt x="274" y="144"/>
                  </a:lnTo>
                  <a:lnTo>
                    <a:pt x="276" y="142"/>
                  </a:lnTo>
                  <a:lnTo>
                    <a:pt x="276" y="140"/>
                  </a:lnTo>
                  <a:lnTo>
                    <a:pt x="278" y="140"/>
                  </a:lnTo>
                  <a:lnTo>
                    <a:pt x="280" y="140"/>
                  </a:lnTo>
                  <a:lnTo>
                    <a:pt x="282" y="140"/>
                  </a:lnTo>
                  <a:lnTo>
                    <a:pt x="284" y="140"/>
                  </a:lnTo>
                  <a:lnTo>
                    <a:pt x="284" y="138"/>
                  </a:lnTo>
                  <a:lnTo>
                    <a:pt x="286" y="134"/>
                  </a:lnTo>
                  <a:lnTo>
                    <a:pt x="288" y="132"/>
                  </a:lnTo>
                  <a:lnTo>
                    <a:pt x="288" y="130"/>
                  </a:lnTo>
                  <a:lnTo>
                    <a:pt x="286" y="130"/>
                  </a:lnTo>
                  <a:lnTo>
                    <a:pt x="284" y="130"/>
                  </a:lnTo>
                  <a:lnTo>
                    <a:pt x="282" y="130"/>
                  </a:lnTo>
                  <a:lnTo>
                    <a:pt x="280" y="128"/>
                  </a:lnTo>
                  <a:lnTo>
                    <a:pt x="280" y="126"/>
                  </a:lnTo>
                  <a:lnTo>
                    <a:pt x="278" y="126"/>
                  </a:lnTo>
                  <a:lnTo>
                    <a:pt x="276" y="126"/>
                  </a:lnTo>
                  <a:lnTo>
                    <a:pt x="274" y="126"/>
                  </a:lnTo>
                  <a:lnTo>
                    <a:pt x="272" y="126"/>
                  </a:lnTo>
                  <a:lnTo>
                    <a:pt x="270" y="126"/>
                  </a:lnTo>
                  <a:lnTo>
                    <a:pt x="270" y="124"/>
                  </a:lnTo>
                  <a:lnTo>
                    <a:pt x="268" y="122"/>
                  </a:lnTo>
                  <a:lnTo>
                    <a:pt x="266" y="122"/>
                  </a:lnTo>
                  <a:lnTo>
                    <a:pt x="264" y="122"/>
                  </a:lnTo>
                  <a:lnTo>
                    <a:pt x="262" y="122"/>
                  </a:lnTo>
                  <a:lnTo>
                    <a:pt x="260" y="120"/>
                  </a:lnTo>
                  <a:lnTo>
                    <a:pt x="258" y="120"/>
                  </a:lnTo>
                  <a:lnTo>
                    <a:pt x="258" y="118"/>
                  </a:lnTo>
                  <a:lnTo>
                    <a:pt x="258" y="116"/>
                  </a:lnTo>
                  <a:lnTo>
                    <a:pt x="258" y="114"/>
                  </a:lnTo>
                  <a:lnTo>
                    <a:pt x="258" y="112"/>
                  </a:lnTo>
                  <a:lnTo>
                    <a:pt x="256" y="110"/>
                  </a:lnTo>
                  <a:lnTo>
                    <a:pt x="256" y="106"/>
                  </a:lnTo>
                  <a:lnTo>
                    <a:pt x="256" y="104"/>
                  </a:lnTo>
                  <a:lnTo>
                    <a:pt x="256" y="102"/>
                  </a:lnTo>
                  <a:lnTo>
                    <a:pt x="256" y="100"/>
                  </a:lnTo>
                  <a:lnTo>
                    <a:pt x="256" y="98"/>
                  </a:lnTo>
                  <a:lnTo>
                    <a:pt x="258" y="98"/>
                  </a:lnTo>
                  <a:lnTo>
                    <a:pt x="258" y="96"/>
                  </a:lnTo>
                  <a:lnTo>
                    <a:pt x="256" y="96"/>
                  </a:lnTo>
                  <a:lnTo>
                    <a:pt x="254" y="94"/>
                  </a:lnTo>
                  <a:lnTo>
                    <a:pt x="252" y="94"/>
                  </a:lnTo>
                  <a:lnTo>
                    <a:pt x="250" y="92"/>
                  </a:lnTo>
                  <a:lnTo>
                    <a:pt x="250" y="90"/>
                  </a:lnTo>
                  <a:lnTo>
                    <a:pt x="250" y="88"/>
                  </a:lnTo>
                  <a:lnTo>
                    <a:pt x="250" y="86"/>
                  </a:lnTo>
                  <a:lnTo>
                    <a:pt x="248" y="84"/>
                  </a:lnTo>
                  <a:lnTo>
                    <a:pt x="246" y="82"/>
                  </a:lnTo>
                  <a:lnTo>
                    <a:pt x="246" y="80"/>
                  </a:lnTo>
                  <a:lnTo>
                    <a:pt x="246" y="78"/>
                  </a:lnTo>
                  <a:lnTo>
                    <a:pt x="248" y="74"/>
                  </a:lnTo>
                  <a:lnTo>
                    <a:pt x="248" y="72"/>
                  </a:lnTo>
                  <a:lnTo>
                    <a:pt x="248" y="70"/>
                  </a:lnTo>
                  <a:lnTo>
                    <a:pt x="246" y="70"/>
                  </a:lnTo>
                  <a:lnTo>
                    <a:pt x="246" y="68"/>
                  </a:lnTo>
                  <a:lnTo>
                    <a:pt x="246" y="66"/>
                  </a:lnTo>
                  <a:lnTo>
                    <a:pt x="244" y="66"/>
                  </a:lnTo>
                  <a:lnTo>
                    <a:pt x="242" y="64"/>
                  </a:lnTo>
                  <a:lnTo>
                    <a:pt x="240" y="60"/>
                  </a:lnTo>
                  <a:lnTo>
                    <a:pt x="240" y="58"/>
                  </a:lnTo>
                  <a:lnTo>
                    <a:pt x="238" y="56"/>
                  </a:lnTo>
                  <a:lnTo>
                    <a:pt x="236" y="56"/>
                  </a:lnTo>
                  <a:lnTo>
                    <a:pt x="236" y="54"/>
                  </a:lnTo>
                  <a:lnTo>
                    <a:pt x="234" y="54"/>
                  </a:lnTo>
                  <a:lnTo>
                    <a:pt x="232" y="54"/>
                  </a:lnTo>
                  <a:lnTo>
                    <a:pt x="230" y="54"/>
                  </a:lnTo>
                  <a:lnTo>
                    <a:pt x="228" y="54"/>
                  </a:lnTo>
                  <a:lnTo>
                    <a:pt x="226" y="54"/>
                  </a:lnTo>
                  <a:lnTo>
                    <a:pt x="224" y="54"/>
                  </a:lnTo>
                  <a:lnTo>
                    <a:pt x="222" y="52"/>
                  </a:lnTo>
                  <a:lnTo>
                    <a:pt x="222" y="54"/>
                  </a:lnTo>
                  <a:lnTo>
                    <a:pt x="220" y="54"/>
                  </a:lnTo>
                  <a:lnTo>
                    <a:pt x="218" y="54"/>
                  </a:lnTo>
                  <a:lnTo>
                    <a:pt x="218" y="56"/>
                  </a:lnTo>
                  <a:lnTo>
                    <a:pt x="216" y="56"/>
                  </a:lnTo>
                  <a:lnTo>
                    <a:pt x="214" y="58"/>
                  </a:lnTo>
                  <a:lnTo>
                    <a:pt x="214" y="60"/>
                  </a:lnTo>
                  <a:lnTo>
                    <a:pt x="212" y="64"/>
                  </a:lnTo>
                  <a:lnTo>
                    <a:pt x="210" y="66"/>
                  </a:lnTo>
                  <a:lnTo>
                    <a:pt x="208" y="68"/>
                  </a:lnTo>
                  <a:lnTo>
                    <a:pt x="206" y="68"/>
                  </a:lnTo>
                  <a:lnTo>
                    <a:pt x="204" y="68"/>
                  </a:lnTo>
                  <a:lnTo>
                    <a:pt x="204" y="70"/>
                  </a:lnTo>
                  <a:lnTo>
                    <a:pt x="202" y="68"/>
                  </a:lnTo>
                  <a:lnTo>
                    <a:pt x="200" y="68"/>
                  </a:lnTo>
                  <a:lnTo>
                    <a:pt x="198" y="68"/>
                  </a:lnTo>
                  <a:lnTo>
                    <a:pt x="196" y="66"/>
                  </a:lnTo>
                  <a:lnTo>
                    <a:pt x="192" y="64"/>
                  </a:lnTo>
                  <a:lnTo>
                    <a:pt x="190" y="62"/>
                  </a:lnTo>
                  <a:lnTo>
                    <a:pt x="188" y="60"/>
                  </a:lnTo>
                  <a:lnTo>
                    <a:pt x="186" y="58"/>
                  </a:lnTo>
                  <a:lnTo>
                    <a:pt x="186" y="56"/>
                  </a:lnTo>
                  <a:lnTo>
                    <a:pt x="186" y="54"/>
                  </a:lnTo>
                  <a:lnTo>
                    <a:pt x="186" y="52"/>
                  </a:lnTo>
                  <a:lnTo>
                    <a:pt x="188" y="48"/>
                  </a:lnTo>
                  <a:lnTo>
                    <a:pt x="188" y="46"/>
                  </a:lnTo>
                  <a:lnTo>
                    <a:pt x="188" y="42"/>
                  </a:lnTo>
                  <a:lnTo>
                    <a:pt x="186" y="40"/>
                  </a:lnTo>
                  <a:lnTo>
                    <a:pt x="186" y="38"/>
                  </a:lnTo>
                  <a:lnTo>
                    <a:pt x="184" y="38"/>
                  </a:lnTo>
                  <a:lnTo>
                    <a:pt x="182" y="36"/>
                  </a:lnTo>
                  <a:lnTo>
                    <a:pt x="180" y="36"/>
                  </a:lnTo>
                  <a:lnTo>
                    <a:pt x="178" y="34"/>
                  </a:lnTo>
                  <a:lnTo>
                    <a:pt x="176" y="32"/>
                  </a:lnTo>
                  <a:lnTo>
                    <a:pt x="176" y="30"/>
                  </a:lnTo>
                  <a:lnTo>
                    <a:pt x="176" y="28"/>
                  </a:lnTo>
                  <a:lnTo>
                    <a:pt x="176" y="26"/>
                  </a:lnTo>
                  <a:lnTo>
                    <a:pt x="174" y="26"/>
                  </a:lnTo>
                  <a:lnTo>
                    <a:pt x="172" y="24"/>
                  </a:lnTo>
                  <a:lnTo>
                    <a:pt x="170" y="24"/>
                  </a:lnTo>
                  <a:lnTo>
                    <a:pt x="170" y="22"/>
                  </a:lnTo>
                  <a:lnTo>
                    <a:pt x="170" y="20"/>
                  </a:lnTo>
                  <a:lnTo>
                    <a:pt x="168" y="18"/>
                  </a:lnTo>
                  <a:lnTo>
                    <a:pt x="166" y="16"/>
                  </a:lnTo>
                  <a:lnTo>
                    <a:pt x="160" y="16"/>
                  </a:lnTo>
                  <a:lnTo>
                    <a:pt x="156" y="16"/>
                  </a:lnTo>
                  <a:lnTo>
                    <a:pt x="154" y="16"/>
                  </a:lnTo>
                  <a:lnTo>
                    <a:pt x="150" y="16"/>
                  </a:lnTo>
                  <a:lnTo>
                    <a:pt x="148" y="16"/>
                  </a:lnTo>
                  <a:lnTo>
                    <a:pt x="146" y="16"/>
                  </a:lnTo>
                  <a:lnTo>
                    <a:pt x="144" y="16"/>
                  </a:lnTo>
                  <a:lnTo>
                    <a:pt x="142" y="16"/>
                  </a:lnTo>
                  <a:lnTo>
                    <a:pt x="140" y="16"/>
                  </a:lnTo>
                  <a:lnTo>
                    <a:pt x="138" y="18"/>
                  </a:lnTo>
                  <a:lnTo>
                    <a:pt x="138" y="20"/>
                  </a:lnTo>
                  <a:lnTo>
                    <a:pt x="138" y="22"/>
                  </a:lnTo>
                  <a:lnTo>
                    <a:pt x="136" y="24"/>
                  </a:lnTo>
                  <a:lnTo>
                    <a:pt x="136" y="26"/>
                  </a:lnTo>
                  <a:lnTo>
                    <a:pt x="130" y="26"/>
                  </a:lnTo>
                  <a:lnTo>
                    <a:pt x="128" y="26"/>
                  </a:lnTo>
                  <a:lnTo>
                    <a:pt x="124" y="26"/>
                  </a:lnTo>
                  <a:lnTo>
                    <a:pt x="120" y="26"/>
                  </a:lnTo>
                  <a:lnTo>
                    <a:pt x="116" y="26"/>
                  </a:lnTo>
                  <a:lnTo>
                    <a:pt x="114" y="26"/>
                  </a:lnTo>
                  <a:lnTo>
                    <a:pt x="108" y="26"/>
                  </a:lnTo>
                  <a:lnTo>
                    <a:pt x="104" y="26"/>
                  </a:lnTo>
                  <a:lnTo>
                    <a:pt x="100" y="26"/>
                  </a:lnTo>
                  <a:lnTo>
                    <a:pt x="96" y="26"/>
                  </a:lnTo>
                  <a:lnTo>
                    <a:pt x="94" y="26"/>
                  </a:lnTo>
                  <a:lnTo>
                    <a:pt x="92" y="26"/>
                  </a:lnTo>
                  <a:lnTo>
                    <a:pt x="90" y="26"/>
                  </a:lnTo>
                  <a:lnTo>
                    <a:pt x="88" y="26"/>
                  </a:lnTo>
                  <a:lnTo>
                    <a:pt x="84" y="24"/>
                  </a:lnTo>
                  <a:lnTo>
                    <a:pt x="80" y="22"/>
                  </a:lnTo>
                  <a:lnTo>
                    <a:pt x="76" y="20"/>
                  </a:lnTo>
                  <a:lnTo>
                    <a:pt x="72" y="18"/>
                  </a:lnTo>
                  <a:lnTo>
                    <a:pt x="68" y="18"/>
                  </a:lnTo>
                  <a:lnTo>
                    <a:pt x="64" y="16"/>
                  </a:lnTo>
                  <a:lnTo>
                    <a:pt x="58" y="14"/>
                  </a:lnTo>
                  <a:lnTo>
                    <a:pt x="54" y="10"/>
                  </a:lnTo>
                  <a:lnTo>
                    <a:pt x="50" y="8"/>
                  </a:lnTo>
                  <a:lnTo>
                    <a:pt x="48" y="8"/>
                  </a:lnTo>
                  <a:lnTo>
                    <a:pt x="44" y="6"/>
                  </a:lnTo>
                  <a:lnTo>
                    <a:pt x="42" y="6"/>
                  </a:lnTo>
                  <a:lnTo>
                    <a:pt x="40" y="4"/>
                  </a:lnTo>
                  <a:lnTo>
                    <a:pt x="38" y="4"/>
                  </a:lnTo>
                  <a:lnTo>
                    <a:pt x="38" y="2"/>
                  </a:lnTo>
                  <a:lnTo>
                    <a:pt x="36" y="2"/>
                  </a:lnTo>
                  <a:lnTo>
                    <a:pt x="36" y="0"/>
                  </a:lnTo>
                  <a:lnTo>
                    <a:pt x="38" y="0"/>
                  </a:lnTo>
                  <a:lnTo>
                    <a:pt x="32" y="0"/>
                  </a:lnTo>
                  <a:lnTo>
                    <a:pt x="26" y="0"/>
                  </a:lnTo>
                  <a:lnTo>
                    <a:pt x="22" y="0"/>
                  </a:lnTo>
                  <a:lnTo>
                    <a:pt x="18" y="0"/>
                  </a:lnTo>
                  <a:lnTo>
                    <a:pt x="14" y="0"/>
                  </a:lnTo>
                  <a:lnTo>
                    <a:pt x="10" y="0"/>
                  </a:lnTo>
                  <a:lnTo>
                    <a:pt x="8" y="0"/>
                  </a:lnTo>
                  <a:lnTo>
                    <a:pt x="6" y="0"/>
                  </a:lnTo>
                  <a:lnTo>
                    <a:pt x="4" y="0"/>
                  </a:lnTo>
                  <a:lnTo>
                    <a:pt x="2" y="0"/>
                  </a:lnTo>
                  <a:lnTo>
                    <a:pt x="2" y="2"/>
                  </a:lnTo>
                  <a:lnTo>
                    <a:pt x="0" y="6"/>
                  </a:lnTo>
                  <a:lnTo>
                    <a:pt x="0" y="8"/>
                  </a:lnTo>
                  <a:lnTo>
                    <a:pt x="0" y="10"/>
                  </a:lnTo>
                  <a:lnTo>
                    <a:pt x="2" y="12"/>
                  </a:lnTo>
                  <a:lnTo>
                    <a:pt x="2" y="16"/>
                  </a:lnTo>
                  <a:lnTo>
                    <a:pt x="4" y="18"/>
                  </a:lnTo>
                  <a:lnTo>
                    <a:pt x="6" y="18"/>
                  </a:lnTo>
                  <a:lnTo>
                    <a:pt x="4" y="20"/>
                  </a:lnTo>
                  <a:lnTo>
                    <a:pt x="2" y="20"/>
                  </a:lnTo>
                  <a:lnTo>
                    <a:pt x="2" y="22"/>
                  </a:lnTo>
                  <a:lnTo>
                    <a:pt x="2" y="24"/>
                  </a:lnTo>
                  <a:lnTo>
                    <a:pt x="4" y="26"/>
                  </a:lnTo>
                  <a:lnTo>
                    <a:pt x="4" y="28"/>
                  </a:lnTo>
                  <a:lnTo>
                    <a:pt x="2" y="28"/>
                  </a:lnTo>
                  <a:lnTo>
                    <a:pt x="2" y="30"/>
                  </a:lnTo>
                  <a:lnTo>
                    <a:pt x="4" y="32"/>
                  </a:lnTo>
                  <a:lnTo>
                    <a:pt x="6" y="34"/>
                  </a:lnTo>
                  <a:lnTo>
                    <a:pt x="4" y="36"/>
                  </a:lnTo>
                  <a:lnTo>
                    <a:pt x="4" y="38"/>
                  </a:lnTo>
                  <a:lnTo>
                    <a:pt x="4" y="40"/>
                  </a:lnTo>
                  <a:lnTo>
                    <a:pt x="2" y="40"/>
                  </a:lnTo>
                  <a:lnTo>
                    <a:pt x="2" y="42"/>
                  </a:lnTo>
                  <a:lnTo>
                    <a:pt x="4" y="42"/>
                  </a:lnTo>
                  <a:lnTo>
                    <a:pt x="6" y="42"/>
                  </a:lnTo>
                  <a:lnTo>
                    <a:pt x="6" y="44"/>
                  </a:lnTo>
                  <a:lnTo>
                    <a:pt x="6" y="48"/>
                  </a:lnTo>
                  <a:lnTo>
                    <a:pt x="6" y="50"/>
                  </a:lnTo>
                  <a:lnTo>
                    <a:pt x="6" y="54"/>
                  </a:lnTo>
                  <a:lnTo>
                    <a:pt x="6" y="56"/>
                  </a:lnTo>
                  <a:lnTo>
                    <a:pt x="6" y="60"/>
                  </a:lnTo>
                  <a:lnTo>
                    <a:pt x="8" y="60"/>
                  </a:lnTo>
                  <a:lnTo>
                    <a:pt x="8" y="62"/>
                  </a:lnTo>
                  <a:lnTo>
                    <a:pt x="10" y="62"/>
                  </a:lnTo>
                  <a:lnTo>
                    <a:pt x="10" y="64"/>
                  </a:lnTo>
                  <a:lnTo>
                    <a:pt x="12" y="64"/>
                  </a:lnTo>
                  <a:lnTo>
                    <a:pt x="14" y="64"/>
                  </a:lnTo>
                  <a:lnTo>
                    <a:pt x="14" y="62"/>
                  </a:lnTo>
                  <a:lnTo>
                    <a:pt x="14" y="64"/>
                  </a:lnTo>
                  <a:lnTo>
                    <a:pt x="16" y="64"/>
                  </a:lnTo>
                  <a:lnTo>
                    <a:pt x="16" y="66"/>
                  </a:lnTo>
                  <a:lnTo>
                    <a:pt x="18" y="68"/>
                  </a:lnTo>
                  <a:lnTo>
                    <a:pt x="20" y="70"/>
                  </a:lnTo>
                  <a:lnTo>
                    <a:pt x="22" y="74"/>
                  </a:lnTo>
                  <a:lnTo>
                    <a:pt x="22" y="76"/>
                  </a:lnTo>
                  <a:lnTo>
                    <a:pt x="24" y="80"/>
                  </a:lnTo>
                  <a:lnTo>
                    <a:pt x="24" y="82"/>
                  </a:lnTo>
                  <a:lnTo>
                    <a:pt x="22" y="84"/>
                  </a:lnTo>
                  <a:lnTo>
                    <a:pt x="22" y="86"/>
                  </a:lnTo>
                  <a:lnTo>
                    <a:pt x="20" y="88"/>
                  </a:lnTo>
                  <a:lnTo>
                    <a:pt x="20" y="90"/>
                  </a:lnTo>
                  <a:lnTo>
                    <a:pt x="18" y="90"/>
                  </a:lnTo>
                  <a:lnTo>
                    <a:pt x="18" y="92"/>
                  </a:lnTo>
                  <a:lnTo>
                    <a:pt x="16" y="92"/>
                  </a:lnTo>
                  <a:lnTo>
                    <a:pt x="18" y="94"/>
                  </a:lnTo>
                  <a:lnTo>
                    <a:pt x="20" y="94"/>
                  </a:lnTo>
                  <a:lnTo>
                    <a:pt x="20" y="96"/>
                  </a:lnTo>
                  <a:lnTo>
                    <a:pt x="18" y="98"/>
                  </a:lnTo>
                  <a:lnTo>
                    <a:pt x="16" y="96"/>
                  </a:lnTo>
                  <a:lnTo>
                    <a:pt x="16" y="94"/>
                  </a:lnTo>
                  <a:lnTo>
                    <a:pt x="14" y="94"/>
                  </a:lnTo>
                  <a:lnTo>
                    <a:pt x="12" y="94"/>
                  </a:lnTo>
                  <a:lnTo>
                    <a:pt x="10" y="94"/>
                  </a:lnTo>
                  <a:lnTo>
                    <a:pt x="8" y="94"/>
                  </a:lnTo>
                  <a:lnTo>
                    <a:pt x="8" y="92"/>
                  </a:lnTo>
                  <a:lnTo>
                    <a:pt x="6" y="92"/>
                  </a:lnTo>
                  <a:lnTo>
                    <a:pt x="4" y="92"/>
                  </a:lnTo>
                  <a:lnTo>
                    <a:pt x="2" y="92"/>
                  </a:lnTo>
                  <a:lnTo>
                    <a:pt x="4" y="94"/>
                  </a:lnTo>
                  <a:lnTo>
                    <a:pt x="6" y="96"/>
                  </a:lnTo>
                  <a:lnTo>
                    <a:pt x="8" y="98"/>
                  </a:lnTo>
                  <a:lnTo>
                    <a:pt x="8" y="100"/>
                  </a:lnTo>
                  <a:lnTo>
                    <a:pt x="8" y="102"/>
                  </a:lnTo>
                  <a:lnTo>
                    <a:pt x="10" y="102"/>
                  </a:lnTo>
                  <a:lnTo>
                    <a:pt x="10" y="104"/>
                  </a:lnTo>
                  <a:lnTo>
                    <a:pt x="10" y="106"/>
                  </a:lnTo>
                  <a:lnTo>
                    <a:pt x="12" y="106"/>
                  </a:lnTo>
                  <a:lnTo>
                    <a:pt x="14" y="106"/>
                  </a:lnTo>
                  <a:lnTo>
                    <a:pt x="16" y="106"/>
                  </a:lnTo>
                  <a:lnTo>
                    <a:pt x="18" y="108"/>
                  </a:lnTo>
                  <a:lnTo>
                    <a:pt x="18" y="110"/>
                  </a:lnTo>
                  <a:lnTo>
                    <a:pt x="20" y="112"/>
                  </a:lnTo>
                  <a:lnTo>
                    <a:pt x="22" y="112"/>
                  </a:lnTo>
                  <a:lnTo>
                    <a:pt x="22" y="114"/>
                  </a:lnTo>
                  <a:lnTo>
                    <a:pt x="24" y="114"/>
                  </a:lnTo>
                  <a:lnTo>
                    <a:pt x="24" y="112"/>
                  </a:lnTo>
                  <a:lnTo>
                    <a:pt x="26" y="112"/>
                  </a:lnTo>
                  <a:lnTo>
                    <a:pt x="28" y="110"/>
                  </a:lnTo>
                  <a:lnTo>
                    <a:pt x="30" y="110"/>
                  </a:lnTo>
                  <a:lnTo>
                    <a:pt x="30" y="108"/>
                  </a:lnTo>
                  <a:lnTo>
                    <a:pt x="30" y="110"/>
                  </a:lnTo>
                  <a:lnTo>
                    <a:pt x="30" y="112"/>
                  </a:lnTo>
                  <a:lnTo>
                    <a:pt x="32" y="114"/>
                  </a:lnTo>
                  <a:lnTo>
                    <a:pt x="32" y="116"/>
                  </a:lnTo>
                  <a:lnTo>
                    <a:pt x="32" y="118"/>
                  </a:lnTo>
                  <a:lnTo>
                    <a:pt x="32" y="120"/>
                  </a:lnTo>
                  <a:lnTo>
                    <a:pt x="34" y="122"/>
                  </a:lnTo>
                  <a:lnTo>
                    <a:pt x="38" y="126"/>
                  </a:lnTo>
                  <a:lnTo>
                    <a:pt x="40" y="128"/>
                  </a:lnTo>
                  <a:lnTo>
                    <a:pt x="40" y="130"/>
                  </a:lnTo>
                  <a:lnTo>
                    <a:pt x="40" y="132"/>
                  </a:lnTo>
                  <a:lnTo>
                    <a:pt x="40" y="134"/>
                  </a:lnTo>
                  <a:lnTo>
                    <a:pt x="38" y="138"/>
                  </a:lnTo>
                  <a:lnTo>
                    <a:pt x="36" y="140"/>
                  </a:lnTo>
                  <a:lnTo>
                    <a:pt x="36" y="142"/>
                  </a:lnTo>
                  <a:lnTo>
                    <a:pt x="36" y="144"/>
                  </a:lnTo>
                  <a:lnTo>
                    <a:pt x="36" y="146"/>
                  </a:lnTo>
                  <a:lnTo>
                    <a:pt x="38" y="148"/>
                  </a:lnTo>
                  <a:lnTo>
                    <a:pt x="38" y="150"/>
                  </a:lnTo>
                  <a:lnTo>
                    <a:pt x="40" y="152"/>
                  </a:lnTo>
                  <a:lnTo>
                    <a:pt x="42" y="156"/>
                  </a:lnTo>
                  <a:lnTo>
                    <a:pt x="46" y="160"/>
                  </a:lnTo>
                  <a:lnTo>
                    <a:pt x="52" y="164"/>
                  </a:lnTo>
                  <a:lnTo>
                    <a:pt x="56" y="168"/>
                  </a:lnTo>
                  <a:lnTo>
                    <a:pt x="56" y="170"/>
                  </a:lnTo>
                  <a:lnTo>
                    <a:pt x="58" y="172"/>
                  </a:lnTo>
                  <a:lnTo>
                    <a:pt x="60" y="174"/>
                  </a:lnTo>
                  <a:lnTo>
                    <a:pt x="62" y="176"/>
                  </a:lnTo>
                  <a:lnTo>
                    <a:pt x="62" y="178"/>
                  </a:lnTo>
                  <a:lnTo>
                    <a:pt x="62" y="180"/>
                  </a:lnTo>
                  <a:lnTo>
                    <a:pt x="60" y="182"/>
                  </a:lnTo>
                  <a:lnTo>
                    <a:pt x="60" y="184"/>
                  </a:lnTo>
                  <a:lnTo>
                    <a:pt x="60" y="186"/>
                  </a:lnTo>
                  <a:lnTo>
                    <a:pt x="62" y="186"/>
                  </a:lnTo>
                  <a:lnTo>
                    <a:pt x="64" y="186"/>
                  </a:lnTo>
                  <a:lnTo>
                    <a:pt x="66" y="186"/>
                  </a:lnTo>
                  <a:lnTo>
                    <a:pt x="68" y="186"/>
                  </a:lnTo>
                  <a:lnTo>
                    <a:pt x="70" y="186"/>
                  </a:lnTo>
                  <a:lnTo>
                    <a:pt x="72" y="184"/>
                  </a:lnTo>
                  <a:lnTo>
                    <a:pt x="74" y="184"/>
                  </a:lnTo>
                  <a:lnTo>
                    <a:pt x="74" y="182"/>
                  </a:lnTo>
                  <a:lnTo>
                    <a:pt x="76" y="182"/>
                  </a:lnTo>
                  <a:lnTo>
                    <a:pt x="76" y="180"/>
                  </a:lnTo>
                  <a:lnTo>
                    <a:pt x="74" y="178"/>
                  </a:lnTo>
                  <a:lnTo>
                    <a:pt x="74" y="176"/>
                  </a:lnTo>
                  <a:lnTo>
                    <a:pt x="74" y="174"/>
                  </a:lnTo>
                  <a:lnTo>
                    <a:pt x="72" y="172"/>
                  </a:lnTo>
                  <a:lnTo>
                    <a:pt x="72" y="170"/>
                  </a:lnTo>
                  <a:lnTo>
                    <a:pt x="72" y="166"/>
                  </a:lnTo>
                  <a:lnTo>
                    <a:pt x="70" y="164"/>
                  </a:lnTo>
                  <a:lnTo>
                    <a:pt x="70" y="162"/>
                  </a:lnTo>
                  <a:lnTo>
                    <a:pt x="68" y="162"/>
                  </a:lnTo>
                  <a:lnTo>
                    <a:pt x="66" y="162"/>
                  </a:lnTo>
                  <a:lnTo>
                    <a:pt x="64" y="162"/>
                  </a:lnTo>
                  <a:lnTo>
                    <a:pt x="62" y="162"/>
                  </a:lnTo>
                  <a:lnTo>
                    <a:pt x="60" y="160"/>
                  </a:lnTo>
                  <a:lnTo>
                    <a:pt x="58" y="158"/>
                  </a:lnTo>
                  <a:lnTo>
                    <a:pt x="58" y="156"/>
                  </a:lnTo>
                  <a:lnTo>
                    <a:pt x="56" y="156"/>
                  </a:lnTo>
                  <a:lnTo>
                    <a:pt x="58" y="154"/>
                  </a:lnTo>
                  <a:lnTo>
                    <a:pt x="58" y="152"/>
                  </a:lnTo>
                  <a:lnTo>
                    <a:pt x="58" y="150"/>
                  </a:lnTo>
                  <a:lnTo>
                    <a:pt x="58" y="148"/>
                  </a:lnTo>
                  <a:lnTo>
                    <a:pt x="58" y="146"/>
                  </a:lnTo>
                  <a:lnTo>
                    <a:pt x="58" y="144"/>
                  </a:lnTo>
                  <a:lnTo>
                    <a:pt x="58" y="142"/>
                  </a:lnTo>
                  <a:lnTo>
                    <a:pt x="58" y="140"/>
                  </a:lnTo>
                  <a:lnTo>
                    <a:pt x="58" y="138"/>
                  </a:lnTo>
                  <a:lnTo>
                    <a:pt x="56" y="136"/>
                  </a:lnTo>
                  <a:lnTo>
                    <a:pt x="56" y="134"/>
                  </a:lnTo>
                  <a:lnTo>
                    <a:pt x="56" y="132"/>
                  </a:lnTo>
                  <a:lnTo>
                    <a:pt x="54" y="132"/>
                  </a:lnTo>
                  <a:lnTo>
                    <a:pt x="54" y="130"/>
                  </a:lnTo>
                  <a:lnTo>
                    <a:pt x="54" y="128"/>
                  </a:lnTo>
                  <a:lnTo>
                    <a:pt x="56" y="128"/>
                  </a:lnTo>
                  <a:lnTo>
                    <a:pt x="56" y="126"/>
                  </a:lnTo>
                  <a:lnTo>
                    <a:pt x="56" y="124"/>
                  </a:lnTo>
                  <a:lnTo>
                    <a:pt x="56" y="120"/>
                  </a:lnTo>
                  <a:lnTo>
                    <a:pt x="56" y="118"/>
                  </a:lnTo>
                  <a:lnTo>
                    <a:pt x="56" y="116"/>
                  </a:lnTo>
                  <a:lnTo>
                    <a:pt x="54" y="114"/>
                  </a:lnTo>
                  <a:lnTo>
                    <a:pt x="52" y="114"/>
                  </a:lnTo>
                  <a:lnTo>
                    <a:pt x="50" y="114"/>
                  </a:lnTo>
                  <a:lnTo>
                    <a:pt x="48" y="114"/>
                  </a:lnTo>
                  <a:lnTo>
                    <a:pt x="48" y="112"/>
                  </a:lnTo>
                  <a:lnTo>
                    <a:pt x="48" y="110"/>
                  </a:lnTo>
                  <a:lnTo>
                    <a:pt x="48" y="108"/>
                  </a:lnTo>
                  <a:lnTo>
                    <a:pt x="48" y="106"/>
                  </a:lnTo>
                  <a:lnTo>
                    <a:pt x="48" y="104"/>
                  </a:lnTo>
                  <a:lnTo>
                    <a:pt x="48" y="102"/>
                  </a:lnTo>
                  <a:lnTo>
                    <a:pt x="46" y="100"/>
                  </a:lnTo>
                  <a:lnTo>
                    <a:pt x="44" y="98"/>
                  </a:lnTo>
                  <a:lnTo>
                    <a:pt x="42" y="96"/>
                  </a:lnTo>
                  <a:lnTo>
                    <a:pt x="40" y="94"/>
                  </a:lnTo>
                  <a:lnTo>
                    <a:pt x="40" y="92"/>
                  </a:lnTo>
                  <a:lnTo>
                    <a:pt x="42" y="90"/>
                  </a:lnTo>
                  <a:lnTo>
                    <a:pt x="42" y="88"/>
                  </a:lnTo>
                  <a:lnTo>
                    <a:pt x="42" y="86"/>
                  </a:lnTo>
                  <a:lnTo>
                    <a:pt x="42" y="84"/>
                  </a:lnTo>
                  <a:lnTo>
                    <a:pt x="42" y="82"/>
                  </a:lnTo>
                  <a:lnTo>
                    <a:pt x="42" y="80"/>
                  </a:lnTo>
                  <a:lnTo>
                    <a:pt x="40" y="80"/>
                  </a:lnTo>
                  <a:lnTo>
                    <a:pt x="40" y="78"/>
                  </a:lnTo>
                  <a:lnTo>
                    <a:pt x="38" y="76"/>
                  </a:lnTo>
                  <a:lnTo>
                    <a:pt x="36" y="74"/>
                  </a:lnTo>
                  <a:lnTo>
                    <a:pt x="36" y="72"/>
                  </a:lnTo>
                  <a:lnTo>
                    <a:pt x="34" y="72"/>
                  </a:lnTo>
                  <a:lnTo>
                    <a:pt x="34" y="70"/>
                  </a:lnTo>
                  <a:lnTo>
                    <a:pt x="34" y="68"/>
                  </a:lnTo>
                  <a:lnTo>
                    <a:pt x="32" y="66"/>
                  </a:lnTo>
                  <a:lnTo>
                    <a:pt x="32" y="64"/>
                  </a:lnTo>
                  <a:lnTo>
                    <a:pt x="32" y="62"/>
                  </a:lnTo>
                  <a:lnTo>
                    <a:pt x="32" y="60"/>
                  </a:lnTo>
                  <a:lnTo>
                    <a:pt x="30" y="58"/>
                  </a:lnTo>
                  <a:lnTo>
                    <a:pt x="30" y="56"/>
                  </a:lnTo>
                  <a:lnTo>
                    <a:pt x="28" y="54"/>
                  </a:lnTo>
                  <a:lnTo>
                    <a:pt x="26" y="50"/>
                  </a:lnTo>
                  <a:lnTo>
                    <a:pt x="24" y="48"/>
                  </a:lnTo>
                  <a:lnTo>
                    <a:pt x="24" y="46"/>
                  </a:lnTo>
                  <a:lnTo>
                    <a:pt x="24" y="44"/>
                  </a:lnTo>
                  <a:lnTo>
                    <a:pt x="26" y="44"/>
                  </a:lnTo>
                  <a:lnTo>
                    <a:pt x="26" y="42"/>
                  </a:lnTo>
                  <a:lnTo>
                    <a:pt x="26" y="40"/>
                  </a:lnTo>
                  <a:lnTo>
                    <a:pt x="28" y="40"/>
                  </a:lnTo>
                  <a:lnTo>
                    <a:pt x="28" y="38"/>
                  </a:lnTo>
                  <a:lnTo>
                    <a:pt x="28" y="36"/>
                  </a:lnTo>
                  <a:lnTo>
                    <a:pt x="28" y="34"/>
                  </a:lnTo>
                  <a:lnTo>
                    <a:pt x="26" y="32"/>
                  </a:lnTo>
                  <a:lnTo>
                    <a:pt x="28" y="30"/>
                  </a:lnTo>
                  <a:lnTo>
                    <a:pt x="28" y="28"/>
                  </a:lnTo>
                  <a:lnTo>
                    <a:pt x="28" y="26"/>
                  </a:lnTo>
                  <a:lnTo>
                    <a:pt x="30" y="26"/>
                  </a:lnTo>
                  <a:lnTo>
                    <a:pt x="30" y="24"/>
                  </a:lnTo>
                  <a:lnTo>
                    <a:pt x="30" y="20"/>
                  </a:lnTo>
                  <a:lnTo>
                    <a:pt x="30" y="18"/>
                  </a:lnTo>
                  <a:lnTo>
                    <a:pt x="30" y="16"/>
                  </a:lnTo>
                  <a:lnTo>
                    <a:pt x="32" y="16"/>
                  </a:lnTo>
                  <a:lnTo>
                    <a:pt x="32" y="18"/>
                  </a:lnTo>
                  <a:lnTo>
                    <a:pt x="34" y="18"/>
                  </a:lnTo>
                  <a:lnTo>
                    <a:pt x="36" y="20"/>
                  </a:lnTo>
                  <a:lnTo>
                    <a:pt x="38" y="20"/>
                  </a:lnTo>
                  <a:lnTo>
                    <a:pt x="38" y="22"/>
                  </a:lnTo>
                  <a:lnTo>
                    <a:pt x="40" y="22"/>
                  </a:lnTo>
                  <a:lnTo>
                    <a:pt x="44" y="22"/>
                  </a:lnTo>
                  <a:lnTo>
                    <a:pt x="46" y="20"/>
                  </a:lnTo>
                  <a:lnTo>
                    <a:pt x="48" y="20"/>
                  </a:lnTo>
                  <a:lnTo>
                    <a:pt x="48" y="22"/>
                  </a:lnTo>
                  <a:lnTo>
                    <a:pt x="48" y="24"/>
                  </a:lnTo>
                  <a:lnTo>
                    <a:pt x="50" y="26"/>
                  </a:lnTo>
                  <a:lnTo>
                    <a:pt x="52" y="26"/>
                  </a:lnTo>
                  <a:lnTo>
                    <a:pt x="54" y="26"/>
                  </a:lnTo>
                  <a:lnTo>
                    <a:pt x="56" y="26"/>
                  </a:lnTo>
                  <a:lnTo>
                    <a:pt x="56" y="28"/>
                  </a:lnTo>
                  <a:lnTo>
                    <a:pt x="56" y="30"/>
                  </a:lnTo>
                  <a:lnTo>
                    <a:pt x="56" y="32"/>
                  </a:lnTo>
                  <a:lnTo>
                    <a:pt x="56" y="34"/>
                  </a:lnTo>
                  <a:lnTo>
                    <a:pt x="54" y="36"/>
                  </a:lnTo>
                  <a:lnTo>
                    <a:pt x="54" y="38"/>
                  </a:lnTo>
                  <a:lnTo>
                    <a:pt x="54" y="40"/>
                  </a:lnTo>
                  <a:lnTo>
                    <a:pt x="56" y="40"/>
                  </a:lnTo>
                  <a:lnTo>
                    <a:pt x="56" y="44"/>
                  </a:lnTo>
                  <a:lnTo>
                    <a:pt x="56" y="48"/>
                  </a:lnTo>
                  <a:lnTo>
                    <a:pt x="56" y="54"/>
                  </a:lnTo>
                  <a:lnTo>
                    <a:pt x="56" y="58"/>
                  </a:lnTo>
                  <a:lnTo>
                    <a:pt x="56" y="60"/>
                  </a:lnTo>
                  <a:lnTo>
                    <a:pt x="56" y="62"/>
                  </a:lnTo>
                  <a:lnTo>
                    <a:pt x="56" y="64"/>
                  </a:lnTo>
                  <a:lnTo>
                    <a:pt x="58" y="66"/>
                  </a:lnTo>
                  <a:lnTo>
                    <a:pt x="58" y="68"/>
                  </a:lnTo>
                  <a:lnTo>
                    <a:pt x="58" y="70"/>
                  </a:lnTo>
                  <a:lnTo>
                    <a:pt x="60" y="72"/>
                  </a:lnTo>
                  <a:lnTo>
                    <a:pt x="62" y="78"/>
                  </a:lnTo>
                  <a:lnTo>
                    <a:pt x="62" y="82"/>
                  </a:lnTo>
                  <a:lnTo>
                    <a:pt x="64" y="86"/>
                  </a:lnTo>
                  <a:lnTo>
                    <a:pt x="64" y="88"/>
                  </a:lnTo>
                  <a:lnTo>
                    <a:pt x="66" y="90"/>
                  </a:lnTo>
                  <a:lnTo>
                    <a:pt x="68" y="90"/>
                  </a:lnTo>
                  <a:lnTo>
                    <a:pt x="68" y="92"/>
                  </a:lnTo>
                  <a:lnTo>
                    <a:pt x="70" y="92"/>
                  </a:lnTo>
                  <a:lnTo>
                    <a:pt x="74" y="92"/>
                  </a:lnTo>
                  <a:lnTo>
                    <a:pt x="76" y="92"/>
                  </a:lnTo>
                  <a:lnTo>
                    <a:pt x="78" y="92"/>
                  </a:lnTo>
                  <a:lnTo>
                    <a:pt x="76" y="92"/>
                  </a:lnTo>
                  <a:lnTo>
                    <a:pt x="76" y="94"/>
                  </a:lnTo>
                  <a:lnTo>
                    <a:pt x="74" y="96"/>
                  </a:lnTo>
                  <a:lnTo>
                    <a:pt x="74" y="98"/>
                  </a:lnTo>
                  <a:lnTo>
                    <a:pt x="74" y="102"/>
                  </a:lnTo>
                  <a:lnTo>
                    <a:pt x="76" y="104"/>
                  </a:lnTo>
                  <a:lnTo>
                    <a:pt x="78" y="104"/>
                  </a:lnTo>
                  <a:lnTo>
                    <a:pt x="80" y="106"/>
                  </a:lnTo>
                  <a:lnTo>
                    <a:pt x="82" y="108"/>
                  </a:lnTo>
                  <a:lnTo>
                    <a:pt x="84" y="108"/>
                  </a:lnTo>
                  <a:lnTo>
                    <a:pt x="84" y="110"/>
                  </a:lnTo>
                  <a:lnTo>
                    <a:pt x="84" y="112"/>
                  </a:lnTo>
                  <a:lnTo>
                    <a:pt x="84" y="114"/>
                  </a:lnTo>
                  <a:lnTo>
                    <a:pt x="86" y="114"/>
                  </a:lnTo>
                  <a:lnTo>
                    <a:pt x="88" y="114"/>
                  </a:lnTo>
                  <a:lnTo>
                    <a:pt x="90" y="114"/>
                  </a:lnTo>
                  <a:lnTo>
                    <a:pt x="92" y="114"/>
                  </a:lnTo>
                  <a:lnTo>
                    <a:pt x="92" y="116"/>
                  </a:lnTo>
                  <a:lnTo>
                    <a:pt x="92" y="118"/>
                  </a:lnTo>
                  <a:lnTo>
                    <a:pt x="92" y="120"/>
                  </a:lnTo>
                  <a:lnTo>
                    <a:pt x="94" y="122"/>
                  </a:lnTo>
                  <a:lnTo>
                    <a:pt x="94" y="124"/>
                  </a:lnTo>
                  <a:lnTo>
                    <a:pt x="92" y="124"/>
                  </a:lnTo>
                  <a:lnTo>
                    <a:pt x="90" y="124"/>
                  </a:lnTo>
                  <a:lnTo>
                    <a:pt x="88" y="126"/>
                  </a:lnTo>
                  <a:lnTo>
                    <a:pt x="86" y="128"/>
                  </a:lnTo>
                  <a:lnTo>
                    <a:pt x="84" y="130"/>
                  </a:lnTo>
                  <a:lnTo>
                    <a:pt x="84" y="132"/>
                  </a:lnTo>
                  <a:lnTo>
                    <a:pt x="84" y="134"/>
                  </a:lnTo>
                  <a:lnTo>
                    <a:pt x="86" y="134"/>
                  </a:lnTo>
                  <a:lnTo>
                    <a:pt x="86" y="136"/>
                  </a:lnTo>
                  <a:lnTo>
                    <a:pt x="88" y="136"/>
                  </a:lnTo>
                  <a:lnTo>
                    <a:pt x="90" y="136"/>
                  </a:lnTo>
                  <a:lnTo>
                    <a:pt x="90" y="134"/>
                  </a:lnTo>
                  <a:lnTo>
                    <a:pt x="92" y="134"/>
                  </a:lnTo>
                  <a:lnTo>
                    <a:pt x="92" y="136"/>
                  </a:lnTo>
                  <a:lnTo>
                    <a:pt x="94" y="138"/>
                  </a:lnTo>
                  <a:lnTo>
                    <a:pt x="96" y="140"/>
                  </a:lnTo>
                  <a:lnTo>
                    <a:pt x="96" y="142"/>
                  </a:lnTo>
                  <a:lnTo>
                    <a:pt x="98" y="142"/>
                  </a:lnTo>
                  <a:lnTo>
                    <a:pt x="100" y="142"/>
                  </a:lnTo>
                  <a:lnTo>
                    <a:pt x="102" y="142"/>
                  </a:lnTo>
                  <a:lnTo>
                    <a:pt x="104" y="142"/>
                  </a:lnTo>
                  <a:lnTo>
                    <a:pt x="104" y="144"/>
                  </a:lnTo>
                  <a:lnTo>
                    <a:pt x="104" y="146"/>
                  </a:lnTo>
                  <a:lnTo>
                    <a:pt x="104" y="148"/>
                  </a:lnTo>
                  <a:lnTo>
                    <a:pt x="104" y="150"/>
                  </a:lnTo>
                  <a:lnTo>
                    <a:pt x="104" y="152"/>
                  </a:lnTo>
                  <a:lnTo>
                    <a:pt x="102" y="154"/>
                  </a:lnTo>
                  <a:lnTo>
                    <a:pt x="102" y="156"/>
                  </a:lnTo>
                  <a:lnTo>
                    <a:pt x="104" y="156"/>
                  </a:lnTo>
                  <a:lnTo>
                    <a:pt x="106" y="156"/>
                  </a:lnTo>
                  <a:lnTo>
                    <a:pt x="110" y="156"/>
                  </a:lnTo>
                  <a:lnTo>
                    <a:pt x="112" y="156"/>
                  </a:lnTo>
                  <a:lnTo>
                    <a:pt x="112" y="158"/>
                  </a:lnTo>
                  <a:lnTo>
                    <a:pt x="112" y="160"/>
                  </a:lnTo>
                  <a:lnTo>
                    <a:pt x="112" y="162"/>
                  </a:lnTo>
                  <a:lnTo>
                    <a:pt x="114" y="164"/>
                  </a:lnTo>
                  <a:lnTo>
                    <a:pt x="114" y="166"/>
                  </a:lnTo>
                  <a:lnTo>
                    <a:pt x="116" y="168"/>
                  </a:lnTo>
                  <a:lnTo>
                    <a:pt x="120" y="172"/>
                  </a:lnTo>
                  <a:lnTo>
                    <a:pt x="122" y="174"/>
                  </a:lnTo>
                  <a:lnTo>
                    <a:pt x="124" y="176"/>
                  </a:lnTo>
                  <a:lnTo>
                    <a:pt x="126" y="178"/>
                  </a:lnTo>
                  <a:lnTo>
                    <a:pt x="126" y="182"/>
                  </a:lnTo>
                  <a:lnTo>
                    <a:pt x="130" y="186"/>
                  </a:lnTo>
                  <a:lnTo>
                    <a:pt x="130" y="188"/>
                  </a:lnTo>
                  <a:lnTo>
                    <a:pt x="132" y="192"/>
                  </a:lnTo>
                  <a:lnTo>
                    <a:pt x="132" y="194"/>
                  </a:lnTo>
                  <a:lnTo>
                    <a:pt x="134" y="196"/>
                  </a:lnTo>
                  <a:lnTo>
                    <a:pt x="134" y="198"/>
                  </a:lnTo>
                  <a:lnTo>
                    <a:pt x="132" y="200"/>
                  </a:lnTo>
                  <a:lnTo>
                    <a:pt x="132" y="202"/>
                  </a:lnTo>
                  <a:lnTo>
                    <a:pt x="132" y="206"/>
                  </a:lnTo>
                  <a:lnTo>
                    <a:pt x="132" y="208"/>
                  </a:lnTo>
                  <a:lnTo>
                    <a:pt x="134" y="208"/>
                  </a:lnTo>
                  <a:lnTo>
                    <a:pt x="136" y="210"/>
                  </a:lnTo>
                  <a:lnTo>
                    <a:pt x="136" y="212"/>
                  </a:lnTo>
                  <a:lnTo>
                    <a:pt x="138" y="214"/>
                  </a:lnTo>
                  <a:lnTo>
                    <a:pt x="138" y="216"/>
                  </a:lnTo>
                  <a:lnTo>
                    <a:pt x="136" y="218"/>
                  </a:lnTo>
                  <a:lnTo>
                    <a:pt x="134" y="220"/>
                  </a:lnTo>
                  <a:lnTo>
                    <a:pt x="134" y="222"/>
                  </a:lnTo>
                  <a:lnTo>
                    <a:pt x="132" y="222"/>
                  </a:lnTo>
                  <a:lnTo>
                    <a:pt x="130" y="224"/>
                  </a:lnTo>
                  <a:lnTo>
                    <a:pt x="130" y="226"/>
                  </a:lnTo>
                  <a:lnTo>
                    <a:pt x="130" y="228"/>
                  </a:lnTo>
                  <a:lnTo>
                    <a:pt x="132" y="230"/>
                  </a:lnTo>
                  <a:lnTo>
                    <a:pt x="134" y="230"/>
                  </a:lnTo>
                  <a:lnTo>
                    <a:pt x="132" y="230"/>
                  </a:lnTo>
                  <a:lnTo>
                    <a:pt x="130" y="230"/>
                  </a:lnTo>
                  <a:lnTo>
                    <a:pt x="128" y="232"/>
                  </a:lnTo>
                  <a:lnTo>
                    <a:pt x="126" y="232"/>
                  </a:lnTo>
                  <a:lnTo>
                    <a:pt x="126" y="234"/>
                  </a:lnTo>
                  <a:lnTo>
                    <a:pt x="126" y="238"/>
                  </a:lnTo>
                  <a:lnTo>
                    <a:pt x="126" y="240"/>
                  </a:lnTo>
                  <a:lnTo>
                    <a:pt x="126" y="244"/>
                  </a:lnTo>
                  <a:lnTo>
                    <a:pt x="126" y="248"/>
                  </a:lnTo>
                  <a:lnTo>
                    <a:pt x="128" y="252"/>
                  </a:lnTo>
                  <a:lnTo>
                    <a:pt x="128" y="254"/>
                  </a:lnTo>
                  <a:lnTo>
                    <a:pt x="130" y="256"/>
                  </a:lnTo>
                  <a:lnTo>
                    <a:pt x="132" y="256"/>
                  </a:lnTo>
                  <a:lnTo>
                    <a:pt x="134" y="256"/>
                  </a:lnTo>
                  <a:lnTo>
                    <a:pt x="140" y="258"/>
                  </a:lnTo>
                  <a:lnTo>
                    <a:pt x="142" y="258"/>
                  </a:lnTo>
                  <a:lnTo>
                    <a:pt x="144" y="258"/>
                  </a:lnTo>
                  <a:lnTo>
                    <a:pt x="148" y="260"/>
                  </a:lnTo>
                  <a:lnTo>
                    <a:pt x="150" y="260"/>
                  </a:lnTo>
                  <a:lnTo>
                    <a:pt x="150" y="262"/>
                  </a:lnTo>
                  <a:lnTo>
                    <a:pt x="150" y="264"/>
                  </a:lnTo>
                  <a:lnTo>
                    <a:pt x="152" y="266"/>
                  </a:lnTo>
                  <a:lnTo>
                    <a:pt x="152" y="268"/>
                  </a:lnTo>
                  <a:lnTo>
                    <a:pt x="156" y="274"/>
                  </a:lnTo>
                  <a:lnTo>
                    <a:pt x="156" y="276"/>
                  </a:lnTo>
                  <a:lnTo>
                    <a:pt x="158" y="278"/>
                  </a:lnTo>
                  <a:lnTo>
                    <a:pt x="160" y="278"/>
                  </a:lnTo>
                  <a:lnTo>
                    <a:pt x="162" y="280"/>
                  </a:lnTo>
                  <a:lnTo>
                    <a:pt x="164" y="280"/>
                  </a:lnTo>
                  <a:lnTo>
                    <a:pt x="168" y="280"/>
                  </a:lnTo>
                  <a:lnTo>
                    <a:pt x="172" y="280"/>
                  </a:lnTo>
                  <a:lnTo>
                    <a:pt x="174" y="280"/>
                  </a:lnTo>
                  <a:lnTo>
                    <a:pt x="178" y="280"/>
                  </a:lnTo>
                  <a:lnTo>
                    <a:pt x="180" y="280"/>
                  </a:lnTo>
                  <a:lnTo>
                    <a:pt x="182" y="280"/>
                  </a:lnTo>
                  <a:lnTo>
                    <a:pt x="182" y="282"/>
                  </a:lnTo>
                  <a:lnTo>
                    <a:pt x="184" y="284"/>
                  </a:lnTo>
                  <a:lnTo>
                    <a:pt x="186" y="288"/>
                  </a:lnTo>
                  <a:lnTo>
                    <a:pt x="188" y="290"/>
                  </a:lnTo>
                  <a:lnTo>
                    <a:pt x="190" y="292"/>
                  </a:lnTo>
                  <a:lnTo>
                    <a:pt x="192" y="296"/>
                  </a:lnTo>
                  <a:lnTo>
                    <a:pt x="196" y="298"/>
                  </a:lnTo>
                  <a:lnTo>
                    <a:pt x="198" y="300"/>
                  </a:lnTo>
                  <a:lnTo>
                    <a:pt x="202" y="302"/>
                  </a:lnTo>
                  <a:lnTo>
                    <a:pt x="208" y="302"/>
                  </a:lnTo>
                  <a:lnTo>
                    <a:pt x="212" y="304"/>
                  </a:lnTo>
                  <a:lnTo>
                    <a:pt x="218" y="304"/>
                  </a:lnTo>
                  <a:lnTo>
                    <a:pt x="222" y="304"/>
                  </a:lnTo>
                  <a:lnTo>
                    <a:pt x="224" y="304"/>
                  </a:lnTo>
                  <a:lnTo>
                    <a:pt x="226" y="306"/>
                  </a:lnTo>
                  <a:lnTo>
                    <a:pt x="228" y="306"/>
                  </a:lnTo>
                  <a:lnTo>
                    <a:pt x="228" y="308"/>
                  </a:lnTo>
                  <a:lnTo>
                    <a:pt x="230" y="310"/>
                  </a:lnTo>
                  <a:lnTo>
                    <a:pt x="232" y="312"/>
                  </a:lnTo>
                  <a:lnTo>
                    <a:pt x="232" y="314"/>
                  </a:lnTo>
                  <a:lnTo>
                    <a:pt x="234" y="314"/>
                  </a:lnTo>
                  <a:lnTo>
                    <a:pt x="236" y="314"/>
                  </a:lnTo>
                  <a:lnTo>
                    <a:pt x="238" y="314"/>
                  </a:lnTo>
                  <a:lnTo>
                    <a:pt x="238" y="316"/>
                  </a:lnTo>
                  <a:lnTo>
                    <a:pt x="240" y="316"/>
                  </a:lnTo>
                  <a:lnTo>
                    <a:pt x="240" y="318"/>
                  </a:lnTo>
                  <a:lnTo>
                    <a:pt x="242" y="320"/>
                  </a:lnTo>
                  <a:lnTo>
                    <a:pt x="242" y="322"/>
                  </a:lnTo>
                  <a:lnTo>
                    <a:pt x="244" y="322"/>
                  </a:lnTo>
                  <a:lnTo>
                    <a:pt x="244" y="320"/>
                  </a:lnTo>
                  <a:lnTo>
                    <a:pt x="246" y="320"/>
                  </a:lnTo>
                  <a:lnTo>
                    <a:pt x="250" y="320"/>
                  </a:lnTo>
                  <a:lnTo>
                    <a:pt x="252" y="320"/>
                  </a:lnTo>
                  <a:lnTo>
                    <a:pt x="256" y="320"/>
                  </a:lnTo>
                  <a:lnTo>
                    <a:pt x="258" y="320"/>
                  </a:lnTo>
                  <a:lnTo>
                    <a:pt x="258" y="322"/>
                  </a:lnTo>
                  <a:lnTo>
                    <a:pt x="260" y="322"/>
                  </a:lnTo>
                  <a:lnTo>
                    <a:pt x="260" y="324"/>
                  </a:lnTo>
                  <a:lnTo>
                    <a:pt x="260" y="326"/>
                  </a:lnTo>
                  <a:lnTo>
                    <a:pt x="262" y="326"/>
                  </a:lnTo>
                  <a:lnTo>
                    <a:pt x="264" y="328"/>
                  </a:lnTo>
                  <a:lnTo>
                    <a:pt x="266" y="328"/>
                  </a:lnTo>
                  <a:lnTo>
                    <a:pt x="268" y="328"/>
                  </a:lnTo>
                  <a:lnTo>
                    <a:pt x="270" y="326"/>
                  </a:lnTo>
                  <a:lnTo>
                    <a:pt x="274" y="324"/>
                  </a:lnTo>
                  <a:lnTo>
                    <a:pt x="278" y="322"/>
                  </a:lnTo>
                  <a:lnTo>
                    <a:pt x="284" y="320"/>
                  </a:lnTo>
                  <a:lnTo>
                    <a:pt x="290" y="318"/>
                  </a:lnTo>
                  <a:lnTo>
                    <a:pt x="292" y="316"/>
                  </a:lnTo>
                  <a:lnTo>
                    <a:pt x="294" y="314"/>
                  </a:lnTo>
                  <a:lnTo>
                    <a:pt x="296" y="314"/>
                  </a:lnTo>
                  <a:lnTo>
                    <a:pt x="298" y="314"/>
                  </a:lnTo>
                  <a:lnTo>
                    <a:pt x="300" y="314"/>
                  </a:lnTo>
                  <a:lnTo>
                    <a:pt x="302" y="314"/>
                  </a:lnTo>
                  <a:lnTo>
                    <a:pt x="304" y="316"/>
                  </a:lnTo>
                  <a:lnTo>
                    <a:pt x="306" y="318"/>
                  </a:lnTo>
                  <a:lnTo>
                    <a:pt x="312" y="322"/>
                  </a:lnTo>
                  <a:lnTo>
                    <a:pt x="318" y="326"/>
                  </a:lnTo>
                  <a:lnTo>
                    <a:pt x="322" y="328"/>
                  </a:lnTo>
                  <a:lnTo>
                    <a:pt x="324" y="330"/>
                  </a:lnTo>
                  <a:lnTo>
                    <a:pt x="326" y="332"/>
                  </a:lnTo>
                  <a:lnTo>
                    <a:pt x="328" y="334"/>
                  </a:lnTo>
                  <a:lnTo>
                    <a:pt x="330" y="336"/>
                  </a:lnTo>
                  <a:lnTo>
                    <a:pt x="330" y="338"/>
                  </a:lnTo>
                  <a:lnTo>
                    <a:pt x="332" y="340"/>
                  </a:lnTo>
                  <a:lnTo>
                    <a:pt x="332" y="342"/>
                  </a:lnTo>
                  <a:lnTo>
                    <a:pt x="332" y="346"/>
                  </a:lnTo>
                  <a:lnTo>
                    <a:pt x="334" y="348"/>
                  </a:lnTo>
                  <a:lnTo>
                    <a:pt x="336" y="348"/>
                  </a:lnTo>
                  <a:lnTo>
                    <a:pt x="338" y="348"/>
                  </a:lnTo>
                  <a:lnTo>
                    <a:pt x="338" y="346"/>
                  </a:lnTo>
                  <a:lnTo>
                    <a:pt x="338" y="344"/>
                  </a:lnTo>
                  <a:lnTo>
                    <a:pt x="340" y="342"/>
                  </a:lnTo>
                  <a:close/>
                </a:path>
              </a:pathLst>
            </a:custGeom>
            <a:solidFill>
              <a:schemeClr val="accent1"/>
            </a:solidFill>
            <a:ln w="3175">
              <a:solidFill>
                <a:schemeClr val="bg1"/>
              </a:solidFill>
              <a:round/>
              <a:headEnd/>
              <a:tailEnd/>
            </a:ln>
          </p:spPr>
          <p:txBody>
            <a:bodyPr/>
            <a:lstStyle/>
            <a:p>
              <a:endParaRPr lang="en-US" dirty="0"/>
            </a:p>
          </p:txBody>
        </p:sp>
        <p:sp>
          <p:nvSpPr>
            <p:cNvPr id="691" name="Freeform 12"/>
            <p:cNvSpPr>
              <a:spLocks noChangeAspect="1"/>
            </p:cNvSpPr>
            <p:nvPr/>
          </p:nvSpPr>
          <p:spPr bwMode="auto">
            <a:xfrm>
              <a:off x="2413" y="1158"/>
              <a:ext cx="136" cy="54"/>
            </a:xfrm>
            <a:custGeom>
              <a:avLst/>
              <a:gdLst/>
              <a:ahLst/>
              <a:cxnLst>
                <a:cxn ang="0">
                  <a:pos x="72" y="52"/>
                </a:cxn>
                <a:cxn ang="0">
                  <a:pos x="74" y="48"/>
                </a:cxn>
                <a:cxn ang="0">
                  <a:pos x="86" y="48"/>
                </a:cxn>
                <a:cxn ang="0">
                  <a:pos x="90" y="48"/>
                </a:cxn>
                <a:cxn ang="0">
                  <a:pos x="106" y="40"/>
                </a:cxn>
                <a:cxn ang="0">
                  <a:pos x="118" y="40"/>
                </a:cxn>
                <a:cxn ang="0">
                  <a:pos x="122" y="32"/>
                </a:cxn>
                <a:cxn ang="0">
                  <a:pos x="134" y="26"/>
                </a:cxn>
                <a:cxn ang="0">
                  <a:pos x="132" y="24"/>
                </a:cxn>
                <a:cxn ang="0">
                  <a:pos x="136" y="20"/>
                </a:cxn>
                <a:cxn ang="0">
                  <a:pos x="126" y="18"/>
                </a:cxn>
                <a:cxn ang="0">
                  <a:pos x="126" y="14"/>
                </a:cxn>
                <a:cxn ang="0">
                  <a:pos x="122" y="12"/>
                </a:cxn>
                <a:cxn ang="0">
                  <a:pos x="122" y="8"/>
                </a:cxn>
                <a:cxn ang="0">
                  <a:pos x="122" y="4"/>
                </a:cxn>
                <a:cxn ang="0">
                  <a:pos x="116" y="6"/>
                </a:cxn>
                <a:cxn ang="0">
                  <a:pos x="104" y="0"/>
                </a:cxn>
                <a:cxn ang="0">
                  <a:pos x="104" y="6"/>
                </a:cxn>
                <a:cxn ang="0">
                  <a:pos x="98" y="8"/>
                </a:cxn>
                <a:cxn ang="0">
                  <a:pos x="88" y="10"/>
                </a:cxn>
                <a:cxn ang="0">
                  <a:pos x="82" y="6"/>
                </a:cxn>
                <a:cxn ang="0">
                  <a:pos x="80" y="14"/>
                </a:cxn>
                <a:cxn ang="0">
                  <a:pos x="72" y="6"/>
                </a:cxn>
                <a:cxn ang="0">
                  <a:pos x="68" y="8"/>
                </a:cxn>
                <a:cxn ang="0">
                  <a:pos x="64" y="10"/>
                </a:cxn>
                <a:cxn ang="0">
                  <a:pos x="60" y="14"/>
                </a:cxn>
                <a:cxn ang="0">
                  <a:pos x="54" y="8"/>
                </a:cxn>
                <a:cxn ang="0">
                  <a:pos x="52" y="16"/>
                </a:cxn>
                <a:cxn ang="0">
                  <a:pos x="44" y="16"/>
                </a:cxn>
                <a:cxn ang="0">
                  <a:pos x="40" y="24"/>
                </a:cxn>
                <a:cxn ang="0">
                  <a:pos x="36" y="16"/>
                </a:cxn>
                <a:cxn ang="0">
                  <a:pos x="40" y="12"/>
                </a:cxn>
                <a:cxn ang="0">
                  <a:pos x="26" y="2"/>
                </a:cxn>
                <a:cxn ang="0">
                  <a:pos x="24" y="8"/>
                </a:cxn>
                <a:cxn ang="0">
                  <a:pos x="14" y="6"/>
                </a:cxn>
                <a:cxn ang="0">
                  <a:pos x="10" y="12"/>
                </a:cxn>
                <a:cxn ang="0">
                  <a:pos x="10" y="14"/>
                </a:cxn>
                <a:cxn ang="0">
                  <a:pos x="0" y="18"/>
                </a:cxn>
                <a:cxn ang="0">
                  <a:pos x="12" y="18"/>
                </a:cxn>
                <a:cxn ang="0">
                  <a:pos x="24" y="16"/>
                </a:cxn>
                <a:cxn ang="0">
                  <a:pos x="28" y="20"/>
                </a:cxn>
                <a:cxn ang="0">
                  <a:pos x="22" y="22"/>
                </a:cxn>
                <a:cxn ang="0">
                  <a:pos x="28" y="24"/>
                </a:cxn>
                <a:cxn ang="0">
                  <a:pos x="12" y="26"/>
                </a:cxn>
                <a:cxn ang="0">
                  <a:pos x="2" y="26"/>
                </a:cxn>
                <a:cxn ang="0">
                  <a:pos x="6" y="30"/>
                </a:cxn>
                <a:cxn ang="0">
                  <a:pos x="22" y="34"/>
                </a:cxn>
                <a:cxn ang="0">
                  <a:pos x="30" y="32"/>
                </a:cxn>
                <a:cxn ang="0">
                  <a:pos x="28" y="38"/>
                </a:cxn>
                <a:cxn ang="0">
                  <a:pos x="26" y="42"/>
                </a:cxn>
                <a:cxn ang="0">
                  <a:pos x="14" y="44"/>
                </a:cxn>
                <a:cxn ang="0">
                  <a:pos x="22" y="48"/>
                </a:cxn>
                <a:cxn ang="0">
                  <a:pos x="34" y="44"/>
                </a:cxn>
                <a:cxn ang="0">
                  <a:pos x="42" y="48"/>
                </a:cxn>
                <a:cxn ang="0">
                  <a:pos x="44" y="48"/>
                </a:cxn>
                <a:cxn ang="0">
                  <a:pos x="58" y="54"/>
                </a:cxn>
              </a:cxnLst>
              <a:rect l="0" t="0" r="r" b="b"/>
              <a:pathLst>
                <a:path w="136" h="54">
                  <a:moveTo>
                    <a:pt x="60" y="54"/>
                  </a:moveTo>
                  <a:lnTo>
                    <a:pt x="64" y="54"/>
                  </a:lnTo>
                  <a:lnTo>
                    <a:pt x="66" y="52"/>
                  </a:lnTo>
                  <a:lnTo>
                    <a:pt x="68" y="52"/>
                  </a:lnTo>
                  <a:lnTo>
                    <a:pt x="70" y="52"/>
                  </a:lnTo>
                  <a:lnTo>
                    <a:pt x="72" y="52"/>
                  </a:lnTo>
                  <a:lnTo>
                    <a:pt x="74" y="50"/>
                  </a:lnTo>
                  <a:lnTo>
                    <a:pt x="74" y="48"/>
                  </a:lnTo>
                  <a:lnTo>
                    <a:pt x="76" y="48"/>
                  </a:lnTo>
                  <a:lnTo>
                    <a:pt x="78" y="48"/>
                  </a:lnTo>
                  <a:lnTo>
                    <a:pt x="80" y="48"/>
                  </a:lnTo>
                  <a:lnTo>
                    <a:pt x="82" y="48"/>
                  </a:lnTo>
                  <a:lnTo>
                    <a:pt x="84" y="48"/>
                  </a:lnTo>
                  <a:lnTo>
                    <a:pt x="86" y="48"/>
                  </a:lnTo>
                  <a:lnTo>
                    <a:pt x="86" y="46"/>
                  </a:lnTo>
                  <a:lnTo>
                    <a:pt x="88" y="46"/>
                  </a:lnTo>
                  <a:lnTo>
                    <a:pt x="90" y="46"/>
                  </a:lnTo>
                  <a:lnTo>
                    <a:pt x="90" y="48"/>
                  </a:lnTo>
                  <a:lnTo>
                    <a:pt x="92" y="48"/>
                  </a:lnTo>
                  <a:lnTo>
                    <a:pt x="92" y="46"/>
                  </a:lnTo>
                  <a:lnTo>
                    <a:pt x="94" y="46"/>
                  </a:lnTo>
                  <a:lnTo>
                    <a:pt x="98" y="44"/>
                  </a:lnTo>
                  <a:lnTo>
                    <a:pt x="100" y="42"/>
                  </a:lnTo>
                  <a:lnTo>
                    <a:pt x="104" y="42"/>
                  </a:lnTo>
                  <a:lnTo>
                    <a:pt x="106" y="40"/>
                  </a:lnTo>
                  <a:lnTo>
                    <a:pt x="110" y="38"/>
                  </a:lnTo>
                  <a:lnTo>
                    <a:pt x="112" y="38"/>
                  </a:lnTo>
                  <a:lnTo>
                    <a:pt x="116" y="38"/>
                  </a:lnTo>
                  <a:lnTo>
                    <a:pt x="116" y="40"/>
                  </a:lnTo>
                  <a:lnTo>
                    <a:pt x="118" y="40"/>
                  </a:lnTo>
                  <a:lnTo>
                    <a:pt x="118" y="38"/>
                  </a:lnTo>
                  <a:lnTo>
                    <a:pt x="120" y="38"/>
                  </a:lnTo>
                  <a:lnTo>
                    <a:pt x="120" y="36"/>
                  </a:lnTo>
                  <a:lnTo>
                    <a:pt x="122" y="34"/>
                  </a:lnTo>
                  <a:lnTo>
                    <a:pt x="122" y="32"/>
                  </a:lnTo>
                  <a:lnTo>
                    <a:pt x="124" y="30"/>
                  </a:lnTo>
                  <a:lnTo>
                    <a:pt x="126" y="30"/>
                  </a:lnTo>
                  <a:lnTo>
                    <a:pt x="128" y="30"/>
                  </a:lnTo>
                  <a:lnTo>
                    <a:pt x="130" y="28"/>
                  </a:lnTo>
                  <a:lnTo>
                    <a:pt x="134" y="26"/>
                  </a:lnTo>
                  <a:lnTo>
                    <a:pt x="136" y="24"/>
                  </a:lnTo>
                  <a:lnTo>
                    <a:pt x="134" y="24"/>
                  </a:lnTo>
                  <a:lnTo>
                    <a:pt x="132" y="24"/>
                  </a:lnTo>
                  <a:lnTo>
                    <a:pt x="134" y="24"/>
                  </a:lnTo>
                  <a:lnTo>
                    <a:pt x="136" y="22"/>
                  </a:lnTo>
                  <a:lnTo>
                    <a:pt x="136" y="20"/>
                  </a:lnTo>
                  <a:lnTo>
                    <a:pt x="136" y="18"/>
                  </a:lnTo>
                  <a:lnTo>
                    <a:pt x="134" y="18"/>
                  </a:lnTo>
                  <a:lnTo>
                    <a:pt x="132" y="18"/>
                  </a:lnTo>
                  <a:lnTo>
                    <a:pt x="130" y="16"/>
                  </a:lnTo>
                  <a:lnTo>
                    <a:pt x="128" y="18"/>
                  </a:lnTo>
                  <a:lnTo>
                    <a:pt x="126" y="18"/>
                  </a:lnTo>
                  <a:lnTo>
                    <a:pt x="126" y="16"/>
                  </a:lnTo>
                  <a:lnTo>
                    <a:pt x="126" y="14"/>
                  </a:lnTo>
                  <a:lnTo>
                    <a:pt x="124" y="14"/>
                  </a:lnTo>
                  <a:lnTo>
                    <a:pt x="122" y="14"/>
                  </a:lnTo>
                  <a:lnTo>
                    <a:pt x="120" y="14"/>
                  </a:lnTo>
                  <a:lnTo>
                    <a:pt x="122" y="12"/>
                  </a:lnTo>
                  <a:lnTo>
                    <a:pt x="122" y="10"/>
                  </a:lnTo>
                  <a:lnTo>
                    <a:pt x="124" y="10"/>
                  </a:lnTo>
                  <a:lnTo>
                    <a:pt x="122" y="8"/>
                  </a:lnTo>
                  <a:lnTo>
                    <a:pt x="120" y="8"/>
                  </a:lnTo>
                  <a:lnTo>
                    <a:pt x="120" y="6"/>
                  </a:lnTo>
                  <a:lnTo>
                    <a:pt x="122" y="6"/>
                  </a:lnTo>
                  <a:lnTo>
                    <a:pt x="122" y="4"/>
                  </a:lnTo>
                  <a:lnTo>
                    <a:pt x="120" y="4"/>
                  </a:lnTo>
                  <a:lnTo>
                    <a:pt x="118" y="4"/>
                  </a:lnTo>
                  <a:lnTo>
                    <a:pt x="116" y="6"/>
                  </a:lnTo>
                  <a:lnTo>
                    <a:pt x="114" y="6"/>
                  </a:lnTo>
                  <a:lnTo>
                    <a:pt x="114" y="4"/>
                  </a:lnTo>
                  <a:lnTo>
                    <a:pt x="112" y="4"/>
                  </a:lnTo>
                  <a:lnTo>
                    <a:pt x="110" y="2"/>
                  </a:lnTo>
                  <a:lnTo>
                    <a:pt x="108" y="0"/>
                  </a:lnTo>
                  <a:lnTo>
                    <a:pt x="106" y="0"/>
                  </a:lnTo>
                  <a:lnTo>
                    <a:pt x="104" y="0"/>
                  </a:lnTo>
                  <a:lnTo>
                    <a:pt x="104" y="2"/>
                  </a:lnTo>
                  <a:lnTo>
                    <a:pt x="104" y="4"/>
                  </a:lnTo>
                  <a:lnTo>
                    <a:pt x="104" y="6"/>
                  </a:lnTo>
                  <a:lnTo>
                    <a:pt x="102" y="6"/>
                  </a:lnTo>
                  <a:lnTo>
                    <a:pt x="100" y="6"/>
                  </a:lnTo>
                  <a:lnTo>
                    <a:pt x="100" y="8"/>
                  </a:lnTo>
                  <a:lnTo>
                    <a:pt x="98" y="8"/>
                  </a:lnTo>
                  <a:lnTo>
                    <a:pt x="96" y="8"/>
                  </a:lnTo>
                  <a:lnTo>
                    <a:pt x="94" y="6"/>
                  </a:lnTo>
                  <a:lnTo>
                    <a:pt x="92" y="6"/>
                  </a:lnTo>
                  <a:lnTo>
                    <a:pt x="90" y="8"/>
                  </a:lnTo>
                  <a:lnTo>
                    <a:pt x="88" y="10"/>
                  </a:lnTo>
                  <a:lnTo>
                    <a:pt x="86" y="10"/>
                  </a:lnTo>
                  <a:lnTo>
                    <a:pt x="86" y="8"/>
                  </a:lnTo>
                  <a:lnTo>
                    <a:pt x="84" y="8"/>
                  </a:lnTo>
                  <a:lnTo>
                    <a:pt x="82" y="6"/>
                  </a:lnTo>
                  <a:lnTo>
                    <a:pt x="80" y="6"/>
                  </a:lnTo>
                  <a:lnTo>
                    <a:pt x="80" y="8"/>
                  </a:lnTo>
                  <a:lnTo>
                    <a:pt x="78" y="8"/>
                  </a:lnTo>
                  <a:lnTo>
                    <a:pt x="78" y="10"/>
                  </a:lnTo>
                  <a:lnTo>
                    <a:pt x="78" y="12"/>
                  </a:lnTo>
                  <a:lnTo>
                    <a:pt x="80" y="14"/>
                  </a:lnTo>
                  <a:lnTo>
                    <a:pt x="78" y="14"/>
                  </a:lnTo>
                  <a:lnTo>
                    <a:pt x="78" y="12"/>
                  </a:lnTo>
                  <a:lnTo>
                    <a:pt x="76" y="10"/>
                  </a:lnTo>
                  <a:lnTo>
                    <a:pt x="74" y="8"/>
                  </a:lnTo>
                  <a:lnTo>
                    <a:pt x="72" y="6"/>
                  </a:lnTo>
                  <a:lnTo>
                    <a:pt x="70" y="6"/>
                  </a:lnTo>
                  <a:lnTo>
                    <a:pt x="68" y="6"/>
                  </a:lnTo>
                  <a:lnTo>
                    <a:pt x="68" y="8"/>
                  </a:lnTo>
                  <a:lnTo>
                    <a:pt x="66" y="8"/>
                  </a:lnTo>
                  <a:lnTo>
                    <a:pt x="64" y="8"/>
                  </a:lnTo>
                  <a:lnTo>
                    <a:pt x="64" y="10"/>
                  </a:lnTo>
                  <a:lnTo>
                    <a:pt x="64" y="12"/>
                  </a:lnTo>
                  <a:lnTo>
                    <a:pt x="64" y="14"/>
                  </a:lnTo>
                  <a:lnTo>
                    <a:pt x="62" y="14"/>
                  </a:lnTo>
                  <a:lnTo>
                    <a:pt x="60" y="14"/>
                  </a:lnTo>
                  <a:lnTo>
                    <a:pt x="58" y="12"/>
                  </a:lnTo>
                  <a:lnTo>
                    <a:pt x="56" y="10"/>
                  </a:lnTo>
                  <a:lnTo>
                    <a:pt x="54" y="8"/>
                  </a:lnTo>
                  <a:lnTo>
                    <a:pt x="52" y="8"/>
                  </a:lnTo>
                  <a:lnTo>
                    <a:pt x="52" y="10"/>
                  </a:lnTo>
                  <a:lnTo>
                    <a:pt x="52" y="12"/>
                  </a:lnTo>
                  <a:lnTo>
                    <a:pt x="52" y="14"/>
                  </a:lnTo>
                  <a:lnTo>
                    <a:pt x="52" y="16"/>
                  </a:lnTo>
                  <a:lnTo>
                    <a:pt x="50" y="18"/>
                  </a:lnTo>
                  <a:lnTo>
                    <a:pt x="48" y="18"/>
                  </a:lnTo>
                  <a:lnTo>
                    <a:pt x="48" y="16"/>
                  </a:lnTo>
                  <a:lnTo>
                    <a:pt x="46" y="16"/>
                  </a:lnTo>
                  <a:lnTo>
                    <a:pt x="44" y="16"/>
                  </a:lnTo>
                  <a:lnTo>
                    <a:pt x="42" y="18"/>
                  </a:lnTo>
                  <a:lnTo>
                    <a:pt x="42" y="20"/>
                  </a:lnTo>
                  <a:lnTo>
                    <a:pt x="40" y="20"/>
                  </a:lnTo>
                  <a:lnTo>
                    <a:pt x="40" y="22"/>
                  </a:lnTo>
                  <a:lnTo>
                    <a:pt x="40" y="24"/>
                  </a:lnTo>
                  <a:lnTo>
                    <a:pt x="38" y="22"/>
                  </a:lnTo>
                  <a:lnTo>
                    <a:pt x="38" y="20"/>
                  </a:lnTo>
                  <a:lnTo>
                    <a:pt x="38" y="18"/>
                  </a:lnTo>
                  <a:lnTo>
                    <a:pt x="36" y="16"/>
                  </a:lnTo>
                  <a:lnTo>
                    <a:pt x="36" y="14"/>
                  </a:lnTo>
                  <a:lnTo>
                    <a:pt x="38" y="14"/>
                  </a:lnTo>
                  <a:lnTo>
                    <a:pt x="38" y="12"/>
                  </a:lnTo>
                  <a:lnTo>
                    <a:pt x="40" y="12"/>
                  </a:lnTo>
                  <a:lnTo>
                    <a:pt x="40" y="10"/>
                  </a:lnTo>
                  <a:lnTo>
                    <a:pt x="38" y="8"/>
                  </a:lnTo>
                  <a:lnTo>
                    <a:pt x="36" y="6"/>
                  </a:lnTo>
                  <a:lnTo>
                    <a:pt x="34" y="6"/>
                  </a:lnTo>
                  <a:lnTo>
                    <a:pt x="30" y="4"/>
                  </a:lnTo>
                  <a:lnTo>
                    <a:pt x="28" y="2"/>
                  </a:lnTo>
                  <a:lnTo>
                    <a:pt x="26" y="2"/>
                  </a:lnTo>
                  <a:lnTo>
                    <a:pt x="24" y="2"/>
                  </a:lnTo>
                  <a:lnTo>
                    <a:pt x="22" y="2"/>
                  </a:lnTo>
                  <a:lnTo>
                    <a:pt x="22" y="4"/>
                  </a:lnTo>
                  <a:lnTo>
                    <a:pt x="22" y="6"/>
                  </a:lnTo>
                  <a:lnTo>
                    <a:pt x="22" y="8"/>
                  </a:lnTo>
                  <a:lnTo>
                    <a:pt x="24" y="8"/>
                  </a:lnTo>
                  <a:lnTo>
                    <a:pt x="24" y="10"/>
                  </a:lnTo>
                  <a:lnTo>
                    <a:pt x="22" y="10"/>
                  </a:lnTo>
                  <a:lnTo>
                    <a:pt x="22" y="8"/>
                  </a:lnTo>
                  <a:lnTo>
                    <a:pt x="20" y="8"/>
                  </a:lnTo>
                  <a:lnTo>
                    <a:pt x="16" y="6"/>
                  </a:lnTo>
                  <a:lnTo>
                    <a:pt x="14" y="6"/>
                  </a:lnTo>
                  <a:lnTo>
                    <a:pt x="12" y="8"/>
                  </a:lnTo>
                  <a:lnTo>
                    <a:pt x="10" y="8"/>
                  </a:lnTo>
                  <a:lnTo>
                    <a:pt x="10" y="10"/>
                  </a:lnTo>
                  <a:lnTo>
                    <a:pt x="8" y="10"/>
                  </a:lnTo>
                  <a:lnTo>
                    <a:pt x="8" y="12"/>
                  </a:lnTo>
                  <a:lnTo>
                    <a:pt x="10" y="12"/>
                  </a:lnTo>
                  <a:lnTo>
                    <a:pt x="12" y="12"/>
                  </a:lnTo>
                  <a:lnTo>
                    <a:pt x="12" y="14"/>
                  </a:lnTo>
                  <a:lnTo>
                    <a:pt x="10" y="14"/>
                  </a:lnTo>
                  <a:lnTo>
                    <a:pt x="8" y="14"/>
                  </a:lnTo>
                  <a:lnTo>
                    <a:pt x="6" y="14"/>
                  </a:lnTo>
                  <a:lnTo>
                    <a:pt x="4" y="14"/>
                  </a:lnTo>
                  <a:lnTo>
                    <a:pt x="4" y="16"/>
                  </a:lnTo>
                  <a:lnTo>
                    <a:pt x="2" y="16"/>
                  </a:lnTo>
                  <a:lnTo>
                    <a:pt x="0" y="16"/>
                  </a:lnTo>
                  <a:lnTo>
                    <a:pt x="0" y="18"/>
                  </a:lnTo>
                  <a:lnTo>
                    <a:pt x="2" y="18"/>
                  </a:lnTo>
                  <a:lnTo>
                    <a:pt x="4" y="20"/>
                  </a:lnTo>
                  <a:lnTo>
                    <a:pt x="6" y="20"/>
                  </a:lnTo>
                  <a:lnTo>
                    <a:pt x="8" y="20"/>
                  </a:lnTo>
                  <a:lnTo>
                    <a:pt x="10" y="20"/>
                  </a:lnTo>
                  <a:lnTo>
                    <a:pt x="12" y="18"/>
                  </a:lnTo>
                  <a:lnTo>
                    <a:pt x="14" y="18"/>
                  </a:lnTo>
                  <a:lnTo>
                    <a:pt x="16" y="16"/>
                  </a:lnTo>
                  <a:lnTo>
                    <a:pt x="18" y="16"/>
                  </a:lnTo>
                  <a:lnTo>
                    <a:pt x="20" y="16"/>
                  </a:lnTo>
                  <a:lnTo>
                    <a:pt x="22" y="16"/>
                  </a:lnTo>
                  <a:lnTo>
                    <a:pt x="24" y="16"/>
                  </a:lnTo>
                  <a:lnTo>
                    <a:pt x="26" y="16"/>
                  </a:lnTo>
                  <a:lnTo>
                    <a:pt x="28" y="18"/>
                  </a:lnTo>
                  <a:lnTo>
                    <a:pt x="30" y="18"/>
                  </a:lnTo>
                  <a:lnTo>
                    <a:pt x="28" y="20"/>
                  </a:lnTo>
                  <a:lnTo>
                    <a:pt x="26" y="20"/>
                  </a:lnTo>
                  <a:lnTo>
                    <a:pt x="24" y="22"/>
                  </a:lnTo>
                  <a:lnTo>
                    <a:pt x="22" y="22"/>
                  </a:lnTo>
                  <a:lnTo>
                    <a:pt x="24" y="22"/>
                  </a:lnTo>
                  <a:lnTo>
                    <a:pt x="24" y="24"/>
                  </a:lnTo>
                  <a:lnTo>
                    <a:pt x="26" y="24"/>
                  </a:lnTo>
                  <a:lnTo>
                    <a:pt x="28" y="24"/>
                  </a:lnTo>
                  <a:lnTo>
                    <a:pt x="26" y="24"/>
                  </a:lnTo>
                  <a:lnTo>
                    <a:pt x="24" y="26"/>
                  </a:lnTo>
                  <a:lnTo>
                    <a:pt x="20" y="26"/>
                  </a:lnTo>
                  <a:lnTo>
                    <a:pt x="18" y="26"/>
                  </a:lnTo>
                  <a:lnTo>
                    <a:pt x="14" y="26"/>
                  </a:lnTo>
                  <a:lnTo>
                    <a:pt x="12" y="26"/>
                  </a:lnTo>
                  <a:lnTo>
                    <a:pt x="10" y="26"/>
                  </a:lnTo>
                  <a:lnTo>
                    <a:pt x="8" y="26"/>
                  </a:lnTo>
                  <a:lnTo>
                    <a:pt x="6" y="26"/>
                  </a:lnTo>
                  <a:lnTo>
                    <a:pt x="4" y="26"/>
                  </a:lnTo>
                  <a:lnTo>
                    <a:pt x="2" y="26"/>
                  </a:lnTo>
                  <a:lnTo>
                    <a:pt x="0" y="26"/>
                  </a:lnTo>
                  <a:lnTo>
                    <a:pt x="0" y="28"/>
                  </a:lnTo>
                  <a:lnTo>
                    <a:pt x="2" y="28"/>
                  </a:lnTo>
                  <a:lnTo>
                    <a:pt x="2" y="30"/>
                  </a:lnTo>
                  <a:lnTo>
                    <a:pt x="4" y="30"/>
                  </a:lnTo>
                  <a:lnTo>
                    <a:pt x="6" y="30"/>
                  </a:lnTo>
                  <a:lnTo>
                    <a:pt x="10" y="30"/>
                  </a:lnTo>
                  <a:lnTo>
                    <a:pt x="12" y="30"/>
                  </a:lnTo>
                  <a:lnTo>
                    <a:pt x="14" y="30"/>
                  </a:lnTo>
                  <a:lnTo>
                    <a:pt x="16" y="30"/>
                  </a:lnTo>
                  <a:lnTo>
                    <a:pt x="20" y="32"/>
                  </a:lnTo>
                  <a:lnTo>
                    <a:pt x="20" y="34"/>
                  </a:lnTo>
                  <a:lnTo>
                    <a:pt x="22" y="34"/>
                  </a:lnTo>
                  <a:lnTo>
                    <a:pt x="24" y="34"/>
                  </a:lnTo>
                  <a:lnTo>
                    <a:pt x="26" y="34"/>
                  </a:lnTo>
                  <a:lnTo>
                    <a:pt x="28" y="34"/>
                  </a:lnTo>
                  <a:lnTo>
                    <a:pt x="30" y="32"/>
                  </a:lnTo>
                  <a:lnTo>
                    <a:pt x="28" y="34"/>
                  </a:lnTo>
                  <a:lnTo>
                    <a:pt x="26" y="36"/>
                  </a:lnTo>
                  <a:lnTo>
                    <a:pt x="28" y="38"/>
                  </a:lnTo>
                  <a:lnTo>
                    <a:pt x="30" y="38"/>
                  </a:lnTo>
                  <a:lnTo>
                    <a:pt x="28" y="38"/>
                  </a:lnTo>
                  <a:lnTo>
                    <a:pt x="28" y="40"/>
                  </a:lnTo>
                  <a:lnTo>
                    <a:pt x="26" y="42"/>
                  </a:lnTo>
                  <a:lnTo>
                    <a:pt x="24" y="44"/>
                  </a:lnTo>
                  <a:lnTo>
                    <a:pt x="22" y="44"/>
                  </a:lnTo>
                  <a:lnTo>
                    <a:pt x="20" y="44"/>
                  </a:lnTo>
                  <a:lnTo>
                    <a:pt x="18" y="44"/>
                  </a:lnTo>
                  <a:lnTo>
                    <a:pt x="16" y="44"/>
                  </a:lnTo>
                  <a:lnTo>
                    <a:pt x="14" y="44"/>
                  </a:lnTo>
                  <a:lnTo>
                    <a:pt x="14" y="46"/>
                  </a:lnTo>
                  <a:lnTo>
                    <a:pt x="16" y="48"/>
                  </a:lnTo>
                  <a:lnTo>
                    <a:pt x="18" y="48"/>
                  </a:lnTo>
                  <a:lnTo>
                    <a:pt x="20" y="48"/>
                  </a:lnTo>
                  <a:lnTo>
                    <a:pt x="22" y="48"/>
                  </a:lnTo>
                  <a:lnTo>
                    <a:pt x="24" y="48"/>
                  </a:lnTo>
                  <a:lnTo>
                    <a:pt x="26" y="48"/>
                  </a:lnTo>
                  <a:lnTo>
                    <a:pt x="28" y="48"/>
                  </a:lnTo>
                  <a:lnTo>
                    <a:pt x="30" y="46"/>
                  </a:lnTo>
                  <a:lnTo>
                    <a:pt x="32" y="46"/>
                  </a:lnTo>
                  <a:lnTo>
                    <a:pt x="34" y="46"/>
                  </a:lnTo>
                  <a:lnTo>
                    <a:pt x="34" y="44"/>
                  </a:lnTo>
                  <a:lnTo>
                    <a:pt x="36" y="46"/>
                  </a:lnTo>
                  <a:lnTo>
                    <a:pt x="38" y="48"/>
                  </a:lnTo>
                  <a:lnTo>
                    <a:pt x="40" y="48"/>
                  </a:lnTo>
                  <a:lnTo>
                    <a:pt x="42" y="48"/>
                  </a:lnTo>
                  <a:lnTo>
                    <a:pt x="44" y="46"/>
                  </a:lnTo>
                  <a:lnTo>
                    <a:pt x="44" y="48"/>
                  </a:lnTo>
                  <a:lnTo>
                    <a:pt x="46" y="50"/>
                  </a:lnTo>
                  <a:lnTo>
                    <a:pt x="48" y="50"/>
                  </a:lnTo>
                  <a:lnTo>
                    <a:pt x="52" y="52"/>
                  </a:lnTo>
                  <a:lnTo>
                    <a:pt x="56" y="54"/>
                  </a:lnTo>
                  <a:lnTo>
                    <a:pt x="58" y="54"/>
                  </a:lnTo>
                  <a:lnTo>
                    <a:pt x="60" y="54"/>
                  </a:lnTo>
                  <a:close/>
                </a:path>
              </a:pathLst>
            </a:custGeom>
            <a:grpFill/>
            <a:ln w="3175">
              <a:solidFill>
                <a:schemeClr val="bg1"/>
              </a:solidFill>
              <a:round/>
              <a:headEnd/>
              <a:tailEnd/>
            </a:ln>
          </p:spPr>
          <p:txBody>
            <a:bodyPr/>
            <a:lstStyle/>
            <a:p>
              <a:endParaRPr lang="en-US" dirty="0"/>
            </a:p>
          </p:txBody>
        </p:sp>
        <p:sp>
          <p:nvSpPr>
            <p:cNvPr id="692" name="Freeform 13"/>
            <p:cNvSpPr>
              <a:spLocks noChangeAspect="1" noEditPoints="1"/>
            </p:cNvSpPr>
            <p:nvPr/>
          </p:nvSpPr>
          <p:spPr bwMode="auto">
            <a:xfrm>
              <a:off x="1952" y="910"/>
              <a:ext cx="673" cy="362"/>
            </a:xfrm>
            <a:custGeom>
              <a:avLst/>
              <a:gdLst/>
              <a:ahLst/>
              <a:cxnLst>
                <a:cxn ang="0">
                  <a:pos x="574" y="28"/>
                </a:cxn>
                <a:cxn ang="0">
                  <a:pos x="566" y="18"/>
                </a:cxn>
                <a:cxn ang="0">
                  <a:pos x="498" y="20"/>
                </a:cxn>
                <a:cxn ang="0">
                  <a:pos x="578" y="14"/>
                </a:cxn>
                <a:cxn ang="0">
                  <a:pos x="480" y="4"/>
                </a:cxn>
                <a:cxn ang="0">
                  <a:pos x="362" y="4"/>
                </a:cxn>
                <a:cxn ang="0">
                  <a:pos x="350" y="12"/>
                </a:cxn>
                <a:cxn ang="0">
                  <a:pos x="276" y="22"/>
                </a:cxn>
                <a:cxn ang="0">
                  <a:pos x="202" y="24"/>
                </a:cxn>
                <a:cxn ang="0">
                  <a:pos x="116" y="34"/>
                </a:cxn>
                <a:cxn ang="0">
                  <a:pos x="110" y="44"/>
                </a:cxn>
                <a:cxn ang="0">
                  <a:pos x="28" y="62"/>
                </a:cxn>
                <a:cxn ang="0">
                  <a:pos x="36" y="76"/>
                </a:cxn>
                <a:cxn ang="0">
                  <a:pos x="18" y="82"/>
                </a:cxn>
                <a:cxn ang="0">
                  <a:pos x="30" y="98"/>
                </a:cxn>
                <a:cxn ang="0">
                  <a:pos x="78" y="94"/>
                </a:cxn>
                <a:cxn ang="0">
                  <a:pos x="124" y="112"/>
                </a:cxn>
                <a:cxn ang="0">
                  <a:pos x="136" y="136"/>
                </a:cxn>
                <a:cxn ang="0">
                  <a:pos x="122" y="156"/>
                </a:cxn>
                <a:cxn ang="0">
                  <a:pos x="144" y="162"/>
                </a:cxn>
                <a:cxn ang="0">
                  <a:pos x="160" y="174"/>
                </a:cxn>
                <a:cxn ang="0">
                  <a:pos x="118" y="182"/>
                </a:cxn>
                <a:cxn ang="0">
                  <a:pos x="160" y="194"/>
                </a:cxn>
                <a:cxn ang="0">
                  <a:pos x="148" y="212"/>
                </a:cxn>
                <a:cxn ang="0">
                  <a:pos x="140" y="226"/>
                </a:cxn>
                <a:cxn ang="0">
                  <a:pos x="110" y="224"/>
                </a:cxn>
                <a:cxn ang="0">
                  <a:pos x="128" y="234"/>
                </a:cxn>
                <a:cxn ang="0">
                  <a:pos x="90" y="250"/>
                </a:cxn>
                <a:cxn ang="0">
                  <a:pos x="98" y="272"/>
                </a:cxn>
                <a:cxn ang="0">
                  <a:pos x="106" y="278"/>
                </a:cxn>
                <a:cxn ang="0">
                  <a:pos x="106" y="290"/>
                </a:cxn>
                <a:cxn ang="0">
                  <a:pos x="98" y="304"/>
                </a:cxn>
                <a:cxn ang="0">
                  <a:pos x="110" y="330"/>
                </a:cxn>
                <a:cxn ang="0">
                  <a:pos x="138" y="346"/>
                </a:cxn>
                <a:cxn ang="0">
                  <a:pos x="146" y="350"/>
                </a:cxn>
                <a:cxn ang="0">
                  <a:pos x="174" y="354"/>
                </a:cxn>
                <a:cxn ang="0">
                  <a:pos x="192" y="332"/>
                </a:cxn>
                <a:cxn ang="0">
                  <a:pos x="198" y="312"/>
                </a:cxn>
                <a:cxn ang="0">
                  <a:pos x="230" y="300"/>
                </a:cxn>
                <a:cxn ang="0">
                  <a:pos x="240" y="278"/>
                </a:cxn>
                <a:cxn ang="0">
                  <a:pos x="286" y="258"/>
                </a:cxn>
                <a:cxn ang="0">
                  <a:pos x="304" y="260"/>
                </a:cxn>
                <a:cxn ang="0">
                  <a:pos x="372" y="224"/>
                </a:cxn>
                <a:cxn ang="0">
                  <a:pos x="444" y="214"/>
                </a:cxn>
                <a:cxn ang="0">
                  <a:pos x="506" y="188"/>
                </a:cxn>
                <a:cxn ang="0">
                  <a:pos x="458" y="186"/>
                </a:cxn>
                <a:cxn ang="0">
                  <a:pos x="440" y="178"/>
                </a:cxn>
                <a:cxn ang="0">
                  <a:pos x="444" y="162"/>
                </a:cxn>
                <a:cxn ang="0">
                  <a:pos x="502" y="184"/>
                </a:cxn>
                <a:cxn ang="0">
                  <a:pos x="510" y="168"/>
                </a:cxn>
                <a:cxn ang="0">
                  <a:pos x="486" y="150"/>
                </a:cxn>
                <a:cxn ang="0">
                  <a:pos x="504" y="142"/>
                </a:cxn>
                <a:cxn ang="0">
                  <a:pos x="504" y="136"/>
                </a:cxn>
                <a:cxn ang="0">
                  <a:pos x="548" y="124"/>
                </a:cxn>
                <a:cxn ang="0">
                  <a:pos x="544" y="110"/>
                </a:cxn>
                <a:cxn ang="0">
                  <a:pos x="560" y="100"/>
                </a:cxn>
                <a:cxn ang="0">
                  <a:pos x="586" y="86"/>
                </a:cxn>
                <a:cxn ang="0">
                  <a:pos x="552" y="70"/>
                </a:cxn>
                <a:cxn ang="0">
                  <a:pos x="592" y="46"/>
                </a:cxn>
                <a:cxn ang="0">
                  <a:pos x="622" y="38"/>
                </a:cxn>
                <a:cxn ang="0">
                  <a:pos x="668" y="26"/>
                </a:cxn>
                <a:cxn ang="0">
                  <a:pos x="106" y="200"/>
                </a:cxn>
              </a:cxnLst>
              <a:rect l="0" t="0" r="r" b="b"/>
              <a:pathLst>
                <a:path w="672" h="362">
                  <a:moveTo>
                    <a:pt x="108" y="326"/>
                  </a:moveTo>
                  <a:lnTo>
                    <a:pt x="108" y="326"/>
                  </a:lnTo>
                  <a:lnTo>
                    <a:pt x="106" y="326"/>
                  </a:lnTo>
                  <a:lnTo>
                    <a:pt x="108" y="326"/>
                  </a:lnTo>
                  <a:close/>
                  <a:moveTo>
                    <a:pt x="670" y="24"/>
                  </a:moveTo>
                  <a:lnTo>
                    <a:pt x="670" y="22"/>
                  </a:lnTo>
                  <a:lnTo>
                    <a:pt x="666" y="22"/>
                  </a:lnTo>
                  <a:lnTo>
                    <a:pt x="664" y="22"/>
                  </a:lnTo>
                  <a:lnTo>
                    <a:pt x="662" y="20"/>
                  </a:lnTo>
                  <a:lnTo>
                    <a:pt x="652" y="20"/>
                  </a:lnTo>
                  <a:lnTo>
                    <a:pt x="650" y="20"/>
                  </a:lnTo>
                  <a:lnTo>
                    <a:pt x="622" y="20"/>
                  </a:lnTo>
                  <a:lnTo>
                    <a:pt x="620" y="22"/>
                  </a:lnTo>
                  <a:lnTo>
                    <a:pt x="618" y="22"/>
                  </a:lnTo>
                  <a:lnTo>
                    <a:pt x="616" y="24"/>
                  </a:lnTo>
                  <a:lnTo>
                    <a:pt x="612" y="24"/>
                  </a:lnTo>
                  <a:lnTo>
                    <a:pt x="602" y="24"/>
                  </a:lnTo>
                  <a:lnTo>
                    <a:pt x="600" y="24"/>
                  </a:lnTo>
                  <a:lnTo>
                    <a:pt x="596" y="24"/>
                  </a:lnTo>
                  <a:lnTo>
                    <a:pt x="592" y="22"/>
                  </a:lnTo>
                  <a:lnTo>
                    <a:pt x="584" y="22"/>
                  </a:lnTo>
                  <a:lnTo>
                    <a:pt x="584" y="24"/>
                  </a:lnTo>
                  <a:lnTo>
                    <a:pt x="582" y="24"/>
                  </a:lnTo>
                  <a:lnTo>
                    <a:pt x="580" y="24"/>
                  </a:lnTo>
                  <a:lnTo>
                    <a:pt x="576" y="26"/>
                  </a:lnTo>
                  <a:lnTo>
                    <a:pt x="574" y="28"/>
                  </a:lnTo>
                  <a:lnTo>
                    <a:pt x="570" y="28"/>
                  </a:lnTo>
                  <a:lnTo>
                    <a:pt x="566" y="30"/>
                  </a:lnTo>
                  <a:lnTo>
                    <a:pt x="564" y="30"/>
                  </a:lnTo>
                  <a:lnTo>
                    <a:pt x="562" y="30"/>
                  </a:lnTo>
                  <a:lnTo>
                    <a:pt x="562" y="32"/>
                  </a:lnTo>
                  <a:lnTo>
                    <a:pt x="558" y="32"/>
                  </a:lnTo>
                  <a:lnTo>
                    <a:pt x="556" y="32"/>
                  </a:lnTo>
                  <a:lnTo>
                    <a:pt x="554" y="34"/>
                  </a:lnTo>
                  <a:lnTo>
                    <a:pt x="550" y="34"/>
                  </a:lnTo>
                  <a:lnTo>
                    <a:pt x="548" y="34"/>
                  </a:lnTo>
                  <a:lnTo>
                    <a:pt x="544" y="34"/>
                  </a:lnTo>
                  <a:lnTo>
                    <a:pt x="546" y="32"/>
                  </a:lnTo>
                  <a:lnTo>
                    <a:pt x="548" y="32"/>
                  </a:lnTo>
                  <a:lnTo>
                    <a:pt x="550" y="32"/>
                  </a:lnTo>
                  <a:lnTo>
                    <a:pt x="552" y="30"/>
                  </a:lnTo>
                  <a:lnTo>
                    <a:pt x="554" y="30"/>
                  </a:lnTo>
                  <a:lnTo>
                    <a:pt x="560" y="28"/>
                  </a:lnTo>
                  <a:lnTo>
                    <a:pt x="564" y="26"/>
                  </a:lnTo>
                  <a:lnTo>
                    <a:pt x="566" y="26"/>
                  </a:lnTo>
                  <a:lnTo>
                    <a:pt x="568" y="24"/>
                  </a:lnTo>
                  <a:lnTo>
                    <a:pt x="570" y="24"/>
                  </a:lnTo>
                  <a:lnTo>
                    <a:pt x="572" y="24"/>
                  </a:lnTo>
                  <a:lnTo>
                    <a:pt x="572" y="22"/>
                  </a:lnTo>
                  <a:lnTo>
                    <a:pt x="570" y="20"/>
                  </a:lnTo>
                  <a:lnTo>
                    <a:pt x="566" y="18"/>
                  </a:lnTo>
                  <a:lnTo>
                    <a:pt x="564" y="18"/>
                  </a:lnTo>
                  <a:lnTo>
                    <a:pt x="562" y="18"/>
                  </a:lnTo>
                  <a:lnTo>
                    <a:pt x="556" y="18"/>
                  </a:lnTo>
                  <a:lnTo>
                    <a:pt x="552" y="20"/>
                  </a:lnTo>
                  <a:lnTo>
                    <a:pt x="550" y="20"/>
                  </a:lnTo>
                  <a:lnTo>
                    <a:pt x="548" y="22"/>
                  </a:lnTo>
                  <a:lnTo>
                    <a:pt x="546" y="22"/>
                  </a:lnTo>
                  <a:lnTo>
                    <a:pt x="540" y="24"/>
                  </a:lnTo>
                  <a:lnTo>
                    <a:pt x="536" y="24"/>
                  </a:lnTo>
                  <a:lnTo>
                    <a:pt x="532" y="24"/>
                  </a:lnTo>
                  <a:lnTo>
                    <a:pt x="526" y="24"/>
                  </a:lnTo>
                  <a:lnTo>
                    <a:pt x="524" y="26"/>
                  </a:lnTo>
                  <a:lnTo>
                    <a:pt x="520" y="26"/>
                  </a:lnTo>
                  <a:lnTo>
                    <a:pt x="522" y="24"/>
                  </a:lnTo>
                  <a:lnTo>
                    <a:pt x="526" y="24"/>
                  </a:lnTo>
                  <a:lnTo>
                    <a:pt x="528" y="22"/>
                  </a:lnTo>
                  <a:lnTo>
                    <a:pt x="530" y="22"/>
                  </a:lnTo>
                  <a:lnTo>
                    <a:pt x="534" y="22"/>
                  </a:lnTo>
                  <a:lnTo>
                    <a:pt x="534" y="20"/>
                  </a:lnTo>
                  <a:lnTo>
                    <a:pt x="536" y="20"/>
                  </a:lnTo>
                  <a:lnTo>
                    <a:pt x="538" y="20"/>
                  </a:lnTo>
                  <a:lnTo>
                    <a:pt x="534" y="20"/>
                  </a:lnTo>
                  <a:lnTo>
                    <a:pt x="532" y="18"/>
                  </a:lnTo>
                  <a:lnTo>
                    <a:pt x="504" y="18"/>
                  </a:lnTo>
                  <a:lnTo>
                    <a:pt x="502" y="20"/>
                  </a:lnTo>
                  <a:lnTo>
                    <a:pt x="498" y="20"/>
                  </a:lnTo>
                  <a:lnTo>
                    <a:pt x="494" y="20"/>
                  </a:lnTo>
                  <a:lnTo>
                    <a:pt x="484" y="20"/>
                  </a:lnTo>
                  <a:lnTo>
                    <a:pt x="482" y="18"/>
                  </a:lnTo>
                  <a:lnTo>
                    <a:pt x="480" y="18"/>
                  </a:lnTo>
                  <a:lnTo>
                    <a:pt x="480" y="20"/>
                  </a:lnTo>
                  <a:lnTo>
                    <a:pt x="478" y="20"/>
                  </a:lnTo>
                  <a:lnTo>
                    <a:pt x="476" y="20"/>
                  </a:lnTo>
                  <a:lnTo>
                    <a:pt x="472" y="22"/>
                  </a:lnTo>
                  <a:lnTo>
                    <a:pt x="468" y="22"/>
                  </a:lnTo>
                  <a:lnTo>
                    <a:pt x="466" y="22"/>
                  </a:lnTo>
                  <a:lnTo>
                    <a:pt x="464" y="22"/>
                  </a:lnTo>
                  <a:lnTo>
                    <a:pt x="464" y="20"/>
                  </a:lnTo>
                  <a:lnTo>
                    <a:pt x="466" y="20"/>
                  </a:lnTo>
                  <a:lnTo>
                    <a:pt x="468" y="20"/>
                  </a:lnTo>
                  <a:lnTo>
                    <a:pt x="470" y="20"/>
                  </a:lnTo>
                  <a:lnTo>
                    <a:pt x="472" y="18"/>
                  </a:lnTo>
                  <a:lnTo>
                    <a:pt x="476" y="18"/>
                  </a:lnTo>
                  <a:lnTo>
                    <a:pt x="480" y="18"/>
                  </a:lnTo>
                  <a:lnTo>
                    <a:pt x="486" y="16"/>
                  </a:lnTo>
                  <a:lnTo>
                    <a:pt x="534" y="16"/>
                  </a:lnTo>
                  <a:lnTo>
                    <a:pt x="538" y="16"/>
                  </a:lnTo>
                  <a:lnTo>
                    <a:pt x="570" y="16"/>
                  </a:lnTo>
                  <a:lnTo>
                    <a:pt x="572" y="14"/>
                  </a:lnTo>
                  <a:lnTo>
                    <a:pt x="576" y="14"/>
                  </a:lnTo>
                  <a:lnTo>
                    <a:pt x="578" y="14"/>
                  </a:lnTo>
                  <a:lnTo>
                    <a:pt x="580" y="14"/>
                  </a:lnTo>
                  <a:lnTo>
                    <a:pt x="580" y="12"/>
                  </a:lnTo>
                  <a:lnTo>
                    <a:pt x="578" y="10"/>
                  </a:lnTo>
                  <a:lnTo>
                    <a:pt x="576" y="10"/>
                  </a:lnTo>
                  <a:lnTo>
                    <a:pt x="572" y="10"/>
                  </a:lnTo>
                  <a:lnTo>
                    <a:pt x="568" y="10"/>
                  </a:lnTo>
                  <a:lnTo>
                    <a:pt x="554" y="10"/>
                  </a:lnTo>
                  <a:lnTo>
                    <a:pt x="552" y="10"/>
                  </a:lnTo>
                  <a:lnTo>
                    <a:pt x="542" y="10"/>
                  </a:lnTo>
                  <a:lnTo>
                    <a:pt x="544" y="10"/>
                  </a:lnTo>
                  <a:lnTo>
                    <a:pt x="546" y="8"/>
                  </a:lnTo>
                  <a:lnTo>
                    <a:pt x="546" y="6"/>
                  </a:lnTo>
                  <a:lnTo>
                    <a:pt x="530" y="6"/>
                  </a:lnTo>
                  <a:lnTo>
                    <a:pt x="528" y="8"/>
                  </a:lnTo>
                  <a:lnTo>
                    <a:pt x="528" y="6"/>
                  </a:lnTo>
                  <a:lnTo>
                    <a:pt x="518" y="6"/>
                  </a:lnTo>
                  <a:lnTo>
                    <a:pt x="516" y="6"/>
                  </a:lnTo>
                  <a:lnTo>
                    <a:pt x="526" y="6"/>
                  </a:lnTo>
                  <a:lnTo>
                    <a:pt x="528" y="4"/>
                  </a:lnTo>
                  <a:lnTo>
                    <a:pt x="528" y="2"/>
                  </a:lnTo>
                  <a:lnTo>
                    <a:pt x="526" y="2"/>
                  </a:lnTo>
                  <a:lnTo>
                    <a:pt x="522" y="2"/>
                  </a:lnTo>
                  <a:lnTo>
                    <a:pt x="504" y="2"/>
                  </a:lnTo>
                  <a:lnTo>
                    <a:pt x="500" y="2"/>
                  </a:lnTo>
                  <a:lnTo>
                    <a:pt x="480" y="2"/>
                  </a:lnTo>
                  <a:lnTo>
                    <a:pt x="480" y="4"/>
                  </a:lnTo>
                  <a:lnTo>
                    <a:pt x="480" y="2"/>
                  </a:lnTo>
                  <a:lnTo>
                    <a:pt x="472" y="2"/>
                  </a:lnTo>
                  <a:lnTo>
                    <a:pt x="468" y="2"/>
                  </a:lnTo>
                  <a:lnTo>
                    <a:pt x="460" y="2"/>
                  </a:lnTo>
                  <a:lnTo>
                    <a:pt x="458" y="0"/>
                  </a:lnTo>
                  <a:lnTo>
                    <a:pt x="452" y="0"/>
                  </a:lnTo>
                  <a:lnTo>
                    <a:pt x="446" y="2"/>
                  </a:lnTo>
                  <a:lnTo>
                    <a:pt x="442" y="2"/>
                  </a:lnTo>
                  <a:lnTo>
                    <a:pt x="440" y="2"/>
                  </a:lnTo>
                  <a:lnTo>
                    <a:pt x="406" y="2"/>
                  </a:lnTo>
                  <a:lnTo>
                    <a:pt x="406" y="4"/>
                  </a:lnTo>
                  <a:lnTo>
                    <a:pt x="408" y="4"/>
                  </a:lnTo>
                  <a:lnTo>
                    <a:pt x="408" y="6"/>
                  </a:lnTo>
                  <a:lnTo>
                    <a:pt x="416" y="6"/>
                  </a:lnTo>
                  <a:lnTo>
                    <a:pt x="414" y="6"/>
                  </a:lnTo>
                  <a:lnTo>
                    <a:pt x="410" y="6"/>
                  </a:lnTo>
                  <a:lnTo>
                    <a:pt x="408" y="8"/>
                  </a:lnTo>
                  <a:lnTo>
                    <a:pt x="396" y="8"/>
                  </a:lnTo>
                  <a:lnTo>
                    <a:pt x="394" y="6"/>
                  </a:lnTo>
                  <a:lnTo>
                    <a:pt x="388" y="6"/>
                  </a:lnTo>
                  <a:lnTo>
                    <a:pt x="384" y="6"/>
                  </a:lnTo>
                  <a:lnTo>
                    <a:pt x="380" y="6"/>
                  </a:lnTo>
                  <a:lnTo>
                    <a:pt x="376" y="4"/>
                  </a:lnTo>
                  <a:lnTo>
                    <a:pt x="370" y="4"/>
                  </a:lnTo>
                  <a:lnTo>
                    <a:pt x="368" y="4"/>
                  </a:lnTo>
                  <a:lnTo>
                    <a:pt x="364" y="4"/>
                  </a:lnTo>
                  <a:lnTo>
                    <a:pt x="362" y="4"/>
                  </a:lnTo>
                  <a:lnTo>
                    <a:pt x="348" y="4"/>
                  </a:lnTo>
                  <a:lnTo>
                    <a:pt x="346" y="6"/>
                  </a:lnTo>
                  <a:lnTo>
                    <a:pt x="342" y="6"/>
                  </a:lnTo>
                  <a:lnTo>
                    <a:pt x="340" y="6"/>
                  </a:lnTo>
                  <a:lnTo>
                    <a:pt x="336" y="6"/>
                  </a:lnTo>
                  <a:lnTo>
                    <a:pt x="336" y="8"/>
                  </a:lnTo>
                  <a:lnTo>
                    <a:pt x="338" y="10"/>
                  </a:lnTo>
                  <a:lnTo>
                    <a:pt x="342" y="10"/>
                  </a:lnTo>
                  <a:lnTo>
                    <a:pt x="346" y="10"/>
                  </a:lnTo>
                  <a:lnTo>
                    <a:pt x="356" y="10"/>
                  </a:lnTo>
                  <a:lnTo>
                    <a:pt x="360" y="10"/>
                  </a:lnTo>
                  <a:lnTo>
                    <a:pt x="374" y="10"/>
                  </a:lnTo>
                  <a:lnTo>
                    <a:pt x="376" y="12"/>
                  </a:lnTo>
                  <a:lnTo>
                    <a:pt x="380" y="12"/>
                  </a:lnTo>
                  <a:lnTo>
                    <a:pt x="382" y="12"/>
                  </a:lnTo>
                  <a:lnTo>
                    <a:pt x="386" y="12"/>
                  </a:lnTo>
                  <a:lnTo>
                    <a:pt x="388" y="14"/>
                  </a:lnTo>
                  <a:lnTo>
                    <a:pt x="362" y="14"/>
                  </a:lnTo>
                  <a:lnTo>
                    <a:pt x="360" y="12"/>
                  </a:lnTo>
                  <a:lnTo>
                    <a:pt x="356" y="12"/>
                  </a:lnTo>
                  <a:lnTo>
                    <a:pt x="354" y="10"/>
                  </a:lnTo>
                  <a:lnTo>
                    <a:pt x="348" y="10"/>
                  </a:lnTo>
                  <a:lnTo>
                    <a:pt x="348" y="12"/>
                  </a:lnTo>
                  <a:lnTo>
                    <a:pt x="350" y="12"/>
                  </a:lnTo>
                  <a:lnTo>
                    <a:pt x="354" y="12"/>
                  </a:lnTo>
                  <a:lnTo>
                    <a:pt x="356" y="14"/>
                  </a:lnTo>
                  <a:lnTo>
                    <a:pt x="346" y="14"/>
                  </a:lnTo>
                  <a:lnTo>
                    <a:pt x="344" y="14"/>
                  </a:lnTo>
                  <a:lnTo>
                    <a:pt x="342" y="16"/>
                  </a:lnTo>
                  <a:lnTo>
                    <a:pt x="340" y="18"/>
                  </a:lnTo>
                  <a:lnTo>
                    <a:pt x="340" y="20"/>
                  </a:lnTo>
                  <a:lnTo>
                    <a:pt x="338" y="20"/>
                  </a:lnTo>
                  <a:lnTo>
                    <a:pt x="340" y="20"/>
                  </a:lnTo>
                  <a:lnTo>
                    <a:pt x="340" y="22"/>
                  </a:lnTo>
                  <a:lnTo>
                    <a:pt x="336" y="22"/>
                  </a:lnTo>
                  <a:lnTo>
                    <a:pt x="334" y="22"/>
                  </a:lnTo>
                  <a:lnTo>
                    <a:pt x="330" y="22"/>
                  </a:lnTo>
                  <a:lnTo>
                    <a:pt x="328" y="20"/>
                  </a:lnTo>
                  <a:lnTo>
                    <a:pt x="326" y="20"/>
                  </a:lnTo>
                  <a:lnTo>
                    <a:pt x="324" y="18"/>
                  </a:lnTo>
                  <a:lnTo>
                    <a:pt x="322" y="18"/>
                  </a:lnTo>
                  <a:lnTo>
                    <a:pt x="318" y="16"/>
                  </a:lnTo>
                  <a:lnTo>
                    <a:pt x="316" y="16"/>
                  </a:lnTo>
                  <a:lnTo>
                    <a:pt x="310" y="14"/>
                  </a:lnTo>
                  <a:lnTo>
                    <a:pt x="302" y="14"/>
                  </a:lnTo>
                  <a:lnTo>
                    <a:pt x="284" y="14"/>
                  </a:lnTo>
                  <a:lnTo>
                    <a:pt x="284" y="20"/>
                  </a:lnTo>
                  <a:lnTo>
                    <a:pt x="280" y="20"/>
                  </a:lnTo>
                  <a:lnTo>
                    <a:pt x="276" y="22"/>
                  </a:lnTo>
                  <a:lnTo>
                    <a:pt x="272" y="20"/>
                  </a:lnTo>
                  <a:lnTo>
                    <a:pt x="268" y="20"/>
                  </a:lnTo>
                  <a:lnTo>
                    <a:pt x="264" y="18"/>
                  </a:lnTo>
                  <a:lnTo>
                    <a:pt x="258" y="18"/>
                  </a:lnTo>
                  <a:lnTo>
                    <a:pt x="256" y="18"/>
                  </a:lnTo>
                  <a:lnTo>
                    <a:pt x="252" y="18"/>
                  </a:lnTo>
                  <a:lnTo>
                    <a:pt x="250" y="20"/>
                  </a:lnTo>
                  <a:lnTo>
                    <a:pt x="248" y="20"/>
                  </a:lnTo>
                  <a:lnTo>
                    <a:pt x="248" y="22"/>
                  </a:lnTo>
                  <a:lnTo>
                    <a:pt x="246" y="22"/>
                  </a:lnTo>
                  <a:lnTo>
                    <a:pt x="246" y="20"/>
                  </a:lnTo>
                  <a:lnTo>
                    <a:pt x="248" y="20"/>
                  </a:lnTo>
                  <a:lnTo>
                    <a:pt x="248" y="16"/>
                  </a:lnTo>
                  <a:lnTo>
                    <a:pt x="246" y="16"/>
                  </a:lnTo>
                  <a:lnTo>
                    <a:pt x="222" y="16"/>
                  </a:lnTo>
                  <a:lnTo>
                    <a:pt x="216" y="16"/>
                  </a:lnTo>
                  <a:lnTo>
                    <a:pt x="208" y="16"/>
                  </a:lnTo>
                  <a:lnTo>
                    <a:pt x="206" y="18"/>
                  </a:lnTo>
                  <a:lnTo>
                    <a:pt x="200" y="18"/>
                  </a:lnTo>
                  <a:lnTo>
                    <a:pt x="196" y="16"/>
                  </a:lnTo>
                  <a:lnTo>
                    <a:pt x="192" y="16"/>
                  </a:lnTo>
                  <a:lnTo>
                    <a:pt x="192" y="18"/>
                  </a:lnTo>
                  <a:lnTo>
                    <a:pt x="194" y="20"/>
                  </a:lnTo>
                  <a:lnTo>
                    <a:pt x="196" y="20"/>
                  </a:lnTo>
                  <a:lnTo>
                    <a:pt x="200" y="22"/>
                  </a:lnTo>
                  <a:lnTo>
                    <a:pt x="202" y="24"/>
                  </a:lnTo>
                  <a:lnTo>
                    <a:pt x="204" y="24"/>
                  </a:lnTo>
                  <a:lnTo>
                    <a:pt x="202" y="24"/>
                  </a:lnTo>
                  <a:lnTo>
                    <a:pt x="200" y="24"/>
                  </a:lnTo>
                  <a:lnTo>
                    <a:pt x="196" y="22"/>
                  </a:lnTo>
                  <a:lnTo>
                    <a:pt x="192" y="22"/>
                  </a:lnTo>
                  <a:lnTo>
                    <a:pt x="188" y="20"/>
                  </a:lnTo>
                  <a:lnTo>
                    <a:pt x="182" y="20"/>
                  </a:lnTo>
                  <a:lnTo>
                    <a:pt x="180" y="18"/>
                  </a:lnTo>
                  <a:lnTo>
                    <a:pt x="174" y="18"/>
                  </a:lnTo>
                  <a:lnTo>
                    <a:pt x="172" y="20"/>
                  </a:lnTo>
                  <a:lnTo>
                    <a:pt x="170" y="20"/>
                  </a:lnTo>
                  <a:lnTo>
                    <a:pt x="168" y="20"/>
                  </a:lnTo>
                  <a:lnTo>
                    <a:pt x="168" y="22"/>
                  </a:lnTo>
                  <a:lnTo>
                    <a:pt x="168" y="24"/>
                  </a:lnTo>
                  <a:lnTo>
                    <a:pt x="166" y="26"/>
                  </a:lnTo>
                  <a:lnTo>
                    <a:pt x="164" y="26"/>
                  </a:lnTo>
                  <a:lnTo>
                    <a:pt x="162" y="28"/>
                  </a:lnTo>
                  <a:lnTo>
                    <a:pt x="160" y="28"/>
                  </a:lnTo>
                  <a:lnTo>
                    <a:pt x="138" y="28"/>
                  </a:lnTo>
                  <a:lnTo>
                    <a:pt x="136" y="30"/>
                  </a:lnTo>
                  <a:lnTo>
                    <a:pt x="132" y="30"/>
                  </a:lnTo>
                  <a:lnTo>
                    <a:pt x="130" y="30"/>
                  </a:lnTo>
                  <a:lnTo>
                    <a:pt x="126" y="32"/>
                  </a:lnTo>
                  <a:lnTo>
                    <a:pt x="120" y="32"/>
                  </a:lnTo>
                  <a:lnTo>
                    <a:pt x="118" y="32"/>
                  </a:lnTo>
                  <a:lnTo>
                    <a:pt x="116" y="34"/>
                  </a:lnTo>
                  <a:lnTo>
                    <a:pt x="114" y="34"/>
                  </a:lnTo>
                  <a:lnTo>
                    <a:pt x="112" y="34"/>
                  </a:lnTo>
                  <a:lnTo>
                    <a:pt x="108" y="34"/>
                  </a:lnTo>
                  <a:lnTo>
                    <a:pt x="106" y="34"/>
                  </a:lnTo>
                  <a:lnTo>
                    <a:pt x="102" y="34"/>
                  </a:lnTo>
                  <a:lnTo>
                    <a:pt x="96" y="36"/>
                  </a:lnTo>
                  <a:lnTo>
                    <a:pt x="94" y="36"/>
                  </a:lnTo>
                  <a:lnTo>
                    <a:pt x="92" y="38"/>
                  </a:lnTo>
                  <a:lnTo>
                    <a:pt x="90" y="38"/>
                  </a:lnTo>
                  <a:lnTo>
                    <a:pt x="88" y="38"/>
                  </a:lnTo>
                  <a:lnTo>
                    <a:pt x="88" y="40"/>
                  </a:lnTo>
                  <a:lnTo>
                    <a:pt x="90" y="40"/>
                  </a:lnTo>
                  <a:lnTo>
                    <a:pt x="92" y="42"/>
                  </a:lnTo>
                  <a:lnTo>
                    <a:pt x="96" y="42"/>
                  </a:lnTo>
                  <a:lnTo>
                    <a:pt x="102" y="42"/>
                  </a:lnTo>
                  <a:lnTo>
                    <a:pt x="104" y="44"/>
                  </a:lnTo>
                  <a:lnTo>
                    <a:pt x="108" y="44"/>
                  </a:lnTo>
                  <a:lnTo>
                    <a:pt x="108" y="42"/>
                  </a:lnTo>
                  <a:lnTo>
                    <a:pt x="114" y="42"/>
                  </a:lnTo>
                  <a:lnTo>
                    <a:pt x="116" y="42"/>
                  </a:lnTo>
                  <a:lnTo>
                    <a:pt x="114" y="42"/>
                  </a:lnTo>
                  <a:lnTo>
                    <a:pt x="112" y="44"/>
                  </a:lnTo>
                  <a:lnTo>
                    <a:pt x="110" y="44"/>
                  </a:lnTo>
                  <a:lnTo>
                    <a:pt x="108" y="44"/>
                  </a:lnTo>
                  <a:lnTo>
                    <a:pt x="108" y="46"/>
                  </a:lnTo>
                  <a:lnTo>
                    <a:pt x="106" y="46"/>
                  </a:lnTo>
                  <a:lnTo>
                    <a:pt x="104" y="48"/>
                  </a:lnTo>
                  <a:lnTo>
                    <a:pt x="102" y="50"/>
                  </a:lnTo>
                  <a:lnTo>
                    <a:pt x="100" y="50"/>
                  </a:lnTo>
                  <a:lnTo>
                    <a:pt x="96" y="52"/>
                  </a:lnTo>
                  <a:lnTo>
                    <a:pt x="94" y="54"/>
                  </a:lnTo>
                  <a:lnTo>
                    <a:pt x="90" y="54"/>
                  </a:lnTo>
                  <a:lnTo>
                    <a:pt x="86" y="56"/>
                  </a:lnTo>
                  <a:lnTo>
                    <a:pt x="82" y="56"/>
                  </a:lnTo>
                  <a:lnTo>
                    <a:pt x="62" y="56"/>
                  </a:lnTo>
                  <a:lnTo>
                    <a:pt x="56" y="58"/>
                  </a:lnTo>
                  <a:lnTo>
                    <a:pt x="50" y="58"/>
                  </a:lnTo>
                  <a:lnTo>
                    <a:pt x="48" y="58"/>
                  </a:lnTo>
                  <a:lnTo>
                    <a:pt x="46" y="60"/>
                  </a:lnTo>
                  <a:lnTo>
                    <a:pt x="44" y="60"/>
                  </a:lnTo>
                  <a:lnTo>
                    <a:pt x="42" y="62"/>
                  </a:lnTo>
                  <a:lnTo>
                    <a:pt x="38" y="62"/>
                  </a:lnTo>
                  <a:lnTo>
                    <a:pt x="36" y="60"/>
                  </a:lnTo>
                  <a:lnTo>
                    <a:pt x="34" y="60"/>
                  </a:lnTo>
                  <a:lnTo>
                    <a:pt x="30" y="62"/>
                  </a:lnTo>
                  <a:lnTo>
                    <a:pt x="28" y="62"/>
                  </a:lnTo>
                  <a:lnTo>
                    <a:pt x="12" y="62"/>
                  </a:lnTo>
                  <a:lnTo>
                    <a:pt x="8" y="64"/>
                  </a:lnTo>
                  <a:lnTo>
                    <a:pt x="6" y="64"/>
                  </a:lnTo>
                  <a:lnTo>
                    <a:pt x="2" y="64"/>
                  </a:lnTo>
                  <a:lnTo>
                    <a:pt x="2" y="66"/>
                  </a:lnTo>
                  <a:lnTo>
                    <a:pt x="0" y="66"/>
                  </a:lnTo>
                  <a:lnTo>
                    <a:pt x="0" y="68"/>
                  </a:lnTo>
                  <a:lnTo>
                    <a:pt x="2" y="70"/>
                  </a:lnTo>
                  <a:lnTo>
                    <a:pt x="4" y="70"/>
                  </a:lnTo>
                  <a:lnTo>
                    <a:pt x="8" y="74"/>
                  </a:lnTo>
                  <a:lnTo>
                    <a:pt x="10" y="74"/>
                  </a:lnTo>
                  <a:lnTo>
                    <a:pt x="12" y="76"/>
                  </a:lnTo>
                  <a:lnTo>
                    <a:pt x="14" y="76"/>
                  </a:lnTo>
                  <a:lnTo>
                    <a:pt x="16" y="74"/>
                  </a:lnTo>
                  <a:lnTo>
                    <a:pt x="18" y="74"/>
                  </a:lnTo>
                  <a:lnTo>
                    <a:pt x="20" y="74"/>
                  </a:lnTo>
                  <a:lnTo>
                    <a:pt x="22" y="76"/>
                  </a:lnTo>
                  <a:lnTo>
                    <a:pt x="22" y="78"/>
                  </a:lnTo>
                  <a:lnTo>
                    <a:pt x="24" y="78"/>
                  </a:lnTo>
                  <a:lnTo>
                    <a:pt x="26" y="78"/>
                  </a:lnTo>
                  <a:lnTo>
                    <a:pt x="28" y="78"/>
                  </a:lnTo>
                  <a:lnTo>
                    <a:pt x="30" y="78"/>
                  </a:lnTo>
                  <a:lnTo>
                    <a:pt x="32" y="78"/>
                  </a:lnTo>
                  <a:lnTo>
                    <a:pt x="34" y="76"/>
                  </a:lnTo>
                  <a:lnTo>
                    <a:pt x="36" y="76"/>
                  </a:lnTo>
                  <a:lnTo>
                    <a:pt x="36" y="74"/>
                  </a:lnTo>
                  <a:lnTo>
                    <a:pt x="36" y="78"/>
                  </a:lnTo>
                  <a:lnTo>
                    <a:pt x="40" y="78"/>
                  </a:lnTo>
                  <a:lnTo>
                    <a:pt x="44" y="78"/>
                  </a:lnTo>
                  <a:lnTo>
                    <a:pt x="46" y="78"/>
                  </a:lnTo>
                  <a:lnTo>
                    <a:pt x="50" y="76"/>
                  </a:lnTo>
                  <a:lnTo>
                    <a:pt x="52" y="76"/>
                  </a:lnTo>
                  <a:lnTo>
                    <a:pt x="54" y="74"/>
                  </a:lnTo>
                  <a:lnTo>
                    <a:pt x="58" y="74"/>
                  </a:lnTo>
                  <a:lnTo>
                    <a:pt x="58" y="76"/>
                  </a:lnTo>
                  <a:lnTo>
                    <a:pt x="60" y="76"/>
                  </a:lnTo>
                  <a:lnTo>
                    <a:pt x="60" y="78"/>
                  </a:lnTo>
                  <a:lnTo>
                    <a:pt x="58" y="80"/>
                  </a:lnTo>
                  <a:lnTo>
                    <a:pt x="56" y="80"/>
                  </a:lnTo>
                  <a:lnTo>
                    <a:pt x="52" y="82"/>
                  </a:lnTo>
                  <a:lnTo>
                    <a:pt x="50" y="82"/>
                  </a:lnTo>
                  <a:lnTo>
                    <a:pt x="48" y="82"/>
                  </a:lnTo>
                  <a:lnTo>
                    <a:pt x="38" y="82"/>
                  </a:lnTo>
                  <a:lnTo>
                    <a:pt x="36" y="82"/>
                  </a:lnTo>
                  <a:lnTo>
                    <a:pt x="30" y="82"/>
                  </a:lnTo>
                  <a:lnTo>
                    <a:pt x="26" y="82"/>
                  </a:lnTo>
                  <a:lnTo>
                    <a:pt x="22" y="82"/>
                  </a:lnTo>
                  <a:lnTo>
                    <a:pt x="20" y="82"/>
                  </a:lnTo>
                  <a:lnTo>
                    <a:pt x="18" y="82"/>
                  </a:lnTo>
                  <a:lnTo>
                    <a:pt x="18" y="80"/>
                  </a:lnTo>
                  <a:lnTo>
                    <a:pt x="16" y="80"/>
                  </a:lnTo>
                  <a:lnTo>
                    <a:pt x="12" y="80"/>
                  </a:lnTo>
                  <a:lnTo>
                    <a:pt x="10" y="78"/>
                  </a:lnTo>
                  <a:lnTo>
                    <a:pt x="4" y="78"/>
                  </a:lnTo>
                  <a:lnTo>
                    <a:pt x="2" y="82"/>
                  </a:lnTo>
                  <a:lnTo>
                    <a:pt x="2" y="84"/>
                  </a:lnTo>
                  <a:lnTo>
                    <a:pt x="2" y="86"/>
                  </a:lnTo>
                  <a:lnTo>
                    <a:pt x="4" y="88"/>
                  </a:lnTo>
                  <a:lnTo>
                    <a:pt x="6" y="88"/>
                  </a:lnTo>
                  <a:lnTo>
                    <a:pt x="8" y="90"/>
                  </a:lnTo>
                  <a:lnTo>
                    <a:pt x="18" y="90"/>
                  </a:lnTo>
                  <a:lnTo>
                    <a:pt x="16" y="90"/>
                  </a:lnTo>
                  <a:lnTo>
                    <a:pt x="14" y="90"/>
                  </a:lnTo>
                  <a:lnTo>
                    <a:pt x="10" y="92"/>
                  </a:lnTo>
                  <a:lnTo>
                    <a:pt x="10" y="94"/>
                  </a:lnTo>
                  <a:lnTo>
                    <a:pt x="12" y="96"/>
                  </a:lnTo>
                  <a:lnTo>
                    <a:pt x="14" y="96"/>
                  </a:lnTo>
                  <a:lnTo>
                    <a:pt x="16" y="96"/>
                  </a:lnTo>
                  <a:lnTo>
                    <a:pt x="18" y="98"/>
                  </a:lnTo>
                  <a:lnTo>
                    <a:pt x="22" y="98"/>
                  </a:lnTo>
                  <a:lnTo>
                    <a:pt x="30" y="98"/>
                  </a:lnTo>
                  <a:lnTo>
                    <a:pt x="32" y="96"/>
                  </a:lnTo>
                  <a:lnTo>
                    <a:pt x="34" y="96"/>
                  </a:lnTo>
                  <a:lnTo>
                    <a:pt x="36" y="96"/>
                  </a:lnTo>
                  <a:lnTo>
                    <a:pt x="38" y="98"/>
                  </a:lnTo>
                  <a:lnTo>
                    <a:pt x="42" y="98"/>
                  </a:lnTo>
                  <a:lnTo>
                    <a:pt x="44" y="96"/>
                  </a:lnTo>
                  <a:lnTo>
                    <a:pt x="46" y="96"/>
                  </a:lnTo>
                  <a:lnTo>
                    <a:pt x="48" y="96"/>
                  </a:lnTo>
                  <a:lnTo>
                    <a:pt x="48" y="98"/>
                  </a:lnTo>
                  <a:lnTo>
                    <a:pt x="50" y="98"/>
                  </a:lnTo>
                  <a:lnTo>
                    <a:pt x="50" y="100"/>
                  </a:lnTo>
                  <a:lnTo>
                    <a:pt x="50" y="98"/>
                  </a:lnTo>
                  <a:lnTo>
                    <a:pt x="54" y="98"/>
                  </a:lnTo>
                  <a:lnTo>
                    <a:pt x="56" y="96"/>
                  </a:lnTo>
                  <a:lnTo>
                    <a:pt x="58" y="96"/>
                  </a:lnTo>
                  <a:lnTo>
                    <a:pt x="60" y="96"/>
                  </a:lnTo>
                  <a:lnTo>
                    <a:pt x="62" y="94"/>
                  </a:lnTo>
                  <a:lnTo>
                    <a:pt x="64" y="94"/>
                  </a:lnTo>
                  <a:lnTo>
                    <a:pt x="66" y="96"/>
                  </a:lnTo>
                  <a:lnTo>
                    <a:pt x="68" y="96"/>
                  </a:lnTo>
                  <a:lnTo>
                    <a:pt x="72" y="96"/>
                  </a:lnTo>
                  <a:lnTo>
                    <a:pt x="76" y="96"/>
                  </a:lnTo>
                  <a:lnTo>
                    <a:pt x="78" y="94"/>
                  </a:lnTo>
                  <a:lnTo>
                    <a:pt x="80" y="94"/>
                  </a:lnTo>
                  <a:lnTo>
                    <a:pt x="82" y="94"/>
                  </a:lnTo>
                  <a:lnTo>
                    <a:pt x="84" y="96"/>
                  </a:lnTo>
                  <a:lnTo>
                    <a:pt x="86" y="98"/>
                  </a:lnTo>
                  <a:lnTo>
                    <a:pt x="92" y="98"/>
                  </a:lnTo>
                  <a:lnTo>
                    <a:pt x="94" y="96"/>
                  </a:lnTo>
                  <a:lnTo>
                    <a:pt x="96" y="96"/>
                  </a:lnTo>
                  <a:lnTo>
                    <a:pt x="100" y="98"/>
                  </a:lnTo>
                  <a:lnTo>
                    <a:pt x="104" y="98"/>
                  </a:lnTo>
                  <a:lnTo>
                    <a:pt x="106" y="98"/>
                  </a:lnTo>
                  <a:lnTo>
                    <a:pt x="110" y="98"/>
                  </a:lnTo>
                  <a:lnTo>
                    <a:pt x="112" y="100"/>
                  </a:lnTo>
                  <a:lnTo>
                    <a:pt x="114" y="100"/>
                  </a:lnTo>
                  <a:lnTo>
                    <a:pt x="114" y="102"/>
                  </a:lnTo>
                  <a:lnTo>
                    <a:pt x="116" y="102"/>
                  </a:lnTo>
                  <a:lnTo>
                    <a:pt x="116" y="104"/>
                  </a:lnTo>
                  <a:lnTo>
                    <a:pt x="118" y="104"/>
                  </a:lnTo>
                  <a:lnTo>
                    <a:pt x="120" y="104"/>
                  </a:lnTo>
                  <a:lnTo>
                    <a:pt x="124" y="104"/>
                  </a:lnTo>
                  <a:lnTo>
                    <a:pt x="124" y="106"/>
                  </a:lnTo>
                  <a:lnTo>
                    <a:pt x="122" y="106"/>
                  </a:lnTo>
                  <a:lnTo>
                    <a:pt x="120" y="108"/>
                  </a:lnTo>
                  <a:lnTo>
                    <a:pt x="120" y="110"/>
                  </a:lnTo>
                  <a:lnTo>
                    <a:pt x="122" y="110"/>
                  </a:lnTo>
                  <a:lnTo>
                    <a:pt x="122" y="112"/>
                  </a:lnTo>
                  <a:lnTo>
                    <a:pt x="124" y="112"/>
                  </a:lnTo>
                  <a:lnTo>
                    <a:pt x="126" y="114"/>
                  </a:lnTo>
                  <a:lnTo>
                    <a:pt x="128" y="114"/>
                  </a:lnTo>
                  <a:lnTo>
                    <a:pt x="130" y="114"/>
                  </a:lnTo>
                  <a:lnTo>
                    <a:pt x="132" y="116"/>
                  </a:lnTo>
                  <a:lnTo>
                    <a:pt x="134" y="116"/>
                  </a:lnTo>
                  <a:lnTo>
                    <a:pt x="134" y="118"/>
                  </a:lnTo>
                  <a:lnTo>
                    <a:pt x="134" y="120"/>
                  </a:lnTo>
                  <a:lnTo>
                    <a:pt x="132" y="120"/>
                  </a:lnTo>
                  <a:lnTo>
                    <a:pt x="132" y="122"/>
                  </a:lnTo>
                  <a:lnTo>
                    <a:pt x="130" y="122"/>
                  </a:lnTo>
                  <a:lnTo>
                    <a:pt x="128" y="122"/>
                  </a:lnTo>
                  <a:lnTo>
                    <a:pt x="130" y="126"/>
                  </a:lnTo>
                  <a:lnTo>
                    <a:pt x="132" y="128"/>
                  </a:lnTo>
                  <a:lnTo>
                    <a:pt x="134" y="130"/>
                  </a:lnTo>
                  <a:lnTo>
                    <a:pt x="136" y="130"/>
                  </a:lnTo>
                  <a:lnTo>
                    <a:pt x="138" y="130"/>
                  </a:lnTo>
                  <a:lnTo>
                    <a:pt x="138" y="132"/>
                  </a:lnTo>
                  <a:lnTo>
                    <a:pt x="136" y="132"/>
                  </a:lnTo>
                  <a:lnTo>
                    <a:pt x="134" y="132"/>
                  </a:lnTo>
                  <a:lnTo>
                    <a:pt x="132" y="134"/>
                  </a:lnTo>
                  <a:lnTo>
                    <a:pt x="134" y="134"/>
                  </a:lnTo>
                  <a:lnTo>
                    <a:pt x="134" y="136"/>
                  </a:lnTo>
                  <a:lnTo>
                    <a:pt x="136" y="136"/>
                  </a:lnTo>
                  <a:lnTo>
                    <a:pt x="136" y="138"/>
                  </a:lnTo>
                  <a:lnTo>
                    <a:pt x="134" y="138"/>
                  </a:lnTo>
                  <a:lnTo>
                    <a:pt x="132" y="140"/>
                  </a:lnTo>
                  <a:lnTo>
                    <a:pt x="132" y="142"/>
                  </a:lnTo>
                  <a:lnTo>
                    <a:pt x="134" y="144"/>
                  </a:lnTo>
                  <a:lnTo>
                    <a:pt x="136" y="144"/>
                  </a:lnTo>
                  <a:lnTo>
                    <a:pt x="138" y="146"/>
                  </a:lnTo>
                  <a:lnTo>
                    <a:pt x="140" y="146"/>
                  </a:lnTo>
                  <a:lnTo>
                    <a:pt x="140" y="148"/>
                  </a:lnTo>
                  <a:lnTo>
                    <a:pt x="138" y="148"/>
                  </a:lnTo>
                  <a:lnTo>
                    <a:pt x="136" y="150"/>
                  </a:lnTo>
                  <a:lnTo>
                    <a:pt x="134" y="150"/>
                  </a:lnTo>
                  <a:lnTo>
                    <a:pt x="134" y="152"/>
                  </a:lnTo>
                  <a:lnTo>
                    <a:pt x="132" y="152"/>
                  </a:lnTo>
                  <a:lnTo>
                    <a:pt x="130" y="152"/>
                  </a:lnTo>
                  <a:lnTo>
                    <a:pt x="132" y="154"/>
                  </a:lnTo>
                  <a:lnTo>
                    <a:pt x="134" y="154"/>
                  </a:lnTo>
                  <a:lnTo>
                    <a:pt x="130" y="154"/>
                  </a:lnTo>
                  <a:lnTo>
                    <a:pt x="126" y="156"/>
                  </a:lnTo>
                  <a:lnTo>
                    <a:pt x="124" y="156"/>
                  </a:lnTo>
                  <a:lnTo>
                    <a:pt x="122" y="156"/>
                  </a:lnTo>
                  <a:lnTo>
                    <a:pt x="120" y="156"/>
                  </a:lnTo>
                  <a:lnTo>
                    <a:pt x="120" y="158"/>
                  </a:lnTo>
                  <a:lnTo>
                    <a:pt x="122" y="158"/>
                  </a:lnTo>
                  <a:lnTo>
                    <a:pt x="128" y="158"/>
                  </a:lnTo>
                  <a:lnTo>
                    <a:pt x="130" y="160"/>
                  </a:lnTo>
                  <a:lnTo>
                    <a:pt x="128" y="160"/>
                  </a:lnTo>
                  <a:lnTo>
                    <a:pt x="126" y="162"/>
                  </a:lnTo>
                  <a:lnTo>
                    <a:pt x="118" y="162"/>
                  </a:lnTo>
                  <a:lnTo>
                    <a:pt x="116" y="164"/>
                  </a:lnTo>
                  <a:lnTo>
                    <a:pt x="114" y="164"/>
                  </a:lnTo>
                  <a:lnTo>
                    <a:pt x="112" y="164"/>
                  </a:lnTo>
                  <a:lnTo>
                    <a:pt x="112" y="166"/>
                  </a:lnTo>
                  <a:lnTo>
                    <a:pt x="116" y="168"/>
                  </a:lnTo>
                  <a:lnTo>
                    <a:pt x="120" y="170"/>
                  </a:lnTo>
                  <a:lnTo>
                    <a:pt x="122" y="170"/>
                  </a:lnTo>
                  <a:lnTo>
                    <a:pt x="130" y="170"/>
                  </a:lnTo>
                  <a:lnTo>
                    <a:pt x="132" y="170"/>
                  </a:lnTo>
                  <a:lnTo>
                    <a:pt x="132" y="168"/>
                  </a:lnTo>
                  <a:lnTo>
                    <a:pt x="134" y="168"/>
                  </a:lnTo>
                  <a:lnTo>
                    <a:pt x="134" y="166"/>
                  </a:lnTo>
                  <a:lnTo>
                    <a:pt x="142" y="166"/>
                  </a:lnTo>
                  <a:lnTo>
                    <a:pt x="144" y="166"/>
                  </a:lnTo>
                  <a:lnTo>
                    <a:pt x="144" y="162"/>
                  </a:lnTo>
                  <a:lnTo>
                    <a:pt x="144" y="160"/>
                  </a:lnTo>
                  <a:lnTo>
                    <a:pt x="144" y="158"/>
                  </a:lnTo>
                  <a:lnTo>
                    <a:pt x="144" y="160"/>
                  </a:lnTo>
                  <a:lnTo>
                    <a:pt x="146" y="162"/>
                  </a:lnTo>
                  <a:lnTo>
                    <a:pt x="146" y="164"/>
                  </a:lnTo>
                  <a:lnTo>
                    <a:pt x="148" y="162"/>
                  </a:lnTo>
                  <a:lnTo>
                    <a:pt x="150" y="160"/>
                  </a:lnTo>
                  <a:lnTo>
                    <a:pt x="152" y="160"/>
                  </a:lnTo>
                  <a:lnTo>
                    <a:pt x="150" y="160"/>
                  </a:lnTo>
                  <a:lnTo>
                    <a:pt x="150" y="162"/>
                  </a:lnTo>
                  <a:lnTo>
                    <a:pt x="150" y="164"/>
                  </a:lnTo>
                  <a:lnTo>
                    <a:pt x="152" y="164"/>
                  </a:lnTo>
                  <a:lnTo>
                    <a:pt x="154" y="166"/>
                  </a:lnTo>
                  <a:lnTo>
                    <a:pt x="160" y="166"/>
                  </a:lnTo>
                  <a:lnTo>
                    <a:pt x="158" y="168"/>
                  </a:lnTo>
                  <a:lnTo>
                    <a:pt x="158" y="170"/>
                  </a:lnTo>
                  <a:lnTo>
                    <a:pt x="156" y="170"/>
                  </a:lnTo>
                  <a:lnTo>
                    <a:pt x="156" y="172"/>
                  </a:lnTo>
                  <a:lnTo>
                    <a:pt x="158" y="172"/>
                  </a:lnTo>
                  <a:lnTo>
                    <a:pt x="158" y="174"/>
                  </a:lnTo>
                  <a:lnTo>
                    <a:pt x="160" y="174"/>
                  </a:lnTo>
                  <a:lnTo>
                    <a:pt x="162" y="176"/>
                  </a:lnTo>
                  <a:lnTo>
                    <a:pt x="164" y="178"/>
                  </a:lnTo>
                  <a:lnTo>
                    <a:pt x="166" y="180"/>
                  </a:lnTo>
                  <a:lnTo>
                    <a:pt x="164" y="182"/>
                  </a:lnTo>
                  <a:lnTo>
                    <a:pt x="162" y="182"/>
                  </a:lnTo>
                  <a:lnTo>
                    <a:pt x="160" y="184"/>
                  </a:lnTo>
                  <a:lnTo>
                    <a:pt x="158" y="184"/>
                  </a:lnTo>
                  <a:lnTo>
                    <a:pt x="158" y="186"/>
                  </a:lnTo>
                  <a:lnTo>
                    <a:pt x="156" y="186"/>
                  </a:lnTo>
                  <a:lnTo>
                    <a:pt x="156" y="184"/>
                  </a:lnTo>
                  <a:lnTo>
                    <a:pt x="148" y="184"/>
                  </a:lnTo>
                  <a:lnTo>
                    <a:pt x="146" y="184"/>
                  </a:lnTo>
                  <a:lnTo>
                    <a:pt x="144" y="182"/>
                  </a:lnTo>
                  <a:lnTo>
                    <a:pt x="144" y="180"/>
                  </a:lnTo>
                  <a:lnTo>
                    <a:pt x="134" y="180"/>
                  </a:lnTo>
                  <a:lnTo>
                    <a:pt x="132" y="180"/>
                  </a:lnTo>
                  <a:lnTo>
                    <a:pt x="128" y="180"/>
                  </a:lnTo>
                  <a:lnTo>
                    <a:pt x="128" y="178"/>
                  </a:lnTo>
                  <a:lnTo>
                    <a:pt x="126" y="178"/>
                  </a:lnTo>
                  <a:lnTo>
                    <a:pt x="124" y="178"/>
                  </a:lnTo>
                  <a:lnTo>
                    <a:pt x="120" y="178"/>
                  </a:lnTo>
                  <a:lnTo>
                    <a:pt x="118" y="180"/>
                  </a:lnTo>
                  <a:lnTo>
                    <a:pt x="118" y="182"/>
                  </a:lnTo>
                  <a:lnTo>
                    <a:pt x="120" y="182"/>
                  </a:lnTo>
                  <a:lnTo>
                    <a:pt x="120" y="184"/>
                  </a:lnTo>
                  <a:lnTo>
                    <a:pt x="122" y="186"/>
                  </a:lnTo>
                  <a:lnTo>
                    <a:pt x="130" y="186"/>
                  </a:lnTo>
                  <a:lnTo>
                    <a:pt x="132" y="186"/>
                  </a:lnTo>
                  <a:lnTo>
                    <a:pt x="134" y="186"/>
                  </a:lnTo>
                  <a:lnTo>
                    <a:pt x="138" y="192"/>
                  </a:lnTo>
                  <a:lnTo>
                    <a:pt x="140" y="192"/>
                  </a:lnTo>
                  <a:lnTo>
                    <a:pt x="148" y="192"/>
                  </a:lnTo>
                  <a:lnTo>
                    <a:pt x="150" y="192"/>
                  </a:lnTo>
                  <a:lnTo>
                    <a:pt x="152" y="192"/>
                  </a:lnTo>
                  <a:lnTo>
                    <a:pt x="152" y="190"/>
                  </a:lnTo>
                  <a:lnTo>
                    <a:pt x="154" y="192"/>
                  </a:lnTo>
                  <a:lnTo>
                    <a:pt x="156" y="192"/>
                  </a:lnTo>
                  <a:lnTo>
                    <a:pt x="158" y="194"/>
                  </a:lnTo>
                  <a:lnTo>
                    <a:pt x="160" y="192"/>
                  </a:lnTo>
                  <a:lnTo>
                    <a:pt x="162" y="192"/>
                  </a:lnTo>
                  <a:lnTo>
                    <a:pt x="162" y="190"/>
                  </a:lnTo>
                  <a:lnTo>
                    <a:pt x="164" y="190"/>
                  </a:lnTo>
                  <a:lnTo>
                    <a:pt x="164" y="192"/>
                  </a:lnTo>
                  <a:lnTo>
                    <a:pt x="162" y="194"/>
                  </a:lnTo>
                  <a:lnTo>
                    <a:pt x="162" y="196"/>
                  </a:lnTo>
                  <a:lnTo>
                    <a:pt x="160" y="194"/>
                  </a:lnTo>
                  <a:lnTo>
                    <a:pt x="156" y="194"/>
                  </a:lnTo>
                  <a:lnTo>
                    <a:pt x="156" y="196"/>
                  </a:lnTo>
                  <a:lnTo>
                    <a:pt x="156" y="198"/>
                  </a:lnTo>
                  <a:lnTo>
                    <a:pt x="158" y="200"/>
                  </a:lnTo>
                  <a:lnTo>
                    <a:pt x="156" y="200"/>
                  </a:lnTo>
                  <a:lnTo>
                    <a:pt x="154" y="202"/>
                  </a:lnTo>
                  <a:lnTo>
                    <a:pt x="152" y="202"/>
                  </a:lnTo>
                  <a:lnTo>
                    <a:pt x="150" y="202"/>
                  </a:lnTo>
                  <a:lnTo>
                    <a:pt x="152" y="202"/>
                  </a:lnTo>
                  <a:lnTo>
                    <a:pt x="152" y="204"/>
                  </a:lnTo>
                  <a:lnTo>
                    <a:pt x="158" y="204"/>
                  </a:lnTo>
                  <a:lnTo>
                    <a:pt x="156" y="206"/>
                  </a:lnTo>
                  <a:lnTo>
                    <a:pt x="156" y="208"/>
                  </a:lnTo>
                  <a:lnTo>
                    <a:pt x="152" y="208"/>
                  </a:lnTo>
                  <a:lnTo>
                    <a:pt x="150" y="206"/>
                  </a:lnTo>
                  <a:lnTo>
                    <a:pt x="148" y="206"/>
                  </a:lnTo>
                  <a:lnTo>
                    <a:pt x="146" y="206"/>
                  </a:lnTo>
                  <a:lnTo>
                    <a:pt x="144" y="206"/>
                  </a:lnTo>
                  <a:lnTo>
                    <a:pt x="144" y="208"/>
                  </a:lnTo>
                  <a:lnTo>
                    <a:pt x="146" y="208"/>
                  </a:lnTo>
                  <a:lnTo>
                    <a:pt x="146" y="210"/>
                  </a:lnTo>
                  <a:lnTo>
                    <a:pt x="148" y="212"/>
                  </a:lnTo>
                  <a:lnTo>
                    <a:pt x="144" y="212"/>
                  </a:lnTo>
                  <a:lnTo>
                    <a:pt x="144" y="210"/>
                  </a:lnTo>
                  <a:lnTo>
                    <a:pt x="142" y="210"/>
                  </a:lnTo>
                  <a:lnTo>
                    <a:pt x="144" y="212"/>
                  </a:lnTo>
                  <a:lnTo>
                    <a:pt x="144" y="214"/>
                  </a:lnTo>
                  <a:lnTo>
                    <a:pt x="144" y="216"/>
                  </a:lnTo>
                  <a:lnTo>
                    <a:pt x="140" y="216"/>
                  </a:lnTo>
                  <a:lnTo>
                    <a:pt x="140" y="218"/>
                  </a:lnTo>
                  <a:lnTo>
                    <a:pt x="138" y="218"/>
                  </a:lnTo>
                  <a:lnTo>
                    <a:pt x="138" y="220"/>
                  </a:lnTo>
                  <a:lnTo>
                    <a:pt x="138" y="222"/>
                  </a:lnTo>
                  <a:lnTo>
                    <a:pt x="140" y="222"/>
                  </a:lnTo>
                  <a:lnTo>
                    <a:pt x="140" y="224"/>
                  </a:lnTo>
                  <a:lnTo>
                    <a:pt x="142" y="224"/>
                  </a:lnTo>
                  <a:lnTo>
                    <a:pt x="144" y="224"/>
                  </a:lnTo>
                  <a:lnTo>
                    <a:pt x="144" y="228"/>
                  </a:lnTo>
                  <a:lnTo>
                    <a:pt x="142" y="228"/>
                  </a:lnTo>
                  <a:lnTo>
                    <a:pt x="142" y="230"/>
                  </a:lnTo>
                  <a:lnTo>
                    <a:pt x="144" y="230"/>
                  </a:lnTo>
                  <a:lnTo>
                    <a:pt x="142" y="230"/>
                  </a:lnTo>
                  <a:lnTo>
                    <a:pt x="142" y="228"/>
                  </a:lnTo>
                  <a:lnTo>
                    <a:pt x="140" y="226"/>
                  </a:lnTo>
                  <a:lnTo>
                    <a:pt x="138" y="224"/>
                  </a:lnTo>
                  <a:lnTo>
                    <a:pt x="136" y="224"/>
                  </a:lnTo>
                  <a:lnTo>
                    <a:pt x="136" y="222"/>
                  </a:lnTo>
                  <a:lnTo>
                    <a:pt x="134" y="220"/>
                  </a:lnTo>
                  <a:lnTo>
                    <a:pt x="132" y="218"/>
                  </a:lnTo>
                  <a:lnTo>
                    <a:pt x="130" y="216"/>
                  </a:lnTo>
                  <a:lnTo>
                    <a:pt x="130" y="214"/>
                  </a:lnTo>
                  <a:lnTo>
                    <a:pt x="128" y="212"/>
                  </a:lnTo>
                  <a:lnTo>
                    <a:pt x="124" y="212"/>
                  </a:lnTo>
                  <a:lnTo>
                    <a:pt x="122" y="214"/>
                  </a:lnTo>
                  <a:lnTo>
                    <a:pt x="120" y="214"/>
                  </a:lnTo>
                  <a:lnTo>
                    <a:pt x="120" y="216"/>
                  </a:lnTo>
                  <a:lnTo>
                    <a:pt x="118" y="216"/>
                  </a:lnTo>
                  <a:lnTo>
                    <a:pt x="118" y="218"/>
                  </a:lnTo>
                  <a:lnTo>
                    <a:pt x="118" y="220"/>
                  </a:lnTo>
                  <a:lnTo>
                    <a:pt x="120" y="222"/>
                  </a:lnTo>
                  <a:lnTo>
                    <a:pt x="122" y="222"/>
                  </a:lnTo>
                  <a:lnTo>
                    <a:pt x="126" y="224"/>
                  </a:lnTo>
                  <a:lnTo>
                    <a:pt x="128" y="224"/>
                  </a:lnTo>
                  <a:lnTo>
                    <a:pt x="130" y="224"/>
                  </a:lnTo>
                  <a:lnTo>
                    <a:pt x="128" y="224"/>
                  </a:lnTo>
                  <a:lnTo>
                    <a:pt x="118" y="224"/>
                  </a:lnTo>
                  <a:lnTo>
                    <a:pt x="116" y="224"/>
                  </a:lnTo>
                  <a:lnTo>
                    <a:pt x="110" y="224"/>
                  </a:lnTo>
                  <a:lnTo>
                    <a:pt x="108" y="226"/>
                  </a:lnTo>
                  <a:lnTo>
                    <a:pt x="106" y="226"/>
                  </a:lnTo>
                  <a:lnTo>
                    <a:pt x="104" y="226"/>
                  </a:lnTo>
                  <a:lnTo>
                    <a:pt x="102" y="228"/>
                  </a:lnTo>
                  <a:lnTo>
                    <a:pt x="100" y="228"/>
                  </a:lnTo>
                  <a:lnTo>
                    <a:pt x="100" y="230"/>
                  </a:lnTo>
                  <a:lnTo>
                    <a:pt x="108" y="230"/>
                  </a:lnTo>
                  <a:lnTo>
                    <a:pt x="112" y="228"/>
                  </a:lnTo>
                  <a:lnTo>
                    <a:pt x="128" y="228"/>
                  </a:lnTo>
                  <a:lnTo>
                    <a:pt x="130" y="230"/>
                  </a:lnTo>
                  <a:lnTo>
                    <a:pt x="120" y="230"/>
                  </a:lnTo>
                  <a:lnTo>
                    <a:pt x="118" y="230"/>
                  </a:lnTo>
                  <a:lnTo>
                    <a:pt x="110" y="230"/>
                  </a:lnTo>
                  <a:lnTo>
                    <a:pt x="106" y="232"/>
                  </a:lnTo>
                  <a:lnTo>
                    <a:pt x="104" y="232"/>
                  </a:lnTo>
                  <a:lnTo>
                    <a:pt x="102" y="232"/>
                  </a:lnTo>
                  <a:lnTo>
                    <a:pt x="98" y="232"/>
                  </a:lnTo>
                  <a:lnTo>
                    <a:pt x="96" y="234"/>
                  </a:lnTo>
                  <a:lnTo>
                    <a:pt x="96" y="236"/>
                  </a:lnTo>
                  <a:lnTo>
                    <a:pt x="102" y="236"/>
                  </a:lnTo>
                  <a:lnTo>
                    <a:pt x="106" y="236"/>
                  </a:lnTo>
                  <a:lnTo>
                    <a:pt x="116" y="236"/>
                  </a:lnTo>
                  <a:lnTo>
                    <a:pt x="118" y="234"/>
                  </a:lnTo>
                  <a:lnTo>
                    <a:pt x="128" y="234"/>
                  </a:lnTo>
                  <a:lnTo>
                    <a:pt x="130" y="236"/>
                  </a:lnTo>
                  <a:lnTo>
                    <a:pt x="128" y="236"/>
                  </a:lnTo>
                  <a:lnTo>
                    <a:pt x="126" y="236"/>
                  </a:lnTo>
                  <a:lnTo>
                    <a:pt x="118" y="236"/>
                  </a:lnTo>
                  <a:lnTo>
                    <a:pt x="116" y="238"/>
                  </a:lnTo>
                  <a:lnTo>
                    <a:pt x="100" y="238"/>
                  </a:lnTo>
                  <a:lnTo>
                    <a:pt x="96" y="238"/>
                  </a:lnTo>
                  <a:lnTo>
                    <a:pt x="94" y="238"/>
                  </a:lnTo>
                  <a:lnTo>
                    <a:pt x="94" y="240"/>
                  </a:lnTo>
                  <a:lnTo>
                    <a:pt x="96" y="240"/>
                  </a:lnTo>
                  <a:lnTo>
                    <a:pt x="98" y="240"/>
                  </a:lnTo>
                  <a:lnTo>
                    <a:pt x="100" y="242"/>
                  </a:lnTo>
                  <a:lnTo>
                    <a:pt x="102" y="242"/>
                  </a:lnTo>
                  <a:lnTo>
                    <a:pt x="106" y="242"/>
                  </a:lnTo>
                  <a:lnTo>
                    <a:pt x="108" y="244"/>
                  </a:lnTo>
                  <a:lnTo>
                    <a:pt x="106" y="244"/>
                  </a:lnTo>
                  <a:lnTo>
                    <a:pt x="104" y="242"/>
                  </a:lnTo>
                  <a:lnTo>
                    <a:pt x="100" y="242"/>
                  </a:lnTo>
                  <a:lnTo>
                    <a:pt x="100" y="244"/>
                  </a:lnTo>
                  <a:lnTo>
                    <a:pt x="98" y="244"/>
                  </a:lnTo>
                  <a:lnTo>
                    <a:pt x="98" y="246"/>
                  </a:lnTo>
                  <a:lnTo>
                    <a:pt x="96" y="248"/>
                  </a:lnTo>
                  <a:lnTo>
                    <a:pt x="94" y="248"/>
                  </a:lnTo>
                  <a:lnTo>
                    <a:pt x="92" y="248"/>
                  </a:lnTo>
                  <a:lnTo>
                    <a:pt x="90" y="250"/>
                  </a:lnTo>
                  <a:lnTo>
                    <a:pt x="88" y="250"/>
                  </a:lnTo>
                  <a:lnTo>
                    <a:pt x="88" y="252"/>
                  </a:lnTo>
                  <a:lnTo>
                    <a:pt x="98" y="252"/>
                  </a:lnTo>
                  <a:lnTo>
                    <a:pt x="96" y="252"/>
                  </a:lnTo>
                  <a:lnTo>
                    <a:pt x="94" y="254"/>
                  </a:lnTo>
                  <a:lnTo>
                    <a:pt x="92" y="254"/>
                  </a:lnTo>
                  <a:lnTo>
                    <a:pt x="90" y="254"/>
                  </a:lnTo>
                  <a:lnTo>
                    <a:pt x="90" y="256"/>
                  </a:lnTo>
                  <a:lnTo>
                    <a:pt x="90" y="258"/>
                  </a:lnTo>
                  <a:lnTo>
                    <a:pt x="90" y="260"/>
                  </a:lnTo>
                  <a:lnTo>
                    <a:pt x="96" y="260"/>
                  </a:lnTo>
                  <a:lnTo>
                    <a:pt x="100" y="258"/>
                  </a:lnTo>
                  <a:lnTo>
                    <a:pt x="104" y="258"/>
                  </a:lnTo>
                  <a:lnTo>
                    <a:pt x="102" y="260"/>
                  </a:lnTo>
                  <a:lnTo>
                    <a:pt x="100" y="260"/>
                  </a:lnTo>
                  <a:lnTo>
                    <a:pt x="98" y="262"/>
                  </a:lnTo>
                  <a:lnTo>
                    <a:pt x="96" y="262"/>
                  </a:lnTo>
                  <a:lnTo>
                    <a:pt x="94" y="264"/>
                  </a:lnTo>
                  <a:lnTo>
                    <a:pt x="94" y="266"/>
                  </a:lnTo>
                  <a:lnTo>
                    <a:pt x="98" y="266"/>
                  </a:lnTo>
                  <a:lnTo>
                    <a:pt x="100" y="266"/>
                  </a:lnTo>
                  <a:lnTo>
                    <a:pt x="102" y="266"/>
                  </a:lnTo>
                  <a:lnTo>
                    <a:pt x="98" y="270"/>
                  </a:lnTo>
                  <a:lnTo>
                    <a:pt x="98" y="272"/>
                  </a:lnTo>
                  <a:lnTo>
                    <a:pt x="96" y="272"/>
                  </a:lnTo>
                  <a:lnTo>
                    <a:pt x="96" y="274"/>
                  </a:lnTo>
                  <a:lnTo>
                    <a:pt x="96" y="276"/>
                  </a:lnTo>
                  <a:lnTo>
                    <a:pt x="98" y="276"/>
                  </a:lnTo>
                  <a:lnTo>
                    <a:pt x="100" y="274"/>
                  </a:lnTo>
                  <a:lnTo>
                    <a:pt x="102" y="274"/>
                  </a:lnTo>
                  <a:lnTo>
                    <a:pt x="104" y="274"/>
                  </a:lnTo>
                  <a:lnTo>
                    <a:pt x="102" y="274"/>
                  </a:lnTo>
                  <a:lnTo>
                    <a:pt x="102" y="276"/>
                  </a:lnTo>
                  <a:lnTo>
                    <a:pt x="100" y="280"/>
                  </a:lnTo>
                  <a:lnTo>
                    <a:pt x="96" y="280"/>
                  </a:lnTo>
                  <a:lnTo>
                    <a:pt x="94" y="282"/>
                  </a:lnTo>
                  <a:lnTo>
                    <a:pt x="92" y="284"/>
                  </a:lnTo>
                  <a:lnTo>
                    <a:pt x="92" y="286"/>
                  </a:lnTo>
                  <a:lnTo>
                    <a:pt x="92" y="288"/>
                  </a:lnTo>
                  <a:lnTo>
                    <a:pt x="94" y="288"/>
                  </a:lnTo>
                  <a:lnTo>
                    <a:pt x="96" y="286"/>
                  </a:lnTo>
                  <a:lnTo>
                    <a:pt x="98" y="286"/>
                  </a:lnTo>
                  <a:lnTo>
                    <a:pt x="98" y="284"/>
                  </a:lnTo>
                  <a:lnTo>
                    <a:pt x="100" y="284"/>
                  </a:lnTo>
                  <a:lnTo>
                    <a:pt x="100" y="282"/>
                  </a:lnTo>
                  <a:lnTo>
                    <a:pt x="102" y="282"/>
                  </a:lnTo>
                  <a:lnTo>
                    <a:pt x="102" y="280"/>
                  </a:lnTo>
                  <a:lnTo>
                    <a:pt x="104" y="280"/>
                  </a:lnTo>
                  <a:lnTo>
                    <a:pt x="106" y="278"/>
                  </a:lnTo>
                  <a:lnTo>
                    <a:pt x="110" y="278"/>
                  </a:lnTo>
                  <a:lnTo>
                    <a:pt x="112" y="278"/>
                  </a:lnTo>
                  <a:lnTo>
                    <a:pt x="114" y="278"/>
                  </a:lnTo>
                  <a:lnTo>
                    <a:pt x="116" y="276"/>
                  </a:lnTo>
                  <a:lnTo>
                    <a:pt x="118" y="276"/>
                  </a:lnTo>
                  <a:lnTo>
                    <a:pt x="118" y="278"/>
                  </a:lnTo>
                  <a:lnTo>
                    <a:pt x="116" y="278"/>
                  </a:lnTo>
                  <a:lnTo>
                    <a:pt x="116" y="280"/>
                  </a:lnTo>
                  <a:lnTo>
                    <a:pt x="118" y="278"/>
                  </a:lnTo>
                  <a:lnTo>
                    <a:pt x="120" y="276"/>
                  </a:lnTo>
                  <a:lnTo>
                    <a:pt x="120" y="278"/>
                  </a:lnTo>
                  <a:lnTo>
                    <a:pt x="118" y="280"/>
                  </a:lnTo>
                  <a:lnTo>
                    <a:pt x="116" y="282"/>
                  </a:lnTo>
                  <a:lnTo>
                    <a:pt x="118" y="282"/>
                  </a:lnTo>
                  <a:lnTo>
                    <a:pt x="120" y="284"/>
                  </a:lnTo>
                  <a:lnTo>
                    <a:pt x="116" y="284"/>
                  </a:lnTo>
                  <a:lnTo>
                    <a:pt x="114" y="284"/>
                  </a:lnTo>
                  <a:lnTo>
                    <a:pt x="112" y="286"/>
                  </a:lnTo>
                  <a:lnTo>
                    <a:pt x="114" y="286"/>
                  </a:lnTo>
                  <a:lnTo>
                    <a:pt x="114" y="288"/>
                  </a:lnTo>
                  <a:lnTo>
                    <a:pt x="112" y="288"/>
                  </a:lnTo>
                  <a:lnTo>
                    <a:pt x="110" y="288"/>
                  </a:lnTo>
                  <a:lnTo>
                    <a:pt x="106" y="288"/>
                  </a:lnTo>
                  <a:lnTo>
                    <a:pt x="106" y="290"/>
                  </a:lnTo>
                  <a:lnTo>
                    <a:pt x="104" y="290"/>
                  </a:lnTo>
                  <a:lnTo>
                    <a:pt x="104" y="292"/>
                  </a:lnTo>
                  <a:lnTo>
                    <a:pt x="102" y="292"/>
                  </a:lnTo>
                  <a:lnTo>
                    <a:pt x="100" y="292"/>
                  </a:lnTo>
                  <a:lnTo>
                    <a:pt x="98" y="294"/>
                  </a:lnTo>
                  <a:lnTo>
                    <a:pt x="96" y="294"/>
                  </a:lnTo>
                  <a:lnTo>
                    <a:pt x="96" y="296"/>
                  </a:lnTo>
                  <a:lnTo>
                    <a:pt x="102" y="296"/>
                  </a:lnTo>
                  <a:lnTo>
                    <a:pt x="98" y="296"/>
                  </a:lnTo>
                  <a:lnTo>
                    <a:pt x="98" y="298"/>
                  </a:lnTo>
                  <a:lnTo>
                    <a:pt x="96" y="298"/>
                  </a:lnTo>
                  <a:lnTo>
                    <a:pt x="98" y="300"/>
                  </a:lnTo>
                  <a:lnTo>
                    <a:pt x="100" y="300"/>
                  </a:lnTo>
                  <a:lnTo>
                    <a:pt x="104" y="300"/>
                  </a:lnTo>
                  <a:lnTo>
                    <a:pt x="104" y="302"/>
                  </a:lnTo>
                  <a:lnTo>
                    <a:pt x="100" y="302"/>
                  </a:lnTo>
                  <a:lnTo>
                    <a:pt x="98" y="302"/>
                  </a:lnTo>
                  <a:lnTo>
                    <a:pt x="96" y="304"/>
                  </a:lnTo>
                  <a:lnTo>
                    <a:pt x="98" y="304"/>
                  </a:lnTo>
                  <a:lnTo>
                    <a:pt x="100" y="306"/>
                  </a:lnTo>
                  <a:lnTo>
                    <a:pt x="106" y="306"/>
                  </a:lnTo>
                  <a:lnTo>
                    <a:pt x="104" y="308"/>
                  </a:lnTo>
                  <a:lnTo>
                    <a:pt x="102" y="310"/>
                  </a:lnTo>
                  <a:lnTo>
                    <a:pt x="106" y="310"/>
                  </a:lnTo>
                  <a:lnTo>
                    <a:pt x="108" y="310"/>
                  </a:lnTo>
                  <a:lnTo>
                    <a:pt x="106" y="312"/>
                  </a:lnTo>
                  <a:lnTo>
                    <a:pt x="104" y="314"/>
                  </a:lnTo>
                  <a:lnTo>
                    <a:pt x="102" y="316"/>
                  </a:lnTo>
                  <a:lnTo>
                    <a:pt x="102" y="318"/>
                  </a:lnTo>
                  <a:lnTo>
                    <a:pt x="104" y="320"/>
                  </a:lnTo>
                  <a:lnTo>
                    <a:pt x="112" y="320"/>
                  </a:lnTo>
                  <a:lnTo>
                    <a:pt x="110" y="322"/>
                  </a:lnTo>
                  <a:lnTo>
                    <a:pt x="108" y="324"/>
                  </a:lnTo>
                  <a:lnTo>
                    <a:pt x="108" y="326"/>
                  </a:lnTo>
                  <a:lnTo>
                    <a:pt x="110" y="326"/>
                  </a:lnTo>
                  <a:lnTo>
                    <a:pt x="112" y="326"/>
                  </a:lnTo>
                  <a:lnTo>
                    <a:pt x="112" y="324"/>
                  </a:lnTo>
                  <a:lnTo>
                    <a:pt x="114" y="324"/>
                  </a:lnTo>
                  <a:lnTo>
                    <a:pt x="114" y="326"/>
                  </a:lnTo>
                  <a:lnTo>
                    <a:pt x="110" y="328"/>
                  </a:lnTo>
                  <a:lnTo>
                    <a:pt x="110" y="330"/>
                  </a:lnTo>
                  <a:lnTo>
                    <a:pt x="112" y="332"/>
                  </a:lnTo>
                  <a:lnTo>
                    <a:pt x="114" y="332"/>
                  </a:lnTo>
                  <a:lnTo>
                    <a:pt x="118" y="332"/>
                  </a:lnTo>
                  <a:lnTo>
                    <a:pt x="116" y="334"/>
                  </a:lnTo>
                  <a:lnTo>
                    <a:pt x="116" y="336"/>
                  </a:lnTo>
                  <a:lnTo>
                    <a:pt x="118" y="336"/>
                  </a:lnTo>
                  <a:lnTo>
                    <a:pt x="118" y="338"/>
                  </a:lnTo>
                  <a:lnTo>
                    <a:pt x="120" y="338"/>
                  </a:lnTo>
                  <a:lnTo>
                    <a:pt x="120" y="336"/>
                  </a:lnTo>
                  <a:lnTo>
                    <a:pt x="120" y="338"/>
                  </a:lnTo>
                  <a:lnTo>
                    <a:pt x="116" y="342"/>
                  </a:lnTo>
                  <a:lnTo>
                    <a:pt x="118" y="344"/>
                  </a:lnTo>
                  <a:lnTo>
                    <a:pt x="122" y="344"/>
                  </a:lnTo>
                  <a:lnTo>
                    <a:pt x="122" y="346"/>
                  </a:lnTo>
                  <a:lnTo>
                    <a:pt x="126" y="344"/>
                  </a:lnTo>
                  <a:lnTo>
                    <a:pt x="128" y="344"/>
                  </a:lnTo>
                  <a:lnTo>
                    <a:pt x="130" y="344"/>
                  </a:lnTo>
                  <a:lnTo>
                    <a:pt x="132" y="344"/>
                  </a:lnTo>
                  <a:lnTo>
                    <a:pt x="134" y="346"/>
                  </a:lnTo>
                  <a:lnTo>
                    <a:pt x="136" y="346"/>
                  </a:lnTo>
                  <a:lnTo>
                    <a:pt x="138" y="346"/>
                  </a:lnTo>
                  <a:lnTo>
                    <a:pt x="140" y="344"/>
                  </a:lnTo>
                  <a:lnTo>
                    <a:pt x="142" y="342"/>
                  </a:lnTo>
                  <a:lnTo>
                    <a:pt x="144" y="342"/>
                  </a:lnTo>
                  <a:lnTo>
                    <a:pt x="146" y="340"/>
                  </a:lnTo>
                  <a:lnTo>
                    <a:pt x="148" y="340"/>
                  </a:lnTo>
                  <a:lnTo>
                    <a:pt x="150" y="338"/>
                  </a:lnTo>
                  <a:lnTo>
                    <a:pt x="150" y="340"/>
                  </a:lnTo>
                  <a:lnTo>
                    <a:pt x="148" y="342"/>
                  </a:lnTo>
                  <a:lnTo>
                    <a:pt x="150" y="344"/>
                  </a:lnTo>
                  <a:lnTo>
                    <a:pt x="154" y="344"/>
                  </a:lnTo>
                  <a:lnTo>
                    <a:pt x="156" y="344"/>
                  </a:lnTo>
                  <a:lnTo>
                    <a:pt x="156" y="342"/>
                  </a:lnTo>
                  <a:lnTo>
                    <a:pt x="158" y="342"/>
                  </a:lnTo>
                  <a:lnTo>
                    <a:pt x="156" y="344"/>
                  </a:lnTo>
                  <a:lnTo>
                    <a:pt x="154" y="344"/>
                  </a:lnTo>
                  <a:lnTo>
                    <a:pt x="152" y="346"/>
                  </a:lnTo>
                  <a:lnTo>
                    <a:pt x="150" y="346"/>
                  </a:lnTo>
                  <a:lnTo>
                    <a:pt x="150" y="348"/>
                  </a:lnTo>
                  <a:lnTo>
                    <a:pt x="148" y="348"/>
                  </a:lnTo>
                  <a:lnTo>
                    <a:pt x="148" y="350"/>
                  </a:lnTo>
                  <a:lnTo>
                    <a:pt x="146" y="350"/>
                  </a:lnTo>
                  <a:lnTo>
                    <a:pt x="154" y="350"/>
                  </a:lnTo>
                  <a:lnTo>
                    <a:pt x="156" y="350"/>
                  </a:lnTo>
                  <a:lnTo>
                    <a:pt x="160" y="350"/>
                  </a:lnTo>
                  <a:lnTo>
                    <a:pt x="158" y="350"/>
                  </a:lnTo>
                  <a:lnTo>
                    <a:pt x="156" y="352"/>
                  </a:lnTo>
                  <a:lnTo>
                    <a:pt x="154" y="354"/>
                  </a:lnTo>
                  <a:lnTo>
                    <a:pt x="152" y="356"/>
                  </a:lnTo>
                  <a:lnTo>
                    <a:pt x="154" y="358"/>
                  </a:lnTo>
                  <a:lnTo>
                    <a:pt x="156" y="358"/>
                  </a:lnTo>
                  <a:lnTo>
                    <a:pt x="158" y="358"/>
                  </a:lnTo>
                  <a:lnTo>
                    <a:pt x="160" y="358"/>
                  </a:lnTo>
                  <a:lnTo>
                    <a:pt x="164" y="358"/>
                  </a:lnTo>
                  <a:lnTo>
                    <a:pt x="166" y="360"/>
                  </a:lnTo>
                  <a:lnTo>
                    <a:pt x="168" y="362"/>
                  </a:lnTo>
                  <a:lnTo>
                    <a:pt x="170" y="362"/>
                  </a:lnTo>
                  <a:lnTo>
                    <a:pt x="172" y="362"/>
                  </a:lnTo>
                  <a:lnTo>
                    <a:pt x="174" y="360"/>
                  </a:lnTo>
                  <a:lnTo>
                    <a:pt x="176" y="358"/>
                  </a:lnTo>
                  <a:lnTo>
                    <a:pt x="178" y="356"/>
                  </a:lnTo>
                  <a:lnTo>
                    <a:pt x="176" y="356"/>
                  </a:lnTo>
                  <a:lnTo>
                    <a:pt x="176" y="354"/>
                  </a:lnTo>
                  <a:lnTo>
                    <a:pt x="174" y="354"/>
                  </a:lnTo>
                  <a:lnTo>
                    <a:pt x="174" y="352"/>
                  </a:lnTo>
                  <a:lnTo>
                    <a:pt x="180" y="352"/>
                  </a:lnTo>
                  <a:lnTo>
                    <a:pt x="182" y="352"/>
                  </a:lnTo>
                  <a:lnTo>
                    <a:pt x="182" y="350"/>
                  </a:lnTo>
                  <a:lnTo>
                    <a:pt x="182" y="344"/>
                  </a:lnTo>
                  <a:lnTo>
                    <a:pt x="184" y="344"/>
                  </a:lnTo>
                  <a:lnTo>
                    <a:pt x="186" y="344"/>
                  </a:lnTo>
                  <a:lnTo>
                    <a:pt x="186" y="346"/>
                  </a:lnTo>
                  <a:lnTo>
                    <a:pt x="190" y="346"/>
                  </a:lnTo>
                  <a:lnTo>
                    <a:pt x="190" y="344"/>
                  </a:lnTo>
                  <a:lnTo>
                    <a:pt x="190" y="342"/>
                  </a:lnTo>
                  <a:lnTo>
                    <a:pt x="190" y="340"/>
                  </a:lnTo>
                  <a:lnTo>
                    <a:pt x="188" y="340"/>
                  </a:lnTo>
                  <a:lnTo>
                    <a:pt x="188" y="338"/>
                  </a:lnTo>
                  <a:lnTo>
                    <a:pt x="190" y="340"/>
                  </a:lnTo>
                  <a:lnTo>
                    <a:pt x="192" y="342"/>
                  </a:lnTo>
                  <a:lnTo>
                    <a:pt x="194" y="342"/>
                  </a:lnTo>
                  <a:lnTo>
                    <a:pt x="194" y="340"/>
                  </a:lnTo>
                  <a:lnTo>
                    <a:pt x="196" y="338"/>
                  </a:lnTo>
                  <a:lnTo>
                    <a:pt x="194" y="338"/>
                  </a:lnTo>
                  <a:lnTo>
                    <a:pt x="194" y="336"/>
                  </a:lnTo>
                  <a:lnTo>
                    <a:pt x="194" y="334"/>
                  </a:lnTo>
                  <a:lnTo>
                    <a:pt x="192" y="334"/>
                  </a:lnTo>
                  <a:lnTo>
                    <a:pt x="192" y="332"/>
                  </a:lnTo>
                  <a:lnTo>
                    <a:pt x="192" y="334"/>
                  </a:lnTo>
                  <a:lnTo>
                    <a:pt x="198" y="334"/>
                  </a:lnTo>
                  <a:lnTo>
                    <a:pt x="198" y="332"/>
                  </a:lnTo>
                  <a:lnTo>
                    <a:pt x="198" y="330"/>
                  </a:lnTo>
                  <a:lnTo>
                    <a:pt x="196" y="330"/>
                  </a:lnTo>
                  <a:lnTo>
                    <a:pt x="204" y="330"/>
                  </a:lnTo>
                  <a:lnTo>
                    <a:pt x="202" y="328"/>
                  </a:lnTo>
                  <a:lnTo>
                    <a:pt x="202" y="326"/>
                  </a:lnTo>
                  <a:lnTo>
                    <a:pt x="200" y="324"/>
                  </a:lnTo>
                  <a:lnTo>
                    <a:pt x="202" y="324"/>
                  </a:lnTo>
                  <a:lnTo>
                    <a:pt x="202" y="322"/>
                  </a:lnTo>
                  <a:lnTo>
                    <a:pt x="204" y="322"/>
                  </a:lnTo>
                  <a:lnTo>
                    <a:pt x="202" y="320"/>
                  </a:lnTo>
                  <a:lnTo>
                    <a:pt x="200" y="320"/>
                  </a:lnTo>
                  <a:lnTo>
                    <a:pt x="198" y="320"/>
                  </a:lnTo>
                  <a:lnTo>
                    <a:pt x="198" y="318"/>
                  </a:lnTo>
                  <a:lnTo>
                    <a:pt x="200" y="318"/>
                  </a:lnTo>
                  <a:lnTo>
                    <a:pt x="202" y="318"/>
                  </a:lnTo>
                  <a:lnTo>
                    <a:pt x="200" y="314"/>
                  </a:lnTo>
                  <a:lnTo>
                    <a:pt x="198" y="314"/>
                  </a:lnTo>
                  <a:lnTo>
                    <a:pt x="198" y="312"/>
                  </a:lnTo>
                  <a:lnTo>
                    <a:pt x="200" y="314"/>
                  </a:lnTo>
                  <a:lnTo>
                    <a:pt x="202" y="314"/>
                  </a:lnTo>
                  <a:lnTo>
                    <a:pt x="202" y="316"/>
                  </a:lnTo>
                  <a:lnTo>
                    <a:pt x="204" y="316"/>
                  </a:lnTo>
                  <a:lnTo>
                    <a:pt x="206" y="314"/>
                  </a:lnTo>
                  <a:lnTo>
                    <a:pt x="208" y="312"/>
                  </a:lnTo>
                  <a:lnTo>
                    <a:pt x="210" y="312"/>
                  </a:lnTo>
                  <a:lnTo>
                    <a:pt x="214" y="312"/>
                  </a:lnTo>
                  <a:lnTo>
                    <a:pt x="216" y="312"/>
                  </a:lnTo>
                  <a:lnTo>
                    <a:pt x="216" y="308"/>
                  </a:lnTo>
                  <a:lnTo>
                    <a:pt x="214" y="308"/>
                  </a:lnTo>
                  <a:lnTo>
                    <a:pt x="214" y="306"/>
                  </a:lnTo>
                  <a:lnTo>
                    <a:pt x="218" y="306"/>
                  </a:lnTo>
                  <a:lnTo>
                    <a:pt x="220" y="304"/>
                  </a:lnTo>
                  <a:lnTo>
                    <a:pt x="220" y="302"/>
                  </a:lnTo>
                  <a:lnTo>
                    <a:pt x="220" y="300"/>
                  </a:lnTo>
                  <a:lnTo>
                    <a:pt x="222" y="300"/>
                  </a:lnTo>
                  <a:lnTo>
                    <a:pt x="224" y="302"/>
                  </a:lnTo>
                  <a:lnTo>
                    <a:pt x="228" y="302"/>
                  </a:lnTo>
                  <a:lnTo>
                    <a:pt x="230" y="300"/>
                  </a:lnTo>
                  <a:lnTo>
                    <a:pt x="230" y="296"/>
                  </a:lnTo>
                  <a:lnTo>
                    <a:pt x="232" y="298"/>
                  </a:lnTo>
                  <a:lnTo>
                    <a:pt x="234" y="298"/>
                  </a:lnTo>
                  <a:lnTo>
                    <a:pt x="234" y="300"/>
                  </a:lnTo>
                  <a:lnTo>
                    <a:pt x="236" y="300"/>
                  </a:lnTo>
                  <a:lnTo>
                    <a:pt x="236" y="298"/>
                  </a:lnTo>
                  <a:lnTo>
                    <a:pt x="238" y="296"/>
                  </a:lnTo>
                  <a:lnTo>
                    <a:pt x="240" y="296"/>
                  </a:lnTo>
                  <a:lnTo>
                    <a:pt x="240" y="290"/>
                  </a:lnTo>
                  <a:lnTo>
                    <a:pt x="238" y="290"/>
                  </a:lnTo>
                  <a:lnTo>
                    <a:pt x="236" y="290"/>
                  </a:lnTo>
                  <a:lnTo>
                    <a:pt x="234" y="288"/>
                  </a:lnTo>
                  <a:lnTo>
                    <a:pt x="230" y="288"/>
                  </a:lnTo>
                  <a:lnTo>
                    <a:pt x="232" y="288"/>
                  </a:lnTo>
                  <a:lnTo>
                    <a:pt x="234" y="288"/>
                  </a:lnTo>
                  <a:lnTo>
                    <a:pt x="234" y="286"/>
                  </a:lnTo>
                  <a:lnTo>
                    <a:pt x="236" y="286"/>
                  </a:lnTo>
                  <a:lnTo>
                    <a:pt x="238" y="286"/>
                  </a:lnTo>
                  <a:lnTo>
                    <a:pt x="240" y="284"/>
                  </a:lnTo>
                  <a:lnTo>
                    <a:pt x="242" y="284"/>
                  </a:lnTo>
                  <a:lnTo>
                    <a:pt x="242" y="280"/>
                  </a:lnTo>
                  <a:lnTo>
                    <a:pt x="244" y="280"/>
                  </a:lnTo>
                  <a:lnTo>
                    <a:pt x="244" y="278"/>
                  </a:lnTo>
                  <a:lnTo>
                    <a:pt x="242" y="278"/>
                  </a:lnTo>
                  <a:lnTo>
                    <a:pt x="240" y="278"/>
                  </a:lnTo>
                  <a:lnTo>
                    <a:pt x="240" y="276"/>
                  </a:lnTo>
                  <a:lnTo>
                    <a:pt x="240" y="274"/>
                  </a:lnTo>
                  <a:lnTo>
                    <a:pt x="240" y="272"/>
                  </a:lnTo>
                  <a:lnTo>
                    <a:pt x="248" y="272"/>
                  </a:lnTo>
                  <a:lnTo>
                    <a:pt x="250" y="274"/>
                  </a:lnTo>
                  <a:lnTo>
                    <a:pt x="254" y="272"/>
                  </a:lnTo>
                  <a:lnTo>
                    <a:pt x="256" y="272"/>
                  </a:lnTo>
                  <a:lnTo>
                    <a:pt x="256" y="270"/>
                  </a:lnTo>
                  <a:lnTo>
                    <a:pt x="258" y="270"/>
                  </a:lnTo>
                  <a:lnTo>
                    <a:pt x="258" y="268"/>
                  </a:lnTo>
                  <a:lnTo>
                    <a:pt x="256" y="268"/>
                  </a:lnTo>
                  <a:lnTo>
                    <a:pt x="256" y="266"/>
                  </a:lnTo>
                  <a:lnTo>
                    <a:pt x="260" y="266"/>
                  </a:lnTo>
                  <a:lnTo>
                    <a:pt x="262" y="266"/>
                  </a:lnTo>
                  <a:lnTo>
                    <a:pt x="264" y="264"/>
                  </a:lnTo>
                  <a:lnTo>
                    <a:pt x="266" y="266"/>
                  </a:lnTo>
                  <a:lnTo>
                    <a:pt x="276" y="266"/>
                  </a:lnTo>
                  <a:lnTo>
                    <a:pt x="278" y="264"/>
                  </a:lnTo>
                  <a:lnTo>
                    <a:pt x="280" y="262"/>
                  </a:lnTo>
                  <a:lnTo>
                    <a:pt x="282" y="260"/>
                  </a:lnTo>
                  <a:lnTo>
                    <a:pt x="284" y="258"/>
                  </a:lnTo>
                  <a:lnTo>
                    <a:pt x="286" y="258"/>
                  </a:lnTo>
                  <a:lnTo>
                    <a:pt x="286" y="256"/>
                  </a:lnTo>
                  <a:lnTo>
                    <a:pt x="288" y="254"/>
                  </a:lnTo>
                  <a:lnTo>
                    <a:pt x="288" y="252"/>
                  </a:lnTo>
                  <a:lnTo>
                    <a:pt x="290" y="252"/>
                  </a:lnTo>
                  <a:lnTo>
                    <a:pt x="290" y="254"/>
                  </a:lnTo>
                  <a:lnTo>
                    <a:pt x="290" y="256"/>
                  </a:lnTo>
                  <a:lnTo>
                    <a:pt x="288" y="258"/>
                  </a:lnTo>
                  <a:lnTo>
                    <a:pt x="288" y="260"/>
                  </a:lnTo>
                  <a:lnTo>
                    <a:pt x="286" y="262"/>
                  </a:lnTo>
                  <a:lnTo>
                    <a:pt x="286" y="264"/>
                  </a:lnTo>
                  <a:lnTo>
                    <a:pt x="290" y="264"/>
                  </a:lnTo>
                  <a:lnTo>
                    <a:pt x="292" y="264"/>
                  </a:lnTo>
                  <a:lnTo>
                    <a:pt x="292" y="260"/>
                  </a:lnTo>
                  <a:lnTo>
                    <a:pt x="292" y="258"/>
                  </a:lnTo>
                  <a:lnTo>
                    <a:pt x="294" y="260"/>
                  </a:lnTo>
                  <a:lnTo>
                    <a:pt x="296" y="260"/>
                  </a:lnTo>
                  <a:lnTo>
                    <a:pt x="296" y="258"/>
                  </a:lnTo>
                  <a:lnTo>
                    <a:pt x="298" y="258"/>
                  </a:lnTo>
                  <a:lnTo>
                    <a:pt x="298" y="256"/>
                  </a:lnTo>
                  <a:lnTo>
                    <a:pt x="300" y="256"/>
                  </a:lnTo>
                  <a:lnTo>
                    <a:pt x="302" y="258"/>
                  </a:lnTo>
                  <a:lnTo>
                    <a:pt x="304" y="260"/>
                  </a:lnTo>
                  <a:lnTo>
                    <a:pt x="308" y="260"/>
                  </a:lnTo>
                  <a:lnTo>
                    <a:pt x="310" y="258"/>
                  </a:lnTo>
                  <a:lnTo>
                    <a:pt x="312" y="256"/>
                  </a:lnTo>
                  <a:lnTo>
                    <a:pt x="316" y="254"/>
                  </a:lnTo>
                  <a:lnTo>
                    <a:pt x="318" y="252"/>
                  </a:lnTo>
                  <a:lnTo>
                    <a:pt x="326" y="252"/>
                  </a:lnTo>
                  <a:lnTo>
                    <a:pt x="328" y="250"/>
                  </a:lnTo>
                  <a:lnTo>
                    <a:pt x="332" y="250"/>
                  </a:lnTo>
                  <a:lnTo>
                    <a:pt x="336" y="248"/>
                  </a:lnTo>
                  <a:lnTo>
                    <a:pt x="338" y="248"/>
                  </a:lnTo>
                  <a:lnTo>
                    <a:pt x="340" y="246"/>
                  </a:lnTo>
                  <a:lnTo>
                    <a:pt x="342" y="244"/>
                  </a:lnTo>
                  <a:lnTo>
                    <a:pt x="344" y="242"/>
                  </a:lnTo>
                  <a:lnTo>
                    <a:pt x="344" y="240"/>
                  </a:lnTo>
                  <a:lnTo>
                    <a:pt x="346" y="238"/>
                  </a:lnTo>
                  <a:lnTo>
                    <a:pt x="348" y="236"/>
                  </a:lnTo>
                  <a:lnTo>
                    <a:pt x="350" y="234"/>
                  </a:lnTo>
                  <a:lnTo>
                    <a:pt x="354" y="234"/>
                  </a:lnTo>
                  <a:lnTo>
                    <a:pt x="356" y="232"/>
                  </a:lnTo>
                  <a:lnTo>
                    <a:pt x="360" y="230"/>
                  </a:lnTo>
                  <a:lnTo>
                    <a:pt x="362" y="228"/>
                  </a:lnTo>
                  <a:lnTo>
                    <a:pt x="366" y="228"/>
                  </a:lnTo>
                  <a:lnTo>
                    <a:pt x="370" y="226"/>
                  </a:lnTo>
                  <a:lnTo>
                    <a:pt x="372" y="226"/>
                  </a:lnTo>
                  <a:lnTo>
                    <a:pt x="372" y="224"/>
                  </a:lnTo>
                  <a:lnTo>
                    <a:pt x="372" y="222"/>
                  </a:lnTo>
                  <a:lnTo>
                    <a:pt x="372" y="220"/>
                  </a:lnTo>
                  <a:lnTo>
                    <a:pt x="372" y="218"/>
                  </a:lnTo>
                  <a:lnTo>
                    <a:pt x="370" y="216"/>
                  </a:lnTo>
                  <a:lnTo>
                    <a:pt x="372" y="214"/>
                  </a:lnTo>
                  <a:lnTo>
                    <a:pt x="374" y="214"/>
                  </a:lnTo>
                  <a:lnTo>
                    <a:pt x="374" y="216"/>
                  </a:lnTo>
                  <a:lnTo>
                    <a:pt x="376" y="216"/>
                  </a:lnTo>
                  <a:lnTo>
                    <a:pt x="376" y="218"/>
                  </a:lnTo>
                  <a:lnTo>
                    <a:pt x="378" y="220"/>
                  </a:lnTo>
                  <a:lnTo>
                    <a:pt x="380" y="222"/>
                  </a:lnTo>
                  <a:lnTo>
                    <a:pt x="382" y="224"/>
                  </a:lnTo>
                  <a:lnTo>
                    <a:pt x="396" y="224"/>
                  </a:lnTo>
                  <a:lnTo>
                    <a:pt x="400" y="222"/>
                  </a:lnTo>
                  <a:lnTo>
                    <a:pt x="404" y="222"/>
                  </a:lnTo>
                  <a:lnTo>
                    <a:pt x="406" y="222"/>
                  </a:lnTo>
                  <a:lnTo>
                    <a:pt x="408" y="220"/>
                  </a:lnTo>
                  <a:lnTo>
                    <a:pt x="410" y="220"/>
                  </a:lnTo>
                  <a:lnTo>
                    <a:pt x="414" y="218"/>
                  </a:lnTo>
                  <a:lnTo>
                    <a:pt x="418" y="218"/>
                  </a:lnTo>
                  <a:lnTo>
                    <a:pt x="422" y="216"/>
                  </a:lnTo>
                  <a:lnTo>
                    <a:pt x="424" y="216"/>
                  </a:lnTo>
                  <a:lnTo>
                    <a:pt x="428" y="216"/>
                  </a:lnTo>
                  <a:lnTo>
                    <a:pt x="432" y="216"/>
                  </a:lnTo>
                  <a:lnTo>
                    <a:pt x="436" y="214"/>
                  </a:lnTo>
                  <a:lnTo>
                    <a:pt x="442" y="214"/>
                  </a:lnTo>
                  <a:lnTo>
                    <a:pt x="444" y="214"/>
                  </a:lnTo>
                  <a:lnTo>
                    <a:pt x="446" y="214"/>
                  </a:lnTo>
                  <a:lnTo>
                    <a:pt x="448" y="212"/>
                  </a:lnTo>
                  <a:lnTo>
                    <a:pt x="450" y="210"/>
                  </a:lnTo>
                  <a:lnTo>
                    <a:pt x="456" y="210"/>
                  </a:lnTo>
                  <a:lnTo>
                    <a:pt x="458" y="208"/>
                  </a:lnTo>
                  <a:lnTo>
                    <a:pt x="460" y="208"/>
                  </a:lnTo>
                  <a:lnTo>
                    <a:pt x="460" y="206"/>
                  </a:lnTo>
                  <a:lnTo>
                    <a:pt x="466" y="206"/>
                  </a:lnTo>
                  <a:lnTo>
                    <a:pt x="468" y="206"/>
                  </a:lnTo>
                  <a:lnTo>
                    <a:pt x="474" y="200"/>
                  </a:lnTo>
                  <a:lnTo>
                    <a:pt x="476" y="200"/>
                  </a:lnTo>
                  <a:lnTo>
                    <a:pt x="478" y="198"/>
                  </a:lnTo>
                  <a:lnTo>
                    <a:pt x="482" y="198"/>
                  </a:lnTo>
                  <a:lnTo>
                    <a:pt x="484" y="198"/>
                  </a:lnTo>
                  <a:lnTo>
                    <a:pt x="488" y="198"/>
                  </a:lnTo>
                  <a:lnTo>
                    <a:pt x="488" y="196"/>
                  </a:lnTo>
                  <a:lnTo>
                    <a:pt x="492" y="196"/>
                  </a:lnTo>
                  <a:lnTo>
                    <a:pt x="494" y="194"/>
                  </a:lnTo>
                  <a:lnTo>
                    <a:pt x="496" y="194"/>
                  </a:lnTo>
                  <a:lnTo>
                    <a:pt x="500" y="194"/>
                  </a:lnTo>
                  <a:lnTo>
                    <a:pt x="502" y="192"/>
                  </a:lnTo>
                  <a:lnTo>
                    <a:pt x="504" y="192"/>
                  </a:lnTo>
                  <a:lnTo>
                    <a:pt x="504" y="190"/>
                  </a:lnTo>
                  <a:lnTo>
                    <a:pt x="506" y="190"/>
                  </a:lnTo>
                  <a:lnTo>
                    <a:pt x="506" y="188"/>
                  </a:lnTo>
                  <a:lnTo>
                    <a:pt x="504" y="190"/>
                  </a:lnTo>
                  <a:lnTo>
                    <a:pt x="492" y="190"/>
                  </a:lnTo>
                  <a:lnTo>
                    <a:pt x="486" y="188"/>
                  </a:lnTo>
                  <a:lnTo>
                    <a:pt x="482" y="186"/>
                  </a:lnTo>
                  <a:lnTo>
                    <a:pt x="480" y="186"/>
                  </a:lnTo>
                  <a:lnTo>
                    <a:pt x="478" y="186"/>
                  </a:lnTo>
                  <a:lnTo>
                    <a:pt x="468" y="186"/>
                  </a:lnTo>
                  <a:lnTo>
                    <a:pt x="466" y="186"/>
                  </a:lnTo>
                  <a:lnTo>
                    <a:pt x="464" y="186"/>
                  </a:lnTo>
                  <a:lnTo>
                    <a:pt x="462" y="188"/>
                  </a:lnTo>
                  <a:lnTo>
                    <a:pt x="458" y="188"/>
                  </a:lnTo>
                  <a:lnTo>
                    <a:pt x="454" y="188"/>
                  </a:lnTo>
                  <a:lnTo>
                    <a:pt x="450" y="188"/>
                  </a:lnTo>
                  <a:lnTo>
                    <a:pt x="446" y="192"/>
                  </a:lnTo>
                  <a:lnTo>
                    <a:pt x="444" y="192"/>
                  </a:lnTo>
                  <a:lnTo>
                    <a:pt x="432" y="192"/>
                  </a:lnTo>
                  <a:lnTo>
                    <a:pt x="432" y="190"/>
                  </a:lnTo>
                  <a:lnTo>
                    <a:pt x="434" y="190"/>
                  </a:lnTo>
                  <a:lnTo>
                    <a:pt x="436" y="190"/>
                  </a:lnTo>
                  <a:lnTo>
                    <a:pt x="440" y="188"/>
                  </a:lnTo>
                  <a:lnTo>
                    <a:pt x="446" y="188"/>
                  </a:lnTo>
                  <a:lnTo>
                    <a:pt x="450" y="186"/>
                  </a:lnTo>
                  <a:lnTo>
                    <a:pt x="454" y="186"/>
                  </a:lnTo>
                  <a:lnTo>
                    <a:pt x="458" y="186"/>
                  </a:lnTo>
                  <a:lnTo>
                    <a:pt x="460" y="184"/>
                  </a:lnTo>
                  <a:lnTo>
                    <a:pt x="462" y="184"/>
                  </a:lnTo>
                  <a:lnTo>
                    <a:pt x="466" y="182"/>
                  </a:lnTo>
                  <a:lnTo>
                    <a:pt x="470" y="182"/>
                  </a:lnTo>
                  <a:lnTo>
                    <a:pt x="472" y="180"/>
                  </a:lnTo>
                  <a:lnTo>
                    <a:pt x="474" y="180"/>
                  </a:lnTo>
                  <a:lnTo>
                    <a:pt x="474" y="178"/>
                  </a:lnTo>
                  <a:lnTo>
                    <a:pt x="472" y="178"/>
                  </a:lnTo>
                  <a:lnTo>
                    <a:pt x="468" y="176"/>
                  </a:lnTo>
                  <a:lnTo>
                    <a:pt x="466" y="176"/>
                  </a:lnTo>
                  <a:lnTo>
                    <a:pt x="464" y="176"/>
                  </a:lnTo>
                  <a:lnTo>
                    <a:pt x="462" y="176"/>
                  </a:lnTo>
                  <a:lnTo>
                    <a:pt x="460" y="176"/>
                  </a:lnTo>
                  <a:lnTo>
                    <a:pt x="458" y="178"/>
                  </a:lnTo>
                  <a:lnTo>
                    <a:pt x="454" y="178"/>
                  </a:lnTo>
                  <a:lnTo>
                    <a:pt x="450" y="180"/>
                  </a:lnTo>
                  <a:lnTo>
                    <a:pt x="446" y="180"/>
                  </a:lnTo>
                  <a:lnTo>
                    <a:pt x="446" y="182"/>
                  </a:lnTo>
                  <a:lnTo>
                    <a:pt x="442" y="182"/>
                  </a:lnTo>
                  <a:lnTo>
                    <a:pt x="432" y="182"/>
                  </a:lnTo>
                  <a:lnTo>
                    <a:pt x="434" y="182"/>
                  </a:lnTo>
                  <a:lnTo>
                    <a:pt x="436" y="180"/>
                  </a:lnTo>
                  <a:lnTo>
                    <a:pt x="438" y="178"/>
                  </a:lnTo>
                  <a:lnTo>
                    <a:pt x="440" y="178"/>
                  </a:lnTo>
                  <a:lnTo>
                    <a:pt x="442" y="176"/>
                  </a:lnTo>
                  <a:lnTo>
                    <a:pt x="444" y="176"/>
                  </a:lnTo>
                  <a:lnTo>
                    <a:pt x="458" y="176"/>
                  </a:lnTo>
                  <a:lnTo>
                    <a:pt x="460" y="174"/>
                  </a:lnTo>
                  <a:lnTo>
                    <a:pt x="464" y="174"/>
                  </a:lnTo>
                  <a:lnTo>
                    <a:pt x="472" y="174"/>
                  </a:lnTo>
                  <a:lnTo>
                    <a:pt x="474" y="172"/>
                  </a:lnTo>
                  <a:lnTo>
                    <a:pt x="476" y="172"/>
                  </a:lnTo>
                  <a:lnTo>
                    <a:pt x="474" y="170"/>
                  </a:lnTo>
                  <a:lnTo>
                    <a:pt x="472" y="170"/>
                  </a:lnTo>
                  <a:lnTo>
                    <a:pt x="470" y="170"/>
                  </a:lnTo>
                  <a:lnTo>
                    <a:pt x="466" y="168"/>
                  </a:lnTo>
                  <a:lnTo>
                    <a:pt x="460" y="168"/>
                  </a:lnTo>
                  <a:lnTo>
                    <a:pt x="458" y="168"/>
                  </a:lnTo>
                  <a:lnTo>
                    <a:pt x="456" y="168"/>
                  </a:lnTo>
                  <a:lnTo>
                    <a:pt x="454" y="168"/>
                  </a:lnTo>
                  <a:lnTo>
                    <a:pt x="444" y="168"/>
                  </a:lnTo>
                  <a:lnTo>
                    <a:pt x="446" y="168"/>
                  </a:lnTo>
                  <a:lnTo>
                    <a:pt x="448" y="168"/>
                  </a:lnTo>
                  <a:lnTo>
                    <a:pt x="448" y="166"/>
                  </a:lnTo>
                  <a:lnTo>
                    <a:pt x="450" y="166"/>
                  </a:lnTo>
                  <a:lnTo>
                    <a:pt x="448" y="164"/>
                  </a:lnTo>
                  <a:lnTo>
                    <a:pt x="446" y="164"/>
                  </a:lnTo>
                  <a:lnTo>
                    <a:pt x="446" y="162"/>
                  </a:lnTo>
                  <a:lnTo>
                    <a:pt x="444" y="162"/>
                  </a:lnTo>
                  <a:lnTo>
                    <a:pt x="444" y="160"/>
                  </a:lnTo>
                  <a:lnTo>
                    <a:pt x="446" y="160"/>
                  </a:lnTo>
                  <a:lnTo>
                    <a:pt x="448" y="160"/>
                  </a:lnTo>
                  <a:lnTo>
                    <a:pt x="448" y="162"/>
                  </a:lnTo>
                  <a:lnTo>
                    <a:pt x="450" y="162"/>
                  </a:lnTo>
                  <a:lnTo>
                    <a:pt x="452" y="164"/>
                  </a:lnTo>
                  <a:lnTo>
                    <a:pt x="454" y="164"/>
                  </a:lnTo>
                  <a:lnTo>
                    <a:pt x="456" y="166"/>
                  </a:lnTo>
                  <a:lnTo>
                    <a:pt x="460" y="166"/>
                  </a:lnTo>
                  <a:lnTo>
                    <a:pt x="464" y="166"/>
                  </a:lnTo>
                  <a:lnTo>
                    <a:pt x="466" y="168"/>
                  </a:lnTo>
                  <a:lnTo>
                    <a:pt x="470" y="168"/>
                  </a:lnTo>
                  <a:lnTo>
                    <a:pt x="474" y="170"/>
                  </a:lnTo>
                  <a:lnTo>
                    <a:pt x="476" y="170"/>
                  </a:lnTo>
                  <a:lnTo>
                    <a:pt x="480" y="170"/>
                  </a:lnTo>
                  <a:lnTo>
                    <a:pt x="484" y="170"/>
                  </a:lnTo>
                  <a:lnTo>
                    <a:pt x="484" y="172"/>
                  </a:lnTo>
                  <a:lnTo>
                    <a:pt x="484" y="174"/>
                  </a:lnTo>
                  <a:lnTo>
                    <a:pt x="484" y="178"/>
                  </a:lnTo>
                  <a:lnTo>
                    <a:pt x="486" y="180"/>
                  </a:lnTo>
                  <a:lnTo>
                    <a:pt x="488" y="180"/>
                  </a:lnTo>
                  <a:lnTo>
                    <a:pt x="494" y="182"/>
                  </a:lnTo>
                  <a:lnTo>
                    <a:pt x="500" y="182"/>
                  </a:lnTo>
                  <a:lnTo>
                    <a:pt x="502" y="184"/>
                  </a:lnTo>
                  <a:lnTo>
                    <a:pt x="504" y="184"/>
                  </a:lnTo>
                  <a:lnTo>
                    <a:pt x="504" y="180"/>
                  </a:lnTo>
                  <a:lnTo>
                    <a:pt x="504" y="178"/>
                  </a:lnTo>
                  <a:lnTo>
                    <a:pt x="506" y="178"/>
                  </a:lnTo>
                  <a:lnTo>
                    <a:pt x="506" y="180"/>
                  </a:lnTo>
                  <a:lnTo>
                    <a:pt x="506" y="184"/>
                  </a:lnTo>
                  <a:lnTo>
                    <a:pt x="508" y="184"/>
                  </a:lnTo>
                  <a:lnTo>
                    <a:pt x="508" y="186"/>
                  </a:lnTo>
                  <a:lnTo>
                    <a:pt x="510" y="186"/>
                  </a:lnTo>
                  <a:lnTo>
                    <a:pt x="512" y="184"/>
                  </a:lnTo>
                  <a:lnTo>
                    <a:pt x="514" y="184"/>
                  </a:lnTo>
                  <a:lnTo>
                    <a:pt x="516" y="182"/>
                  </a:lnTo>
                  <a:lnTo>
                    <a:pt x="516" y="176"/>
                  </a:lnTo>
                  <a:lnTo>
                    <a:pt x="514" y="176"/>
                  </a:lnTo>
                  <a:lnTo>
                    <a:pt x="516" y="176"/>
                  </a:lnTo>
                  <a:lnTo>
                    <a:pt x="516" y="174"/>
                  </a:lnTo>
                  <a:lnTo>
                    <a:pt x="518" y="172"/>
                  </a:lnTo>
                  <a:lnTo>
                    <a:pt x="518" y="170"/>
                  </a:lnTo>
                  <a:lnTo>
                    <a:pt x="516" y="170"/>
                  </a:lnTo>
                  <a:lnTo>
                    <a:pt x="514" y="170"/>
                  </a:lnTo>
                  <a:lnTo>
                    <a:pt x="512" y="170"/>
                  </a:lnTo>
                  <a:lnTo>
                    <a:pt x="510" y="168"/>
                  </a:lnTo>
                  <a:lnTo>
                    <a:pt x="510" y="166"/>
                  </a:lnTo>
                  <a:lnTo>
                    <a:pt x="508" y="164"/>
                  </a:lnTo>
                  <a:lnTo>
                    <a:pt x="506" y="164"/>
                  </a:lnTo>
                  <a:lnTo>
                    <a:pt x="504" y="164"/>
                  </a:lnTo>
                  <a:lnTo>
                    <a:pt x="506" y="162"/>
                  </a:lnTo>
                  <a:lnTo>
                    <a:pt x="506" y="160"/>
                  </a:lnTo>
                  <a:lnTo>
                    <a:pt x="504" y="158"/>
                  </a:lnTo>
                  <a:lnTo>
                    <a:pt x="500" y="158"/>
                  </a:lnTo>
                  <a:lnTo>
                    <a:pt x="498" y="156"/>
                  </a:lnTo>
                  <a:lnTo>
                    <a:pt x="496" y="156"/>
                  </a:lnTo>
                  <a:lnTo>
                    <a:pt x="494" y="156"/>
                  </a:lnTo>
                  <a:lnTo>
                    <a:pt x="494" y="154"/>
                  </a:lnTo>
                  <a:lnTo>
                    <a:pt x="492" y="154"/>
                  </a:lnTo>
                  <a:lnTo>
                    <a:pt x="486" y="154"/>
                  </a:lnTo>
                  <a:lnTo>
                    <a:pt x="484" y="154"/>
                  </a:lnTo>
                  <a:lnTo>
                    <a:pt x="482" y="156"/>
                  </a:lnTo>
                  <a:lnTo>
                    <a:pt x="480" y="156"/>
                  </a:lnTo>
                  <a:lnTo>
                    <a:pt x="478" y="154"/>
                  </a:lnTo>
                  <a:lnTo>
                    <a:pt x="480" y="154"/>
                  </a:lnTo>
                  <a:lnTo>
                    <a:pt x="482" y="154"/>
                  </a:lnTo>
                  <a:lnTo>
                    <a:pt x="484" y="154"/>
                  </a:lnTo>
                  <a:lnTo>
                    <a:pt x="484" y="152"/>
                  </a:lnTo>
                  <a:lnTo>
                    <a:pt x="486" y="152"/>
                  </a:lnTo>
                  <a:lnTo>
                    <a:pt x="486" y="150"/>
                  </a:lnTo>
                  <a:lnTo>
                    <a:pt x="484" y="150"/>
                  </a:lnTo>
                  <a:lnTo>
                    <a:pt x="482" y="148"/>
                  </a:lnTo>
                  <a:lnTo>
                    <a:pt x="472" y="148"/>
                  </a:lnTo>
                  <a:lnTo>
                    <a:pt x="468" y="148"/>
                  </a:lnTo>
                  <a:lnTo>
                    <a:pt x="462" y="148"/>
                  </a:lnTo>
                  <a:lnTo>
                    <a:pt x="462" y="146"/>
                  </a:lnTo>
                  <a:lnTo>
                    <a:pt x="464" y="144"/>
                  </a:lnTo>
                  <a:lnTo>
                    <a:pt x="464" y="142"/>
                  </a:lnTo>
                  <a:lnTo>
                    <a:pt x="466" y="142"/>
                  </a:lnTo>
                  <a:lnTo>
                    <a:pt x="468" y="142"/>
                  </a:lnTo>
                  <a:lnTo>
                    <a:pt x="472" y="142"/>
                  </a:lnTo>
                  <a:lnTo>
                    <a:pt x="474" y="142"/>
                  </a:lnTo>
                  <a:lnTo>
                    <a:pt x="476" y="144"/>
                  </a:lnTo>
                  <a:lnTo>
                    <a:pt x="478" y="144"/>
                  </a:lnTo>
                  <a:lnTo>
                    <a:pt x="478" y="142"/>
                  </a:lnTo>
                  <a:lnTo>
                    <a:pt x="480" y="142"/>
                  </a:lnTo>
                  <a:lnTo>
                    <a:pt x="482" y="140"/>
                  </a:lnTo>
                  <a:lnTo>
                    <a:pt x="484" y="140"/>
                  </a:lnTo>
                  <a:lnTo>
                    <a:pt x="492" y="140"/>
                  </a:lnTo>
                  <a:lnTo>
                    <a:pt x="494" y="140"/>
                  </a:lnTo>
                  <a:lnTo>
                    <a:pt x="496" y="142"/>
                  </a:lnTo>
                  <a:lnTo>
                    <a:pt x="498" y="142"/>
                  </a:lnTo>
                  <a:lnTo>
                    <a:pt x="500" y="142"/>
                  </a:lnTo>
                  <a:lnTo>
                    <a:pt x="504" y="142"/>
                  </a:lnTo>
                  <a:lnTo>
                    <a:pt x="506" y="142"/>
                  </a:lnTo>
                  <a:lnTo>
                    <a:pt x="508" y="142"/>
                  </a:lnTo>
                  <a:lnTo>
                    <a:pt x="508" y="144"/>
                  </a:lnTo>
                  <a:lnTo>
                    <a:pt x="510" y="146"/>
                  </a:lnTo>
                  <a:lnTo>
                    <a:pt x="514" y="148"/>
                  </a:lnTo>
                  <a:lnTo>
                    <a:pt x="516" y="148"/>
                  </a:lnTo>
                  <a:lnTo>
                    <a:pt x="518" y="150"/>
                  </a:lnTo>
                  <a:lnTo>
                    <a:pt x="520" y="150"/>
                  </a:lnTo>
                  <a:lnTo>
                    <a:pt x="522" y="148"/>
                  </a:lnTo>
                  <a:lnTo>
                    <a:pt x="522" y="144"/>
                  </a:lnTo>
                  <a:lnTo>
                    <a:pt x="518" y="144"/>
                  </a:lnTo>
                  <a:lnTo>
                    <a:pt x="514" y="144"/>
                  </a:lnTo>
                  <a:lnTo>
                    <a:pt x="512" y="142"/>
                  </a:lnTo>
                  <a:lnTo>
                    <a:pt x="510" y="142"/>
                  </a:lnTo>
                  <a:lnTo>
                    <a:pt x="508" y="140"/>
                  </a:lnTo>
                  <a:lnTo>
                    <a:pt x="506" y="140"/>
                  </a:lnTo>
                  <a:lnTo>
                    <a:pt x="504" y="140"/>
                  </a:lnTo>
                  <a:lnTo>
                    <a:pt x="504" y="138"/>
                  </a:lnTo>
                  <a:lnTo>
                    <a:pt x="494" y="138"/>
                  </a:lnTo>
                  <a:lnTo>
                    <a:pt x="496" y="136"/>
                  </a:lnTo>
                  <a:lnTo>
                    <a:pt x="498" y="134"/>
                  </a:lnTo>
                  <a:lnTo>
                    <a:pt x="500" y="134"/>
                  </a:lnTo>
                  <a:lnTo>
                    <a:pt x="502" y="134"/>
                  </a:lnTo>
                  <a:lnTo>
                    <a:pt x="504" y="134"/>
                  </a:lnTo>
                  <a:lnTo>
                    <a:pt x="504" y="136"/>
                  </a:lnTo>
                  <a:lnTo>
                    <a:pt x="506" y="138"/>
                  </a:lnTo>
                  <a:lnTo>
                    <a:pt x="508" y="138"/>
                  </a:lnTo>
                  <a:lnTo>
                    <a:pt x="512" y="138"/>
                  </a:lnTo>
                  <a:lnTo>
                    <a:pt x="514" y="140"/>
                  </a:lnTo>
                  <a:lnTo>
                    <a:pt x="532" y="140"/>
                  </a:lnTo>
                  <a:lnTo>
                    <a:pt x="534" y="138"/>
                  </a:lnTo>
                  <a:lnTo>
                    <a:pt x="540" y="138"/>
                  </a:lnTo>
                  <a:lnTo>
                    <a:pt x="542" y="138"/>
                  </a:lnTo>
                  <a:lnTo>
                    <a:pt x="544" y="138"/>
                  </a:lnTo>
                  <a:lnTo>
                    <a:pt x="544" y="130"/>
                  </a:lnTo>
                  <a:lnTo>
                    <a:pt x="542" y="130"/>
                  </a:lnTo>
                  <a:lnTo>
                    <a:pt x="538" y="130"/>
                  </a:lnTo>
                  <a:lnTo>
                    <a:pt x="536" y="130"/>
                  </a:lnTo>
                  <a:lnTo>
                    <a:pt x="534" y="130"/>
                  </a:lnTo>
                  <a:lnTo>
                    <a:pt x="530" y="130"/>
                  </a:lnTo>
                  <a:lnTo>
                    <a:pt x="530" y="132"/>
                  </a:lnTo>
                  <a:lnTo>
                    <a:pt x="528" y="132"/>
                  </a:lnTo>
                  <a:lnTo>
                    <a:pt x="528" y="130"/>
                  </a:lnTo>
                  <a:lnTo>
                    <a:pt x="526" y="130"/>
                  </a:lnTo>
                  <a:lnTo>
                    <a:pt x="526" y="128"/>
                  </a:lnTo>
                  <a:lnTo>
                    <a:pt x="526" y="126"/>
                  </a:lnTo>
                  <a:lnTo>
                    <a:pt x="540" y="126"/>
                  </a:lnTo>
                  <a:lnTo>
                    <a:pt x="542" y="126"/>
                  </a:lnTo>
                  <a:lnTo>
                    <a:pt x="544" y="126"/>
                  </a:lnTo>
                  <a:lnTo>
                    <a:pt x="546" y="124"/>
                  </a:lnTo>
                  <a:lnTo>
                    <a:pt x="548" y="124"/>
                  </a:lnTo>
                  <a:lnTo>
                    <a:pt x="550" y="124"/>
                  </a:lnTo>
                  <a:lnTo>
                    <a:pt x="552" y="124"/>
                  </a:lnTo>
                  <a:lnTo>
                    <a:pt x="552" y="126"/>
                  </a:lnTo>
                  <a:lnTo>
                    <a:pt x="554" y="126"/>
                  </a:lnTo>
                  <a:lnTo>
                    <a:pt x="556" y="126"/>
                  </a:lnTo>
                  <a:lnTo>
                    <a:pt x="560" y="126"/>
                  </a:lnTo>
                  <a:lnTo>
                    <a:pt x="562" y="124"/>
                  </a:lnTo>
                  <a:lnTo>
                    <a:pt x="564" y="124"/>
                  </a:lnTo>
                  <a:lnTo>
                    <a:pt x="566" y="122"/>
                  </a:lnTo>
                  <a:lnTo>
                    <a:pt x="568" y="122"/>
                  </a:lnTo>
                  <a:lnTo>
                    <a:pt x="568" y="120"/>
                  </a:lnTo>
                  <a:lnTo>
                    <a:pt x="566" y="120"/>
                  </a:lnTo>
                  <a:lnTo>
                    <a:pt x="564" y="120"/>
                  </a:lnTo>
                  <a:lnTo>
                    <a:pt x="548" y="120"/>
                  </a:lnTo>
                  <a:lnTo>
                    <a:pt x="548" y="116"/>
                  </a:lnTo>
                  <a:lnTo>
                    <a:pt x="546" y="116"/>
                  </a:lnTo>
                  <a:lnTo>
                    <a:pt x="544" y="114"/>
                  </a:lnTo>
                  <a:lnTo>
                    <a:pt x="536" y="114"/>
                  </a:lnTo>
                  <a:lnTo>
                    <a:pt x="538" y="114"/>
                  </a:lnTo>
                  <a:lnTo>
                    <a:pt x="542" y="114"/>
                  </a:lnTo>
                  <a:lnTo>
                    <a:pt x="544" y="112"/>
                  </a:lnTo>
                  <a:lnTo>
                    <a:pt x="544" y="110"/>
                  </a:lnTo>
                  <a:lnTo>
                    <a:pt x="542" y="110"/>
                  </a:lnTo>
                  <a:lnTo>
                    <a:pt x="538" y="108"/>
                  </a:lnTo>
                  <a:lnTo>
                    <a:pt x="536" y="108"/>
                  </a:lnTo>
                  <a:lnTo>
                    <a:pt x="532" y="108"/>
                  </a:lnTo>
                  <a:lnTo>
                    <a:pt x="532" y="106"/>
                  </a:lnTo>
                  <a:lnTo>
                    <a:pt x="536" y="106"/>
                  </a:lnTo>
                  <a:lnTo>
                    <a:pt x="540" y="106"/>
                  </a:lnTo>
                  <a:lnTo>
                    <a:pt x="542" y="106"/>
                  </a:lnTo>
                  <a:lnTo>
                    <a:pt x="544" y="106"/>
                  </a:lnTo>
                  <a:lnTo>
                    <a:pt x="546" y="108"/>
                  </a:lnTo>
                  <a:lnTo>
                    <a:pt x="548" y="108"/>
                  </a:lnTo>
                  <a:lnTo>
                    <a:pt x="550" y="108"/>
                  </a:lnTo>
                  <a:lnTo>
                    <a:pt x="552" y="110"/>
                  </a:lnTo>
                  <a:lnTo>
                    <a:pt x="556" y="110"/>
                  </a:lnTo>
                  <a:lnTo>
                    <a:pt x="558" y="110"/>
                  </a:lnTo>
                  <a:lnTo>
                    <a:pt x="558" y="112"/>
                  </a:lnTo>
                  <a:lnTo>
                    <a:pt x="562" y="112"/>
                  </a:lnTo>
                  <a:lnTo>
                    <a:pt x="564" y="112"/>
                  </a:lnTo>
                  <a:lnTo>
                    <a:pt x="564" y="110"/>
                  </a:lnTo>
                  <a:lnTo>
                    <a:pt x="566" y="110"/>
                  </a:lnTo>
                  <a:lnTo>
                    <a:pt x="566" y="108"/>
                  </a:lnTo>
                  <a:lnTo>
                    <a:pt x="566" y="104"/>
                  </a:lnTo>
                  <a:lnTo>
                    <a:pt x="564" y="102"/>
                  </a:lnTo>
                  <a:lnTo>
                    <a:pt x="560" y="100"/>
                  </a:lnTo>
                  <a:lnTo>
                    <a:pt x="560" y="98"/>
                  </a:lnTo>
                  <a:lnTo>
                    <a:pt x="558" y="98"/>
                  </a:lnTo>
                  <a:lnTo>
                    <a:pt x="556" y="98"/>
                  </a:lnTo>
                  <a:lnTo>
                    <a:pt x="554" y="96"/>
                  </a:lnTo>
                  <a:lnTo>
                    <a:pt x="552" y="96"/>
                  </a:lnTo>
                  <a:lnTo>
                    <a:pt x="546" y="96"/>
                  </a:lnTo>
                  <a:lnTo>
                    <a:pt x="546" y="94"/>
                  </a:lnTo>
                  <a:lnTo>
                    <a:pt x="544" y="94"/>
                  </a:lnTo>
                  <a:lnTo>
                    <a:pt x="542" y="94"/>
                  </a:lnTo>
                  <a:lnTo>
                    <a:pt x="540" y="92"/>
                  </a:lnTo>
                  <a:lnTo>
                    <a:pt x="538" y="90"/>
                  </a:lnTo>
                  <a:lnTo>
                    <a:pt x="540" y="90"/>
                  </a:lnTo>
                  <a:lnTo>
                    <a:pt x="540" y="88"/>
                  </a:lnTo>
                  <a:lnTo>
                    <a:pt x="542" y="88"/>
                  </a:lnTo>
                  <a:lnTo>
                    <a:pt x="546" y="88"/>
                  </a:lnTo>
                  <a:lnTo>
                    <a:pt x="548" y="88"/>
                  </a:lnTo>
                  <a:lnTo>
                    <a:pt x="552" y="88"/>
                  </a:lnTo>
                  <a:lnTo>
                    <a:pt x="556" y="88"/>
                  </a:lnTo>
                  <a:lnTo>
                    <a:pt x="558" y="86"/>
                  </a:lnTo>
                  <a:lnTo>
                    <a:pt x="570" y="86"/>
                  </a:lnTo>
                  <a:lnTo>
                    <a:pt x="572" y="88"/>
                  </a:lnTo>
                  <a:lnTo>
                    <a:pt x="580" y="88"/>
                  </a:lnTo>
                  <a:lnTo>
                    <a:pt x="584" y="86"/>
                  </a:lnTo>
                  <a:lnTo>
                    <a:pt x="586" y="86"/>
                  </a:lnTo>
                  <a:lnTo>
                    <a:pt x="588" y="84"/>
                  </a:lnTo>
                  <a:lnTo>
                    <a:pt x="588" y="82"/>
                  </a:lnTo>
                  <a:lnTo>
                    <a:pt x="588" y="80"/>
                  </a:lnTo>
                  <a:lnTo>
                    <a:pt x="584" y="80"/>
                  </a:lnTo>
                  <a:lnTo>
                    <a:pt x="582" y="80"/>
                  </a:lnTo>
                  <a:lnTo>
                    <a:pt x="564" y="80"/>
                  </a:lnTo>
                  <a:lnTo>
                    <a:pt x="564" y="76"/>
                  </a:lnTo>
                  <a:lnTo>
                    <a:pt x="572" y="76"/>
                  </a:lnTo>
                  <a:lnTo>
                    <a:pt x="572" y="74"/>
                  </a:lnTo>
                  <a:lnTo>
                    <a:pt x="570" y="74"/>
                  </a:lnTo>
                  <a:lnTo>
                    <a:pt x="570" y="72"/>
                  </a:lnTo>
                  <a:lnTo>
                    <a:pt x="568" y="72"/>
                  </a:lnTo>
                  <a:lnTo>
                    <a:pt x="568" y="70"/>
                  </a:lnTo>
                  <a:lnTo>
                    <a:pt x="562" y="70"/>
                  </a:lnTo>
                  <a:lnTo>
                    <a:pt x="560" y="72"/>
                  </a:lnTo>
                  <a:lnTo>
                    <a:pt x="560" y="78"/>
                  </a:lnTo>
                  <a:lnTo>
                    <a:pt x="556" y="78"/>
                  </a:lnTo>
                  <a:lnTo>
                    <a:pt x="556" y="76"/>
                  </a:lnTo>
                  <a:lnTo>
                    <a:pt x="554" y="76"/>
                  </a:lnTo>
                  <a:lnTo>
                    <a:pt x="552" y="76"/>
                  </a:lnTo>
                  <a:lnTo>
                    <a:pt x="550" y="74"/>
                  </a:lnTo>
                  <a:lnTo>
                    <a:pt x="550" y="72"/>
                  </a:lnTo>
                  <a:lnTo>
                    <a:pt x="552" y="72"/>
                  </a:lnTo>
                  <a:lnTo>
                    <a:pt x="552" y="70"/>
                  </a:lnTo>
                  <a:lnTo>
                    <a:pt x="556" y="70"/>
                  </a:lnTo>
                  <a:lnTo>
                    <a:pt x="558" y="68"/>
                  </a:lnTo>
                  <a:lnTo>
                    <a:pt x="560" y="68"/>
                  </a:lnTo>
                  <a:lnTo>
                    <a:pt x="562" y="66"/>
                  </a:lnTo>
                  <a:lnTo>
                    <a:pt x="564" y="64"/>
                  </a:lnTo>
                  <a:lnTo>
                    <a:pt x="566" y="60"/>
                  </a:lnTo>
                  <a:lnTo>
                    <a:pt x="568" y="58"/>
                  </a:lnTo>
                  <a:lnTo>
                    <a:pt x="572" y="58"/>
                  </a:lnTo>
                  <a:lnTo>
                    <a:pt x="576" y="60"/>
                  </a:lnTo>
                  <a:lnTo>
                    <a:pt x="576" y="58"/>
                  </a:lnTo>
                  <a:lnTo>
                    <a:pt x="578" y="58"/>
                  </a:lnTo>
                  <a:lnTo>
                    <a:pt x="580" y="58"/>
                  </a:lnTo>
                  <a:lnTo>
                    <a:pt x="582" y="56"/>
                  </a:lnTo>
                  <a:lnTo>
                    <a:pt x="584" y="56"/>
                  </a:lnTo>
                  <a:lnTo>
                    <a:pt x="584" y="54"/>
                  </a:lnTo>
                  <a:lnTo>
                    <a:pt x="586" y="54"/>
                  </a:lnTo>
                  <a:lnTo>
                    <a:pt x="584" y="52"/>
                  </a:lnTo>
                  <a:lnTo>
                    <a:pt x="582" y="52"/>
                  </a:lnTo>
                  <a:lnTo>
                    <a:pt x="582" y="50"/>
                  </a:lnTo>
                  <a:lnTo>
                    <a:pt x="584" y="50"/>
                  </a:lnTo>
                  <a:lnTo>
                    <a:pt x="584" y="48"/>
                  </a:lnTo>
                  <a:lnTo>
                    <a:pt x="586" y="48"/>
                  </a:lnTo>
                  <a:lnTo>
                    <a:pt x="588" y="48"/>
                  </a:lnTo>
                  <a:lnTo>
                    <a:pt x="590" y="46"/>
                  </a:lnTo>
                  <a:lnTo>
                    <a:pt x="592" y="46"/>
                  </a:lnTo>
                  <a:lnTo>
                    <a:pt x="594" y="46"/>
                  </a:lnTo>
                  <a:lnTo>
                    <a:pt x="596" y="46"/>
                  </a:lnTo>
                  <a:lnTo>
                    <a:pt x="598" y="48"/>
                  </a:lnTo>
                  <a:lnTo>
                    <a:pt x="602" y="48"/>
                  </a:lnTo>
                  <a:lnTo>
                    <a:pt x="602" y="46"/>
                  </a:lnTo>
                  <a:lnTo>
                    <a:pt x="604" y="46"/>
                  </a:lnTo>
                  <a:lnTo>
                    <a:pt x="606" y="44"/>
                  </a:lnTo>
                  <a:lnTo>
                    <a:pt x="608" y="44"/>
                  </a:lnTo>
                  <a:lnTo>
                    <a:pt x="608" y="42"/>
                  </a:lnTo>
                  <a:lnTo>
                    <a:pt x="606" y="42"/>
                  </a:lnTo>
                  <a:lnTo>
                    <a:pt x="596" y="42"/>
                  </a:lnTo>
                  <a:lnTo>
                    <a:pt x="592" y="42"/>
                  </a:lnTo>
                  <a:lnTo>
                    <a:pt x="590" y="44"/>
                  </a:lnTo>
                  <a:lnTo>
                    <a:pt x="586" y="44"/>
                  </a:lnTo>
                  <a:lnTo>
                    <a:pt x="584" y="44"/>
                  </a:lnTo>
                  <a:lnTo>
                    <a:pt x="580" y="46"/>
                  </a:lnTo>
                  <a:lnTo>
                    <a:pt x="576" y="46"/>
                  </a:lnTo>
                  <a:lnTo>
                    <a:pt x="576" y="44"/>
                  </a:lnTo>
                  <a:lnTo>
                    <a:pt x="578" y="42"/>
                  </a:lnTo>
                  <a:lnTo>
                    <a:pt x="580" y="42"/>
                  </a:lnTo>
                  <a:lnTo>
                    <a:pt x="582" y="40"/>
                  </a:lnTo>
                  <a:lnTo>
                    <a:pt x="584" y="40"/>
                  </a:lnTo>
                  <a:lnTo>
                    <a:pt x="616" y="40"/>
                  </a:lnTo>
                  <a:lnTo>
                    <a:pt x="620" y="38"/>
                  </a:lnTo>
                  <a:lnTo>
                    <a:pt x="622" y="38"/>
                  </a:lnTo>
                  <a:lnTo>
                    <a:pt x="624" y="36"/>
                  </a:lnTo>
                  <a:lnTo>
                    <a:pt x="622" y="36"/>
                  </a:lnTo>
                  <a:lnTo>
                    <a:pt x="620" y="36"/>
                  </a:lnTo>
                  <a:lnTo>
                    <a:pt x="618" y="36"/>
                  </a:lnTo>
                  <a:lnTo>
                    <a:pt x="616" y="34"/>
                  </a:lnTo>
                  <a:lnTo>
                    <a:pt x="608" y="34"/>
                  </a:lnTo>
                  <a:lnTo>
                    <a:pt x="606" y="36"/>
                  </a:lnTo>
                  <a:lnTo>
                    <a:pt x="592" y="36"/>
                  </a:lnTo>
                  <a:lnTo>
                    <a:pt x="582" y="36"/>
                  </a:lnTo>
                  <a:lnTo>
                    <a:pt x="584" y="34"/>
                  </a:lnTo>
                  <a:lnTo>
                    <a:pt x="590" y="34"/>
                  </a:lnTo>
                  <a:lnTo>
                    <a:pt x="594" y="34"/>
                  </a:lnTo>
                  <a:lnTo>
                    <a:pt x="624" y="34"/>
                  </a:lnTo>
                  <a:lnTo>
                    <a:pt x="628" y="34"/>
                  </a:lnTo>
                  <a:lnTo>
                    <a:pt x="634" y="34"/>
                  </a:lnTo>
                  <a:lnTo>
                    <a:pt x="638" y="32"/>
                  </a:lnTo>
                  <a:lnTo>
                    <a:pt x="640" y="30"/>
                  </a:lnTo>
                  <a:lnTo>
                    <a:pt x="642" y="30"/>
                  </a:lnTo>
                  <a:lnTo>
                    <a:pt x="642" y="28"/>
                  </a:lnTo>
                  <a:lnTo>
                    <a:pt x="658" y="28"/>
                  </a:lnTo>
                  <a:lnTo>
                    <a:pt x="662" y="28"/>
                  </a:lnTo>
                  <a:lnTo>
                    <a:pt x="666" y="26"/>
                  </a:lnTo>
                  <a:lnTo>
                    <a:pt x="668" y="26"/>
                  </a:lnTo>
                  <a:lnTo>
                    <a:pt x="670" y="26"/>
                  </a:lnTo>
                  <a:lnTo>
                    <a:pt x="670" y="24"/>
                  </a:lnTo>
                  <a:lnTo>
                    <a:pt x="672" y="24"/>
                  </a:lnTo>
                  <a:lnTo>
                    <a:pt x="670" y="24"/>
                  </a:lnTo>
                  <a:close/>
                  <a:moveTo>
                    <a:pt x="162" y="350"/>
                  </a:moveTo>
                  <a:lnTo>
                    <a:pt x="160" y="350"/>
                  </a:lnTo>
                  <a:lnTo>
                    <a:pt x="162" y="348"/>
                  </a:lnTo>
                  <a:lnTo>
                    <a:pt x="162" y="350"/>
                  </a:lnTo>
                  <a:close/>
                  <a:moveTo>
                    <a:pt x="518" y="26"/>
                  </a:moveTo>
                  <a:lnTo>
                    <a:pt x="518" y="26"/>
                  </a:lnTo>
                  <a:close/>
                  <a:moveTo>
                    <a:pt x="126" y="190"/>
                  </a:moveTo>
                  <a:lnTo>
                    <a:pt x="122" y="188"/>
                  </a:lnTo>
                  <a:lnTo>
                    <a:pt x="120" y="188"/>
                  </a:lnTo>
                  <a:lnTo>
                    <a:pt x="118" y="188"/>
                  </a:lnTo>
                  <a:lnTo>
                    <a:pt x="112" y="188"/>
                  </a:lnTo>
                  <a:lnTo>
                    <a:pt x="110" y="188"/>
                  </a:lnTo>
                  <a:lnTo>
                    <a:pt x="110" y="192"/>
                  </a:lnTo>
                  <a:lnTo>
                    <a:pt x="108" y="192"/>
                  </a:lnTo>
                  <a:lnTo>
                    <a:pt x="108" y="194"/>
                  </a:lnTo>
                  <a:lnTo>
                    <a:pt x="106" y="194"/>
                  </a:lnTo>
                  <a:lnTo>
                    <a:pt x="106" y="196"/>
                  </a:lnTo>
                  <a:lnTo>
                    <a:pt x="106" y="198"/>
                  </a:lnTo>
                  <a:lnTo>
                    <a:pt x="106" y="200"/>
                  </a:lnTo>
                  <a:lnTo>
                    <a:pt x="108" y="200"/>
                  </a:lnTo>
                  <a:lnTo>
                    <a:pt x="110" y="202"/>
                  </a:lnTo>
                  <a:lnTo>
                    <a:pt x="108" y="204"/>
                  </a:lnTo>
                  <a:lnTo>
                    <a:pt x="118" y="202"/>
                  </a:lnTo>
                  <a:lnTo>
                    <a:pt x="120" y="202"/>
                  </a:lnTo>
                  <a:lnTo>
                    <a:pt x="122" y="202"/>
                  </a:lnTo>
                  <a:lnTo>
                    <a:pt x="124" y="202"/>
                  </a:lnTo>
                  <a:lnTo>
                    <a:pt x="128" y="202"/>
                  </a:lnTo>
                  <a:lnTo>
                    <a:pt x="132" y="202"/>
                  </a:lnTo>
                  <a:lnTo>
                    <a:pt x="134" y="200"/>
                  </a:lnTo>
                  <a:lnTo>
                    <a:pt x="136" y="198"/>
                  </a:lnTo>
                  <a:lnTo>
                    <a:pt x="136" y="196"/>
                  </a:lnTo>
                  <a:lnTo>
                    <a:pt x="136" y="194"/>
                  </a:lnTo>
                  <a:lnTo>
                    <a:pt x="134" y="194"/>
                  </a:lnTo>
                  <a:lnTo>
                    <a:pt x="134" y="192"/>
                  </a:lnTo>
                  <a:lnTo>
                    <a:pt x="132" y="192"/>
                  </a:lnTo>
                  <a:lnTo>
                    <a:pt x="128" y="192"/>
                  </a:lnTo>
                  <a:lnTo>
                    <a:pt x="128" y="190"/>
                  </a:lnTo>
                  <a:lnTo>
                    <a:pt x="126" y="190"/>
                  </a:lnTo>
                  <a:close/>
                </a:path>
              </a:pathLst>
            </a:custGeom>
            <a:grpFill/>
            <a:ln w="3175">
              <a:solidFill>
                <a:schemeClr val="bg1"/>
              </a:solidFill>
              <a:round/>
              <a:headEnd/>
              <a:tailEnd/>
            </a:ln>
          </p:spPr>
          <p:txBody>
            <a:bodyPr/>
            <a:lstStyle/>
            <a:p>
              <a:endParaRPr lang="en-US" dirty="0"/>
            </a:p>
          </p:txBody>
        </p:sp>
        <p:sp>
          <p:nvSpPr>
            <p:cNvPr id="693" name="Freeform 14"/>
            <p:cNvSpPr>
              <a:spLocks noChangeAspect="1"/>
            </p:cNvSpPr>
            <p:nvPr/>
          </p:nvSpPr>
          <p:spPr bwMode="auto">
            <a:xfrm>
              <a:off x="393" y="1082"/>
              <a:ext cx="608" cy="284"/>
            </a:xfrm>
            <a:custGeom>
              <a:avLst/>
              <a:gdLst/>
              <a:ahLst/>
              <a:cxnLst>
                <a:cxn ang="0">
                  <a:pos x="368" y="186"/>
                </a:cxn>
                <a:cxn ang="0">
                  <a:pos x="408" y="192"/>
                </a:cxn>
                <a:cxn ang="0">
                  <a:pos x="420" y="198"/>
                </a:cxn>
                <a:cxn ang="0">
                  <a:pos x="444" y="208"/>
                </a:cxn>
                <a:cxn ang="0">
                  <a:pos x="460" y="218"/>
                </a:cxn>
                <a:cxn ang="0">
                  <a:pos x="468" y="218"/>
                </a:cxn>
                <a:cxn ang="0">
                  <a:pos x="472" y="228"/>
                </a:cxn>
                <a:cxn ang="0">
                  <a:pos x="468" y="250"/>
                </a:cxn>
                <a:cxn ang="0">
                  <a:pos x="478" y="258"/>
                </a:cxn>
                <a:cxn ang="0">
                  <a:pos x="460" y="276"/>
                </a:cxn>
                <a:cxn ang="0">
                  <a:pos x="480" y="266"/>
                </a:cxn>
                <a:cxn ang="0">
                  <a:pos x="478" y="240"/>
                </a:cxn>
                <a:cxn ang="0">
                  <a:pos x="480" y="204"/>
                </a:cxn>
                <a:cxn ang="0">
                  <a:pos x="464" y="196"/>
                </a:cxn>
                <a:cxn ang="0">
                  <a:pos x="442" y="202"/>
                </a:cxn>
                <a:cxn ang="0">
                  <a:pos x="434" y="182"/>
                </a:cxn>
                <a:cxn ang="0">
                  <a:pos x="510" y="106"/>
                </a:cxn>
                <a:cxn ang="0">
                  <a:pos x="604" y="24"/>
                </a:cxn>
                <a:cxn ang="0">
                  <a:pos x="540" y="16"/>
                </a:cxn>
                <a:cxn ang="0">
                  <a:pos x="494" y="6"/>
                </a:cxn>
                <a:cxn ang="0">
                  <a:pos x="458" y="6"/>
                </a:cxn>
                <a:cxn ang="0">
                  <a:pos x="416" y="6"/>
                </a:cxn>
                <a:cxn ang="0">
                  <a:pos x="348" y="20"/>
                </a:cxn>
                <a:cxn ang="0">
                  <a:pos x="264" y="46"/>
                </a:cxn>
                <a:cxn ang="0">
                  <a:pos x="288" y="66"/>
                </a:cxn>
                <a:cxn ang="0">
                  <a:pos x="292" y="78"/>
                </a:cxn>
                <a:cxn ang="0">
                  <a:pos x="248" y="84"/>
                </a:cxn>
                <a:cxn ang="0">
                  <a:pos x="222" y="76"/>
                </a:cxn>
                <a:cxn ang="0">
                  <a:pos x="182" y="94"/>
                </a:cxn>
                <a:cxn ang="0">
                  <a:pos x="196" y="110"/>
                </a:cxn>
                <a:cxn ang="0">
                  <a:pos x="224" y="108"/>
                </a:cxn>
                <a:cxn ang="0">
                  <a:pos x="234" y="110"/>
                </a:cxn>
                <a:cxn ang="0">
                  <a:pos x="200" y="124"/>
                </a:cxn>
                <a:cxn ang="0">
                  <a:pos x="154" y="142"/>
                </a:cxn>
                <a:cxn ang="0">
                  <a:pos x="120" y="156"/>
                </a:cxn>
                <a:cxn ang="0">
                  <a:pos x="104" y="168"/>
                </a:cxn>
                <a:cxn ang="0">
                  <a:pos x="108" y="172"/>
                </a:cxn>
                <a:cxn ang="0">
                  <a:pos x="108" y="176"/>
                </a:cxn>
                <a:cxn ang="0">
                  <a:pos x="96" y="192"/>
                </a:cxn>
                <a:cxn ang="0">
                  <a:pos x="140" y="178"/>
                </a:cxn>
                <a:cxn ang="0">
                  <a:pos x="102" y="208"/>
                </a:cxn>
                <a:cxn ang="0">
                  <a:pos x="124" y="204"/>
                </a:cxn>
                <a:cxn ang="0">
                  <a:pos x="144" y="208"/>
                </a:cxn>
                <a:cxn ang="0">
                  <a:pos x="160" y="210"/>
                </a:cxn>
                <a:cxn ang="0">
                  <a:pos x="166" y="214"/>
                </a:cxn>
                <a:cxn ang="0">
                  <a:pos x="128" y="232"/>
                </a:cxn>
                <a:cxn ang="0">
                  <a:pos x="84" y="246"/>
                </a:cxn>
                <a:cxn ang="0">
                  <a:pos x="52" y="262"/>
                </a:cxn>
                <a:cxn ang="0">
                  <a:pos x="14" y="272"/>
                </a:cxn>
                <a:cxn ang="0">
                  <a:pos x="6" y="278"/>
                </a:cxn>
                <a:cxn ang="0">
                  <a:pos x="38" y="266"/>
                </a:cxn>
                <a:cxn ang="0">
                  <a:pos x="72" y="264"/>
                </a:cxn>
                <a:cxn ang="0">
                  <a:pos x="118" y="248"/>
                </a:cxn>
                <a:cxn ang="0">
                  <a:pos x="162" y="232"/>
                </a:cxn>
                <a:cxn ang="0">
                  <a:pos x="204" y="214"/>
                </a:cxn>
                <a:cxn ang="0">
                  <a:pos x="244" y="192"/>
                </a:cxn>
                <a:cxn ang="0">
                  <a:pos x="280" y="176"/>
                </a:cxn>
                <a:cxn ang="0">
                  <a:pos x="308" y="172"/>
                </a:cxn>
                <a:cxn ang="0">
                  <a:pos x="268" y="186"/>
                </a:cxn>
                <a:cxn ang="0">
                  <a:pos x="248" y="198"/>
                </a:cxn>
                <a:cxn ang="0">
                  <a:pos x="322" y="176"/>
                </a:cxn>
                <a:cxn ang="0">
                  <a:pos x="364" y="168"/>
                </a:cxn>
              </a:cxnLst>
              <a:rect l="0" t="0" r="r" b="b"/>
              <a:pathLst>
                <a:path w="608" h="284">
                  <a:moveTo>
                    <a:pt x="358" y="176"/>
                  </a:moveTo>
                  <a:lnTo>
                    <a:pt x="358" y="176"/>
                  </a:lnTo>
                  <a:lnTo>
                    <a:pt x="358" y="178"/>
                  </a:lnTo>
                  <a:lnTo>
                    <a:pt x="358" y="180"/>
                  </a:lnTo>
                  <a:lnTo>
                    <a:pt x="358" y="182"/>
                  </a:lnTo>
                  <a:lnTo>
                    <a:pt x="360" y="182"/>
                  </a:lnTo>
                  <a:lnTo>
                    <a:pt x="360" y="180"/>
                  </a:lnTo>
                  <a:lnTo>
                    <a:pt x="362" y="180"/>
                  </a:lnTo>
                  <a:lnTo>
                    <a:pt x="364" y="178"/>
                  </a:lnTo>
                  <a:lnTo>
                    <a:pt x="366" y="176"/>
                  </a:lnTo>
                  <a:lnTo>
                    <a:pt x="370" y="174"/>
                  </a:lnTo>
                  <a:lnTo>
                    <a:pt x="372" y="174"/>
                  </a:lnTo>
                  <a:lnTo>
                    <a:pt x="374" y="172"/>
                  </a:lnTo>
                  <a:lnTo>
                    <a:pt x="372" y="174"/>
                  </a:lnTo>
                  <a:lnTo>
                    <a:pt x="370" y="176"/>
                  </a:lnTo>
                  <a:lnTo>
                    <a:pt x="368" y="178"/>
                  </a:lnTo>
                  <a:lnTo>
                    <a:pt x="366" y="180"/>
                  </a:lnTo>
                  <a:lnTo>
                    <a:pt x="364" y="182"/>
                  </a:lnTo>
                  <a:lnTo>
                    <a:pt x="364" y="184"/>
                  </a:lnTo>
                  <a:lnTo>
                    <a:pt x="366" y="186"/>
                  </a:lnTo>
                  <a:lnTo>
                    <a:pt x="368" y="186"/>
                  </a:lnTo>
                  <a:lnTo>
                    <a:pt x="372" y="186"/>
                  </a:lnTo>
                  <a:lnTo>
                    <a:pt x="376" y="186"/>
                  </a:lnTo>
                  <a:lnTo>
                    <a:pt x="378" y="188"/>
                  </a:lnTo>
                  <a:lnTo>
                    <a:pt x="384" y="188"/>
                  </a:lnTo>
                  <a:lnTo>
                    <a:pt x="386" y="188"/>
                  </a:lnTo>
                  <a:lnTo>
                    <a:pt x="390" y="188"/>
                  </a:lnTo>
                  <a:lnTo>
                    <a:pt x="392" y="188"/>
                  </a:lnTo>
                  <a:lnTo>
                    <a:pt x="394" y="188"/>
                  </a:lnTo>
                  <a:lnTo>
                    <a:pt x="396" y="188"/>
                  </a:lnTo>
                  <a:lnTo>
                    <a:pt x="398" y="188"/>
                  </a:lnTo>
                  <a:lnTo>
                    <a:pt x="400" y="190"/>
                  </a:lnTo>
                  <a:lnTo>
                    <a:pt x="402" y="190"/>
                  </a:lnTo>
                  <a:lnTo>
                    <a:pt x="404" y="188"/>
                  </a:lnTo>
                  <a:lnTo>
                    <a:pt x="406" y="186"/>
                  </a:lnTo>
                  <a:lnTo>
                    <a:pt x="408" y="186"/>
                  </a:lnTo>
                  <a:lnTo>
                    <a:pt x="410" y="186"/>
                  </a:lnTo>
                  <a:lnTo>
                    <a:pt x="410" y="184"/>
                  </a:lnTo>
                  <a:lnTo>
                    <a:pt x="410" y="186"/>
                  </a:lnTo>
                  <a:lnTo>
                    <a:pt x="408" y="188"/>
                  </a:lnTo>
                  <a:lnTo>
                    <a:pt x="408" y="190"/>
                  </a:lnTo>
                  <a:lnTo>
                    <a:pt x="408" y="192"/>
                  </a:lnTo>
                  <a:lnTo>
                    <a:pt x="410" y="194"/>
                  </a:lnTo>
                  <a:lnTo>
                    <a:pt x="412" y="194"/>
                  </a:lnTo>
                  <a:lnTo>
                    <a:pt x="416" y="194"/>
                  </a:lnTo>
                  <a:lnTo>
                    <a:pt x="418" y="194"/>
                  </a:lnTo>
                  <a:lnTo>
                    <a:pt x="420" y="192"/>
                  </a:lnTo>
                  <a:lnTo>
                    <a:pt x="422" y="192"/>
                  </a:lnTo>
                  <a:lnTo>
                    <a:pt x="424" y="192"/>
                  </a:lnTo>
                  <a:lnTo>
                    <a:pt x="428" y="192"/>
                  </a:lnTo>
                  <a:lnTo>
                    <a:pt x="430" y="192"/>
                  </a:lnTo>
                  <a:lnTo>
                    <a:pt x="432" y="190"/>
                  </a:lnTo>
                  <a:lnTo>
                    <a:pt x="432" y="192"/>
                  </a:lnTo>
                  <a:lnTo>
                    <a:pt x="430" y="192"/>
                  </a:lnTo>
                  <a:lnTo>
                    <a:pt x="428" y="192"/>
                  </a:lnTo>
                  <a:lnTo>
                    <a:pt x="426" y="194"/>
                  </a:lnTo>
                  <a:lnTo>
                    <a:pt x="422" y="194"/>
                  </a:lnTo>
                  <a:lnTo>
                    <a:pt x="420" y="196"/>
                  </a:lnTo>
                  <a:lnTo>
                    <a:pt x="420" y="198"/>
                  </a:lnTo>
                  <a:lnTo>
                    <a:pt x="420" y="200"/>
                  </a:lnTo>
                  <a:lnTo>
                    <a:pt x="424" y="202"/>
                  </a:lnTo>
                  <a:lnTo>
                    <a:pt x="426" y="204"/>
                  </a:lnTo>
                  <a:lnTo>
                    <a:pt x="428" y="204"/>
                  </a:lnTo>
                  <a:lnTo>
                    <a:pt x="426" y="204"/>
                  </a:lnTo>
                  <a:lnTo>
                    <a:pt x="426" y="206"/>
                  </a:lnTo>
                  <a:lnTo>
                    <a:pt x="428" y="208"/>
                  </a:lnTo>
                  <a:lnTo>
                    <a:pt x="428" y="210"/>
                  </a:lnTo>
                  <a:lnTo>
                    <a:pt x="428" y="212"/>
                  </a:lnTo>
                  <a:lnTo>
                    <a:pt x="428" y="216"/>
                  </a:lnTo>
                  <a:lnTo>
                    <a:pt x="430" y="216"/>
                  </a:lnTo>
                  <a:lnTo>
                    <a:pt x="430" y="218"/>
                  </a:lnTo>
                  <a:lnTo>
                    <a:pt x="432" y="218"/>
                  </a:lnTo>
                  <a:lnTo>
                    <a:pt x="436" y="216"/>
                  </a:lnTo>
                  <a:lnTo>
                    <a:pt x="440" y="216"/>
                  </a:lnTo>
                  <a:lnTo>
                    <a:pt x="442" y="216"/>
                  </a:lnTo>
                  <a:lnTo>
                    <a:pt x="444" y="216"/>
                  </a:lnTo>
                  <a:lnTo>
                    <a:pt x="446" y="216"/>
                  </a:lnTo>
                  <a:lnTo>
                    <a:pt x="444" y="214"/>
                  </a:lnTo>
                  <a:lnTo>
                    <a:pt x="444" y="212"/>
                  </a:lnTo>
                  <a:lnTo>
                    <a:pt x="444" y="210"/>
                  </a:lnTo>
                  <a:lnTo>
                    <a:pt x="444" y="208"/>
                  </a:lnTo>
                  <a:lnTo>
                    <a:pt x="446" y="208"/>
                  </a:lnTo>
                  <a:lnTo>
                    <a:pt x="448" y="206"/>
                  </a:lnTo>
                  <a:lnTo>
                    <a:pt x="450" y="208"/>
                  </a:lnTo>
                  <a:lnTo>
                    <a:pt x="450" y="210"/>
                  </a:lnTo>
                  <a:lnTo>
                    <a:pt x="452" y="210"/>
                  </a:lnTo>
                  <a:lnTo>
                    <a:pt x="454" y="210"/>
                  </a:lnTo>
                  <a:lnTo>
                    <a:pt x="456" y="210"/>
                  </a:lnTo>
                  <a:lnTo>
                    <a:pt x="458" y="208"/>
                  </a:lnTo>
                  <a:lnTo>
                    <a:pt x="460" y="208"/>
                  </a:lnTo>
                  <a:lnTo>
                    <a:pt x="458" y="208"/>
                  </a:lnTo>
                  <a:lnTo>
                    <a:pt x="458" y="210"/>
                  </a:lnTo>
                  <a:lnTo>
                    <a:pt x="456" y="212"/>
                  </a:lnTo>
                  <a:lnTo>
                    <a:pt x="456" y="214"/>
                  </a:lnTo>
                  <a:lnTo>
                    <a:pt x="454" y="216"/>
                  </a:lnTo>
                  <a:lnTo>
                    <a:pt x="454" y="218"/>
                  </a:lnTo>
                  <a:lnTo>
                    <a:pt x="456" y="218"/>
                  </a:lnTo>
                  <a:lnTo>
                    <a:pt x="458" y="218"/>
                  </a:lnTo>
                  <a:lnTo>
                    <a:pt x="460" y="218"/>
                  </a:lnTo>
                  <a:lnTo>
                    <a:pt x="460" y="216"/>
                  </a:lnTo>
                  <a:lnTo>
                    <a:pt x="462" y="214"/>
                  </a:lnTo>
                  <a:lnTo>
                    <a:pt x="464" y="212"/>
                  </a:lnTo>
                  <a:lnTo>
                    <a:pt x="464" y="210"/>
                  </a:lnTo>
                  <a:lnTo>
                    <a:pt x="466" y="208"/>
                  </a:lnTo>
                  <a:lnTo>
                    <a:pt x="466" y="206"/>
                  </a:lnTo>
                  <a:lnTo>
                    <a:pt x="468" y="204"/>
                  </a:lnTo>
                  <a:lnTo>
                    <a:pt x="470" y="202"/>
                  </a:lnTo>
                  <a:lnTo>
                    <a:pt x="472" y="200"/>
                  </a:lnTo>
                  <a:lnTo>
                    <a:pt x="472" y="198"/>
                  </a:lnTo>
                  <a:lnTo>
                    <a:pt x="474" y="198"/>
                  </a:lnTo>
                  <a:lnTo>
                    <a:pt x="472" y="200"/>
                  </a:lnTo>
                  <a:lnTo>
                    <a:pt x="470" y="202"/>
                  </a:lnTo>
                  <a:lnTo>
                    <a:pt x="470" y="204"/>
                  </a:lnTo>
                  <a:lnTo>
                    <a:pt x="470" y="206"/>
                  </a:lnTo>
                  <a:lnTo>
                    <a:pt x="468" y="208"/>
                  </a:lnTo>
                  <a:lnTo>
                    <a:pt x="468" y="210"/>
                  </a:lnTo>
                  <a:lnTo>
                    <a:pt x="468" y="212"/>
                  </a:lnTo>
                  <a:lnTo>
                    <a:pt x="466" y="212"/>
                  </a:lnTo>
                  <a:lnTo>
                    <a:pt x="466" y="214"/>
                  </a:lnTo>
                  <a:lnTo>
                    <a:pt x="466" y="216"/>
                  </a:lnTo>
                  <a:lnTo>
                    <a:pt x="468" y="216"/>
                  </a:lnTo>
                  <a:lnTo>
                    <a:pt x="468" y="218"/>
                  </a:lnTo>
                  <a:lnTo>
                    <a:pt x="468" y="220"/>
                  </a:lnTo>
                  <a:lnTo>
                    <a:pt x="470" y="218"/>
                  </a:lnTo>
                  <a:lnTo>
                    <a:pt x="472" y="218"/>
                  </a:lnTo>
                  <a:lnTo>
                    <a:pt x="474" y="218"/>
                  </a:lnTo>
                  <a:lnTo>
                    <a:pt x="476" y="216"/>
                  </a:lnTo>
                  <a:lnTo>
                    <a:pt x="474" y="218"/>
                  </a:lnTo>
                  <a:lnTo>
                    <a:pt x="474" y="220"/>
                  </a:lnTo>
                  <a:lnTo>
                    <a:pt x="472" y="220"/>
                  </a:lnTo>
                  <a:lnTo>
                    <a:pt x="472" y="222"/>
                  </a:lnTo>
                  <a:lnTo>
                    <a:pt x="470" y="222"/>
                  </a:lnTo>
                  <a:lnTo>
                    <a:pt x="472" y="224"/>
                  </a:lnTo>
                  <a:lnTo>
                    <a:pt x="474" y="224"/>
                  </a:lnTo>
                  <a:lnTo>
                    <a:pt x="476" y="226"/>
                  </a:lnTo>
                  <a:lnTo>
                    <a:pt x="478" y="226"/>
                  </a:lnTo>
                  <a:lnTo>
                    <a:pt x="476" y="226"/>
                  </a:lnTo>
                  <a:lnTo>
                    <a:pt x="474" y="226"/>
                  </a:lnTo>
                  <a:lnTo>
                    <a:pt x="472" y="226"/>
                  </a:lnTo>
                  <a:lnTo>
                    <a:pt x="472" y="228"/>
                  </a:lnTo>
                  <a:lnTo>
                    <a:pt x="472" y="230"/>
                  </a:lnTo>
                  <a:lnTo>
                    <a:pt x="470" y="232"/>
                  </a:lnTo>
                  <a:lnTo>
                    <a:pt x="468" y="234"/>
                  </a:lnTo>
                  <a:lnTo>
                    <a:pt x="466" y="234"/>
                  </a:lnTo>
                  <a:lnTo>
                    <a:pt x="466" y="236"/>
                  </a:lnTo>
                  <a:lnTo>
                    <a:pt x="464" y="236"/>
                  </a:lnTo>
                  <a:lnTo>
                    <a:pt x="462" y="238"/>
                  </a:lnTo>
                  <a:lnTo>
                    <a:pt x="460" y="238"/>
                  </a:lnTo>
                  <a:lnTo>
                    <a:pt x="462" y="240"/>
                  </a:lnTo>
                  <a:lnTo>
                    <a:pt x="464" y="242"/>
                  </a:lnTo>
                  <a:lnTo>
                    <a:pt x="466" y="242"/>
                  </a:lnTo>
                  <a:lnTo>
                    <a:pt x="468" y="242"/>
                  </a:lnTo>
                  <a:lnTo>
                    <a:pt x="468" y="244"/>
                  </a:lnTo>
                  <a:lnTo>
                    <a:pt x="468" y="246"/>
                  </a:lnTo>
                  <a:lnTo>
                    <a:pt x="468" y="248"/>
                  </a:lnTo>
                  <a:lnTo>
                    <a:pt x="468" y="250"/>
                  </a:lnTo>
                  <a:lnTo>
                    <a:pt x="466" y="252"/>
                  </a:lnTo>
                  <a:lnTo>
                    <a:pt x="464" y="252"/>
                  </a:lnTo>
                  <a:lnTo>
                    <a:pt x="464" y="254"/>
                  </a:lnTo>
                  <a:lnTo>
                    <a:pt x="462" y="254"/>
                  </a:lnTo>
                  <a:lnTo>
                    <a:pt x="464" y="254"/>
                  </a:lnTo>
                  <a:lnTo>
                    <a:pt x="466" y="256"/>
                  </a:lnTo>
                  <a:lnTo>
                    <a:pt x="468" y="256"/>
                  </a:lnTo>
                  <a:lnTo>
                    <a:pt x="466" y="258"/>
                  </a:lnTo>
                  <a:lnTo>
                    <a:pt x="464" y="260"/>
                  </a:lnTo>
                  <a:lnTo>
                    <a:pt x="462" y="260"/>
                  </a:lnTo>
                  <a:lnTo>
                    <a:pt x="462" y="262"/>
                  </a:lnTo>
                  <a:lnTo>
                    <a:pt x="464" y="262"/>
                  </a:lnTo>
                  <a:lnTo>
                    <a:pt x="466" y="262"/>
                  </a:lnTo>
                  <a:lnTo>
                    <a:pt x="468" y="262"/>
                  </a:lnTo>
                  <a:lnTo>
                    <a:pt x="470" y="262"/>
                  </a:lnTo>
                  <a:lnTo>
                    <a:pt x="472" y="260"/>
                  </a:lnTo>
                  <a:lnTo>
                    <a:pt x="474" y="260"/>
                  </a:lnTo>
                  <a:lnTo>
                    <a:pt x="476" y="258"/>
                  </a:lnTo>
                  <a:lnTo>
                    <a:pt x="478" y="258"/>
                  </a:lnTo>
                  <a:lnTo>
                    <a:pt x="476" y="262"/>
                  </a:lnTo>
                  <a:lnTo>
                    <a:pt x="474" y="264"/>
                  </a:lnTo>
                  <a:lnTo>
                    <a:pt x="472" y="266"/>
                  </a:lnTo>
                  <a:lnTo>
                    <a:pt x="470" y="266"/>
                  </a:lnTo>
                  <a:lnTo>
                    <a:pt x="470" y="268"/>
                  </a:lnTo>
                  <a:lnTo>
                    <a:pt x="468" y="268"/>
                  </a:lnTo>
                  <a:lnTo>
                    <a:pt x="468" y="270"/>
                  </a:lnTo>
                  <a:lnTo>
                    <a:pt x="466" y="270"/>
                  </a:lnTo>
                  <a:lnTo>
                    <a:pt x="468" y="272"/>
                  </a:lnTo>
                  <a:lnTo>
                    <a:pt x="470" y="272"/>
                  </a:lnTo>
                  <a:lnTo>
                    <a:pt x="472" y="272"/>
                  </a:lnTo>
                  <a:lnTo>
                    <a:pt x="470" y="274"/>
                  </a:lnTo>
                  <a:lnTo>
                    <a:pt x="468" y="274"/>
                  </a:lnTo>
                  <a:lnTo>
                    <a:pt x="466" y="274"/>
                  </a:lnTo>
                  <a:lnTo>
                    <a:pt x="464" y="276"/>
                  </a:lnTo>
                  <a:lnTo>
                    <a:pt x="462" y="276"/>
                  </a:lnTo>
                  <a:lnTo>
                    <a:pt x="460" y="276"/>
                  </a:lnTo>
                  <a:lnTo>
                    <a:pt x="460" y="278"/>
                  </a:lnTo>
                  <a:lnTo>
                    <a:pt x="458" y="278"/>
                  </a:lnTo>
                  <a:lnTo>
                    <a:pt x="458" y="280"/>
                  </a:lnTo>
                  <a:lnTo>
                    <a:pt x="456" y="280"/>
                  </a:lnTo>
                  <a:lnTo>
                    <a:pt x="458" y="280"/>
                  </a:lnTo>
                  <a:lnTo>
                    <a:pt x="460" y="282"/>
                  </a:lnTo>
                  <a:lnTo>
                    <a:pt x="460" y="284"/>
                  </a:lnTo>
                  <a:lnTo>
                    <a:pt x="466" y="282"/>
                  </a:lnTo>
                  <a:lnTo>
                    <a:pt x="468" y="280"/>
                  </a:lnTo>
                  <a:lnTo>
                    <a:pt x="470" y="280"/>
                  </a:lnTo>
                  <a:lnTo>
                    <a:pt x="472" y="278"/>
                  </a:lnTo>
                  <a:lnTo>
                    <a:pt x="474" y="276"/>
                  </a:lnTo>
                  <a:lnTo>
                    <a:pt x="476" y="276"/>
                  </a:lnTo>
                  <a:lnTo>
                    <a:pt x="478" y="274"/>
                  </a:lnTo>
                  <a:lnTo>
                    <a:pt x="478" y="272"/>
                  </a:lnTo>
                  <a:lnTo>
                    <a:pt x="480" y="270"/>
                  </a:lnTo>
                  <a:lnTo>
                    <a:pt x="480" y="268"/>
                  </a:lnTo>
                  <a:lnTo>
                    <a:pt x="480" y="266"/>
                  </a:lnTo>
                  <a:lnTo>
                    <a:pt x="482" y="266"/>
                  </a:lnTo>
                  <a:lnTo>
                    <a:pt x="484" y="266"/>
                  </a:lnTo>
                  <a:lnTo>
                    <a:pt x="484" y="264"/>
                  </a:lnTo>
                  <a:lnTo>
                    <a:pt x="486" y="264"/>
                  </a:lnTo>
                  <a:lnTo>
                    <a:pt x="488" y="262"/>
                  </a:lnTo>
                  <a:lnTo>
                    <a:pt x="490" y="260"/>
                  </a:lnTo>
                  <a:lnTo>
                    <a:pt x="490" y="258"/>
                  </a:lnTo>
                  <a:lnTo>
                    <a:pt x="488" y="258"/>
                  </a:lnTo>
                  <a:lnTo>
                    <a:pt x="486" y="256"/>
                  </a:lnTo>
                  <a:lnTo>
                    <a:pt x="484" y="256"/>
                  </a:lnTo>
                  <a:lnTo>
                    <a:pt x="484" y="254"/>
                  </a:lnTo>
                  <a:lnTo>
                    <a:pt x="482" y="254"/>
                  </a:lnTo>
                  <a:lnTo>
                    <a:pt x="482" y="252"/>
                  </a:lnTo>
                  <a:lnTo>
                    <a:pt x="480" y="252"/>
                  </a:lnTo>
                  <a:lnTo>
                    <a:pt x="478" y="252"/>
                  </a:lnTo>
                  <a:lnTo>
                    <a:pt x="476" y="250"/>
                  </a:lnTo>
                  <a:lnTo>
                    <a:pt x="476" y="248"/>
                  </a:lnTo>
                  <a:lnTo>
                    <a:pt x="478" y="244"/>
                  </a:lnTo>
                  <a:lnTo>
                    <a:pt x="478" y="242"/>
                  </a:lnTo>
                  <a:lnTo>
                    <a:pt x="478" y="240"/>
                  </a:lnTo>
                  <a:lnTo>
                    <a:pt x="480" y="238"/>
                  </a:lnTo>
                  <a:lnTo>
                    <a:pt x="480" y="234"/>
                  </a:lnTo>
                  <a:lnTo>
                    <a:pt x="480" y="232"/>
                  </a:lnTo>
                  <a:lnTo>
                    <a:pt x="480" y="230"/>
                  </a:lnTo>
                  <a:lnTo>
                    <a:pt x="480" y="228"/>
                  </a:lnTo>
                  <a:lnTo>
                    <a:pt x="482" y="226"/>
                  </a:lnTo>
                  <a:lnTo>
                    <a:pt x="482" y="224"/>
                  </a:lnTo>
                  <a:lnTo>
                    <a:pt x="484" y="222"/>
                  </a:lnTo>
                  <a:lnTo>
                    <a:pt x="484" y="220"/>
                  </a:lnTo>
                  <a:lnTo>
                    <a:pt x="484" y="218"/>
                  </a:lnTo>
                  <a:lnTo>
                    <a:pt x="484" y="216"/>
                  </a:lnTo>
                  <a:lnTo>
                    <a:pt x="482" y="214"/>
                  </a:lnTo>
                  <a:lnTo>
                    <a:pt x="482" y="212"/>
                  </a:lnTo>
                  <a:lnTo>
                    <a:pt x="480" y="210"/>
                  </a:lnTo>
                  <a:lnTo>
                    <a:pt x="480" y="208"/>
                  </a:lnTo>
                  <a:lnTo>
                    <a:pt x="478" y="208"/>
                  </a:lnTo>
                  <a:lnTo>
                    <a:pt x="480" y="208"/>
                  </a:lnTo>
                  <a:lnTo>
                    <a:pt x="480" y="206"/>
                  </a:lnTo>
                  <a:lnTo>
                    <a:pt x="480" y="204"/>
                  </a:lnTo>
                  <a:lnTo>
                    <a:pt x="480" y="202"/>
                  </a:lnTo>
                  <a:lnTo>
                    <a:pt x="480" y="200"/>
                  </a:lnTo>
                  <a:lnTo>
                    <a:pt x="480" y="198"/>
                  </a:lnTo>
                  <a:lnTo>
                    <a:pt x="482" y="198"/>
                  </a:lnTo>
                  <a:lnTo>
                    <a:pt x="484" y="196"/>
                  </a:lnTo>
                  <a:lnTo>
                    <a:pt x="486" y="196"/>
                  </a:lnTo>
                  <a:lnTo>
                    <a:pt x="486" y="194"/>
                  </a:lnTo>
                  <a:lnTo>
                    <a:pt x="484" y="194"/>
                  </a:lnTo>
                  <a:lnTo>
                    <a:pt x="482" y="192"/>
                  </a:lnTo>
                  <a:lnTo>
                    <a:pt x="478" y="192"/>
                  </a:lnTo>
                  <a:lnTo>
                    <a:pt x="476" y="192"/>
                  </a:lnTo>
                  <a:lnTo>
                    <a:pt x="472" y="194"/>
                  </a:lnTo>
                  <a:lnTo>
                    <a:pt x="470" y="194"/>
                  </a:lnTo>
                  <a:lnTo>
                    <a:pt x="468" y="194"/>
                  </a:lnTo>
                  <a:lnTo>
                    <a:pt x="466" y="196"/>
                  </a:lnTo>
                  <a:lnTo>
                    <a:pt x="464" y="196"/>
                  </a:lnTo>
                  <a:lnTo>
                    <a:pt x="462" y="196"/>
                  </a:lnTo>
                  <a:lnTo>
                    <a:pt x="462" y="198"/>
                  </a:lnTo>
                  <a:lnTo>
                    <a:pt x="460" y="198"/>
                  </a:lnTo>
                  <a:lnTo>
                    <a:pt x="460" y="200"/>
                  </a:lnTo>
                  <a:lnTo>
                    <a:pt x="458" y="200"/>
                  </a:lnTo>
                  <a:lnTo>
                    <a:pt x="456" y="200"/>
                  </a:lnTo>
                  <a:lnTo>
                    <a:pt x="454" y="202"/>
                  </a:lnTo>
                  <a:lnTo>
                    <a:pt x="452" y="202"/>
                  </a:lnTo>
                  <a:lnTo>
                    <a:pt x="450" y="202"/>
                  </a:lnTo>
                  <a:lnTo>
                    <a:pt x="448" y="202"/>
                  </a:lnTo>
                  <a:lnTo>
                    <a:pt x="448" y="204"/>
                  </a:lnTo>
                  <a:lnTo>
                    <a:pt x="446" y="204"/>
                  </a:lnTo>
                  <a:lnTo>
                    <a:pt x="444" y="204"/>
                  </a:lnTo>
                  <a:lnTo>
                    <a:pt x="444" y="206"/>
                  </a:lnTo>
                  <a:lnTo>
                    <a:pt x="440" y="208"/>
                  </a:lnTo>
                  <a:lnTo>
                    <a:pt x="438" y="208"/>
                  </a:lnTo>
                  <a:lnTo>
                    <a:pt x="440" y="206"/>
                  </a:lnTo>
                  <a:lnTo>
                    <a:pt x="440" y="204"/>
                  </a:lnTo>
                  <a:lnTo>
                    <a:pt x="442" y="204"/>
                  </a:lnTo>
                  <a:lnTo>
                    <a:pt x="442" y="202"/>
                  </a:lnTo>
                  <a:lnTo>
                    <a:pt x="444" y="202"/>
                  </a:lnTo>
                  <a:lnTo>
                    <a:pt x="444" y="200"/>
                  </a:lnTo>
                  <a:lnTo>
                    <a:pt x="442" y="200"/>
                  </a:lnTo>
                  <a:lnTo>
                    <a:pt x="440" y="200"/>
                  </a:lnTo>
                  <a:lnTo>
                    <a:pt x="440" y="198"/>
                  </a:lnTo>
                  <a:lnTo>
                    <a:pt x="438" y="196"/>
                  </a:lnTo>
                  <a:lnTo>
                    <a:pt x="436" y="196"/>
                  </a:lnTo>
                  <a:lnTo>
                    <a:pt x="436" y="192"/>
                  </a:lnTo>
                  <a:lnTo>
                    <a:pt x="436" y="190"/>
                  </a:lnTo>
                  <a:lnTo>
                    <a:pt x="436" y="188"/>
                  </a:lnTo>
                  <a:lnTo>
                    <a:pt x="438" y="186"/>
                  </a:lnTo>
                  <a:lnTo>
                    <a:pt x="440" y="184"/>
                  </a:lnTo>
                  <a:lnTo>
                    <a:pt x="442" y="184"/>
                  </a:lnTo>
                  <a:lnTo>
                    <a:pt x="442" y="182"/>
                  </a:lnTo>
                  <a:lnTo>
                    <a:pt x="440" y="182"/>
                  </a:lnTo>
                  <a:lnTo>
                    <a:pt x="438" y="182"/>
                  </a:lnTo>
                  <a:lnTo>
                    <a:pt x="436" y="182"/>
                  </a:lnTo>
                  <a:lnTo>
                    <a:pt x="434" y="182"/>
                  </a:lnTo>
                  <a:lnTo>
                    <a:pt x="432" y="184"/>
                  </a:lnTo>
                  <a:lnTo>
                    <a:pt x="430" y="184"/>
                  </a:lnTo>
                  <a:lnTo>
                    <a:pt x="428" y="184"/>
                  </a:lnTo>
                  <a:lnTo>
                    <a:pt x="426" y="184"/>
                  </a:lnTo>
                  <a:lnTo>
                    <a:pt x="424" y="186"/>
                  </a:lnTo>
                  <a:lnTo>
                    <a:pt x="422" y="186"/>
                  </a:lnTo>
                  <a:lnTo>
                    <a:pt x="420" y="186"/>
                  </a:lnTo>
                  <a:lnTo>
                    <a:pt x="418" y="184"/>
                  </a:lnTo>
                  <a:lnTo>
                    <a:pt x="416" y="184"/>
                  </a:lnTo>
                  <a:lnTo>
                    <a:pt x="418" y="182"/>
                  </a:lnTo>
                  <a:lnTo>
                    <a:pt x="418" y="180"/>
                  </a:lnTo>
                  <a:lnTo>
                    <a:pt x="420" y="180"/>
                  </a:lnTo>
                  <a:lnTo>
                    <a:pt x="422" y="178"/>
                  </a:lnTo>
                  <a:lnTo>
                    <a:pt x="424" y="176"/>
                  </a:lnTo>
                  <a:lnTo>
                    <a:pt x="434" y="170"/>
                  </a:lnTo>
                  <a:lnTo>
                    <a:pt x="440" y="164"/>
                  </a:lnTo>
                  <a:lnTo>
                    <a:pt x="450" y="156"/>
                  </a:lnTo>
                  <a:lnTo>
                    <a:pt x="458" y="150"/>
                  </a:lnTo>
                  <a:lnTo>
                    <a:pt x="464" y="144"/>
                  </a:lnTo>
                  <a:lnTo>
                    <a:pt x="472" y="138"/>
                  </a:lnTo>
                  <a:lnTo>
                    <a:pt x="478" y="132"/>
                  </a:lnTo>
                  <a:lnTo>
                    <a:pt x="484" y="126"/>
                  </a:lnTo>
                  <a:lnTo>
                    <a:pt x="498" y="116"/>
                  </a:lnTo>
                  <a:lnTo>
                    <a:pt x="510" y="106"/>
                  </a:lnTo>
                  <a:lnTo>
                    <a:pt x="520" y="98"/>
                  </a:lnTo>
                  <a:lnTo>
                    <a:pt x="532" y="90"/>
                  </a:lnTo>
                  <a:lnTo>
                    <a:pt x="540" y="82"/>
                  </a:lnTo>
                  <a:lnTo>
                    <a:pt x="548" y="76"/>
                  </a:lnTo>
                  <a:lnTo>
                    <a:pt x="556" y="68"/>
                  </a:lnTo>
                  <a:lnTo>
                    <a:pt x="564" y="62"/>
                  </a:lnTo>
                  <a:lnTo>
                    <a:pt x="570" y="56"/>
                  </a:lnTo>
                  <a:lnTo>
                    <a:pt x="576" y="52"/>
                  </a:lnTo>
                  <a:lnTo>
                    <a:pt x="580" y="48"/>
                  </a:lnTo>
                  <a:lnTo>
                    <a:pt x="586" y="44"/>
                  </a:lnTo>
                  <a:lnTo>
                    <a:pt x="590" y="42"/>
                  </a:lnTo>
                  <a:lnTo>
                    <a:pt x="594" y="38"/>
                  </a:lnTo>
                  <a:lnTo>
                    <a:pt x="596" y="36"/>
                  </a:lnTo>
                  <a:lnTo>
                    <a:pt x="600" y="34"/>
                  </a:lnTo>
                  <a:lnTo>
                    <a:pt x="602" y="32"/>
                  </a:lnTo>
                  <a:lnTo>
                    <a:pt x="602" y="30"/>
                  </a:lnTo>
                  <a:lnTo>
                    <a:pt x="604" y="30"/>
                  </a:lnTo>
                  <a:lnTo>
                    <a:pt x="606" y="28"/>
                  </a:lnTo>
                  <a:lnTo>
                    <a:pt x="606" y="26"/>
                  </a:lnTo>
                  <a:lnTo>
                    <a:pt x="608" y="26"/>
                  </a:lnTo>
                  <a:lnTo>
                    <a:pt x="606" y="26"/>
                  </a:lnTo>
                  <a:lnTo>
                    <a:pt x="604" y="26"/>
                  </a:lnTo>
                  <a:lnTo>
                    <a:pt x="604" y="24"/>
                  </a:lnTo>
                  <a:lnTo>
                    <a:pt x="602" y="24"/>
                  </a:lnTo>
                  <a:lnTo>
                    <a:pt x="602" y="22"/>
                  </a:lnTo>
                  <a:lnTo>
                    <a:pt x="602" y="20"/>
                  </a:lnTo>
                  <a:lnTo>
                    <a:pt x="600" y="18"/>
                  </a:lnTo>
                  <a:lnTo>
                    <a:pt x="598" y="18"/>
                  </a:lnTo>
                  <a:lnTo>
                    <a:pt x="594" y="18"/>
                  </a:lnTo>
                  <a:lnTo>
                    <a:pt x="586" y="18"/>
                  </a:lnTo>
                  <a:lnTo>
                    <a:pt x="582" y="20"/>
                  </a:lnTo>
                  <a:lnTo>
                    <a:pt x="580" y="20"/>
                  </a:lnTo>
                  <a:lnTo>
                    <a:pt x="578" y="20"/>
                  </a:lnTo>
                  <a:lnTo>
                    <a:pt x="576" y="22"/>
                  </a:lnTo>
                  <a:lnTo>
                    <a:pt x="574" y="22"/>
                  </a:lnTo>
                  <a:lnTo>
                    <a:pt x="572" y="22"/>
                  </a:lnTo>
                  <a:lnTo>
                    <a:pt x="570" y="22"/>
                  </a:lnTo>
                  <a:lnTo>
                    <a:pt x="568" y="20"/>
                  </a:lnTo>
                  <a:lnTo>
                    <a:pt x="566" y="20"/>
                  </a:lnTo>
                  <a:lnTo>
                    <a:pt x="564" y="18"/>
                  </a:lnTo>
                  <a:lnTo>
                    <a:pt x="562" y="18"/>
                  </a:lnTo>
                  <a:lnTo>
                    <a:pt x="560" y="16"/>
                  </a:lnTo>
                  <a:lnTo>
                    <a:pt x="558" y="16"/>
                  </a:lnTo>
                  <a:lnTo>
                    <a:pt x="556" y="16"/>
                  </a:lnTo>
                  <a:lnTo>
                    <a:pt x="554" y="16"/>
                  </a:lnTo>
                  <a:lnTo>
                    <a:pt x="550" y="16"/>
                  </a:lnTo>
                  <a:lnTo>
                    <a:pt x="546" y="16"/>
                  </a:lnTo>
                  <a:lnTo>
                    <a:pt x="544" y="16"/>
                  </a:lnTo>
                  <a:lnTo>
                    <a:pt x="542" y="16"/>
                  </a:lnTo>
                  <a:lnTo>
                    <a:pt x="540" y="16"/>
                  </a:lnTo>
                  <a:lnTo>
                    <a:pt x="538" y="14"/>
                  </a:lnTo>
                  <a:lnTo>
                    <a:pt x="536" y="14"/>
                  </a:lnTo>
                  <a:lnTo>
                    <a:pt x="534" y="14"/>
                  </a:lnTo>
                  <a:lnTo>
                    <a:pt x="532" y="12"/>
                  </a:lnTo>
                  <a:lnTo>
                    <a:pt x="528" y="12"/>
                  </a:lnTo>
                  <a:lnTo>
                    <a:pt x="526" y="12"/>
                  </a:lnTo>
                  <a:lnTo>
                    <a:pt x="522" y="12"/>
                  </a:lnTo>
                  <a:lnTo>
                    <a:pt x="520" y="12"/>
                  </a:lnTo>
                  <a:lnTo>
                    <a:pt x="514" y="12"/>
                  </a:lnTo>
                  <a:lnTo>
                    <a:pt x="510" y="12"/>
                  </a:lnTo>
                  <a:lnTo>
                    <a:pt x="504" y="12"/>
                  </a:lnTo>
                  <a:lnTo>
                    <a:pt x="502" y="12"/>
                  </a:lnTo>
                  <a:lnTo>
                    <a:pt x="500" y="12"/>
                  </a:lnTo>
                  <a:lnTo>
                    <a:pt x="498" y="12"/>
                  </a:lnTo>
                  <a:lnTo>
                    <a:pt x="496" y="12"/>
                  </a:lnTo>
                  <a:lnTo>
                    <a:pt x="494" y="12"/>
                  </a:lnTo>
                  <a:lnTo>
                    <a:pt x="496" y="10"/>
                  </a:lnTo>
                  <a:lnTo>
                    <a:pt x="496" y="8"/>
                  </a:lnTo>
                  <a:lnTo>
                    <a:pt x="496" y="6"/>
                  </a:lnTo>
                  <a:lnTo>
                    <a:pt x="494" y="6"/>
                  </a:lnTo>
                  <a:lnTo>
                    <a:pt x="492" y="6"/>
                  </a:lnTo>
                  <a:lnTo>
                    <a:pt x="490" y="6"/>
                  </a:lnTo>
                  <a:lnTo>
                    <a:pt x="486" y="6"/>
                  </a:lnTo>
                  <a:lnTo>
                    <a:pt x="484" y="6"/>
                  </a:lnTo>
                  <a:lnTo>
                    <a:pt x="482" y="6"/>
                  </a:lnTo>
                  <a:lnTo>
                    <a:pt x="480" y="6"/>
                  </a:lnTo>
                  <a:lnTo>
                    <a:pt x="476" y="6"/>
                  </a:lnTo>
                  <a:lnTo>
                    <a:pt x="474" y="6"/>
                  </a:lnTo>
                  <a:lnTo>
                    <a:pt x="472" y="6"/>
                  </a:lnTo>
                  <a:lnTo>
                    <a:pt x="470" y="6"/>
                  </a:lnTo>
                  <a:lnTo>
                    <a:pt x="468" y="6"/>
                  </a:lnTo>
                  <a:lnTo>
                    <a:pt x="468" y="8"/>
                  </a:lnTo>
                  <a:lnTo>
                    <a:pt x="470" y="6"/>
                  </a:lnTo>
                  <a:lnTo>
                    <a:pt x="472" y="4"/>
                  </a:lnTo>
                  <a:lnTo>
                    <a:pt x="474" y="2"/>
                  </a:lnTo>
                  <a:lnTo>
                    <a:pt x="474" y="0"/>
                  </a:lnTo>
                  <a:lnTo>
                    <a:pt x="476" y="0"/>
                  </a:lnTo>
                  <a:lnTo>
                    <a:pt x="472" y="2"/>
                  </a:lnTo>
                  <a:lnTo>
                    <a:pt x="468" y="2"/>
                  </a:lnTo>
                  <a:lnTo>
                    <a:pt x="466" y="4"/>
                  </a:lnTo>
                  <a:lnTo>
                    <a:pt x="464" y="4"/>
                  </a:lnTo>
                  <a:lnTo>
                    <a:pt x="462" y="6"/>
                  </a:lnTo>
                  <a:lnTo>
                    <a:pt x="460" y="6"/>
                  </a:lnTo>
                  <a:lnTo>
                    <a:pt x="458" y="6"/>
                  </a:lnTo>
                  <a:lnTo>
                    <a:pt x="456" y="6"/>
                  </a:lnTo>
                  <a:lnTo>
                    <a:pt x="456" y="8"/>
                  </a:lnTo>
                  <a:lnTo>
                    <a:pt x="458" y="6"/>
                  </a:lnTo>
                  <a:lnTo>
                    <a:pt x="460" y="4"/>
                  </a:lnTo>
                  <a:lnTo>
                    <a:pt x="460" y="2"/>
                  </a:lnTo>
                  <a:lnTo>
                    <a:pt x="462" y="0"/>
                  </a:lnTo>
                  <a:lnTo>
                    <a:pt x="460" y="0"/>
                  </a:lnTo>
                  <a:lnTo>
                    <a:pt x="458" y="0"/>
                  </a:lnTo>
                  <a:lnTo>
                    <a:pt x="456" y="0"/>
                  </a:lnTo>
                  <a:lnTo>
                    <a:pt x="454" y="0"/>
                  </a:lnTo>
                  <a:lnTo>
                    <a:pt x="452" y="2"/>
                  </a:lnTo>
                  <a:lnTo>
                    <a:pt x="450" y="4"/>
                  </a:lnTo>
                  <a:lnTo>
                    <a:pt x="446" y="4"/>
                  </a:lnTo>
                  <a:lnTo>
                    <a:pt x="442" y="6"/>
                  </a:lnTo>
                  <a:lnTo>
                    <a:pt x="438" y="6"/>
                  </a:lnTo>
                  <a:lnTo>
                    <a:pt x="434" y="6"/>
                  </a:lnTo>
                  <a:lnTo>
                    <a:pt x="430" y="6"/>
                  </a:lnTo>
                  <a:lnTo>
                    <a:pt x="426" y="6"/>
                  </a:lnTo>
                  <a:lnTo>
                    <a:pt x="420" y="6"/>
                  </a:lnTo>
                  <a:lnTo>
                    <a:pt x="416" y="6"/>
                  </a:lnTo>
                  <a:lnTo>
                    <a:pt x="412" y="6"/>
                  </a:lnTo>
                  <a:lnTo>
                    <a:pt x="408" y="6"/>
                  </a:lnTo>
                  <a:lnTo>
                    <a:pt x="406" y="6"/>
                  </a:lnTo>
                  <a:lnTo>
                    <a:pt x="404" y="6"/>
                  </a:lnTo>
                  <a:lnTo>
                    <a:pt x="404" y="8"/>
                  </a:lnTo>
                  <a:lnTo>
                    <a:pt x="402" y="8"/>
                  </a:lnTo>
                  <a:lnTo>
                    <a:pt x="400" y="10"/>
                  </a:lnTo>
                  <a:lnTo>
                    <a:pt x="398" y="10"/>
                  </a:lnTo>
                  <a:lnTo>
                    <a:pt x="396" y="10"/>
                  </a:lnTo>
                  <a:lnTo>
                    <a:pt x="394" y="12"/>
                  </a:lnTo>
                  <a:lnTo>
                    <a:pt x="392" y="12"/>
                  </a:lnTo>
                  <a:lnTo>
                    <a:pt x="390" y="12"/>
                  </a:lnTo>
                  <a:lnTo>
                    <a:pt x="388" y="12"/>
                  </a:lnTo>
                  <a:lnTo>
                    <a:pt x="386" y="12"/>
                  </a:lnTo>
                  <a:lnTo>
                    <a:pt x="384" y="12"/>
                  </a:lnTo>
                  <a:lnTo>
                    <a:pt x="380" y="12"/>
                  </a:lnTo>
                  <a:lnTo>
                    <a:pt x="376" y="12"/>
                  </a:lnTo>
                  <a:lnTo>
                    <a:pt x="372" y="14"/>
                  </a:lnTo>
                  <a:lnTo>
                    <a:pt x="368" y="14"/>
                  </a:lnTo>
                  <a:lnTo>
                    <a:pt x="364" y="14"/>
                  </a:lnTo>
                  <a:lnTo>
                    <a:pt x="362" y="14"/>
                  </a:lnTo>
                  <a:lnTo>
                    <a:pt x="360" y="14"/>
                  </a:lnTo>
                  <a:lnTo>
                    <a:pt x="358" y="16"/>
                  </a:lnTo>
                  <a:lnTo>
                    <a:pt x="354" y="18"/>
                  </a:lnTo>
                  <a:lnTo>
                    <a:pt x="348" y="20"/>
                  </a:lnTo>
                  <a:lnTo>
                    <a:pt x="342" y="24"/>
                  </a:lnTo>
                  <a:lnTo>
                    <a:pt x="336" y="28"/>
                  </a:lnTo>
                  <a:lnTo>
                    <a:pt x="330" y="30"/>
                  </a:lnTo>
                  <a:lnTo>
                    <a:pt x="326" y="30"/>
                  </a:lnTo>
                  <a:lnTo>
                    <a:pt x="324" y="32"/>
                  </a:lnTo>
                  <a:lnTo>
                    <a:pt x="320" y="32"/>
                  </a:lnTo>
                  <a:lnTo>
                    <a:pt x="316" y="34"/>
                  </a:lnTo>
                  <a:lnTo>
                    <a:pt x="312" y="34"/>
                  </a:lnTo>
                  <a:lnTo>
                    <a:pt x="306" y="34"/>
                  </a:lnTo>
                  <a:lnTo>
                    <a:pt x="300" y="36"/>
                  </a:lnTo>
                  <a:lnTo>
                    <a:pt x="294" y="36"/>
                  </a:lnTo>
                  <a:lnTo>
                    <a:pt x="292" y="36"/>
                  </a:lnTo>
                  <a:lnTo>
                    <a:pt x="290" y="36"/>
                  </a:lnTo>
                  <a:lnTo>
                    <a:pt x="288" y="36"/>
                  </a:lnTo>
                  <a:lnTo>
                    <a:pt x="286" y="36"/>
                  </a:lnTo>
                  <a:lnTo>
                    <a:pt x="284" y="36"/>
                  </a:lnTo>
                  <a:lnTo>
                    <a:pt x="284" y="38"/>
                  </a:lnTo>
                  <a:lnTo>
                    <a:pt x="282" y="38"/>
                  </a:lnTo>
                  <a:lnTo>
                    <a:pt x="280" y="38"/>
                  </a:lnTo>
                  <a:lnTo>
                    <a:pt x="278" y="38"/>
                  </a:lnTo>
                  <a:lnTo>
                    <a:pt x="276" y="40"/>
                  </a:lnTo>
                  <a:lnTo>
                    <a:pt x="272" y="42"/>
                  </a:lnTo>
                  <a:lnTo>
                    <a:pt x="268" y="42"/>
                  </a:lnTo>
                  <a:lnTo>
                    <a:pt x="268" y="44"/>
                  </a:lnTo>
                  <a:lnTo>
                    <a:pt x="266" y="44"/>
                  </a:lnTo>
                  <a:lnTo>
                    <a:pt x="264" y="46"/>
                  </a:lnTo>
                  <a:lnTo>
                    <a:pt x="262" y="46"/>
                  </a:lnTo>
                  <a:lnTo>
                    <a:pt x="264" y="48"/>
                  </a:lnTo>
                  <a:lnTo>
                    <a:pt x="266" y="50"/>
                  </a:lnTo>
                  <a:lnTo>
                    <a:pt x="268" y="50"/>
                  </a:lnTo>
                  <a:lnTo>
                    <a:pt x="268" y="52"/>
                  </a:lnTo>
                  <a:lnTo>
                    <a:pt x="270" y="52"/>
                  </a:lnTo>
                  <a:lnTo>
                    <a:pt x="272" y="54"/>
                  </a:lnTo>
                  <a:lnTo>
                    <a:pt x="272" y="56"/>
                  </a:lnTo>
                  <a:lnTo>
                    <a:pt x="274" y="58"/>
                  </a:lnTo>
                  <a:lnTo>
                    <a:pt x="274" y="60"/>
                  </a:lnTo>
                  <a:lnTo>
                    <a:pt x="274" y="62"/>
                  </a:lnTo>
                  <a:lnTo>
                    <a:pt x="272" y="62"/>
                  </a:lnTo>
                  <a:lnTo>
                    <a:pt x="270" y="64"/>
                  </a:lnTo>
                  <a:lnTo>
                    <a:pt x="268" y="66"/>
                  </a:lnTo>
                  <a:lnTo>
                    <a:pt x="272" y="66"/>
                  </a:lnTo>
                  <a:lnTo>
                    <a:pt x="274" y="66"/>
                  </a:lnTo>
                  <a:lnTo>
                    <a:pt x="278" y="66"/>
                  </a:lnTo>
                  <a:lnTo>
                    <a:pt x="280" y="66"/>
                  </a:lnTo>
                  <a:lnTo>
                    <a:pt x="282" y="66"/>
                  </a:lnTo>
                  <a:lnTo>
                    <a:pt x="284" y="66"/>
                  </a:lnTo>
                  <a:lnTo>
                    <a:pt x="286" y="66"/>
                  </a:lnTo>
                  <a:lnTo>
                    <a:pt x="288" y="66"/>
                  </a:lnTo>
                  <a:lnTo>
                    <a:pt x="290" y="66"/>
                  </a:lnTo>
                  <a:lnTo>
                    <a:pt x="288" y="68"/>
                  </a:lnTo>
                  <a:lnTo>
                    <a:pt x="286" y="72"/>
                  </a:lnTo>
                  <a:lnTo>
                    <a:pt x="284" y="72"/>
                  </a:lnTo>
                  <a:lnTo>
                    <a:pt x="284" y="74"/>
                  </a:lnTo>
                  <a:lnTo>
                    <a:pt x="282" y="74"/>
                  </a:lnTo>
                  <a:lnTo>
                    <a:pt x="286" y="74"/>
                  </a:lnTo>
                  <a:lnTo>
                    <a:pt x="288" y="76"/>
                  </a:lnTo>
                  <a:lnTo>
                    <a:pt x="290" y="76"/>
                  </a:lnTo>
                  <a:lnTo>
                    <a:pt x="292" y="76"/>
                  </a:lnTo>
                  <a:lnTo>
                    <a:pt x="294" y="76"/>
                  </a:lnTo>
                  <a:lnTo>
                    <a:pt x="296" y="76"/>
                  </a:lnTo>
                  <a:lnTo>
                    <a:pt x="298" y="76"/>
                  </a:lnTo>
                  <a:lnTo>
                    <a:pt x="296" y="78"/>
                  </a:lnTo>
                  <a:lnTo>
                    <a:pt x="294" y="78"/>
                  </a:lnTo>
                  <a:lnTo>
                    <a:pt x="292" y="78"/>
                  </a:lnTo>
                  <a:lnTo>
                    <a:pt x="290" y="78"/>
                  </a:lnTo>
                  <a:lnTo>
                    <a:pt x="288" y="78"/>
                  </a:lnTo>
                  <a:lnTo>
                    <a:pt x="286" y="78"/>
                  </a:lnTo>
                  <a:lnTo>
                    <a:pt x="284" y="78"/>
                  </a:lnTo>
                  <a:lnTo>
                    <a:pt x="282" y="80"/>
                  </a:lnTo>
                  <a:lnTo>
                    <a:pt x="280" y="82"/>
                  </a:lnTo>
                  <a:lnTo>
                    <a:pt x="278" y="82"/>
                  </a:lnTo>
                  <a:lnTo>
                    <a:pt x="276" y="82"/>
                  </a:lnTo>
                  <a:lnTo>
                    <a:pt x="274" y="82"/>
                  </a:lnTo>
                  <a:lnTo>
                    <a:pt x="272" y="82"/>
                  </a:lnTo>
                  <a:lnTo>
                    <a:pt x="270" y="82"/>
                  </a:lnTo>
                  <a:lnTo>
                    <a:pt x="268" y="82"/>
                  </a:lnTo>
                  <a:lnTo>
                    <a:pt x="266" y="82"/>
                  </a:lnTo>
                  <a:lnTo>
                    <a:pt x="262" y="84"/>
                  </a:lnTo>
                  <a:lnTo>
                    <a:pt x="258" y="84"/>
                  </a:lnTo>
                  <a:lnTo>
                    <a:pt x="256" y="84"/>
                  </a:lnTo>
                  <a:lnTo>
                    <a:pt x="252" y="84"/>
                  </a:lnTo>
                  <a:lnTo>
                    <a:pt x="250" y="84"/>
                  </a:lnTo>
                  <a:lnTo>
                    <a:pt x="248" y="84"/>
                  </a:lnTo>
                  <a:lnTo>
                    <a:pt x="246" y="84"/>
                  </a:lnTo>
                  <a:lnTo>
                    <a:pt x="246" y="82"/>
                  </a:lnTo>
                  <a:lnTo>
                    <a:pt x="244" y="82"/>
                  </a:lnTo>
                  <a:lnTo>
                    <a:pt x="246" y="80"/>
                  </a:lnTo>
                  <a:lnTo>
                    <a:pt x="248" y="80"/>
                  </a:lnTo>
                  <a:lnTo>
                    <a:pt x="250" y="78"/>
                  </a:lnTo>
                  <a:lnTo>
                    <a:pt x="250" y="76"/>
                  </a:lnTo>
                  <a:lnTo>
                    <a:pt x="248" y="76"/>
                  </a:lnTo>
                  <a:lnTo>
                    <a:pt x="246" y="76"/>
                  </a:lnTo>
                  <a:lnTo>
                    <a:pt x="244" y="76"/>
                  </a:lnTo>
                  <a:lnTo>
                    <a:pt x="242" y="76"/>
                  </a:lnTo>
                  <a:lnTo>
                    <a:pt x="240" y="76"/>
                  </a:lnTo>
                  <a:lnTo>
                    <a:pt x="238" y="76"/>
                  </a:lnTo>
                  <a:lnTo>
                    <a:pt x="236" y="76"/>
                  </a:lnTo>
                  <a:lnTo>
                    <a:pt x="234" y="76"/>
                  </a:lnTo>
                  <a:lnTo>
                    <a:pt x="230" y="76"/>
                  </a:lnTo>
                  <a:lnTo>
                    <a:pt x="228" y="76"/>
                  </a:lnTo>
                  <a:lnTo>
                    <a:pt x="224" y="76"/>
                  </a:lnTo>
                  <a:lnTo>
                    <a:pt x="222" y="76"/>
                  </a:lnTo>
                  <a:lnTo>
                    <a:pt x="222" y="78"/>
                  </a:lnTo>
                  <a:lnTo>
                    <a:pt x="220" y="80"/>
                  </a:lnTo>
                  <a:lnTo>
                    <a:pt x="222" y="82"/>
                  </a:lnTo>
                  <a:lnTo>
                    <a:pt x="220" y="82"/>
                  </a:lnTo>
                  <a:lnTo>
                    <a:pt x="218" y="82"/>
                  </a:lnTo>
                  <a:lnTo>
                    <a:pt x="216" y="82"/>
                  </a:lnTo>
                  <a:lnTo>
                    <a:pt x="212" y="84"/>
                  </a:lnTo>
                  <a:lnTo>
                    <a:pt x="208" y="84"/>
                  </a:lnTo>
                  <a:lnTo>
                    <a:pt x="204" y="84"/>
                  </a:lnTo>
                  <a:lnTo>
                    <a:pt x="202" y="84"/>
                  </a:lnTo>
                  <a:lnTo>
                    <a:pt x="200" y="84"/>
                  </a:lnTo>
                  <a:lnTo>
                    <a:pt x="198" y="84"/>
                  </a:lnTo>
                  <a:lnTo>
                    <a:pt x="196" y="86"/>
                  </a:lnTo>
                  <a:lnTo>
                    <a:pt x="194" y="86"/>
                  </a:lnTo>
                  <a:lnTo>
                    <a:pt x="188" y="86"/>
                  </a:lnTo>
                  <a:lnTo>
                    <a:pt x="182" y="88"/>
                  </a:lnTo>
                  <a:lnTo>
                    <a:pt x="180" y="88"/>
                  </a:lnTo>
                  <a:lnTo>
                    <a:pt x="178" y="90"/>
                  </a:lnTo>
                  <a:lnTo>
                    <a:pt x="176" y="90"/>
                  </a:lnTo>
                  <a:lnTo>
                    <a:pt x="174" y="90"/>
                  </a:lnTo>
                  <a:lnTo>
                    <a:pt x="174" y="92"/>
                  </a:lnTo>
                  <a:lnTo>
                    <a:pt x="180" y="94"/>
                  </a:lnTo>
                  <a:lnTo>
                    <a:pt x="182" y="94"/>
                  </a:lnTo>
                  <a:lnTo>
                    <a:pt x="184" y="94"/>
                  </a:lnTo>
                  <a:lnTo>
                    <a:pt x="186" y="96"/>
                  </a:lnTo>
                  <a:lnTo>
                    <a:pt x="188" y="96"/>
                  </a:lnTo>
                  <a:lnTo>
                    <a:pt x="190" y="96"/>
                  </a:lnTo>
                  <a:lnTo>
                    <a:pt x="188" y="96"/>
                  </a:lnTo>
                  <a:lnTo>
                    <a:pt x="186" y="96"/>
                  </a:lnTo>
                  <a:lnTo>
                    <a:pt x="184" y="98"/>
                  </a:lnTo>
                  <a:lnTo>
                    <a:pt x="182" y="98"/>
                  </a:lnTo>
                  <a:lnTo>
                    <a:pt x="180" y="100"/>
                  </a:lnTo>
                  <a:lnTo>
                    <a:pt x="178" y="100"/>
                  </a:lnTo>
                  <a:lnTo>
                    <a:pt x="178" y="102"/>
                  </a:lnTo>
                  <a:lnTo>
                    <a:pt x="178" y="104"/>
                  </a:lnTo>
                  <a:lnTo>
                    <a:pt x="176" y="106"/>
                  </a:lnTo>
                  <a:lnTo>
                    <a:pt x="176" y="108"/>
                  </a:lnTo>
                  <a:lnTo>
                    <a:pt x="178" y="108"/>
                  </a:lnTo>
                  <a:lnTo>
                    <a:pt x="180" y="110"/>
                  </a:lnTo>
                  <a:lnTo>
                    <a:pt x="184" y="110"/>
                  </a:lnTo>
                  <a:lnTo>
                    <a:pt x="186" y="110"/>
                  </a:lnTo>
                  <a:lnTo>
                    <a:pt x="188" y="110"/>
                  </a:lnTo>
                  <a:lnTo>
                    <a:pt x="190" y="110"/>
                  </a:lnTo>
                  <a:lnTo>
                    <a:pt x="194" y="110"/>
                  </a:lnTo>
                  <a:lnTo>
                    <a:pt x="196" y="110"/>
                  </a:lnTo>
                  <a:lnTo>
                    <a:pt x="198" y="110"/>
                  </a:lnTo>
                  <a:lnTo>
                    <a:pt x="200" y="110"/>
                  </a:lnTo>
                  <a:lnTo>
                    <a:pt x="200" y="108"/>
                  </a:lnTo>
                  <a:lnTo>
                    <a:pt x="202" y="110"/>
                  </a:lnTo>
                  <a:lnTo>
                    <a:pt x="204" y="110"/>
                  </a:lnTo>
                  <a:lnTo>
                    <a:pt x="208" y="110"/>
                  </a:lnTo>
                  <a:lnTo>
                    <a:pt x="210" y="112"/>
                  </a:lnTo>
                  <a:lnTo>
                    <a:pt x="212" y="112"/>
                  </a:lnTo>
                  <a:lnTo>
                    <a:pt x="212" y="110"/>
                  </a:lnTo>
                  <a:lnTo>
                    <a:pt x="214" y="110"/>
                  </a:lnTo>
                  <a:lnTo>
                    <a:pt x="214" y="108"/>
                  </a:lnTo>
                  <a:lnTo>
                    <a:pt x="216" y="108"/>
                  </a:lnTo>
                  <a:lnTo>
                    <a:pt x="216" y="110"/>
                  </a:lnTo>
                  <a:lnTo>
                    <a:pt x="218" y="110"/>
                  </a:lnTo>
                  <a:lnTo>
                    <a:pt x="218" y="112"/>
                  </a:lnTo>
                  <a:lnTo>
                    <a:pt x="220" y="110"/>
                  </a:lnTo>
                  <a:lnTo>
                    <a:pt x="222" y="110"/>
                  </a:lnTo>
                  <a:lnTo>
                    <a:pt x="224" y="108"/>
                  </a:lnTo>
                  <a:lnTo>
                    <a:pt x="226" y="106"/>
                  </a:lnTo>
                  <a:lnTo>
                    <a:pt x="228" y="106"/>
                  </a:lnTo>
                  <a:lnTo>
                    <a:pt x="230" y="106"/>
                  </a:lnTo>
                  <a:lnTo>
                    <a:pt x="232" y="104"/>
                  </a:lnTo>
                  <a:lnTo>
                    <a:pt x="232" y="106"/>
                  </a:lnTo>
                  <a:lnTo>
                    <a:pt x="234" y="106"/>
                  </a:lnTo>
                  <a:lnTo>
                    <a:pt x="238" y="106"/>
                  </a:lnTo>
                  <a:lnTo>
                    <a:pt x="240" y="106"/>
                  </a:lnTo>
                  <a:lnTo>
                    <a:pt x="242" y="104"/>
                  </a:lnTo>
                  <a:lnTo>
                    <a:pt x="246" y="102"/>
                  </a:lnTo>
                  <a:lnTo>
                    <a:pt x="248" y="102"/>
                  </a:lnTo>
                  <a:lnTo>
                    <a:pt x="250" y="102"/>
                  </a:lnTo>
                  <a:lnTo>
                    <a:pt x="250" y="104"/>
                  </a:lnTo>
                  <a:lnTo>
                    <a:pt x="248" y="108"/>
                  </a:lnTo>
                  <a:lnTo>
                    <a:pt x="246" y="110"/>
                  </a:lnTo>
                  <a:lnTo>
                    <a:pt x="244" y="110"/>
                  </a:lnTo>
                  <a:lnTo>
                    <a:pt x="242" y="110"/>
                  </a:lnTo>
                  <a:lnTo>
                    <a:pt x="240" y="110"/>
                  </a:lnTo>
                  <a:lnTo>
                    <a:pt x="236" y="110"/>
                  </a:lnTo>
                  <a:lnTo>
                    <a:pt x="234" y="110"/>
                  </a:lnTo>
                  <a:lnTo>
                    <a:pt x="234" y="112"/>
                  </a:lnTo>
                  <a:lnTo>
                    <a:pt x="234" y="114"/>
                  </a:lnTo>
                  <a:lnTo>
                    <a:pt x="234" y="116"/>
                  </a:lnTo>
                  <a:lnTo>
                    <a:pt x="234" y="118"/>
                  </a:lnTo>
                  <a:lnTo>
                    <a:pt x="234" y="120"/>
                  </a:lnTo>
                  <a:lnTo>
                    <a:pt x="232" y="122"/>
                  </a:lnTo>
                  <a:lnTo>
                    <a:pt x="228" y="124"/>
                  </a:lnTo>
                  <a:lnTo>
                    <a:pt x="226" y="124"/>
                  </a:lnTo>
                  <a:lnTo>
                    <a:pt x="224" y="126"/>
                  </a:lnTo>
                  <a:lnTo>
                    <a:pt x="220" y="128"/>
                  </a:lnTo>
                  <a:lnTo>
                    <a:pt x="218" y="128"/>
                  </a:lnTo>
                  <a:lnTo>
                    <a:pt x="214" y="128"/>
                  </a:lnTo>
                  <a:lnTo>
                    <a:pt x="212" y="128"/>
                  </a:lnTo>
                  <a:lnTo>
                    <a:pt x="210" y="128"/>
                  </a:lnTo>
                  <a:lnTo>
                    <a:pt x="208" y="128"/>
                  </a:lnTo>
                  <a:lnTo>
                    <a:pt x="206" y="128"/>
                  </a:lnTo>
                  <a:lnTo>
                    <a:pt x="204" y="128"/>
                  </a:lnTo>
                  <a:lnTo>
                    <a:pt x="204" y="126"/>
                  </a:lnTo>
                  <a:lnTo>
                    <a:pt x="202" y="126"/>
                  </a:lnTo>
                  <a:lnTo>
                    <a:pt x="202" y="124"/>
                  </a:lnTo>
                  <a:lnTo>
                    <a:pt x="200" y="124"/>
                  </a:lnTo>
                  <a:lnTo>
                    <a:pt x="198" y="126"/>
                  </a:lnTo>
                  <a:lnTo>
                    <a:pt x="196" y="126"/>
                  </a:lnTo>
                  <a:lnTo>
                    <a:pt x="196" y="128"/>
                  </a:lnTo>
                  <a:lnTo>
                    <a:pt x="196" y="130"/>
                  </a:lnTo>
                  <a:lnTo>
                    <a:pt x="194" y="130"/>
                  </a:lnTo>
                  <a:lnTo>
                    <a:pt x="192" y="132"/>
                  </a:lnTo>
                  <a:lnTo>
                    <a:pt x="190" y="134"/>
                  </a:lnTo>
                  <a:lnTo>
                    <a:pt x="186" y="134"/>
                  </a:lnTo>
                  <a:lnTo>
                    <a:pt x="182" y="136"/>
                  </a:lnTo>
                  <a:lnTo>
                    <a:pt x="180" y="136"/>
                  </a:lnTo>
                  <a:lnTo>
                    <a:pt x="178" y="136"/>
                  </a:lnTo>
                  <a:lnTo>
                    <a:pt x="174" y="134"/>
                  </a:lnTo>
                  <a:lnTo>
                    <a:pt x="172" y="132"/>
                  </a:lnTo>
                  <a:lnTo>
                    <a:pt x="170" y="132"/>
                  </a:lnTo>
                  <a:lnTo>
                    <a:pt x="166" y="134"/>
                  </a:lnTo>
                  <a:lnTo>
                    <a:pt x="164" y="136"/>
                  </a:lnTo>
                  <a:lnTo>
                    <a:pt x="160" y="138"/>
                  </a:lnTo>
                  <a:lnTo>
                    <a:pt x="158" y="138"/>
                  </a:lnTo>
                  <a:lnTo>
                    <a:pt x="156" y="140"/>
                  </a:lnTo>
                  <a:lnTo>
                    <a:pt x="154" y="142"/>
                  </a:lnTo>
                  <a:lnTo>
                    <a:pt x="152" y="142"/>
                  </a:lnTo>
                  <a:lnTo>
                    <a:pt x="150" y="142"/>
                  </a:lnTo>
                  <a:lnTo>
                    <a:pt x="150" y="144"/>
                  </a:lnTo>
                  <a:lnTo>
                    <a:pt x="148" y="144"/>
                  </a:lnTo>
                  <a:lnTo>
                    <a:pt x="146" y="146"/>
                  </a:lnTo>
                  <a:lnTo>
                    <a:pt x="146" y="148"/>
                  </a:lnTo>
                  <a:lnTo>
                    <a:pt x="144" y="148"/>
                  </a:lnTo>
                  <a:lnTo>
                    <a:pt x="142" y="146"/>
                  </a:lnTo>
                  <a:lnTo>
                    <a:pt x="142" y="144"/>
                  </a:lnTo>
                  <a:lnTo>
                    <a:pt x="140" y="144"/>
                  </a:lnTo>
                  <a:lnTo>
                    <a:pt x="140" y="146"/>
                  </a:lnTo>
                  <a:lnTo>
                    <a:pt x="138" y="146"/>
                  </a:lnTo>
                  <a:lnTo>
                    <a:pt x="132" y="148"/>
                  </a:lnTo>
                  <a:lnTo>
                    <a:pt x="130" y="148"/>
                  </a:lnTo>
                  <a:lnTo>
                    <a:pt x="128" y="148"/>
                  </a:lnTo>
                  <a:lnTo>
                    <a:pt x="126" y="150"/>
                  </a:lnTo>
                  <a:lnTo>
                    <a:pt x="124" y="150"/>
                  </a:lnTo>
                  <a:lnTo>
                    <a:pt x="122" y="154"/>
                  </a:lnTo>
                  <a:lnTo>
                    <a:pt x="120" y="156"/>
                  </a:lnTo>
                  <a:lnTo>
                    <a:pt x="118" y="156"/>
                  </a:lnTo>
                  <a:lnTo>
                    <a:pt x="116" y="154"/>
                  </a:lnTo>
                  <a:lnTo>
                    <a:pt x="114" y="154"/>
                  </a:lnTo>
                  <a:lnTo>
                    <a:pt x="112" y="154"/>
                  </a:lnTo>
                  <a:lnTo>
                    <a:pt x="112" y="156"/>
                  </a:lnTo>
                  <a:lnTo>
                    <a:pt x="112" y="158"/>
                  </a:lnTo>
                  <a:lnTo>
                    <a:pt x="110" y="158"/>
                  </a:lnTo>
                  <a:lnTo>
                    <a:pt x="108" y="158"/>
                  </a:lnTo>
                  <a:lnTo>
                    <a:pt x="106" y="158"/>
                  </a:lnTo>
                  <a:lnTo>
                    <a:pt x="106" y="160"/>
                  </a:lnTo>
                  <a:lnTo>
                    <a:pt x="106" y="162"/>
                  </a:lnTo>
                  <a:lnTo>
                    <a:pt x="106" y="164"/>
                  </a:lnTo>
                  <a:lnTo>
                    <a:pt x="104" y="166"/>
                  </a:lnTo>
                  <a:lnTo>
                    <a:pt x="104" y="168"/>
                  </a:lnTo>
                  <a:lnTo>
                    <a:pt x="102" y="168"/>
                  </a:lnTo>
                  <a:lnTo>
                    <a:pt x="106" y="166"/>
                  </a:lnTo>
                  <a:lnTo>
                    <a:pt x="108" y="166"/>
                  </a:lnTo>
                  <a:lnTo>
                    <a:pt x="110" y="166"/>
                  </a:lnTo>
                  <a:lnTo>
                    <a:pt x="112" y="164"/>
                  </a:lnTo>
                  <a:lnTo>
                    <a:pt x="114" y="164"/>
                  </a:lnTo>
                  <a:lnTo>
                    <a:pt x="116" y="164"/>
                  </a:lnTo>
                  <a:lnTo>
                    <a:pt x="116" y="162"/>
                  </a:lnTo>
                  <a:lnTo>
                    <a:pt x="118" y="162"/>
                  </a:lnTo>
                  <a:lnTo>
                    <a:pt x="116" y="164"/>
                  </a:lnTo>
                  <a:lnTo>
                    <a:pt x="114" y="166"/>
                  </a:lnTo>
                  <a:lnTo>
                    <a:pt x="112" y="166"/>
                  </a:lnTo>
                  <a:lnTo>
                    <a:pt x="112" y="168"/>
                  </a:lnTo>
                  <a:lnTo>
                    <a:pt x="112" y="170"/>
                  </a:lnTo>
                  <a:lnTo>
                    <a:pt x="110" y="170"/>
                  </a:lnTo>
                  <a:lnTo>
                    <a:pt x="108" y="172"/>
                  </a:lnTo>
                  <a:lnTo>
                    <a:pt x="110" y="172"/>
                  </a:lnTo>
                  <a:lnTo>
                    <a:pt x="112" y="172"/>
                  </a:lnTo>
                  <a:lnTo>
                    <a:pt x="116" y="172"/>
                  </a:lnTo>
                  <a:lnTo>
                    <a:pt x="120" y="172"/>
                  </a:lnTo>
                  <a:lnTo>
                    <a:pt x="122" y="172"/>
                  </a:lnTo>
                  <a:lnTo>
                    <a:pt x="122" y="174"/>
                  </a:lnTo>
                  <a:lnTo>
                    <a:pt x="122" y="176"/>
                  </a:lnTo>
                  <a:lnTo>
                    <a:pt x="120" y="176"/>
                  </a:lnTo>
                  <a:lnTo>
                    <a:pt x="118" y="176"/>
                  </a:lnTo>
                  <a:lnTo>
                    <a:pt x="116" y="176"/>
                  </a:lnTo>
                  <a:lnTo>
                    <a:pt x="114" y="176"/>
                  </a:lnTo>
                  <a:lnTo>
                    <a:pt x="112" y="176"/>
                  </a:lnTo>
                  <a:lnTo>
                    <a:pt x="110" y="176"/>
                  </a:lnTo>
                  <a:lnTo>
                    <a:pt x="108" y="178"/>
                  </a:lnTo>
                  <a:lnTo>
                    <a:pt x="106" y="178"/>
                  </a:lnTo>
                  <a:lnTo>
                    <a:pt x="104" y="178"/>
                  </a:lnTo>
                  <a:lnTo>
                    <a:pt x="106" y="178"/>
                  </a:lnTo>
                  <a:lnTo>
                    <a:pt x="106" y="176"/>
                  </a:lnTo>
                  <a:lnTo>
                    <a:pt x="108" y="176"/>
                  </a:lnTo>
                  <a:lnTo>
                    <a:pt x="106" y="174"/>
                  </a:lnTo>
                  <a:lnTo>
                    <a:pt x="104" y="174"/>
                  </a:lnTo>
                  <a:lnTo>
                    <a:pt x="102" y="174"/>
                  </a:lnTo>
                  <a:lnTo>
                    <a:pt x="100" y="174"/>
                  </a:lnTo>
                  <a:lnTo>
                    <a:pt x="100" y="176"/>
                  </a:lnTo>
                  <a:lnTo>
                    <a:pt x="98" y="176"/>
                  </a:lnTo>
                  <a:lnTo>
                    <a:pt x="96" y="178"/>
                  </a:lnTo>
                  <a:lnTo>
                    <a:pt x="94" y="178"/>
                  </a:lnTo>
                  <a:lnTo>
                    <a:pt x="96" y="180"/>
                  </a:lnTo>
                  <a:lnTo>
                    <a:pt x="98" y="180"/>
                  </a:lnTo>
                  <a:lnTo>
                    <a:pt x="98" y="182"/>
                  </a:lnTo>
                  <a:lnTo>
                    <a:pt x="96" y="182"/>
                  </a:lnTo>
                  <a:lnTo>
                    <a:pt x="96" y="184"/>
                  </a:lnTo>
                  <a:lnTo>
                    <a:pt x="96" y="186"/>
                  </a:lnTo>
                  <a:lnTo>
                    <a:pt x="94" y="188"/>
                  </a:lnTo>
                  <a:lnTo>
                    <a:pt x="94" y="190"/>
                  </a:lnTo>
                  <a:lnTo>
                    <a:pt x="94" y="192"/>
                  </a:lnTo>
                  <a:lnTo>
                    <a:pt x="96" y="192"/>
                  </a:lnTo>
                  <a:lnTo>
                    <a:pt x="98" y="192"/>
                  </a:lnTo>
                  <a:lnTo>
                    <a:pt x="100" y="192"/>
                  </a:lnTo>
                  <a:lnTo>
                    <a:pt x="104" y="192"/>
                  </a:lnTo>
                  <a:lnTo>
                    <a:pt x="106" y="192"/>
                  </a:lnTo>
                  <a:lnTo>
                    <a:pt x="108" y="192"/>
                  </a:lnTo>
                  <a:lnTo>
                    <a:pt x="110" y="190"/>
                  </a:lnTo>
                  <a:lnTo>
                    <a:pt x="112" y="190"/>
                  </a:lnTo>
                  <a:lnTo>
                    <a:pt x="114" y="190"/>
                  </a:lnTo>
                  <a:lnTo>
                    <a:pt x="116" y="188"/>
                  </a:lnTo>
                  <a:lnTo>
                    <a:pt x="118" y="188"/>
                  </a:lnTo>
                  <a:lnTo>
                    <a:pt x="120" y="186"/>
                  </a:lnTo>
                  <a:lnTo>
                    <a:pt x="122" y="186"/>
                  </a:lnTo>
                  <a:lnTo>
                    <a:pt x="122" y="184"/>
                  </a:lnTo>
                  <a:lnTo>
                    <a:pt x="124" y="184"/>
                  </a:lnTo>
                  <a:lnTo>
                    <a:pt x="126" y="182"/>
                  </a:lnTo>
                  <a:lnTo>
                    <a:pt x="128" y="182"/>
                  </a:lnTo>
                  <a:lnTo>
                    <a:pt x="130" y="180"/>
                  </a:lnTo>
                  <a:lnTo>
                    <a:pt x="132" y="180"/>
                  </a:lnTo>
                  <a:lnTo>
                    <a:pt x="134" y="180"/>
                  </a:lnTo>
                  <a:lnTo>
                    <a:pt x="136" y="178"/>
                  </a:lnTo>
                  <a:lnTo>
                    <a:pt x="138" y="178"/>
                  </a:lnTo>
                  <a:lnTo>
                    <a:pt x="140" y="178"/>
                  </a:lnTo>
                  <a:lnTo>
                    <a:pt x="138" y="178"/>
                  </a:lnTo>
                  <a:lnTo>
                    <a:pt x="134" y="180"/>
                  </a:lnTo>
                  <a:lnTo>
                    <a:pt x="132" y="182"/>
                  </a:lnTo>
                  <a:lnTo>
                    <a:pt x="128" y="184"/>
                  </a:lnTo>
                  <a:lnTo>
                    <a:pt x="126" y="184"/>
                  </a:lnTo>
                  <a:lnTo>
                    <a:pt x="124" y="186"/>
                  </a:lnTo>
                  <a:lnTo>
                    <a:pt x="124" y="188"/>
                  </a:lnTo>
                  <a:lnTo>
                    <a:pt x="122" y="188"/>
                  </a:lnTo>
                  <a:lnTo>
                    <a:pt x="122" y="190"/>
                  </a:lnTo>
                  <a:lnTo>
                    <a:pt x="120" y="194"/>
                  </a:lnTo>
                  <a:lnTo>
                    <a:pt x="120" y="196"/>
                  </a:lnTo>
                  <a:lnTo>
                    <a:pt x="118" y="196"/>
                  </a:lnTo>
                  <a:lnTo>
                    <a:pt x="116" y="196"/>
                  </a:lnTo>
                  <a:lnTo>
                    <a:pt x="114" y="196"/>
                  </a:lnTo>
                  <a:lnTo>
                    <a:pt x="112" y="196"/>
                  </a:lnTo>
                  <a:lnTo>
                    <a:pt x="110" y="198"/>
                  </a:lnTo>
                  <a:lnTo>
                    <a:pt x="108" y="200"/>
                  </a:lnTo>
                  <a:lnTo>
                    <a:pt x="106" y="204"/>
                  </a:lnTo>
                  <a:lnTo>
                    <a:pt x="104" y="206"/>
                  </a:lnTo>
                  <a:lnTo>
                    <a:pt x="104" y="208"/>
                  </a:lnTo>
                  <a:lnTo>
                    <a:pt x="102" y="208"/>
                  </a:lnTo>
                  <a:lnTo>
                    <a:pt x="100" y="210"/>
                  </a:lnTo>
                  <a:lnTo>
                    <a:pt x="98" y="212"/>
                  </a:lnTo>
                  <a:lnTo>
                    <a:pt x="100" y="212"/>
                  </a:lnTo>
                  <a:lnTo>
                    <a:pt x="102" y="212"/>
                  </a:lnTo>
                  <a:lnTo>
                    <a:pt x="104" y="212"/>
                  </a:lnTo>
                  <a:lnTo>
                    <a:pt x="106" y="212"/>
                  </a:lnTo>
                  <a:lnTo>
                    <a:pt x="108" y="210"/>
                  </a:lnTo>
                  <a:lnTo>
                    <a:pt x="110" y="210"/>
                  </a:lnTo>
                  <a:lnTo>
                    <a:pt x="108" y="212"/>
                  </a:lnTo>
                  <a:lnTo>
                    <a:pt x="108" y="214"/>
                  </a:lnTo>
                  <a:lnTo>
                    <a:pt x="106" y="216"/>
                  </a:lnTo>
                  <a:lnTo>
                    <a:pt x="108" y="214"/>
                  </a:lnTo>
                  <a:lnTo>
                    <a:pt x="110" y="212"/>
                  </a:lnTo>
                  <a:lnTo>
                    <a:pt x="114" y="210"/>
                  </a:lnTo>
                  <a:lnTo>
                    <a:pt x="116" y="208"/>
                  </a:lnTo>
                  <a:lnTo>
                    <a:pt x="118" y="206"/>
                  </a:lnTo>
                  <a:lnTo>
                    <a:pt x="122" y="204"/>
                  </a:lnTo>
                  <a:lnTo>
                    <a:pt x="124" y="204"/>
                  </a:lnTo>
                  <a:lnTo>
                    <a:pt x="126" y="206"/>
                  </a:lnTo>
                  <a:lnTo>
                    <a:pt x="128" y="206"/>
                  </a:lnTo>
                  <a:lnTo>
                    <a:pt x="128" y="208"/>
                  </a:lnTo>
                  <a:lnTo>
                    <a:pt x="126" y="208"/>
                  </a:lnTo>
                  <a:lnTo>
                    <a:pt x="128" y="208"/>
                  </a:lnTo>
                  <a:lnTo>
                    <a:pt x="130" y="208"/>
                  </a:lnTo>
                  <a:lnTo>
                    <a:pt x="132" y="208"/>
                  </a:lnTo>
                  <a:lnTo>
                    <a:pt x="132" y="210"/>
                  </a:lnTo>
                  <a:lnTo>
                    <a:pt x="130" y="212"/>
                  </a:lnTo>
                  <a:lnTo>
                    <a:pt x="130" y="214"/>
                  </a:lnTo>
                  <a:lnTo>
                    <a:pt x="132" y="216"/>
                  </a:lnTo>
                  <a:lnTo>
                    <a:pt x="134" y="216"/>
                  </a:lnTo>
                  <a:lnTo>
                    <a:pt x="136" y="216"/>
                  </a:lnTo>
                  <a:lnTo>
                    <a:pt x="138" y="214"/>
                  </a:lnTo>
                  <a:lnTo>
                    <a:pt x="140" y="212"/>
                  </a:lnTo>
                  <a:lnTo>
                    <a:pt x="142" y="210"/>
                  </a:lnTo>
                  <a:lnTo>
                    <a:pt x="144" y="210"/>
                  </a:lnTo>
                  <a:lnTo>
                    <a:pt x="144" y="208"/>
                  </a:lnTo>
                  <a:lnTo>
                    <a:pt x="148" y="206"/>
                  </a:lnTo>
                  <a:lnTo>
                    <a:pt x="150" y="206"/>
                  </a:lnTo>
                  <a:lnTo>
                    <a:pt x="152" y="204"/>
                  </a:lnTo>
                  <a:lnTo>
                    <a:pt x="154" y="204"/>
                  </a:lnTo>
                  <a:lnTo>
                    <a:pt x="156" y="206"/>
                  </a:lnTo>
                  <a:lnTo>
                    <a:pt x="154" y="206"/>
                  </a:lnTo>
                  <a:lnTo>
                    <a:pt x="152" y="206"/>
                  </a:lnTo>
                  <a:lnTo>
                    <a:pt x="150" y="206"/>
                  </a:lnTo>
                  <a:lnTo>
                    <a:pt x="148" y="208"/>
                  </a:lnTo>
                  <a:lnTo>
                    <a:pt x="148" y="210"/>
                  </a:lnTo>
                  <a:lnTo>
                    <a:pt x="148" y="212"/>
                  </a:lnTo>
                  <a:lnTo>
                    <a:pt x="150" y="212"/>
                  </a:lnTo>
                  <a:lnTo>
                    <a:pt x="152" y="212"/>
                  </a:lnTo>
                  <a:lnTo>
                    <a:pt x="156" y="210"/>
                  </a:lnTo>
                  <a:lnTo>
                    <a:pt x="160" y="210"/>
                  </a:lnTo>
                  <a:lnTo>
                    <a:pt x="164" y="208"/>
                  </a:lnTo>
                  <a:lnTo>
                    <a:pt x="166" y="208"/>
                  </a:lnTo>
                  <a:lnTo>
                    <a:pt x="168" y="208"/>
                  </a:lnTo>
                  <a:lnTo>
                    <a:pt x="172" y="206"/>
                  </a:lnTo>
                  <a:lnTo>
                    <a:pt x="174" y="204"/>
                  </a:lnTo>
                  <a:lnTo>
                    <a:pt x="176" y="204"/>
                  </a:lnTo>
                  <a:lnTo>
                    <a:pt x="178" y="204"/>
                  </a:lnTo>
                  <a:lnTo>
                    <a:pt x="178" y="202"/>
                  </a:lnTo>
                  <a:lnTo>
                    <a:pt x="176" y="204"/>
                  </a:lnTo>
                  <a:lnTo>
                    <a:pt x="174" y="206"/>
                  </a:lnTo>
                  <a:lnTo>
                    <a:pt x="172" y="206"/>
                  </a:lnTo>
                  <a:lnTo>
                    <a:pt x="170" y="208"/>
                  </a:lnTo>
                  <a:lnTo>
                    <a:pt x="168" y="208"/>
                  </a:lnTo>
                  <a:lnTo>
                    <a:pt x="168" y="210"/>
                  </a:lnTo>
                  <a:lnTo>
                    <a:pt x="168" y="212"/>
                  </a:lnTo>
                  <a:lnTo>
                    <a:pt x="168" y="214"/>
                  </a:lnTo>
                  <a:lnTo>
                    <a:pt x="166" y="214"/>
                  </a:lnTo>
                  <a:lnTo>
                    <a:pt x="164" y="214"/>
                  </a:lnTo>
                  <a:lnTo>
                    <a:pt x="160" y="214"/>
                  </a:lnTo>
                  <a:lnTo>
                    <a:pt x="156" y="214"/>
                  </a:lnTo>
                  <a:lnTo>
                    <a:pt x="156" y="216"/>
                  </a:lnTo>
                  <a:lnTo>
                    <a:pt x="154" y="216"/>
                  </a:lnTo>
                  <a:lnTo>
                    <a:pt x="152" y="218"/>
                  </a:lnTo>
                  <a:lnTo>
                    <a:pt x="150" y="220"/>
                  </a:lnTo>
                  <a:lnTo>
                    <a:pt x="148" y="220"/>
                  </a:lnTo>
                  <a:lnTo>
                    <a:pt x="146" y="220"/>
                  </a:lnTo>
                  <a:lnTo>
                    <a:pt x="144" y="220"/>
                  </a:lnTo>
                  <a:lnTo>
                    <a:pt x="140" y="224"/>
                  </a:lnTo>
                  <a:lnTo>
                    <a:pt x="138" y="226"/>
                  </a:lnTo>
                  <a:lnTo>
                    <a:pt x="136" y="226"/>
                  </a:lnTo>
                  <a:lnTo>
                    <a:pt x="136" y="228"/>
                  </a:lnTo>
                  <a:lnTo>
                    <a:pt x="134" y="228"/>
                  </a:lnTo>
                  <a:lnTo>
                    <a:pt x="134" y="230"/>
                  </a:lnTo>
                  <a:lnTo>
                    <a:pt x="134" y="232"/>
                  </a:lnTo>
                  <a:lnTo>
                    <a:pt x="132" y="232"/>
                  </a:lnTo>
                  <a:lnTo>
                    <a:pt x="128" y="232"/>
                  </a:lnTo>
                  <a:lnTo>
                    <a:pt x="126" y="232"/>
                  </a:lnTo>
                  <a:lnTo>
                    <a:pt x="124" y="232"/>
                  </a:lnTo>
                  <a:lnTo>
                    <a:pt x="124" y="234"/>
                  </a:lnTo>
                  <a:lnTo>
                    <a:pt x="122" y="234"/>
                  </a:lnTo>
                  <a:lnTo>
                    <a:pt x="120" y="234"/>
                  </a:lnTo>
                  <a:lnTo>
                    <a:pt x="116" y="234"/>
                  </a:lnTo>
                  <a:lnTo>
                    <a:pt x="114" y="236"/>
                  </a:lnTo>
                  <a:lnTo>
                    <a:pt x="110" y="236"/>
                  </a:lnTo>
                  <a:lnTo>
                    <a:pt x="110" y="238"/>
                  </a:lnTo>
                  <a:lnTo>
                    <a:pt x="108" y="238"/>
                  </a:lnTo>
                  <a:lnTo>
                    <a:pt x="106" y="238"/>
                  </a:lnTo>
                  <a:lnTo>
                    <a:pt x="106" y="240"/>
                  </a:lnTo>
                  <a:lnTo>
                    <a:pt x="106" y="242"/>
                  </a:lnTo>
                  <a:lnTo>
                    <a:pt x="106" y="244"/>
                  </a:lnTo>
                  <a:lnTo>
                    <a:pt x="104" y="244"/>
                  </a:lnTo>
                  <a:lnTo>
                    <a:pt x="104" y="246"/>
                  </a:lnTo>
                  <a:lnTo>
                    <a:pt x="102" y="246"/>
                  </a:lnTo>
                  <a:lnTo>
                    <a:pt x="100" y="246"/>
                  </a:lnTo>
                  <a:lnTo>
                    <a:pt x="98" y="246"/>
                  </a:lnTo>
                  <a:lnTo>
                    <a:pt x="96" y="246"/>
                  </a:lnTo>
                  <a:lnTo>
                    <a:pt x="90" y="246"/>
                  </a:lnTo>
                  <a:lnTo>
                    <a:pt x="86" y="246"/>
                  </a:lnTo>
                  <a:lnTo>
                    <a:pt x="84" y="246"/>
                  </a:lnTo>
                  <a:lnTo>
                    <a:pt x="82" y="248"/>
                  </a:lnTo>
                  <a:lnTo>
                    <a:pt x="78" y="250"/>
                  </a:lnTo>
                  <a:lnTo>
                    <a:pt x="74" y="252"/>
                  </a:lnTo>
                  <a:lnTo>
                    <a:pt x="70" y="254"/>
                  </a:lnTo>
                  <a:lnTo>
                    <a:pt x="66" y="258"/>
                  </a:lnTo>
                  <a:lnTo>
                    <a:pt x="64" y="258"/>
                  </a:lnTo>
                  <a:lnTo>
                    <a:pt x="62" y="260"/>
                  </a:lnTo>
                  <a:lnTo>
                    <a:pt x="60" y="262"/>
                  </a:lnTo>
                  <a:lnTo>
                    <a:pt x="58" y="262"/>
                  </a:lnTo>
                  <a:lnTo>
                    <a:pt x="56" y="262"/>
                  </a:lnTo>
                  <a:lnTo>
                    <a:pt x="54" y="262"/>
                  </a:lnTo>
                  <a:lnTo>
                    <a:pt x="52" y="264"/>
                  </a:lnTo>
                  <a:lnTo>
                    <a:pt x="52" y="266"/>
                  </a:lnTo>
                  <a:lnTo>
                    <a:pt x="52" y="264"/>
                  </a:lnTo>
                  <a:lnTo>
                    <a:pt x="52" y="262"/>
                  </a:lnTo>
                  <a:lnTo>
                    <a:pt x="50" y="262"/>
                  </a:lnTo>
                  <a:lnTo>
                    <a:pt x="48" y="262"/>
                  </a:lnTo>
                  <a:lnTo>
                    <a:pt x="44" y="262"/>
                  </a:lnTo>
                  <a:lnTo>
                    <a:pt x="42" y="262"/>
                  </a:lnTo>
                  <a:lnTo>
                    <a:pt x="40" y="262"/>
                  </a:lnTo>
                  <a:lnTo>
                    <a:pt x="38" y="262"/>
                  </a:lnTo>
                  <a:lnTo>
                    <a:pt x="36" y="264"/>
                  </a:lnTo>
                  <a:lnTo>
                    <a:pt x="34" y="264"/>
                  </a:lnTo>
                  <a:lnTo>
                    <a:pt x="32" y="266"/>
                  </a:lnTo>
                  <a:lnTo>
                    <a:pt x="28" y="266"/>
                  </a:lnTo>
                  <a:lnTo>
                    <a:pt x="26" y="266"/>
                  </a:lnTo>
                  <a:lnTo>
                    <a:pt x="24" y="268"/>
                  </a:lnTo>
                  <a:lnTo>
                    <a:pt x="22" y="268"/>
                  </a:lnTo>
                  <a:lnTo>
                    <a:pt x="20" y="268"/>
                  </a:lnTo>
                  <a:lnTo>
                    <a:pt x="20" y="270"/>
                  </a:lnTo>
                  <a:lnTo>
                    <a:pt x="18" y="270"/>
                  </a:lnTo>
                  <a:lnTo>
                    <a:pt x="16" y="272"/>
                  </a:lnTo>
                  <a:lnTo>
                    <a:pt x="14" y="272"/>
                  </a:lnTo>
                  <a:lnTo>
                    <a:pt x="12" y="272"/>
                  </a:lnTo>
                  <a:lnTo>
                    <a:pt x="10" y="274"/>
                  </a:lnTo>
                  <a:lnTo>
                    <a:pt x="8" y="274"/>
                  </a:lnTo>
                  <a:lnTo>
                    <a:pt x="6" y="274"/>
                  </a:lnTo>
                  <a:lnTo>
                    <a:pt x="4" y="274"/>
                  </a:lnTo>
                  <a:lnTo>
                    <a:pt x="2" y="276"/>
                  </a:lnTo>
                  <a:lnTo>
                    <a:pt x="0" y="278"/>
                  </a:lnTo>
                  <a:lnTo>
                    <a:pt x="0" y="280"/>
                  </a:lnTo>
                  <a:lnTo>
                    <a:pt x="2" y="280"/>
                  </a:lnTo>
                  <a:lnTo>
                    <a:pt x="4" y="278"/>
                  </a:lnTo>
                  <a:lnTo>
                    <a:pt x="4" y="276"/>
                  </a:lnTo>
                  <a:lnTo>
                    <a:pt x="6" y="278"/>
                  </a:lnTo>
                  <a:lnTo>
                    <a:pt x="8" y="278"/>
                  </a:lnTo>
                  <a:lnTo>
                    <a:pt x="10" y="278"/>
                  </a:lnTo>
                  <a:lnTo>
                    <a:pt x="12" y="276"/>
                  </a:lnTo>
                  <a:lnTo>
                    <a:pt x="14" y="276"/>
                  </a:lnTo>
                  <a:lnTo>
                    <a:pt x="14" y="274"/>
                  </a:lnTo>
                  <a:lnTo>
                    <a:pt x="14" y="276"/>
                  </a:lnTo>
                  <a:lnTo>
                    <a:pt x="14" y="278"/>
                  </a:lnTo>
                  <a:lnTo>
                    <a:pt x="16" y="278"/>
                  </a:lnTo>
                  <a:lnTo>
                    <a:pt x="18" y="276"/>
                  </a:lnTo>
                  <a:lnTo>
                    <a:pt x="22" y="276"/>
                  </a:lnTo>
                  <a:lnTo>
                    <a:pt x="24" y="276"/>
                  </a:lnTo>
                  <a:lnTo>
                    <a:pt x="26" y="274"/>
                  </a:lnTo>
                  <a:lnTo>
                    <a:pt x="28" y="272"/>
                  </a:lnTo>
                  <a:lnTo>
                    <a:pt x="30" y="270"/>
                  </a:lnTo>
                  <a:lnTo>
                    <a:pt x="32" y="268"/>
                  </a:lnTo>
                  <a:lnTo>
                    <a:pt x="34" y="268"/>
                  </a:lnTo>
                  <a:lnTo>
                    <a:pt x="36" y="266"/>
                  </a:lnTo>
                  <a:lnTo>
                    <a:pt x="38" y="266"/>
                  </a:lnTo>
                  <a:lnTo>
                    <a:pt x="38" y="268"/>
                  </a:lnTo>
                  <a:lnTo>
                    <a:pt x="38" y="270"/>
                  </a:lnTo>
                  <a:lnTo>
                    <a:pt x="40" y="270"/>
                  </a:lnTo>
                  <a:lnTo>
                    <a:pt x="42" y="272"/>
                  </a:lnTo>
                  <a:lnTo>
                    <a:pt x="44" y="270"/>
                  </a:lnTo>
                  <a:lnTo>
                    <a:pt x="46" y="270"/>
                  </a:lnTo>
                  <a:lnTo>
                    <a:pt x="50" y="270"/>
                  </a:lnTo>
                  <a:lnTo>
                    <a:pt x="52" y="268"/>
                  </a:lnTo>
                  <a:lnTo>
                    <a:pt x="54" y="268"/>
                  </a:lnTo>
                  <a:lnTo>
                    <a:pt x="58" y="266"/>
                  </a:lnTo>
                  <a:lnTo>
                    <a:pt x="60" y="266"/>
                  </a:lnTo>
                  <a:lnTo>
                    <a:pt x="62" y="266"/>
                  </a:lnTo>
                  <a:lnTo>
                    <a:pt x="64" y="266"/>
                  </a:lnTo>
                  <a:lnTo>
                    <a:pt x="66" y="266"/>
                  </a:lnTo>
                  <a:lnTo>
                    <a:pt x="66" y="268"/>
                  </a:lnTo>
                  <a:lnTo>
                    <a:pt x="68" y="268"/>
                  </a:lnTo>
                  <a:lnTo>
                    <a:pt x="68" y="266"/>
                  </a:lnTo>
                  <a:lnTo>
                    <a:pt x="70" y="266"/>
                  </a:lnTo>
                  <a:lnTo>
                    <a:pt x="72" y="264"/>
                  </a:lnTo>
                  <a:lnTo>
                    <a:pt x="74" y="264"/>
                  </a:lnTo>
                  <a:lnTo>
                    <a:pt x="76" y="264"/>
                  </a:lnTo>
                  <a:lnTo>
                    <a:pt x="78" y="264"/>
                  </a:lnTo>
                  <a:lnTo>
                    <a:pt x="82" y="262"/>
                  </a:lnTo>
                  <a:lnTo>
                    <a:pt x="84" y="262"/>
                  </a:lnTo>
                  <a:lnTo>
                    <a:pt x="86" y="262"/>
                  </a:lnTo>
                  <a:lnTo>
                    <a:pt x="88" y="260"/>
                  </a:lnTo>
                  <a:lnTo>
                    <a:pt x="92" y="258"/>
                  </a:lnTo>
                  <a:lnTo>
                    <a:pt x="96" y="254"/>
                  </a:lnTo>
                  <a:lnTo>
                    <a:pt x="98" y="252"/>
                  </a:lnTo>
                  <a:lnTo>
                    <a:pt x="100" y="252"/>
                  </a:lnTo>
                  <a:lnTo>
                    <a:pt x="100" y="250"/>
                  </a:lnTo>
                  <a:lnTo>
                    <a:pt x="102" y="250"/>
                  </a:lnTo>
                  <a:lnTo>
                    <a:pt x="104" y="250"/>
                  </a:lnTo>
                  <a:lnTo>
                    <a:pt x="106" y="250"/>
                  </a:lnTo>
                  <a:lnTo>
                    <a:pt x="108" y="250"/>
                  </a:lnTo>
                  <a:lnTo>
                    <a:pt x="108" y="248"/>
                  </a:lnTo>
                  <a:lnTo>
                    <a:pt x="110" y="248"/>
                  </a:lnTo>
                  <a:lnTo>
                    <a:pt x="112" y="248"/>
                  </a:lnTo>
                  <a:lnTo>
                    <a:pt x="114" y="248"/>
                  </a:lnTo>
                  <a:lnTo>
                    <a:pt x="116" y="248"/>
                  </a:lnTo>
                  <a:lnTo>
                    <a:pt x="118" y="248"/>
                  </a:lnTo>
                  <a:lnTo>
                    <a:pt x="120" y="246"/>
                  </a:lnTo>
                  <a:lnTo>
                    <a:pt x="122" y="246"/>
                  </a:lnTo>
                  <a:lnTo>
                    <a:pt x="124" y="244"/>
                  </a:lnTo>
                  <a:lnTo>
                    <a:pt x="126" y="244"/>
                  </a:lnTo>
                  <a:lnTo>
                    <a:pt x="130" y="244"/>
                  </a:lnTo>
                  <a:lnTo>
                    <a:pt x="132" y="244"/>
                  </a:lnTo>
                  <a:lnTo>
                    <a:pt x="136" y="242"/>
                  </a:lnTo>
                  <a:lnTo>
                    <a:pt x="138" y="242"/>
                  </a:lnTo>
                  <a:lnTo>
                    <a:pt x="142" y="240"/>
                  </a:lnTo>
                  <a:lnTo>
                    <a:pt x="144" y="238"/>
                  </a:lnTo>
                  <a:lnTo>
                    <a:pt x="146" y="236"/>
                  </a:lnTo>
                  <a:lnTo>
                    <a:pt x="148" y="234"/>
                  </a:lnTo>
                  <a:lnTo>
                    <a:pt x="150" y="234"/>
                  </a:lnTo>
                  <a:lnTo>
                    <a:pt x="152" y="232"/>
                  </a:lnTo>
                  <a:lnTo>
                    <a:pt x="154" y="232"/>
                  </a:lnTo>
                  <a:lnTo>
                    <a:pt x="156" y="232"/>
                  </a:lnTo>
                  <a:lnTo>
                    <a:pt x="158" y="232"/>
                  </a:lnTo>
                  <a:lnTo>
                    <a:pt x="160" y="232"/>
                  </a:lnTo>
                  <a:lnTo>
                    <a:pt x="162" y="232"/>
                  </a:lnTo>
                  <a:lnTo>
                    <a:pt x="166" y="230"/>
                  </a:lnTo>
                  <a:lnTo>
                    <a:pt x="168" y="228"/>
                  </a:lnTo>
                  <a:lnTo>
                    <a:pt x="170" y="228"/>
                  </a:lnTo>
                  <a:lnTo>
                    <a:pt x="172" y="226"/>
                  </a:lnTo>
                  <a:lnTo>
                    <a:pt x="174" y="224"/>
                  </a:lnTo>
                  <a:lnTo>
                    <a:pt x="176" y="224"/>
                  </a:lnTo>
                  <a:lnTo>
                    <a:pt x="178" y="224"/>
                  </a:lnTo>
                  <a:lnTo>
                    <a:pt x="182" y="222"/>
                  </a:lnTo>
                  <a:lnTo>
                    <a:pt x="184" y="222"/>
                  </a:lnTo>
                  <a:lnTo>
                    <a:pt x="188" y="222"/>
                  </a:lnTo>
                  <a:lnTo>
                    <a:pt x="192" y="222"/>
                  </a:lnTo>
                  <a:lnTo>
                    <a:pt x="194" y="222"/>
                  </a:lnTo>
                  <a:lnTo>
                    <a:pt x="194" y="220"/>
                  </a:lnTo>
                  <a:lnTo>
                    <a:pt x="196" y="220"/>
                  </a:lnTo>
                  <a:lnTo>
                    <a:pt x="198" y="216"/>
                  </a:lnTo>
                  <a:lnTo>
                    <a:pt x="200" y="216"/>
                  </a:lnTo>
                  <a:lnTo>
                    <a:pt x="200" y="214"/>
                  </a:lnTo>
                  <a:lnTo>
                    <a:pt x="202" y="214"/>
                  </a:lnTo>
                  <a:lnTo>
                    <a:pt x="204" y="214"/>
                  </a:lnTo>
                  <a:lnTo>
                    <a:pt x="206" y="214"/>
                  </a:lnTo>
                  <a:lnTo>
                    <a:pt x="210" y="212"/>
                  </a:lnTo>
                  <a:lnTo>
                    <a:pt x="212" y="212"/>
                  </a:lnTo>
                  <a:lnTo>
                    <a:pt x="216" y="210"/>
                  </a:lnTo>
                  <a:lnTo>
                    <a:pt x="218" y="210"/>
                  </a:lnTo>
                  <a:lnTo>
                    <a:pt x="218" y="208"/>
                  </a:lnTo>
                  <a:lnTo>
                    <a:pt x="218" y="206"/>
                  </a:lnTo>
                  <a:lnTo>
                    <a:pt x="216" y="206"/>
                  </a:lnTo>
                  <a:lnTo>
                    <a:pt x="214" y="206"/>
                  </a:lnTo>
                  <a:lnTo>
                    <a:pt x="216" y="206"/>
                  </a:lnTo>
                  <a:lnTo>
                    <a:pt x="216" y="204"/>
                  </a:lnTo>
                  <a:lnTo>
                    <a:pt x="218" y="204"/>
                  </a:lnTo>
                  <a:lnTo>
                    <a:pt x="220" y="202"/>
                  </a:lnTo>
                  <a:lnTo>
                    <a:pt x="222" y="200"/>
                  </a:lnTo>
                  <a:lnTo>
                    <a:pt x="224" y="198"/>
                  </a:lnTo>
                  <a:lnTo>
                    <a:pt x="226" y="198"/>
                  </a:lnTo>
                  <a:lnTo>
                    <a:pt x="228" y="198"/>
                  </a:lnTo>
                  <a:lnTo>
                    <a:pt x="230" y="196"/>
                  </a:lnTo>
                  <a:lnTo>
                    <a:pt x="234" y="196"/>
                  </a:lnTo>
                  <a:lnTo>
                    <a:pt x="236" y="196"/>
                  </a:lnTo>
                  <a:lnTo>
                    <a:pt x="238" y="194"/>
                  </a:lnTo>
                  <a:lnTo>
                    <a:pt x="242" y="194"/>
                  </a:lnTo>
                  <a:lnTo>
                    <a:pt x="244" y="192"/>
                  </a:lnTo>
                  <a:lnTo>
                    <a:pt x="246" y="190"/>
                  </a:lnTo>
                  <a:lnTo>
                    <a:pt x="248" y="190"/>
                  </a:lnTo>
                  <a:lnTo>
                    <a:pt x="250" y="190"/>
                  </a:lnTo>
                  <a:lnTo>
                    <a:pt x="252" y="188"/>
                  </a:lnTo>
                  <a:lnTo>
                    <a:pt x="254" y="188"/>
                  </a:lnTo>
                  <a:lnTo>
                    <a:pt x="256" y="188"/>
                  </a:lnTo>
                  <a:lnTo>
                    <a:pt x="256" y="186"/>
                  </a:lnTo>
                  <a:lnTo>
                    <a:pt x="256" y="184"/>
                  </a:lnTo>
                  <a:lnTo>
                    <a:pt x="256" y="182"/>
                  </a:lnTo>
                  <a:lnTo>
                    <a:pt x="254" y="182"/>
                  </a:lnTo>
                  <a:lnTo>
                    <a:pt x="256" y="182"/>
                  </a:lnTo>
                  <a:lnTo>
                    <a:pt x="258" y="182"/>
                  </a:lnTo>
                  <a:lnTo>
                    <a:pt x="260" y="184"/>
                  </a:lnTo>
                  <a:lnTo>
                    <a:pt x="264" y="184"/>
                  </a:lnTo>
                  <a:lnTo>
                    <a:pt x="266" y="182"/>
                  </a:lnTo>
                  <a:lnTo>
                    <a:pt x="268" y="182"/>
                  </a:lnTo>
                  <a:lnTo>
                    <a:pt x="268" y="180"/>
                  </a:lnTo>
                  <a:lnTo>
                    <a:pt x="270" y="180"/>
                  </a:lnTo>
                  <a:lnTo>
                    <a:pt x="274" y="178"/>
                  </a:lnTo>
                  <a:lnTo>
                    <a:pt x="276" y="178"/>
                  </a:lnTo>
                  <a:lnTo>
                    <a:pt x="278" y="176"/>
                  </a:lnTo>
                  <a:lnTo>
                    <a:pt x="280" y="176"/>
                  </a:lnTo>
                  <a:lnTo>
                    <a:pt x="280" y="174"/>
                  </a:lnTo>
                  <a:lnTo>
                    <a:pt x="282" y="174"/>
                  </a:lnTo>
                  <a:lnTo>
                    <a:pt x="284" y="174"/>
                  </a:lnTo>
                  <a:lnTo>
                    <a:pt x="286" y="172"/>
                  </a:lnTo>
                  <a:lnTo>
                    <a:pt x="292" y="172"/>
                  </a:lnTo>
                  <a:lnTo>
                    <a:pt x="294" y="170"/>
                  </a:lnTo>
                  <a:lnTo>
                    <a:pt x="298" y="168"/>
                  </a:lnTo>
                  <a:lnTo>
                    <a:pt x="300" y="168"/>
                  </a:lnTo>
                  <a:lnTo>
                    <a:pt x="302" y="166"/>
                  </a:lnTo>
                  <a:lnTo>
                    <a:pt x="304" y="166"/>
                  </a:lnTo>
                  <a:lnTo>
                    <a:pt x="306" y="166"/>
                  </a:lnTo>
                  <a:lnTo>
                    <a:pt x="310" y="168"/>
                  </a:lnTo>
                  <a:lnTo>
                    <a:pt x="312" y="170"/>
                  </a:lnTo>
                  <a:lnTo>
                    <a:pt x="314" y="170"/>
                  </a:lnTo>
                  <a:lnTo>
                    <a:pt x="316" y="172"/>
                  </a:lnTo>
                  <a:lnTo>
                    <a:pt x="314" y="172"/>
                  </a:lnTo>
                  <a:lnTo>
                    <a:pt x="312" y="172"/>
                  </a:lnTo>
                  <a:lnTo>
                    <a:pt x="310" y="172"/>
                  </a:lnTo>
                  <a:lnTo>
                    <a:pt x="308" y="172"/>
                  </a:lnTo>
                  <a:lnTo>
                    <a:pt x="306" y="172"/>
                  </a:lnTo>
                  <a:lnTo>
                    <a:pt x="306" y="170"/>
                  </a:lnTo>
                  <a:lnTo>
                    <a:pt x="304" y="170"/>
                  </a:lnTo>
                  <a:lnTo>
                    <a:pt x="302" y="172"/>
                  </a:lnTo>
                  <a:lnTo>
                    <a:pt x="298" y="172"/>
                  </a:lnTo>
                  <a:lnTo>
                    <a:pt x="298" y="174"/>
                  </a:lnTo>
                  <a:lnTo>
                    <a:pt x="296" y="174"/>
                  </a:lnTo>
                  <a:lnTo>
                    <a:pt x="292" y="174"/>
                  </a:lnTo>
                  <a:lnTo>
                    <a:pt x="290" y="174"/>
                  </a:lnTo>
                  <a:lnTo>
                    <a:pt x="288" y="174"/>
                  </a:lnTo>
                  <a:lnTo>
                    <a:pt x="288" y="176"/>
                  </a:lnTo>
                  <a:lnTo>
                    <a:pt x="286" y="176"/>
                  </a:lnTo>
                  <a:lnTo>
                    <a:pt x="284" y="178"/>
                  </a:lnTo>
                  <a:lnTo>
                    <a:pt x="282" y="180"/>
                  </a:lnTo>
                  <a:lnTo>
                    <a:pt x="280" y="180"/>
                  </a:lnTo>
                  <a:lnTo>
                    <a:pt x="280" y="182"/>
                  </a:lnTo>
                  <a:lnTo>
                    <a:pt x="278" y="184"/>
                  </a:lnTo>
                  <a:lnTo>
                    <a:pt x="276" y="184"/>
                  </a:lnTo>
                  <a:lnTo>
                    <a:pt x="274" y="184"/>
                  </a:lnTo>
                  <a:lnTo>
                    <a:pt x="272" y="186"/>
                  </a:lnTo>
                  <a:lnTo>
                    <a:pt x="268" y="186"/>
                  </a:lnTo>
                  <a:lnTo>
                    <a:pt x="266" y="186"/>
                  </a:lnTo>
                  <a:lnTo>
                    <a:pt x="264" y="188"/>
                  </a:lnTo>
                  <a:lnTo>
                    <a:pt x="262" y="188"/>
                  </a:lnTo>
                  <a:lnTo>
                    <a:pt x="262" y="190"/>
                  </a:lnTo>
                  <a:lnTo>
                    <a:pt x="260" y="190"/>
                  </a:lnTo>
                  <a:lnTo>
                    <a:pt x="262" y="192"/>
                  </a:lnTo>
                  <a:lnTo>
                    <a:pt x="264" y="194"/>
                  </a:lnTo>
                  <a:lnTo>
                    <a:pt x="266" y="194"/>
                  </a:lnTo>
                  <a:lnTo>
                    <a:pt x="268" y="194"/>
                  </a:lnTo>
                  <a:lnTo>
                    <a:pt x="266" y="194"/>
                  </a:lnTo>
                  <a:lnTo>
                    <a:pt x="266" y="196"/>
                  </a:lnTo>
                  <a:lnTo>
                    <a:pt x="262" y="196"/>
                  </a:lnTo>
                  <a:lnTo>
                    <a:pt x="260" y="196"/>
                  </a:lnTo>
                  <a:lnTo>
                    <a:pt x="258" y="196"/>
                  </a:lnTo>
                  <a:lnTo>
                    <a:pt x="256" y="196"/>
                  </a:lnTo>
                  <a:lnTo>
                    <a:pt x="254" y="196"/>
                  </a:lnTo>
                  <a:lnTo>
                    <a:pt x="252" y="196"/>
                  </a:lnTo>
                  <a:lnTo>
                    <a:pt x="250" y="196"/>
                  </a:lnTo>
                  <a:lnTo>
                    <a:pt x="248" y="198"/>
                  </a:lnTo>
                  <a:lnTo>
                    <a:pt x="248" y="200"/>
                  </a:lnTo>
                  <a:lnTo>
                    <a:pt x="250" y="202"/>
                  </a:lnTo>
                  <a:lnTo>
                    <a:pt x="252" y="202"/>
                  </a:lnTo>
                  <a:lnTo>
                    <a:pt x="254" y="202"/>
                  </a:lnTo>
                  <a:lnTo>
                    <a:pt x="256" y="202"/>
                  </a:lnTo>
                  <a:lnTo>
                    <a:pt x="260" y="200"/>
                  </a:lnTo>
                  <a:lnTo>
                    <a:pt x="264" y="198"/>
                  </a:lnTo>
                  <a:lnTo>
                    <a:pt x="268" y="196"/>
                  </a:lnTo>
                  <a:lnTo>
                    <a:pt x="272" y="196"/>
                  </a:lnTo>
                  <a:lnTo>
                    <a:pt x="276" y="194"/>
                  </a:lnTo>
                  <a:lnTo>
                    <a:pt x="280" y="192"/>
                  </a:lnTo>
                  <a:lnTo>
                    <a:pt x="284" y="190"/>
                  </a:lnTo>
                  <a:lnTo>
                    <a:pt x="286" y="190"/>
                  </a:lnTo>
                  <a:lnTo>
                    <a:pt x="288" y="190"/>
                  </a:lnTo>
                  <a:lnTo>
                    <a:pt x="292" y="190"/>
                  </a:lnTo>
                  <a:lnTo>
                    <a:pt x="298" y="190"/>
                  </a:lnTo>
                  <a:lnTo>
                    <a:pt x="300" y="190"/>
                  </a:lnTo>
                  <a:lnTo>
                    <a:pt x="304" y="190"/>
                  </a:lnTo>
                  <a:lnTo>
                    <a:pt x="306" y="190"/>
                  </a:lnTo>
                  <a:lnTo>
                    <a:pt x="310" y="188"/>
                  </a:lnTo>
                  <a:lnTo>
                    <a:pt x="312" y="188"/>
                  </a:lnTo>
                  <a:lnTo>
                    <a:pt x="314" y="186"/>
                  </a:lnTo>
                  <a:lnTo>
                    <a:pt x="316" y="182"/>
                  </a:lnTo>
                  <a:lnTo>
                    <a:pt x="318" y="180"/>
                  </a:lnTo>
                  <a:lnTo>
                    <a:pt x="320" y="180"/>
                  </a:lnTo>
                  <a:lnTo>
                    <a:pt x="322" y="178"/>
                  </a:lnTo>
                  <a:lnTo>
                    <a:pt x="322" y="176"/>
                  </a:lnTo>
                  <a:lnTo>
                    <a:pt x="320" y="176"/>
                  </a:lnTo>
                  <a:lnTo>
                    <a:pt x="320" y="174"/>
                  </a:lnTo>
                  <a:lnTo>
                    <a:pt x="322" y="174"/>
                  </a:lnTo>
                  <a:lnTo>
                    <a:pt x="324" y="174"/>
                  </a:lnTo>
                  <a:lnTo>
                    <a:pt x="326" y="172"/>
                  </a:lnTo>
                  <a:lnTo>
                    <a:pt x="328" y="172"/>
                  </a:lnTo>
                  <a:lnTo>
                    <a:pt x="332" y="172"/>
                  </a:lnTo>
                  <a:lnTo>
                    <a:pt x="336" y="170"/>
                  </a:lnTo>
                  <a:lnTo>
                    <a:pt x="340" y="170"/>
                  </a:lnTo>
                  <a:lnTo>
                    <a:pt x="340" y="168"/>
                  </a:lnTo>
                  <a:lnTo>
                    <a:pt x="342" y="168"/>
                  </a:lnTo>
                  <a:lnTo>
                    <a:pt x="344" y="168"/>
                  </a:lnTo>
                  <a:lnTo>
                    <a:pt x="346" y="168"/>
                  </a:lnTo>
                  <a:lnTo>
                    <a:pt x="348" y="170"/>
                  </a:lnTo>
                  <a:lnTo>
                    <a:pt x="348" y="172"/>
                  </a:lnTo>
                  <a:lnTo>
                    <a:pt x="352" y="172"/>
                  </a:lnTo>
                  <a:lnTo>
                    <a:pt x="354" y="170"/>
                  </a:lnTo>
                  <a:lnTo>
                    <a:pt x="356" y="170"/>
                  </a:lnTo>
                  <a:lnTo>
                    <a:pt x="358" y="170"/>
                  </a:lnTo>
                  <a:lnTo>
                    <a:pt x="358" y="168"/>
                  </a:lnTo>
                  <a:lnTo>
                    <a:pt x="360" y="168"/>
                  </a:lnTo>
                  <a:lnTo>
                    <a:pt x="362" y="168"/>
                  </a:lnTo>
                  <a:lnTo>
                    <a:pt x="364" y="168"/>
                  </a:lnTo>
                  <a:lnTo>
                    <a:pt x="360" y="170"/>
                  </a:lnTo>
                  <a:lnTo>
                    <a:pt x="358" y="172"/>
                  </a:lnTo>
                  <a:lnTo>
                    <a:pt x="356" y="172"/>
                  </a:lnTo>
                  <a:lnTo>
                    <a:pt x="354" y="174"/>
                  </a:lnTo>
                  <a:lnTo>
                    <a:pt x="358" y="176"/>
                  </a:lnTo>
                  <a:close/>
                </a:path>
              </a:pathLst>
            </a:custGeom>
            <a:grpFill/>
            <a:ln w="3175">
              <a:solidFill>
                <a:schemeClr val="bg1"/>
              </a:solidFill>
              <a:round/>
              <a:headEnd/>
              <a:tailEnd/>
            </a:ln>
          </p:spPr>
          <p:txBody>
            <a:bodyPr/>
            <a:lstStyle/>
            <a:p>
              <a:endParaRPr lang="en-US" dirty="0"/>
            </a:p>
          </p:txBody>
        </p:sp>
        <p:sp>
          <p:nvSpPr>
            <p:cNvPr id="694" name="Freeform 15"/>
            <p:cNvSpPr>
              <a:spLocks noChangeAspect="1"/>
            </p:cNvSpPr>
            <p:nvPr/>
          </p:nvSpPr>
          <p:spPr bwMode="auto">
            <a:xfrm>
              <a:off x="1752" y="1456"/>
              <a:ext cx="40" cy="12"/>
            </a:xfrm>
            <a:custGeom>
              <a:avLst/>
              <a:gdLst/>
              <a:ahLst/>
              <a:cxnLst>
                <a:cxn ang="0">
                  <a:pos x="24" y="4"/>
                </a:cxn>
                <a:cxn ang="0">
                  <a:pos x="24" y="4"/>
                </a:cxn>
                <a:cxn ang="0">
                  <a:pos x="24" y="4"/>
                </a:cxn>
                <a:cxn ang="0">
                  <a:pos x="22" y="4"/>
                </a:cxn>
                <a:cxn ang="0">
                  <a:pos x="20" y="4"/>
                </a:cxn>
                <a:cxn ang="0">
                  <a:pos x="16" y="2"/>
                </a:cxn>
                <a:cxn ang="0">
                  <a:pos x="12" y="2"/>
                </a:cxn>
                <a:cxn ang="0">
                  <a:pos x="10" y="2"/>
                </a:cxn>
                <a:cxn ang="0">
                  <a:pos x="2" y="0"/>
                </a:cxn>
                <a:cxn ang="0">
                  <a:pos x="0" y="0"/>
                </a:cxn>
                <a:cxn ang="0">
                  <a:pos x="0" y="0"/>
                </a:cxn>
                <a:cxn ang="0">
                  <a:pos x="0" y="2"/>
                </a:cxn>
                <a:cxn ang="0">
                  <a:pos x="0" y="2"/>
                </a:cxn>
                <a:cxn ang="0">
                  <a:pos x="0" y="2"/>
                </a:cxn>
                <a:cxn ang="0">
                  <a:pos x="0" y="2"/>
                </a:cxn>
                <a:cxn ang="0">
                  <a:pos x="2" y="2"/>
                </a:cxn>
                <a:cxn ang="0">
                  <a:pos x="4" y="4"/>
                </a:cxn>
                <a:cxn ang="0">
                  <a:pos x="6" y="4"/>
                </a:cxn>
                <a:cxn ang="0">
                  <a:pos x="8" y="4"/>
                </a:cxn>
                <a:cxn ang="0">
                  <a:pos x="8" y="4"/>
                </a:cxn>
                <a:cxn ang="0">
                  <a:pos x="8" y="4"/>
                </a:cxn>
                <a:cxn ang="0">
                  <a:pos x="8" y="6"/>
                </a:cxn>
                <a:cxn ang="0">
                  <a:pos x="8" y="8"/>
                </a:cxn>
                <a:cxn ang="0">
                  <a:pos x="8" y="8"/>
                </a:cxn>
                <a:cxn ang="0">
                  <a:pos x="8" y="8"/>
                </a:cxn>
                <a:cxn ang="0">
                  <a:pos x="8" y="8"/>
                </a:cxn>
                <a:cxn ang="0">
                  <a:pos x="8" y="8"/>
                </a:cxn>
                <a:cxn ang="0">
                  <a:pos x="8" y="8"/>
                </a:cxn>
                <a:cxn ang="0">
                  <a:pos x="8" y="8"/>
                </a:cxn>
                <a:cxn ang="0">
                  <a:pos x="10" y="8"/>
                </a:cxn>
                <a:cxn ang="0">
                  <a:pos x="12" y="10"/>
                </a:cxn>
                <a:cxn ang="0">
                  <a:pos x="14" y="10"/>
                </a:cxn>
                <a:cxn ang="0">
                  <a:pos x="18" y="10"/>
                </a:cxn>
                <a:cxn ang="0">
                  <a:pos x="22" y="12"/>
                </a:cxn>
                <a:cxn ang="0">
                  <a:pos x="30" y="12"/>
                </a:cxn>
                <a:cxn ang="0">
                  <a:pos x="34" y="12"/>
                </a:cxn>
                <a:cxn ang="0">
                  <a:pos x="36" y="12"/>
                </a:cxn>
                <a:cxn ang="0">
                  <a:pos x="38" y="12"/>
                </a:cxn>
                <a:cxn ang="0">
                  <a:pos x="38" y="12"/>
                </a:cxn>
                <a:cxn ang="0">
                  <a:pos x="40" y="12"/>
                </a:cxn>
                <a:cxn ang="0">
                  <a:pos x="40" y="12"/>
                </a:cxn>
                <a:cxn ang="0">
                  <a:pos x="40" y="10"/>
                </a:cxn>
                <a:cxn ang="0">
                  <a:pos x="40" y="10"/>
                </a:cxn>
                <a:cxn ang="0">
                  <a:pos x="38" y="10"/>
                </a:cxn>
                <a:cxn ang="0">
                  <a:pos x="36" y="8"/>
                </a:cxn>
                <a:cxn ang="0">
                  <a:pos x="34" y="8"/>
                </a:cxn>
                <a:cxn ang="0">
                  <a:pos x="32" y="6"/>
                </a:cxn>
                <a:cxn ang="0">
                  <a:pos x="28" y="6"/>
                </a:cxn>
                <a:cxn ang="0">
                  <a:pos x="24" y="4"/>
                </a:cxn>
                <a:cxn ang="0">
                  <a:pos x="24" y="4"/>
                </a:cxn>
                <a:cxn ang="0">
                  <a:pos x="24" y="4"/>
                </a:cxn>
              </a:cxnLst>
              <a:rect l="0" t="0" r="r" b="b"/>
              <a:pathLst>
                <a:path w="40" h="12">
                  <a:moveTo>
                    <a:pt x="24" y="4"/>
                  </a:moveTo>
                  <a:lnTo>
                    <a:pt x="24" y="4"/>
                  </a:lnTo>
                  <a:lnTo>
                    <a:pt x="22" y="4"/>
                  </a:lnTo>
                  <a:lnTo>
                    <a:pt x="20" y="4"/>
                  </a:lnTo>
                  <a:lnTo>
                    <a:pt x="16" y="2"/>
                  </a:lnTo>
                  <a:lnTo>
                    <a:pt x="12" y="2"/>
                  </a:lnTo>
                  <a:lnTo>
                    <a:pt x="10" y="2"/>
                  </a:lnTo>
                  <a:lnTo>
                    <a:pt x="2" y="0"/>
                  </a:lnTo>
                  <a:lnTo>
                    <a:pt x="0" y="0"/>
                  </a:lnTo>
                  <a:lnTo>
                    <a:pt x="0" y="2"/>
                  </a:lnTo>
                  <a:lnTo>
                    <a:pt x="2" y="2"/>
                  </a:lnTo>
                  <a:lnTo>
                    <a:pt x="4" y="4"/>
                  </a:lnTo>
                  <a:lnTo>
                    <a:pt x="6" y="4"/>
                  </a:lnTo>
                  <a:lnTo>
                    <a:pt x="8" y="4"/>
                  </a:lnTo>
                  <a:lnTo>
                    <a:pt x="8" y="6"/>
                  </a:lnTo>
                  <a:lnTo>
                    <a:pt x="8" y="8"/>
                  </a:lnTo>
                  <a:lnTo>
                    <a:pt x="10" y="8"/>
                  </a:lnTo>
                  <a:lnTo>
                    <a:pt x="12" y="10"/>
                  </a:lnTo>
                  <a:lnTo>
                    <a:pt x="14" y="10"/>
                  </a:lnTo>
                  <a:lnTo>
                    <a:pt x="18" y="10"/>
                  </a:lnTo>
                  <a:lnTo>
                    <a:pt x="22" y="12"/>
                  </a:lnTo>
                  <a:lnTo>
                    <a:pt x="30" y="12"/>
                  </a:lnTo>
                  <a:lnTo>
                    <a:pt x="34" y="12"/>
                  </a:lnTo>
                  <a:lnTo>
                    <a:pt x="36" y="12"/>
                  </a:lnTo>
                  <a:lnTo>
                    <a:pt x="38" y="12"/>
                  </a:lnTo>
                  <a:lnTo>
                    <a:pt x="40" y="12"/>
                  </a:lnTo>
                  <a:lnTo>
                    <a:pt x="40" y="10"/>
                  </a:lnTo>
                  <a:lnTo>
                    <a:pt x="38" y="10"/>
                  </a:lnTo>
                  <a:lnTo>
                    <a:pt x="36" y="8"/>
                  </a:lnTo>
                  <a:lnTo>
                    <a:pt x="34" y="8"/>
                  </a:lnTo>
                  <a:lnTo>
                    <a:pt x="32" y="6"/>
                  </a:lnTo>
                  <a:lnTo>
                    <a:pt x="28" y="6"/>
                  </a:lnTo>
                  <a:lnTo>
                    <a:pt x="24" y="4"/>
                  </a:lnTo>
                  <a:close/>
                </a:path>
              </a:pathLst>
            </a:custGeom>
            <a:grpFill/>
            <a:ln w="3175">
              <a:solidFill>
                <a:schemeClr val="bg1"/>
              </a:solidFill>
              <a:round/>
              <a:headEnd/>
              <a:tailEnd/>
            </a:ln>
          </p:spPr>
          <p:txBody>
            <a:bodyPr/>
            <a:lstStyle/>
            <a:p>
              <a:endParaRPr lang="en-US" dirty="0"/>
            </a:p>
          </p:txBody>
        </p:sp>
        <p:sp>
          <p:nvSpPr>
            <p:cNvPr id="695" name="Freeform 16"/>
            <p:cNvSpPr>
              <a:spLocks noChangeAspect="1"/>
            </p:cNvSpPr>
            <p:nvPr/>
          </p:nvSpPr>
          <p:spPr bwMode="auto">
            <a:xfrm>
              <a:off x="1230" y="2195"/>
              <a:ext cx="56" cy="54"/>
            </a:xfrm>
            <a:custGeom>
              <a:avLst/>
              <a:gdLst/>
              <a:ahLst/>
              <a:cxnLst>
                <a:cxn ang="0">
                  <a:pos x="54" y="46"/>
                </a:cxn>
                <a:cxn ang="0">
                  <a:pos x="54" y="42"/>
                </a:cxn>
                <a:cxn ang="0">
                  <a:pos x="50" y="40"/>
                </a:cxn>
                <a:cxn ang="0">
                  <a:pos x="50" y="38"/>
                </a:cxn>
                <a:cxn ang="0">
                  <a:pos x="50" y="34"/>
                </a:cxn>
                <a:cxn ang="0">
                  <a:pos x="56" y="32"/>
                </a:cxn>
                <a:cxn ang="0">
                  <a:pos x="48" y="24"/>
                </a:cxn>
                <a:cxn ang="0">
                  <a:pos x="44" y="16"/>
                </a:cxn>
                <a:cxn ang="0">
                  <a:pos x="42" y="14"/>
                </a:cxn>
                <a:cxn ang="0">
                  <a:pos x="42" y="10"/>
                </a:cxn>
                <a:cxn ang="0">
                  <a:pos x="42" y="8"/>
                </a:cxn>
                <a:cxn ang="0">
                  <a:pos x="36" y="10"/>
                </a:cxn>
                <a:cxn ang="0">
                  <a:pos x="30" y="8"/>
                </a:cxn>
                <a:cxn ang="0">
                  <a:pos x="30" y="4"/>
                </a:cxn>
                <a:cxn ang="0">
                  <a:pos x="26" y="2"/>
                </a:cxn>
                <a:cxn ang="0">
                  <a:pos x="20" y="2"/>
                </a:cxn>
                <a:cxn ang="0">
                  <a:pos x="20" y="4"/>
                </a:cxn>
                <a:cxn ang="0">
                  <a:pos x="16" y="2"/>
                </a:cxn>
                <a:cxn ang="0">
                  <a:pos x="8" y="0"/>
                </a:cxn>
                <a:cxn ang="0">
                  <a:pos x="6" y="0"/>
                </a:cxn>
                <a:cxn ang="0">
                  <a:pos x="2" y="6"/>
                </a:cxn>
                <a:cxn ang="0">
                  <a:pos x="2" y="6"/>
                </a:cxn>
                <a:cxn ang="0">
                  <a:pos x="6" y="10"/>
                </a:cxn>
                <a:cxn ang="0">
                  <a:pos x="4" y="12"/>
                </a:cxn>
                <a:cxn ang="0">
                  <a:pos x="0" y="18"/>
                </a:cxn>
                <a:cxn ang="0">
                  <a:pos x="4" y="24"/>
                </a:cxn>
                <a:cxn ang="0">
                  <a:pos x="8" y="26"/>
                </a:cxn>
                <a:cxn ang="0">
                  <a:pos x="10" y="26"/>
                </a:cxn>
                <a:cxn ang="0">
                  <a:pos x="16" y="30"/>
                </a:cxn>
                <a:cxn ang="0">
                  <a:pos x="18" y="28"/>
                </a:cxn>
                <a:cxn ang="0">
                  <a:pos x="16" y="24"/>
                </a:cxn>
                <a:cxn ang="0">
                  <a:pos x="14" y="22"/>
                </a:cxn>
                <a:cxn ang="0">
                  <a:pos x="8" y="18"/>
                </a:cxn>
                <a:cxn ang="0">
                  <a:pos x="12" y="18"/>
                </a:cxn>
                <a:cxn ang="0">
                  <a:pos x="20" y="24"/>
                </a:cxn>
                <a:cxn ang="0">
                  <a:pos x="22" y="26"/>
                </a:cxn>
                <a:cxn ang="0">
                  <a:pos x="22" y="30"/>
                </a:cxn>
                <a:cxn ang="0">
                  <a:pos x="24" y="32"/>
                </a:cxn>
                <a:cxn ang="0">
                  <a:pos x="30" y="34"/>
                </a:cxn>
                <a:cxn ang="0">
                  <a:pos x="34" y="38"/>
                </a:cxn>
                <a:cxn ang="0">
                  <a:pos x="36" y="42"/>
                </a:cxn>
                <a:cxn ang="0">
                  <a:pos x="36" y="46"/>
                </a:cxn>
                <a:cxn ang="0">
                  <a:pos x="36" y="50"/>
                </a:cxn>
                <a:cxn ang="0">
                  <a:pos x="44" y="54"/>
                </a:cxn>
                <a:cxn ang="0">
                  <a:pos x="44" y="50"/>
                </a:cxn>
                <a:cxn ang="0">
                  <a:pos x="42" y="48"/>
                </a:cxn>
                <a:cxn ang="0">
                  <a:pos x="48" y="54"/>
                </a:cxn>
                <a:cxn ang="0">
                  <a:pos x="48" y="54"/>
                </a:cxn>
                <a:cxn ang="0">
                  <a:pos x="50" y="52"/>
                </a:cxn>
              </a:cxnLst>
              <a:rect l="0" t="0" r="r" b="b"/>
              <a:pathLst>
                <a:path w="56" h="54">
                  <a:moveTo>
                    <a:pt x="50" y="48"/>
                  </a:moveTo>
                  <a:lnTo>
                    <a:pt x="50" y="48"/>
                  </a:lnTo>
                  <a:lnTo>
                    <a:pt x="52" y="48"/>
                  </a:lnTo>
                  <a:lnTo>
                    <a:pt x="54" y="46"/>
                  </a:lnTo>
                  <a:lnTo>
                    <a:pt x="54" y="44"/>
                  </a:lnTo>
                  <a:lnTo>
                    <a:pt x="54" y="42"/>
                  </a:lnTo>
                  <a:lnTo>
                    <a:pt x="52" y="42"/>
                  </a:lnTo>
                  <a:lnTo>
                    <a:pt x="50" y="40"/>
                  </a:lnTo>
                  <a:lnTo>
                    <a:pt x="50" y="38"/>
                  </a:lnTo>
                  <a:lnTo>
                    <a:pt x="48" y="38"/>
                  </a:lnTo>
                  <a:lnTo>
                    <a:pt x="48" y="36"/>
                  </a:lnTo>
                  <a:lnTo>
                    <a:pt x="48" y="34"/>
                  </a:lnTo>
                  <a:lnTo>
                    <a:pt x="50" y="34"/>
                  </a:lnTo>
                  <a:lnTo>
                    <a:pt x="54" y="32"/>
                  </a:lnTo>
                  <a:lnTo>
                    <a:pt x="56" y="32"/>
                  </a:lnTo>
                  <a:lnTo>
                    <a:pt x="54" y="30"/>
                  </a:lnTo>
                  <a:lnTo>
                    <a:pt x="52" y="28"/>
                  </a:lnTo>
                  <a:lnTo>
                    <a:pt x="50" y="26"/>
                  </a:lnTo>
                  <a:lnTo>
                    <a:pt x="48" y="24"/>
                  </a:lnTo>
                  <a:lnTo>
                    <a:pt x="48" y="22"/>
                  </a:lnTo>
                  <a:lnTo>
                    <a:pt x="46" y="20"/>
                  </a:lnTo>
                  <a:lnTo>
                    <a:pt x="44" y="16"/>
                  </a:lnTo>
                  <a:lnTo>
                    <a:pt x="44" y="14"/>
                  </a:lnTo>
                  <a:lnTo>
                    <a:pt x="42" y="14"/>
                  </a:lnTo>
                  <a:lnTo>
                    <a:pt x="42" y="12"/>
                  </a:lnTo>
                  <a:lnTo>
                    <a:pt x="42" y="10"/>
                  </a:lnTo>
                  <a:lnTo>
                    <a:pt x="42" y="8"/>
                  </a:lnTo>
                  <a:lnTo>
                    <a:pt x="38" y="8"/>
                  </a:lnTo>
                  <a:lnTo>
                    <a:pt x="36" y="10"/>
                  </a:lnTo>
                  <a:lnTo>
                    <a:pt x="34" y="10"/>
                  </a:lnTo>
                  <a:lnTo>
                    <a:pt x="32" y="10"/>
                  </a:lnTo>
                  <a:lnTo>
                    <a:pt x="32" y="8"/>
                  </a:lnTo>
                  <a:lnTo>
                    <a:pt x="30" y="8"/>
                  </a:lnTo>
                  <a:lnTo>
                    <a:pt x="30" y="6"/>
                  </a:lnTo>
                  <a:lnTo>
                    <a:pt x="30" y="4"/>
                  </a:lnTo>
                  <a:lnTo>
                    <a:pt x="28" y="4"/>
                  </a:lnTo>
                  <a:lnTo>
                    <a:pt x="26" y="2"/>
                  </a:lnTo>
                  <a:lnTo>
                    <a:pt x="24" y="2"/>
                  </a:lnTo>
                  <a:lnTo>
                    <a:pt x="22" y="2"/>
                  </a:lnTo>
                  <a:lnTo>
                    <a:pt x="20" y="2"/>
                  </a:lnTo>
                  <a:lnTo>
                    <a:pt x="20" y="4"/>
                  </a:lnTo>
                  <a:lnTo>
                    <a:pt x="18" y="4"/>
                  </a:lnTo>
                  <a:lnTo>
                    <a:pt x="16" y="2"/>
                  </a:lnTo>
                  <a:lnTo>
                    <a:pt x="12" y="0"/>
                  </a:lnTo>
                  <a:lnTo>
                    <a:pt x="10" y="0"/>
                  </a:lnTo>
                  <a:lnTo>
                    <a:pt x="8" y="0"/>
                  </a:lnTo>
                  <a:lnTo>
                    <a:pt x="6" y="0"/>
                  </a:lnTo>
                  <a:lnTo>
                    <a:pt x="4" y="2"/>
                  </a:lnTo>
                  <a:lnTo>
                    <a:pt x="4" y="4"/>
                  </a:lnTo>
                  <a:lnTo>
                    <a:pt x="2" y="6"/>
                  </a:lnTo>
                  <a:lnTo>
                    <a:pt x="2" y="8"/>
                  </a:lnTo>
                  <a:lnTo>
                    <a:pt x="4" y="8"/>
                  </a:lnTo>
                  <a:lnTo>
                    <a:pt x="6" y="10"/>
                  </a:lnTo>
                  <a:lnTo>
                    <a:pt x="4" y="12"/>
                  </a:lnTo>
                  <a:lnTo>
                    <a:pt x="2" y="14"/>
                  </a:lnTo>
                  <a:lnTo>
                    <a:pt x="0" y="16"/>
                  </a:lnTo>
                  <a:lnTo>
                    <a:pt x="0" y="18"/>
                  </a:lnTo>
                  <a:lnTo>
                    <a:pt x="0" y="20"/>
                  </a:lnTo>
                  <a:lnTo>
                    <a:pt x="2" y="22"/>
                  </a:lnTo>
                  <a:lnTo>
                    <a:pt x="4" y="24"/>
                  </a:lnTo>
                  <a:lnTo>
                    <a:pt x="6" y="24"/>
                  </a:lnTo>
                  <a:lnTo>
                    <a:pt x="6" y="26"/>
                  </a:lnTo>
                  <a:lnTo>
                    <a:pt x="8" y="26"/>
                  </a:lnTo>
                  <a:lnTo>
                    <a:pt x="10" y="26"/>
                  </a:lnTo>
                  <a:lnTo>
                    <a:pt x="12" y="28"/>
                  </a:lnTo>
                  <a:lnTo>
                    <a:pt x="12" y="30"/>
                  </a:lnTo>
                  <a:lnTo>
                    <a:pt x="14" y="30"/>
                  </a:lnTo>
                  <a:lnTo>
                    <a:pt x="16" y="30"/>
                  </a:lnTo>
                  <a:lnTo>
                    <a:pt x="16" y="32"/>
                  </a:lnTo>
                  <a:lnTo>
                    <a:pt x="18" y="30"/>
                  </a:lnTo>
                  <a:lnTo>
                    <a:pt x="18" y="28"/>
                  </a:lnTo>
                  <a:lnTo>
                    <a:pt x="18" y="26"/>
                  </a:lnTo>
                  <a:lnTo>
                    <a:pt x="16" y="26"/>
                  </a:lnTo>
                  <a:lnTo>
                    <a:pt x="16" y="24"/>
                  </a:lnTo>
                  <a:lnTo>
                    <a:pt x="14" y="22"/>
                  </a:lnTo>
                  <a:lnTo>
                    <a:pt x="12" y="20"/>
                  </a:lnTo>
                  <a:lnTo>
                    <a:pt x="10" y="20"/>
                  </a:lnTo>
                  <a:lnTo>
                    <a:pt x="10" y="18"/>
                  </a:lnTo>
                  <a:lnTo>
                    <a:pt x="8" y="18"/>
                  </a:lnTo>
                  <a:lnTo>
                    <a:pt x="10" y="18"/>
                  </a:lnTo>
                  <a:lnTo>
                    <a:pt x="12" y="18"/>
                  </a:lnTo>
                  <a:lnTo>
                    <a:pt x="14" y="20"/>
                  </a:lnTo>
                  <a:lnTo>
                    <a:pt x="18" y="20"/>
                  </a:lnTo>
                  <a:lnTo>
                    <a:pt x="20" y="22"/>
                  </a:lnTo>
                  <a:lnTo>
                    <a:pt x="20" y="24"/>
                  </a:lnTo>
                  <a:lnTo>
                    <a:pt x="22" y="24"/>
                  </a:lnTo>
                  <a:lnTo>
                    <a:pt x="22" y="26"/>
                  </a:lnTo>
                  <a:lnTo>
                    <a:pt x="22" y="28"/>
                  </a:lnTo>
                  <a:lnTo>
                    <a:pt x="22" y="30"/>
                  </a:lnTo>
                  <a:lnTo>
                    <a:pt x="22" y="32"/>
                  </a:lnTo>
                  <a:lnTo>
                    <a:pt x="24" y="32"/>
                  </a:lnTo>
                  <a:lnTo>
                    <a:pt x="26" y="32"/>
                  </a:lnTo>
                  <a:lnTo>
                    <a:pt x="28" y="32"/>
                  </a:lnTo>
                  <a:lnTo>
                    <a:pt x="30" y="34"/>
                  </a:lnTo>
                  <a:lnTo>
                    <a:pt x="32" y="34"/>
                  </a:lnTo>
                  <a:lnTo>
                    <a:pt x="34" y="36"/>
                  </a:lnTo>
                  <a:lnTo>
                    <a:pt x="34" y="38"/>
                  </a:lnTo>
                  <a:lnTo>
                    <a:pt x="36" y="40"/>
                  </a:lnTo>
                  <a:lnTo>
                    <a:pt x="36" y="42"/>
                  </a:lnTo>
                  <a:lnTo>
                    <a:pt x="36" y="44"/>
                  </a:lnTo>
                  <a:lnTo>
                    <a:pt x="36" y="46"/>
                  </a:lnTo>
                  <a:lnTo>
                    <a:pt x="36" y="48"/>
                  </a:lnTo>
                  <a:lnTo>
                    <a:pt x="36" y="50"/>
                  </a:lnTo>
                  <a:lnTo>
                    <a:pt x="40" y="52"/>
                  </a:lnTo>
                  <a:lnTo>
                    <a:pt x="42" y="54"/>
                  </a:lnTo>
                  <a:lnTo>
                    <a:pt x="44" y="54"/>
                  </a:lnTo>
                  <a:lnTo>
                    <a:pt x="46" y="54"/>
                  </a:lnTo>
                  <a:lnTo>
                    <a:pt x="44" y="52"/>
                  </a:lnTo>
                  <a:lnTo>
                    <a:pt x="44" y="50"/>
                  </a:lnTo>
                  <a:lnTo>
                    <a:pt x="42" y="50"/>
                  </a:lnTo>
                  <a:lnTo>
                    <a:pt x="42" y="48"/>
                  </a:lnTo>
                  <a:lnTo>
                    <a:pt x="44" y="50"/>
                  </a:lnTo>
                  <a:lnTo>
                    <a:pt x="46" y="52"/>
                  </a:lnTo>
                  <a:lnTo>
                    <a:pt x="48" y="54"/>
                  </a:lnTo>
                  <a:lnTo>
                    <a:pt x="50" y="54"/>
                  </a:lnTo>
                  <a:lnTo>
                    <a:pt x="50" y="52"/>
                  </a:lnTo>
                  <a:lnTo>
                    <a:pt x="50" y="48"/>
                  </a:lnTo>
                  <a:close/>
                </a:path>
              </a:pathLst>
            </a:custGeom>
            <a:grpFill/>
            <a:ln w="3175">
              <a:solidFill>
                <a:schemeClr val="bg1"/>
              </a:solidFill>
              <a:round/>
              <a:headEnd/>
              <a:tailEnd/>
            </a:ln>
          </p:spPr>
          <p:txBody>
            <a:bodyPr/>
            <a:lstStyle/>
            <a:p>
              <a:endParaRPr lang="en-US" dirty="0"/>
            </a:p>
          </p:txBody>
        </p:sp>
        <p:sp>
          <p:nvSpPr>
            <p:cNvPr id="696" name="Freeform 17"/>
            <p:cNvSpPr>
              <a:spLocks noChangeAspect="1"/>
            </p:cNvSpPr>
            <p:nvPr/>
          </p:nvSpPr>
          <p:spPr bwMode="auto">
            <a:xfrm>
              <a:off x="1202" y="2119"/>
              <a:ext cx="90" cy="92"/>
            </a:xfrm>
            <a:custGeom>
              <a:avLst/>
              <a:gdLst/>
              <a:ahLst/>
              <a:cxnLst>
                <a:cxn ang="0">
                  <a:pos x="88" y="0"/>
                </a:cxn>
                <a:cxn ang="0">
                  <a:pos x="82" y="0"/>
                </a:cxn>
                <a:cxn ang="0">
                  <a:pos x="80" y="0"/>
                </a:cxn>
                <a:cxn ang="0">
                  <a:pos x="74" y="2"/>
                </a:cxn>
                <a:cxn ang="0">
                  <a:pos x="68" y="4"/>
                </a:cxn>
                <a:cxn ang="0">
                  <a:pos x="60" y="0"/>
                </a:cxn>
                <a:cxn ang="0">
                  <a:pos x="56" y="2"/>
                </a:cxn>
                <a:cxn ang="0">
                  <a:pos x="54" y="8"/>
                </a:cxn>
                <a:cxn ang="0">
                  <a:pos x="48" y="8"/>
                </a:cxn>
                <a:cxn ang="0">
                  <a:pos x="48" y="12"/>
                </a:cxn>
                <a:cxn ang="0">
                  <a:pos x="46" y="16"/>
                </a:cxn>
                <a:cxn ang="0">
                  <a:pos x="38" y="20"/>
                </a:cxn>
                <a:cxn ang="0">
                  <a:pos x="34" y="18"/>
                </a:cxn>
                <a:cxn ang="0">
                  <a:pos x="30" y="18"/>
                </a:cxn>
                <a:cxn ang="0">
                  <a:pos x="28" y="24"/>
                </a:cxn>
                <a:cxn ang="0">
                  <a:pos x="24" y="24"/>
                </a:cxn>
                <a:cxn ang="0">
                  <a:pos x="16" y="24"/>
                </a:cxn>
                <a:cxn ang="0">
                  <a:pos x="18" y="32"/>
                </a:cxn>
                <a:cxn ang="0">
                  <a:pos x="14" y="36"/>
                </a:cxn>
                <a:cxn ang="0">
                  <a:pos x="14" y="38"/>
                </a:cxn>
                <a:cxn ang="0">
                  <a:pos x="10" y="40"/>
                </a:cxn>
                <a:cxn ang="0">
                  <a:pos x="2" y="40"/>
                </a:cxn>
                <a:cxn ang="0">
                  <a:pos x="2" y="42"/>
                </a:cxn>
                <a:cxn ang="0">
                  <a:pos x="10" y="52"/>
                </a:cxn>
                <a:cxn ang="0">
                  <a:pos x="12" y="56"/>
                </a:cxn>
                <a:cxn ang="0">
                  <a:pos x="14" y="60"/>
                </a:cxn>
                <a:cxn ang="0">
                  <a:pos x="20" y="70"/>
                </a:cxn>
                <a:cxn ang="0">
                  <a:pos x="32" y="82"/>
                </a:cxn>
                <a:cxn ang="0">
                  <a:pos x="38" y="82"/>
                </a:cxn>
                <a:cxn ang="0">
                  <a:pos x="38" y="80"/>
                </a:cxn>
                <a:cxn ang="0">
                  <a:pos x="34" y="78"/>
                </a:cxn>
                <a:cxn ang="0">
                  <a:pos x="36" y="76"/>
                </a:cxn>
                <a:cxn ang="0">
                  <a:pos x="38" y="72"/>
                </a:cxn>
                <a:cxn ang="0">
                  <a:pos x="36" y="70"/>
                </a:cxn>
                <a:cxn ang="0">
                  <a:pos x="32" y="72"/>
                </a:cxn>
                <a:cxn ang="0">
                  <a:pos x="32" y="64"/>
                </a:cxn>
                <a:cxn ang="0">
                  <a:pos x="32" y="62"/>
                </a:cxn>
                <a:cxn ang="0">
                  <a:pos x="42" y="66"/>
                </a:cxn>
                <a:cxn ang="0">
                  <a:pos x="52" y="76"/>
                </a:cxn>
                <a:cxn ang="0">
                  <a:pos x="54" y="84"/>
                </a:cxn>
                <a:cxn ang="0">
                  <a:pos x="60" y="86"/>
                </a:cxn>
                <a:cxn ang="0">
                  <a:pos x="64" y="88"/>
                </a:cxn>
                <a:cxn ang="0">
                  <a:pos x="70" y="92"/>
                </a:cxn>
                <a:cxn ang="0">
                  <a:pos x="74" y="88"/>
                </a:cxn>
                <a:cxn ang="0">
                  <a:pos x="70" y="80"/>
                </a:cxn>
                <a:cxn ang="0">
                  <a:pos x="72" y="72"/>
                </a:cxn>
                <a:cxn ang="0">
                  <a:pos x="74" y="64"/>
                </a:cxn>
                <a:cxn ang="0">
                  <a:pos x="74" y="58"/>
                </a:cxn>
                <a:cxn ang="0">
                  <a:pos x="74" y="50"/>
                </a:cxn>
                <a:cxn ang="0">
                  <a:pos x="74" y="46"/>
                </a:cxn>
                <a:cxn ang="0">
                  <a:pos x="80" y="54"/>
                </a:cxn>
                <a:cxn ang="0">
                  <a:pos x="80" y="42"/>
                </a:cxn>
                <a:cxn ang="0">
                  <a:pos x="82" y="34"/>
                </a:cxn>
                <a:cxn ang="0">
                  <a:pos x="82" y="30"/>
                </a:cxn>
                <a:cxn ang="0">
                  <a:pos x="84" y="20"/>
                </a:cxn>
                <a:cxn ang="0">
                  <a:pos x="90" y="12"/>
                </a:cxn>
                <a:cxn ang="0">
                  <a:pos x="90" y="4"/>
                </a:cxn>
              </a:cxnLst>
              <a:rect l="0" t="0" r="r" b="b"/>
              <a:pathLst>
                <a:path w="90" h="92">
                  <a:moveTo>
                    <a:pt x="90" y="4"/>
                  </a:moveTo>
                  <a:lnTo>
                    <a:pt x="90" y="2"/>
                  </a:lnTo>
                  <a:lnTo>
                    <a:pt x="88" y="2"/>
                  </a:lnTo>
                  <a:lnTo>
                    <a:pt x="88" y="0"/>
                  </a:lnTo>
                  <a:lnTo>
                    <a:pt x="86" y="0"/>
                  </a:lnTo>
                  <a:lnTo>
                    <a:pt x="82" y="0"/>
                  </a:lnTo>
                  <a:lnTo>
                    <a:pt x="80" y="0"/>
                  </a:lnTo>
                  <a:lnTo>
                    <a:pt x="78" y="0"/>
                  </a:lnTo>
                  <a:lnTo>
                    <a:pt x="76" y="0"/>
                  </a:lnTo>
                  <a:lnTo>
                    <a:pt x="74" y="0"/>
                  </a:lnTo>
                  <a:lnTo>
                    <a:pt x="74" y="2"/>
                  </a:lnTo>
                  <a:lnTo>
                    <a:pt x="72" y="2"/>
                  </a:lnTo>
                  <a:lnTo>
                    <a:pt x="72" y="4"/>
                  </a:lnTo>
                  <a:lnTo>
                    <a:pt x="70" y="4"/>
                  </a:lnTo>
                  <a:lnTo>
                    <a:pt x="68" y="4"/>
                  </a:lnTo>
                  <a:lnTo>
                    <a:pt x="66" y="4"/>
                  </a:lnTo>
                  <a:lnTo>
                    <a:pt x="64" y="2"/>
                  </a:lnTo>
                  <a:lnTo>
                    <a:pt x="62" y="0"/>
                  </a:lnTo>
                  <a:lnTo>
                    <a:pt x="60" y="0"/>
                  </a:lnTo>
                  <a:lnTo>
                    <a:pt x="58" y="0"/>
                  </a:lnTo>
                  <a:lnTo>
                    <a:pt x="56" y="2"/>
                  </a:lnTo>
                  <a:lnTo>
                    <a:pt x="56" y="4"/>
                  </a:lnTo>
                  <a:lnTo>
                    <a:pt x="56" y="6"/>
                  </a:lnTo>
                  <a:lnTo>
                    <a:pt x="56" y="8"/>
                  </a:lnTo>
                  <a:lnTo>
                    <a:pt x="54" y="8"/>
                  </a:lnTo>
                  <a:lnTo>
                    <a:pt x="52" y="8"/>
                  </a:lnTo>
                  <a:lnTo>
                    <a:pt x="50" y="8"/>
                  </a:lnTo>
                  <a:lnTo>
                    <a:pt x="48" y="8"/>
                  </a:lnTo>
                  <a:lnTo>
                    <a:pt x="48" y="10"/>
                  </a:lnTo>
                  <a:lnTo>
                    <a:pt x="48" y="12"/>
                  </a:lnTo>
                  <a:lnTo>
                    <a:pt x="48" y="14"/>
                  </a:lnTo>
                  <a:lnTo>
                    <a:pt x="46" y="16"/>
                  </a:lnTo>
                  <a:lnTo>
                    <a:pt x="44" y="18"/>
                  </a:lnTo>
                  <a:lnTo>
                    <a:pt x="42" y="20"/>
                  </a:lnTo>
                  <a:lnTo>
                    <a:pt x="40" y="20"/>
                  </a:lnTo>
                  <a:lnTo>
                    <a:pt x="38" y="20"/>
                  </a:lnTo>
                  <a:lnTo>
                    <a:pt x="36" y="20"/>
                  </a:lnTo>
                  <a:lnTo>
                    <a:pt x="34" y="20"/>
                  </a:lnTo>
                  <a:lnTo>
                    <a:pt x="34" y="18"/>
                  </a:lnTo>
                  <a:lnTo>
                    <a:pt x="34" y="16"/>
                  </a:lnTo>
                  <a:lnTo>
                    <a:pt x="32" y="16"/>
                  </a:lnTo>
                  <a:lnTo>
                    <a:pt x="30" y="16"/>
                  </a:lnTo>
                  <a:lnTo>
                    <a:pt x="30" y="18"/>
                  </a:lnTo>
                  <a:lnTo>
                    <a:pt x="30" y="20"/>
                  </a:lnTo>
                  <a:lnTo>
                    <a:pt x="28" y="20"/>
                  </a:lnTo>
                  <a:lnTo>
                    <a:pt x="28" y="22"/>
                  </a:lnTo>
                  <a:lnTo>
                    <a:pt x="28" y="24"/>
                  </a:lnTo>
                  <a:lnTo>
                    <a:pt x="26" y="24"/>
                  </a:lnTo>
                  <a:lnTo>
                    <a:pt x="24" y="24"/>
                  </a:lnTo>
                  <a:lnTo>
                    <a:pt x="22" y="24"/>
                  </a:lnTo>
                  <a:lnTo>
                    <a:pt x="20" y="24"/>
                  </a:lnTo>
                  <a:lnTo>
                    <a:pt x="18" y="24"/>
                  </a:lnTo>
                  <a:lnTo>
                    <a:pt x="16" y="24"/>
                  </a:lnTo>
                  <a:lnTo>
                    <a:pt x="16" y="26"/>
                  </a:lnTo>
                  <a:lnTo>
                    <a:pt x="16" y="28"/>
                  </a:lnTo>
                  <a:lnTo>
                    <a:pt x="16" y="30"/>
                  </a:lnTo>
                  <a:lnTo>
                    <a:pt x="18" y="32"/>
                  </a:lnTo>
                  <a:lnTo>
                    <a:pt x="18" y="34"/>
                  </a:lnTo>
                  <a:lnTo>
                    <a:pt x="16" y="34"/>
                  </a:lnTo>
                  <a:lnTo>
                    <a:pt x="14" y="34"/>
                  </a:lnTo>
                  <a:lnTo>
                    <a:pt x="14" y="36"/>
                  </a:lnTo>
                  <a:lnTo>
                    <a:pt x="12" y="36"/>
                  </a:lnTo>
                  <a:lnTo>
                    <a:pt x="14" y="36"/>
                  </a:lnTo>
                  <a:lnTo>
                    <a:pt x="14" y="38"/>
                  </a:lnTo>
                  <a:lnTo>
                    <a:pt x="14" y="40"/>
                  </a:lnTo>
                  <a:lnTo>
                    <a:pt x="12" y="40"/>
                  </a:lnTo>
                  <a:lnTo>
                    <a:pt x="10" y="40"/>
                  </a:lnTo>
                  <a:lnTo>
                    <a:pt x="8" y="40"/>
                  </a:lnTo>
                  <a:lnTo>
                    <a:pt x="6" y="40"/>
                  </a:lnTo>
                  <a:lnTo>
                    <a:pt x="4" y="40"/>
                  </a:lnTo>
                  <a:lnTo>
                    <a:pt x="2" y="40"/>
                  </a:lnTo>
                  <a:lnTo>
                    <a:pt x="0" y="40"/>
                  </a:lnTo>
                  <a:lnTo>
                    <a:pt x="2" y="42"/>
                  </a:lnTo>
                  <a:lnTo>
                    <a:pt x="4" y="44"/>
                  </a:lnTo>
                  <a:lnTo>
                    <a:pt x="6" y="48"/>
                  </a:lnTo>
                  <a:lnTo>
                    <a:pt x="8" y="50"/>
                  </a:lnTo>
                  <a:lnTo>
                    <a:pt x="10" y="52"/>
                  </a:lnTo>
                  <a:lnTo>
                    <a:pt x="10" y="54"/>
                  </a:lnTo>
                  <a:lnTo>
                    <a:pt x="12" y="56"/>
                  </a:lnTo>
                  <a:lnTo>
                    <a:pt x="14" y="58"/>
                  </a:lnTo>
                  <a:lnTo>
                    <a:pt x="14" y="60"/>
                  </a:lnTo>
                  <a:lnTo>
                    <a:pt x="14" y="62"/>
                  </a:lnTo>
                  <a:lnTo>
                    <a:pt x="16" y="64"/>
                  </a:lnTo>
                  <a:lnTo>
                    <a:pt x="16" y="66"/>
                  </a:lnTo>
                  <a:lnTo>
                    <a:pt x="18" y="68"/>
                  </a:lnTo>
                  <a:lnTo>
                    <a:pt x="20" y="70"/>
                  </a:lnTo>
                  <a:lnTo>
                    <a:pt x="24" y="74"/>
                  </a:lnTo>
                  <a:lnTo>
                    <a:pt x="28" y="78"/>
                  </a:lnTo>
                  <a:lnTo>
                    <a:pt x="30" y="78"/>
                  </a:lnTo>
                  <a:lnTo>
                    <a:pt x="32" y="80"/>
                  </a:lnTo>
                  <a:lnTo>
                    <a:pt x="32" y="82"/>
                  </a:lnTo>
                  <a:lnTo>
                    <a:pt x="34" y="82"/>
                  </a:lnTo>
                  <a:lnTo>
                    <a:pt x="36" y="82"/>
                  </a:lnTo>
                  <a:lnTo>
                    <a:pt x="38" y="82"/>
                  </a:lnTo>
                  <a:lnTo>
                    <a:pt x="38" y="80"/>
                  </a:lnTo>
                  <a:lnTo>
                    <a:pt x="36" y="80"/>
                  </a:lnTo>
                  <a:lnTo>
                    <a:pt x="34" y="78"/>
                  </a:lnTo>
                  <a:lnTo>
                    <a:pt x="34" y="76"/>
                  </a:lnTo>
                  <a:lnTo>
                    <a:pt x="36" y="76"/>
                  </a:lnTo>
                  <a:lnTo>
                    <a:pt x="38" y="76"/>
                  </a:lnTo>
                  <a:lnTo>
                    <a:pt x="40" y="76"/>
                  </a:lnTo>
                  <a:lnTo>
                    <a:pt x="40" y="74"/>
                  </a:lnTo>
                  <a:lnTo>
                    <a:pt x="38" y="72"/>
                  </a:lnTo>
                  <a:lnTo>
                    <a:pt x="36" y="70"/>
                  </a:lnTo>
                  <a:lnTo>
                    <a:pt x="34" y="72"/>
                  </a:lnTo>
                  <a:lnTo>
                    <a:pt x="32" y="72"/>
                  </a:lnTo>
                  <a:lnTo>
                    <a:pt x="32" y="70"/>
                  </a:lnTo>
                  <a:lnTo>
                    <a:pt x="32" y="66"/>
                  </a:lnTo>
                  <a:lnTo>
                    <a:pt x="32" y="64"/>
                  </a:lnTo>
                  <a:lnTo>
                    <a:pt x="32" y="62"/>
                  </a:lnTo>
                  <a:lnTo>
                    <a:pt x="34" y="62"/>
                  </a:lnTo>
                  <a:lnTo>
                    <a:pt x="36" y="64"/>
                  </a:lnTo>
                  <a:lnTo>
                    <a:pt x="38" y="64"/>
                  </a:lnTo>
                  <a:lnTo>
                    <a:pt x="42" y="66"/>
                  </a:lnTo>
                  <a:lnTo>
                    <a:pt x="44" y="70"/>
                  </a:lnTo>
                  <a:lnTo>
                    <a:pt x="48" y="72"/>
                  </a:lnTo>
                  <a:lnTo>
                    <a:pt x="50" y="74"/>
                  </a:lnTo>
                  <a:lnTo>
                    <a:pt x="52" y="76"/>
                  </a:lnTo>
                  <a:lnTo>
                    <a:pt x="54" y="80"/>
                  </a:lnTo>
                  <a:lnTo>
                    <a:pt x="54" y="82"/>
                  </a:lnTo>
                  <a:lnTo>
                    <a:pt x="54" y="84"/>
                  </a:lnTo>
                  <a:lnTo>
                    <a:pt x="56" y="84"/>
                  </a:lnTo>
                  <a:lnTo>
                    <a:pt x="58" y="86"/>
                  </a:lnTo>
                  <a:lnTo>
                    <a:pt x="60" y="86"/>
                  </a:lnTo>
                  <a:lnTo>
                    <a:pt x="62" y="86"/>
                  </a:lnTo>
                  <a:lnTo>
                    <a:pt x="62" y="88"/>
                  </a:lnTo>
                  <a:lnTo>
                    <a:pt x="64" y="88"/>
                  </a:lnTo>
                  <a:lnTo>
                    <a:pt x="64" y="90"/>
                  </a:lnTo>
                  <a:lnTo>
                    <a:pt x="66" y="90"/>
                  </a:lnTo>
                  <a:lnTo>
                    <a:pt x="68" y="92"/>
                  </a:lnTo>
                  <a:lnTo>
                    <a:pt x="70" y="92"/>
                  </a:lnTo>
                  <a:lnTo>
                    <a:pt x="72" y="90"/>
                  </a:lnTo>
                  <a:lnTo>
                    <a:pt x="74" y="90"/>
                  </a:lnTo>
                  <a:lnTo>
                    <a:pt x="78" y="88"/>
                  </a:lnTo>
                  <a:lnTo>
                    <a:pt x="76" y="88"/>
                  </a:lnTo>
                  <a:lnTo>
                    <a:pt x="74" y="88"/>
                  </a:lnTo>
                  <a:lnTo>
                    <a:pt x="74" y="86"/>
                  </a:lnTo>
                  <a:lnTo>
                    <a:pt x="72" y="86"/>
                  </a:lnTo>
                  <a:lnTo>
                    <a:pt x="72" y="84"/>
                  </a:lnTo>
                  <a:lnTo>
                    <a:pt x="70" y="82"/>
                  </a:lnTo>
                  <a:lnTo>
                    <a:pt x="70" y="80"/>
                  </a:lnTo>
                  <a:lnTo>
                    <a:pt x="70" y="78"/>
                  </a:lnTo>
                  <a:lnTo>
                    <a:pt x="70" y="76"/>
                  </a:lnTo>
                  <a:lnTo>
                    <a:pt x="70" y="74"/>
                  </a:lnTo>
                  <a:lnTo>
                    <a:pt x="72" y="74"/>
                  </a:lnTo>
                  <a:lnTo>
                    <a:pt x="72" y="72"/>
                  </a:lnTo>
                  <a:lnTo>
                    <a:pt x="74" y="72"/>
                  </a:lnTo>
                  <a:lnTo>
                    <a:pt x="74" y="70"/>
                  </a:lnTo>
                  <a:lnTo>
                    <a:pt x="74" y="66"/>
                  </a:lnTo>
                  <a:lnTo>
                    <a:pt x="74" y="64"/>
                  </a:lnTo>
                  <a:lnTo>
                    <a:pt x="74" y="62"/>
                  </a:lnTo>
                  <a:lnTo>
                    <a:pt x="74" y="58"/>
                  </a:lnTo>
                  <a:lnTo>
                    <a:pt x="74" y="56"/>
                  </a:lnTo>
                  <a:lnTo>
                    <a:pt x="74" y="54"/>
                  </a:lnTo>
                  <a:lnTo>
                    <a:pt x="74" y="52"/>
                  </a:lnTo>
                  <a:lnTo>
                    <a:pt x="74" y="50"/>
                  </a:lnTo>
                  <a:lnTo>
                    <a:pt x="74" y="48"/>
                  </a:lnTo>
                  <a:lnTo>
                    <a:pt x="74" y="46"/>
                  </a:lnTo>
                  <a:lnTo>
                    <a:pt x="76" y="50"/>
                  </a:lnTo>
                  <a:lnTo>
                    <a:pt x="78" y="50"/>
                  </a:lnTo>
                  <a:lnTo>
                    <a:pt x="78" y="52"/>
                  </a:lnTo>
                  <a:lnTo>
                    <a:pt x="80" y="54"/>
                  </a:lnTo>
                  <a:lnTo>
                    <a:pt x="80" y="50"/>
                  </a:lnTo>
                  <a:lnTo>
                    <a:pt x="80" y="46"/>
                  </a:lnTo>
                  <a:lnTo>
                    <a:pt x="80" y="42"/>
                  </a:lnTo>
                  <a:lnTo>
                    <a:pt x="82" y="40"/>
                  </a:lnTo>
                  <a:lnTo>
                    <a:pt x="82" y="38"/>
                  </a:lnTo>
                  <a:lnTo>
                    <a:pt x="82" y="36"/>
                  </a:lnTo>
                  <a:lnTo>
                    <a:pt x="82" y="34"/>
                  </a:lnTo>
                  <a:lnTo>
                    <a:pt x="82" y="32"/>
                  </a:lnTo>
                  <a:lnTo>
                    <a:pt x="82" y="30"/>
                  </a:lnTo>
                  <a:lnTo>
                    <a:pt x="82" y="28"/>
                  </a:lnTo>
                  <a:lnTo>
                    <a:pt x="82" y="26"/>
                  </a:lnTo>
                  <a:lnTo>
                    <a:pt x="84" y="20"/>
                  </a:lnTo>
                  <a:lnTo>
                    <a:pt x="86" y="18"/>
                  </a:lnTo>
                  <a:lnTo>
                    <a:pt x="86" y="16"/>
                  </a:lnTo>
                  <a:lnTo>
                    <a:pt x="88" y="16"/>
                  </a:lnTo>
                  <a:lnTo>
                    <a:pt x="88" y="14"/>
                  </a:lnTo>
                  <a:lnTo>
                    <a:pt x="90" y="12"/>
                  </a:lnTo>
                  <a:lnTo>
                    <a:pt x="90" y="10"/>
                  </a:lnTo>
                  <a:lnTo>
                    <a:pt x="90" y="8"/>
                  </a:lnTo>
                  <a:lnTo>
                    <a:pt x="90" y="6"/>
                  </a:lnTo>
                  <a:lnTo>
                    <a:pt x="90" y="4"/>
                  </a:lnTo>
                  <a:close/>
                </a:path>
              </a:pathLst>
            </a:custGeom>
            <a:grpFill/>
            <a:ln w="3175">
              <a:solidFill>
                <a:schemeClr val="bg1"/>
              </a:solidFill>
              <a:round/>
              <a:headEnd/>
              <a:tailEnd/>
            </a:ln>
          </p:spPr>
          <p:txBody>
            <a:bodyPr/>
            <a:lstStyle/>
            <a:p>
              <a:endParaRPr lang="en-US" dirty="0"/>
            </a:p>
          </p:txBody>
        </p:sp>
        <p:sp>
          <p:nvSpPr>
            <p:cNvPr id="697" name="Freeform 18"/>
            <p:cNvSpPr>
              <a:spLocks noChangeAspect="1" noEditPoints="1"/>
            </p:cNvSpPr>
            <p:nvPr/>
          </p:nvSpPr>
          <p:spPr bwMode="auto">
            <a:xfrm>
              <a:off x="811" y="914"/>
              <a:ext cx="1315" cy="691"/>
            </a:xfrm>
            <a:custGeom>
              <a:avLst/>
              <a:gdLst/>
              <a:ahLst/>
              <a:cxnLst>
                <a:cxn ang="0">
                  <a:pos x="664" y="172"/>
                </a:cxn>
                <a:cxn ang="0">
                  <a:pos x="578" y="140"/>
                </a:cxn>
                <a:cxn ang="0">
                  <a:pos x="506" y="198"/>
                </a:cxn>
                <a:cxn ang="0">
                  <a:pos x="752" y="160"/>
                </a:cxn>
                <a:cxn ang="0">
                  <a:pos x="804" y="84"/>
                </a:cxn>
                <a:cxn ang="0">
                  <a:pos x="970" y="114"/>
                </a:cxn>
                <a:cxn ang="0">
                  <a:pos x="878" y="82"/>
                </a:cxn>
                <a:cxn ang="0">
                  <a:pos x="988" y="32"/>
                </a:cxn>
                <a:cxn ang="0">
                  <a:pos x="856" y="102"/>
                </a:cxn>
                <a:cxn ang="0">
                  <a:pos x="710" y="210"/>
                </a:cxn>
                <a:cxn ang="0">
                  <a:pos x="710" y="58"/>
                </a:cxn>
                <a:cxn ang="0">
                  <a:pos x="816" y="264"/>
                </a:cxn>
                <a:cxn ang="0">
                  <a:pos x="1276" y="4"/>
                </a:cxn>
                <a:cxn ang="0">
                  <a:pos x="1066" y="12"/>
                </a:cxn>
                <a:cxn ang="0">
                  <a:pos x="1068" y="32"/>
                </a:cxn>
                <a:cxn ang="0">
                  <a:pos x="998" y="72"/>
                </a:cxn>
                <a:cxn ang="0">
                  <a:pos x="990" y="88"/>
                </a:cxn>
                <a:cxn ang="0">
                  <a:pos x="1122" y="54"/>
                </a:cxn>
                <a:cxn ang="0">
                  <a:pos x="1304" y="14"/>
                </a:cxn>
                <a:cxn ang="0">
                  <a:pos x="1070" y="186"/>
                </a:cxn>
                <a:cxn ang="0">
                  <a:pos x="1022" y="162"/>
                </a:cxn>
                <a:cxn ang="0">
                  <a:pos x="926" y="136"/>
                </a:cxn>
                <a:cxn ang="0">
                  <a:pos x="902" y="128"/>
                </a:cxn>
                <a:cxn ang="0">
                  <a:pos x="956" y="188"/>
                </a:cxn>
                <a:cxn ang="0">
                  <a:pos x="930" y="266"/>
                </a:cxn>
                <a:cxn ang="0">
                  <a:pos x="1008" y="316"/>
                </a:cxn>
                <a:cxn ang="0">
                  <a:pos x="1052" y="270"/>
                </a:cxn>
                <a:cxn ang="0">
                  <a:pos x="610" y="102"/>
                </a:cxn>
                <a:cxn ang="0">
                  <a:pos x="736" y="92"/>
                </a:cxn>
                <a:cxn ang="0">
                  <a:pos x="1028" y="470"/>
                </a:cxn>
                <a:cxn ang="0">
                  <a:pos x="1046" y="398"/>
                </a:cxn>
                <a:cxn ang="0">
                  <a:pos x="990" y="376"/>
                </a:cxn>
                <a:cxn ang="0">
                  <a:pos x="972" y="342"/>
                </a:cxn>
                <a:cxn ang="0">
                  <a:pos x="854" y="352"/>
                </a:cxn>
                <a:cxn ang="0">
                  <a:pos x="730" y="520"/>
                </a:cxn>
                <a:cxn ang="0">
                  <a:pos x="660" y="414"/>
                </a:cxn>
                <a:cxn ang="0">
                  <a:pos x="716" y="300"/>
                </a:cxn>
                <a:cxn ang="0">
                  <a:pos x="776" y="258"/>
                </a:cxn>
                <a:cxn ang="0">
                  <a:pos x="904" y="196"/>
                </a:cxn>
                <a:cxn ang="0">
                  <a:pos x="798" y="200"/>
                </a:cxn>
                <a:cxn ang="0">
                  <a:pos x="750" y="194"/>
                </a:cxn>
                <a:cxn ang="0">
                  <a:pos x="696" y="222"/>
                </a:cxn>
                <a:cxn ang="0">
                  <a:pos x="532" y="222"/>
                </a:cxn>
                <a:cxn ang="0">
                  <a:pos x="364" y="182"/>
                </a:cxn>
                <a:cxn ang="0">
                  <a:pos x="282" y="196"/>
                </a:cxn>
                <a:cxn ang="0">
                  <a:pos x="8" y="344"/>
                </a:cxn>
                <a:cxn ang="0">
                  <a:pos x="62" y="440"/>
                </a:cxn>
                <a:cxn ang="0">
                  <a:pos x="44" y="502"/>
                </a:cxn>
                <a:cxn ang="0">
                  <a:pos x="486" y="550"/>
                </a:cxn>
                <a:cxn ang="0">
                  <a:pos x="606" y="582"/>
                </a:cxn>
                <a:cxn ang="0">
                  <a:pos x="636" y="652"/>
                </a:cxn>
                <a:cxn ang="0">
                  <a:pos x="732" y="642"/>
                </a:cxn>
                <a:cxn ang="0">
                  <a:pos x="898" y="624"/>
                </a:cxn>
                <a:cxn ang="0">
                  <a:pos x="954" y="622"/>
                </a:cxn>
                <a:cxn ang="0">
                  <a:pos x="934" y="566"/>
                </a:cxn>
                <a:cxn ang="0">
                  <a:pos x="930" y="534"/>
                </a:cxn>
                <a:cxn ang="0">
                  <a:pos x="366" y="250"/>
                </a:cxn>
                <a:cxn ang="0">
                  <a:pos x="404" y="254"/>
                </a:cxn>
                <a:cxn ang="0">
                  <a:pos x="426" y="320"/>
                </a:cxn>
                <a:cxn ang="0">
                  <a:pos x="434" y="312"/>
                </a:cxn>
                <a:cxn ang="0">
                  <a:pos x="476" y="482"/>
                </a:cxn>
                <a:cxn ang="0">
                  <a:pos x="568" y="78"/>
                </a:cxn>
                <a:cxn ang="0">
                  <a:pos x="522" y="144"/>
                </a:cxn>
              </a:cxnLst>
              <a:rect l="0" t="0" r="r" b="b"/>
              <a:pathLst>
                <a:path w="1314" h="690">
                  <a:moveTo>
                    <a:pt x="980" y="138"/>
                  </a:moveTo>
                  <a:lnTo>
                    <a:pt x="980" y="142"/>
                  </a:lnTo>
                  <a:lnTo>
                    <a:pt x="982" y="144"/>
                  </a:lnTo>
                  <a:lnTo>
                    <a:pt x="984" y="144"/>
                  </a:lnTo>
                  <a:lnTo>
                    <a:pt x="986" y="146"/>
                  </a:lnTo>
                  <a:lnTo>
                    <a:pt x="988" y="146"/>
                  </a:lnTo>
                  <a:lnTo>
                    <a:pt x="990" y="144"/>
                  </a:lnTo>
                  <a:lnTo>
                    <a:pt x="992" y="144"/>
                  </a:lnTo>
                  <a:lnTo>
                    <a:pt x="994" y="144"/>
                  </a:lnTo>
                  <a:lnTo>
                    <a:pt x="996" y="142"/>
                  </a:lnTo>
                  <a:lnTo>
                    <a:pt x="1014" y="142"/>
                  </a:lnTo>
                  <a:lnTo>
                    <a:pt x="1016" y="142"/>
                  </a:lnTo>
                  <a:lnTo>
                    <a:pt x="1018" y="144"/>
                  </a:lnTo>
                  <a:lnTo>
                    <a:pt x="1022" y="144"/>
                  </a:lnTo>
                  <a:lnTo>
                    <a:pt x="1024" y="142"/>
                  </a:lnTo>
                  <a:lnTo>
                    <a:pt x="1024" y="140"/>
                  </a:lnTo>
                  <a:lnTo>
                    <a:pt x="1024" y="138"/>
                  </a:lnTo>
                  <a:lnTo>
                    <a:pt x="1024" y="136"/>
                  </a:lnTo>
                  <a:lnTo>
                    <a:pt x="1022" y="134"/>
                  </a:lnTo>
                  <a:lnTo>
                    <a:pt x="1020" y="132"/>
                  </a:lnTo>
                  <a:lnTo>
                    <a:pt x="1018" y="130"/>
                  </a:lnTo>
                  <a:lnTo>
                    <a:pt x="1006" y="130"/>
                  </a:lnTo>
                  <a:lnTo>
                    <a:pt x="1006" y="132"/>
                  </a:lnTo>
                  <a:lnTo>
                    <a:pt x="996" y="132"/>
                  </a:lnTo>
                  <a:lnTo>
                    <a:pt x="996" y="130"/>
                  </a:lnTo>
                  <a:lnTo>
                    <a:pt x="994" y="130"/>
                  </a:lnTo>
                  <a:lnTo>
                    <a:pt x="990" y="130"/>
                  </a:lnTo>
                  <a:lnTo>
                    <a:pt x="988" y="128"/>
                  </a:lnTo>
                  <a:lnTo>
                    <a:pt x="986" y="128"/>
                  </a:lnTo>
                  <a:lnTo>
                    <a:pt x="984" y="130"/>
                  </a:lnTo>
                  <a:lnTo>
                    <a:pt x="982" y="130"/>
                  </a:lnTo>
                  <a:lnTo>
                    <a:pt x="980" y="132"/>
                  </a:lnTo>
                  <a:lnTo>
                    <a:pt x="978" y="134"/>
                  </a:lnTo>
                  <a:lnTo>
                    <a:pt x="976" y="134"/>
                  </a:lnTo>
                  <a:lnTo>
                    <a:pt x="976" y="136"/>
                  </a:lnTo>
                  <a:lnTo>
                    <a:pt x="978" y="136"/>
                  </a:lnTo>
                  <a:lnTo>
                    <a:pt x="980" y="136"/>
                  </a:lnTo>
                  <a:lnTo>
                    <a:pt x="980" y="138"/>
                  </a:lnTo>
                  <a:lnTo>
                    <a:pt x="982" y="138"/>
                  </a:lnTo>
                  <a:lnTo>
                    <a:pt x="980" y="138"/>
                  </a:lnTo>
                  <a:close/>
                  <a:moveTo>
                    <a:pt x="686" y="138"/>
                  </a:moveTo>
                  <a:lnTo>
                    <a:pt x="688" y="138"/>
                  </a:lnTo>
                  <a:lnTo>
                    <a:pt x="688" y="140"/>
                  </a:lnTo>
                  <a:lnTo>
                    <a:pt x="690" y="140"/>
                  </a:lnTo>
                  <a:lnTo>
                    <a:pt x="706" y="134"/>
                  </a:lnTo>
                  <a:lnTo>
                    <a:pt x="704" y="132"/>
                  </a:lnTo>
                  <a:lnTo>
                    <a:pt x="702" y="132"/>
                  </a:lnTo>
                  <a:lnTo>
                    <a:pt x="700" y="130"/>
                  </a:lnTo>
                  <a:lnTo>
                    <a:pt x="698" y="130"/>
                  </a:lnTo>
                  <a:lnTo>
                    <a:pt x="698" y="128"/>
                  </a:lnTo>
                  <a:lnTo>
                    <a:pt x="696" y="130"/>
                  </a:lnTo>
                  <a:lnTo>
                    <a:pt x="692" y="130"/>
                  </a:lnTo>
                  <a:lnTo>
                    <a:pt x="690" y="128"/>
                  </a:lnTo>
                  <a:lnTo>
                    <a:pt x="688" y="128"/>
                  </a:lnTo>
                  <a:lnTo>
                    <a:pt x="686" y="126"/>
                  </a:lnTo>
                  <a:lnTo>
                    <a:pt x="682" y="126"/>
                  </a:lnTo>
                  <a:lnTo>
                    <a:pt x="678" y="128"/>
                  </a:lnTo>
                  <a:lnTo>
                    <a:pt x="676" y="128"/>
                  </a:lnTo>
                  <a:lnTo>
                    <a:pt x="676" y="130"/>
                  </a:lnTo>
                  <a:lnTo>
                    <a:pt x="678" y="132"/>
                  </a:lnTo>
                  <a:lnTo>
                    <a:pt x="680" y="134"/>
                  </a:lnTo>
                  <a:lnTo>
                    <a:pt x="682" y="134"/>
                  </a:lnTo>
                  <a:lnTo>
                    <a:pt x="684" y="136"/>
                  </a:lnTo>
                  <a:lnTo>
                    <a:pt x="686" y="138"/>
                  </a:lnTo>
                  <a:close/>
                  <a:moveTo>
                    <a:pt x="652" y="194"/>
                  </a:moveTo>
                  <a:lnTo>
                    <a:pt x="654" y="192"/>
                  </a:lnTo>
                  <a:lnTo>
                    <a:pt x="662" y="192"/>
                  </a:lnTo>
                  <a:lnTo>
                    <a:pt x="664" y="192"/>
                  </a:lnTo>
                  <a:lnTo>
                    <a:pt x="668" y="192"/>
                  </a:lnTo>
                  <a:lnTo>
                    <a:pt x="674" y="192"/>
                  </a:lnTo>
                  <a:lnTo>
                    <a:pt x="678" y="190"/>
                  </a:lnTo>
                  <a:lnTo>
                    <a:pt x="680" y="190"/>
                  </a:lnTo>
                  <a:lnTo>
                    <a:pt x="682" y="190"/>
                  </a:lnTo>
                  <a:lnTo>
                    <a:pt x="682" y="188"/>
                  </a:lnTo>
                  <a:lnTo>
                    <a:pt x="684" y="188"/>
                  </a:lnTo>
                  <a:lnTo>
                    <a:pt x="684" y="186"/>
                  </a:lnTo>
                  <a:lnTo>
                    <a:pt x="682" y="186"/>
                  </a:lnTo>
                  <a:lnTo>
                    <a:pt x="682" y="184"/>
                  </a:lnTo>
                  <a:lnTo>
                    <a:pt x="682" y="182"/>
                  </a:lnTo>
                  <a:lnTo>
                    <a:pt x="680" y="182"/>
                  </a:lnTo>
                  <a:lnTo>
                    <a:pt x="678" y="180"/>
                  </a:lnTo>
                  <a:lnTo>
                    <a:pt x="678" y="178"/>
                  </a:lnTo>
                  <a:lnTo>
                    <a:pt x="676" y="178"/>
                  </a:lnTo>
                  <a:lnTo>
                    <a:pt x="672" y="178"/>
                  </a:lnTo>
                  <a:lnTo>
                    <a:pt x="670" y="176"/>
                  </a:lnTo>
                  <a:lnTo>
                    <a:pt x="654" y="176"/>
                  </a:lnTo>
                  <a:lnTo>
                    <a:pt x="658" y="174"/>
                  </a:lnTo>
                  <a:lnTo>
                    <a:pt x="660" y="174"/>
                  </a:lnTo>
                  <a:lnTo>
                    <a:pt x="662" y="172"/>
                  </a:lnTo>
                  <a:lnTo>
                    <a:pt x="664" y="172"/>
                  </a:lnTo>
                  <a:lnTo>
                    <a:pt x="666" y="170"/>
                  </a:lnTo>
                  <a:lnTo>
                    <a:pt x="668" y="170"/>
                  </a:lnTo>
                  <a:lnTo>
                    <a:pt x="670" y="168"/>
                  </a:lnTo>
                  <a:lnTo>
                    <a:pt x="672" y="168"/>
                  </a:lnTo>
                  <a:lnTo>
                    <a:pt x="672" y="166"/>
                  </a:lnTo>
                  <a:lnTo>
                    <a:pt x="674" y="164"/>
                  </a:lnTo>
                  <a:lnTo>
                    <a:pt x="674" y="162"/>
                  </a:lnTo>
                  <a:lnTo>
                    <a:pt x="674" y="160"/>
                  </a:lnTo>
                  <a:lnTo>
                    <a:pt x="676" y="158"/>
                  </a:lnTo>
                  <a:lnTo>
                    <a:pt x="676" y="152"/>
                  </a:lnTo>
                  <a:lnTo>
                    <a:pt x="678" y="148"/>
                  </a:lnTo>
                  <a:lnTo>
                    <a:pt x="678" y="146"/>
                  </a:lnTo>
                  <a:lnTo>
                    <a:pt x="678" y="144"/>
                  </a:lnTo>
                  <a:lnTo>
                    <a:pt x="678" y="142"/>
                  </a:lnTo>
                  <a:lnTo>
                    <a:pt x="676" y="140"/>
                  </a:lnTo>
                  <a:lnTo>
                    <a:pt x="676" y="138"/>
                  </a:lnTo>
                  <a:lnTo>
                    <a:pt x="674" y="138"/>
                  </a:lnTo>
                  <a:lnTo>
                    <a:pt x="670" y="136"/>
                  </a:lnTo>
                  <a:lnTo>
                    <a:pt x="666" y="136"/>
                  </a:lnTo>
                  <a:lnTo>
                    <a:pt x="662" y="138"/>
                  </a:lnTo>
                  <a:lnTo>
                    <a:pt x="658" y="138"/>
                  </a:lnTo>
                  <a:lnTo>
                    <a:pt x="656" y="138"/>
                  </a:lnTo>
                  <a:lnTo>
                    <a:pt x="652" y="140"/>
                  </a:lnTo>
                  <a:lnTo>
                    <a:pt x="650" y="140"/>
                  </a:lnTo>
                  <a:lnTo>
                    <a:pt x="650" y="142"/>
                  </a:lnTo>
                  <a:lnTo>
                    <a:pt x="648" y="142"/>
                  </a:lnTo>
                  <a:lnTo>
                    <a:pt x="648" y="144"/>
                  </a:lnTo>
                  <a:lnTo>
                    <a:pt x="646" y="148"/>
                  </a:lnTo>
                  <a:lnTo>
                    <a:pt x="644" y="150"/>
                  </a:lnTo>
                  <a:lnTo>
                    <a:pt x="642" y="154"/>
                  </a:lnTo>
                  <a:lnTo>
                    <a:pt x="640" y="158"/>
                  </a:lnTo>
                  <a:lnTo>
                    <a:pt x="638" y="158"/>
                  </a:lnTo>
                  <a:lnTo>
                    <a:pt x="636" y="160"/>
                  </a:lnTo>
                  <a:lnTo>
                    <a:pt x="634" y="160"/>
                  </a:lnTo>
                  <a:lnTo>
                    <a:pt x="632" y="162"/>
                  </a:lnTo>
                  <a:lnTo>
                    <a:pt x="630" y="162"/>
                  </a:lnTo>
                  <a:lnTo>
                    <a:pt x="630" y="160"/>
                  </a:lnTo>
                  <a:lnTo>
                    <a:pt x="630" y="158"/>
                  </a:lnTo>
                  <a:lnTo>
                    <a:pt x="632" y="154"/>
                  </a:lnTo>
                  <a:lnTo>
                    <a:pt x="634" y="152"/>
                  </a:lnTo>
                  <a:lnTo>
                    <a:pt x="636" y="150"/>
                  </a:lnTo>
                  <a:lnTo>
                    <a:pt x="636" y="148"/>
                  </a:lnTo>
                  <a:lnTo>
                    <a:pt x="638" y="146"/>
                  </a:lnTo>
                  <a:lnTo>
                    <a:pt x="638" y="144"/>
                  </a:lnTo>
                  <a:lnTo>
                    <a:pt x="636" y="144"/>
                  </a:lnTo>
                  <a:lnTo>
                    <a:pt x="634" y="142"/>
                  </a:lnTo>
                  <a:lnTo>
                    <a:pt x="632" y="142"/>
                  </a:lnTo>
                  <a:lnTo>
                    <a:pt x="630" y="142"/>
                  </a:lnTo>
                  <a:lnTo>
                    <a:pt x="624" y="142"/>
                  </a:lnTo>
                  <a:lnTo>
                    <a:pt x="620" y="140"/>
                  </a:lnTo>
                  <a:lnTo>
                    <a:pt x="614" y="140"/>
                  </a:lnTo>
                  <a:lnTo>
                    <a:pt x="614" y="142"/>
                  </a:lnTo>
                  <a:lnTo>
                    <a:pt x="612" y="144"/>
                  </a:lnTo>
                  <a:lnTo>
                    <a:pt x="612" y="146"/>
                  </a:lnTo>
                  <a:lnTo>
                    <a:pt x="610" y="146"/>
                  </a:lnTo>
                  <a:lnTo>
                    <a:pt x="606" y="148"/>
                  </a:lnTo>
                  <a:lnTo>
                    <a:pt x="604" y="148"/>
                  </a:lnTo>
                  <a:lnTo>
                    <a:pt x="600" y="150"/>
                  </a:lnTo>
                  <a:lnTo>
                    <a:pt x="594" y="150"/>
                  </a:lnTo>
                  <a:lnTo>
                    <a:pt x="590" y="150"/>
                  </a:lnTo>
                  <a:lnTo>
                    <a:pt x="586" y="152"/>
                  </a:lnTo>
                  <a:lnTo>
                    <a:pt x="582" y="152"/>
                  </a:lnTo>
                  <a:lnTo>
                    <a:pt x="582" y="150"/>
                  </a:lnTo>
                  <a:lnTo>
                    <a:pt x="584" y="150"/>
                  </a:lnTo>
                  <a:lnTo>
                    <a:pt x="586" y="150"/>
                  </a:lnTo>
                  <a:lnTo>
                    <a:pt x="588" y="150"/>
                  </a:lnTo>
                  <a:lnTo>
                    <a:pt x="590" y="148"/>
                  </a:lnTo>
                  <a:lnTo>
                    <a:pt x="594" y="146"/>
                  </a:lnTo>
                  <a:lnTo>
                    <a:pt x="598" y="146"/>
                  </a:lnTo>
                  <a:lnTo>
                    <a:pt x="604" y="144"/>
                  </a:lnTo>
                  <a:lnTo>
                    <a:pt x="606" y="142"/>
                  </a:lnTo>
                  <a:lnTo>
                    <a:pt x="608" y="142"/>
                  </a:lnTo>
                  <a:lnTo>
                    <a:pt x="608" y="140"/>
                  </a:lnTo>
                  <a:lnTo>
                    <a:pt x="606" y="140"/>
                  </a:lnTo>
                  <a:lnTo>
                    <a:pt x="602" y="138"/>
                  </a:lnTo>
                  <a:lnTo>
                    <a:pt x="596" y="138"/>
                  </a:lnTo>
                  <a:lnTo>
                    <a:pt x="594" y="140"/>
                  </a:lnTo>
                  <a:lnTo>
                    <a:pt x="592" y="140"/>
                  </a:lnTo>
                  <a:lnTo>
                    <a:pt x="590" y="140"/>
                  </a:lnTo>
                  <a:lnTo>
                    <a:pt x="588" y="142"/>
                  </a:lnTo>
                  <a:lnTo>
                    <a:pt x="586" y="142"/>
                  </a:lnTo>
                  <a:lnTo>
                    <a:pt x="584" y="142"/>
                  </a:lnTo>
                  <a:lnTo>
                    <a:pt x="580" y="144"/>
                  </a:lnTo>
                  <a:lnTo>
                    <a:pt x="574" y="144"/>
                  </a:lnTo>
                  <a:lnTo>
                    <a:pt x="574" y="142"/>
                  </a:lnTo>
                  <a:lnTo>
                    <a:pt x="576" y="142"/>
                  </a:lnTo>
                  <a:lnTo>
                    <a:pt x="578" y="140"/>
                  </a:lnTo>
                  <a:lnTo>
                    <a:pt x="580" y="138"/>
                  </a:lnTo>
                  <a:lnTo>
                    <a:pt x="584" y="136"/>
                  </a:lnTo>
                  <a:lnTo>
                    <a:pt x="586" y="136"/>
                  </a:lnTo>
                  <a:lnTo>
                    <a:pt x="586" y="134"/>
                  </a:lnTo>
                  <a:lnTo>
                    <a:pt x="586" y="132"/>
                  </a:lnTo>
                  <a:lnTo>
                    <a:pt x="582" y="132"/>
                  </a:lnTo>
                  <a:lnTo>
                    <a:pt x="576" y="134"/>
                  </a:lnTo>
                  <a:lnTo>
                    <a:pt x="570" y="136"/>
                  </a:lnTo>
                  <a:lnTo>
                    <a:pt x="566" y="138"/>
                  </a:lnTo>
                  <a:lnTo>
                    <a:pt x="562" y="140"/>
                  </a:lnTo>
                  <a:lnTo>
                    <a:pt x="558" y="140"/>
                  </a:lnTo>
                  <a:lnTo>
                    <a:pt x="556" y="142"/>
                  </a:lnTo>
                  <a:lnTo>
                    <a:pt x="554" y="142"/>
                  </a:lnTo>
                  <a:lnTo>
                    <a:pt x="552" y="142"/>
                  </a:lnTo>
                  <a:lnTo>
                    <a:pt x="550" y="144"/>
                  </a:lnTo>
                  <a:lnTo>
                    <a:pt x="548" y="144"/>
                  </a:lnTo>
                  <a:lnTo>
                    <a:pt x="542" y="144"/>
                  </a:lnTo>
                  <a:lnTo>
                    <a:pt x="538" y="146"/>
                  </a:lnTo>
                  <a:lnTo>
                    <a:pt x="536" y="146"/>
                  </a:lnTo>
                  <a:lnTo>
                    <a:pt x="534" y="148"/>
                  </a:lnTo>
                  <a:lnTo>
                    <a:pt x="530" y="148"/>
                  </a:lnTo>
                  <a:lnTo>
                    <a:pt x="528" y="148"/>
                  </a:lnTo>
                  <a:lnTo>
                    <a:pt x="526" y="150"/>
                  </a:lnTo>
                  <a:lnTo>
                    <a:pt x="524" y="150"/>
                  </a:lnTo>
                  <a:lnTo>
                    <a:pt x="522" y="150"/>
                  </a:lnTo>
                  <a:lnTo>
                    <a:pt x="522" y="152"/>
                  </a:lnTo>
                  <a:lnTo>
                    <a:pt x="520" y="154"/>
                  </a:lnTo>
                  <a:lnTo>
                    <a:pt x="518" y="154"/>
                  </a:lnTo>
                  <a:lnTo>
                    <a:pt x="516" y="156"/>
                  </a:lnTo>
                  <a:lnTo>
                    <a:pt x="514" y="156"/>
                  </a:lnTo>
                  <a:lnTo>
                    <a:pt x="512" y="158"/>
                  </a:lnTo>
                  <a:lnTo>
                    <a:pt x="510" y="158"/>
                  </a:lnTo>
                  <a:lnTo>
                    <a:pt x="508" y="158"/>
                  </a:lnTo>
                  <a:lnTo>
                    <a:pt x="508" y="160"/>
                  </a:lnTo>
                  <a:lnTo>
                    <a:pt x="506" y="160"/>
                  </a:lnTo>
                  <a:lnTo>
                    <a:pt x="506" y="162"/>
                  </a:lnTo>
                  <a:lnTo>
                    <a:pt x="508" y="164"/>
                  </a:lnTo>
                  <a:lnTo>
                    <a:pt x="510" y="164"/>
                  </a:lnTo>
                  <a:lnTo>
                    <a:pt x="512" y="164"/>
                  </a:lnTo>
                  <a:lnTo>
                    <a:pt x="512" y="166"/>
                  </a:lnTo>
                  <a:lnTo>
                    <a:pt x="514" y="164"/>
                  </a:lnTo>
                  <a:lnTo>
                    <a:pt x="516" y="164"/>
                  </a:lnTo>
                  <a:lnTo>
                    <a:pt x="518" y="162"/>
                  </a:lnTo>
                  <a:lnTo>
                    <a:pt x="520" y="162"/>
                  </a:lnTo>
                  <a:lnTo>
                    <a:pt x="522" y="164"/>
                  </a:lnTo>
                  <a:lnTo>
                    <a:pt x="522" y="166"/>
                  </a:lnTo>
                  <a:lnTo>
                    <a:pt x="520" y="166"/>
                  </a:lnTo>
                  <a:lnTo>
                    <a:pt x="518" y="168"/>
                  </a:lnTo>
                  <a:lnTo>
                    <a:pt x="514" y="168"/>
                  </a:lnTo>
                  <a:lnTo>
                    <a:pt x="512" y="168"/>
                  </a:lnTo>
                  <a:lnTo>
                    <a:pt x="508" y="170"/>
                  </a:lnTo>
                  <a:lnTo>
                    <a:pt x="504" y="172"/>
                  </a:lnTo>
                  <a:lnTo>
                    <a:pt x="502" y="174"/>
                  </a:lnTo>
                  <a:lnTo>
                    <a:pt x="504" y="176"/>
                  </a:lnTo>
                  <a:lnTo>
                    <a:pt x="510" y="176"/>
                  </a:lnTo>
                  <a:lnTo>
                    <a:pt x="514" y="176"/>
                  </a:lnTo>
                  <a:lnTo>
                    <a:pt x="544" y="176"/>
                  </a:lnTo>
                  <a:lnTo>
                    <a:pt x="546" y="178"/>
                  </a:lnTo>
                  <a:lnTo>
                    <a:pt x="548" y="178"/>
                  </a:lnTo>
                  <a:lnTo>
                    <a:pt x="548" y="180"/>
                  </a:lnTo>
                  <a:lnTo>
                    <a:pt x="546" y="180"/>
                  </a:lnTo>
                  <a:lnTo>
                    <a:pt x="544" y="182"/>
                  </a:lnTo>
                  <a:lnTo>
                    <a:pt x="540" y="182"/>
                  </a:lnTo>
                  <a:lnTo>
                    <a:pt x="536" y="182"/>
                  </a:lnTo>
                  <a:lnTo>
                    <a:pt x="532" y="184"/>
                  </a:lnTo>
                  <a:lnTo>
                    <a:pt x="518" y="184"/>
                  </a:lnTo>
                  <a:lnTo>
                    <a:pt x="514" y="184"/>
                  </a:lnTo>
                  <a:lnTo>
                    <a:pt x="504" y="184"/>
                  </a:lnTo>
                  <a:lnTo>
                    <a:pt x="500" y="186"/>
                  </a:lnTo>
                  <a:lnTo>
                    <a:pt x="496" y="186"/>
                  </a:lnTo>
                  <a:lnTo>
                    <a:pt x="494" y="186"/>
                  </a:lnTo>
                  <a:lnTo>
                    <a:pt x="492" y="188"/>
                  </a:lnTo>
                  <a:lnTo>
                    <a:pt x="490" y="190"/>
                  </a:lnTo>
                  <a:lnTo>
                    <a:pt x="490" y="192"/>
                  </a:lnTo>
                  <a:lnTo>
                    <a:pt x="492" y="192"/>
                  </a:lnTo>
                  <a:lnTo>
                    <a:pt x="494" y="194"/>
                  </a:lnTo>
                  <a:lnTo>
                    <a:pt x="496" y="194"/>
                  </a:lnTo>
                  <a:lnTo>
                    <a:pt x="500" y="196"/>
                  </a:lnTo>
                  <a:lnTo>
                    <a:pt x="504" y="196"/>
                  </a:lnTo>
                  <a:lnTo>
                    <a:pt x="506" y="198"/>
                  </a:lnTo>
                  <a:lnTo>
                    <a:pt x="508" y="198"/>
                  </a:lnTo>
                  <a:lnTo>
                    <a:pt x="510" y="200"/>
                  </a:lnTo>
                  <a:lnTo>
                    <a:pt x="508" y="200"/>
                  </a:lnTo>
                  <a:lnTo>
                    <a:pt x="506" y="202"/>
                  </a:lnTo>
                  <a:lnTo>
                    <a:pt x="504" y="202"/>
                  </a:lnTo>
                  <a:lnTo>
                    <a:pt x="502" y="204"/>
                  </a:lnTo>
                  <a:lnTo>
                    <a:pt x="500" y="204"/>
                  </a:lnTo>
                  <a:lnTo>
                    <a:pt x="500" y="206"/>
                  </a:lnTo>
                  <a:lnTo>
                    <a:pt x="502" y="208"/>
                  </a:lnTo>
                  <a:lnTo>
                    <a:pt x="504" y="208"/>
                  </a:lnTo>
                  <a:lnTo>
                    <a:pt x="506" y="208"/>
                  </a:lnTo>
                  <a:lnTo>
                    <a:pt x="512" y="208"/>
                  </a:lnTo>
                  <a:lnTo>
                    <a:pt x="518" y="210"/>
                  </a:lnTo>
                  <a:lnTo>
                    <a:pt x="524" y="210"/>
                  </a:lnTo>
                  <a:lnTo>
                    <a:pt x="528" y="208"/>
                  </a:lnTo>
                  <a:lnTo>
                    <a:pt x="540" y="208"/>
                  </a:lnTo>
                  <a:lnTo>
                    <a:pt x="546" y="208"/>
                  </a:lnTo>
                  <a:lnTo>
                    <a:pt x="550" y="206"/>
                  </a:lnTo>
                  <a:lnTo>
                    <a:pt x="556" y="206"/>
                  </a:lnTo>
                  <a:lnTo>
                    <a:pt x="562" y="206"/>
                  </a:lnTo>
                  <a:lnTo>
                    <a:pt x="568" y="204"/>
                  </a:lnTo>
                  <a:lnTo>
                    <a:pt x="580" y="204"/>
                  </a:lnTo>
                  <a:lnTo>
                    <a:pt x="588" y="202"/>
                  </a:lnTo>
                  <a:lnTo>
                    <a:pt x="592" y="202"/>
                  </a:lnTo>
                  <a:lnTo>
                    <a:pt x="598" y="200"/>
                  </a:lnTo>
                  <a:lnTo>
                    <a:pt x="604" y="200"/>
                  </a:lnTo>
                  <a:lnTo>
                    <a:pt x="608" y="198"/>
                  </a:lnTo>
                  <a:lnTo>
                    <a:pt x="610" y="198"/>
                  </a:lnTo>
                  <a:lnTo>
                    <a:pt x="612" y="198"/>
                  </a:lnTo>
                  <a:lnTo>
                    <a:pt x="616" y="198"/>
                  </a:lnTo>
                  <a:lnTo>
                    <a:pt x="618" y="198"/>
                  </a:lnTo>
                  <a:lnTo>
                    <a:pt x="624" y="200"/>
                  </a:lnTo>
                  <a:lnTo>
                    <a:pt x="630" y="202"/>
                  </a:lnTo>
                  <a:lnTo>
                    <a:pt x="636" y="204"/>
                  </a:lnTo>
                  <a:lnTo>
                    <a:pt x="640" y="208"/>
                  </a:lnTo>
                  <a:lnTo>
                    <a:pt x="644" y="208"/>
                  </a:lnTo>
                  <a:lnTo>
                    <a:pt x="648" y="210"/>
                  </a:lnTo>
                  <a:lnTo>
                    <a:pt x="654" y="210"/>
                  </a:lnTo>
                  <a:lnTo>
                    <a:pt x="656" y="208"/>
                  </a:lnTo>
                  <a:lnTo>
                    <a:pt x="658" y="208"/>
                  </a:lnTo>
                  <a:lnTo>
                    <a:pt x="660" y="206"/>
                  </a:lnTo>
                  <a:lnTo>
                    <a:pt x="662" y="204"/>
                  </a:lnTo>
                  <a:lnTo>
                    <a:pt x="664" y="202"/>
                  </a:lnTo>
                  <a:lnTo>
                    <a:pt x="664" y="200"/>
                  </a:lnTo>
                  <a:lnTo>
                    <a:pt x="664" y="198"/>
                  </a:lnTo>
                  <a:lnTo>
                    <a:pt x="646" y="198"/>
                  </a:lnTo>
                  <a:lnTo>
                    <a:pt x="650" y="196"/>
                  </a:lnTo>
                  <a:lnTo>
                    <a:pt x="652" y="194"/>
                  </a:lnTo>
                  <a:close/>
                  <a:moveTo>
                    <a:pt x="736" y="126"/>
                  </a:moveTo>
                  <a:lnTo>
                    <a:pt x="734" y="126"/>
                  </a:lnTo>
                  <a:lnTo>
                    <a:pt x="734" y="128"/>
                  </a:lnTo>
                  <a:lnTo>
                    <a:pt x="732" y="128"/>
                  </a:lnTo>
                  <a:lnTo>
                    <a:pt x="732" y="130"/>
                  </a:lnTo>
                  <a:lnTo>
                    <a:pt x="734" y="130"/>
                  </a:lnTo>
                  <a:lnTo>
                    <a:pt x="734" y="132"/>
                  </a:lnTo>
                  <a:lnTo>
                    <a:pt x="736" y="132"/>
                  </a:lnTo>
                  <a:lnTo>
                    <a:pt x="738" y="134"/>
                  </a:lnTo>
                  <a:lnTo>
                    <a:pt x="738" y="136"/>
                  </a:lnTo>
                  <a:lnTo>
                    <a:pt x="740" y="136"/>
                  </a:lnTo>
                  <a:lnTo>
                    <a:pt x="738" y="138"/>
                  </a:lnTo>
                  <a:lnTo>
                    <a:pt x="736" y="140"/>
                  </a:lnTo>
                  <a:lnTo>
                    <a:pt x="734" y="138"/>
                  </a:lnTo>
                  <a:lnTo>
                    <a:pt x="730" y="136"/>
                  </a:lnTo>
                  <a:lnTo>
                    <a:pt x="726" y="136"/>
                  </a:lnTo>
                  <a:lnTo>
                    <a:pt x="722" y="134"/>
                  </a:lnTo>
                  <a:lnTo>
                    <a:pt x="718" y="134"/>
                  </a:lnTo>
                  <a:lnTo>
                    <a:pt x="716" y="136"/>
                  </a:lnTo>
                  <a:lnTo>
                    <a:pt x="714" y="136"/>
                  </a:lnTo>
                  <a:lnTo>
                    <a:pt x="714" y="140"/>
                  </a:lnTo>
                  <a:lnTo>
                    <a:pt x="716" y="142"/>
                  </a:lnTo>
                  <a:lnTo>
                    <a:pt x="716" y="144"/>
                  </a:lnTo>
                  <a:lnTo>
                    <a:pt x="718" y="144"/>
                  </a:lnTo>
                  <a:lnTo>
                    <a:pt x="718" y="146"/>
                  </a:lnTo>
                  <a:lnTo>
                    <a:pt x="720" y="148"/>
                  </a:lnTo>
                  <a:lnTo>
                    <a:pt x="722" y="150"/>
                  </a:lnTo>
                  <a:lnTo>
                    <a:pt x="724" y="150"/>
                  </a:lnTo>
                  <a:lnTo>
                    <a:pt x="726" y="150"/>
                  </a:lnTo>
                  <a:lnTo>
                    <a:pt x="728" y="150"/>
                  </a:lnTo>
                  <a:lnTo>
                    <a:pt x="730" y="152"/>
                  </a:lnTo>
                  <a:lnTo>
                    <a:pt x="732" y="154"/>
                  </a:lnTo>
                  <a:lnTo>
                    <a:pt x="732" y="156"/>
                  </a:lnTo>
                  <a:lnTo>
                    <a:pt x="732" y="160"/>
                  </a:lnTo>
                  <a:lnTo>
                    <a:pt x="732" y="164"/>
                  </a:lnTo>
                  <a:lnTo>
                    <a:pt x="734" y="164"/>
                  </a:lnTo>
                  <a:lnTo>
                    <a:pt x="736" y="162"/>
                  </a:lnTo>
                  <a:lnTo>
                    <a:pt x="740" y="162"/>
                  </a:lnTo>
                  <a:lnTo>
                    <a:pt x="746" y="162"/>
                  </a:lnTo>
                  <a:lnTo>
                    <a:pt x="752" y="160"/>
                  </a:lnTo>
                  <a:lnTo>
                    <a:pt x="756" y="160"/>
                  </a:lnTo>
                  <a:lnTo>
                    <a:pt x="758" y="160"/>
                  </a:lnTo>
                  <a:lnTo>
                    <a:pt x="760" y="158"/>
                  </a:lnTo>
                  <a:lnTo>
                    <a:pt x="764" y="158"/>
                  </a:lnTo>
                  <a:lnTo>
                    <a:pt x="766" y="158"/>
                  </a:lnTo>
                  <a:lnTo>
                    <a:pt x="770" y="154"/>
                  </a:lnTo>
                  <a:lnTo>
                    <a:pt x="770" y="152"/>
                  </a:lnTo>
                  <a:lnTo>
                    <a:pt x="772" y="150"/>
                  </a:lnTo>
                  <a:lnTo>
                    <a:pt x="772" y="146"/>
                  </a:lnTo>
                  <a:lnTo>
                    <a:pt x="772" y="142"/>
                  </a:lnTo>
                  <a:lnTo>
                    <a:pt x="770" y="140"/>
                  </a:lnTo>
                  <a:lnTo>
                    <a:pt x="768" y="140"/>
                  </a:lnTo>
                  <a:lnTo>
                    <a:pt x="766" y="140"/>
                  </a:lnTo>
                  <a:lnTo>
                    <a:pt x="762" y="140"/>
                  </a:lnTo>
                  <a:lnTo>
                    <a:pt x="760" y="138"/>
                  </a:lnTo>
                  <a:lnTo>
                    <a:pt x="758" y="138"/>
                  </a:lnTo>
                  <a:lnTo>
                    <a:pt x="760" y="136"/>
                  </a:lnTo>
                  <a:lnTo>
                    <a:pt x="762" y="136"/>
                  </a:lnTo>
                  <a:lnTo>
                    <a:pt x="764" y="136"/>
                  </a:lnTo>
                  <a:lnTo>
                    <a:pt x="768" y="134"/>
                  </a:lnTo>
                  <a:lnTo>
                    <a:pt x="772" y="132"/>
                  </a:lnTo>
                  <a:lnTo>
                    <a:pt x="778" y="130"/>
                  </a:lnTo>
                  <a:lnTo>
                    <a:pt x="782" y="130"/>
                  </a:lnTo>
                  <a:lnTo>
                    <a:pt x="786" y="128"/>
                  </a:lnTo>
                  <a:lnTo>
                    <a:pt x="788" y="126"/>
                  </a:lnTo>
                  <a:lnTo>
                    <a:pt x="786" y="126"/>
                  </a:lnTo>
                  <a:lnTo>
                    <a:pt x="784" y="124"/>
                  </a:lnTo>
                  <a:lnTo>
                    <a:pt x="782" y="124"/>
                  </a:lnTo>
                  <a:lnTo>
                    <a:pt x="778" y="124"/>
                  </a:lnTo>
                  <a:lnTo>
                    <a:pt x="774" y="122"/>
                  </a:lnTo>
                  <a:lnTo>
                    <a:pt x="772" y="122"/>
                  </a:lnTo>
                  <a:lnTo>
                    <a:pt x="770" y="122"/>
                  </a:lnTo>
                  <a:lnTo>
                    <a:pt x="766" y="122"/>
                  </a:lnTo>
                  <a:lnTo>
                    <a:pt x="764" y="122"/>
                  </a:lnTo>
                  <a:lnTo>
                    <a:pt x="758" y="122"/>
                  </a:lnTo>
                  <a:lnTo>
                    <a:pt x="752" y="124"/>
                  </a:lnTo>
                  <a:lnTo>
                    <a:pt x="746" y="124"/>
                  </a:lnTo>
                  <a:lnTo>
                    <a:pt x="740" y="126"/>
                  </a:lnTo>
                  <a:lnTo>
                    <a:pt x="736" y="126"/>
                  </a:lnTo>
                  <a:close/>
                  <a:moveTo>
                    <a:pt x="762" y="100"/>
                  </a:moveTo>
                  <a:lnTo>
                    <a:pt x="762" y="100"/>
                  </a:lnTo>
                  <a:lnTo>
                    <a:pt x="764" y="100"/>
                  </a:lnTo>
                  <a:lnTo>
                    <a:pt x="764" y="102"/>
                  </a:lnTo>
                  <a:lnTo>
                    <a:pt x="772" y="102"/>
                  </a:lnTo>
                  <a:lnTo>
                    <a:pt x="776" y="102"/>
                  </a:lnTo>
                  <a:lnTo>
                    <a:pt x="778" y="102"/>
                  </a:lnTo>
                  <a:lnTo>
                    <a:pt x="782" y="102"/>
                  </a:lnTo>
                  <a:lnTo>
                    <a:pt x="782" y="104"/>
                  </a:lnTo>
                  <a:lnTo>
                    <a:pt x="782" y="106"/>
                  </a:lnTo>
                  <a:lnTo>
                    <a:pt x="780" y="106"/>
                  </a:lnTo>
                  <a:lnTo>
                    <a:pt x="780" y="108"/>
                  </a:lnTo>
                  <a:lnTo>
                    <a:pt x="778" y="108"/>
                  </a:lnTo>
                  <a:lnTo>
                    <a:pt x="778" y="110"/>
                  </a:lnTo>
                  <a:lnTo>
                    <a:pt x="780" y="110"/>
                  </a:lnTo>
                  <a:lnTo>
                    <a:pt x="802" y="110"/>
                  </a:lnTo>
                  <a:lnTo>
                    <a:pt x="804" y="110"/>
                  </a:lnTo>
                  <a:lnTo>
                    <a:pt x="806" y="110"/>
                  </a:lnTo>
                  <a:lnTo>
                    <a:pt x="808" y="108"/>
                  </a:lnTo>
                  <a:lnTo>
                    <a:pt x="810" y="108"/>
                  </a:lnTo>
                  <a:lnTo>
                    <a:pt x="810" y="106"/>
                  </a:lnTo>
                  <a:lnTo>
                    <a:pt x="812" y="106"/>
                  </a:lnTo>
                  <a:lnTo>
                    <a:pt x="812" y="104"/>
                  </a:lnTo>
                  <a:lnTo>
                    <a:pt x="812" y="102"/>
                  </a:lnTo>
                  <a:lnTo>
                    <a:pt x="814" y="102"/>
                  </a:lnTo>
                  <a:lnTo>
                    <a:pt x="818" y="102"/>
                  </a:lnTo>
                  <a:lnTo>
                    <a:pt x="820" y="102"/>
                  </a:lnTo>
                  <a:lnTo>
                    <a:pt x="822" y="100"/>
                  </a:lnTo>
                  <a:lnTo>
                    <a:pt x="824" y="100"/>
                  </a:lnTo>
                  <a:lnTo>
                    <a:pt x="824" y="98"/>
                  </a:lnTo>
                  <a:lnTo>
                    <a:pt x="826" y="96"/>
                  </a:lnTo>
                  <a:lnTo>
                    <a:pt x="828" y="94"/>
                  </a:lnTo>
                  <a:lnTo>
                    <a:pt x="830" y="94"/>
                  </a:lnTo>
                  <a:lnTo>
                    <a:pt x="832" y="92"/>
                  </a:lnTo>
                  <a:lnTo>
                    <a:pt x="832" y="90"/>
                  </a:lnTo>
                  <a:lnTo>
                    <a:pt x="832" y="88"/>
                  </a:lnTo>
                  <a:lnTo>
                    <a:pt x="830" y="88"/>
                  </a:lnTo>
                  <a:lnTo>
                    <a:pt x="828" y="86"/>
                  </a:lnTo>
                  <a:lnTo>
                    <a:pt x="822" y="86"/>
                  </a:lnTo>
                  <a:lnTo>
                    <a:pt x="820" y="88"/>
                  </a:lnTo>
                  <a:lnTo>
                    <a:pt x="818" y="86"/>
                  </a:lnTo>
                  <a:lnTo>
                    <a:pt x="812" y="84"/>
                  </a:lnTo>
                  <a:lnTo>
                    <a:pt x="808" y="84"/>
                  </a:lnTo>
                  <a:lnTo>
                    <a:pt x="806" y="84"/>
                  </a:lnTo>
                  <a:lnTo>
                    <a:pt x="804" y="84"/>
                  </a:lnTo>
                  <a:lnTo>
                    <a:pt x="802" y="86"/>
                  </a:lnTo>
                  <a:lnTo>
                    <a:pt x="802" y="88"/>
                  </a:lnTo>
                  <a:lnTo>
                    <a:pt x="802" y="92"/>
                  </a:lnTo>
                  <a:lnTo>
                    <a:pt x="802" y="96"/>
                  </a:lnTo>
                  <a:lnTo>
                    <a:pt x="800" y="94"/>
                  </a:lnTo>
                  <a:lnTo>
                    <a:pt x="798" y="94"/>
                  </a:lnTo>
                  <a:lnTo>
                    <a:pt x="798" y="92"/>
                  </a:lnTo>
                  <a:lnTo>
                    <a:pt x="796" y="90"/>
                  </a:lnTo>
                  <a:lnTo>
                    <a:pt x="794" y="90"/>
                  </a:lnTo>
                  <a:lnTo>
                    <a:pt x="790" y="90"/>
                  </a:lnTo>
                  <a:lnTo>
                    <a:pt x="788" y="92"/>
                  </a:lnTo>
                  <a:lnTo>
                    <a:pt x="786" y="92"/>
                  </a:lnTo>
                  <a:lnTo>
                    <a:pt x="784" y="94"/>
                  </a:lnTo>
                  <a:lnTo>
                    <a:pt x="784" y="96"/>
                  </a:lnTo>
                  <a:lnTo>
                    <a:pt x="782" y="98"/>
                  </a:lnTo>
                  <a:lnTo>
                    <a:pt x="782" y="100"/>
                  </a:lnTo>
                  <a:lnTo>
                    <a:pt x="780" y="100"/>
                  </a:lnTo>
                  <a:lnTo>
                    <a:pt x="778" y="98"/>
                  </a:lnTo>
                  <a:lnTo>
                    <a:pt x="778" y="96"/>
                  </a:lnTo>
                  <a:lnTo>
                    <a:pt x="776" y="92"/>
                  </a:lnTo>
                  <a:lnTo>
                    <a:pt x="774" y="90"/>
                  </a:lnTo>
                  <a:lnTo>
                    <a:pt x="774" y="88"/>
                  </a:lnTo>
                  <a:lnTo>
                    <a:pt x="772" y="88"/>
                  </a:lnTo>
                  <a:lnTo>
                    <a:pt x="772" y="86"/>
                  </a:lnTo>
                  <a:lnTo>
                    <a:pt x="766" y="86"/>
                  </a:lnTo>
                  <a:lnTo>
                    <a:pt x="762" y="88"/>
                  </a:lnTo>
                  <a:lnTo>
                    <a:pt x="760" y="88"/>
                  </a:lnTo>
                  <a:lnTo>
                    <a:pt x="758" y="90"/>
                  </a:lnTo>
                  <a:lnTo>
                    <a:pt x="758" y="96"/>
                  </a:lnTo>
                  <a:lnTo>
                    <a:pt x="760" y="98"/>
                  </a:lnTo>
                  <a:lnTo>
                    <a:pt x="762" y="100"/>
                  </a:lnTo>
                  <a:close/>
                  <a:moveTo>
                    <a:pt x="852" y="82"/>
                  </a:moveTo>
                  <a:lnTo>
                    <a:pt x="852" y="82"/>
                  </a:lnTo>
                  <a:lnTo>
                    <a:pt x="852" y="84"/>
                  </a:lnTo>
                  <a:lnTo>
                    <a:pt x="854" y="84"/>
                  </a:lnTo>
                  <a:lnTo>
                    <a:pt x="854" y="86"/>
                  </a:lnTo>
                  <a:lnTo>
                    <a:pt x="856" y="86"/>
                  </a:lnTo>
                  <a:lnTo>
                    <a:pt x="858" y="86"/>
                  </a:lnTo>
                  <a:lnTo>
                    <a:pt x="858" y="90"/>
                  </a:lnTo>
                  <a:lnTo>
                    <a:pt x="860" y="90"/>
                  </a:lnTo>
                  <a:lnTo>
                    <a:pt x="864" y="92"/>
                  </a:lnTo>
                  <a:lnTo>
                    <a:pt x="886" y="92"/>
                  </a:lnTo>
                  <a:lnTo>
                    <a:pt x="884" y="94"/>
                  </a:lnTo>
                  <a:lnTo>
                    <a:pt x="884" y="98"/>
                  </a:lnTo>
                  <a:lnTo>
                    <a:pt x="882" y="100"/>
                  </a:lnTo>
                  <a:lnTo>
                    <a:pt x="880" y="102"/>
                  </a:lnTo>
                  <a:lnTo>
                    <a:pt x="878" y="102"/>
                  </a:lnTo>
                  <a:lnTo>
                    <a:pt x="876" y="104"/>
                  </a:lnTo>
                  <a:lnTo>
                    <a:pt x="874" y="106"/>
                  </a:lnTo>
                  <a:lnTo>
                    <a:pt x="872" y="106"/>
                  </a:lnTo>
                  <a:lnTo>
                    <a:pt x="872" y="108"/>
                  </a:lnTo>
                  <a:lnTo>
                    <a:pt x="874" y="108"/>
                  </a:lnTo>
                  <a:lnTo>
                    <a:pt x="876" y="110"/>
                  </a:lnTo>
                  <a:lnTo>
                    <a:pt x="874" y="110"/>
                  </a:lnTo>
                  <a:lnTo>
                    <a:pt x="870" y="114"/>
                  </a:lnTo>
                  <a:lnTo>
                    <a:pt x="870" y="116"/>
                  </a:lnTo>
                  <a:lnTo>
                    <a:pt x="874" y="116"/>
                  </a:lnTo>
                  <a:lnTo>
                    <a:pt x="876" y="114"/>
                  </a:lnTo>
                  <a:lnTo>
                    <a:pt x="878" y="114"/>
                  </a:lnTo>
                  <a:lnTo>
                    <a:pt x="880" y="112"/>
                  </a:lnTo>
                  <a:lnTo>
                    <a:pt x="882" y="112"/>
                  </a:lnTo>
                  <a:lnTo>
                    <a:pt x="882" y="114"/>
                  </a:lnTo>
                  <a:lnTo>
                    <a:pt x="882" y="116"/>
                  </a:lnTo>
                  <a:lnTo>
                    <a:pt x="884" y="116"/>
                  </a:lnTo>
                  <a:lnTo>
                    <a:pt x="886" y="116"/>
                  </a:lnTo>
                  <a:lnTo>
                    <a:pt x="888" y="116"/>
                  </a:lnTo>
                  <a:lnTo>
                    <a:pt x="892" y="116"/>
                  </a:lnTo>
                  <a:lnTo>
                    <a:pt x="896" y="114"/>
                  </a:lnTo>
                  <a:lnTo>
                    <a:pt x="898" y="114"/>
                  </a:lnTo>
                  <a:lnTo>
                    <a:pt x="902" y="112"/>
                  </a:lnTo>
                  <a:lnTo>
                    <a:pt x="906" y="112"/>
                  </a:lnTo>
                  <a:lnTo>
                    <a:pt x="906" y="116"/>
                  </a:lnTo>
                  <a:lnTo>
                    <a:pt x="912" y="116"/>
                  </a:lnTo>
                  <a:lnTo>
                    <a:pt x="914" y="116"/>
                  </a:lnTo>
                  <a:lnTo>
                    <a:pt x="922" y="116"/>
                  </a:lnTo>
                  <a:lnTo>
                    <a:pt x="926" y="116"/>
                  </a:lnTo>
                  <a:lnTo>
                    <a:pt x="928" y="116"/>
                  </a:lnTo>
                  <a:lnTo>
                    <a:pt x="930" y="118"/>
                  </a:lnTo>
                  <a:lnTo>
                    <a:pt x="934" y="118"/>
                  </a:lnTo>
                  <a:lnTo>
                    <a:pt x="936" y="118"/>
                  </a:lnTo>
                  <a:lnTo>
                    <a:pt x="940" y="118"/>
                  </a:lnTo>
                  <a:lnTo>
                    <a:pt x="940" y="120"/>
                  </a:lnTo>
                  <a:lnTo>
                    <a:pt x="942" y="120"/>
                  </a:lnTo>
                  <a:lnTo>
                    <a:pt x="946" y="118"/>
                  </a:lnTo>
                  <a:lnTo>
                    <a:pt x="954" y="118"/>
                  </a:lnTo>
                  <a:lnTo>
                    <a:pt x="956" y="118"/>
                  </a:lnTo>
                  <a:lnTo>
                    <a:pt x="964" y="118"/>
                  </a:lnTo>
                  <a:lnTo>
                    <a:pt x="966" y="116"/>
                  </a:lnTo>
                  <a:lnTo>
                    <a:pt x="968" y="114"/>
                  </a:lnTo>
                  <a:lnTo>
                    <a:pt x="970" y="112"/>
                  </a:lnTo>
                  <a:lnTo>
                    <a:pt x="970" y="114"/>
                  </a:lnTo>
                  <a:lnTo>
                    <a:pt x="968" y="114"/>
                  </a:lnTo>
                  <a:lnTo>
                    <a:pt x="968" y="116"/>
                  </a:lnTo>
                  <a:lnTo>
                    <a:pt x="970" y="116"/>
                  </a:lnTo>
                  <a:lnTo>
                    <a:pt x="972" y="118"/>
                  </a:lnTo>
                  <a:lnTo>
                    <a:pt x="998" y="118"/>
                  </a:lnTo>
                  <a:lnTo>
                    <a:pt x="1000" y="116"/>
                  </a:lnTo>
                  <a:lnTo>
                    <a:pt x="1002" y="116"/>
                  </a:lnTo>
                  <a:lnTo>
                    <a:pt x="1004" y="114"/>
                  </a:lnTo>
                  <a:lnTo>
                    <a:pt x="1004" y="112"/>
                  </a:lnTo>
                  <a:lnTo>
                    <a:pt x="1008" y="110"/>
                  </a:lnTo>
                  <a:lnTo>
                    <a:pt x="1010" y="110"/>
                  </a:lnTo>
                  <a:lnTo>
                    <a:pt x="1012" y="108"/>
                  </a:lnTo>
                  <a:lnTo>
                    <a:pt x="1014" y="108"/>
                  </a:lnTo>
                  <a:lnTo>
                    <a:pt x="1016" y="108"/>
                  </a:lnTo>
                  <a:lnTo>
                    <a:pt x="1016" y="106"/>
                  </a:lnTo>
                  <a:lnTo>
                    <a:pt x="1018" y="106"/>
                  </a:lnTo>
                  <a:lnTo>
                    <a:pt x="1020" y="106"/>
                  </a:lnTo>
                  <a:lnTo>
                    <a:pt x="1020" y="104"/>
                  </a:lnTo>
                  <a:lnTo>
                    <a:pt x="1018" y="104"/>
                  </a:lnTo>
                  <a:lnTo>
                    <a:pt x="1016" y="104"/>
                  </a:lnTo>
                  <a:lnTo>
                    <a:pt x="1016" y="100"/>
                  </a:lnTo>
                  <a:lnTo>
                    <a:pt x="1014" y="100"/>
                  </a:lnTo>
                  <a:lnTo>
                    <a:pt x="1012" y="100"/>
                  </a:lnTo>
                  <a:lnTo>
                    <a:pt x="1008" y="100"/>
                  </a:lnTo>
                  <a:lnTo>
                    <a:pt x="1004" y="98"/>
                  </a:lnTo>
                  <a:lnTo>
                    <a:pt x="1000" y="98"/>
                  </a:lnTo>
                  <a:lnTo>
                    <a:pt x="988" y="98"/>
                  </a:lnTo>
                  <a:lnTo>
                    <a:pt x="984" y="98"/>
                  </a:lnTo>
                  <a:lnTo>
                    <a:pt x="980" y="100"/>
                  </a:lnTo>
                  <a:lnTo>
                    <a:pt x="976" y="100"/>
                  </a:lnTo>
                  <a:lnTo>
                    <a:pt x="968" y="102"/>
                  </a:lnTo>
                  <a:lnTo>
                    <a:pt x="964" y="102"/>
                  </a:lnTo>
                  <a:lnTo>
                    <a:pt x="960" y="102"/>
                  </a:lnTo>
                  <a:lnTo>
                    <a:pt x="956" y="102"/>
                  </a:lnTo>
                  <a:lnTo>
                    <a:pt x="952" y="104"/>
                  </a:lnTo>
                  <a:lnTo>
                    <a:pt x="950" y="104"/>
                  </a:lnTo>
                  <a:lnTo>
                    <a:pt x="946" y="104"/>
                  </a:lnTo>
                  <a:lnTo>
                    <a:pt x="944" y="102"/>
                  </a:lnTo>
                  <a:lnTo>
                    <a:pt x="940" y="102"/>
                  </a:lnTo>
                  <a:lnTo>
                    <a:pt x="938" y="102"/>
                  </a:lnTo>
                  <a:lnTo>
                    <a:pt x="934" y="102"/>
                  </a:lnTo>
                  <a:lnTo>
                    <a:pt x="932" y="102"/>
                  </a:lnTo>
                  <a:lnTo>
                    <a:pt x="930" y="102"/>
                  </a:lnTo>
                  <a:lnTo>
                    <a:pt x="928" y="104"/>
                  </a:lnTo>
                  <a:lnTo>
                    <a:pt x="926" y="104"/>
                  </a:lnTo>
                  <a:lnTo>
                    <a:pt x="924" y="104"/>
                  </a:lnTo>
                  <a:lnTo>
                    <a:pt x="922" y="102"/>
                  </a:lnTo>
                  <a:lnTo>
                    <a:pt x="920" y="102"/>
                  </a:lnTo>
                  <a:lnTo>
                    <a:pt x="920" y="100"/>
                  </a:lnTo>
                  <a:lnTo>
                    <a:pt x="918" y="102"/>
                  </a:lnTo>
                  <a:lnTo>
                    <a:pt x="916" y="102"/>
                  </a:lnTo>
                  <a:lnTo>
                    <a:pt x="910" y="102"/>
                  </a:lnTo>
                  <a:lnTo>
                    <a:pt x="908" y="102"/>
                  </a:lnTo>
                  <a:lnTo>
                    <a:pt x="910" y="100"/>
                  </a:lnTo>
                  <a:lnTo>
                    <a:pt x="912" y="100"/>
                  </a:lnTo>
                  <a:lnTo>
                    <a:pt x="914" y="100"/>
                  </a:lnTo>
                  <a:lnTo>
                    <a:pt x="914" y="98"/>
                  </a:lnTo>
                  <a:lnTo>
                    <a:pt x="916" y="98"/>
                  </a:lnTo>
                  <a:lnTo>
                    <a:pt x="914" y="98"/>
                  </a:lnTo>
                  <a:lnTo>
                    <a:pt x="912" y="98"/>
                  </a:lnTo>
                  <a:lnTo>
                    <a:pt x="912" y="96"/>
                  </a:lnTo>
                  <a:lnTo>
                    <a:pt x="904" y="96"/>
                  </a:lnTo>
                  <a:lnTo>
                    <a:pt x="902" y="98"/>
                  </a:lnTo>
                  <a:lnTo>
                    <a:pt x="898" y="98"/>
                  </a:lnTo>
                  <a:lnTo>
                    <a:pt x="900" y="96"/>
                  </a:lnTo>
                  <a:lnTo>
                    <a:pt x="902" y="96"/>
                  </a:lnTo>
                  <a:lnTo>
                    <a:pt x="904" y="96"/>
                  </a:lnTo>
                  <a:lnTo>
                    <a:pt x="906" y="96"/>
                  </a:lnTo>
                  <a:lnTo>
                    <a:pt x="906" y="94"/>
                  </a:lnTo>
                  <a:lnTo>
                    <a:pt x="918" y="94"/>
                  </a:lnTo>
                  <a:lnTo>
                    <a:pt x="918" y="92"/>
                  </a:lnTo>
                  <a:lnTo>
                    <a:pt x="922" y="92"/>
                  </a:lnTo>
                  <a:lnTo>
                    <a:pt x="920" y="92"/>
                  </a:lnTo>
                  <a:lnTo>
                    <a:pt x="918" y="92"/>
                  </a:lnTo>
                  <a:lnTo>
                    <a:pt x="916" y="90"/>
                  </a:lnTo>
                  <a:lnTo>
                    <a:pt x="914" y="90"/>
                  </a:lnTo>
                  <a:lnTo>
                    <a:pt x="908" y="90"/>
                  </a:lnTo>
                  <a:lnTo>
                    <a:pt x="910" y="88"/>
                  </a:lnTo>
                  <a:lnTo>
                    <a:pt x="910" y="86"/>
                  </a:lnTo>
                  <a:lnTo>
                    <a:pt x="908" y="86"/>
                  </a:lnTo>
                  <a:lnTo>
                    <a:pt x="900" y="86"/>
                  </a:lnTo>
                  <a:lnTo>
                    <a:pt x="894" y="86"/>
                  </a:lnTo>
                  <a:lnTo>
                    <a:pt x="892" y="86"/>
                  </a:lnTo>
                  <a:lnTo>
                    <a:pt x="890" y="88"/>
                  </a:lnTo>
                  <a:lnTo>
                    <a:pt x="886" y="84"/>
                  </a:lnTo>
                  <a:lnTo>
                    <a:pt x="884" y="82"/>
                  </a:lnTo>
                  <a:lnTo>
                    <a:pt x="880" y="82"/>
                  </a:lnTo>
                  <a:lnTo>
                    <a:pt x="878" y="82"/>
                  </a:lnTo>
                  <a:lnTo>
                    <a:pt x="878" y="80"/>
                  </a:lnTo>
                  <a:lnTo>
                    <a:pt x="876" y="80"/>
                  </a:lnTo>
                  <a:lnTo>
                    <a:pt x="874" y="80"/>
                  </a:lnTo>
                  <a:lnTo>
                    <a:pt x="856" y="80"/>
                  </a:lnTo>
                  <a:lnTo>
                    <a:pt x="854" y="80"/>
                  </a:lnTo>
                  <a:lnTo>
                    <a:pt x="852" y="82"/>
                  </a:lnTo>
                  <a:close/>
                  <a:moveTo>
                    <a:pt x="916" y="44"/>
                  </a:moveTo>
                  <a:lnTo>
                    <a:pt x="918" y="44"/>
                  </a:lnTo>
                  <a:lnTo>
                    <a:pt x="926" y="44"/>
                  </a:lnTo>
                  <a:lnTo>
                    <a:pt x="926" y="46"/>
                  </a:lnTo>
                  <a:lnTo>
                    <a:pt x="922" y="46"/>
                  </a:lnTo>
                  <a:lnTo>
                    <a:pt x="920" y="46"/>
                  </a:lnTo>
                  <a:lnTo>
                    <a:pt x="916" y="46"/>
                  </a:lnTo>
                  <a:lnTo>
                    <a:pt x="916" y="48"/>
                  </a:lnTo>
                  <a:lnTo>
                    <a:pt x="920" y="48"/>
                  </a:lnTo>
                  <a:lnTo>
                    <a:pt x="922" y="50"/>
                  </a:lnTo>
                  <a:lnTo>
                    <a:pt x="924" y="50"/>
                  </a:lnTo>
                  <a:lnTo>
                    <a:pt x="926" y="50"/>
                  </a:lnTo>
                  <a:lnTo>
                    <a:pt x="926" y="52"/>
                  </a:lnTo>
                  <a:lnTo>
                    <a:pt x="924" y="52"/>
                  </a:lnTo>
                  <a:lnTo>
                    <a:pt x="922" y="54"/>
                  </a:lnTo>
                  <a:lnTo>
                    <a:pt x="922" y="56"/>
                  </a:lnTo>
                  <a:lnTo>
                    <a:pt x="924" y="58"/>
                  </a:lnTo>
                  <a:lnTo>
                    <a:pt x="930" y="58"/>
                  </a:lnTo>
                  <a:lnTo>
                    <a:pt x="928" y="60"/>
                  </a:lnTo>
                  <a:lnTo>
                    <a:pt x="926" y="60"/>
                  </a:lnTo>
                  <a:lnTo>
                    <a:pt x="926" y="62"/>
                  </a:lnTo>
                  <a:lnTo>
                    <a:pt x="928" y="62"/>
                  </a:lnTo>
                  <a:lnTo>
                    <a:pt x="930" y="62"/>
                  </a:lnTo>
                  <a:lnTo>
                    <a:pt x="934" y="64"/>
                  </a:lnTo>
                  <a:lnTo>
                    <a:pt x="938" y="66"/>
                  </a:lnTo>
                  <a:lnTo>
                    <a:pt x="940" y="66"/>
                  </a:lnTo>
                  <a:lnTo>
                    <a:pt x="942" y="66"/>
                  </a:lnTo>
                  <a:lnTo>
                    <a:pt x="944" y="66"/>
                  </a:lnTo>
                  <a:lnTo>
                    <a:pt x="948" y="64"/>
                  </a:lnTo>
                  <a:lnTo>
                    <a:pt x="950" y="64"/>
                  </a:lnTo>
                  <a:lnTo>
                    <a:pt x="950" y="62"/>
                  </a:lnTo>
                  <a:lnTo>
                    <a:pt x="952" y="62"/>
                  </a:lnTo>
                  <a:lnTo>
                    <a:pt x="954" y="60"/>
                  </a:lnTo>
                  <a:lnTo>
                    <a:pt x="956" y="60"/>
                  </a:lnTo>
                  <a:lnTo>
                    <a:pt x="956" y="58"/>
                  </a:lnTo>
                  <a:lnTo>
                    <a:pt x="958" y="58"/>
                  </a:lnTo>
                  <a:lnTo>
                    <a:pt x="958" y="60"/>
                  </a:lnTo>
                  <a:lnTo>
                    <a:pt x="960" y="62"/>
                  </a:lnTo>
                  <a:lnTo>
                    <a:pt x="962" y="64"/>
                  </a:lnTo>
                  <a:lnTo>
                    <a:pt x="962" y="66"/>
                  </a:lnTo>
                  <a:lnTo>
                    <a:pt x="966" y="66"/>
                  </a:lnTo>
                  <a:lnTo>
                    <a:pt x="968" y="64"/>
                  </a:lnTo>
                  <a:lnTo>
                    <a:pt x="974" y="62"/>
                  </a:lnTo>
                  <a:lnTo>
                    <a:pt x="976" y="62"/>
                  </a:lnTo>
                  <a:lnTo>
                    <a:pt x="976" y="60"/>
                  </a:lnTo>
                  <a:lnTo>
                    <a:pt x="978" y="60"/>
                  </a:lnTo>
                  <a:lnTo>
                    <a:pt x="982" y="56"/>
                  </a:lnTo>
                  <a:lnTo>
                    <a:pt x="984" y="56"/>
                  </a:lnTo>
                  <a:lnTo>
                    <a:pt x="986" y="56"/>
                  </a:lnTo>
                  <a:lnTo>
                    <a:pt x="986" y="58"/>
                  </a:lnTo>
                  <a:lnTo>
                    <a:pt x="988" y="58"/>
                  </a:lnTo>
                  <a:lnTo>
                    <a:pt x="990" y="56"/>
                  </a:lnTo>
                  <a:lnTo>
                    <a:pt x="990" y="54"/>
                  </a:lnTo>
                  <a:lnTo>
                    <a:pt x="992" y="54"/>
                  </a:lnTo>
                  <a:lnTo>
                    <a:pt x="992" y="52"/>
                  </a:lnTo>
                  <a:lnTo>
                    <a:pt x="994" y="52"/>
                  </a:lnTo>
                  <a:lnTo>
                    <a:pt x="1018" y="52"/>
                  </a:lnTo>
                  <a:lnTo>
                    <a:pt x="1018" y="50"/>
                  </a:lnTo>
                  <a:lnTo>
                    <a:pt x="1020" y="50"/>
                  </a:lnTo>
                  <a:lnTo>
                    <a:pt x="1020" y="46"/>
                  </a:lnTo>
                  <a:lnTo>
                    <a:pt x="1008" y="46"/>
                  </a:lnTo>
                  <a:lnTo>
                    <a:pt x="1004" y="46"/>
                  </a:lnTo>
                  <a:lnTo>
                    <a:pt x="1006" y="44"/>
                  </a:lnTo>
                  <a:lnTo>
                    <a:pt x="1008" y="44"/>
                  </a:lnTo>
                  <a:lnTo>
                    <a:pt x="1010" y="42"/>
                  </a:lnTo>
                  <a:lnTo>
                    <a:pt x="1012" y="42"/>
                  </a:lnTo>
                  <a:lnTo>
                    <a:pt x="1012" y="40"/>
                  </a:lnTo>
                  <a:lnTo>
                    <a:pt x="1012" y="38"/>
                  </a:lnTo>
                  <a:lnTo>
                    <a:pt x="1012" y="32"/>
                  </a:lnTo>
                  <a:lnTo>
                    <a:pt x="1010" y="32"/>
                  </a:lnTo>
                  <a:lnTo>
                    <a:pt x="1008" y="32"/>
                  </a:lnTo>
                  <a:lnTo>
                    <a:pt x="1004" y="34"/>
                  </a:lnTo>
                  <a:lnTo>
                    <a:pt x="1002" y="34"/>
                  </a:lnTo>
                  <a:lnTo>
                    <a:pt x="1000" y="36"/>
                  </a:lnTo>
                  <a:lnTo>
                    <a:pt x="998" y="36"/>
                  </a:lnTo>
                  <a:lnTo>
                    <a:pt x="998" y="34"/>
                  </a:lnTo>
                  <a:lnTo>
                    <a:pt x="998" y="30"/>
                  </a:lnTo>
                  <a:lnTo>
                    <a:pt x="996" y="30"/>
                  </a:lnTo>
                  <a:lnTo>
                    <a:pt x="994" y="30"/>
                  </a:lnTo>
                  <a:lnTo>
                    <a:pt x="992" y="32"/>
                  </a:lnTo>
                  <a:lnTo>
                    <a:pt x="988" y="32"/>
                  </a:lnTo>
                  <a:lnTo>
                    <a:pt x="986" y="32"/>
                  </a:lnTo>
                  <a:lnTo>
                    <a:pt x="986" y="30"/>
                  </a:lnTo>
                  <a:lnTo>
                    <a:pt x="986" y="28"/>
                  </a:lnTo>
                  <a:lnTo>
                    <a:pt x="984" y="26"/>
                  </a:lnTo>
                  <a:lnTo>
                    <a:pt x="982" y="24"/>
                  </a:lnTo>
                  <a:lnTo>
                    <a:pt x="982" y="22"/>
                  </a:lnTo>
                  <a:lnTo>
                    <a:pt x="980" y="20"/>
                  </a:lnTo>
                  <a:lnTo>
                    <a:pt x="978" y="20"/>
                  </a:lnTo>
                  <a:lnTo>
                    <a:pt x="974" y="22"/>
                  </a:lnTo>
                  <a:lnTo>
                    <a:pt x="968" y="24"/>
                  </a:lnTo>
                  <a:lnTo>
                    <a:pt x="966" y="24"/>
                  </a:lnTo>
                  <a:lnTo>
                    <a:pt x="964" y="26"/>
                  </a:lnTo>
                  <a:lnTo>
                    <a:pt x="948" y="26"/>
                  </a:lnTo>
                  <a:lnTo>
                    <a:pt x="948" y="28"/>
                  </a:lnTo>
                  <a:lnTo>
                    <a:pt x="946" y="28"/>
                  </a:lnTo>
                  <a:lnTo>
                    <a:pt x="948" y="28"/>
                  </a:lnTo>
                  <a:lnTo>
                    <a:pt x="950" y="30"/>
                  </a:lnTo>
                  <a:lnTo>
                    <a:pt x="950" y="32"/>
                  </a:lnTo>
                  <a:lnTo>
                    <a:pt x="950" y="30"/>
                  </a:lnTo>
                  <a:lnTo>
                    <a:pt x="934" y="30"/>
                  </a:lnTo>
                  <a:lnTo>
                    <a:pt x="932" y="32"/>
                  </a:lnTo>
                  <a:lnTo>
                    <a:pt x="932" y="34"/>
                  </a:lnTo>
                  <a:lnTo>
                    <a:pt x="932" y="36"/>
                  </a:lnTo>
                  <a:lnTo>
                    <a:pt x="934" y="36"/>
                  </a:lnTo>
                  <a:lnTo>
                    <a:pt x="936" y="38"/>
                  </a:lnTo>
                  <a:lnTo>
                    <a:pt x="922" y="38"/>
                  </a:lnTo>
                  <a:lnTo>
                    <a:pt x="918" y="38"/>
                  </a:lnTo>
                  <a:lnTo>
                    <a:pt x="916" y="38"/>
                  </a:lnTo>
                  <a:lnTo>
                    <a:pt x="916" y="40"/>
                  </a:lnTo>
                  <a:lnTo>
                    <a:pt x="914" y="40"/>
                  </a:lnTo>
                  <a:lnTo>
                    <a:pt x="914" y="42"/>
                  </a:lnTo>
                  <a:lnTo>
                    <a:pt x="916" y="44"/>
                  </a:lnTo>
                  <a:close/>
                  <a:moveTo>
                    <a:pt x="868" y="64"/>
                  </a:moveTo>
                  <a:lnTo>
                    <a:pt x="870" y="66"/>
                  </a:lnTo>
                  <a:lnTo>
                    <a:pt x="870" y="68"/>
                  </a:lnTo>
                  <a:lnTo>
                    <a:pt x="872" y="68"/>
                  </a:lnTo>
                  <a:lnTo>
                    <a:pt x="874" y="68"/>
                  </a:lnTo>
                  <a:lnTo>
                    <a:pt x="876" y="70"/>
                  </a:lnTo>
                  <a:lnTo>
                    <a:pt x="878" y="72"/>
                  </a:lnTo>
                  <a:lnTo>
                    <a:pt x="878" y="74"/>
                  </a:lnTo>
                  <a:lnTo>
                    <a:pt x="886" y="74"/>
                  </a:lnTo>
                  <a:lnTo>
                    <a:pt x="890" y="72"/>
                  </a:lnTo>
                  <a:lnTo>
                    <a:pt x="902" y="72"/>
                  </a:lnTo>
                  <a:lnTo>
                    <a:pt x="902" y="70"/>
                  </a:lnTo>
                  <a:lnTo>
                    <a:pt x="900" y="70"/>
                  </a:lnTo>
                  <a:lnTo>
                    <a:pt x="898" y="70"/>
                  </a:lnTo>
                  <a:lnTo>
                    <a:pt x="896" y="70"/>
                  </a:lnTo>
                  <a:lnTo>
                    <a:pt x="894" y="68"/>
                  </a:lnTo>
                  <a:lnTo>
                    <a:pt x="892" y="68"/>
                  </a:lnTo>
                  <a:lnTo>
                    <a:pt x="894" y="66"/>
                  </a:lnTo>
                  <a:lnTo>
                    <a:pt x="896" y="64"/>
                  </a:lnTo>
                  <a:lnTo>
                    <a:pt x="898" y="64"/>
                  </a:lnTo>
                  <a:lnTo>
                    <a:pt x="900" y="62"/>
                  </a:lnTo>
                  <a:lnTo>
                    <a:pt x="898" y="62"/>
                  </a:lnTo>
                  <a:lnTo>
                    <a:pt x="896" y="62"/>
                  </a:lnTo>
                  <a:lnTo>
                    <a:pt x="894" y="60"/>
                  </a:lnTo>
                  <a:lnTo>
                    <a:pt x="890" y="58"/>
                  </a:lnTo>
                  <a:lnTo>
                    <a:pt x="886" y="58"/>
                  </a:lnTo>
                  <a:lnTo>
                    <a:pt x="880" y="56"/>
                  </a:lnTo>
                  <a:lnTo>
                    <a:pt x="878" y="56"/>
                  </a:lnTo>
                  <a:lnTo>
                    <a:pt x="874" y="56"/>
                  </a:lnTo>
                  <a:lnTo>
                    <a:pt x="872" y="56"/>
                  </a:lnTo>
                  <a:lnTo>
                    <a:pt x="870" y="56"/>
                  </a:lnTo>
                  <a:lnTo>
                    <a:pt x="870" y="58"/>
                  </a:lnTo>
                  <a:lnTo>
                    <a:pt x="868" y="58"/>
                  </a:lnTo>
                  <a:lnTo>
                    <a:pt x="866" y="60"/>
                  </a:lnTo>
                  <a:lnTo>
                    <a:pt x="868" y="62"/>
                  </a:lnTo>
                  <a:lnTo>
                    <a:pt x="868" y="64"/>
                  </a:lnTo>
                  <a:close/>
                  <a:moveTo>
                    <a:pt x="824" y="112"/>
                  </a:moveTo>
                  <a:lnTo>
                    <a:pt x="826" y="112"/>
                  </a:lnTo>
                  <a:lnTo>
                    <a:pt x="828" y="112"/>
                  </a:lnTo>
                  <a:lnTo>
                    <a:pt x="832" y="114"/>
                  </a:lnTo>
                  <a:lnTo>
                    <a:pt x="836" y="114"/>
                  </a:lnTo>
                  <a:lnTo>
                    <a:pt x="840" y="116"/>
                  </a:lnTo>
                  <a:lnTo>
                    <a:pt x="846" y="116"/>
                  </a:lnTo>
                  <a:lnTo>
                    <a:pt x="848" y="116"/>
                  </a:lnTo>
                  <a:lnTo>
                    <a:pt x="850" y="114"/>
                  </a:lnTo>
                  <a:lnTo>
                    <a:pt x="852" y="114"/>
                  </a:lnTo>
                  <a:lnTo>
                    <a:pt x="854" y="112"/>
                  </a:lnTo>
                  <a:lnTo>
                    <a:pt x="854" y="110"/>
                  </a:lnTo>
                  <a:lnTo>
                    <a:pt x="856" y="108"/>
                  </a:lnTo>
                  <a:lnTo>
                    <a:pt x="858" y="106"/>
                  </a:lnTo>
                  <a:lnTo>
                    <a:pt x="858" y="102"/>
                  </a:lnTo>
                  <a:lnTo>
                    <a:pt x="856" y="102"/>
                  </a:lnTo>
                  <a:lnTo>
                    <a:pt x="854" y="102"/>
                  </a:lnTo>
                  <a:lnTo>
                    <a:pt x="852" y="102"/>
                  </a:lnTo>
                  <a:lnTo>
                    <a:pt x="844" y="102"/>
                  </a:lnTo>
                  <a:lnTo>
                    <a:pt x="842" y="102"/>
                  </a:lnTo>
                  <a:lnTo>
                    <a:pt x="838" y="102"/>
                  </a:lnTo>
                  <a:lnTo>
                    <a:pt x="830" y="104"/>
                  </a:lnTo>
                  <a:lnTo>
                    <a:pt x="828" y="104"/>
                  </a:lnTo>
                  <a:lnTo>
                    <a:pt x="824" y="106"/>
                  </a:lnTo>
                  <a:lnTo>
                    <a:pt x="824" y="108"/>
                  </a:lnTo>
                  <a:lnTo>
                    <a:pt x="822" y="108"/>
                  </a:lnTo>
                  <a:lnTo>
                    <a:pt x="822" y="110"/>
                  </a:lnTo>
                  <a:lnTo>
                    <a:pt x="824" y="112"/>
                  </a:lnTo>
                  <a:close/>
                  <a:moveTo>
                    <a:pt x="846" y="138"/>
                  </a:moveTo>
                  <a:lnTo>
                    <a:pt x="848" y="136"/>
                  </a:lnTo>
                  <a:lnTo>
                    <a:pt x="854" y="136"/>
                  </a:lnTo>
                  <a:lnTo>
                    <a:pt x="858" y="136"/>
                  </a:lnTo>
                  <a:lnTo>
                    <a:pt x="864" y="134"/>
                  </a:lnTo>
                  <a:lnTo>
                    <a:pt x="866" y="132"/>
                  </a:lnTo>
                  <a:lnTo>
                    <a:pt x="868" y="128"/>
                  </a:lnTo>
                  <a:lnTo>
                    <a:pt x="870" y="128"/>
                  </a:lnTo>
                  <a:lnTo>
                    <a:pt x="872" y="126"/>
                  </a:lnTo>
                  <a:lnTo>
                    <a:pt x="872" y="124"/>
                  </a:lnTo>
                  <a:lnTo>
                    <a:pt x="864" y="124"/>
                  </a:lnTo>
                  <a:lnTo>
                    <a:pt x="860" y="124"/>
                  </a:lnTo>
                  <a:lnTo>
                    <a:pt x="858" y="124"/>
                  </a:lnTo>
                  <a:lnTo>
                    <a:pt x="852" y="122"/>
                  </a:lnTo>
                  <a:lnTo>
                    <a:pt x="844" y="122"/>
                  </a:lnTo>
                  <a:lnTo>
                    <a:pt x="836" y="122"/>
                  </a:lnTo>
                  <a:lnTo>
                    <a:pt x="816" y="122"/>
                  </a:lnTo>
                  <a:lnTo>
                    <a:pt x="814" y="122"/>
                  </a:lnTo>
                  <a:lnTo>
                    <a:pt x="814" y="124"/>
                  </a:lnTo>
                  <a:lnTo>
                    <a:pt x="812" y="126"/>
                  </a:lnTo>
                  <a:lnTo>
                    <a:pt x="810" y="126"/>
                  </a:lnTo>
                  <a:lnTo>
                    <a:pt x="808" y="128"/>
                  </a:lnTo>
                  <a:lnTo>
                    <a:pt x="806" y="128"/>
                  </a:lnTo>
                  <a:lnTo>
                    <a:pt x="804" y="130"/>
                  </a:lnTo>
                  <a:lnTo>
                    <a:pt x="800" y="130"/>
                  </a:lnTo>
                  <a:lnTo>
                    <a:pt x="796" y="132"/>
                  </a:lnTo>
                  <a:lnTo>
                    <a:pt x="794" y="132"/>
                  </a:lnTo>
                  <a:lnTo>
                    <a:pt x="792" y="132"/>
                  </a:lnTo>
                  <a:lnTo>
                    <a:pt x="790" y="132"/>
                  </a:lnTo>
                  <a:lnTo>
                    <a:pt x="790" y="134"/>
                  </a:lnTo>
                  <a:lnTo>
                    <a:pt x="794" y="138"/>
                  </a:lnTo>
                  <a:lnTo>
                    <a:pt x="794" y="140"/>
                  </a:lnTo>
                  <a:lnTo>
                    <a:pt x="794" y="142"/>
                  </a:lnTo>
                  <a:lnTo>
                    <a:pt x="794" y="144"/>
                  </a:lnTo>
                  <a:lnTo>
                    <a:pt x="792" y="146"/>
                  </a:lnTo>
                  <a:lnTo>
                    <a:pt x="792" y="148"/>
                  </a:lnTo>
                  <a:lnTo>
                    <a:pt x="790" y="148"/>
                  </a:lnTo>
                  <a:lnTo>
                    <a:pt x="792" y="150"/>
                  </a:lnTo>
                  <a:lnTo>
                    <a:pt x="794" y="150"/>
                  </a:lnTo>
                  <a:lnTo>
                    <a:pt x="796" y="152"/>
                  </a:lnTo>
                  <a:lnTo>
                    <a:pt x="798" y="152"/>
                  </a:lnTo>
                  <a:lnTo>
                    <a:pt x="800" y="150"/>
                  </a:lnTo>
                  <a:lnTo>
                    <a:pt x="804" y="150"/>
                  </a:lnTo>
                  <a:lnTo>
                    <a:pt x="806" y="150"/>
                  </a:lnTo>
                  <a:lnTo>
                    <a:pt x="808" y="148"/>
                  </a:lnTo>
                  <a:lnTo>
                    <a:pt x="810" y="148"/>
                  </a:lnTo>
                  <a:lnTo>
                    <a:pt x="812" y="148"/>
                  </a:lnTo>
                  <a:lnTo>
                    <a:pt x="812" y="146"/>
                  </a:lnTo>
                  <a:lnTo>
                    <a:pt x="814" y="146"/>
                  </a:lnTo>
                  <a:lnTo>
                    <a:pt x="816" y="146"/>
                  </a:lnTo>
                  <a:lnTo>
                    <a:pt x="816" y="144"/>
                  </a:lnTo>
                  <a:lnTo>
                    <a:pt x="814" y="144"/>
                  </a:lnTo>
                  <a:lnTo>
                    <a:pt x="814" y="142"/>
                  </a:lnTo>
                  <a:lnTo>
                    <a:pt x="816" y="140"/>
                  </a:lnTo>
                  <a:lnTo>
                    <a:pt x="818" y="140"/>
                  </a:lnTo>
                  <a:lnTo>
                    <a:pt x="824" y="140"/>
                  </a:lnTo>
                  <a:lnTo>
                    <a:pt x="828" y="140"/>
                  </a:lnTo>
                  <a:lnTo>
                    <a:pt x="830" y="142"/>
                  </a:lnTo>
                  <a:lnTo>
                    <a:pt x="832" y="144"/>
                  </a:lnTo>
                  <a:lnTo>
                    <a:pt x="838" y="144"/>
                  </a:lnTo>
                  <a:lnTo>
                    <a:pt x="840" y="144"/>
                  </a:lnTo>
                  <a:lnTo>
                    <a:pt x="846" y="144"/>
                  </a:lnTo>
                  <a:lnTo>
                    <a:pt x="846" y="142"/>
                  </a:lnTo>
                  <a:lnTo>
                    <a:pt x="846" y="140"/>
                  </a:lnTo>
                  <a:lnTo>
                    <a:pt x="846" y="138"/>
                  </a:lnTo>
                  <a:close/>
                  <a:moveTo>
                    <a:pt x="694" y="204"/>
                  </a:moveTo>
                  <a:lnTo>
                    <a:pt x="698" y="206"/>
                  </a:lnTo>
                  <a:lnTo>
                    <a:pt x="700" y="206"/>
                  </a:lnTo>
                  <a:lnTo>
                    <a:pt x="704" y="206"/>
                  </a:lnTo>
                  <a:lnTo>
                    <a:pt x="708" y="208"/>
                  </a:lnTo>
                  <a:lnTo>
                    <a:pt x="710" y="210"/>
                  </a:lnTo>
                  <a:lnTo>
                    <a:pt x="712" y="212"/>
                  </a:lnTo>
                  <a:lnTo>
                    <a:pt x="730" y="212"/>
                  </a:lnTo>
                  <a:lnTo>
                    <a:pt x="732" y="210"/>
                  </a:lnTo>
                  <a:lnTo>
                    <a:pt x="736" y="210"/>
                  </a:lnTo>
                  <a:lnTo>
                    <a:pt x="734" y="204"/>
                  </a:lnTo>
                  <a:lnTo>
                    <a:pt x="734" y="202"/>
                  </a:lnTo>
                  <a:lnTo>
                    <a:pt x="734" y="200"/>
                  </a:lnTo>
                  <a:lnTo>
                    <a:pt x="732" y="198"/>
                  </a:lnTo>
                  <a:lnTo>
                    <a:pt x="732" y="196"/>
                  </a:lnTo>
                  <a:lnTo>
                    <a:pt x="732" y="194"/>
                  </a:lnTo>
                  <a:lnTo>
                    <a:pt x="726" y="194"/>
                  </a:lnTo>
                  <a:lnTo>
                    <a:pt x="722" y="192"/>
                  </a:lnTo>
                  <a:lnTo>
                    <a:pt x="720" y="192"/>
                  </a:lnTo>
                  <a:lnTo>
                    <a:pt x="716" y="192"/>
                  </a:lnTo>
                  <a:lnTo>
                    <a:pt x="714" y="190"/>
                  </a:lnTo>
                  <a:lnTo>
                    <a:pt x="710" y="190"/>
                  </a:lnTo>
                  <a:lnTo>
                    <a:pt x="708" y="190"/>
                  </a:lnTo>
                  <a:lnTo>
                    <a:pt x="704" y="192"/>
                  </a:lnTo>
                  <a:lnTo>
                    <a:pt x="702" y="194"/>
                  </a:lnTo>
                  <a:lnTo>
                    <a:pt x="702" y="196"/>
                  </a:lnTo>
                  <a:lnTo>
                    <a:pt x="700" y="198"/>
                  </a:lnTo>
                  <a:lnTo>
                    <a:pt x="696" y="198"/>
                  </a:lnTo>
                  <a:lnTo>
                    <a:pt x="694" y="198"/>
                  </a:lnTo>
                  <a:lnTo>
                    <a:pt x="690" y="198"/>
                  </a:lnTo>
                  <a:lnTo>
                    <a:pt x="690" y="202"/>
                  </a:lnTo>
                  <a:lnTo>
                    <a:pt x="692" y="204"/>
                  </a:lnTo>
                  <a:lnTo>
                    <a:pt x="694" y="204"/>
                  </a:lnTo>
                  <a:close/>
                  <a:moveTo>
                    <a:pt x="806" y="54"/>
                  </a:moveTo>
                  <a:lnTo>
                    <a:pt x="808" y="54"/>
                  </a:lnTo>
                  <a:lnTo>
                    <a:pt x="810" y="56"/>
                  </a:lnTo>
                  <a:lnTo>
                    <a:pt x="812" y="56"/>
                  </a:lnTo>
                  <a:lnTo>
                    <a:pt x="810" y="58"/>
                  </a:lnTo>
                  <a:lnTo>
                    <a:pt x="808" y="60"/>
                  </a:lnTo>
                  <a:lnTo>
                    <a:pt x="810" y="62"/>
                  </a:lnTo>
                  <a:lnTo>
                    <a:pt x="812" y="62"/>
                  </a:lnTo>
                  <a:lnTo>
                    <a:pt x="816" y="62"/>
                  </a:lnTo>
                  <a:lnTo>
                    <a:pt x="828" y="62"/>
                  </a:lnTo>
                  <a:lnTo>
                    <a:pt x="828" y="64"/>
                  </a:lnTo>
                  <a:lnTo>
                    <a:pt x="830" y="64"/>
                  </a:lnTo>
                  <a:lnTo>
                    <a:pt x="830" y="66"/>
                  </a:lnTo>
                  <a:lnTo>
                    <a:pt x="832" y="66"/>
                  </a:lnTo>
                  <a:lnTo>
                    <a:pt x="834" y="68"/>
                  </a:lnTo>
                  <a:lnTo>
                    <a:pt x="836" y="68"/>
                  </a:lnTo>
                  <a:lnTo>
                    <a:pt x="840" y="68"/>
                  </a:lnTo>
                  <a:lnTo>
                    <a:pt x="842" y="68"/>
                  </a:lnTo>
                  <a:lnTo>
                    <a:pt x="844" y="66"/>
                  </a:lnTo>
                  <a:lnTo>
                    <a:pt x="846" y="66"/>
                  </a:lnTo>
                  <a:lnTo>
                    <a:pt x="848" y="64"/>
                  </a:lnTo>
                  <a:lnTo>
                    <a:pt x="850" y="64"/>
                  </a:lnTo>
                  <a:lnTo>
                    <a:pt x="848" y="62"/>
                  </a:lnTo>
                  <a:lnTo>
                    <a:pt x="846" y="60"/>
                  </a:lnTo>
                  <a:lnTo>
                    <a:pt x="848" y="60"/>
                  </a:lnTo>
                  <a:lnTo>
                    <a:pt x="852" y="60"/>
                  </a:lnTo>
                  <a:lnTo>
                    <a:pt x="854" y="58"/>
                  </a:lnTo>
                  <a:lnTo>
                    <a:pt x="852" y="58"/>
                  </a:lnTo>
                  <a:lnTo>
                    <a:pt x="850" y="56"/>
                  </a:lnTo>
                  <a:lnTo>
                    <a:pt x="848" y="54"/>
                  </a:lnTo>
                  <a:lnTo>
                    <a:pt x="846" y="54"/>
                  </a:lnTo>
                  <a:lnTo>
                    <a:pt x="844" y="52"/>
                  </a:lnTo>
                  <a:lnTo>
                    <a:pt x="840" y="52"/>
                  </a:lnTo>
                  <a:lnTo>
                    <a:pt x="832" y="52"/>
                  </a:lnTo>
                  <a:lnTo>
                    <a:pt x="832" y="54"/>
                  </a:lnTo>
                  <a:lnTo>
                    <a:pt x="830" y="50"/>
                  </a:lnTo>
                  <a:lnTo>
                    <a:pt x="830" y="48"/>
                  </a:lnTo>
                  <a:lnTo>
                    <a:pt x="810" y="48"/>
                  </a:lnTo>
                  <a:lnTo>
                    <a:pt x="804" y="50"/>
                  </a:lnTo>
                  <a:lnTo>
                    <a:pt x="802" y="52"/>
                  </a:lnTo>
                  <a:lnTo>
                    <a:pt x="802" y="54"/>
                  </a:lnTo>
                  <a:lnTo>
                    <a:pt x="804" y="54"/>
                  </a:lnTo>
                  <a:lnTo>
                    <a:pt x="806" y="54"/>
                  </a:lnTo>
                  <a:close/>
                  <a:moveTo>
                    <a:pt x="716" y="60"/>
                  </a:moveTo>
                  <a:lnTo>
                    <a:pt x="720" y="60"/>
                  </a:lnTo>
                  <a:lnTo>
                    <a:pt x="734" y="60"/>
                  </a:lnTo>
                  <a:lnTo>
                    <a:pt x="734" y="62"/>
                  </a:lnTo>
                  <a:lnTo>
                    <a:pt x="744" y="62"/>
                  </a:lnTo>
                  <a:lnTo>
                    <a:pt x="744" y="58"/>
                  </a:lnTo>
                  <a:lnTo>
                    <a:pt x="742" y="58"/>
                  </a:lnTo>
                  <a:lnTo>
                    <a:pt x="740" y="56"/>
                  </a:lnTo>
                  <a:lnTo>
                    <a:pt x="738" y="56"/>
                  </a:lnTo>
                  <a:lnTo>
                    <a:pt x="736" y="54"/>
                  </a:lnTo>
                  <a:lnTo>
                    <a:pt x="732" y="54"/>
                  </a:lnTo>
                  <a:lnTo>
                    <a:pt x="730" y="56"/>
                  </a:lnTo>
                  <a:lnTo>
                    <a:pt x="724" y="56"/>
                  </a:lnTo>
                  <a:lnTo>
                    <a:pt x="718" y="56"/>
                  </a:lnTo>
                  <a:lnTo>
                    <a:pt x="714" y="58"/>
                  </a:lnTo>
                  <a:lnTo>
                    <a:pt x="712" y="58"/>
                  </a:lnTo>
                  <a:lnTo>
                    <a:pt x="710" y="58"/>
                  </a:lnTo>
                  <a:lnTo>
                    <a:pt x="708" y="58"/>
                  </a:lnTo>
                  <a:lnTo>
                    <a:pt x="710" y="60"/>
                  </a:lnTo>
                  <a:lnTo>
                    <a:pt x="716" y="60"/>
                  </a:lnTo>
                  <a:close/>
                  <a:moveTo>
                    <a:pt x="824" y="302"/>
                  </a:moveTo>
                  <a:lnTo>
                    <a:pt x="822" y="302"/>
                  </a:lnTo>
                  <a:lnTo>
                    <a:pt x="820" y="302"/>
                  </a:lnTo>
                  <a:lnTo>
                    <a:pt x="816" y="304"/>
                  </a:lnTo>
                  <a:lnTo>
                    <a:pt x="814" y="304"/>
                  </a:lnTo>
                  <a:lnTo>
                    <a:pt x="810" y="306"/>
                  </a:lnTo>
                  <a:lnTo>
                    <a:pt x="808" y="310"/>
                  </a:lnTo>
                  <a:lnTo>
                    <a:pt x="804" y="312"/>
                  </a:lnTo>
                  <a:lnTo>
                    <a:pt x="804" y="314"/>
                  </a:lnTo>
                  <a:lnTo>
                    <a:pt x="802" y="316"/>
                  </a:lnTo>
                  <a:lnTo>
                    <a:pt x="800" y="316"/>
                  </a:lnTo>
                  <a:lnTo>
                    <a:pt x="798" y="318"/>
                  </a:lnTo>
                  <a:lnTo>
                    <a:pt x="798" y="322"/>
                  </a:lnTo>
                  <a:lnTo>
                    <a:pt x="804" y="322"/>
                  </a:lnTo>
                  <a:lnTo>
                    <a:pt x="808" y="320"/>
                  </a:lnTo>
                  <a:lnTo>
                    <a:pt x="810" y="320"/>
                  </a:lnTo>
                  <a:lnTo>
                    <a:pt x="812" y="318"/>
                  </a:lnTo>
                  <a:lnTo>
                    <a:pt x="814" y="318"/>
                  </a:lnTo>
                  <a:lnTo>
                    <a:pt x="816" y="318"/>
                  </a:lnTo>
                  <a:lnTo>
                    <a:pt x="816" y="316"/>
                  </a:lnTo>
                  <a:lnTo>
                    <a:pt x="820" y="314"/>
                  </a:lnTo>
                  <a:lnTo>
                    <a:pt x="822" y="312"/>
                  </a:lnTo>
                  <a:lnTo>
                    <a:pt x="824" y="310"/>
                  </a:lnTo>
                  <a:lnTo>
                    <a:pt x="824" y="308"/>
                  </a:lnTo>
                  <a:lnTo>
                    <a:pt x="826" y="306"/>
                  </a:lnTo>
                  <a:lnTo>
                    <a:pt x="826" y="302"/>
                  </a:lnTo>
                  <a:lnTo>
                    <a:pt x="824" y="302"/>
                  </a:lnTo>
                  <a:close/>
                  <a:moveTo>
                    <a:pt x="944" y="230"/>
                  </a:moveTo>
                  <a:lnTo>
                    <a:pt x="946" y="230"/>
                  </a:lnTo>
                  <a:lnTo>
                    <a:pt x="948" y="230"/>
                  </a:lnTo>
                  <a:lnTo>
                    <a:pt x="952" y="232"/>
                  </a:lnTo>
                  <a:lnTo>
                    <a:pt x="958" y="232"/>
                  </a:lnTo>
                  <a:lnTo>
                    <a:pt x="962" y="230"/>
                  </a:lnTo>
                  <a:lnTo>
                    <a:pt x="964" y="230"/>
                  </a:lnTo>
                  <a:lnTo>
                    <a:pt x="966" y="230"/>
                  </a:lnTo>
                  <a:lnTo>
                    <a:pt x="970" y="226"/>
                  </a:lnTo>
                  <a:lnTo>
                    <a:pt x="972" y="226"/>
                  </a:lnTo>
                  <a:lnTo>
                    <a:pt x="972" y="224"/>
                  </a:lnTo>
                  <a:lnTo>
                    <a:pt x="974" y="222"/>
                  </a:lnTo>
                  <a:lnTo>
                    <a:pt x="974" y="220"/>
                  </a:lnTo>
                  <a:lnTo>
                    <a:pt x="972" y="218"/>
                  </a:lnTo>
                  <a:lnTo>
                    <a:pt x="970" y="218"/>
                  </a:lnTo>
                  <a:lnTo>
                    <a:pt x="970" y="216"/>
                  </a:lnTo>
                  <a:lnTo>
                    <a:pt x="964" y="216"/>
                  </a:lnTo>
                  <a:lnTo>
                    <a:pt x="958" y="218"/>
                  </a:lnTo>
                  <a:lnTo>
                    <a:pt x="956" y="218"/>
                  </a:lnTo>
                  <a:lnTo>
                    <a:pt x="954" y="218"/>
                  </a:lnTo>
                  <a:lnTo>
                    <a:pt x="952" y="218"/>
                  </a:lnTo>
                  <a:lnTo>
                    <a:pt x="950" y="220"/>
                  </a:lnTo>
                  <a:lnTo>
                    <a:pt x="948" y="220"/>
                  </a:lnTo>
                  <a:lnTo>
                    <a:pt x="946" y="222"/>
                  </a:lnTo>
                  <a:lnTo>
                    <a:pt x="944" y="224"/>
                  </a:lnTo>
                  <a:lnTo>
                    <a:pt x="942" y="224"/>
                  </a:lnTo>
                  <a:lnTo>
                    <a:pt x="942" y="226"/>
                  </a:lnTo>
                  <a:lnTo>
                    <a:pt x="940" y="226"/>
                  </a:lnTo>
                  <a:lnTo>
                    <a:pt x="940" y="228"/>
                  </a:lnTo>
                  <a:lnTo>
                    <a:pt x="942" y="230"/>
                  </a:lnTo>
                  <a:lnTo>
                    <a:pt x="944" y="230"/>
                  </a:lnTo>
                  <a:close/>
                  <a:moveTo>
                    <a:pt x="864" y="300"/>
                  </a:moveTo>
                  <a:lnTo>
                    <a:pt x="866" y="296"/>
                  </a:lnTo>
                  <a:lnTo>
                    <a:pt x="864" y="294"/>
                  </a:lnTo>
                  <a:lnTo>
                    <a:pt x="860" y="294"/>
                  </a:lnTo>
                  <a:lnTo>
                    <a:pt x="856" y="292"/>
                  </a:lnTo>
                  <a:lnTo>
                    <a:pt x="854" y="292"/>
                  </a:lnTo>
                  <a:lnTo>
                    <a:pt x="854" y="290"/>
                  </a:lnTo>
                  <a:lnTo>
                    <a:pt x="852" y="290"/>
                  </a:lnTo>
                  <a:lnTo>
                    <a:pt x="852" y="288"/>
                  </a:lnTo>
                  <a:lnTo>
                    <a:pt x="852" y="286"/>
                  </a:lnTo>
                  <a:lnTo>
                    <a:pt x="852" y="284"/>
                  </a:lnTo>
                  <a:lnTo>
                    <a:pt x="852" y="282"/>
                  </a:lnTo>
                  <a:lnTo>
                    <a:pt x="850" y="280"/>
                  </a:lnTo>
                  <a:lnTo>
                    <a:pt x="846" y="276"/>
                  </a:lnTo>
                  <a:lnTo>
                    <a:pt x="844" y="276"/>
                  </a:lnTo>
                  <a:lnTo>
                    <a:pt x="838" y="276"/>
                  </a:lnTo>
                  <a:lnTo>
                    <a:pt x="836" y="276"/>
                  </a:lnTo>
                  <a:lnTo>
                    <a:pt x="834" y="276"/>
                  </a:lnTo>
                  <a:lnTo>
                    <a:pt x="834" y="274"/>
                  </a:lnTo>
                  <a:lnTo>
                    <a:pt x="832" y="270"/>
                  </a:lnTo>
                  <a:lnTo>
                    <a:pt x="830" y="268"/>
                  </a:lnTo>
                  <a:lnTo>
                    <a:pt x="830" y="266"/>
                  </a:lnTo>
                  <a:lnTo>
                    <a:pt x="826" y="266"/>
                  </a:lnTo>
                  <a:lnTo>
                    <a:pt x="822" y="266"/>
                  </a:lnTo>
                  <a:lnTo>
                    <a:pt x="822" y="268"/>
                  </a:lnTo>
                  <a:lnTo>
                    <a:pt x="820" y="268"/>
                  </a:lnTo>
                  <a:lnTo>
                    <a:pt x="820" y="266"/>
                  </a:lnTo>
                  <a:lnTo>
                    <a:pt x="818" y="266"/>
                  </a:lnTo>
                  <a:lnTo>
                    <a:pt x="816" y="264"/>
                  </a:lnTo>
                  <a:lnTo>
                    <a:pt x="818" y="264"/>
                  </a:lnTo>
                  <a:lnTo>
                    <a:pt x="820" y="260"/>
                  </a:lnTo>
                  <a:lnTo>
                    <a:pt x="820" y="258"/>
                  </a:lnTo>
                  <a:lnTo>
                    <a:pt x="820" y="256"/>
                  </a:lnTo>
                  <a:lnTo>
                    <a:pt x="820" y="254"/>
                  </a:lnTo>
                  <a:lnTo>
                    <a:pt x="818" y="256"/>
                  </a:lnTo>
                  <a:lnTo>
                    <a:pt x="816" y="256"/>
                  </a:lnTo>
                  <a:lnTo>
                    <a:pt x="814" y="258"/>
                  </a:lnTo>
                  <a:lnTo>
                    <a:pt x="812" y="258"/>
                  </a:lnTo>
                  <a:lnTo>
                    <a:pt x="810" y="260"/>
                  </a:lnTo>
                  <a:lnTo>
                    <a:pt x="808" y="260"/>
                  </a:lnTo>
                  <a:lnTo>
                    <a:pt x="806" y="260"/>
                  </a:lnTo>
                  <a:lnTo>
                    <a:pt x="806" y="262"/>
                  </a:lnTo>
                  <a:lnTo>
                    <a:pt x="804" y="264"/>
                  </a:lnTo>
                  <a:lnTo>
                    <a:pt x="802" y="264"/>
                  </a:lnTo>
                  <a:lnTo>
                    <a:pt x="800" y="268"/>
                  </a:lnTo>
                  <a:lnTo>
                    <a:pt x="798" y="268"/>
                  </a:lnTo>
                  <a:lnTo>
                    <a:pt x="796" y="272"/>
                  </a:lnTo>
                  <a:lnTo>
                    <a:pt x="794" y="272"/>
                  </a:lnTo>
                  <a:lnTo>
                    <a:pt x="794" y="274"/>
                  </a:lnTo>
                  <a:lnTo>
                    <a:pt x="792" y="274"/>
                  </a:lnTo>
                  <a:lnTo>
                    <a:pt x="790" y="274"/>
                  </a:lnTo>
                  <a:lnTo>
                    <a:pt x="788" y="274"/>
                  </a:lnTo>
                  <a:lnTo>
                    <a:pt x="786" y="276"/>
                  </a:lnTo>
                  <a:lnTo>
                    <a:pt x="784" y="276"/>
                  </a:lnTo>
                  <a:lnTo>
                    <a:pt x="784" y="278"/>
                  </a:lnTo>
                  <a:lnTo>
                    <a:pt x="782" y="278"/>
                  </a:lnTo>
                  <a:lnTo>
                    <a:pt x="782" y="280"/>
                  </a:lnTo>
                  <a:lnTo>
                    <a:pt x="784" y="282"/>
                  </a:lnTo>
                  <a:lnTo>
                    <a:pt x="784" y="284"/>
                  </a:lnTo>
                  <a:lnTo>
                    <a:pt x="782" y="284"/>
                  </a:lnTo>
                  <a:lnTo>
                    <a:pt x="780" y="286"/>
                  </a:lnTo>
                  <a:lnTo>
                    <a:pt x="778" y="286"/>
                  </a:lnTo>
                  <a:lnTo>
                    <a:pt x="774" y="288"/>
                  </a:lnTo>
                  <a:lnTo>
                    <a:pt x="772" y="288"/>
                  </a:lnTo>
                  <a:lnTo>
                    <a:pt x="770" y="288"/>
                  </a:lnTo>
                  <a:lnTo>
                    <a:pt x="770" y="290"/>
                  </a:lnTo>
                  <a:lnTo>
                    <a:pt x="772" y="290"/>
                  </a:lnTo>
                  <a:lnTo>
                    <a:pt x="772" y="292"/>
                  </a:lnTo>
                  <a:lnTo>
                    <a:pt x="774" y="292"/>
                  </a:lnTo>
                  <a:lnTo>
                    <a:pt x="776" y="292"/>
                  </a:lnTo>
                  <a:lnTo>
                    <a:pt x="778" y="292"/>
                  </a:lnTo>
                  <a:lnTo>
                    <a:pt x="784" y="292"/>
                  </a:lnTo>
                  <a:lnTo>
                    <a:pt x="784" y="294"/>
                  </a:lnTo>
                  <a:lnTo>
                    <a:pt x="782" y="296"/>
                  </a:lnTo>
                  <a:lnTo>
                    <a:pt x="782" y="298"/>
                  </a:lnTo>
                  <a:lnTo>
                    <a:pt x="784" y="300"/>
                  </a:lnTo>
                  <a:lnTo>
                    <a:pt x="786" y="300"/>
                  </a:lnTo>
                  <a:lnTo>
                    <a:pt x="788" y="302"/>
                  </a:lnTo>
                  <a:lnTo>
                    <a:pt x="796" y="302"/>
                  </a:lnTo>
                  <a:lnTo>
                    <a:pt x="800" y="300"/>
                  </a:lnTo>
                  <a:lnTo>
                    <a:pt x="802" y="300"/>
                  </a:lnTo>
                  <a:lnTo>
                    <a:pt x="806" y="298"/>
                  </a:lnTo>
                  <a:lnTo>
                    <a:pt x="810" y="294"/>
                  </a:lnTo>
                  <a:lnTo>
                    <a:pt x="810" y="292"/>
                  </a:lnTo>
                  <a:lnTo>
                    <a:pt x="812" y="292"/>
                  </a:lnTo>
                  <a:lnTo>
                    <a:pt x="814" y="290"/>
                  </a:lnTo>
                  <a:lnTo>
                    <a:pt x="824" y="290"/>
                  </a:lnTo>
                  <a:lnTo>
                    <a:pt x="826" y="292"/>
                  </a:lnTo>
                  <a:lnTo>
                    <a:pt x="828" y="292"/>
                  </a:lnTo>
                  <a:lnTo>
                    <a:pt x="830" y="292"/>
                  </a:lnTo>
                  <a:lnTo>
                    <a:pt x="832" y="292"/>
                  </a:lnTo>
                  <a:lnTo>
                    <a:pt x="832" y="294"/>
                  </a:lnTo>
                  <a:lnTo>
                    <a:pt x="838" y="294"/>
                  </a:lnTo>
                  <a:lnTo>
                    <a:pt x="840" y="294"/>
                  </a:lnTo>
                  <a:lnTo>
                    <a:pt x="842" y="296"/>
                  </a:lnTo>
                  <a:lnTo>
                    <a:pt x="842" y="298"/>
                  </a:lnTo>
                  <a:lnTo>
                    <a:pt x="846" y="298"/>
                  </a:lnTo>
                  <a:lnTo>
                    <a:pt x="850" y="300"/>
                  </a:lnTo>
                  <a:lnTo>
                    <a:pt x="864" y="300"/>
                  </a:lnTo>
                  <a:close/>
                  <a:moveTo>
                    <a:pt x="1260" y="4"/>
                  </a:moveTo>
                  <a:lnTo>
                    <a:pt x="1260" y="4"/>
                  </a:lnTo>
                  <a:close/>
                  <a:moveTo>
                    <a:pt x="1304" y="8"/>
                  </a:moveTo>
                  <a:lnTo>
                    <a:pt x="1300" y="10"/>
                  </a:lnTo>
                  <a:lnTo>
                    <a:pt x="1294" y="10"/>
                  </a:lnTo>
                  <a:lnTo>
                    <a:pt x="1294" y="6"/>
                  </a:lnTo>
                  <a:lnTo>
                    <a:pt x="1296" y="6"/>
                  </a:lnTo>
                  <a:lnTo>
                    <a:pt x="1294" y="6"/>
                  </a:lnTo>
                  <a:lnTo>
                    <a:pt x="1290" y="6"/>
                  </a:lnTo>
                  <a:lnTo>
                    <a:pt x="1288" y="6"/>
                  </a:lnTo>
                  <a:lnTo>
                    <a:pt x="1286" y="4"/>
                  </a:lnTo>
                  <a:lnTo>
                    <a:pt x="1280" y="4"/>
                  </a:lnTo>
                  <a:lnTo>
                    <a:pt x="1278" y="4"/>
                  </a:lnTo>
                  <a:lnTo>
                    <a:pt x="1276" y="4"/>
                  </a:lnTo>
                  <a:lnTo>
                    <a:pt x="1272" y="4"/>
                  </a:lnTo>
                  <a:lnTo>
                    <a:pt x="1266" y="6"/>
                  </a:lnTo>
                  <a:lnTo>
                    <a:pt x="1260" y="6"/>
                  </a:lnTo>
                  <a:lnTo>
                    <a:pt x="1256" y="6"/>
                  </a:lnTo>
                  <a:lnTo>
                    <a:pt x="1254" y="8"/>
                  </a:lnTo>
                  <a:lnTo>
                    <a:pt x="1252" y="8"/>
                  </a:lnTo>
                  <a:lnTo>
                    <a:pt x="1250" y="8"/>
                  </a:lnTo>
                  <a:lnTo>
                    <a:pt x="1248" y="8"/>
                  </a:lnTo>
                  <a:lnTo>
                    <a:pt x="1250" y="8"/>
                  </a:lnTo>
                  <a:lnTo>
                    <a:pt x="1252" y="6"/>
                  </a:lnTo>
                  <a:lnTo>
                    <a:pt x="1254" y="6"/>
                  </a:lnTo>
                  <a:lnTo>
                    <a:pt x="1256" y="6"/>
                  </a:lnTo>
                  <a:lnTo>
                    <a:pt x="1258" y="4"/>
                  </a:lnTo>
                  <a:lnTo>
                    <a:pt x="1260" y="4"/>
                  </a:lnTo>
                  <a:lnTo>
                    <a:pt x="1258" y="4"/>
                  </a:lnTo>
                  <a:lnTo>
                    <a:pt x="1242" y="4"/>
                  </a:lnTo>
                  <a:lnTo>
                    <a:pt x="1238" y="4"/>
                  </a:lnTo>
                  <a:lnTo>
                    <a:pt x="1236" y="2"/>
                  </a:lnTo>
                  <a:lnTo>
                    <a:pt x="1234" y="2"/>
                  </a:lnTo>
                  <a:lnTo>
                    <a:pt x="1232" y="2"/>
                  </a:lnTo>
                  <a:lnTo>
                    <a:pt x="1228" y="0"/>
                  </a:lnTo>
                  <a:lnTo>
                    <a:pt x="1226" y="2"/>
                  </a:lnTo>
                  <a:lnTo>
                    <a:pt x="1224" y="2"/>
                  </a:lnTo>
                  <a:lnTo>
                    <a:pt x="1222" y="4"/>
                  </a:lnTo>
                  <a:lnTo>
                    <a:pt x="1222" y="6"/>
                  </a:lnTo>
                  <a:lnTo>
                    <a:pt x="1220" y="6"/>
                  </a:lnTo>
                  <a:lnTo>
                    <a:pt x="1218" y="4"/>
                  </a:lnTo>
                  <a:lnTo>
                    <a:pt x="1212" y="2"/>
                  </a:lnTo>
                  <a:lnTo>
                    <a:pt x="1208" y="2"/>
                  </a:lnTo>
                  <a:lnTo>
                    <a:pt x="1206" y="2"/>
                  </a:lnTo>
                  <a:lnTo>
                    <a:pt x="1204" y="4"/>
                  </a:lnTo>
                  <a:lnTo>
                    <a:pt x="1202" y="4"/>
                  </a:lnTo>
                  <a:lnTo>
                    <a:pt x="1200" y="6"/>
                  </a:lnTo>
                  <a:lnTo>
                    <a:pt x="1198" y="6"/>
                  </a:lnTo>
                  <a:lnTo>
                    <a:pt x="1196" y="6"/>
                  </a:lnTo>
                  <a:lnTo>
                    <a:pt x="1192" y="6"/>
                  </a:lnTo>
                  <a:lnTo>
                    <a:pt x="1192" y="4"/>
                  </a:lnTo>
                  <a:lnTo>
                    <a:pt x="1190" y="4"/>
                  </a:lnTo>
                  <a:lnTo>
                    <a:pt x="1170" y="4"/>
                  </a:lnTo>
                  <a:lnTo>
                    <a:pt x="1168" y="2"/>
                  </a:lnTo>
                  <a:lnTo>
                    <a:pt x="1164" y="2"/>
                  </a:lnTo>
                  <a:lnTo>
                    <a:pt x="1168" y="8"/>
                  </a:lnTo>
                  <a:lnTo>
                    <a:pt x="1170" y="8"/>
                  </a:lnTo>
                  <a:lnTo>
                    <a:pt x="1168" y="8"/>
                  </a:lnTo>
                  <a:lnTo>
                    <a:pt x="1166" y="8"/>
                  </a:lnTo>
                  <a:lnTo>
                    <a:pt x="1166" y="6"/>
                  </a:lnTo>
                  <a:lnTo>
                    <a:pt x="1164" y="6"/>
                  </a:lnTo>
                  <a:lnTo>
                    <a:pt x="1162" y="6"/>
                  </a:lnTo>
                  <a:lnTo>
                    <a:pt x="1160" y="6"/>
                  </a:lnTo>
                  <a:lnTo>
                    <a:pt x="1158" y="6"/>
                  </a:lnTo>
                  <a:lnTo>
                    <a:pt x="1156" y="4"/>
                  </a:lnTo>
                  <a:lnTo>
                    <a:pt x="1152" y="4"/>
                  </a:lnTo>
                  <a:lnTo>
                    <a:pt x="1150" y="6"/>
                  </a:lnTo>
                  <a:lnTo>
                    <a:pt x="1146" y="6"/>
                  </a:lnTo>
                  <a:lnTo>
                    <a:pt x="1144" y="6"/>
                  </a:lnTo>
                  <a:lnTo>
                    <a:pt x="1136" y="6"/>
                  </a:lnTo>
                  <a:lnTo>
                    <a:pt x="1134" y="6"/>
                  </a:lnTo>
                  <a:lnTo>
                    <a:pt x="1132" y="6"/>
                  </a:lnTo>
                  <a:lnTo>
                    <a:pt x="1128" y="4"/>
                  </a:lnTo>
                  <a:lnTo>
                    <a:pt x="1120" y="4"/>
                  </a:lnTo>
                  <a:lnTo>
                    <a:pt x="1118" y="6"/>
                  </a:lnTo>
                  <a:lnTo>
                    <a:pt x="1114" y="6"/>
                  </a:lnTo>
                  <a:lnTo>
                    <a:pt x="1110" y="6"/>
                  </a:lnTo>
                  <a:lnTo>
                    <a:pt x="1106" y="6"/>
                  </a:lnTo>
                  <a:lnTo>
                    <a:pt x="1104" y="8"/>
                  </a:lnTo>
                  <a:lnTo>
                    <a:pt x="1100" y="8"/>
                  </a:lnTo>
                  <a:lnTo>
                    <a:pt x="1104" y="10"/>
                  </a:lnTo>
                  <a:lnTo>
                    <a:pt x="1108" y="10"/>
                  </a:lnTo>
                  <a:lnTo>
                    <a:pt x="1110" y="12"/>
                  </a:lnTo>
                  <a:lnTo>
                    <a:pt x="1112" y="12"/>
                  </a:lnTo>
                  <a:lnTo>
                    <a:pt x="1114" y="12"/>
                  </a:lnTo>
                  <a:lnTo>
                    <a:pt x="1116" y="14"/>
                  </a:lnTo>
                  <a:lnTo>
                    <a:pt x="1118" y="14"/>
                  </a:lnTo>
                  <a:lnTo>
                    <a:pt x="1114" y="14"/>
                  </a:lnTo>
                  <a:lnTo>
                    <a:pt x="1110" y="14"/>
                  </a:lnTo>
                  <a:lnTo>
                    <a:pt x="1108" y="12"/>
                  </a:lnTo>
                  <a:lnTo>
                    <a:pt x="1102" y="12"/>
                  </a:lnTo>
                  <a:lnTo>
                    <a:pt x="1100" y="12"/>
                  </a:lnTo>
                  <a:lnTo>
                    <a:pt x="1096" y="12"/>
                  </a:lnTo>
                  <a:lnTo>
                    <a:pt x="1096" y="10"/>
                  </a:lnTo>
                  <a:lnTo>
                    <a:pt x="1094" y="10"/>
                  </a:lnTo>
                  <a:lnTo>
                    <a:pt x="1090" y="10"/>
                  </a:lnTo>
                  <a:lnTo>
                    <a:pt x="1084" y="10"/>
                  </a:lnTo>
                  <a:lnTo>
                    <a:pt x="1080" y="8"/>
                  </a:lnTo>
                  <a:lnTo>
                    <a:pt x="1070" y="8"/>
                  </a:lnTo>
                  <a:lnTo>
                    <a:pt x="1070" y="10"/>
                  </a:lnTo>
                  <a:lnTo>
                    <a:pt x="1068" y="10"/>
                  </a:lnTo>
                  <a:lnTo>
                    <a:pt x="1066" y="12"/>
                  </a:lnTo>
                  <a:lnTo>
                    <a:pt x="1066" y="14"/>
                  </a:lnTo>
                  <a:lnTo>
                    <a:pt x="1058" y="14"/>
                  </a:lnTo>
                  <a:lnTo>
                    <a:pt x="1054" y="14"/>
                  </a:lnTo>
                  <a:lnTo>
                    <a:pt x="1050" y="14"/>
                  </a:lnTo>
                  <a:lnTo>
                    <a:pt x="1046" y="12"/>
                  </a:lnTo>
                  <a:lnTo>
                    <a:pt x="1034" y="12"/>
                  </a:lnTo>
                  <a:lnTo>
                    <a:pt x="1030" y="14"/>
                  </a:lnTo>
                  <a:lnTo>
                    <a:pt x="1024" y="14"/>
                  </a:lnTo>
                  <a:lnTo>
                    <a:pt x="1018" y="14"/>
                  </a:lnTo>
                  <a:lnTo>
                    <a:pt x="1010" y="16"/>
                  </a:lnTo>
                  <a:lnTo>
                    <a:pt x="1006" y="16"/>
                  </a:lnTo>
                  <a:lnTo>
                    <a:pt x="1004" y="16"/>
                  </a:lnTo>
                  <a:lnTo>
                    <a:pt x="998" y="16"/>
                  </a:lnTo>
                  <a:lnTo>
                    <a:pt x="998" y="18"/>
                  </a:lnTo>
                  <a:lnTo>
                    <a:pt x="1000" y="18"/>
                  </a:lnTo>
                  <a:lnTo>
                    <a:pt x="1002" y="20"/>
                  </a:lnTo>
                  <a:lnTo>
                    <a:pt x="1006" y="20"/>
                  </a:lnTo>
                  <a:lnTo>
                    <a:pt x="1022" y="20"/>
                  </a:lnTo>
                  <a:lnTo>
                    <a:pt x="1022" y="22"/>
                  </a:lnTo>
                  <a:lnTo>
                    <a:pt x="1020" y="22"/>
                  </a:lnTo>
                  <a:lnTo>
                    <a:pt x="1014" y="22"/>
                  </a:lnTo>
                  <a:lnTo>
                    <a:pt x="1012" y="24"/>
                  </a:lnTo>
                  <a:lnTo>
                    <a:pt x="1008" y="24"/>
                  </a:lnTo>
                  <a:lnTo>
                    <a:pt x="1006" y="24"/>
                  </a:lnTo>
                  <a:lnTo>
                    <a:pt x="1008" y="24"/>
                  </a:lnTo>
                  <a:lnTo>
                    <a:pt x="1008" y="26"/>
                  </a:lnTo>
                  <a:lnTo>
                    <a:pt x="1010" y="26"/>
                  </a:lnTo>
                  <a:lnTo>
                    <a:pt x="1014" y="26"/>
                  </a:lnTo>
                  <a:lnTo>
                    <a:pt x="1016" y="28"/>
                  </a:lnTo>
                  <a:lnTo>
                    <a:pt x="1022" y="28"/>
                  </a:lnTo>
                  <a:lnTo>
                    <a:pt x="1026" y="26"/>
                  </a:lnTo>
                  <a:lnTo>
                    <a:pt x="1030" y="26"/>
                  </a:lnTo>
                  <a:lnTo>
                    <a:pt x="1032" y="26"/>
                  </a:lnTo>
                  <a:lnTo>
                    <a:pt x="1038" y="26"/>
                  </a:lnTo>
                  <a:lnTo>
                    <a:pt x="1038" y="24"/>
                  </a:lnTo>
                  <a:lnTo>
                    <a:pt x="1040" y="24"/>
                  </a:lnTo>
                  <a:lnTo>
                    <a:pt x="1042" y="24"/>
                  </a:lnTo>
                  <a:lnTo>
                    <a:pt x="1044" y="24"/>
                  </a:lnTo>
                  <a:lnTo>
                    <a:pt x="1046" y="22"/>
                  </a:lnTo>
                  <a:lnTo>
                    <a:pt x="1058" y="22"/>
                  </a:lnTo>
                  <a:lnTo>
                    <a:pt x="1062" y="24"/>
                  </a:lnTo>
                  <a:lnTo>
                    <a:pt x="1066" y="24"/>
                  </a:lnTo>
                  <a:lnTo>
                    <a:pt x="1070" y="24"/>
                  </a:lnTo>
                  <a:lnTo>
                    <a:pt x="1072" y="26"/>
                  </a:lnTo>
                  <a:lnTo>
                    <a:pt x="1060" y="26"/>
                  </a:lnTo>
                  <a:lnTo>
                    <a:pt x="1056" y="26"/>
                  </a:lnTo>
                  <a:lnTo>
                    <a:pt x="1050" y="26"/>
                  </a:lnTo>
                  <a:lnTo>
                    <a:pt x="1046" y="28"/>
                  </a:lnTo>
                  <a:lnTo>
                    <a:pt x="1042" y="30"/>
                  </a:lnTo>
                  <a:lnTo>
                    <a:pt x="1040" y="30"/>
                  </a:lnTo>
                  <a:lnTo>
                    <a:pt x="1036" y="30"/>
                  </a:lnTo>
                  <a:lnTo>
                    <a:pt x="1046" y="30"/>
                  </a:lnTo>
                  <a:lnTo>
                    <a:pt x="1052" y="32"/>
                  </a:lnTo>
                  <a:lnTo>
                    <a:pt x="1058" y="32"/>
                  </a:lnTo>
                  <a:lnTo>
                    <a:pt x="1060" y="30"/>
                  </a:lnTo>
                  <a:lnTo>
                    <a:pt x="1062" y="30"/>
                  </a:lnTo>
                  <a:lnTo>
                    <a:pt x="1092" y="30"/>
                  </a:lnTo>
                  <a:lnTo>
                    <a:pt x="1094" y="30"/>
                  </a:lnTo>
                  <a:lnTo>
                    <a:pt x="1098" y="30"/>
                  </a:lnTo>
                  <a:lnTo>
                    <a:pt x="1100" y="28"/>
                  </a:lnTo>
                  <a:lnTo>
                    <a:pt x="1104" y="28"/>
                  </a:lnTo>
                  <a:lnTo>
                    <a:pt x="1108" y="26"/>
                  </a:lnTo>
                  <a:lnTo>
                    <a:pt x="1110" y="26"/>
                  </a:lnTo>
                  <a:lnTo>
                    <a:pt x="1112" y="24"/>
                  </a:lnTo>
                  <a:lnTo>
                    <a:pt x="1114" y="24"/>
                  </a:lnTo>
                  <a:lnTo>
                    <a:pt x="1116" y="24"/>
                  </a:lnTo>
                  <a:lnTo>
                    <a:pt x="1118" y="24"/>
                  </a:lnTo>
                  <a:lnTo>
                    <a:pt x="1122" y="22"/>
                  </a:lnTo>
                  <a:lnTo>
                    <a:pt x="1124" y="22"/>
                  </a:lnTo>
                  <a:lnTo>
                    <a:pt x="1126" y="22"/>
                  </a:lnTo>
                  <a:lnTo>
                    <a:pt x="1128" y="20"/>
                  </a:lnTo>
                  <a:lnTo>
                    <a:pt x="1138" y="20"/>
                  </a:lnTo>
                  <a:lnTo>
                    <a:pt x="1138" y="22"/>
                  </a:lnTo>
                  <a:lnTo>
                    <a:pt x="1134" y="22"/>
                  </a:lnTo>
                  <a:lnTo>
                    <a:pt x="1132" y="24"/>
                  </a:lnTo>
                  <a:lnTo>
                    <a:pt x="1128" y="24"/>
                  </a:lnTo>
                  <a:lnTo>
                    <a:pt x="1126" y="24"/>
                  </a:lnTo>
                  <a:lnTo>
                    <a:pt x="1124" y="26"/>
                  </a:lnTo>
                  <a:lnTo>
                    <a:pt x="1122" y="26"/>
                  </a:lnTo>
                  <a:lnTo>
                    <a:pt x="1120" y="26"/>
                  </a:lnTo>
                  <a:lnTo>
                    <a:pt x="1118" y="26"/>
                  </a:lnTo>
                  <a:lnTo>
                    <a:pt x="1118" y="28"/>
                  </a:lnTo>
                  <a:lnTo>
                    <a:pt x="1126" y="28"/>
                  </a:lnTo>
                  <a:lnTo>
                    <a:pt x="1122" y="30"/>
                  </a:lnTo>
                  <a:lnTo>
                    <a:pt x="1118" y="30"/>
                  </a:lnTo>
                  <a:lnTo>
                    <a:pt x="1116" y="30"/>
                  </a:lnTo>
                  <a:lnTo>
                    <a:pt x="1108" y="30"/>
                  </a:lnTo>
                  <a:lnTo>
                    <a:pt x="1104" y="32"/>
                  </a:lnTo>
                  <a:lnTo>
                    <a:pt x="1086" y="32"/>
                  </a:lnTo>
                  <a:lnTo>
                    <a:pt x="1082" y="32"/>
                  </a:lnTo>
                  <a:lnTo>
                    <a:pt x="1068" y="32"/>
                  </a:lnTo>
                  <a:lnTo>
                    <a:pt x="1068" y="34"/>
                  </a:lnTo>
                  <a:lnTo>
                    <a:pt x="1066" y="34"/>
                  </a:lnTo>
                  <a:lnTo>
                    <a:pt x="1066" y="38"/>
                  </a:lnTo>
                  <a:lnTo>
                    <a:pt x="1068" y="38"/>
                  </a:lnTo>
                  <a:lnTo>
                    <a:pt x="1070" y="38"/>
                  </a:lnTo>
                  <a:lnTo>
                    <a:pt x="1072" y="40"/>
                  </a:lnTo>
                  <a:lnTo>
                    <a:pt x="1074" y="40"/>
                  </a:lnTo>
                  <a:lnTo>
                    <a:pt x="1076" y="40"/>
                  </a:lnTo>
                  <a:lnTo>
                    <a:pt x="1078" y="42"/>
                  </a:lnTo>
                  <a:lnTo>
                    <a:pt x="1080" y="42"/>
                  </a:lnTo>
                  <a:lnTo>
                    <a:pt x="1082" y="42"/>
                  </a:lnTo>
                  <a:lnTo>
                    <a:pt x="1080" y="44"/>
                  </a:lnTo>
                  <a:lnTo>
                    <a:pt x="1078" y="44"/>
                  </a:lnTo>
                  <a:lnTo>
                    <a:pt x="1074" y="44"/>
                  </a:lnTo>
                  <a:lnTo>
                    <a:pt x="1070" y="44"/>
                  </a:lnTo>
                  <a:lnTo>
                    <a:pt x="1066" y="44"/>
                  </a:lnTo>
                  <a:lnTo>
                    <a:pt x="1064" y="42"/>
                  </a:lnTo>
                  <a:lnTo>
                    <a:pt x="1060" y="40"/>
                  </a:lnTo>
                  <a:lnTo>
                    <a:pt x="1056" y="38"/>
                  </a:lnTo>
                  <a:lnTo>
                    <a:pt x="1052" y="36"/>
                  </a:lnTo>
                  <a:lnTo>
                    <a:pt x="1050" y="36"/>
                  </a:lnTo>
                  <a:lnTo>
                    <a:pt x="1026" y="36"/>
                  </a:lnTo>
                  <a:lnTo>
                    <a:pt x="1024" y="36"/>
                  </a:lnTo>
                  <a:lnTo>
                    <a:pt x="1024" y="38"/>
                  </a:lnTo>
                  <a:lnTo>
                    <a:pt x="1022" y="38"/>
                  </a:lnTo>
                  <a:lnTo>
                    <a:pt x="1022" y="40"/>
                  </a:lnTo>
                  <a:lnTo>
                    <a:pt x="1022" y="42"/>
                  </a:lnTo>
                  <a:lnTo>
                    <a:pt x="1024" y="44"/>
                  </a:lnTo>
                  <a:lnTo>
                    <a:pt x="1026" y="44"/>
                  </a:lnTo>
                  <a:lnTo>
                    <a:pt x="1028" y="44"/>
                  </a:lnTo>
                  <a:lnTo>
                    <a:pt x="1028" y="46"/>
                  </a:lnTo>
                  <a:lnTo>
                    <a:pt x="1030" y="48"/>
                  </a:lnTo>
                  <a:lnTo>
                    <a:pt x="1032" y="50"/>
                  </a:lnTo>
                  <a:lnTo>
                    <a:pt x="1034" y="50"/>
                  </a:lnTo>
                  <a:lnTo>
                    <a:pt x="1036" y="52"/>
                  </a:lnTo>
                  <a:lnTo>
                    <a:pt x="1038" y="52"/>
                  </a:lnTo>
                  <a:lnTo>
                    <a:pt x="1054" y="52"/>
                  </a:lnTo>
                  <a:lnTo>
                    <a:pt x="1056" y="52"/>
                  </a:lnTo>
                  <a:lnTo>
                    <a:pt x="1054" y="54"/>
                  </a:lnTo>
                  <a:lnTo>
                    <a:pt x="1052" y="54"/>
                  </a:lnTo>
                  <a:lnTo>
                    <a:pt x="1050" y="54"/>
                  </a:lnTo>
                  <a:lnTo>
                    <a:pt x="1048" y="54"/>
                  </a:lnTo>
                  <a:lnTo>
                    <a:pt x="1046" y="56"/>
                  </a:lnTo>
                  <a:lnTo>
                    <a:pt x="1042" y="56"/>
                  </a:lnTo>
                  <a:lnTo>
                    <a:pt x="1036" y="54"/>
                  </a:lnTo>
                  <a:lnTo>
                    <a:pt x="1034" y="54"/>
                  </a:lnTo>
                  <a:lnTo>
                    <a:pt x="1030" y="54"/>
                  </a:lnTo>
                  <a:lnTo>
                    <a:pt x="1028" y="54"/>
                  </a:lnTo>
                  <a:lnTo>
                    <a:pt x="1026" y="54"/>
                  </a:lnTo>
                  <a:lnTo>
                    <a:pt x="1022" y="54"/>
                  </a:lnTo>
                  <a:lnTo>
                    <a:pt x="1018" y="54"/>
                  </a:lnTo>
                  <a:lnTo>
                    <a:pt x="1014" y="54"/>
                  </a:lnTo>
                  <a:lnTo>
                    <a:pt x="1010" y="54"/>
                  </a:lnTo>
                  <a:lnTo>
                    <a:pt x="1004" y="56"/>
                  </a:lnTo>
                  <a:lnTo>
                    <a:pt x="998" y="56"/>
                  </a:lnTo>
                  <a:lnTo>
                    <a:pt x="992" y="58"/>
                  </a:lnTo>
                  <a:lnTo>
                    <a:pt x="990" y="58"/>
                  </a:lnTo>
                  <a:lnTo>
                    <a:pt x="986" y="60"/>
                  </a:lnTo>
                  <a:lnTo>
                    <a:pt x="984" y="62"/>
                  </a:lnTo>
                  <a:lnTo>
                    <a:pt x="980" y="64"/>
                  </a:lnTo>
                  <a:lnTo>
                    <a:pt x="978" y="66"/>
                  </a:lnTo>
                  <a:lnTo>
                    <a:pt x="982" y="64"/>
                  </a:lnTo>
                  <a:lnTo>
                    <a:pt x="984" y="64"/>
                  </a:lnTo>
                  <a:lnTo>
                    <a:pt x="988" y="64"/>
                  </a:lnTo>
                  <a:lnTo>
                    <a:pt x="992" y="64"/>
                  </a:lnTo>
                  <a:lnTo>
                    <a:pt x="992" y="62"/>
                  </a:lnTo>
                  <a:lnTo>
                    <a:pt x="996" y="62"/>
                  </a:lnTo>
                  <a:lnTo>
                    <a:pt x="996" y="66"/>
                  </a:lnTo>
                  <a:lnTo>
                    <a:pt x="998" y="66"/>
                  </a:lnTo>
                  <a:lnTo>
                    <a:pt x="1000" y="66"/>
                  </a:lnTo>
                  <a:lnTo>
                    <a:pt x="1002" y="64"/>
                  </a:lnTo>
                  <a:lnTo>
                    <a:pt x="1004" y="64"/>
                  </a:lnTo>
                  <a:lnTo>
                    <a:pt x="1006" y="64"/>
                  </a:lnTo>
                  <a:lnTo>
                    <a:pt x="1008" y="62"/>
                  </a:lnTo>
                  <a:lnTo>
                    <a:pt x="1010" y="62"/>
                  </a:lnTo>
                  <a:lnTo>
                    <a:pt x="1008" y="64"/>
                  </a:lnTo>
                  <a:lnTo>
                    <a:pt x="1006" y="64"/>
                  </a:lnTo>
                  <a:lnTo>
                    <a:pt x="1002" y="66"/>
                  </a:lnTo>
                  <a:lnTo>
                    <a:pt x="1000" y="66"/>
                  </a:lnTo>
                  <a:lnTo>
                    <a:pt x="998" y="68"/>
                  </a:lnTo>
                  <a:lnTo>
                    <a:pt x="996" y="68"/>
                  </a:lnTo>
                  <a:lnTo>
                    <a:pt x="994" y="68"/>
                  </a:lnTo>
                  <a:lnTo>
                    <a:pt x="994" y="70"/>
                  </a:lnTo>
                  <a:lnTo>
                    <a:pt x="996" y="70"/>
                  </a:lnTo>
                  <a:lnTo>
                    <a:pt x="998" y="72"/>
                  </a:lnTo>
                  <a:lnTo>
                    <a:pt x="1006" y="72"/>
                  </a:lnTo>
                  <a:lnTo>
                    <a:pt x="1008" y="72"/>
                  </a:lnTo>
                  <a:lnTo>
                    <a:pt x="1012" y="70"/>
                  </a:lnTo>
                  <a:lnTo>
                    <a:pt x="1016" y="70"/>
                  </a:lnTo>
                  <a:lnTo>
                    <a:pt x="1022" y="68"/>
                  </a:lnTo>
                  <a:lnTo>
                    <a:pt x="1024" y="68"/>
                  </a:lnTo>
                  <a:lnTo>
                    <a:pt x="1024" y="66"/>
                  </a:lnTo>
                  <a:lnTo>
                    <a:pt x="1024" y="68"/>
                  </a:lnTo>
                  <a:lnTo>
                    <a:pt x="1022" y="68"/>
                  </a:lnTo>
                  <a:lnTo>
                    <a:pt x="1020" y="68"/>
                  </a:lnTo>
                  <a:lnTo>
                    <a:pt x="1016" y="70"/>
                  </a:lnTo>
                  <a:lnTo>
                    <a:pt x="1014" y="72"/>
                  </a:lnTo>
                  <a:lnTo>
                    <a:pt x="1010" y="72"/>
                  </a:lnTo>
                  <a:lnTo>
                    <a:pt x="1008" y="74"/>
                  </a:lnTo>
                  <a:lnTo>
                    <a:pt x="1006" y="74"/>
                  </a:lnTo>
                  <a:lnTo>
                    <a:pt x="1004" y="74"/>
                  </a:lnTo>
                  <a:lnTo>
                    <a:pt x="1004" y="76"/>
                  </a:lnTo>
                  <a:lnTo>
                    <a:pt x="1002" y="76"/>
                  </a:lnTo>
                  <a:lnTo>
                    <a:pt x="1000" y="76"/>
                  </a:lnTo>
                  <a:lnTo>
                    <a:pt x="998" y="76"/>
                  </a:lnTo>
                  <a:lnTo>
                    <a:pt x="996" y="76"/>
                  </a:lnTo>
                  <a:lnTo>
                    <a:pt x="984" y="76"/>
                  </a:lnTo>
                  <a:lnTo>
                    <a:pt x="984" y="74"/>
                  </a:lnTo>
                  <a:lnTo>
                    <a:pt x="982" y="72"/>
                  </a:lnTo>
                  <a:lnTo>
                    <a:pt x="982" y="70"/>
                  </a:lnTo>
                  <a:lnTo>
                    <a:pt x="982" y="68"/>
                  </a:lnTo>
                  <a:lnTo>
                    <a:pt x="966" y="68"/>
                  </a:lnTo>
                  <a:lnTo>
                    <a:pt x="966" y="70"/>
                  </a:lnTo>
                  <a:lnTo>
                    <a:pt x="964" y="70"/>
                  </a:lnTo>
                  <a:lnTo>
                    <a:pt x="964" y="72"/>
                  </a:lnTo>
                  <a:lnTo>
                    <a:pt x="966" y="74"/>
                  </a:lnTo>
                  <a:lnTo>
                    <a:pt x="966" y="76"/>
                  </a:lnTo>
                  <a:lnTo>
                    <a:pt x="966" y="78"/>
                  </a:lnTo>
                  <a:lnTo>
                    <a:pt x="968" y="78"/>
                  </a:lnTo>
                  <a:lnTo>
                    <a:pt x="962" y="78"/>
                  </a:lnTo>
                  <a:lnTo>
                    <a:pt x="960" y="78"/>
                  </a:lnTo>
                  <a:lnTo>
                    <a:pt x="950" y="78"/>
                  </a:lnTo>
                  <a:lnTo>
                    <a:pt x="950" y="80"/>
                  </a:lnTo>
                  <a:lnTo>
                    <a:pt x="946" y="80"/>
                  </a:lnTo>
                  <a:lnTo>
                    <a:pt x="944" y="80"/>
                  </a:lnTo>
                  <a:lnTo>
                    <a:pt x="942" y="82"/>
                  </a:lnTo>
                  <a:lnTo>
                    <a:pt x="934" y="84"/>
                  </a:lnTo>
                  <a:lnTo>
                    <a:pt x="932" y="84"/>
                  </a:lnTo>
                  <a:lnTo>
                    <a:pt x="928" y="86"/>
                  </a:lnTo>
                  <a:lnTo>
                    <a:pt x="924" y="86"/>
                  </a:lnTo>
                  <a:lnTo>
                    <a:pt x="922" y="86"/>
                  </a:lnTo>
                  <a:lnTo>
                    <a:pt x="924" y="88"/>
                  </a:lnTo>
                  <a:lnTo>
                    <a:pt x="926" y="88"/>
                  </a:lnTo>
                  <a:lnTo>
                    <a:pt x="934" y="88"/>
                  </a:lnTo>
                  <a:lnTo>
                    <a:pt x="938" y="88"/>
                  </a:lnTo>
                  <a:lnTo>
                    <a:pt x="938" y="86"/>
                  </a:lnTo>
                  <a:lnTo>
                    <a:pt x="940" y="86"/>
                  </a:lnTo>
                  <a:lnTo>
                    <a:pt x="938" y="86"/>
                  </a:lnTo>
                  <a:lnTo>
                    <a:pt x="938" y="88"/>
                  </a:lnTo>
                  <a:lnTo>
                    <a:pt x="938" y="90"/>
                  </a:lnTo>
                  <a:lnTo>
                    <a:pt x="936" y="90"/>
                  </a:lnTo>
                  <a:lnTo>
                    <a:pt x="940" y="90"/>
                  </a:lnTo>
                  <a:lnTo>
                    <a:pt x="942" y="90"/>
                  </a:lnTo>
                  <a:lnTo>
                    <a:pt x="944" y="88"/>
                  </a:lnTo>
                  <a:lnTo>
                    <a:pt x="946" y="88"/>
                  </a:lnTo>
                  <a:lnTo>
                    <a:pt x="948" y="88"/>
                  </a:lnTo>
                  <a:lnTo>
                    <a:pt x="950" y="86"/>
                  </a:lnTo>
                  <a:lnTo>
                    <a:pt x="950" y="88"/>
                  </a:lnTo>
                  <a:lnTo>
                    <a:pt x="956" y="88"/>
                  </a:lnTo>
                  <a:lnTo>
                    <a:pt x="958" y="88"/>
                  </a:lnTo>
                  <a:lnTo>
                    <a:pt x="962" y="88"/>
                  </a:lnTo>
                  <a:lnTo>
                    <a:pt x="964" y="90"/>
                  </a:lnTo>
                  <a:lnTo>
                    <a:pt x="966" y="90"/>
                  </a:lnTo>
                  <a:lnTo>
                    <a:pt x="968" y="92"/>
                  </a:lnTo>
                  <a:lnTo>
                    <a:pt x="968" y="90"/>
                  </a:lnTo>
                  <a:lnTo>
                    <a:pt x="970" y="90"/>
                  </a:lnTo>
                  <a:lnTo>
                    <a:pt x="972" y="90"/>
                  </a:lnTo>
                  <a:lnTo>
                    <a:pt x="974" y="88"/>
                  </a:lnTo>
                  <a:lnTo>
                    <a:pt x="976" y="88"/>
                  </a:lnTo>
                  <a:lnTo>
                    <a:pt x="978" y="86"/>
                  </a:lnTo>
                  <a:lnTo>
                    <a:pt x="980" y="88"/>
                  </a:lnTo>
                  <a:lnTo>
                    <a:pt x="980" y="90"/>
                  </a:lnTo>
                  <a:lnTo>
                    <a:pt x="982" y="88"/>
                  </a:lnTo>
                  <a:lnTo>
                    <a:pt x="984" y="88"/>
                  </a:lnTo>
                  <a:lnTo>
                    <a:pt x="986" y="86"/>
                  </a:lnTo>
                  <a:lnTo>
                    <a:pt x="988" y="86"/>
                  </a:lnTo>
                  <a:lnTo>
                    <a:pt x="988" y="88"/>
                  </a:lnTo>
                  <a:lnTo>
                    <a:pt x="990" y="88"/>
                  </a:lnTo>
                  <a:lnTo>
                    <a:pt x="992" y="90"/>
                  </a:lnTo>
                  <a:lnTo>
                    <a:pt x="994" y="90"/>
                  </a:lnTo>
                  <a:lnTo>
                    <a:pt x="996" y="88"/>
                  </a:lnTo>
                  <a:lnTo>
                    <a:pt x="998" y="88"/>
                  </a:lnTo>
                  <a:lnTo>
                    <a:pt x="998" y="86"/>
                  </a:lnTo>
                  <a:lnTo>
                    <a:pt x="1000" y="88"/>
                  </a:lnTo>
                  <a:lnTo>
                    <a:pt x="1002" y="90"/>
                  </a:lnTo>
                  <a:lnTo>
                    <a:pt x="1008" y="90"/>
                  </a:lnTo>
                  <a:lnTo>
                    <a:pt x="1008" y="88"/>
                  </a:lnTo>
                  <a:lnTo>
                    <a:pt x="1008" y="86"/>
                  </a:lnTo>
                  <a:lnTo>
                    <a:pt x="1010" y="86"/>
                  </a:lnTo>
                  <a:lnTo>
                    <a:pt x="1012" y="86"/>
                  </a:lnTo>
                  <a:lnTo>
                    <a:pt x="1014" y="88"/>
                  </a:lnTo>
                  <a:lnTo>
                    <a:pt x="1016" y="88"/>
                  </a:lnTo>
                  <a:lnTo>
                    <a:pt x="1018" y="88"/>
                  </a:lnTo>
                  <a:lnTo>
                    <a:pt x="1020" y="90"/>
                  </a:lnTo>
                  <a:lnTo>
                    <a:pt x="1022" y="90"/>
                  </a:lnTo>
                  <a:lnTo>
                    <a:pt x="1022" y="92"/>
                  </a:lnTo>
                  <a:lnTo>
                    <a:pt x="1024" y="94"/>
                  </a:lnTo>
                  <a:lnTo>
                    <a:pt x="1026" y="94"/>
                  </a:lnTo>
                  <a:lnTo>
                    <a:pt x="1028" y="92"/>
                  </a:lnTo>
                  <a:lnTo>
                    <a:pt x="1032" y="92"/>
                  </a:lnTo>
                  <a:lnTo>
                    <a:pt x="1036" y="92"/>
                  </a:lnTo>
                  <a:lnTo>
                    <a:pt x="1042" y="90"/>
                  </a:lnTo>
                  <a:lnTo>
                    <a:pt x="1046" y="90"/>
                  </a:lnTo>
                  <a:lnTo>
                    <a:pt x="1048" y="88"/>
                  </a:lnTo>
                  <a:lnTo>
                    <a:pt x="1054" y="88"/>
                  </a:lnTo>
                  <a:lnTo>
                    <a:pt x="1058" y="86"/>
                  </a:lnTo>
                  <a:lnTo>
                    <a:pt x="1062" y="86"/>
                  </a:lnTo>
                  <a:lnTo>
                    <a:pt x="1064" y="84"/>
                  </a:lnTo>
                  <a:lnTo>
                    <a:pt x="1066" y="82"/>
                  </a:lnTo>
                  <a:lnTo>
                    <a:pt x="1050" y="82"/>
                  </a:lnTo>
                  <a:lnTo>
                    <a:pt x="1052" y="80"/>
                  </a:lnTo>
                  <a:lnTo>
                    <a:pt x="1052" y="78"/>
                  </a:lnTo>
                  <a:lnTo>
                    <a:pt x="1050" y="78"/>
                  </a:lnTo>
                  <a:lnTo>
                    <a:pt x="1048" y="78"/>
                  </a:lnTo>
                  <a:lnTo>
                    <a:pt x="1044" y="78"/>
                  </a:lnTo>
                  <a:lnTo>
                    <a:pt x="1042" y="78"/>
                  </a:lnTo>
                  <a:lnTo>
                    <a:pt x="1040" y="78"/>
                  </a:lnTo>
                  <a:lnTo>
                    <a:pt x="1038" y="78"/>
                  </a:lnTo>
                  <a:lnTo>
                    <a:pt x="1032" y="78"/>
                  </a:lnTo>
                  <a:lnTo>
                    <a:pt x="1026" y="78"/>
                  </a:lnTo>
                  <a:lnTo>
                    <a:pt x="1026" y="76"/>
                  </a:lnTo>
                  <a:lnTo>
                    <a:pt x="1028" y="74"/>
                  </a:lnTo>
                  <a:lnTo>
                    <a:pt x="1030" y="72"/>
                  </a:lnTo>
                  <a:lnTo>
                    <a:pt x="1032" y="74"/>
                  </a:lnTo>
                  <a:lnTo>
                    <a:pt x="1036" y="74"/>
                  </a:lnTo>
                  <a:lnTo>
                    <a:pt x="1038" y="74"/>
                  </a:lnTo>
                  <a:lnTo>
                    <a:pt x="1038" y="76"/>
                  </a:lnTo>
                  <a:lnTo>
                    <a:pt x="1040" y="76"/>
                  </a:lnTo>
                  <a:lnTo>
                    <a:pt x="1042" y="76"/>
                  </a:lnTo>
                  <a:lnTo>
                    <a:pt x="1044" y="76"/>
                  </a:lnTo>
                  <a:lnTo>
                    <a:pt x="1044" y="78"/>
                  </a:lnTo>
                  <a:lnTo>
                    <a:pt x="1052" y="78"/>
                  </a:lnTo>
                  <a:lnTo>
                    <a:pt x="1056" y="76"/>
                  </a:lnTo>
                  <a:lnTo>
                    <a:pt x="1070" y="76"/>
                  </a:lnTo>
                  <a:lnTo>
                    <a:pt x="1074" y="76"/>
                  </a:lnTo>
                  <a:lnTo>
                    <a:pt x="1076" y="74"/>
                  </a:lnTo>
                  <a:lnTo>
                    <a:pt x="1078" y="72"/>
                  </a:lnTo>
                  <a:lnTo>
                    <a:pt x="1078" y="68"/>
                  </a:lnTo>
                  <a:lnTo>
                    <a:pt x="1080" y="68"/>
                  </a:lnTo>
                  <a:lnTo>
                    <a:pt x="1082" y="68"/>
                  </a:lnTo>
                  <a:lnTo>
                    <a:pt x="1094" y="68"/>
                  </a:lnTo>
                  <a:lnTo>
                    <a:pt x="1096" y="66"/>
                  </a:lnTo>
                  <a:lnTo>
                    <a:pt x="1098" y="66"/>
                  </a:lnTo>
                  <a:lnTo>
                    <a:pt x="1102" y="66"/>
                  </a:lnTo>
                  <a:lnTo>
                    <a:pt x="1106" y="66"/>
                  </a:lnTo>
                  <a:lnTo>
                    <a:pt x="1108" y="64"/>
                  </a:lnTo>
                  <a:lnTo>
                    <a:pt x="1112" y="64"/>
                  </a:lnTo>
                  <a:lnTo>
                    <a:pt x="1114" y="64"/>
                  </a:lnTo>
                  <a:lnTo>
                    <a:pt x="1112" y="62"/>
                  </a:lnTo>
                  <a:lnTo>
                    <a:pt x="1110" y="62"/>
                  </a:lnTo>
                  <a:lnTo>
                    <a:pt x="1108" y="60"/>
                  </a:lnTo>
                  <a:lnTo>
                    <a:pt x="1112" y="60"/>
                  </a:lnTo>
                  <a:lnTo>
                    <a:pt x="1114" y="58"/>
                  </a:lnTo>
                  <a:lnTo>
                    <a:pt x="1120" y="58"/>
                  </a:lnTo>
                  <a:lnTo>
                    <a:pt x="1124" y="58"/>
                  </a:lnTo>
                  <a:lnTo>
                    <a:pt x="1126" y="56"/>
                  </a:lnTo>
                  <a:lnTo>
                    <a:pt x="1124" y="56"/>
                  </a:lnTo>
                  <a:lnTo>
                    <a:pt x="1124" y="54"/>
                  </a:lnTo>
                  <a:lnTo>
                    <a:pt x="1122" y="54"/>
                  </a:lnTo>
                  <a:lnTo>
                    <a:pt x="1118" y="54"/>
                  </a:lnTo>
                  <a:lnTo>
                    <a:pt x="1114" y="54"/>
                  </a:lnTo>
                  <a:lnTo>
                    <a:pt x="1114" y="52"/>
                  </a:lnTo>
                  <a:lnTo>
                    <a:pt x="1100" y="52"/>
                  </a:lnTo>
                  <a:lnTo>
                    <a:pt x="1098" y="52"/>
                  </a:lnTo>
                  <a:lnTo>
                    <a:pt x="1096" y="52"/>
                  </a:lnTo>
                  <a:lnTo>
                    <a:pt x="1098" y="50"/>
                  </a:lnTo>
                  <a:lnTo>
                    <a:pt x="1100" y="48"/>
                  </a:lnTo>
                  <a:lnTo>
                    <a:pt x="1104" y="48"/>
                  </a:lnTo>
                  <a:lnTo>
                    <a:pt x="1108" y="46"/>
                  </a:lnTo>
                  <a:lnTo>
                    <a:pt x="1112" y="46"/>
                  </a:lnTo>
                  <a:lnTo>
                    <a:pt x="1120" y="46"/>
                  </a:lnTo>
                  <a:lnTo>
                    <a:pt x="1124" y="46"/>
                  </a:lnTo>
                  <a:lnTo>
                    <a:pt x="1130" y="46"/>
                  </a:lnTo>
                  <a:lnTo>
                    <a:pt x="1130" y="48"/>
                  </a:lnTo>
                  <a:lnTo>
                    <a:pt x="1132" y="48"/>
                  </a:lnTo>
                  <a:lnTo>
                    <a:pt x="1132" y="46"/>
                  </a:lnTo>
                  <a:lnTo>
                    <a:pt x="1144" y="46"/>
                  </a:lnTo>
                  <a:lnTo>
                    <a:pt x="1148" y="46"/>
                  </a:lnTo>
                  <a:lnTo>
                    <a:pt x="1154" y="46"/>
                  </a:lnTo>
                  <a:lnTo>
                    <a:pt x="1154" y="44"/>
                  </a:lnTo>
                  <a:lnTo>
                    <a:pt x="1150" y="44"/>
                  </a:lnTo>
                  <a:lnTo>
                    <a:pt x="1148" y="42"/>
                  </a:lnTo>
                  <a:lnTo>
                    <a:pt x="1146" y="42"/>
                  </a:lnTo>
                  <a:lnTo>
                    <a:pt x="1146" y="40"/>
                  </a:lnTo>
                  <a:lnTo>
                    <a:pt x="1148" y="40"/>
                  </a:lnTo>
                  <a:lnTo>
                    <a:pt x="1150" y="40"/>
                  </a:lnTo>
                  <a:lnTo>
                    <a:pt x="1156" y="40"/>
                  </a:lnTo>
                  <a:lnTo>
                    <a:pt x="1160" y="40"/>
                  </a:lnTo>
                  <a:lnTo>
                    <a:pt x="1166" y="42"/>
                  </a:lnTo>
                  <a:lnTo>
                    <a:pt x="1170" y="42"/>
                  </a:lnTo>
                  <a:lnTo>
                    <a:pt x="1174" y="42"/>
                  </a:lnTo>
                  <a:lnTo>
                    <a:pt x="1176" y="42"/>
                  </a:lnTo>
                  <a:lnTo>
                    <a:pt x="1176" y="40"/>
                  </a:lnTo>
                  <a:lnTo>
                    <a:pt x="1178" y="40"/>
                  </a:lnTo>
                  <a:lnTo>
                    <a:pt x="1178" y="38"/>
                  </a:lnTo>
                  <a:lnTo>
                    <a:pt x="1176" y="36"/>
                  </a:lnTo>
                  <a:lnTo>
                    <a:pt x="1188" y="36"/>
                  </a:lnTo>
                  <a:lnTo>
                    <a:pt x="1188" y="38"/>
                  </a:lnTo>
                  <a:lnTo>
                    <a:pt x="1194" y="38"/>
                  </a:lnTo>
                  <a:lnTo>
                    <a:pt x="1194" y="36"/>
                  </a:lnTo>
                  <a:lnTo>
                    <a:pt x="1194" y="34"/>
                  </a:lnTo>
                  <a:lnTo>
                    <a:pt x="1194" y="32"/>
                  </a:lnTo>
                  <a:lnTo>
                    <a:pt x="1198" y="32"/>
                  </a:lnTo>
                  <a:lnTo>
                    <a:pt x="1200" y="34"/>
                  </a:lnTo>
                  <a:lnTo>
                    <a:pt x="1204" y="34"/>
                  </a:lnTo>
                  <a:lnTo>
                    <a:pt x="1206" y="32"/>
                  </a:lnTo>
                  <a:lnTo>
                    <a:pt x="1208" y="32"/>
                  </a:lnTo>
                  <a:lnTo>
                    <a:pt x="1212" y="32"/>
                  </a:lnTo>
                  <a:lnTo>
                    <a:pt x="1212" y="30"/>
                  </a:lnTo>
                  <a:lnTo>
                    <a:pt x="1214" y="30"/>
                  </a:lnTo>
                  <a:lnTo>
                    <a:pt x="1216" y="30"/>
                  </a:lnTo>
                  <a:lnTo>
                    <a:pt x="1218" y="30"/>
                  </a:lnTo>
                  <a:lnTo>
                    <a:pt x="1222" y="30"/>
                  </a:lnTo>
                  <a:lnTo>
                    <a:pt x="1224" y="28"/>
                  </a:lnTo>
                  <a:lnTo>
                    <a:pt x="1228" y="28"/>
                  </a:lnTo>
                  <a:lnTo>
                    <a:pt x="1234" y="28"/>
                  </a:lnTo>
                  <a:lnTo>
                    <a:pt x="1238" y="26"/>
                  </a:lnTo>
                  <a:lnTo>
                    <a:pt x="1244" y="26"/>
                  </a:lnTo>
                  <a:lnTo>
                    <a:pt x="1250" y="24"/>
                  </a:lnTo>
                  <a:lnTo>
                    <a:pt x="1252" y="24"/>
                  </a:lnTo>
                  <a:lnTo>
                    <a:pt x="1254" y="24"/>
                  </a:lnTo>
                  <a:lnTo>
                    <a:pt x="1256" y="22"/>
                  </a:lnTo>
                  <a:lnTo>
                    <a:pt x="1258" y="22"/>
                  </a:lnTo>
                  <a:lnTo>
                    <a:pt x="1260" y="22"/>
                  </a:lnTo>
                  <a:lnTo>
                    <a:pt x="1260" y="20"/>
                  </a:lnTo>
                  <a:lnTo>
                    <a:pt x="1246" y="20"/>
                  </a:lnTo>
                  <a:lnTo>
                    <a:pt x="1242" y="22"/>
                  </a:lnTo>
                  <a:lnTo>
                    <a:pt x="1236" y="22"/>
                  </a:lnTo>
                  <a:lnTo>
                    <a:pt x="1234" y="22"/>
                  </a:lnTo>
                  <a:lnTo>
                    <a:pt x="1232" y="24"/>
                  </a:lnTo>
                  <a:lnTo>
                    <a:pt x="1230" y="24"/>
                  </a:lnTo>
                  <a:lnTo>
                    <a:pt x="1226" y="24"/>
                  </a:lnTo>
                  <a:lnTo>
                    <a:pt x="1212" y="24"/>
                  </a:lnTo>
                  <a:lnTo>
                    <a:pt x="1216" y="22"/>
                  </a:lnTo>
                  <a:lnTo>
                    <a:pt x="1230" y="22"/>
                  </a:lnTo>
                  <a:lnTo>
                    <a:pt x="1232" y="22"/>
                  </a:lnTo>
                  <a:lnTo>
                    <a:pt x="1232" y="20"/>
                  </a:lnTo>
                  <a:lnTo>
                    <a:pt x="1230" y="18"/>
                  </a:lnTo>
                  <a:lnTo>
                    <a:pt x="1234" y="18"/>
                  </a:lnTo>
                  <a:lnTo>
                    <a:pt x="1234" y="20"/>
                  </a:lnTo>
                  <a:lnTo>
                    <a:pt x="1240" y="20"/>
                  </a:lnTo>
                  <a:lnTo>
                    <a:pt x="1242" y="20"/>
                  </a:lnTo>
                  <a:lnTo>
                    <a:pt x="1244" y="18"/>
                  </a:lnTo>
                  <a:lnTo>
                    <a:pt x="1246" y="18"/>
                  </a:lnTo>
                  <a:lnTo>
                    <a:pt x="1258" y="18"/>
                  </a:lnTo>
                  <a:lnTo>
                    <a:pt x="1260" y="16"/>
                  </a:lnTo>
                  <a:lnTo>
                    <a:pt x="1284" y="16"/>
                  </a:lnTo>
                  <a:lnTo>
                    <a:pt x="1286" y="16"/>
                  </a:lnTo>
                  <a:lnTo>
                    <a:pt x="1296" y="16"/>
                  </a:lnTo>
                  <a:lnTo>
                    <a:pt x="1300" y="14"/>
                  </a:lnTo>
                  <a:lnTo>
                    <a:pt x="1304" y="14"/>
                  </a:lnTo>
                  <a:lnTo>
                    <a:pt x="1306" y="12"/>
                  </a:lnTo>
                  <a:lnTo>
                    <a:pt x="1310" y="12"/>
                  </a:lnTo>
                  <a:lnTo>
                    <a:pt x="1312" y="12"/>
                  </a:lnTo>
                  <a:lnTo>
                    <a:pt x="1312" y="10"/>
                  </a:lnTo>
                  <a:lnTo>
                    <a:pt x="1314" y="10"/>
                  </a:lnTo>
                  <a:lnTo>
                    <a:pt x="1314" y="8"/>
                  </a:lnTo>
                  <a:lnTo>
                    <a:pt x="1304" y="8"/>
                  </a:lnTo>
                  <a:close/>
                  <a:moveTo>
                    <a:pt x="1128" y="240"/>
                  </a:moveTo>
                  <a:lnTo>
                    <a:pt x="1126" y="238"/>
                  </a:lnTo>
                  <a:lnTo>
                    <a:pt x="1118" y="238"/>
                  </a:lnTo>
                  <a:lnTo>
                    <a:pt x="1116" y="238"/>
                  </a:lnTo>
                  <a:lnTo>
                    <a:pt x="1116" y="236"/>
                  </a:lnTo>
                  <a:lnTo>
                    <a:pt x="1112" y="238"/>
                  </a:lnTo>
                  <a:lnTo>
                    <a:pt x="1110" y="240"/>
                  </a:lnTo>
                  <a:lnTo>
                    <a:pt x="1108" y="240"/>
                  </a:lnTo>
                  <a:lnTo>
                    <a:pt x="1108" y="242"/>
                  </a:lnTo>
                  <a:lnTo>
                    <a:pt x="1108" y="236"/>
                  </a:lnTo>
                  <a:lnTo>
                    <a:pt x="1098" y="236"/>
                  </a:lnTo>
                  <a:lnTo>
                    <a:pt x="1098" y="234"/>
                  </a:lnTo>
                  <a:lnTo>
                    <a:pt x="1100" y="234"/>
                  </a:lnTo>
                  <a:lnTo>
                    <a:pt x="1102" y="234"/>
                  </a:lnTo>
                  <a:lnTo>
                    <a:pt x="1104" y="232"/>
                  </a:lnTo>
                  <a:lnTo>
                    <a:pt x="1106" y="232"/>
                  </a:lnTo>
                  <a:lnTo>
                    <a:pt x="1108" y="230"/>
                  </a:lnTo>
                  <a:lnTo>
                    <a:pt x="1108" y="228"/>
                  </a:lnTo>
                  <a:lnTo>
                    <a:pt x="1106" y="226"/>
                  </a:lnTo>
                  <a:lnTo>
                    <a:pt x="1104" y="226"/>
                  </a:lnTo>
                  <a:lnTo>
                    <a:pt x="1100" y="224"/>
                  </a:lnTo>
                  <a:lnTo>
                    <a:pt x="1096" y="224"/>
                  </a:lnTo>
                  <a:lnTo>
                    <a:pt x="1088" y="224"/>
                  </a:lnTo>
                  <a:lnTo>
                    <a:pt x="1088" y="222"/>
                  </a:lnTo>
                  <a:lnTo>
                    <a:pt x="1086" y="220"/>
                  </a:lnTo>
                  <a:lnTo>
                    <a:pt x="1084" y="220"/>
                  </a:lnTo>
                  <a:lnTo>
                    <a:pt x="1074" y="220"/>
                  </a:lnTo>
                  <a:lnTo>
                    <a:pt x="1072" y="218"/>
                  </a:lnTo>
                  <a:lnTo>
                    <a:pt x="1070" y="216"/>
                  </a:lnTo>
                  <a:lnTo>
                    <a:pt x="1068" y="214"/>
                  </a:lnTo>
                  <a:lnTo>
                    <a:pt x="1066" y="212"/>
                  </a:lnTo>
                  <a:lnTo>
                    <a:pt x="1064" y="212"/>
                  </a:lnTo>
                  <a:lnTo>
                    <a:pt x="1062" y="210"/>
                  </a:lnTo>
                  <a:lnTo>
                    <a:pt x="1060" y="210"/>
                  </a:lnTo>
                  <a:lnTo>
                    <a:pt x="1060" y="208"/>
                  </a:lnTo>
                  <a:lnTo>
                    <a:pt x="1058" y="208"/>
                  </a:lnTo>
                  <a:lnTo>
                    <a:pt x="1062" y="208"/>
                  </a:lnTo>
                  <a:lnTo>
                    <a:pt x="1072" y="208"/>
                  </a:lnTo>
                  <a:lnTo>
                    <a:pt x="1074" y="206"/>
                  </a:lnTo>
                  <a:lnTo>
                    <a:pt x="1076" y="206"/>
                  </a:lnTo>
                  <a:lnTo>
                    <a:pt x="1072" y="206"/>
                  </a:lnTo>
                  <a:lnTo>
                    <a:pt x="1070" y="204"/>
                  </a:lnTo>
                  <a:lnTo>
                    <a:pt x="1068" y="202"/>
                  </a:lnTo>
                  <a:lnTo>
                    <a:pt x="1070" y="202"/>
                  </a:lnTo>
                  <a:lnTo>
                    <a:pt x="1072" y="200"/>
                  </a:lnTo>
                  <a:lnTo>
                    <a:pt x="1078" y="200"/>
                  </a:lnTo>
                  <a:lnTo>
                    <a:pt x="1082" y="202"/>
                  </a:lnTo>
                  <a:lnTo>
                    <a:pt x="1084" y="202"/>
                  </a:lnTo>
                  <a:lnTo>
                    <a:pt x="1088" y="202"/>
                  </a:lnTo>
                  <a:lnTo>
                    <a:pt x="1090" y="202"/>
                  </a:lnTo>
                  <a:lnTo>
                    <a:pt x="1092" y="202"/>
                  </a:lnTo>
                  <a:lnTo>
                    <a:pt x="1092" y="200"/>
                  </a:lnTo>
                  <a:lnTo>
                    <a:pt x="1092" y="198"/>
                  </a:lnTo>
                  <a:lnTo>
                    <a:pt x="1090" y="198"/>
                  </a:lnTo>
                  <a:lnTo>
                    <a:pt x="1088" y="198"/>
                  </a:lnTo>
                  <a:lnTo>
                    <a:pt x="1084" y="198"/>
                  </a:lnTo>
                  <a:lnTo>
                    <a:pt x="1080" y="196"/>
                  </a:lnTo>
                  <a:lnTo>
                    <a:pt x="1064" y="196"/>
                  </a:lnTo>
                  <a:lnTo>
                    <a:pt x="1066" y="196"/>
                  </a:lnTo>
                  <a:lnTo>
                    <a:pt x="1078" y="196"/>
                  </a:lnTo>
                  <a:lnTo>
                    <a:pt x="1082" y="194"/>
                  </a:lnTo>
                  <a:lnTo>
                    <a:pt x="1086" y="194"/>
                  </a:lnTo>
                  <a:lnTo>
                    <a:pt x="1088" y="194"/>
                  </a:lnTo>
                  <a:lnTo>
                    <a:pt x="1090" y="194"/>
                  </a:lnTo>
                  <a:lnTo>
                    <a:pt x="1092" y="192"/>
                  </a:lnTo>
                  <a:lnTo>
                    <a:pt x="1092" y="190"/>
                  </a:lnTo>
                  <a:lnTo>
                    <a:pt x="1090" y="188"/>
                  </a:lnTo>
                  <a:lnTo>
                    <a:pt x="1080" y="188"/>
                  </a:lnTo>
                  <a:lnTo>
                    <a:pt x="1076" y="190"/>
                  </a:lnTo>
                  <a:lnTo>
                    <a:pt x="1072" y="190"/>
                  </a:lnTo>
                  <a:lnTo>
                    <a:pt x="1068" y="190"/>
                  </a:lnTo>
                  <a:lnTo>
                    <a:pt x="1066" y="192"/>
                  </a:lnTo>
                  <a:lnTo>
                    <a:pt x="1062" y="192"/>
                  </a:lnTo>
                  <a:lnTo>
                    <a:pt x="1060" y="192"/>
                  </a:lnTo>
                  <a:lnTo>
                    <a:pt x="1062" y="190"/>
                  </a:lnTo>
                  <a:lnTo>
                    <a:pt x="1064" y="190"/>
                  </a:lnTo>
                  <a:lnTo>
                    <a:pt x="1066" y="188"/>
                  </a:lnTo>
                  <a:lnTo>
                    <a:pt x="1068" y="188"/>
                  </a:lnTo>
                  <a:lnTo>
                    <a:pt x="1070" y="186"/>
                  </a:lnTo>
                  <a:lnTo>
                    <a:pt x="1072" y="184"/>
                  </a:lnTo>
                  <a:lnTo>
                    <a:pt x="1086" y="184"/>
                  </a:lnTo>
                  <a:lnTo>
                    <a:pt x="1088" y="182"/>
                  </a:lnTo>
                  <a:lnTo>
                    <a:pt x="1088" y="180"/>
                  </a:lnTo>
                  <a:lnTo>
                    <a:pt x="1086" y="178"/>
                  </a:lnTo>
                  <a:lnTo>
                    <a:pt x="1080" y="176"/>
                  </a:lnTo>
                  <a:lnTo>
                    <a:pt x="1078" y="176"/>
                  </a:lnTo>
                  <a:lnTo>
                    <a:pt x="1076" y="176"/>
                  </a:lnTo>
                  <a:lnTo>
                    <a:pt x="1074" y="174"/>
                  </a:lnTo>
                  <a:lnTo>
                    <a:pt x="1072" y="174"/>
                  </a:lnTo>
                  <a:lnTo>
                    <a:pt x="1070" y="176"/>
                  </a:lnTo>
                  <a:lnTo>
                    <a:pt x="1068" y="178"/>
                  </a:lnTo>
                  <a:lnTo>
                    <a:pt x="1066" y="178"/>
                  </a:lnTo>
                  <a:lnTo>
                    <a:pt x="1064" y="180"/>
                  </a:lnTo>
                  <a:lnTo>
                    <a:pt x="1062" y="180"/>
                  </a:lnTo>
                  <a:lnTo>
                    <a:pt x="1060" y="180"/>
                  </a:lnTo>
                  <a:lnTo>
                    <a:pt x="1060" y="178"/>
                  </a:lnTo>
                  <a:lnTo>
                    <a:pt x="1056" y="182"/>
                  </a:lnTo>
                  <a:lnTo>
                    <a:pt x="1054" y="184"/>
                  </a:lnTo>
                  <a:lnTo>
                    <a:pt x="1052" y="184"/>
                  </a:lnTo>
                  <a:lnTo>
                    <a:pt x="1050" y="186"/>
                  </a:lnTo>
                  <a:lnTo>
                    <a:pt x="1050" y="180"/>
                  </a:lnTo>
                  <a:lnTo>
                    <a:pt x="1048" y="182"/>
                  </a:lnTo>
                  <a:lnTo>
                    <a:pt x="1046" y="184"/>
                  </a:lnTo>
                  <a:lnTo>
                    <a:pt x="1046" y="186"/>
                  </a:lnTo>
                  <a:lnTo>
                    <a:pt x="1046" y="182"/>
                  </a:lnTo>
                  <a:lnTo>
                    <a:pt x="1048" y="180"/>
                  </a:lnTo>
                  <a:lnTo>
                    <a:pt x="1050" y="178"/>
                  </a:lnTo>
                  <a:lnTo>
                    <a:pt x="1052" y="178"/>
                  </a:lnTo>
                  <a:lnTo>
                    <a:pt x="1056" y="178"/>
                  </a:lnTo>
                  <a:lnTo>
                    <a:pt x="1058" y="178"/>
                  </a:lnTo>
                  <a:lnTo>
                    <a:pt x="1060" y="178"/>
                  </a:lnTo>
                  <a:lnTo>
                    <a:pt x="1060" y="176"/>
                  </a:lnTo>
                  <a:lnTo>
                    <a:pt x="1062" y="174"/>
                  </a:lnTo>
                  <a:lnTo>
                    <a:pt x="1064" y="174"/>
                  </a:lnTo>
                  <a:lnTo>
                    <a:pt x="1064" y="170"/>
                  </a:lnTo>
                  <a:lnTo>
                    <a:pt x="1060" y="170"/>
                  </a:lnTo>
                  <a:lnTo>
                    <a:pt x="1058" y="172"/>
                  </a:lnTo>
                  <a:lnTo>
                    <a:pt x="1056" y="174"/>
                  </a:lnTo>
                  <a:lnTo>
                    <a:pt x="1048" y="174"/>
                  </a:lnTo>
                  <a:lnTo>
                    <a:pt x="1046" y="174"/>
                  </a:lnTo>
                  <a:lnTo>
                    <a:pt x="1046" y="176"/>
                  </a:lnTo>
                  <a:lnTo>
                    <a:pt x="1044" y="176"/>
                  </a:lnTo>
                  <a:lnTo>
                    <a:pt x="1042" y="176"/>
                  </a:lnTo>
                  <a:lnTo>
                    <a:pt x="1044" y="174"/>
                  </a:lnTo>
                  <a:lnTo>
                    <a:pt x="1046" y="174"/>
                  </a:lnTo>
                  <a:lnTo>
                    <a:pt x="1046" y="172"/>
                  </a:lnTo>
                  <a:lnTo>
                    <a:pt x="1048" y="172"/>
                  </a:lnTo>
                  <a:lnTo>
                    <a:pt x="1048" y="170"/>
                  </a:lnTo>
                  <a:lnTo>
                    <a:pt x="1056" y="170"/>
                  </a:lnTo>
                  <a:lnTo>
                    <a:pt x="1058" y="168"/>
                  </a:lnTo>
                  <a:lnTo>
                    <a:pt x="1060" y="168"/>
                  </a:lnTo>
                  <a:lnTo>
                    <a:pt x="1060" y="164"/>
                  </a:lnTo>
                  <a:lnTo>
                    <a:pt x="1050" y="164"/>
                  </a:lnTo>
                  <a:lnTo>
                    <a:pt x="1046" y="164"/>
                  </a:lnTo>
                  <a:lnTo>
                    <a:pt x="1044" y="166"/>
                  </a:lnTo>
                  <a:lnTo>
                    <a:pt x="1042" y="168"/>
                  </a:lnTo>
                  <a:lnTo>
                    <a:pt x="1040" y="168"/>
                  </a:lnTo>
                  <a:lnTo>
                    <a:pt x="1038" y="168"/>
                  </a:lnTo>
                  <a:lnTo>
                    <a:pt x="1038" y="166"/>
                  </a:lnTo>
                  <a:lnTo>
                    <a:pt x="1036" y="166"/>
                  </a:lnTo>
                  <a:lnTo>
                    <a:pt x="1036" y="164"/>
                  </a:lnTo>
                  <a:lnTo>
                    <a:pt x="1032" y="168"/>
                  </a:lnTo>
                  <a:lnTo>
                    <a:pt x="1030" y="168"/>
                  </a:lnTo>
                  <a:lnTo>
                    <a:pt x="1030" y="170"/>
                  </a:lnTo>
                  <a:lnTo>
                    <a:pt x="1032" y="166"/>
                  </a:lnTo>
                  <a:lnTo>
                    <a:pt x="1034" y="166"/>
                  </a:lnTo>
                  <a:lnTo>
                    <a:pt x="1034" y="164"/>
                  </a:lnTo>
                  <a:lnTo>
                    <a:pt x="1034" y="162"/>
                  </a:lnTo>
                  <a:lnTo>
                    <a:pt x="1036" y="162"/>
                  </a:lnTo>
                  <a:lnTo>
                    <a:pt x="1034" y="162"/>
                  </a:lnTo>
                  <a:lnTo>
                    <a:pt x="1030" y="164"/>
                  </a:lnTo>
                  <a:lnTo>
                    <a:pt x="1028" y="164"/>
                  </a:lnTo>
                  <a:lnTo>
                    <a:pt x="1026" y="166"/>
                  </a:lnTo>
                  <a:lnTo>
                    <a:pt x="1024" y="166"/>
                  </a:lnTo>
                  <a:lnTo>
                    <a:pt x="1022" y="166"/>
                  </a:lnTo>
                  <a:lnTo>
                    <a:pt x="1022" y="162"/>
                  </a:lnTo>
                  <a:lnTo>
                    <a:pt x="1022" y="160"/>
                  </a:lnTo>
                  <a:lnTo>
                    <a:pt x="1024" y="160"/>
                  </a:lnTo>
                  <a:lnTo>
                    <a:pt x="1026" y="160"/>
                  </a:lnTo>
                  <a:lnTo>
                    <a:pt x="1028" y="160"/>
                  </a:lnTo>
                  <a:lnTo>
                    <a:pt x="1030" y="158"/>
                  </a:lnTo>
                  <a:lnTo>
                    <a:pt x="1034" y="158"/>
                  </a:lnTo>
                  <a:lnTo>
                    <a:pt x="1034" y="156"/>
                  </a:lnTo>
                  <a:lnTo>
                    <a:pt x="1032" y="156"/>
                  </a:lnTo>
                  <a:lnTo>
                    <a:pt x="1030" y="156"/>
                  </a:lnTo>
                  <a:lnTo>
                    <a:pt x="1026" y="156"/>
                  </a:lnTo>
                  <a:lnTo>
                    <a:pt x="1022" y="158"/>
                  </a:lnTo>
                  <a:lnTo>
                    <a:pt x="1020" y="158"/>
                  </a:lnTo>
                  <a:lnTo>
                    <a:pt x="1018" y="158"/>
                  </a:lnTo>
                  <a:lnTo>
                    <a:pt x="1018" y="154"/>
                  </a:lnTo>
                  <a:lnTo>
                    <a:pt x="1020" y="154"/>
                  </a:lnTo>
                  <a:lnTo>
                    <a:pt x="1022" y="154"/>
                  </a:lnTo>
                  <a:lnTo>
                    <a:pt x="1024" y="152"/>
                  </a:lnTo>
                  <a:lnTo>
                    <a:pt x="1028" y="152"/>
                  </a:lnTo>
                  <a:lnTo>
                    <a:pt x="1030" y="150"/>
                  </a:lnTo>
                  <a:lnTo>
                    <a:pt x="1032" y="150"/>
                  </a:lnTo>
                  <a:lnTo>
                    <a:pt x="1030" y="150"/>
                  </a:lnTo>
                  <a:lnTo>
                    <a:pt x="1028" y="148"/>
                  </a:lnTo>
                  <a:lnTo>
                    <a:pt x="1024" y="148"/>
                  </a:lnTo>
                  <a:lnTo>
                    <a:pt x="1022" y="148"/>
                  </a:lnTo>
                  <a:lnTo>
                    <a:pt x="1018" y="148"/>
                  </a:lnTo>
                  <a:lnTo>
                    <a:pt x="1014" y="146"/>
                  </a:lnTo>
                  <a:lnTo>
                    <a:pt x="1006" y="146"/>
                  </a:lnTo>
                  <a:lnTo>
                    <a:pt x="1004" y="146"/>
                  </a:lnTo>
                  <a:lnTo>
                    <a:pt x="998" y="146"/>
                  </a:lnTo>
                  <a:lnTo>
                    <a:pt x="996" y="146"/>
                  </a:lnTo>
                  <a:lnTo>
                    <a:pt x="996" y="148"/>
                  </a:lnTo>
                  <a:lnTo>
                    <a:pt x="996" y="150"/>
                  </a:lnTo>
                  <a:lnTo>
                    <a:pt x="998" y="152"/>
                  </a:lnTo>
                  <a:lnTo>
                    <a:pt x="994" y="152"/>
                  </a:lnTo>
                  <a:lnTo>
                    <a:pt x="992" y="152"/>
                  </a:lnTo>
                  <a:lnTo>
                    <a:pt x="990" y="152"/>
                  </a:lnTo>
                  <a:lnTo>
                    <a:pt x="990" y="154"/>
                  </a:lnTo>
                  <a:lnTo>
                    <a:pt x="990" y="158"/>
                  </a:lnTo>
                  <a:lnTo>
                    <a:pt x="988" y="154"/>
                  </a:lnTo>
                  <a:lnTo>
                    <a:pt x="986" y="152"/>
                  </a:lnTo>
                  <a:lnTo>
                    <a:pt x="982" y="154"/>
                  </a:lnTo>
                  <a:lnTo>
                    <a:pt x="980" y="156"/>
                  </a:lnTo>
                  <a:lnTo>
                    <a:pt x="978" y="156"/>
                  </a:lnTo>
                  <a:lnTo>
                    <a:pt x="978" y="158"/>
                  </a:lnTo>
                  <a:lnTo>
                    <a:pt x="976" y="158"/>
                  </a:lnTo>
                  <a:lnTo>
                    <a:pt x="976" y="156"/>
                  </a:lnTo>
                  <a:lnTo>
                    <a:pt x="978" y="156"/>
                  </a:lnTo>
                  <a:lnTo>
                    <a:pt x="978" y="152"/>
                  </a:lnTo>
                  <a:lnTo>
                    <a:pt x="976" y="150"/>
                  </a:lnTo>
                  <a:lnTo>
                    <a:pt x="974" y="150"/>
                  </a:lnTo>
                  <a:lnTo>
                    <a:pt x="974" y="152"/>
                  </a:lnTo>
                  <a:lnTo>
                    <a:pt x="970" y="152"/>
                  </a:lnTo>
                  <a:lnTo>
                    <a:pt x="966" y="154"/>
                  </a:lnTo>
                  <a:lnTo>
                    <a:pt x="960" y="156"/>
                  </a:lnTo>
                  <a:lnTo>
                    <a:pt x="958" y="156"/>
                  </a:lnTo>
                  <a:lnTo>
                    <a:pt x="960" y="154"/>
                  </a:lnTo>
                  <a:lnTo>
                    <a:pt x="962" y="150"/>
                  </a:lnTo>
                  <a:lnTo>
                    <a:pt x="962" y="148"/>
                  </a:lnTo>
                  <a:lnTo>
                    <a:pt x="966" y="148"/>
                  </a:lnTo>
                  <a:lnTo>
                    <a:pt x="970" y="148"/>
                  </a:lnTo>
                  <a:lnTo>
                    <a:pt x="972" y="148"/>
                  </a:lnTo>
                  <a:lnTo>
                    <a:pt x="974" y="146"/>
                  </a:lnTo>
                  <a:lnTo>
                    <a:pt x="976" y="146"/>
                  </a:lnTo>
                  <a:lnTo>
                    <a:pt x="976" y="144"/>
                  </a:lnTo>
                  <a:lnTo>
                    <a:pt x="976" y="142"/>
                  </a:lnTo>
                  <a:lnTo>
                    <a:pt x="974" y="140"/>
                  </a:lnTo>
                  <a:lnTo>
                    <a:pt x="974" y="138"/>
                  </a:lnTo>
                  <a:lnTo>
                    <a:pt x="972" y="138"/>
                  </a:lnTo>
                  <a:lnTo>
                    <a:pt x="972" y="136"/>
                  </a:lnTo>
                  <a:lnTo>
                    <a:pt x="974" y="134"/>
                  </a:lnTo>
                  <a:lnTo>
                    <a:pt x="976" y="132"/>
                  </a:lnTo>
                  <a:lnTo>
                    <a:pt x="976" y="130"/>
                  </a:lnTo>
                  <a:lnTo>
                    <a:pt x="974" y="130"/>
                  </a:lnTo>
                  <a:lnTo>
                    <a:pt x="974" y="128"/>
                  </a:lnTo>
                  <a:lnTo>
                    <a:pt x="958" y="128"/>
                  </a:lnTo>
                  <a:lnTo>
                    <a:pt x="954" y="130"/>
                  </a:lnTo>
                  <a:lnTo>
                    <a:pt x="952" y="130"/>
                  </a:lnTo>
                  <a:lnTo>
                    <a:pt x="950" y="130"/>
                  </a:lnTo>
                  <a:lnTo>
                    <a:pt x="950" y="132"/>
                  </a:lnTo>
                  <a:lnTo>
                    <a:pt x="948" y="132"/>
                  </a:lnTo>
                  <a:lnTo>
                    <a:pt x="948" y="134"/>
                  </a:lnTo>
                  <a:lnTo>
                    <a:pt x="926" y="134"/>
                  </a:lnTo>
                  <a:lnTo>
                    <a:pt x="926" y="136"/>
                  </a:lnTo>
                  <a:lnTo>
                    <a:pt x="928" y="136"/>
                  </a:lnTo>
                  <a:lnTo>
                    <a:pt x="928" y="138"/>
                  </a:lnTo>
                  <a:lnTo>
                    <a:pt x="930" y="138"/>
                  </a:lnTo>
                  <a:lnTo>
                    <a:pt x="932" y="140"/>
                  </a:lnTo>
                  <a:lnTo>
                    <a:pt x="934" y="140"/>
                  </a:lnTo>
                  <a:lnTo>
                    <a:pt x="932" y="140"/>
                  </a:lnTo>
                  <a:lnTo>
                    <a:pt x="930" y="140"/>
                  </a:lnTo>
                  <a:lnTo>
                    <a:pt x="928" y="138"/>
                  </a:lnTo>
                  <a:lnTo>
                    <a:pt x="926" y="138"/>
                  </a:lnTo>
                  <a:lnTo>
                    <a:pt x="926" y="140"/>
                  </a:lnTo>
                  <a:lnTo>
                    <a:pt x="926" y="142"/>
                  </a:lnTo>
                  <a:lnTo>
                    <a:pt x="926" y="144"/>
                  </a:lnTo>
                  <a:lnTo>
                    <a:pt x="924" y="142"/>
                  </a:lnTo>
                  <a:lnTo>
                    <a:pt x="922" y="142"/>
                  </a:lnTo>
                  <a:lnTo>
                    <a:pt x="918" y="142"/>
                  </a:lnTo>
                  <a:lnTo>
                    <a:pt x="916" y="142"/>
                  </a:lnTo>
                  <a:lnTo>
                    <a:pt x="914" y="142"/>
                  </a:lnTo>
                  <a:lnTo>
                    <a:pt x="912" y="144"/>
                  </a:lnTo>
                  <a:lnTo>
                    <a:pt x="912" y="146"/>
                  </a:lnTo>
                  <a:lnTo>
                    <a:pt x="912" y="148"/>
                  </a:lnTo>
                  <a:lnTo>
                    <a:pt x="912" y="150"/>
                  </a:lnTo>
                  <a:lnTo>
                    <a:pt x="916" y="152"/>
                  </a:lnTo>
                  <a:lnTo>
                    <a:pt x="916" y="154"/>
                  </a:lnTo>
                  <a:lnTo>
                    <a:pt x="916" y="156"/>
                  </a:lnTo>
                  <a:lnTo>
                    <a:pt x="916" y="158"/>
                  </a:lnTo>
                  <a:lnTo>
                    <a:pt x="914" y="156"/>
                  </a:lnTo>
                  <a:lnTo>
                    <a:pt x="912" y="156"/>
                  </a:lnTo>
                  <a:lnTo>
                    <a:pt x="910" y="154"/>
                  </a:lnTo>
                  <a:lnTo>
                    <a:pt x="904" y="154"/>
                  </a:lnTo>
                  <a:lnTo>
                    <a:pt x="902" y="156"/>
                  </a:lnTo>
                  <a:lnTo>
                    <a:pt x="902" y="158"/>
                  </a:lnTo>
                  <a:lnTo>
                    <a:pt x="900" y="158"/>
                  </a:lnTo>
                  <a:lnTo>
                    <a:pt x="900" y="160"/>
                  </a:lnTo>
                  <a:lnTo>
                    <a:pt x="900" y="162"/>
                  </a:lnTo>
                  <a:lnTo>
                    <a:pt x="902" y="162"/>
                  </a:lnTo>
                  <a:lnTo>
                    <a:pt x="904" y="164"/>
                  </a:lnTo>
                  <a:lnTo>
                    <a:pt x="906" y="166"/>
                  </a:lnTo>
                  <a:lnTo>
                    <a:pt x="902" y="168"/>
                  </a:lnTo>
                  <a:lnTo>
                    <a:pt x="900" y="168"/>
                  </a:lnTo>
                  <a:lnTo>
                    <a:pt x="898" y="170"/>
                  </a:lnTo>
                  <a:lnTo>
                    <a:pt x="896" y="170"/>
                  </a:lnTo>
                  <a:lnTo>
                    <a:pt x="896" y="172"/>
                  </a:lnTo>
                  <a:lnTo>
                    <a:pt x="888" y="172"/>
                  </a:lnTo>
                  <a:lnTo>
                    <a:pt x="884" y="172"/>
                  </a:lnTo>
                  <a:lnTo>
                    <a:pt x="886" y="172"/>
                  </a:lnTo>
                  <a:lnTo>
                    <a:pt x="888" y="170"/>
                  </a:lnTo>
                  <a:lnTo>
                    <a:pt x="890" y="170"/>
                  </a:lnTo>
                  <a:lnTo>
                    <a:pt x="894" y="168"/>
                  </a:lnTo>
                  <a:lnTo>
                    <a:pt x="896" y="168"/>
                  </a:lnTo>
                  <a:lnTo>
                    <a:pt x="896" y="166"/>
                  </a:lnTo>
                  <a:lnTo>
                    <a:pt x="894" y="164"/>
                  </a:lnTo>
                  <a:lnTo>
                    <a:pt x="892" y="164"/>
                  </a:lnTo>
                  <a:lnTo>
                    <a:pt x="892" y="162"/>
                  </a:lnTo>
                  <a:lnTo>
                    <a:pt x="890" y="160"/>
                  </a:lnTo>
                  <a:lnTo>
                    <a:pt x="890" y="158"/>
                  </a:lnTo>
                  <a:lnTo>
                    <a:pt x="892" y="156"/>
                  </a:lnTo>
                  <a:lnTo>
                    <a:pt x="894" y="154"/>
                  </a:lnTo>
                  <a:lnTo>
                    <a:pt x="896" y="152"/>
                  </a:lnTo>
                  <a:lnTo>
                    <a:pt x="898" y="152"/>
                  </a:lnTo>
                  <a:lnTo>
                    <a:pt x="900" y="152"/>
                  </a:lnTo>
                  <a:lnTo>
                    <a:pt x="900" y="146"/>
                  </a:lnTo>
                  <a:lnTo>
                    <a:pt x="902" y="144"/>
                  </a:lnTo>
                  <a:lnTo>
                    <a:pt x="906" y="142"/>
                  </a:lnTo>
                  <a:lnTo>
                    <a:pt x="908" y="140"/>
                  </a:lnTo>
                  <a:lnTo>
                    <a:pt x="910" y="138"/>
                  </a:lnTo>
                  <a:lnTo>
                    <a:pt x="914" y="136"/>
                  </a:lnTo>
                  <a:lnTo>
                    <a:pt x="916" y="136"/>
                  </a:lnTo>
                  <a:lnTo>
                    <a:pt x="916" y="134"/>
                  </a:lnTo>
                  <a:lnTo>
                    <a:pt x="918" y="134"/>
                  </a:lnTo>
                  <a:lnTo>
                    <a:pt x="920" y="134"/>
                  </a:lnTo>
                  <a:lnTo>
                    <a:pt x="924" y="132"/>
                  </a:lnTo>
                  <a:lnTo>
                    <a:pt x="926" y="132"/>
                  </a:lnTo>
                  <a:lnTo>
                    <a:pt x="930" y="132"/>
                  </a:lnTo>
                  <a:lnTo>
                    <a:pt x="930" y="130"/>
                  </a:lnTo>
                  <a:lnTo>
                    <a:pt x="932" y="130"/>
                  </a:lnTo>
                  <a:lnTo>
                    <a:pt x="934" y="130"/>
                  </a:lnTo>
                  <a:lnTo>
                    <a:pt x="932" y="130"/>
                  </a:lnTo>
                  <a:lnTo>
                    <a:pt x="932" y="128"/>
                  </a:lnTo>
                  <a:lnTo>
                    <a:pt x="926" y="128"/>
                  </a:lnTo>
                  <a:lnTo>
                    <a:pt x="922" y="128"/>
                  </a:lnTo>
                  <a:lnTo>
                    <a:pt x="904" y="128"/>
                  </a:lnTo>
                  <a:lnTo>
                    <a:pt x="902" y="128"/>
                  </a:lnTo>
                  <a:lnTo>
                    <a:pt x="900" y="128"/>
                  </a:lnTo>
                  <a:lnTo>
                    <a:pt x="898" y="130"/>
                  </a:lnTo>
                  <a:lnTo>
                    <a:pt x="896" y="130"/>
                  </a:lnTo>
                  <a:lnTo>
                    <a:pt x="890" y="134"/>
                  </a:lnTo>
                  <a:lnTo>
                    <a:pt x="884" y="136"/>
                  </a:lnTo>
                  <a:lnTo>
                    <a:pt x="878" y="138"/>
                  </a:lnTo>
                  <a:lnTo>
                    <a:pt x="878" y="140"/>
                  </a:lnTo>
                  <a:lnTo>
                    <a:pt x="876" y="142"/>
                  </a:lnTo>
                  <a:lnTo>
                    <a:pt x="874" y="142"/>
                  </a:lnTo>
                  <a:lnTo>
                    <a:pt x="872" y="144"/>
                  </a:lnTo>
                  <a:lnTo>
                    <a:pt x="870" y="144"/>
                  </a:lnTo>
                  <a:lnTo>
                    <a:pt x="868" y="146"/>
                  </a:lnTo>
                  <a:lnTo>
                    <a:pt x="866" y="146"/>
                  </a:lnTo>
                  <a:lnTo>
                    <a:pt x="864" y="148"/>
                  </a:lnTo>
                  <a:lnTo>
                    <a:pt x="860" y="148"/>
                  </a:lnTo>
                  <a:lnTo>
                    <a:pt x="858" y="150"/>
                  </a:lnTo>
                  <a:lnTo>
                    <a:pt x="856" y="150"/>
                  </a:lnTo>
                  <a:lnTo>
                    <a:pt x="854" y="150"/>
                  </a:lnTo>
                  <a:lnTo>
                    <a:pt x="854" y="152"/>
                  </a:lnTo>
                  <a:lnTo>
                    <a:pt x="852" y="154"/>
                  </a:lnTo>
                  <a:lnTo>
                    <a:pt x="850" y="154"/>
                  </a:lnTo>
                  <a:lnTo>
                    <a:pt x="848" y="156"/>
                  </a:lnTo>
                  <a:lnTo>
                    <a:pt x="846" y="158"/>
                  </a:lnTo>
                  <a:lnTo>
                    <a:pt x="842" y="160"/>
                  </a:lnTo>
                  <a:lnTo>
                    <a:pt x="842" y="162"/>
                  </a:lnTo>
                  <a:lnTo>
                    <a:pt x="840" y="164"/>
                  </a:lnTo>
                  <a:lnTo>
                    <a:pt x="842" y="164"/>
                  </a:lnTo>
                  <a:lnTo>
                    <a:pt x="842" y="166"/>
                  </a:lnTo>
                  <a:lnTo>
                    <a:pt x="844" y="166"/>
                  </a:lnTo>
                  <a:lnTo>
                    <a:pt x="846" y="166"/>
                  </a:lnTo>
                  <a:lnTo>
                    <a:pt x="854" y="166"/>
                  </a:lnTo>
                  <a:lnTo>
                    <a:pt x="856" y="168"/>
                  </a:lnTo>
                  <a:lnTo>
                    <a:pt x="862" y="168"/>
                  </a:lnTo>
                  <a:lnTo>
                    <a:pt x="864" y="168"/>
                  </a:lnTo>
                  <a:lnTo>
                    <a:pt x="864" y="170"/>
                  </a:lnTo>
                  <a:lnTo>
                    <a:pt x="862" y="170"/>
                  </a:lnTo>
                  <a:lnTo>
                    <a:pt x="860" y="172"/>
                  </a:lnTo>
                  <a:lnTo>
                    <a:pt x="858" y="172"/>
                  </a:lnTo>
                  <a:lnTo>
                    <a:pt x="856" y="172"/>
                  </a:lnTo>
                  <a:lnTo>
                    <a:pt x="854" y="172"/>
                  </a:lnTo>
                  <a:lnTo>
                    <a:pt x="848" y="174"/>
                  </a:lnTo>
                  <a:lnTo>
                    <a:pt x="846" y="174"/>
                  </a:lnTo>
                  <a:lnTo>
                    <a:pt x="844" y="174"/>
                  </a:lnTo>
                  <a:lnTo>
                    <a:pt x="840" y="174"/>
                  </a:lnTo>
                  <a:lnTo>
                    <a:pt x="838" y="174"/>
                  </a:lnTo>
                  <a:lnTo>
                    <a:pt x="838" y="176"/>
                  </a:lnTo>
                  <a:lnTo>
                    <a:pt x="838" y="178"/>
                  </a:lnTo>
                  <a:lnTo>
                    <a:pt x="842" y="180"/>
                  </a:lnTo>
                  <a:lnTo>
                    <a:pt x="844" y="180"/>
                  </a:lnTo>
                  <a:lnTo>
                    <a:pt x="848" y="182"/>
                  </a:lnTo>
                  <a:lnTo>
                    <a:pt x="850" y="182"/>
                  </a:lnTo>
                  <a:lnTo>
                    <a:pt x="854" y="184"/>
                  </a:lnTo>
                  <a:lnTo>
                    <a:pt x="856" y="184"/>
                  </a:lnTo>
                  <a:lnTo>
                    <a:pt x="858" y="182"/>
                  </a:lnTo>
                  <a:lnTo>
                    <a:pt x="860" y="182"/>
                  </a:lnTo>
                  <a:lnTo>
                    <a:pt x="862" y="182"/>
                  </a:lnTo>
                  <a:lnTo>
                    <a:pt x="864" y="180"/>
                  </a:lnTo>
                  <a:lnTo>
                    <a:pt x="866" y="180"/>
                  </a:lnTo>
                  <a:lnTo>
                    <a:pt x="866" y="184"/>
                  </a:lnTo>
                  <a:lnTo>
                    <a:pt x="868" y="184"/>
                  </a:lnTo>
                  <a:lnTo>
                    <a:pt x="870" y="184"/>
                  </a:lnTo>
                  <a:lnTo>
                    <a:pt x="870" y="186"/>
                  </a:lnTo>
                  <a:lnTo>
                    <a:pt x="878" y="186"/>
                  </a:lnTo>
                  <a:lnTo>
                    <a:pt x="880" y="186"/>
                  </a:lnTo>
                  <a:lnTo>
                    <a:pt x="884" y="186"/>
                  </a:lnTo>
                  <a:lnTo>
                    <a:pt x="888" y="188"/>
                  </a:lnTo>
                  <a:lnTo>
                    <a:pt x="896" y="188"/>
                  </a:lnTo>
                  <a:lnTo>
                    <a:pt x="902" y="190"/>
                  </a:lnTo>
                  <a:lnTo>
                    <a:pt x="904" y="190"/>
                  </a:lnTo>
                  <a:lnTo>
                    <a:pt x="908" y="190"/>
                  </a:lnTo>
                  <a:lnTo>
                    <a:pt x="916" y="190"/>
                  </a:lnTo>
                  <a:lnTo>
                    <a:pt x="916" y="188"/>
                  </a:lnTo>
                  <a:lnTo>
                    <a:pt x="914" y="186"/>
                  </a:lnTo>
                  <a:lnTo>
                    <a:pt x="912" y="186"/>
                  </a:lnTo>
                  <a:lnTo>
                    <a:pt x="910" y="184"/>
                  </a:lnTo>
                  <a:lnTo>
                    <a:pt x="912" y="184"/>
                  </a:lnTo>
                  <a:lnTo>
                    <a:pt x="914" y="184"/>
                  </a:lnTo>
                  <a:lnTo>
                    <a:pt x="918" y="184"/>
                  </a:lnTo>
                  <a:lnTo>
                    <a:pt x="922" y="186"/>
                  </a:lnTo>
                  <a:lnTo>
                    <a:pt x="928" y="186"/>
                  </a:lnTo>
                  <a:lnTo>
                    <a:pt x="932" y="186"/>
                  </a:lnTo>
                  <a:lnTo>
                    <a:pt x="940" y="186"/>
                  </a:lnTo>
                  <a:lnTo>
                    <a:pt x="942" y="188"/>
                  </a:lnTo>
                  <a:lnTo>
                    <a:pt x="944" y="188"/>
                  </a:lnTo>
                  <a:lnTo>
                    <a:pt x="946" y="188"/>
                  </a:lnTo>
                  <a:lnTo>
                    <a:pt x="950" y="190"/>
                  </a:lnTo>
                  <a:lnTo>
                    <a:pt x="954" y="190"/>
                  </a:lnTo>
                  <a:lnTo>
                    <a:pt x="956" y="188"/>
                  </a:lnTo>
                  <a:lnTo>
                    <a:pt x="956" y="186"/>
                  </a:lnTo>
                  <a:lnTo>
                    <a:pt x="954" y="186"/>
                  </a:lnTo>
                  <a:lnTo>
                    <a:pt x="954" y="184"/>
                  </a:lnTo>
                  <a:lnTo>
                    <a:pt x="952" y="182"/>
                  </a:lnTo>
                  <a:lnTo>
                    <a:pt x="952" y="180"/>
                  </a:lnTo>
                  <a:lnTo>
                    <a:pt x="954" y="178"/>
                  </a:lnTo>
                  <a:lnTo>
                    <a:pt x="958" y="178"/>
                  </a:lnTo>
                  <a:lnTo>
                    <a:pt x="960" y="178"/>
                  </a:lnTo>
                  <a:lnTo>
                    <a:pt x="962" y="178"/>
                  </a:lnTo>
                  <a:lnTo>
                    <a:pt x="964" y="180"/>
                  </a:lnTo>
                  <a:lnTo>
                    <a:pt x="964" y="182"/>
                  </a:lnTo>
                  <a:lnTo>
                    <a:pt x="966" y="184"/>
                  </a:lnTo>
                  <a:lnTo>
                    <a:pt x="966" y="186"/>
                  </a:lnTo>
                  <a:lnTo>
                    <a:pt x="968" y="186"/>
                  </a:lnTo>
                  <a:lnTo>
                    <a:pt x="970" y="188"/>
                  </a:lnTo>
                  <a:lnTo>
                    <a:pt x="972" y="188"/>
                  </a:lnTo>
                  <a:lnTo>
                    <a:pt x="972" y="190"/>
                  </a:lnTo>
                  <a:lnTo>
                    <a:pt x="974" y="190"/>
                  </a:lnTo>
                  <a:lnTo>
                    <a:pt x="976" y="190"/>
                  </a:lnTo>
                  <a:lnTo>
                    <a:pt x="978" y="188"/>
                  </a:lnTo>
                  <a:lnTo>
                    <a:pt x="980" y="188"/>
                  </a:lnTo>
                  <a:lnTo>
                    <a:pt x="980" y="190"/>
                  </a:lnTo>
                  <a:lnTo>
                    <a:pt x="978" y="192"/>
                  </a:lnTo>
                  <a:lnTo>
                    <a:pt x="978" y="194"/>
                  </a:lnTo>
                  <a:lnTo>
                    <a:pt x="978" y="196"/>
                  </a:lnTo>
                  <a:lnTo>
                    <a:pt x="982" y="196"/>
                  </a:lnTo>
                  <a:lnTo>
                    <a:pt x="984" y="198"/>
                  </a:lnTo>
                  <a:lnTo>
                    <a:pt x="986" y="198"/>
                  </a:lnTo>
                  <a:lnTo>
                    <a:pt x="988" y="198"/>
                  </a:lnTo>
                  <a:lnTo>
                    <a:pt x="990" y="198"/>
                  </a:lnTo>
                  <a:lnTo>
                    <a:pt x="992" y="198"/>
                  </a:lnTo>
                  <a:lnTo>
                    <a:pt x="990" y="198"/>
                  </a:lnTo>
                  <a:lnTo>
                    <a:pt x="986" y="202"/>
                  </a:lnTo>
                  <a:lnTo>
                    <a:pt x="986" y="204"/>
                  </a:lnTo>
                  <a:lnTo>
                    <a:pt x="986" y="206"/>
                  </a:lnTo>
                  <a:lnTo>
                    <a:pt x="996" y="206"/>
                  </a:lnTo>
                  <a:lnTo>
                    <a:pt x="996" y="208"/>
                  </a:lnTo>
                  <a:lnTo>
                    <a:pt x="994" y="210"/>
                  </a:lnTo>
                  <a:lnTo>
                    <a:pt x="994" y="212"/>
                  </a:lnTo>
                  <a:lnTo>
                    <a:pt x="996" y="212"/>
                  </a:lnTo>
                  <a:lnTo>
                    <a:pt x="998" y="212"/>
                  </a:lnTo>
                  <a:lnTo>
                    <a:pt x="1000" y="212"/>
                  </a:lnTo>
                  <a:lnTo>
                    <a:pt x="1002" y="214"/>
                  </a:lnTo>
                  <a:lnTo>
                    <a:pt x="1004" y="216"/>
                  </a:lnTo>
                  <a:lnTo>
                    <a:pt x="1006" y="216"/>
                  </a:lnTo>
                  <a:lnTo>
                    <a:pt x="1006" y="220"/>
                  </a:lnTo>
                  <a:lnTo>
                    <a:pt x="1004" y="224"/>
                  </a:lnTo>
                  <a:lnTo>
                    <a:pt x="1002" y="226"/>
                  </a:lnTo>
                  <a:lnTo>
                    <a:pt x="1002" y="230"/>
                  </a:lnTo>
                  <a:lnTo>
                    <a:pt x="1000" y="232"/>
                  </a:lnTo>
                  <a:lnTo>
                    <a:pt x="998" y="234"/>
                  </a:lnTo>
                  <a:lnTo>
                    <a:pt x="998" y="236"/>
                  </a:lnTo>
                  <a:lnTo>
                    <a:pt x="996" y="236"/>
                  </a:lnTo>
                  <a:lnTo>
                    <a:pt x="996" y="238"/>
                  </a:lnTo>
                  <a:lnTo>
                    <a:pt x="994" y="238"/>
                  </a:lnTo>
                  <a:lnTo>
                    <a:pt x="992" y="238"/>
                  </a:lnTo>
                  <a:lnTo>
                    <a:pt x="990" y="240"/>
                  </a:lnTo>
                  <a:lnTo>
                    <a:pt x="988" y="240"/>
                  </a:lnTo>
                  <a:lnTo>
                    <a:pt x="984" y="242"/>
                  </a:lnTo>
                  <a:lnTo>
                    <a:pt x="978" y="244"/>
                  </a:lnTo>
                  <a:lnTo>
                    <a:pt x="974" y="246"/>
                  </a:lnTo>
                  <a:lnTo>
                    <a:pt x="968" y="248"/>
                  </a:lnTo>
                  <a:lnTo>
                    <a:pt x="966" y="250"/>
                  </a:lnTo>
                  <a:lnTo>
                    <a:pt x="964" y="250"/>
                  </a:lnTo>
                  <a:lnTo>
                    <a:pt x="962" y="250"/>
                  </a:lnTo>
                  <a:lnTo>
                    <a:pt x="964" y="252"/>
                  </a:lnTo>
                  <a:lnTo>
                    <a:pt x="966" y="254"/>
                  </a:lnTo>
                  <a:lnTo>
                    <a:pt x="968" y="254"/>
                  </a:lnTo>
                  <a:lnTo>
                    <a:pt x="968" y="256"/>
                  </a:lnTo>
                  <a:lnTo>
                    <a:pt x="970" y="258"/>
                  </a:lnTo>
                  <a:lnTo>
                    <a:pt x="968" y="260"/>
                  </a:lnTo>
                  <a:lnTo>
                    <a:pt x="964" y="262"/>
                  </a:lnTo>
                  <a:lnTo>
                    <a:pt x="960" y="262"/>
                  </a:lnTo>
                  <a:lnTo>
                    <a:pt x="958" y="262"/>
                  </a:lnTo>
                  <a:lnTo>
                    <a:pt x="956" y="264"/>
                  </a:lnTo>
                  <a:lnTo>
                    <a:pt x="952" y="264"/>
                  </a:lnTo>
                  <a:lnTo>
                    <a:pt x="950" y="264"/>
                  </a:lnTo>
                  <a:lnTo>
                    <a:pt x="942" y="264"/>
                  </a:lnTo>
                  <a:lnTo>
                    <a:pt x="942" y="266"/>
                  </a:lnTo>
                  <a:lnTo>
                    <a:pt x="936" y="266"/>
                  </a:lnTo>
                  <a:lnTo>
                    <a:pt x="936" y="268"/>
                  </a:lnTo>
                  <a:lnTo>
                    <a:pt x="934" y="270"/>
                  </a:lnTo>
                  <a:lnTo>
                    <a:pt x="934" y="268"/>
                  </a:lnTo>
                  <a:lnTo>
                    <a:pt x="932" y="268"/>
                  </a:lnTo>
                  <a:lnTo>
                    <a:pt x="932" y="266"/>
                  </a:lnTo>
                  <a:lnTo>
                    <a:pt x="930" y="266"/>
                  </a:lnTo>
                  <a:lnTo>
                    <a:pt x="928" y="266"/>
                  </a:lnTo>
                  <a:lnTo>
                    <a:pt x="926" y="264"/>
                  </a:lnTo>
                  <a:lnTo>
                    <a:pt x="922" y="264"/>
                  </a:lnTo>
                  <a:lnTo>
                    <a:pt x="918" y="264"/>
                  </a:lnTo>
                  <a:lnTo>
                    <a:pt x="916" y="264"/>
                  </a:lnTo>
                  <a:lnTo>
                    <a:pt x="914" y="266"/>
                  </a:lnTo>
                  <a:lnTo>
                    <a:pt x="912" y="268"/>
                  </a:lnTo>
                  <a:lnTo>
                    <a:pt x="910" y="268"/>
                  </a:lnTo>
                  <a:lnTo>
                    <a:pt x="908" y="270"/>
                  </a:lnTo>
                  <a:lnTo>
                    <a:pt x="904" y="270"/>
                  </a:lnTo>
                  <a:lnTo>
                    <a:pt x="902" y="272"/>
                  </a:lnTo>
                  <a:lnTo>
                    <a:pt x="900" y="274"/>
                  </a:lnTo>
                  <a:lnTo>
                    <a:pt x="898" y="274"/>
                  </a:lnTo>
                  <a:lnTo>
                    <a:pt x="898" y="276"/>
                  </a:lnTo>
                  <a:lnTo>
                    <a:pt x="896" y="278"/>
                  </a:lnTo>
                  <a:lnTo>
                    <a:pt x="898" y="280"/>
                  </a:lnTo>
                  <a:lnTo>
                    <a:pt x="898" y="282"/>
                  </a:lnTo>
                  <a:lnTo>
                    <a:pt x="900" y="282"/>
                  </a:lnTo>
                  <a:lnTo>
                    <a:pt x="902" y="284"/>
                  </a:lnTo>
                  <a:lnTo>
                    <a:pt x="904" y="284"/>
                  </a:lnTo>
                  <a:lnTo>
                    <a:pt x="906" y="284"/>
                  </a:lnTo>
                  <a:lnTo>
                    <a:pt x="910" y="284"/>
                  </a:lnTo>
                  <a:lnTo>
                    <a:pt x="918" y="282"/>
                  </a:lnTo>
                  <a:lnTo>
                    <a:pt x="922" y="280"/>
                  </a:lnTo>
                  <a:lnTo>
                    <a:pt x="924" y="280"/>
                  </a:lnTo>
                  <a:lnTo>
                    <a:pt x="926" y="278"/>
                  </a:lnTo>
                  <a:lnTo>
                    <a:pt x="930" y="278"/>
                  </a:lnTo>
                  <a:lnTo>
                    <a:pt x="930" y="280"/>
                  </a:lnTo>
                  <a:lnTo>
                    <a:pt x="932" y="280"/>
                  </a:lnTo>
                  <a:lnTo>
                    <a:pt x="934" y="280"/>
                  </a:lnTo>
                  <a:lnTo>
                    <a:pt x="936" y="282"/>
                  </a:lnTo>
                  <a:lnTo>
                    <a:pt x="940" y="282"/>
                  </a:lnTo>
                  <a:lnTo>
                    <a:pt x="940" y="280"/>
                  </a:lnTo>
                  <a:lnTo>
                    <a:pt x="940" y="276"/>
                  </a:lnTo>
                  <a:lnTo>
                    <a:pt x="944" y="272"/>
                  </a:lnTo>
                  <a:lnTo>
                    <a:pt x="946" y="270"/>
                  </a:lnTo>
                  <a:lnTo>
                    <a:pt x="944" y="272"/>
                  </a:lnTo>
                  <a:lnTo>
                    <a:pt x="944" y="274"/>
                  </a:lnTo>
                  <a:lnTo>
                    <a:pt x="944" y="276"/>
                  </a:lnTo>
                  <a:lnTo>
                    <a:pt x="948" y="276"/>
                  </a:lnTo>
                  <a:lnTo>
                    <a:pt x="950" y="276"/>
                  </a:lnTo>
                  <a:lnTo>
                    <a:pt x="960" y="276"/>
                  </a:lnTo>
                  <a:lnTo>
                    <a:pt x="958" y="278"/>
                  </a:lnTo>
                  <a:lnTo>
                    <a:pt x="956" y="278"/>
                  </a:lnTo>
                  <a:lnTo>
                    <a:pt x="956" y="280"/>
                  </a:lnTo>
                  <a:lnTo>
                    <a:pt x="956" y="282"/>
                  </a:lnTo>
                  <a:lnTo>
                    <a:pt x="956" y="284"/>
                  </a:lnTo>
                  <a:lnTo>
                    <a:pt x="958" y="284"/>
                  </a:lnTo>
                  <a:lnTo>
                    <a:pt x="960" y="284"/>
                  </a:lnTo>
                  <a:lnTo>
                    <a:pt x="962" y="284"/>
                  </a:lnTo>
                  <a:lnTo>
                    <a:pt x="962" y="286"/>
                  </a:lnTo>
                  <a:lnTo>
                    <a:pt x="964" y="286"/>
                  </a:lnTo>
                  <a:lnTo>
                    <a:pt x="962" y="288"/>
                  </a:lnTo>
                  <a:lnTo>
                    <a:pt x="962" y="290"/>
                  </a:lnTo>
                  <a:lnTo>
                    <a:pt x="962" y="292"/>
                  </a:lnTo>
                  <a:lnTo>
                    <a:pt x="964" y="292"/>
                  </a:lnTo>
                  <a:lnTo>
                    <a:pt x="966" y="292"/>
                  </a:lnTo>
                  <a:lnTo>
                    <a:pt x="970" y="292"/>
                  </a:lnTo>
                  <a:lnTo>
                    <a:pt x="974" y="292"/>
                  </a:lnTo>
                  <a:lnTo>
                    <a:pt x="974" y="294"/>
                  </a:lnTo>
                  <a:lnTo>
                    <a:pt x="972" y="294"/>
                  </a:lnTo>
                  <a:lnTo>
                    <a:pt x="968" y="294"/>
                  </a:lnTo>
                  <a:lnTo>
                    <a:pt x="966" y="296"/>
                  </a:lnTo>
                  <a:lnTo>
                    <a:pt x="964" y="296"/>
                  </a:lnTo>
                  <a:lnTo>
                    <a:pt x="964" y="300"/>
                  </a:lnTo>
                  <a:lnTo>
                    <a:pt x="966" y="300"/>
                  </a:lnTo>
                  <a:lnTo>
                    <a:pt x="966" y="302"/>
                  </a:lnTo>
                  <a:lnTo>
                    <a:pt x="966" y="304"/>
                  </a:lnTo>
                  <a:lnTo>
                    <a:pt x="968" y="304"/>
                  </a:lnTo>
                  <a:lnTo>
                    <a:pt x="970" y="304"/>
                  </a:lnTo>
                  <a:lnTo>
                    <a:pt x="972" y="302"/>
                  </a:lnTo>
                  <a:lnTo>
                    <a:pt x="974" y="302"/>
                  </a:lnTo>
                  <a:lnTo>
                    <a:pt x="974" y="304"/>
                  </a:lnTo>
                  <a:lnTo>
                    <a:pt x="976" y="306"/>
                  </a:lnTo>
                  <a:lnTo>
                    <a:pt x="978" y="308"/>
                  </a:lnTo>
                  <a:lnTo>
                    <a:pt x="980" y="308"/>
                  </a:lnTo>
                  <a:lnTo>
                    <a:pt x="984" y="308"/>
                  </a:lnTo>
                  <a:lnTo>
                    <a:pt x="988" y="308"/>
                  </a:lnTo>
                  <a:lnTo>
                    <a:pt x="988" y="310"/>
                  </a:lnTo>
                  <a:lnTo>
                    <a:pt x="990" y="312"/>
                  </a:lnTo>
                  <a:lnTo>
                    <a:pt x="990" y="314"/>
                  </a:lnTo>
                  <a:lnTo>
                    <a:pt x="992" y="316"/>
                  </a:lnTo>
                  <a:lnTo>
                    <a:pt x="994" y="316"/>
                  </a:lnTo>
                  <a:lnTo>
                    <a:pt x="1004" y="316"/>
                  </a:lnTo>
                  <a:lnTo>
                    <a:pt x="1006" y="316"/>
                  </a:lnTo>
                  <a:lnTo>
                    <a:pt x="1008" y="316"/>
                  </a:lnTo>
                  <a:lnTo>
                    <a:pt x="1012" y="318"/>
                  </a:lnTo>
                  <a:lnTo>
                    <a:pt x="1014" y="320"/>
                  </a:lnTo>
                  <a:lnTo>
                    <a:pt x="1018" y="320"/>
                  </a:lnTo>
                  <a:lnTo>
                    <a:pt x="1020" y="322"/>
                  </a:lnTo>
                  <a:lnTo>
                    <a:pt x="1022" y="324"/>
                  </a:lnTo>
                  <a:lnTo>
                    <a:pt x="1024" y="324"/>
                  </a:lnTo>
                  <a:lnTo>
                    <a:pt x="1026" y="324"/>
                  </a:lnTo>
                  <a:lnTo>
                    <a:pt x="1026" y="326"/>
                  </a:lnTo>
                  <a:lnTo>
                    <a:pt x="1028" y="324"/>
                  </a:lnTo>
                  <a:lnTo>
                    <a:pt x="1028" y="322"/>
                  </a:lnTo>
                  <a:lnTo>
                    <a:pt x="1028" y="318"/>
                  </a:lnTo>
                  <a:lnTo>
                    <a:pt x="1028" y="316"/>
                  </a:lnTo>
                  <a:lnTo>
                    <a:pt x="1026" y="314"/>
                  </a:lnTo>
                  <a:lnTo>
                    <a:pt x="1024" y="312"/>
                  </a:lnTo>
                  <a:lnTo>
                    <a:pt x="1022" y="310"/>
                  </a:lnTo>
                  <a:lnTo>
                    <a:pt x="1020" y="308"/>
                  </a:lnTo>
                  <a:lnTo>
                    <a:pt x="1018" y="306"/>
                  </a:lnTo>
                  <a:lnTo>
                    <a:pt x="1016" y="304"/>
                  </a:lnTo>
                  <a:lnTo>
                    <a:pt x="1014" y="304"/>
                  </a:lnTo>
                  <a:lnTo>
                    <a:pt x="1014" y="302"/>
                  </a:lnTo>
                  <a:lnTo>
                    <a:pt x="1012" y="300"/>
                  </a:lnTo>
                  <a:lnTo>
                    <a:pt x="1010" y="298"/>
                  </a:lnTo>
                  <a:lnTo>
                    <a:pt x="1010" y="296"/>
                  </a:lnTo>
                  <a:lnTo>
                    <a:pt x="1010" y="292"/>
                  </a:lnTo>
                  <a:lnTo>
                    <a:pt x="1012" y="292"/>
                  </a:lnTo>
                  <a:lnTo>
                    <a:pt x="1014" y="292"/>
                  </a:lnTo>
                  <a:lnTo>
                    <a:pt x="1016" y="294"/>
                  </a:lnTo>
                  <a:lnTo>
                    <a:pt x="1018" y="296"/>
                  </a:lnTo>
                  <a:lnTo>
                    <a:pt x="1020" y="298"/>
                  </a:lnTo>
                  <a:lnTo>
                    <a:pt x="1020" y="292"/>
                  </a:lnTo>
                  <a:lnTo>
                    <a:pt x="1022" y="294"/>
                  </a:lnTo>
                  <a:lnTo>
                    <a:pt x="1024" y="298"/>
                  </a:lnTo>
                  <a:lnTo>
                    <a:pt x="1024" y="300"/>
                  </a:lnTo>
                  <a:lnTo>
                    <a:pt x="1028" y="300"/>
                  </a:lnTo>
                  <a:lnTo>
                    <a:pt x="1032" y="298"/>
                  </a:lnTo>
                  <a:lnTo>
                    <a:pt x="1036" y="298"/>
                  </a:lnTo>
                  <a:lnTo>
                    <a:pt x="1034" y="300"/>
                  </a:lnTo>
                  <a:lnTo>
                    <a:pt x="1034" y="302"/>
                  </a:lnTo>
                  <a:lnTo>
                    <a:pt x="1036" y="304"/>
                  </a:lnTo>
                  <a:lnTo>
                    <a:pt x="1036" y="306"/>
                  </a:lnTo>
                  <a:lnTo>
                    <a:pt x="1038" y="306"/>
                  </a:lnTo>
                  <a:lnTo>
                    <a:pt x="1040" y="306"/>
                  </a:lnTo>
                  <a:lnTo>
                    <a:pt x="1042" y="308"/>
                  </a:lnTo>
                  <a:lnTo>
                    <a:pt x="1042" y="310"/>
                  </a:lnTo>
                  <a:lnTo>
                    <a:pt x="1044" y="308"/>
                  </a:lnTo>
                  <a:lnTo>
                    <a:pt x="1046" y="306"/>
                  </a:lnTo>
                  <a:lnTo>
                    <a:pt x="1046" y="304"/>
                  </a:lnTo>
                  <a:lnTo>
                    <a:pt x="1048" y="304"/>
                  </a:lnTo>
                  <a:lnTo>
                    <a:pt x="1048" y="306"/>
                  </a:lnTo>
                  <a:lnTo>
                    <a:pt x="1050" y="306"/>
                  </a:lnTo>
                  <a:lnTo>
                    <a:pt x="1050" y="308"/>
                  </a:lnTo>
                  <a:lnTo>
                    <a:pt x="1052" y="308"/>
                  </a:lnTo>
                  <a:lnTo>
                    <a:pt x="1054" y="306"/>
                  </a:lnTo>
                  <a:lnTo>
                    <a:pt x="1052" y="304"/>
                  </a:lnTo>
                  <a:lnTo>
                    <a:pt x="1052" y="302"/>
                  </a:lnTo>
                  <a:lnTo>
                    <a:pt x="1052" y="300"/>
                  </a:lnTo>
                  <a:lnTo>
                    <a:pt x="1052" y="298"/>
                  </a:lnTo>
                  <a:lnTo>
                    <a:pt x="1054" y="294"/>
                  </a:lnTo>
                  <a:lnTo>
                    <a:pt x="1054" y="292"/>
                  </a:lnTo>
                  <a:lnTo>
                    <a:pt x="1056" y="292"/>
                  </a:lnTo>
                  <a:lnTo>
                    <a:pt x="1056" y="294"/>
                  </a:lnTo>
                  <a:lnTo>
                    <a:pt x="1056" y="298"/>
                  </a:lnTo>
                  <a:lnTo>
                    <a:pt x="1058" y="298"/>
                  </a:lnTo>
                  <a:lnTo>
                    <a:pt x="1058" y="300"/>
                  </a:lnTo>
                  <a:lnTo>
                    <a:pt x="1060" y="298"/>
                  </a:lnTo>
                  <a:lnTo>
                    <a:pt x="1062" y="296"/>
                  </a:lnTo>
                  <a:lnTo>
                    <a:pt x="1062" y="294"/>
                  </a:lnTo>
                  <a:lnTo>
                    <a:pt x="1062" y="292"/>
                  </a:lnTo>
                  <a:lnTo>
                    <a:pt x="1064" y="290"/>
                  </a:lnTo>
                  <a:lnTo>
                    <a:pt x="1062" y="288"/>
                  </a:lnTo>
                  <a:lnTo>
                    <a:pt x="1060" y="286"/>
                  </a:lnTo>
                  <a:lnTo>
                    <a:pt x="1058" y="284"/>
                  </a:lnTo>
                  <a:lnTo>
                    <a:pt x="1060" y="284"/>
                  </a:lnTo>
                  <a:lnTo>
                    <a:pt x="1062" y="282"/>
                  </a:lnTo>
                  <a:lnTo>
                    <a:pt x="1064" y="282"/>
                  </a:lnTo>
                  <a:lnTo>
                    <a:pt x="1062" y="282"/>
                  </a:lnTo>
                  <a:lnTo>
                    <a:pt x="1060" y="280"/>
                  </a:lnTo>
                  <a:lnTo>
                    <a:pt x="1058" y="278"/>
                  </a:lnTo>
                  <a:lnTo>
                    <a:pt x="1060" y="276"/>
                  </a:lnTo>
                  <a:lnTo>
                    <a:pt x="1060" y="274"/>
                  </a:lnTo>
                  <a:lnTo>
                    <a:pt x="1056" y="274"/>
                  </a:lnTo>
                  <a:lnTo>
                    <a:pt x="1052" y="274"/>
                  </a:lnTo>
                  <a:lnTo>
                    <a:pt x="1052" y="270"/>
                  </a:lnTo>
                  <a:lnTo>
                    <a:pt x="1046" y="270"/>
                  </a:lnTo>
                  <a:lnTo>
                    <a:pt x="1046" y="260"/>
                  </a:lnTo>
                  <a:lnTo>
                    <a:pt x="1038" y="260"/>
                  </a:lnTo>
                  <a:lnTo>
                    <a:pt x="1038" y="258"/>
                  </a:lnTo>
                  <a:lnTo>
                    <a:pt x="1038" y="256"/>
                  </a:lnTo>
                  <a:lnTo>
                    <a:pt x="1036" y="254"/>
                  </a:lnTo>
                  <a:lnTo>
                    <a:pt x="1038" y="252"/>
                  </a:lnTo>
                  <a:lnTo>
                    <a:pt x="1042" y="252"/>
                  </a:lnTo>
                  <a:lnTo>
                    <a:pt x="1044" y="252"/>
                  </a:lnTo>
                  <a:lnTo>
                    <a:pt x="1046" y="256"/>
                  </a:lnTo>
                  <a:lnTo>
                    <a:pt x="1050" y="256"/>
                  </a:lnTo>
                  <a:lnTo>
                    <a:pt x="1050" y="254"/>
                  </a:lnTo>
                  <a:lnTo>
                    <a:pt x="1050" y="252"/>
                  </a:lnTo>
                  <a:lnTo>
                    <a:pt x="1050" y="246"/>
                  </a:lnTo>
                  <a:lnTo>
                    <a:pt x="1052" y="246"/>
                  </a:lnTo>
                  <a:lnTo>
                    <a:pt x="1054" y="246"/>
                  </a:lnTo>
                  <a:lnTo>
                    <a:pt x="1056" y="246"/>
                  </a:lnTo>
                  <a:lnTo>
                    <a:pt x="1060" y="246"/>
                  </a:lnTo>
                  <a:lnTo>
                    <a:pt x="1064" y="244"/>
                  </a:lnTo>
                  <a:lnTo>
                    <a:pt x="1066" y="244"/>
                  </a:lnTo>
                  <a:lnTo>
                    <a:pt x="1066" y="246"/>
                  </a:lnTo>
                  <a:lnTo>
                    <a:pt x="1066" y="250"/>
                  </a:lnTo>
                  <a:lnTo>
                    <a:pt x="1068" y="252"/>
                  </a:lnTo>
                  <a:lnTo>
                    <a:pt x="1070" y="250"/>
                  </a:lnTo>
                  <a:lnTo>
                    <a:pt x="1072" y="250"/>
                  </a:lnTo>
                  <a:lnTo>
                    <a:pt x="1076" y="250"/>
                  </a:lnTo>
                  <a:lnTo>
                    <a:pt x="1072" y="252"/>
                  </a:lnTo>
                  <a:lnTo>
                    <a:pt x="1072" y="254"/>
                  </a:lnTo>
                  <a:lnTo>
                    <a:pt x="1074" y="254"/>
                  </a:lnTo>
                  <a:lnTo>
                    <a:pt x="1078" y="254"/>
                  </a:lnTo>
                  <a:lnTo>
                    <a:pt x="1076" y="256"/>
                  </a:lnTo>
                  <a:lnTo>
                    <a:pt x="1076" y="258"/>
                  </a:lnTo>
                  <a:lnTo>
                    <a:pt x="1076" y="260"/>
                  </a:lnTo>
                  <a:lnTo>
                    <a:pt x="1076" y="262"/>
                  </a:lnTo>
                  <a:lnTo>
                    <a:pt x="1078" y="266"/>
                  </a:lnTo>
                  <a:lnTo>
                    <a:pt x="1080" y="268"/>
                  </a:lnTo>
                  <a:lnTo>
                    <a:pt x="1082" y="270"/>
                  </a:lnTo>
                  <a:lnTo>
                    <a:pt x="1084" y="272"/>
                  </a:lnTo>
                  <a:lnTo>
                    <a:pt x="1086" y="272"/>
                  </a:lnTo>
                  <a:lnTo>
                    <a:pt x="1088" y="272"/>
                  </a:lnTo>
                  <a:lnTo>
                    <a:pt x="1090" y="272"/>
                  </a:lnTo>
                  <a:lnTo>
                    <a:pt x="1092" y="270"/>
                  </a:lnTo>
                  <a:lnTo>
                    <a:pt x="1094" y="268"/>
                  </a:lnTo>
                  <a:lnTo>
                    <a:pt x="1094" y="266"/>
                  </a:lnTo>
                  <a:lnTo>
                    <a:pt x="1094" y="264"/>
                  </a:lnTo>
                  <a:lnTo>
                    <a:pt x="1094" y="262"/>
                  </a:lnTo>
                  <a:lnTo>
                    <a:pt x="1096" y="260"/>
                  </a:lnTo>
                  <a:lnTo>
                    <a:pt x="1096" y="258"/>
                  </a:lnTo>
                  <a:lnTo>
                    <a:pt x="1098" y="256"/>
                  </a:lnTo>
                  <a:lnTo>
                    <a:pt x="1100" y="256"/>
                  </a:lnTo>
                  <a:lnTo>
                    <a:pt x="1100" y="258"/>
                  </a:lnTo>
                  <a:lnTo>
                    <a:pt x="1102" y="258"/>
                  </a:lnTo>
                  <a:lnTo>
                    <a:pt x="1104" y="258"/>
                  </a:lnTo>
                  <a:lnTo>
                    <a:pt x="1106" y="260"/>
                  </a:lnTo>
                  <a:lnTo>
                    <a:pt x="1108" y="260"/>
                  </a:lnTo>
                  <a:lnTo>
                    <a:pt x="1110" y="258"/>
                  </a:lnTo>
                  <a:lnTo>
                    <a:pt x="1112" y="256"/>
                  </a:lnTo>
                  <a:lnTo>
                    <a:pt x="1114" y="254"/>
                  </a:lnTo>
                  <a:lnTo>
                    <a:pt x="1114" y="252"/>
                  </a:lnTo>
                  <a:lnTo>
                    <a:pt x="1114" y="250"/>
                  </a:lnTo>
                  <a:lnTo>
                    <a:pt x="1114" y="248"/>
                  </a:lnTo>
                  <a:lnTo>
                    <a:pt x="1116" y="248"/>
                  </a:lnTo>
                  <a:lnTo>
                    <a:pt x="1118" y="250"/>
                  </a:lnTo>
                  <a:lnTo>
                    <a:pt x="1124" y="250"/>
                  </a:lnTo>
                  <a:lnTo>
                    <a:pt x="1126" y="248"/>
                  </a:lnTo>
                  <a:lnTo>
                    <a:pt x="1130" y="248"/>
                  </a:lnTo>
                  <a:lnTo>
                    <a:pt x="1132" y="246"/>
                  </a:lnTo>
                  <a:lnTo>
                    <a:pt x="1132" y="244"/>
                  </a:lnTo>
                  <a:lnTo>
                    <a:pt x="1132" y="242"/>
                  </a:lnTo>
                  <a:lnTo>
                    <a:pt x="1128" y="240"/>
                  </a:lnTo>
                  <a:close/>
                  <a:moveTo>
                    <a:pt x="624" y="94"/>
                  </a:moveTo>
                  <a:lnTo>
                    <a:pt x="622" y="94"/>
                  </a:lnTo>
                  <a:lnTo>
                    <a:pt x="620" y="96"/>
                  </a:lnTo>
                  <a:lnTo>
                    <a:pt x="618" y="96"/>
                  </a:lnTo>
                  <a:lnTo>
                    <a:pt x="616" y="98"/>
                  </a:lnTo>
                  <a:lnTo>
                    <a:pt x="614" y="98"/>
                  </a:lnTo>
                  <a:lnTo>
                    <a:pt x="616" y="100"/>
                  </a:lnTo>
                  <a:lnTo>
                    <a:pt x="618" y="100"/>
                  </a:lnTo>
                  <a:lnTo>
                    <a:pt x="620" y="100"/>
                  </a:lnTo>
                  <a:lnTo>
                    <a:pt x="622" y="102"/>
                  </a:lnTo>
                  <a:lnTo>
                    <a:pt x="620" y="102"/>
                  </a:lnTo>
                  <a:lnTo>
                    <a:pt x="616" y="102"/>
                  </a:lnTo>
                  <a:lnTo>
                    <a:pt x="614" y="102"/>
                  </a:lnTo>
                  <a:lnTo>
                    <a:pt x="610" y="102"/>
                  </a:lnTo>
                  <a:lnTo>
                    <a:pt x="604" y="104"/>
                  </a:lnTo>
                  <a:lnTo>
                    <a:pt x="596" y="104"/>
                  </a:lnTo>
                  <a:lnTo>
                    <a:pt x="594" y="104"/>
                  </a:lnTo>
                  <a:lnTo>
                    <a:pt x="592" y="106"/>
                  </a:lnTo>
                  <a:lnTo>
                    <a:pt x="592" y="108"/>
                  </a:lnTo>
                  <a:lnTo>
                    <a:pt x="590" y="108"/>
                  </a:lnTo>
                  <a:lnTo>
                    <a:pt x="590" y="110"/>
                  </a:lnTo>
                  <a:lnTo>
                    <a:pt x="592" y="110"/>
                  </a:lnTo>
                  <a:lnTo>
                    <a:pt x="596" y="110"/>
                  </a:lnTo>
                  <a:lnTo>
                    <a:pt x="598" y="108"/>
                  </a:lnTo>
                  <a:lnTo>
                    <a:pt x="604" y="108"/>
                  </a:lnTo>
                  <a:lnTo>
                    <a:pt x="606" y="110"/>
                  </a:lnTo>
                  <a:lnTo>
                    <a:pt x="608" y="110"/>
                  </a:lnTo>
                  <a:lnTo>
                    <a:pt x="610" y="110"/>
                  </a:lnTo>
                  <a:lnTo>
                    <a:pt x="614" y="112"/>
                  </a:lnTo>
                  <a:lnTo>
                    <a:pt x="616" y="112"/>
                  </a:lnTo>
                  <a:lnTo>
                    <a:pt x="620" y="110"/>
                  </a:lnTo>
                  <a:lnTo>
                    <a:pt x="626" y="110"/>
                  </a:lnTo>
                  <a:lnTo>
                    <a:pt x="630" y="108"/>
                  </a:lnTo>
                  <a:lnTo>
                    <a:pt x="634" y="108"/>
                  </a:lnTo>
                  <a:lnTo>
                    <a:pt x="636" y="106"/>
                  </a:lnTo>
                  <a:lnTo>
                    <a:pt x="638" y="106"/>
                  </a:lnTo>
                  <a:lnTo>
                    <a:pt x="640" y="106"/>
                  </a:lnTo>
                  <a:lnTo>
                    <a:pt x="640" y="108"/>
                  </a:lnTo>
                  <a:lnTo>
                    <a:pt x="644" y="108"/>
                  </a:lnTo>
                  <a:lnTo>
                    <a:pt x="648" y="108"/>
                  </a:lnTo>
                  <a:lnTo>
                    <a:pt x="652" y="108"/>
                  </a:lnTo>
                  <a:lnTo>
                    <a:pt x="656" y="106"/>
                  </a:lnTo>
                  <a:lnTo>
                    <a:pt x="664" y="106"/>
                  </a:lnTo>
                  <a:lnTo>
                    <a:pt x="666" y="106"/>
                  </a:lnTo>
                  <a:lnTo>
                    <a:pt x="668" y="106"/>
                  </a:lnTo>
                  <a:lnTo>
                    <a:pt x="666" y="108"/>
                  </a:lnTo>
                  <a:lnTo>
                    <a:pt x="664" y="108"/>
                  </a:lnTo>
                  <a:lnTo>
                    <a:pt x="660" y="108"/>
                  </a:lnTo>
                  <a:lnTo>
                    <a:pt x="658" y="110"/>
                  </a:lnTo>
                  <a:lnTo>
                    <a:pt x="652" y="110"/>
                  </a:lnTo>
                  <a:lnTo>
                    <a:pt x="648" y="110"/>
                  </a:lnTo>
                  <a:lnTo>
                    <a:pt x="644" y="110"/>
                  </a:lnTo>
                  <a:lnTo>
                    <a:pt x="640" y="112"/>
                  </a:lnTo>
                  <a:lnTo>
                    <a:pt x="638" y="112"/>
                  </a:lnTo>
                  <a:lnTo>
                    <a:pt x="634" y="112"/>
                  </a:lnTo>
                  <a:lnTo>
                    <a:pt x="630" y="112"/>
                  </a:lnTo>
                  <a:lnTo>
                    <a:pt x="626" y="114"/>
                  </a:lnTo>
                  <a:lnTo>
                    <a:pt x="620" y="116"/>
                  </a:lnTo>
                  <a:lnTo>
                    <a:pt x="618" y="116"/>
                  </a:lnTo>
                  <a:lnTo>
                    <a:pt x="618" y="118"/>
                  </a:lnTo>
                  <a:lnTo>
                    <a:pt x="624" y="118"/>
                  </a:lnTo>
                  <a:lnTo>
                    <a:pt x="628" y="118"/>
                  </a:lnTo>
                  <a:lnTo>
                    <a:pt x="634" y="118"/>
                  </a:lnTo>
                  <a:lnTo>
                    <a:pt x="640" y="120"/>
                  </a:lnTo>
                  <a:lnTo>
                    <a:pt x="652" y="120"/>
                  </a:lnTo>
                  <a:lnTo>
                    <a:pt x="658" y="118"/>
                  </a:lnTo>
                  <a:lnTo>
                    <a:pt x="662" y="118"/>
                  </a:lnTo>
                  <a:lnTo>
                    <a:pt x="666" y="116"/>
                  </a:lnTo>
                  <a:lnTo>
                    <a:pt x="670" y="114"/>
                  </a:lnTo>
                  <a:lnTo>
                    <a:pt x="672" y="114"/>
                  </a:lnTo>
                  <a:lnTo>
                    <a:pt x="672" y="112"/>
                  </a:lnTo>
                  <a:lnTo>
                    <a:pt x="674" y="112"/>
                  </a:lnTo>
                  <a:lnTo>
                    <a:pt x="678" y="112"/>
                  </a:lnTo>
                  <a:lnTo>
                    <a:pt x="680" y="110"/>
                  </a:lnTo>
                  <a:lnTo>
                    <a:pt x="682" y="110"/>
                  </a:lnTo>
                  <a:lnTo>
                    <a:pt x="684" y="110"/>
                  </a:lnTo>
                  <a:lnTo>
                    <a:pt x="686" y="108"/>
                  </a:lnTo>
                  <a:lnTo>
                    <a:pt x="688" y="108"/>
                  </a:lnTo>
                  <a:lnTo>
                    <a:pt x="690" y="108"/>
                  </a:lnTo>
                  <a:lnTo>
                    <a:pt x="698" y="108"/>
                  </a:lnTo>
                  <a:lnTo>
                    <a:pt x="700" y="108"/>
                  </a:lnTo>
                  <a:lnTo>
                    <a:pt x="704" y="108"/>
                  </a:lnTo>
                  <a:lnTo>
                    <a:pt x="708" y="108"/>
                  </a:lnTo>
                  <a:lnTo>
                    <a:pt x="716" y="108"/>
                  </a:lnTo>
                  <a:lnTo>
                    <a:pt x="718" y="106"/>
                  </a:lnTo>
                  <a:lnTo>
                    <a:pt x="720" y="106"/>
                  </a:lnTo>
                  <a:lnTo>
                    <a:pt x="724" y="106"/>
                  </a:lnTo>
                  <a:lnTo>
                    <a:pt x="726" y="106"/>
                  </a:lnTo>
                  <a:lnTo>
                    <a:pt x="728" y="104"/>
                  </a:lnTo>
                  <a:lnTo>
                    <a:pt x="732" y="104"/>
                  </a:lnTo>
                  <a:lnTo>
                    <a:pt x="734" y="102"/>
                  </a:lnTo>
                  <a:lnTo>
                    <a:pt x="736" y="102"/>
                  </a:lnTo>
                  <a:lnTo>
                    <a:pt x="740" y="100"/>
                  </a:lnTo>
                  <a:lnTo>
                    <a:pt x="742" y="100"/>
                  </a:lnTo>
                  <a:lnTo>
                    <a:pt x="742" y="98"/>
                  </a:lnTo>
                  <a:lnTo>
                    <a:pt x="742" y="96"/>
                  </a:lnTo>
                  <a:lnTo>
                    <a:pt x="742" y="94"/>
                  </a:lnTo>
                  <a:lnTo>
                    <a:pt x="740" y="94"/>
                  </a:lnTo>
                  <a:lnTo>
                    <a:pt x="738" y="92"/>
                  </a:lnTo>
                  <a:lnTo>
                    <a:pt x="736" y="92"/>
                  </a:lnTo>
                  <a:lnTo>
                    <a:pt x="730" y="92"/>
                  </a:lnTo>
                  <a:lnTo>
                    <a:pt x="728" y="94"/>
                  </a:lnTo>
                  <a:lnTo>
                    <a:pt x="728" y="96"/>
                  </a:lnTo>
                  <a:lnTo>
                    <a:pt x="722" y="96"/>
                  </a:lnTo>
                  <a:lnTo>
                    <a:pt x="720" y="96"/>
                  </a:lnTo>
                  <a:lnTo>
                    <a:pt x="720" y="94"/>
                  </a:lnTo>
                  <a:lnTo>
                    <a:pt x="722" y="92"/>
                  </a:lnTo>
                  <a:lnTo>
                    <a:pt x="722" y="90"/>
                  </a:lnTo>
                  <a:lnTo>
                    <a:pt x="724" y="90"/>
                  </a:lnTo>
                  <a:lnTo>
                    <a:pt x="724" y="88"/>
                  </a:lnTo>
                  <a:lnTo>
                    <a:pt x="726" y="86"/>
                  </a:lnTo>
                  <a:lnTo>
                    <a:pt x="726" y="84"/>
                  </a:lnTo>
                  <a:lnTo>
                    <a:pt x="726" y="82"/>
                  </a:lnTo>
                  <a:lnTo>
                    <a:pt x="722" y="82"/>
                  </a:lnTo>
                  <a:lnTo>
                    <a:pt x="720" y="82"/>
                  </a:lnTo>
                  <a:lnTo>
                    <a:pt x="718" y="82"/>
                  </a:lnTo>
                  <a:lnTo>
                    <a:pt x="714" y="84"/>
                  </a:lnTo>
                  <a:lnTo>
                    <a:pt x="712" y="86"/>
                  </a:lnTo>
                  <a:lnTo>
                    <a:pt x="708" y="86"/>
                  </a:lnTo>
                  <a:lnTo>
                    <a:pt x="704" y="88"/>
                  </a:lnTo>
                  <a:lnTo>
                    <a:pt x="700" y="90"/>
                  </a:lnTo>
                  <a:lnTo>
                    <a:pt x="698" y="90"/>
                  </a:lnTo>
                  <a:lnTo>
                    <a:pt x="696" y="90"/>
                  </a:lnTo>
                  <a:lnTo>
                    <a:pt x="696" y="92"/>
                  </a:lnTo>
                  <a:lnTo>
                    <a:pt x="708" y="92"/>
                  </a:lnTo>
                  <a:lnTo>
                    <a:pt x="708" y="94"/>
                  </a:lnTo>
                  <a:lnTo>
                    <a:pt x="706" y="96"/>
                  </a:lnTo>
                  <a:lnTo>
                    <a:pt x="706" y="98"/>
                  </a:lnTo>
                  <a:lnTo>
                    <a:pt x="702" y="98"/>
                  </a:lnTo>
                  <a:lnTo>
                    <a:pt x="696" y="98"/>
                  </a:lnTo>
                  <a:lnTo>
                    <a:pt x="692" y="100"/>
                  </a:lnTo>
                  <a:lnTo>
                    <a:pt x="690" y="100"/>
                  </a:lnTo>
                  <a:lnTo>
                    <a:pt x="686" y="100"/>
                  </a:lnTo>
                  <a:lnTo>
                    <a:pt x="682" y="100"/>
                  </a:lnTo>
                  <a:lnTo>
                    <a:pt x="680" y="102"/>
                  </a:lnTo>
                  <a:lnTo>
                    <a:pt x="678" y="102"/>
                  </a:lnTo>
                  <a:lnTo>
                    <a:pt x="678" y="98"/>
                  </a:lnTo>
                  <a:lnTo>
                    <a:pt x="676" y="98"/>
                  </a:lnTo>
                  <a:lnTo>
                    <a:pt x="676" y="92"/>
                  </a:lnTo>
                  <a:lnTo>
                    <a:pt x="678" y="90"/>
                  </a:lnTo>
                  <a:lnTo>
                    <a:pt x="676" y="88"/>
                  </a:lnTo>
                  <a:lnTo>
                    <a:pt x="674" y="88"/>
                  </a:lnTo>
                  <a:lnTo>
                    <a:pt x="672" y="88"/>
                  </a:lnTo>
                  <a:lnTo>
                    <a:pt x="668" y="86"/>
                  </a:lnTo>
                  <a:lnTo>
                    <a:pt x="662" y="86"/>
                  </a:lnTo>
                  <a:lnTo>
                    <a:pt x="660" y="86"/>
                  </a:lnTo>
                  <a:lnTo>
                    <a:pt x="658" y="86"/>
                  </a:lnTo>
                  <a:lnTo>
                    <a:pt x="626" y="92"/>
                  </a:lnTo>
                  <a:lnTo>
                    <a:pt x="624" y="94"/>
                  </a:lnTo>
                  <a:close/>
                  <a:moveTo>
                    <a:pt x="1092" y="474"/>
                  </a:moveTo>
                  <a:lnTo>
                    <a:pt x="1090" y="472"/>
                  </a:lnTo>
                  <a:lnTo>
                    <a:pt x="1088" y="470"/>
                  </a:lnTo>
                  <a:lnTo>
                    <a:pt x="1086" y="470"/>
                  </a:lnTo>
                  <a:lnTo>
                    <a:pt x="1082" y="470"/>
                  </a:lnTo>
                  <a:lnTo>
                    <a:pt x="1080" y="470"/>
                  </a:lnTo>
                  <a:lnTo>
                    <a:pt x="1080" y="472"/>
                  </a:lnTo>
                  <a:lnTo>
                    <a:pt x="1078" y="472"/>
                  </a:lnTo>
                  <a:lnTo>
                    <a:pt x="1078" y="474"/>
                  </a:lnTo>
                  <a:lnTo>
                    <a:pt x="1076" y="476"/>
                  </a:lnTo>
                  <a:lnTo>
                    <a:pt x="1074" y="476"/>
                  </a:lnTo>
                  <a:lnTo>
                    <a:pt x="1072" y="474"/>
                  </a:lnTo>
                  <a:lnTo>
                    <a:pt x="1070" y="472"/>
                  </a:lnTo>
                  <a:lnTo>
                    <a:pt x="1074" y="468"/>
                  </a:lnTo>
                  <a:lnTo>
                    <a:pt x="1076" y="468"/>
                  </a:lnTo>
                  <a:lnTo>
                    <a:pt x="1076" y="462"/>
                  </a:lnTo>
                  <a:lnTo>
                    <a:pt x="1074" y="462"/>
                  </a:lnTo>
                  <a:lnTo>
                    <a:pt x="1066" y="462"/>
                  </a:lnTo>
                  <a:lnTo>
                    <a:pt x="1062" y="464"/>
                  </a:lnTo>
                  <a:lnTo>
                    <a:pt x="1060" y="464"/>
                  </a:lnTo>
                  <a:lnTo>
                    <a:pt x="1056" y="466"/>
                  </a:lnTo>
                  <a:lnTo>
                    <a:pt x="1054" y="468"/>
                  </a:lnTo>
                  <a:lnTo>
                    <a:pt x="1052" y="470"/>
                  </a:lnTo>
                  <a:lnTo>
                    <a:pt x="1050" y="470"/>
                  </a:lnTo>
                  <a:lnTo>
                    <a:pt x="1048" y="472"/>
                  </a:lnTo>
                  <a:lnTo>
                    <a:pt x="1046" y="472"/>
                  </a:lnTo>
                  <a:lnTo>
                    <a:pt x="1044" y="472"/>
                  </a:lnTo>
                  <a:lnTo>
                    <a:pt x="1038" y="472"/>
                  </a:lnTo>
                  <a:lnTo>
                    <a:pt x="1036" y="474"/>
                  </a:lnTo>
                  <a:lnTo>
                    <a:pt x="1034" y="474"/>
                  </a:lnTo>
                  <a:lnTo>
                    <a:pt x="1032" y="476"/>
                  </a:lnTo>
                  <a:lnTo>
                    <a:pt x="1030" y="476"/>
                  </a:lnTo>
                  <a:lnTo>
                    <a:pt x="1030" y="478"/>
                  </a:lnTo>
                  <a:lnTo>
                    <a:pt x="1028" y="478"/>
                  </a:lnTo>
                  <a:lnTo>
                    <a:pt x="1030" y="474"/>
                  </a:lnTo>
                  <a:lnTo>
                    <a:pt x="1032" y="474"/>
                  </a:lnTo>
                  <a:lnTo>
                    <a:pt x="1032" y="472"/>
                  </a:lnTo>
                  <a:lnTo>
                    <a:pt x="1030" y="472"/>
                  </a:lnTo>
                  <a:lnTo>
                    <a:pt x="1028" y="470"/>
                  </a:lnTo>
                  <a:lnTo>
                    <a:pt x="1026" y="470"/>
                  </a:lnTo>
                  <a:lnTo>
                    <a:pt x="1026" y="468"/>
                  </a:lnTo>
                  <a:lnTo>
                    <a:pt x="1028" y="470"/>
                  </a:lnTo>
                  <a:lnTo>
                    <a:pt x="1032" y="470"/>
                  </a:lnTo>
                  <a:lnTo>
                    <a:pt x="1034" y="470"/>
                  </a:lnTo>
                  <a:lnTo>
                    <a:pt x="1036" y="470"/>
                  </a:lnTo>
                  <a:lnTo>
                    <a:pt x="1036" y="468"/>
                  </a:lnTo>
                  <a:lnTo>
                    <a:pt x="1038" y="468"/>
                  </a:lnTo>
                  <a:lnTo>
                    <a:pt x="1046" y="468"/>
                  </a:lnTo>
                  <a:lnTo>
                    <a:pt x="1046" y="462"/>
                  </a:lnTo>
                  <a:lnTo>
                    <a:pt x="1054" y="462"/>
                  </a:lnTo>
                  <a:lnTo>
                    <a:pt x="1056" y="462"/>
                  </a:lnTo>
                  <a:lnTo>
                    <a:pt x="1058" y="462"/>
                  </a:lnTo>
                  <a:lnTo>
                    <a:pt x="1060" y="460"/>
                  </a:lnTo>
                  <a:lnTo>
                    <a:pt x="1064" y="458"/>
                  </a:lnTo>
                  <a:lnTo>
                    <a:pt x="1066" y="458"/>
                  </a:lnTo>
                  <a:lnTo>
                    <a:pt x="1084" y="458"/>
                  </a:lnTo>
                  <a:lnTo>
                    <a:pt x="1084" y="456"/>
                  </a:lnTo>
                  <a:lnTo>
                    <a:pt x="1082" y="454"/>
                  </a:lnTo>
                  <a:lnTo>
                    <a:pt x="1080" y="454"/>
                  </a:lnTo>
                  <a:lnTo>
                    <a:pt x="1078" y="452"/>
                  </a:lnTo>
                  <a:lnTo>
                    <a:pt x="1078" y="446"/>
                  </a:lnTo>
                  <a:lnTo>
                    <a:pt x="1076" y="446"/>
                  </a:lnTo>
                  <a:lnTo>
                    <a:pt x="1074" y="448"/>
                  </a:lnTo>
                  <a:lnTo>
                    <a:pt x="1072" y="448"/>
                  </a:lnTo>
                  <a:lnTo>
                    <a:pt x="1070" y="448"/>
                  </a:lnTo>
                  <a:lnTo>
                    <a:pt x="1068" y="448"/>
                  </a:lnTo>
                  <a:lnTo>
                    <a:pt x="1066" y="450"/>
                  </a:lnTo>
                  <a:lnTo>
                    <a:pt x="1064" y="448"/>
                  </a:lnTo>
                  <a:lnTo>
                    <a:pt x="1064" y="446"/>
                  </a:lnTo>
                  <a:lnTo>
                    <a:pt x="1062" y="446"/>
                  </a:lnTo>
                  <a:lnTo>
                    <a:pt x="1062" y="444"/>
                  </a:lnTo>
                  <a:lnTo>
                    <a:pt x="1060" y="446"/>
                  </a:lnTo>
                  <a:lnTo>
                    <a:pt x="1058" y="446"/>
                  </a:lnTo>
                  <a:lnTo>
                    <a:pt x="1056" y="446"/>
                  </a:lnTo>
                  <a:lnTo>
                    <a:pt x="1054" y="448"/>
                  </a:lnTo>
                  <a:lnTo>
                    <a:pt x="1052" y="448"/>
                  </a:lnTo>
                  <a:lnTo>
                    <a:pt x="1050" y="448"/>
                  </a:lnTo>
                  <a:lnTo>
                    <a:pt x="1048" y="448"/>
                  </a:lnTo>
                  <a:lnTo>
                    <a:pt x="1048" y="444"/>
                  </a:lnTo>
                  <a:lnTo>
                    <a:pt x="1048" y="442"/>
                  </a:lnTo>
                  <a:lnTo>
                    <a:pt x="1046" y="442"/>
                  </a:lnTo>
                  <a:lnTo>
                    <a:pt x="1042" y="444"/>
                  </a:lnTo>
                  <a:lnTo>
                    <a:pt x="1040" y="444"/>
                  </a:lnTo>
                  <a:lnTo>
                    <a:pt x="1038" y="446"/>
                  </a:lnTo>
                  <a:lnTo>
                    <a:pt x="1038" y="444"/>
                  </a:lnTo>
                  <a:lnTo>
                    <a:pt x="1040" y="444"/>
                  </a:lnTo>
                  <a:lnTo>
                    <a:pt x="1042" y="442"/>
                  </a:lnTo>
                  <a:lnTo>
                    <a:pt x="1044" y="438"/>
                  </a:lnTo>
                  <a:lnTo>
                    <a:pt x="1046" y="436"/>
                  </a:lnTo>
                  <a:lnTo>
                    <a:pt x="1046" y="434"/>
                  </a:lnTo>
                  <a:lnTo>
                    <a:pt x="1046" y="432"/>
                  </a:lnTo>
                  <a:lnTo>
                    <a:pt x="1044" y="430"/>
                  </a:lnTo>
                  <a:lnTo>
                    <a:pt x="1034" y="430"/>
                  </a:lnTo>
                  <a:lnTo>
                    <a:pt x="1036" y="428"/>
                  </a:lnTo>
                  <a:lnTo>
                    <a:pt x="1036" y="424"/>
                  </a:lnTo>
                  <a:lnTo>
                    <a:pt x="1028" y="424"/>
                  </a:lnTo>
                  <a:lnTo>
                    <a:pt x="1028" y="422"/>
                  </a:lnTo>
                  <a:lnTo>
                    <a:pt x="1030" y="420"/>
                  </a:lnTo>
                  <a:lnTo>
                    <a:pt x="1032" y="420"/>
                  </a:lnTo>
                  <a:lnTo>
                    <a:pt x="1028" y="418"/>
                  </a:lnTo>
                  <a:lnTo>
                    <a:pt x="1028" y="416"/>
                  </a:lnTo>
                  <a:lnTo>
                    <a:pt x="1026" y="414"/>
                  </a:lnTo>
                  <a:lnTo>
                    <a:pt x="1028" y="414"/>
                  </a:lnTo>
                  <a:lnTo>
                    <a:pt x="1030" y="414"/>
                  </a:lnTo>
                  <a:lnTo>
                    <a:pt x="1036" y="414"/>
                  </a:lnTo>
                  <a:lnTo>
                    <a:pt x="1038" y="414"/>
                  </a:lnTo>
                  <a:lnTo>
                    <a:pt x="1040" y="412"/>
                  </a:lnTo>
                  <a:lnTo>
                    <a:pt x="1044" y="412"/>
                  </a:lnTo>
                  <a:lnTo>
                    <a:pt x="1044" y="410"/>
                  </a:lnTo>
                  <a:lnTo>
                    <a:pt x="1046" y="410"/>
                  </a:lnTo>
                  <a:lnTo>
                    <a:pt x="1044" y="410"/>
                  </a:lnTo>
                  <a:lnTo>
                    <a:pt x="1042" y="408"/>
                  </a:lnTo>
                  <a:lnTo>
                    <a:pt x="1040" y="406"/>
                  </a:lnTo>
                  <a:lnTo>
                    <a:pt x="1038" y="406"/>
                  </a:lnTo>
                  <a:lnTo>
                    <a:pt x="1036" y="404"/>
                  </a:lnTo>
                  <a:lnTo>
                    <a:pt x="1034" y="404"/>
                  </a:lnTo>
                  <a:lnTo>
                    <a:pt x="1036" y="402"/>
                  </a:lnTo>
                  <a:lnTo>
                    <a:pt x="1038" y="402"/>
                  </a:lnTo>
                  <a:lnTo>
                    <a:pt x="1040" y="400"/>
                  </a:lnTo>
                  <a:lnTo>
                    <a:pt x="1042" y="400"/>
                  </a:lnTo>
                  <a:lnTo>
                    <a:pt x="1044" y="398"/>
                  </a:lnTo>
                  <a:lnTo>
                    <a:pt x="1046" y="398"/>
                  </a:lnTo>
                  <a:lnTo>
                    <a:pt x="1046" y="396"/>
                  </a:lnTo>
                  <a:lnTo>
                    <a:pt x="1044" y="396"/>
                  </a:lnTo>
                  <a:lnTo>
                    <a:pt x="1042" y="394"/>
                  </a:lnTo>
                  <a:lnTo>
                    <a:pt x="1040" y="394"/>
                  </a:lnTo>
                  <a:lnTo>
                    <a:pt x="1038" y="392"/>
                  </a:lnTo>
                  <a:lnTo>
                    <a:pt x="1036" y="392"/>
                  </a:lnTo>
                  <a:lnTo>
                    <a:pt x="1034" y="390"/>
                  </a:lnTo>
                  <a:lnTo>
                    <a:pt x="1032" y="390"/>
                  </a:lnTo>
                  <a:lnTo>
                    <a:pt x="1030" y="392"/>
                  </a:lnTo>
                  <a:lnTo>
                    <a:pt x="1024" y="392"/>
                  </a:lnTo>
                  <a:lnTo>
                    <a:pt x="1026" y="390"/>
                  </a:lnTo>
                  <a:lnTo>
                    <a:pt x="1028" y="390"/>
                  </a:lnTo>
                  <a:lnTo>
                    <a:pt x="1030" y="390"/>
                  </a:lnTo>
                  <a:lnTo>
                    <a:pt x="1032" y="388"/>
                  </a:lnTo>
                  <a:lnTo>
                    <a:pt x="1034" y="388"/>
                  </a:lnTo>
                  <a:lnTo>
                    <a:pt x="1036" y="388"/>
                  </a:lnTo>
                  <a:lnTo>
                    <a:pt x="1034" y="386"/>
                  </a:lnTo>
                  <a:lnTo>
                    <a:pt x="1032" y="386"/>
                  </a:lnTo>
                  <a:lnTo>
                    <a:pt x="1030" y="386"/>
                  </a:lnTo>
                  <a:lnTo>
                    <a:pt x="1028" y="386"/>
                  </a:lnTo>
                  <a:lnTo>
                    <a:pt x="1030" y="384"/>
                  </a:lnTo>
                  <a:lnTo>
                    <a:pt x="1034" y="382"/>
                  </a:lnTo>
                  <a:lnTo>
                    <a:pt x="1036" y="382"/>
                  </a:lnTo>
                  <a:lnTo>
                    <a:pt x="1038" y="380"/>
                  </a:lnTo>
                  <a:lnTo>
                    <a:pt x="1038" y="378"/>
                  </a:lnTo>
                  <a:lnTo>
                    <a:pt x="1038" y="376"/>
                  </a:lnTo>
                  <a:lnTo>
                    <a:pt x="1036" y="374"/>
                  </a:lnTo>
                  <a:lnTo>
                    <a:pt x="1028" y="374"/>
                  </a:lnTo>
                  <a:lnTo>
                    <a:pt x="1028" y="372"/>
                  </a:lnTo>
                  <a:lnTo>
                    <a:pt x="1030" y="372"/>
                  </a:lnTo>
                  <a:lnTo>
                    <a:pt x="1032" y="370"/>
                  </a:lnTo>
                  <a:lnTo>
                    <a:pt x="1032" y="368"/>
                  </a:lnTo>
                  <a:lnTo>
                    <a:pt x="1032" y="364"/>
                  </a:lnTo>
                  <a:lnTo>
                    <a:pt x="1032" y="362"/>
                  </a:lnTo>
                  <a:lnTo>
                    <a:pt x="1030" y="360"/>
                  </a:lnTo>
                  <a:lnTo>
                    <a:pt x="1028" y="358"/>
                  </a:lnTo>
                  <a:lnTo>
                    <a:pt x="1026" y="358"/>
                  </a:lnTo>
                  <a:lnTo>
                    <a:pt x="1028" y="356"/>
                  </a:lnTo>
                  <a:lnTo>
                    <a:pt x="1028" y="354"/>
                  </a:lnTo>
                  <a:lnTo>
                    <a:pt x="1030" y="352"/>
                  </a:lnTo>
                  <a:lnTo>
                    <a:pt x="1028" y="352"/>
                  </a:lnTo>
                  <a:lnTo>
                    <a:pt x="1026" y="354"/>
                  </a:lnTo>
                  <a:lnTo>
                    <a:pt x="1024" y="354"/>
                  </a:lnTo>
                  <a:lnTo>
                    <a:pt x="1022" y="356"/>
                  </a:lnTo>
                  <a:lnTo>
                    <a:pt x="1020" y="358"/>
                  </a:lnTo>
                  <a:lnTo>
                    <a:pt x="1020" y="360"/>
                  </a:lnTo>
                  <a:lnTo>
                    <a:pt x="1018" y="360"/>
                  </a:lnTo>
                  <a:lnTo>
                    <a:pt x="1018" y="362"/>
                  </a:lnTo>
                  <a:lnTo>
                    <a:pt x="1020" y="364"/>
                  </a:lnTo>
                  <a:lnTo>
                    <a:pt x="1018" y="364"/>
                  </a:lnTo>
                  <a:lnTo>
                    <a:pt x="1016" y="362"/>
                  </a:lnTo>
                  <a:lnTo>
                    <a:pt x="1014" y="362"/>
                  </a:lnTo>
                  <a:lnTo>
                    <a:pt x="1012" y="362"/>
                  </a:lnTo>
                  <a:lnTo>
                    <a:pt x="1012" y="364"/>
                  </a:lnTo>
                  <a:lnTo>
                    <a:pt x="1014" y="366"/>
                  </a:lnTo>
                  <a:lnTo>
                    <a:pt x="1014" y="368"/>
                  </a:lnTo>
                  <a:lnTo>
                    <a:pt x="1008" y="368"/>
                  </a:lnTo>
                  <a:lnTo>
                    <a:pt x="1006" y="370"/>
                  </a:lnTo>
                  <a:lnTo>
                    <a:pt x="1006" y="372"/>
                  </a:lnTo>
                  <a:lnTo>
                    <a:pt x="1004" y="372"/>
                  </a:lnTo>
                  <a:lnTo>
                    <a:pt x="1004" y="374"/>
                  </a:lnTo>
                  <a:lnTo>
                    <a:pt x="1006" y="374"/>
                  </a:lnTo>
                  <a:lnTo>
                    <a:pt x="1006" y="376"/>
                  </a:lnTo>
                  <a:lnTo>
                    <a:pt x="1002" y="376"/>
                  </a:lnTo>
                  <a:lnTo>
                    <a:pt x="1000" y="376"/>
                  </a:lnTo>
                  <a:lnTo>
                    <a:pt x="1000" y="378"/>
                  </a:lnTo>
                  <a:lnTo>
                    <a:pt x="998" y="380"/>
                  </a:lnTo>
                  <a:lnTo>
                    <a:pt x="998" y="382"/>
                  </a:lnTo>
                  <a:lnTo>
                    <a:pt x="996" y="384"/>
                  </a:lnTo>
                  <a:lnTo>
                    <a:pt x="996" y="386"/>
                  </a:lnTo>
                  <a:lnTo>
                    <a:pt x="996" y="388"/>
                  </a:lnTo>
                  <a:lnTo>
                    <a:pt x="992" y="388"/>
                  </a:lnTo>
                  <a:lnTo>
                    <a:pt x="994" y="384"/>
                  </a:lnTo>
                  <a:lnTo>
                    <a:pt x="994" y="382"/>
                  </a:lnTo>
                  <a:lnTo>
                    <a:pt x="996" y="380"/>
                  </a:lnTo>
                  <a:lnTo>
                    <a:pt x="996" y="378"/>
                  </a:lnTo>
                  <a:lnTo>
                    <a:pt x="994" y="376"/>
                  </a:lnTo>
                  <a:lnTo>
                    <a:pt x="992" y="374"/>
                  </a:lnTo>
                  <a:lnTo>
                    <a:pt x="990" y="374"/>
                  </a:lnTo>
                  <a:lnTo>
                    <a:pt x="990" y="376"/>
                  </a:lnTo>
                  <a:lnTo>
                    <a:pt x="986" y="378"/>
                  </a:lnTo>
                  <a:lnTo>
                    <a:pt x="984" y="382"/>
                  </a:lnTo>
                  <a:lnTo>
                    <a:pt x="982" y="382"/>
                  </a:lnTo>
                  <a:lnTo>
                    <a:pt x="982" y="384"/>
                  </a:lnTo>
                  <a:lnTo>
                    <a:pt x="980" y="384"/>
                  </a:lnTo>
                  <a:lnTo>
                    <a:pt x="978" y="384"/>
                  </a:lnTo>
                  <a:lnTo>
                    <a:pt x="976" y="386"/>
                  </a:lnTo>
                  <a:lnTo>
                    <a:pt x="974" y="388"/>
                  </a:lnTo>
                  <a:lnTo>
                    <a:pt x="972" y="388"/>
                  </a:lnTo>
                  <a:lnTo>
                    <a:pt x="970" y="390"/>
                  </a:lnTo>
                  <a:lnTo>
                    <a:pt x="968" y="390"/>
                  </a:lnTo>
                  <a:lnTo>
                    <a:pt x="968" y="392"/>
                  </a:lnTo>
                  <a:lnTo>
                    <a:pt x="966" y="392"/>
                  </a:lnTo>
                  <a:lnTo>
                    <a:pt x="968" y="390"/>
                  </a:lnTo>
                  <a:lnTo>
                    <a:pt x="968" y="388"/>
                  </a:lnTo>
                  <a:lnTo>
                    <a:pt x="968" y="382"/>
                  </a:lnTo>
                  <a:lnTo>
                    <a:pt x="966" y="386"/>
                  </a:lnTo>
                  <a:lnTo>
                    <a:pt x="962" y="388"/>
                  </a:lnTo>
                  <a:lnTo>
                    <a:pt x="960" y="388"/>
                  </a:lnTo>
                  <a:lnTo>
                    <a:pt x="960" y="390"/>
                  </a:lnTo>
                  <a:lnTo>
                    <a:pt x="958" y="390"/>
                  </a:lnTo>
                  <a:lnTo>
                    <a:pt x="956" y="390"/>
                  </a:lnTo>
                  <a:lnTo>
                    <a:pt x="954" y="392"/>
                  </a:lnTo>
                  <a:lnTo>
                    <a:pt x="950" y="392"/>
                  </a:lnTo>
                  <a:lnTo>
                    <a:pt x="948" y="392"/>
                  </a:lnTo>
                  <a:lnTo>
                    <a:pt x="946" y="394"/>
                  </a:lnTo>
                  <a:lnTo>
                    <a:pt x="944" y="394"/>
                  </a:lnTo>
                  <a:lnTo>
                    <a:pt x="946" y="392"/>
                  </a:lnTo>
                  <a:lnTo>
                    <a:pt x="948" y="392"/>
                  </a:lnTo>
                  <a:lnTo>
                    <a:pt x="950" y="392"/>
                  </a:lnTo>
                  <a:lnTo>
                    <a:pt x="952" y="390"/>
                  </a:lnTo>
                  <a:lnTo>
                    <a:pt x="954" y="390"/>
                  </a:lnTo>
                  <a:lnTo>
                    <a:pt x="956" y="388"/>
                  </a:lnTo>
                  <a:lnTo>
                    <a:pt x="958" y="388"/>
                  </a:lnTo>
                  <a:lnTo>
                    <a:pt x="960" y="388"/>
                  </a:lnTo>
                  <a:lnTo>
                    <a:pt x="960" y="386"/>
                  </a:lnTo>
                  <a:lnTo>
                    <a:pt x="962" y="384"/>
                  </a:lnTo>
                  <a:lnTo>
                    <a:pt x="962" y="382"/>
                  </a:lnTo>
                  <a:lnTo>
                    <a:pt x="964" y="380"/>
                  </a:lnTo>
                  <a:lnTo>
                    <a:pt x="964" y="378"/>
                  </a:lnTo>
                  <a:lnTo>
                    <a:pt x="962" y="376"/>
                  </a:lnTo>
                  <a:lnTo>
                    <a:pt x="960" y="376"/>
                  </a:lnTo>
                  <a:lnTo>
                    <a:pt x="958" y="376"/>
                  </a:lnTo>
                  <a:lnTo>
                    <a:pt x="956" y="376"/>
                  </a:lnTo>
                  <a:lnTo>
                    <a:pt x="954" y="376"/>
                  </a:lnTo>
                  <a:lnTo>
                    <a:pt x="952" y="376"/>
                  </a:lnTo>
                  <a:lnTo>
                    <a:pt x="950" y="378"/>
                  </a:lnTo>
                  <a:lnTo>
                    <a:pt x="948" y="378"/>
                  </a:lnTo>
                  <a:lnTo>
                    <a:pt x="946" y="380"/>
                  </a:lnTo>
                  <a:lnTo>
                    <a:pt x="942" y="380"/>
                  </a:lnTo>
                  <a:lnTo>
                    <a:pt x="942" y="376"/>
                  </a:lnTo>
                  <a:lnTo>
                    <a:pt x="944" y="374"/>
                  </a:lnTo>
                  <a:lnTo>
                    <a:pt x="946" y="374"/>
                  </a:lnTo>
                  <a:lnTo>
                    <a:pt x="948" y="374"/>
                  </a:lnTo>
                  <a:lnTo>
                    <a:pt x="948" y="376"/>
                  </a:lnTo>
                  <a:lnTo>
                    <a:pt x="950" y="376"/>
                  </a:lnTo>
                  <a:lnTo>
                    <a:pt x="950" y="374"/>
                  </a:lnTo>
                  <a:lnTo>
                    <a:pt x="952" y="374"/>
                  </a:lnTo>
                  <a:lnTo>
                    <a:pt x="952" y="368"/>
                  </a:lnTo>
                  <a:lnTo>
                    <a:pt x="950" y="368"/>
                  </a:lnTo>
                  <a:lnTo>
                    <a:pt x="950" y="366"/>
                  </a:lnTo>
                  <a:lnTo>
                    <a:pt x="952" y="366"/>
                  </a:lnTo>
                  <a:lnTo>
                    <a:pt x="954" y="366"/>
                  </a:lnTo>
                  <a:lnTo>
                    <a:pt x="954" y="364"/>
                  </a:lnTo>
                  <a:lnTo>
                    <a:pt x="956" y="364"/>
                  </a:lnTo>
                  <a:lnTo>
                    <a:pt x="958" y="362"/>
                  </a:lnTo>
                  <a:lnTo>
                    <a:pt x="958" y="360"/>
                  </a:lnTo>
                  <a:lnTo>
                    <a:pt x="956" y="360"/>
                  </a:lnTo>
                  <a:lnTo>
                    <a:pt x="954" y="358"/>
                  </a:lnTo>
                  <a:lnTo>
                    <a:pt x="950" y="356"/>
                  </a:lnTo>
                  <a:lnTo>
                    <a:pt x="946" y="356"/>
                  </a:lnTo>
                  <a:lnTo>
                    <a:pt x="944" y="356"/>
                  </a:lnTo>
                  <a:lnTo>
                    <a:pt x="954" y="356"/>
                  </a:lnTo>
                  <a:lnTo>
                    <a:pt x="958" y="354"/>
                  </a:lnTo>
                  <a:lnTo>
                    <a:pt x="960" y="354"/>
                  </a:lnTo>
                  <a:lnTo>
                    <a:pt x="960" y="352"/>
                  </a:lnTo>
                  <a:lnTo>
                    <a:pt x="962" y="352"/>
                  </a:lnTo>
                  <a:lnTo>
                    <a:pt x="962" y="350"/>
                  </a:lnTo>
                  <a:lnTo>
                    <a:pt x="962" y="348"/>
                  </a:lnTo>
                  <a:lnTo>
                    <a:pt x="964" y="346"/>
                  </a:lnTo>
                  <a:lnTo>
                    <a:pt x="966" y="346"/>
                  </a:lnTo>
                  <a:lnTo>
                    <a:pt x="966" y="344"/>
                  </a:lnTo>
                  <a:lnTo>
                    <a:pt x="968" y="344"/>
                  </a:lnTo>
                  <a:lnTo>
                    <a:pt x="970" y="344"/>
                  </a:lnTo>
                  <a:lnTo>
                    <a:pt x="972" y="342"/>
                  </a:lnTo>
                  <a:lnTo>
                    <a:pt x="972" y="340"/>
                  </a:lnTo>
                  <a:lnTo>
                    <a:pt x="970" y="340"/>
                  </a:lnTo>
                  <a:lnTo>
                    <a:pt x="968" y="340"/>
                  </a:lnTo>
                  <a:lnTo>
                    <a:pt x="966" y="340"/>
                  </a:lnTo>
                  <a:lnTo>
                    <a:pt x="964" y="342"/>
                  </a:lnTo>
                  <a:lnTo>
                    <a:pt x="964" y="340"/>
                  </a:lnTo>
                  <a:lnTo>
                    <a:pt x="962" y="340"/>
                  </a:lnTo>
                  <a:lnTo>
                    <a:pt x="962" y="338"/>
                  </a:lnTo>
                  <a:lnTo>
                    <a:pt x="946" y="338"/>
                  </a:lnTo>
                  <a:lnTo>
                    <a:pt x="946" y="336"/>
                  </a:lnTo>
                  <a:lnTo>
                    <a:pt x="946" y="332"/>
                  </a:lnTo>
                  <a:lnTo>
                    <a:pt x="946" y="330"/>
                  </a:lnTo>
                  <a:lnTo>
                    <a:pt x="948" y="330"/>
                  </a:lnTo>
                  <a:lnTo>
                    <a:pt x="950" y="330"/>
                  </a:lnTo>
                  <a:lnTo>
                    <a:pt x="950" y="328"/>
                  </a:lnTo>
                  <a:lnTo>
                    <a:pt x="948" y="326"/>
                  </a:lnTo>
                  <a:lnTo>
                    <a:pt x="944" y="326"/>
                  </a:lnTo>
                  <a:lnTo>
                    <a:pt x="944" y="328"/>
                  </a:lnTo>
                  <a:lnTo>
                    <a:pt x="942" y="328"/>
                  </a:lnTo>
                  <a:lnTo>
                    <a:pt x="944" y="326"/>
                  </a:lnTo>
                  <a:lnTo>
                    <a:pt x="944" y="324"/>
                  </a:lnTo>
                  <a:lnTo>
                    <a:pt x="944" y="322"/>
                  </a:lnTo>
                  <a:lnTo>
                    <a:pt x="942" y="322"/>
                  </a:lnTo>
                  <a:lnTo>
                    <a:pt x="940" y="324"/>
                  </a:lnTo>
                  <a:lnTo>
                    <a:pt x="936" y="324"/>
                  </a:lnTo>
                  <a:lnTo>
                    <a:pt x="936" y="316"/>
                  </a:lnTo>
                  <a:lnTo>
                    <a:pt x="934" y="316"/>
                  </a:lnTo>
                  <a:lnTo>
                    <a:pt x="932" y="314"/>
                  </a:lnTo>
                  <a:lnTo>
                    <a:pt x="930" y="314"/>
                  </a:lnTo>
                  <a:lnTo>
                    <a:pt x="928" y="314"/>
                  </a:lnTo>
                  <a:lnTo>
                    <a:pt x="926" y="314"/>
                  </a:lnTo>
                  <a:lnTo>
                    <a:pt x="924" y="316"/>
                  </a:lnTo>
                  <a:lnTo>
                    <a:pt x="922" y="316"/>
                  </a:lnTo>
                  <a:lnTo>
                    <a:pt x="918" y="318"/>
                  </a:lnTo>
                  <a:lnTo>
                    <a:pt x="916" y="318"/>
                  </a:lnTo>
                  <a:lnTo>
                    <a:pt x="914" y="318"/>
                  </a:lnTo>
                  <a:lnTo>
                    <a:pt x="912" y="316"/>
                  </a:lnTo>
                  <a:lnTo>
                    <a:pt x="906" y="316"/>
                  </a:lnTo>
                  <a:lnTo>
                    <a:pt x="904" y="316"/>
                  </a:lnTo>
                  <a:lnTo>
                    <a:pt x="902" y="318"/>
                  </a:lnTo>
                  <a:lnTo>
                    <a:pt x="900" y="318"/>
                  </a:lnTo>
                  <a:lnTo>
                    <a:pt x="898" y="318"/>
                  </a:lnTo>
                  <a:lnTo>
                    <a:pt x="896" y="316"/>
                  </a:lnTo>
                  <a:lnTo>
                    <a:pt x="892" y="316"/>
                  </a:lnTo>
                  <a:lnTo>
                    <a:pt x="888" y="314"/>
                  </a:lnTo>
                  <a:lnTo>
                    <a:pt x="884" y="314"/>
                  </a:lnTo>
                  <a:lnTo>
                    <a:pt x="880" y="312"/>
                  </a:lnTo>
                  <a:lnTo>
                    <a:pt x="876" y="312"/>
                  </a:lnTo>
                  <a:lnTo>
                    <a:pt x="876" y="314"/>
                  </a:lnTo>
                  <a:lnTo>
                    <a:pt x="874" y="314"/>
                  </a:lnTo>
                  <a:lnTo>
                    <a:pt x="872" y="316"/>
                  </a:lnTo>
                  <a:lnTo>
                    <a:pt x="870" y="316"/>
                  </a:lnTo>
                  <a:lnTo>
                    <a:pt x="870" y="318"/>
                  </a:lnTo>
                  <a:lnTo>
                    <a:pt x="868" y="318"/>
                  </a:lnTo>
                  <a:lnTo>
                    <a:pt x="868" y="320"/>
                  </a:lnTo>
                  <a:lnTo>
                    <a:pt x="866" y="320"/>
                  </a:lnTo>
                  <a:lnTo>
                    <a:pt x="866" y="322"/>
                  </a:lnTo>
                  <a:lnTo>
                    <a:pt x="864" y="322"/>
                  </a:lnTo>
                  <a:lnTo>
                    <a:pt x="866" y="324"/>
                  </a:lnTo>
                  <a:lnTo>
                    <a:pt x="868" y="326"/>
                  </a:lnTo>
                  <a:lnTo>
                    <a:pt x="870" y="326"/>
                  </a:lnTo>
                  <a:lnTo>
                    <a:pt x="870" y="328"/>
                  </a:lnTo>
                  <a:lnTo>
                    <a:pt x="872" y="328"/>
                  </a:lnTo>
                  <a:lnTo>
                    <a:pt x="872" y="330"/>
                  </a:lnTo>
                  <a:lnTo>
                    <a:pt x="870" y="330"/>
                  </a:lnTo>
                  <a:lnTo>
                    <a:pt x="866" y="334"/>
                  </a:lnTo>
                  <a:lnTo>
                    <a:pt x="864" y="336"/>
                  </a:lnTo>
                  <a:lnTo>
                    <a:pt x="862" y="336"/>
                  </a:lnTo>
                  <a:lnTo>
                    <a:pt x="860" y="338"/>
                  </a:lnTo>
                  <a:lnTo>
                    <a:pt x="860" y="340"/>
                  </a:lnTo>
                  <a:lnTo>
                    <a:pt x="856" y="340"/>
                  </a:lnTo>
                  <a:lnTo>
                    <a:pt x="854" y="340"/>
                  </a:lnTo>
                  <a:lnTo>
                    <a:pt x="854" y="342"/>
                  </a:lnTo>
                  <a:lnTo>
                    <a:pt x="856" y="342"/>
                  </a:lnTo>
                  <a:lnTo>
                    <a:pt x="858" y="344"/>
                  </a:lnTo>
                  <a:lnTo>
                    <a:pt x="856" y="346"/>
                  </a:lnTo>
                  <a:lnTo>
                    <a:pt x="854" y="348"/>
                  </a:lnTo>
                  <a:lnTo>
                    <a:pt x="854" y="350"/>
                  </a:lnTo>
                  <a:lnTo>
                    <a:pt x="854" y="352"/>
                  </a:lnTo>
                  <a:lnTo>
                    <a:pt x="854" y="358"/>
                  </a:lnTo>
                  <a:lnTo>
                    <a:pt x="854" y="360"/>
                  </a:lnTo>
                  <a:lnTo>
                    <a:pt x="852" y="362"/>
                  </a:lnTo>
                  <a:lnTo>
                    <a:pt x="848" y="362"/>
                  </a:lnTo>
                  <a:lnTo>
                    <a:pt x="846" y="362"/>
                  </a:lnTo>
                  <a:lnTo>
                    <a:pt x="844" y="362"/>
                  </a:lnTo>
                  <a:lnTo>
                    <a:pt x="844" y="364"/>
                  </a:lnTo>
                  <a:lnTo>
                    <a:pt x="842" y="364"/>
                  </a:lnTo>
                  <a:lnTo>
                    <a:pt x="840" y="364"/>
                  </a:lnTo>
                  <a:lnTo>
                    <a:pt x="840" y="366"/>
                  </a:lnTo>
                  <a:lnTo>
                    <a:pt x="840" y="368"/>
                  </a:lnTo>
                  <a:lnTo>
                    <a:pt x="838" y="370"/>
                  </a:lnTo>
                  <a:lnTo>
                    <a:pt x="840" y="370"/>
                  </a:lnTo>
                  <a:lnTo>
                    <a:pt x="836" y="370"/>
                  </a:lnTo>
                  <a:lnTo>
                    <a:pt x="834" y="372"/>
                  </a:lnTo>
                  <a:lnTo>
                    <a:pt x="832" y="372"/>
                  </a:lnTo>
                  <a:lnTo>
                    <a:pt x="830" y="374"/>
                  </a:lnTo>
                  <a:lnTo>
                    <a:pt x="830" y="376"/>
                  </a:lnTo>
                  <a:lnTo>
                    <a:pt x="826" y="376"/>
                  </a:lnTo>
                  <a:lnTo>
                    <a:pt x="824" y="378"/>
                  </a:lnTo>
                  <a:lnTo>
                    <a:pt x="822" y="380"/>
                  </a:lnTo>
                  <a:lnTo>
                    <a:pt x="824" y="382"/>
                  </a:lnTo>
                  <a:lnTo>
                    <a:pt x="826" y="384"/>
                  </a:lnTo>
                  <a:lnTo>
                    <a:pt x="828" y="384"/>
                  </a:lnTo>
                  <a:lnTo>
                    <a:pt x="830" y="386"/>
                  </a:lnTo>
                  <a:lnTo>
                    <a:pt x="832" y="388"/>
                  </a:lnTo>
                  <a:lnTo>
                    <a:pt x="836" y="390"/>
                  </a:lnTo>
                  <a:lnTo>
                    <a:pt x="836" y="398"/>
                  </a:lnTo>
                  <a:lnTo>
                    <a:pt x="836" y="400"/>
                  </a:lnTo>
                  <a:lnTo>
                    <a:pt x="836" y="402"/>
                  </a:lnTo>
                  <a:lnTo>
                    <a:pt x="834" y="408"/>
                  </a:lnTo>
                  <a:lnTo>
                    <a:pt x="832" y="412"/>
                  </a:lnTo>
                  <a:lnTo>
                    <a:pt x="830" y="418"/>
                  </a:lnTo>
                  <a:lnTo>
                    <a:pt x="830" y="420"/>
                  </a:lnTo>
                  <a:lnTo>
                    <a:pt x="826" y="424"/>
                  </a:lnTo>
                  <a:lnTo>
                    <a:pt x="824" y="426"/>
                  </a:lnTo>
                  <a:lnTo>
                    <a:pt x="818" y="428"/>
                  </a:lnTo>
                  <a:lnTo>
                    <a:pt x="814" y="432"/>
                  </a:lnTo>
                  <a:lnTo>
                    <a:pt x="808" y="434"/>
                  </a:lnTo>
                  <a:lnTo>
                    <a:pt x="800" y="440"/>
                  </a:lnTo>
                  <a:lnTo>
                    <a:pt x="796" y="442"/>
                  </a:lnTo>
                  <a:lnTo>
                    <a:pt x="792" y="444"/>
                  </a:lnTo>
                  <a:lnTo>
                    <a:pt x="790" y="446"/>
                  </a:lnTo>
                  <a:lnTo>
                    <a:pt x="782" y="446"/>
                  </a:lnTo>
                  <a:lnTo>
                    <a:pt x="778" y="446"/>
                  </a:lnTo>
                  <a:lnTo>
                    <a:pt x="774" y="446"/>
                  </a:lnTo>
                  <a:lnTo>
                    <a:pt x="770" y="448"/>
                  </a:lnTo>
                  <a:lnTo>
                    <a:pt x="768" y="448"/>
                  </a:lnTo>
                  <a:lnTo>
                    <a:pt x="766" y="448"/>
                  </a:lnTo>
                  <a:lnTo>
                    <a:pt x="764" y="448"/>
                  </a:lnTo>
                  <a:lnTo>
                    <a:pt x="764" y="450"/>
                  </a:lnTo>
                  <a:lnTo>
                    <a:pt x="764" y="454"/>
                  </a:lnTo>
                  <a:lnTo>
                    <a:pt x="764" y="456"/>
                  </a:lnTo>
                  <a:lnTo>
                    <a:pt x="764" y="458"/>
                  </a:lnTo>
                  <a:lnTo>
                    <a:pt x="766" y="460"/>
                  </a:lnTo>
                  <a:lnTo>
                    <a:pt x="766" y="462"/>
                  </a:lnTo>
                  <a:lnTo>
                    <a:pt x="766" y="466"/>
                  </a:lnTo>
                  <a:lnTo>
                    <a:pt x="766" y="468"/>
                  </a:lnTo>
                  <a:lnTo>
                    <a:pt x="764" y="468"/>
                  </a:lnTo>
                  <a:lnTo>
                    <a:pt x="762" y="472"/>
                  </a:lnTo>
                  <a:lnTo>
                    <a:pt x="762" y="474"/>
                  </a:lnTo>
                  <a:lnTo>
                    <a:pt x="760" y="476"/>
                  </a:lnTo>
                  <a:lnTo>
                    <a:pt x="758" y="478"/>
                  </a:lnTo>
                  <a:lnTo>
                    <a:pt x="758" y="480"/>
                  </a:lnTo>
                  <a:lnTo>
                    <a:pt x="758" y="482"/>
                  </a:lnTo>
                  <a:lnTo>
                    <a:pt x="758" y="484"/>
                  </a:lnTo>
                  <a:lnTo>
                    <a:pt x="758" y="492"/>
                  </a:lnTo>
                  <a:lnTo>
                    <a:pt x="758" y="494"/>
                  </a:lnTo>
                  <a:lnTo>
                    <a:pt x="758" y="498"/>
                  </a:lnTo>
                  <a:lnTo>
                    <a:pt x="756" y="498"/>
                  </a:lnTo>
                  <a:lnTo>
                    <a:pt x="754" y="500"/>
                  </a:lnTo>
                  <a:lnTo>
                    <a:pt x="752" y="500"/>
                  </a:lnTo>
                  <a:lnTo>
                    <a:pt x="750" y="502"/>
                  </a:lnTo>
                  <a:lnTo>
                    <a:pt x="748" y="504"/>
                  </a:lnTo>
                  <a:lnTo>
                    <a:pt x="746" y="504"/>
                  </a:lnTo>
                  <a:lnTo>
                    <a:pt x="746" y="506"/>
                  </a:lnTo>
                  <a:lnTo>
                    <a:pt x="744" y="506"/>
                  </a:lnTo>
                  <a:lnTo>
                    <a:pt x="744" y="512"/>
                  </a:lnTo>
                  <a:lnTo>
                    <a:pt x="742" y="514"/>
                  </a:lnTo>
                  <a:lnTo>
                    <a:pt x="742" y="516"/>
                  </a:lnTo>
                  <a:lnTo>
                    <a:pt x="740" y="516"/>
                  </a:lnTo>
                  <a:lnTo>
                    <a:pt x="740" y="518"/>
                  </a:lnTo>
                  <a:lnTo>
                    <a:pt x="740" y="516"/>
                  </a:lnTo>
                  <a:lnTo>
                    <a:pt x="740" y="510"/>
                  </a:lnTo>
                  <a:lnTo>
                    <a:pt x="734" y="510"/>
                  </a:lnTo>
                  <a:lnTo>
                    <a:pt x="732" y="512"/>
                  </a:lnTo>
                  <a:lnTo>
                    <a:pt x="730" y="514"/>
                  </a:lnTo>
                  <a:lnTo>
                    <a:pt x="728" y="516"/>
                  </a:lnTo>
                  <a:lnTo>
                    <a:pt x="728" y="518"/>
                  </a:lnTo>
                  <a:lnTo>
                    <a:pt x="730" y="520"/>
                  </a:lnTo>
                  <a:lnTo>
                    <a:pt x="730" y="524"/>
                  </a:lnTo>
                  <a:lnTo>
                    <a:pt x="728" y="524"/>
                  </a:lnTo>
                  <a:lnTo>
                    <a:pt x="728" y="522"/>
                  </a:lnTo>
                  <a:lnTo>
                    <a:pt x="726" y="518"/>
                  </a:lnTo>
                  <a:lnTo>
                    <a:pt x="726" y="516"/>
                  </a:lnTo>
                  <a:lnTo>
                    <a:pt x="724" y="516"/>
                  </a:lnTo>
                  <a:lnTo>
                    <a:pt x="722" y="516"/>
                  </a:lnTo>
                  <a:lnTo>
                    <a:pt x="720" y="516"/>
                  </a:lnTo>
                  <a:lnTo>
                    <a:pt x="716" y="516"/>
                  </a:lnTo>
                  <a:lnTo>
                    <a:pt x="714" y="518"/>
                  </a:lnTo>
                  <a:lnTo>
                    <a:pt x="712" y="518"/>
                  </a:lnTo>
                  <a:lnTo>
                    <a:pt x="710" y="518"/>
                  </a:lnTo>
                  <a:lnTo>
                    <a:pt x="712" y="518"/>
                  </a:lnTo>
                  <a:lnTo>
                    <a:pt x="716" y="514"/>
                  </a:lnTo>
                  <a:lnTo>
                    <a:pt x="718" y="512"/>
                  </a:lnTo>
                  <a:lnTo>
                    <a:pt x="720" y="510"/>
                  </a:lnTo>
                  <a:lnTo>
                    <a:pt x="720" y="508"/>
                  </a:lnTo>
                  <a:lnTo>
                    <a:pt x="722" y="506"/>
                  </a:lnTo>
                  <a:lnTo>
                    <a:pt x="720" y="506"/>
                  </a:lnTo>
                  <a:lnTo>
                    <a:pt x="720" y="504"/>
                  </a:lnTo>
                  <a:lnTo>
                    <a:pt x="718" y="504"/>
                  </a:lnTo>
                  <a:lnTo>
                    <a:pt x="716" y="502"/>
                  </a:lnTo>
                  <a:lnTo>
                    <a:pt x="712" y="500"/>
                  </a:lnTo>
                  <a:lnTo>
                    <a:pt x="710" y="500"/>
                  </a:lnTo>
                  <a:lnTo>
                    <a:pt x="710" y="498"/>
                  </a:lnTo>
                  <a:lnTo>
                    <a:pt x="708" y="498"/>
                  </a:lnTo>
                  <a:lnTo>
                    <a:pt x="710" y="498"/>
                  </a:lnTo>
                  <a:lnTo>
                    <a:pt x="710" y="496"/>
                  </a:lnTo>
                  <a:lnTo>
                    <a:pt x="712" y="496"/>
                  </a:lnTo>
                  <a:lnTo>
                    <a:pt x="712" y="494"/>
                  </a:lnTo>
                  <a:lnTo>
                    <a:pt x="712" y="492"/>
                  </a:lnTo>
                  <a:lnTo>
                    <a:pt x="712" y="490"/>
                  </a:lnTo>
                  <a:lnTo>
                    <a:pt x="710" y="488"/>
                  </a:lnTo>
                  <a:lnTo>
                    <a:pt x="710" y="486"/>
                  </a:lnTo>
                  <a:lnTo>
                    <a:pt x="710" y="484"/>
                  </a:lnTo>
                  <a:lnTo>
                    <a:pt x="710" y="482"/>
                  </a:lnTo>
                  <a:lnTo>
                    <a:pt x="708" y="482"/>
                  </a:lnTo>
                  <a:lnTo>
                    <a:pt x="710" y="480"/>
                  </a:lnTo>
                  <a:lnTo>
                    <a:pt x="712" y="480"/>
                  </a:lnTo>
                  <a:lnTo>
                    <a:pt x="714" y="478"/>
                  </a:lnTo>
                  <a:lnTo>
                    <a:pt x="716" y="478"/>
                  </a:lnTo>
                  <a:lnTo>
                    <a:pt x="716" y="476"/>
                  </a:lnTo>
                  <a:lnTo>
                    <a:pt x="716" y="474"/>
                  </a:lnTo>
                  <a:lnTo>
                    <a:pt x="716" y="472"/>
                  </a:lnTo>
                  <a:lnTo>
                    <a:pt x="718" y="470"/>
                  </a:lnTo>
                  <a:lnTo>
                    <a:pt x="720" y="470"/>
                  </a:lnTo>
                  <a:lnTo>
                    <a:pt x="720" y="468"/>
                  </a:lnTo>
                  <a:lnTo>
                    <a:pt x="722" y="468"/>
                  </a:lnTo>
                  <a:lnTo>
                    <a:pt x="722" y="464"/>
                  </a:lnTo>
                  <a:lnTo>
                    <a:pt x="722" y="458"/>
                  </a:lnTo>
                  <a:lnTo>
                    <a:pt x="724" y="458"/>
                  </a:lnTo>
                  <a:lnTo>
                    <a:pt x="726" y="456"/>
                  </a:lnTo>
                  <a:lnTo>
                    <a:pt x="730" y="454"/>
                  </a:lnTo>
                  <a:lnTo>
                    <a:pt x="732" y="452"/>
                  </a:lnTo>
                  <a:lnTo>
                    <a:pt x="732" y="450"/>
                  </a:lnTo>
                  <a:lnTo>
                    <a:pt x="734" y="448"/>
                  </a:lnTo>
                  <a:lnTo>
                    <a:pt x="734" y="446"/>
                  </a:lnTo>
                  <a:lnTo>
                    <a:pt x="732" y="444"/>
                  </a:lnTo>
                  <a:lnTo>
                    <a:pt x="730" y="444"/>
                  </a:lnTo>
                  <a:lnTo>
                    <a:pt x="726" y="444"/>
                  </a:lnTo>
                  <a:lnTo>
                    <a:pt x="724" y="442"/>
                  </a:lnTo>
                  <a:lnTo>
                    <a:pt x="722" y="442"/>
                  </a:lnTo>
                  <a:lnTo>
                    <a:pt x="716" y="442"/>
                  </a:lnTo>
                  <a:lnTo>
                    <a:pt x="696" y="442"/>
                  </a:lnTo>
                  <a:lnTo>
                    <a:pt x="694" y="442"/>
                  </a:lnTo>
                  <a:lnTo>
                    <a:pt x="692" y="444"/>
                  </a:lnTo>
                  <a:lnTo>
                    <a:pt x="690" y="444"/>
                  </a:lnTo>
                  <a:lnTo>
                    <a:pt x="688" y="444"/>
                  </a:lnTo>
                  <a:lnTo>
                    <a:pt x="690" y="442"/>
                  </a:lnTo>
                  <a:lnTo>
                    <a:pt x="690" y="440"/>
                  </a:lnTo>
                  <a:lnTo>
                    <a:pt x="692" y="438"/>
                  </a:lnTo>
                  <a:lnTo>
                    <a:pt x="692" y="436"/>
                  </a:lnTo>
                  <a:lnTo>
                    <a:pt x="690" y="434"/>
                  </a:lnTo>
                  <a:lnTo>
                    <a:pt x="688" y="434"/>
                  </a:lnTo>
                  <a:lnTo>
                    <a:pt x="686" y="434"/>
                  </a:lnTo>
                  <a:lnTo>
                    <a:pt x="682" y="434"/>
                  </a:lnTo>
                  <a:lnTo>
                    <a:pt x="680" y="432"/>
                  </a:lnTo>
                  <a:lnTo>
                    <a:pt x="676" y="432"/>
                  </a:lnTo>
                  <a:lnTo>
                    <a:pt x="672" y="430"/>
                  </a:lnTo>
                  <a:lnTo>
                    <a:pt x="670" y="430"/>
                  </a:lnTo>
                  <a:lnTo>
                    <a:pt x="670" y="424"/>
                  </a:lnTo>
                  <a:lnTo>
                    <a:pt x="668" y="422"/>
                  </a:lnTo>
                  <a:lnTo>
                    <a:pt x="666" y="418"/>
                  </a:lnTo>
                  <a:lnTo>
                    <a:pt x="664" y="416"/>
                  </a:lnTo>
                  <a:lnTo>
                    <a:pt x="662" y="416"/>
                  </a:lnTo>
                  <a:lnTo>
                    <a:pt x="660" y="414"/>
                  </a:lnTo>
                  <a:lnTo>
                    <a:pt x="658" y="412"/>
                  </a:lnTo>
                  <a:lnTo>
                    <a:pt x="654" y="412"/>
                  </a:lnTo>
                  <a:lnTo>
                    <a:pt x="650" y="412"/>
                  </a:lnTo>
                  <a:lnTo>
                    <a:pt x="648" y="410"/>
                  </a:lnTo>
                  <a:lnTo>
                    <a:pt x="646" y="408"/>
                  </a:lnTo>
                  <a:lnTo>
                    <a:pt x="642" y="408"/>
                  </a:lnTo>
                  <a:lnTo>
                    <a:pt x="630" y="408"/>
                  </a:lnTo>
                  <a:lnTo>
                    <a:pt x="624" y="408"/>
                  </a:lnTo>
                  <a:lnTo>
                    <a:pt x="618" y="410"/>
                  </a:lnTo>
                  <a:lnTo>
                    <a:pt x="614" y="410"/>
                  </a:lnTo>
                  <a:lnTo>
                    <a:pt x="612" y="410"/>
                  </a:lnTo>
                  <a:lnTo>
                    <a:pt x="608" y="410"/>
                  </a:lnTo>
                  <a:lnTo>
                    <a:pt x="606" y="412"/>
                  </a:lnTo>
                  <a:lnTo>
                    <a:pt x="608" y="410"/>
                  </a:lnTo>
                  <a:lnTo>
                    <a:pt x="612" y="408"/>
                  </a:lnTo>
                  <a:lnTo>
                    <a:pt x="614" y="408"/>
                  </a:lnTo>
                  <a:lnTo>
                    <a:pt x="616" y="406"/>
                  </a:lnTo>
                  <a:lnTo>
                    <a:pt x="616" y="404"/>
                  </a:lnTo>
                  <a:lnTo>
                    <a:pt x="616" y="402"/>
                  </a:lnTo>
                  <a:lnTo>
                    <a:pt x="618" y="400"/>
                  </a:lnTo>
                  <a:lnTo>
                    <a:pt x="618" y="398"/>
                  </a:lnTo>
                  <a:lnTo>
                    <a:pt x="620" y="394"/>
                  </a:lnTo>
                  <a:lnTo>
                    <a:pt x="620" y="390"/>
                  </a:lnTo>
                  <a:lnTo>
                    <a:pt x="622" y="386"/>
                  </a:lnTo>
                  <a:lnTo>
                    <a:pt x="622" y="384"/>
                  </a:lnTo>
                  <a:lnTo>
                    <a:pt x="624" y="382"/>
                  </a:lnTo>
                  <a:lnTo>
                    <a:pt x="624" y="380"/>
                  </a:lnTo>
                  <a:lnTo>
                    <a:pt x="622" y="380"/>
                  </a:lnTo>
                  <a:lnTo>
                    <a:pt x="618" y="380"/>
                  </a:lnTo>
                  <a:lnTo>
                    <a:pt x="616" y="378"/>
                  </a:lnTo>
                  <a:lnTo>
                    <a:pt x="612" y="378"/>
                  </a:lnTo>
                  <a:lnTo>
                    <a:pt x="612" y="380"/>
                  </a:lnTo>
                  <a:lnTo>
                    <a:pt x="610" y="380"/>
                  </a:lnTo>
                  <a:lnTo>
                    <a:pt x="608" y="382"/>
                  </a:lnTo>
                  <a:lnTo>
                    <a:pt x="606" y="384"/>
                  </a:lnTo>
                  <a:lnTo>
                    <a:pt x="604" y="386"/>
                  </a:lnTo>
                  <a:lnTo>
                    <a:pt x="602" y="386"/>
                  </a:lnTo>
                  <a:lnTo>
                    <a:pt x="604" y="384"/>
                  </a:lnTo>
                  <a:lnTo>
                    <a:pt x="606" y="382"/>
                  </a:lnTo>
                  <a:lnTo>
                    <a:pt x="606" y="380"/>
                  </a:lnTo>
                  <a:lnTo>
                    <a:pt x="606" y="376"/>
                  </a:lnTo>
                  <a:lnTo>
                    <a:pt x="606" y="372"/>
                  </a:lnTo>
                  <a:lnTo>
                    <a:pt x="616" y="364"/>
                  </a:lnTo>
                  <a:lnTo>
                    <a:pt x="616" y="360"/>
                  </a:lnTo>
                  <a:lnTo>
                    <a:pt x="618" y="358"/>
                  </a:lnTo>
                  <a:lnTo>
                    <a:pt x="620" y="356"/>
                  </a:lnTo>
                  <a:lnTo>
                    <a:pt x="620" y="354"/>
                  </a:lnTo>
                  <a:lnTo>
                    <a:pt x="622" y="352"/>
                  </a:lnTo>
                  <a:lnTo>
                    <a:pt x="624" y="352"/>
                  </a:lnTo>
                  <a:lnTo>
                    <a:pt x="630" y="348"/>
                  </a:lnTo>
                  <a:lnTo>
                    <a:pt x="634" y="344"/>
                  </a:lnTo>
                  <a:lnTo>
                    <a:pt x="640" y="340"/>
                  </a:lnTo>
                  <a:lnTo>
                    <a:pt x="642" y="340"/>
                  </a:lnTo>
                  <a:lnTo>
                    <a:pt x="644" y="338"/>
                  </a:lnTo>
                  <a:lnTo>
                    <a:pt x="646" y="338"/>
                  </a:lnTo>
                  <a:lnTo>
                    <a:pt x="648" y="338"/>
                  </a:lnTo>
                  <a:lnTo>
                    <a:pt x="646" y="336"/>
                  </a:lnTo>
                  <a:lnTo>
                    <a:pt x="646" y="334"/>
                  </a:lnTo>
                  <a:lnTo>
                    <a:pt x="644" y="334"/>
                  </a:lnTo>
                  <a:lnTo>
                    <a:pt x="648" y="332"/>
                  </a:lnTo>
                  <a:lnTo>
                    <a:pt x="650" y="332"/>
                  </a:lnTo>
                  <a:lnTo>
                    <a:pt x="652" y="330"/>
                  </a:lnTo>
                  <a:lnTo>
                    <a:pt x="654" y="330"/>
                  </a:lnTo>
                  <a:lnTo>
                    <a:pt x="656" y="330"/>
                  </a:lnTo>
                  <a:lnTo>
                    <a:pt x="658" y="328"/>
                  </a:lnTo>
                  <a:lnTo>
                    <a:pt x="660" y="328"/>
                  </a:lnTo>
                  <a:lnTo>
                    <a:pt x="660" y="326"/>
                  </a:lnTo>
                  <a:lnTo>
                    <a:pt x="662" y="324"/>
                  </a:lnTo>
                  <a:lnTo>
                    <a:pt x="664" y="324"/>
                  </a:lnTo>
                  <a:lnTo>
                    <a:pt x="666" y="322"/>
                  </a:lnTo>
                  <a:lnTo>
                    <a:pt x="670" y="322"/>
                  </a:lnTo>
                  <a:lnTo>
                    <a:pt x="670" y="318"/>
                  </a:lnTo>
                  <a:lnTo>
                    <a:pt x="674" y="316"/>
                  </a:lnTo>
                  <a:lnTo>
                    <a:pt x="678" y="316"/>
                  </a:lnTo>
                  <a:lnTo>
                    <a:pt x="680" y="316"/>
                  </a:lnTo>
                  <a:lnTo>
                    <a:pt x="682" y="314"/>
                  </a:lnTo>
                  <a:lnTo>
                    <a:pt x="684" y="312"/>
                  </a:lnTo>
                  <a:lnTo>
                    <a:pt x="686" y="312"/>
                  </a:lnTo>
                  <a:lnTo>
                    <a:pt x="690" y="308"/>
                  </a:lnTo>
                  <a:lnTo>
                    <a:pt x="704" y="308"/>
                  </a:lnTo>
                  <a:lnTo>
                    <a:pt x="710" y="306"/>
                  </a:lnTo>
                  <a:lnTo>
                    <a:pt x="712" y="306"/>
                  </a:lnTo>
                  <a:lnTo>
                    <a:pt x="714" y="306"/>
                  </a:lnTo>
                  <a:lnTo>
                    <a:pt x="716" y="304"/>
                  </a:lnTo>
                  <a:lnTo>
                    <a:pt x="716" y="302"/>
                  </a:lnTo>
                  <a:lnTo>
                    <a:pt x="716" y="300"/>
                  </a:lnTo>
                  <a:lnTo>
                    <a:pt x="714" y="298"/>
                  </a:lnTo>
                  <a:lnTo>
                    <a:pt x="714" y="296"/>
                  </a:lnTo>
                  <a:lnTo>
                    <a:pt x="712" y="294"/>
                  </a:lnTo>
                  <a:lnTo>
                    <a:pt x="710" y="294"/>
                  </a:lnTo>
                  <a:lnTo>
                    <a:pt x="710" y="292"/>
                  </a:lnTo>
                  <a:lnTo>
                    <a:pt x="708" y="294"/>
                  </a:lnTo>
                  <a:lnTo>
                    <a:pt x="702" y="294"/>
                  </a:lnTo>
                  <a:lnTo>
                    <a:pt x="700" y="294"/>
                  </a:lnTo>
                  <a:lnTo>
                    <a:pt x="696" y="294"/>
                  </a:lnTo>
                  <a:lnTo>
                    <a:pt x="696" y="292"/>
                  </a:lnTo>
                  <a:lnTo>
                    <a:pt x="698" y="292"/>
                  </a:lnTo>
                  <a:lnTo>
                    <a:pt x="696" y="292"/>
                  </a:lnTo>
                  <a:lnTo>
                    <a:pt x="694" y="290"/>
                  </a:lnTo>
                  <a:lnTo>
                    <a:pt x="692" y="290"/>
                  </a:lnTo>
                  <a:lnTo>
                    <a:pt x="690" y="288"/>
                  </a:lnTo>
                  <a:lnTo>
                    <a:pt x="688" y="288"/>
                  </a:lnTo>
                  <a:lnTo>
                    <a:pt x="686" y="288"/>
                  </a:lnTo>
                  <a:lnTo>
                    <a:pt x="686" y="286"/>
                  </a:lnTo>
                  <a:lnTo>
                    <a:pt x="688" y="286"/>
                  </a:lnTo>
                  <a:lnTo>
                    <a:pt x="690" y="286"/>
                  </a:lnTo>
                  <a:lnTo>
                    <a:pt x="694" y="286"/>
                  </a:lnTo>
                  <a:lnTo>
                    <a:pt x="698" y="286"/>
                  </a:lnTo>
                  <a:lnTo>
                    <a:pt x="700" y="288"/>
                  </a:lnTo>
                  <a:lnTo>
                    <a:pt x="702" y="288"/>
                  </a:lnTo>
                  <a:lnTo>
                    <a:pt x="704" y="288"/>
                  </a:lnTo>
                  <a:lnTo>
                    <a:pt x="706" y="290"/>
                  </a:lnTo>
                  <a:lnTo>
                    <a:pt x="708" y="290"/>
                  </a:lnTo>
                  <a:lnTo>
                    <a:pt x="710" y="290"/>
                  </a:lnTo>
                  <a:lnTo>
                    <a:pt x="710" y="292"/>
                  </a:lnTo>
                  <a:lnTo>
                    <a:pt x="712" y="292"/>
                  </a:lnTo>
                  <a:lnTo>
                    <a:pt x="714" y="294"/>
                  </a:lnTo>
                  <a:lnTo>
                    <a:pt x="716" y="294"/>
                  </a:lnTo>
                  <a:lnTo>
                    <a:pt x="720" y="296"/>
                  </a:lnTo>
                  <a:lnTo>
                    <a:pt x="724" y="296"/>
                  </a:lnTo>
                  <a:lnTo>
                    <a:pt x="728" y="294"/>
                  </a:lnTo>
                  <a:lnTo>
                    <a:pt x="730" y="292"/>
                  </a:lnTo>
                  <a:lnTo>
                    <a:pt x="732" y="290"/>
                  </a:lnTo>
                  <a:lnTo>
                    <a:pt x="734" y="288"/>
                  </a:lnTo>
                  <a:lnTo>
                    <a:pt x="736" y="286"/>
                  </a:lnTo>
                  <a:lnTo>
                    <a:pt x="736" y="284"/>
                  </a:lnTo>
                  <a:lnTo>
                    <a:pt x="738" y="284"/>
                  </a:lnTo>
                  <a:lnTo>
                    <a:pt x="738" y="282"/>
                  </a:lnTo>
                  <a:lnTo>
                    <a:pt x="740" y="282"/>
                  </a:lnTo>
                  <a:lnTo>
                    <a:pt x="740" y="284"/>
                  </a:lnTo>
                  <a:lnTo>
                    <a:pt x="742" y="284"/>
                  </a:lnTo>
                  <a:lnTo>
                    <a:pt x="744" y="286"/>
                  </a:lnTo>
                  <a:lnTo>
                    <a:pt x="746" y="286"/>
                  </a:lnTo>
                  <a:lnTo>
                    <a:pt x="748" y="286"/>
                  </a:lnTo>
                  <a:lnTo>
                    <a:pt x="750" y="288"/>
                  </a:lnTo>
                  <a:lnTo>
                    <a:pt x="754" y="288"/>
                  </a:lnTo>
                  <a:lnTo>
                    <a:pt x="754" y="286"/>
                  </a:lnTo>
                  <a:lnTo>
                    <a:pt x="756" y="286"/>
                  </a:lnTo>
                  <a:lnTo>
                    <a:pt x="758" y="286"/>
                  </a:lnTo>
                  <a:lnTo>
                    <a:pt x="762" y="284"/>
                  </a:lnTo>
                  <a:lnTo>
                    <a:pt x="766" y="282"/>
                  </a:lnTo>
                  <a:lnTo>
                    <a:pt x="768" y="280"/>
                  </a:lnTo>
                  <a:lnTo>
                    <a:pt x="772" y="280"/>
                  </a:lnTo>
                  <a:lnTo>
                    <a:pt x="776" y="278"/>
                  </a:lnTo>
                  <a:lnTo>
                    <a:pt x="778" y="276"/>
                  </a:lnTo>
                  <a:lnTo>
                    <a:pt x="782" y="276"/>
                  </a:lnTo>
                  <a:lnTo>
                    <a:pt x="786" y="272"/>
                  </a:lnTo>
                  <a:lnTo>
                    <a:pt x="788" y="270"/>
                  </a:lnTo>
                  <a:lnTo>
                    <a:pt x="790" y="270"/>
                  </a:lnTo>
                  <a:lnTo>
                    <a:pt x="790" y="268"/>
                  </a:lnTo>
                  <a:lnTo>
                    <a:pt x="788" y="268"/>
                  </a:lnTo>
                  <a:lnTo>
                    <a:pt x="776" y="268"/>
                  </a:lnTo>
                  <a:lnTo>
                    <a:pt x="772" y="266"/>
                  </a:lnTo>
                  <a:lnTo>
                    <a:pt x="766" y="266"/>
                  </a:lnTo>
                  <a:lnTo>
                    <a:pt x="764" y="264"/>
                  </a:lnTo>
                  <a:lnTo>
                    <a:pt x="764" y="262"/>
                  </a:lnTo>
                  <a:lnTo>
                    <a:pt x="764" y="260"/>
                  </a:lnTo>
                  <a:lnTo>
                    <a:pt x="760" y="260"/>
                  </a:lnTo>
                  <a:lnTo>
                    <a:pt x="758" y="258"/>
                  </a:lnTo>
                  <a:lnTo>
                    <a:pt x="754" y="258"/>
                  </a:lnTo>
                  <a:lnTo>
                    <a:pt x="752" y="256"/>
                  </a:lnTo>
                  <a:lnTo>
                    <a:pt x="750" y="256"/>
                  </a:lnTo>
                  <a:lnTo>
                    <a:pt x="748" y="256"/>
                  </a:lnTo>
                  <a:lnTo>
                    <a:pt x="748" y="254"/>
                  </a:lnTo>
                  <a:lnTo>
                    <a:pt x="746" y="254"/>
                  </a:lnTo>
                  <a:lnTo>
                    <a:pt x="744" y="254"/>
                  </a:lnTo>
                  <a:lnTo>
                    <a:pt x="748" y="254"/>
                  </a:lnTo>
                  <a:lnTo>
                    <a:pt x="748" y="252"/>
                  </a:lnTo>
                  <a:lnTo>
                    <a:pt x="758" y="252"/>
                  </a:lnTo>
                  <a:lnTo>
                    <a:pt x="762" y="252"/>
                  </a:lnTo>
                  <a:lnTo>
                    <a:pt x="766" y="252"/>
                  </a:lnTo>
                  <a:lnTo>
                    <a:pt x="770" y="252"/>
                  </a:lnTo>
                  <a:lnTo>
                    <a:pt x="772" y="254"/>
                  </a:lnTo>
                  <a:lnTo>
                    <a:pt x="774" y="256"/>
                  </a:lnTo>
                  <a:lnTo>
                    <a:pt x="776" y="258"/>
                  </a:lnTo>
                  <a:lnTo>
                    <a:pt x="778" y="260"/>
                  </a:lnTo>
                  <a:lnTo>
                    <a:pt x="782" y="264"/>
                  </a:lnTo>
                  <a:lnTo>
                    <a:pt x="788" y="264"/>
                  </a:lnTo>
                  <a:lnTo>
                    <a:pt x="790" y="264"/>
                  </a:lnTo>
                  <a:lnTo>
                    <a:pt x="792" y="262"/>
                  </a:lnTo>
                  <a:lnTo>
                    <a:pt x="798" y="260"/>
                  </a:lnTo>
                  <a:lnTo>
                    <a:pt x="804" y="258"/>
                  </a:lnTo>
                  <a:lnTo>
                    <a:pt x="808" y="254"/>
                  </a:lnTo>
                  <a:lnTo>
                    <a:pt x="812" y="254"/>
                  </a:lnTo>
                  <a:lnTo>
                    <a:pt x="814" y="252"/>
                  </a:lnTo>
                  <a:lnTo>
                    <a:pt x="816" y="252"/>
                  </a:lnTo>
                  <a:lnTo>
                    <a:pt x="818" y="252"/>
                  </a:lnTo>
                  <a:lnTo>
                    <a:pt x="818" y="250"/>
                  </a:lnTo>
                  <a:lnTo>
                    <a:pt x="816" y="250"/>
                  </a:lnTo>
                  <a:lnTo>
                    <a:pt x="814" y="248"/>
                  </a:lnTo>
                  <a:lnTo>
                    <a:pt x="812" y="248"/>
                  </a:lnTo>
                  <a:lnTo>
                    <a:pt x="812" y="246"/>
                  </a:lnTo>
                  <a:lnTo>
                    <a:pt x="814" y="246"/>
                  </a:lnTo>
                  <a:lnTo>
                    <a:pt x="816" y="244"/>
                  </a:lnTo>
                  <a:lnTo>
                    <a:pt x="818" y="244"/>
                  </a:lnTo>
                  <a:lnTo>
                    <a:pt x="828" y="244"/>
                  </a:lnTo>
                  <a:lnTo>
                    <a:pt x="830" y="246"/>
                  </a:lnTo>
                  <a:lnTo>
                    <a:pt x="830" y="248"/>
                  </a:lnTo>
                  <a:lnTo>
                    <a:pt x="834" y="250"/>
                  </a:lnTo>
                  <a:lnTo>
                    <a:pt x="836" y="250"/>
                  </a:lnTo>
                  <a:lnTo>
                    <a:pt x="838" y="250"/>
                  </a:lnTo>
                  <a:lnTo>
                    <a:pt x="838" y="246"/>
                  </a:lnTo>
                  <a:lnTo>
                    <a:pt x="840" y="246"/>
                  </a:lnTo>
                  <a:lnTo>
                    <a:pt x="840" y="248"/>
                  </a:lnTo>
                  <a:lnTo>
                    <a:pt x="842" y="248"/>
                  </a:lnTo>
                  <a:lnTo>
                    <a:pt x="842" y="250"/>
                  </a:lnTo>
                  <a:lnTo>
                    <a:pt x="846" y="250"/>
                  </a:lnTo>
                  <a:lnTo>
                    <a:pt x="846" y="244"/>
                  </a:lnTo>
                  <a:lnTo>
                    <a:pt x="844" y="244"/>
                  </a:lnTo>
                  <a:lnTo>
                    <a:pt x="844" y="242"/>
                  </a:lnTo>
                  <a:lnTo>
                    <a:pt x="842" y="242"/>
                  </a:lnTo>
                  <a:lnTo>
                    <a:pt x="842" y="240"/>
                  </a:lnTo>
                  <a:lnTo>
                    <a:pt x="840" y="240"/>
                  </a:lnTo>
                  <a:lnTo>
                    <a:pt x="838" y="238"/>
                  </a:lnTo>
                  <a:lnTo>
                    <a:pt x="836" y="238"/>
                  </a:lnTo>
                  <a:lnTo>
                    <a:pt x="840" y="238"/>
                  </a:lnTo>
                  <a:lnTo>
                    <a:pt x="842" y="236"/>
                  </a:lnTo>
                  <a:lnTo>
                    <a:pt x="844" y="236"/>
                  </a:lnTo>
                  <a:lnTo>
                    <a:pt x="846" y="236"/>
                  </a:lnTo>
                  <a:lnTo>
                    <a:pt x="846" y="238"/>
                  </a:lnTo>
                  <a:lnTo>
                    <a:pt x="848" y="240"/>
                  </a:lnTo>
                  <a:lnTo>
                    <a:pt x="850" y="242"/>
                  </a:lnTo>
                  <a:lnTo>
                    <a:pt x="850" y="244"/>
                  </a:lnTo>
                  <a:lnTo>
                    <a:pt x="852" y="246"/>
                  </a:lnTo>
                  <a:lnTo>
                    <a:pt x="854" y="248"/>
                  </a:lnTo>
                  <a:lnTo>
                    <a:pt x="856" y="248"/>
                  </a:lnTo>
                  <a:lnTo>
                    <a:pt x="860" y="248"/>
                  </a:lnTo>
                  <a:lnTo>
                    <a:pt x="862" y="246"/>
                  </a:lnTo>
                  <a:lnTo>
                    <a:pt x="866" y="246"/>
                  </a:lnTo>
                  <a:lnTo>
                    <a:pt x="870" y="244"/>
                  </a:lnTo>
                  <a:lnTo>
                    <a:pt x="876" y="242"/>
                  </a:lnTo>
                  <a:lnTo>
                    <a:pt x="880" y="240"/>
                  </a:lnTo>
                  <a:lnTo>
                    <a:pt x="884" y="238"/>
                  </a:lnTo>
                  <a:lnTo>
                    <a:pt x="886" y="238"/>
                  </a:lnTo>
                  <a:lnTo>
                    <a:pt x="890" y="236"/>
                  </a:lnTo>
                  <a:lnTo>
                    <a:pt x="892" y="234"/>
                  </a:lnTo>
                  <a:lnTo>
                    <a:pt x="892" y="232"/>
                  </a:lnTo>
                  <a:lnTo>
                    <a:pt x="894" y="230"/>
                  </a:lnTo>
                  <a:lnTo>
                    <a:pt x="892" y="230"/>
                  </a:lnTo>
                  <a:lnTo>
                    <a:pt x="890" y="226"/>
                  </a:lnTo>
                  <a:lnTo>
                    <a:pt x="890" y="224"/>
                  </a:lnTo>
                  <a:lnTo>
                    <a:pt x="888" y="222"/>
                  </a:lnTo>
                  <a:lnTo>
                    <a:pt x="886" y="220"/>
                  </a:lnTo>
                  <a:lnTo>
                    <a:pt x="886" y="218"/>
                  </a:lnTo>
                  <a:lnTo>
                    <a:pt x="888" y="216"/>
                  </a:lnTo>
                  <a:lnTo>
                    <a:pt x="888" y="214"/>
                  </a:lnTo>
                  <a:lnTo>
                    <a:pt x="890" y="214"/>
                  </a:lnTo>
                  <a:lnTo>
                    <a:pt x="892" y="214"/>
                  </a:lnTo>
                  <a:lnTo>
                    <a:pt x="896" y="212"/>
                  </a:lnTo>
                  <a:lnTo>
                    <a:pt x="900" y="212"/>
                  </a:lnTo>
                  <a:lnTo>
                    <a:pt x="904" y="212"/>
                  </a:lnTo>
                  <a:lnTo>
                    <a:pt x="906" y="210"/>
                  </a:lnTo>
                  <a:lnTo>
                    <a:pt x="908" y="210"/>
                  </a:lnTo>
                  <a:lnTo>
                    <a:pt x="910" y="210"/>
                  </a:lnTo>
                  <a:lnTo>
                    <a:pt x="910" y="206"/>
                  </a:lnTo>
                  <a:lnTo>
                    <a:pt x="908" y="202"/>
                  </a:lnTo>
                  <a:lnTo>
                    <a:pt x="908" y="200"/>
                  </a:lnTo>
                  <a:lnTo>
                    <a:pt x="906" y="200"/>
                  </a:lnTo>
                  <a:lnTo>
                    <a:pt x="906" y="198"/>
                  </a:lnTo>
                  <a:lnTo>
                    <a:pt x="904" y="196"/>
                  </a:lnTo>
                  <a:lnTo>
                    <a:pt x="902" y="194"/>
                  </a:lnTo>
                  <a:lnTo>
                    <a:pt x="902" y="192"/>
                  </a:lnTo>
                  <a:lnTo>
                    <a:pt x="898" y="192"/>
                  </a:lnTo>
                  <a:lnTo>
                    <a:pt x="896" y="192"/>
                  </a:lnTo>
                  <a:lnTo>
                    <a:pt x="894" y="192"/>
                  </a:lnTo>
                  <a:lnTo>
                    <a:pt x="890" y="190"/>
                  </a:lnTo>
                  <a:lnTo>
                    <a:pt x="878" y="190"/>
                  </a:lnTo>
                  <a:lnTo>
                    <a:pt x="874" y="192"/>
                  </a:lnTo>
                  <a:lnTo>
                    <a:pt x="872" y="192"/>
                  </a:lnTo>
                  <a:lnTo>
                    <a:pt x="870" y="194"/>
                  </a:lnTo>
                  <a:lnTo>
                    <a:pt x="868" y="196"/>
                  </a:lnTo>
                  <a:lnTo>
                    <a:pt x="866" y="198"/>
                  </a:lnTo>
                  <a:lnTo>
                    <a:pt x="866" y="200"/>
                  </a:lnTo>
                  <a:lnTo>
                    <a:pt x="868" y="202"/>
                  </a:lnTo>
                  <a:lnTo>
                    <a:pt x="868" y="204"/>
                  </a:lnTo>
                  <a:lnTo>
                    <a:pt x="870" y="204"/>
                  </a:lnTo>
                  <a:lnTo>
                    <a:pt x="866" y="206"/>
                  </a:lnTo>
                  <a:lnTo>
                    <a:pt x="864" y="206"/>
                  </a:lnTo>
                  <a:lnTo>
                    <a:pt x="862" y="208"/>
                  </a:lnTo>
                  <a:lnTo>
                    <a:pt x="856" y="208"/>
                  </a:lnTo>
                  <a:lnTo>
                    <a:pt x="850" y="212"/>
                  </a:lnTo>
                  <a:lnTo>
                    <a:pt x="848" y="214"/>
                  </a:lnTo>
                  <a:lnTo>
                    <a:pt x="846" y="216"/>
                  </a:lnTo>
                  <a:lnTo>
                    <a:pt x="844" y="216"/>
                  </a:lnTo>
                  <a:lnTo>
                    <a:pt x="844" y="218"/>
                  </a:lnTo>
                  <a:lnTo>
                    <a:pt x="842" y="218"/>
                  </a:lnTo>
                  <a:lnTo>
                    <a:pt x="840" y="220"/>
                  </a:lnTo>
                  <a:lnTo>
                    <a:pt x="838" y="220"/>
                  </a:lnTo>
                  <a:lnTo>
                    <a:pt x="836" y="220"/>
                  </a:lnTo>
                  <a:lnTo>
                    <a:pt x="834" y="222"/>
                  </a:lnTo>
                  <a:lnTo>
                    <a:pt x="832" y="222"/>
                  </a:lnTo>
                  <a:lnTo>
                    <a:pt x="832" y="224"/>
                  </a:lnTo>
                  <a:lnTo>
                    <a:pt x="830" y="226"/>
                  </a:lnTo>
                  <a:lnTo>
                    <a:pt x="830" y="228"/>
                  </a:lnTo>
                  <a:lnTo>
                    <a:pt x="828" y="230"/>
                  </a:lnTo>
                  <a:lnTo>
                    <a:pt x="826" y="230"/>
                  </a:lnTo>
                  <a:lnTo>
                    <a:pt x="824" y="232"/>
                  </a:lnTo>
                  <a:lnTo>
                    <a:pt x="820" y="232"/>
                  </a:lnTo>
                  <a:lnTo>
                    <a:pt x="816" y="232"/>
                  </a:lnTo>
                  <a:lnTo>
                    <a:pt x="814" y="234"/>
                  </a:lnTo>
                  <a:lnTo>
                    <a:pt x="812" y="236"/>
                  </a:lnTo>
                  <a:lnTo>
                    <a:pt x="810" y="236"/>
                  </a:lnTo>
                  <a:lnTo>
                    <a:pt x="810" y="234"/>
                  </a:lnTo>
                  <a:lnTo>
                    <a:pt x="810" y="232"/>
                  </a:lnTo>
                  <a:lnTo>
                    <a:pt x="810" y="228"/>
                  </a:lnTo>
                  <a:lnTo>
                    <a:pt x="808" y="226"/>
                  </a:lnTo>
                  <a:lnTo>
                    <a:pt x="808" y="220"/>
                  </a:lnTo>
                  <a:lnTo>
                    <a:pt x="810" y="220"/>
                  </a:lnTo>
                  <a:lnTo>
                    <a:pt x="810" y="218"/>
                  </a:lnTo>
                  <a:lnTo>
                    <a:pt x="812" y="218"/>
                  </a:lnTo>
                  <a:lnTo>
                    <a:pt x="814" y="218"/>
                  </a:lnTo>
                  <a:lnTo>
                    <a:pt x="818" y="216"/>
                  </a:lnTo>
                  <a:lnTo>
                    <a:pt x="820" y="216"/>
                  </a:lnTo>
                  <a:lnTo>
                    <a:pt x="822" y="216"/>
                  </a:lnTo>
                  <a:lnTo>
                    <a:pt x="824" y="214"/>
                  </a:lnTo>
                  <a:lnTo>
                    <a:pt x="824" y="212"/>
                  </a:lnTo>
                  <a:lnTo>
                    <a:pt x="826" y="210"/>
                  </a:lnTo>
                  <a:lnTo>
                    <a:pt x="824" y="208"/>
                  </a:lnTo>
                  <a:lnTo>
                    <a:pt x="824" y="206"/>
                  </a:lnTo>
                  <a:lnTo>
                    <a:pt x="824" y="204"/>
                  </a:lnTo>
                  <a:lnTo>
                    <a:pt x="822" y="202"/>
                  </a:lnTo>
                  <a:lnTo>
                    <a:pt x="820" y="200"/>
                  </a:lnTo>
                  <a:lnTo>
                    <a:pt x="818" y="200"/>
                  </a:lnTo>
                  <a:lnTo>
                    <a:pt x="816" y="200"/>
                  </a:lnTo>
                  <a:lnTo>
                    <a:pt x="812" y="202"/>
                  </a:lnTo>
                  <a:lnTo>
                    <a:pt x="808" y="204"/>
                  </a:lnTo>
                  <a:lnTo>
                    <a:pt x="806" y="206"/>
                  </a:lnTo>
                  <a:lnTo>
                    <a:pt x="802" y="208"/>
                  </a:lnTo>
                  <a:lnTo>
                    <a:pt x="800" y="208"/>
                  </a:lnTo>
                  <a:lnTo>
                    <a:pt x="798" y="210"/>
                  </a:lnTo>
                  <a:lnTo>
                    <a:pt x="796" y="212"/>
                  </a:lnTo>
                  <a:lnTo>
                    <a:pt x="794" y="214"/>
                  </a:lnTo>
                  <a:lnTo>
                    <a:pt x="794" y="216"/>
                  </a:lnTo>
                  <a:lnTo>
                    <a:pt x="792" y="216"/>
                  </a:lnTo>
                  <a:lnTo>
                    <a:pt x="792" y="214"/>
                  </a:lnTo>
                  <a:lnTo>
                    <a:pt x="790" y="214"/>
                  </a:lnTo>
                  <a:lnTo>
                    <a:pt x="790" y="212"/>
                  </a:lnTo>
                  <a:lnTo>
                    <a:pt x="792" y="210"/>
                  </a:lnTo>
                  <a:lnTo>
                    <a:pt x="794" y="208"/>
                  </a:lnTo>
                  <a:lnTo>
                    <a:pt x="796" y="208"/>
                  </a:lnTo>
                  <a:lnTo>
                    <a:pt x="796" y="206"/>
                  </a:lnTo>
                  <a:lnTo>
                    <a:pt x="798" y="206"/>
                  </a:lnTo>
                  <a:lnTo>
                    <a:pt x="796" y="204"/>
                  </a:lnTo>
                  <a:lnTo>
                    <a:pt x="796" y="202"/>
                  </a:lnTo>
                  <a:lnTo>
                    <a:pt x="798" y="200"/>
                  </a:lnTo>
                  <a:lnTo>
                    <a:pt x="800" y="200"/>
                  </a:lnTo>
                  <a:lnTo>
                    <a:pt x="802" y="200"/>
                  </a:lnTo>
                  <a:lnTo>
                    <a:pt x="804" y="198"/>
                  </a:lnTo>
                  <a:lnTo>
                    <a:pt x="806" y="198"/>
                  </a:lnTo>
                  <a:lnTo>
                    <a:pt x="804" y="198"/>
                  </a:lnTo>
                  <a:lnTo>
                    <a:pt x="802" y="198"/>
                  </a:lnTo>
                  <a:lnTo>
                    <a:pt x="800" y="196"/>
                  </a:lnTo>
                  <a:lnTo>
                    <a:pt x="798" y="196"/>
                  </a:lnTo>
                  <a:lnTo>
                    <a:pt x="798" y="194"/>
                  </a:lnTo>
                  <a:lnTo>
                    <a:pt x="800" y="194"/>
                  </a:lnTo>
                  <a:lnTo>
                    <a:pt x="800" y="192"/>
                  </a:lnTo>
                  <a:lnTo>
                    <a:pt x="798" y="194"/>
                  </a:lnTo>
                  <a:lnTo>
                    <a:pt x="796" y="194"/>
                  </a:lnTo>
                  <a:lnTo>
                    <a:pt x="792" y="194"/>
                  </a:lnTo>
                  <a:lnTo>
                    <a:pt x="790" y="196"/>
                  </a:lnTo>
                  <a:lnTo>
                    <a:pt x="788" y="196"/>
                  </a:lnTo>
                  <a:lnTo>
                    <a:pt x="786" y="196"/>
                  </a:lnTo>
                  <a:lnTo>
                    <a:pt x="784" y="194"/>
                  </a:lnTo>
                  <a:lnTo>
                    <a:pt x="782" y="194"/>
                  </a:lnTo>
                  <a:lnTo>
                    <a:pt x="786" y="192"/>
                  </a:lnTo>
                  <a:lnTo>
                    <a:pt x="788" y="192"/>
                  </a:lnTo>
                  <a:lnTo>
                    <a:pt x="790" y="190"/>
                  </a:lnTo>
                  <a:lnTo>
                    <a:pt x="792" y="190"/>
                  </a:lnTo>
                  <a:lnTo>
                    <a:pt x="792" y="186"/>
                  </a:lnTo>
                  <a:lnTo>
                    <a:pt x="796" y="186"/>
                  </a:lnTo>
                  <a:lnTo>
                    <a:pt x="798" y="188"/>
                  </a:lnTo>
                  <a:lnTo>
                    <a:pt x="800" y="188"/>
                  </a:lnTo>
                  <a:lnTo>
                    <a:pt x="802" y="186"/>
                  </a:lnTo>
                  <a:lnTo>
                    <a:pt x="804" y="186"/>
                  </a:lnTo>
                  <a:lnTo>
                    <a:pt x="804" y="184"/>
                  </a:lnTo>
                  <a:lnTo>
                    <a:pt x="804" y="182"/>
                  </a:lnTo>
                  <a:lnTo>
                    <a:pt x="802" y="182"/>
                  </a:lnTo>
                  <a:lnTo>
                    <a:pt x="800" y="180"/>
                  </a:lnTo>
                  <a:lnTo>
                    <a:pt x="798" y="180"/>
                  </a:lnTo>
                  <a:lnTo>
                    <a:pt x="796" y="178"/>
                  </a:lnTo>
                  <a:lnTo>
                    <a:pt x="796" y="176"/>
                  </a:lnTo>
                  <a:lnTo>
                    <a:pt x="798" y="176"/>
                  </a:lnTo>
                  <a:lnTo>
                    <a:pt x="798" y="174"/>
                  </a:lnTo>
                  <a:lnTo>
                    <a:pt x="800" y="172"/>
                  </a:lnTo>
                  <a:lnTo>
                    <a:pt x="802" y="170"/>
                  </a:lnTo>
                  <a:lnTo>
                    <a:pt x="802" y="168"/>
                  </a:lnTo>
                  <a:lnTo>
                    <a:pt x="804" y="166"/>
                  </a:lnTo>
                  <a:lnTo>
                    <a:pt x="804" y="162"/>
                  </a:lnTo>
                  <a:lnTo>
                    <a:pt x="802" y="160"/>
                  </a:lnTo>
                  <a:lnTo>
                    <a:pt x="800" y="160"/>
                  </a:lnTo>
                  <a:lnTo>
                    <a:pt x="798" y="158"/>
                  </a:lnTo>
                  <a:lnTo>
                    <a:pt x="796" y="158"/>
                  </a:lnTo>
                  <a:lnTo>
                    <a:pt x="794" y="156"/>
                  </a:lnTo>
                  <a:lnTo>
                    <a:pt x="792" y="156"/>
                  </a:lnTo>
                  <a:lnTo>
                    <a:pt x="788" y="156"/>
                  </a:lnTo>
                  <a:lnTo>
                    <a:pt x="788" y="158"/>
                  </a:lnTo>
                  <a:lnTo>
                    <a:pt x="786" y="158"/>
                  </a:lnTo>
                  <a:lnTo>
                    <a:pt x="782" y="158"/>
                  </a:lnTo>
                  <a:lnTo>
                    <a:pt x="780" y="160"/>
                  </a:lnTo>
                  <a:lnTo>
                    <a:pt x="776" y="160"/>
                  </a:lnTo>
                  <a:lnTo>
                    <a:pt x="774" y="160"/>
                  </a:lnTo>
                  <a:lnTo>
                    <a:pt x="774" y="162"/>
                  </a:lnTo>
                  <a:lnTo>
                    <a:pt x="776" y="164"/>
                  </a:lnTo>
                  <a:lnTo>
                    <a:pt x="776" y="166"/>
                  </a:lnTo>
                  <a:lnTo>
                    <a:pt x="774" y="166"/>
                  </a:lnTo>
                  <a:lnTo>
                    <a:pt x="772" y="166"/>
                  </a:lnTo>
                  <a:lnTo>
                    <a:pt x="760" y="166"/>
                  </a:lnTo>
                  <a:lnTo>
                    <a:pt x="758" y="168"/>
                  </a:lnTo>
                  <a:lnTo>
                    <a:pt x="756" y="168"/>
                  </a:lnTo>
                  <a:lnTo>
                    <a:pt x="754" y="170"/>
                  </a:lnTo>
                  <a:lnTo>
                    <a:pt x="752" y="172"/>
                  </a:lnTo>
                  <a:lnTo>
                    <a:pt x="752" y="174"/>
                  </a:lnTo>
                  <a:lnTo>
                    <a:pt x="750" y="174"/>
                  </a:lnTo>
                  <a:lnTo>
                    <a:pt x="752" y="174"/>
                  </a:lnTo>
                  <a:lnTo>
                    <a:pt x="754" y="176"/>
                  </a:lnTo>
                  <a:lnTo>
                    <a:pt x="756" y="176"/>
                  </a:lnTo>
                  <a:lnTo>
                    <a:pt x="758" y="176"/>
                  </a:lnTo>
                  <a:lnTo>
                    <a:pt x="758" y="178"/>
                  </a:lnTo>
                  <a:lnTo>
                    <a:pt x="756" y="178"/>
                  </a:lnTo>
                  <a:lnTo>
                    <a:pt x="754" y="178"/>
                  </a:lnTo>
                  <a:lnTo>
                    <a:pt x="750" y="180"/>
                  </a:lnTo>
                  <a:lnTo>
                    <a:pt x="746" y="182"/>
                  </a:lnTo>
                  <a:lnTo>
                    <a:pt x="744" y="182"/>
                  </a:lnTo>
                  <a:lnTo>
                    <a:pt x="742" y="184"/>
                  </a:lnTo>
                  <a:lnTo>
                    <a:pt x="742" y="186"/>
                  </a:lnTo>
                  <a:lnTo>
                    <a:pt x="742" y="188"/>
                  </a:lnTo>
                  <a:lnTo>
                    <a:pt x="744" y="190"/>
                  </a:lnTo>
                  <a:lnTo>
                    <a:pt x="746" y="192"/>
                  </a:lnTo>
                  <a:lnTo>
                    <a:pt x="748" y="192"/>
                  </a:lnTo>
                  <a:lnTo>
                    <a:pt x="750" y="194"/>
                  </a:lnTo>
                  <a:lnTo>
                    <a:pt x="754" y="194"/>
                  </a:lnTo>
                  <a:lnTo>
                    <a:pt x="756" y="194"/>
                  </a:lnTo>
                  <a:lnTo>
                    <a:pt x="756" y="192"/>
                  </a:lnTo>
                  <a:lnTo>
                    <a:pt x="758" y="192"/>
                  </a:lnTo>
                  <a:lnTo>
                    <a:pt x="758" y="198"/>
                  </a:lnTo>
                  <a:lnTo>
                    <a:pt x="760" y="198"/>
                  </a:lnTo>
                  <a:lnTo>
                    <a:pt x="762" y="198"/>
                  </a:lnTo>
                  <a:lnTo>
                    <a:pt x="764" y="198"/>
                  </a:lnTo>
                  <a:lnTo>
                    <a:pt x="768" y="198"/>
                  </a:lnTo>
                  <a:lnTo>
                    <a:pt x="766" y="198"/>
                  </a:lnTo>
                  <a:lnTo>
                    <a:pt x="766" y="200"/>
                  </a:lnTo>
                  <a:lnTo>
                    <a:pt x="762" y="200"/>
                  </a:lnTo>
                  <a:lnTo>
                    <a:pt x="758" y="200"/>
                  </a:lnTo>
                  <a:lnTo>
                    <a:pt x="756" y="198"/>
                  </a:lnTo>
                  <a:lnTo>
                    <a:pt x="756" y="202"/>
                  </a:lnTo>
                  <a:lnTo>
                    <a:pt x="752" y="202"/>
                  </a:lnTo>
                  <a:lnTo>
                    <a:pt x="750" y="204"/>
                  </a:lnTo>
                  <a:lnTo>
                    <a:pt x="748" y="204"/>
                  </a:lnTo>
                  <a:lnTo>
                    <a:pt x="746" y="204"/>
                  </a:lnTo>
                  <a:lnTo>
                    <a:pt x="746" y="206"/>
                  </a:lnTo>
                  <a:lnTo>
                    <a:pt x="752" y="206"/>
                  </a:lnTo>
                  <a:lnTo>
                    <a:pt x="754" y="204"/>
                  </a:lnTo>
                  <a:lnTo>
                    <a:pt x="756" y="204"/>
                  </a:lnTo>
                  <a:lnTo>
                    <a:pt x="758" y="204"/>
                  </a:lnTo>
                  <a:lnTo>
                    <a:pt x="758" y="206"/>
                  </a:lnTo>
                  <a:lnTo>
                    <a:pt x="756" y="208"/>
                  </a:lnTo>
                  <a:lnTo>
                    <a:pt x="756" y="210"/>
                  </a:lnTo>
                  <a:lnTo>
                    <a:pt x="754" y="210"/>
                  </a:lnTo>
                  <a:lnTo>
                    <a:pt x="750" y="212"/>
                  </a:lnTo>
                  <a:lnTo>
                    <a:pt x="746" y="214"/>
                  </a:lnTo>
                  <a:lnTo>
                    <a:pt x="744" y="216"/>
                  </a:lnTo>
                  <a:lnTo>
                    <a:pt x="742" y="216"/>
                  </a:lnTo>
                  <a:lnTo>
                    <a:pt x="738" y="218"/>
                  </a:lnTo>
                  <a:lnTo>
                    <a:pt x="736" y="220"/>
                  </a:lnTo>
                  <a:lnTo>
                    <a:pt x="734" y="220"/>
                  </a:lnTo>
                  <a:lnTo>
                    <a:pt x="732" y="220"/>
                  </a:lnTo>
                  <a:lnTo>
                    <a:pt x="730" y="220"/>
                  </a:lnTo>
                  <a:lnTo>
                    <a:pt x="728" y="220"/>
                  </a:lnTo>
                  <a:lnTo>
                    <a:pt x="726" y="218"/>
                  </a:lnTo>
                  <a:lnTo>
                    <a:pt x="724" y="220"/>
                  </a:lnTo>
                  <a:lnTo>
                    <a:pt x="722" y="220"/>
                  </a:lnTo>
                  <a:lnTo>
                    <a:pt x="720" y="222"/>
                  </a:lnTo>
                  <a:lnTo>
                    <a:pt x="718" y="224"/>
                  </a:lnTo>
                  <a:lnTo>
                    <a:pt x="716" y="226"/>
                  </a:lnTo>
                  <a:lnTo>
                    <a:pt x="716" y="230"/>
                  </a:lnTo>
                  <a:lnTo>
                    <a:pt x="714" y="232"/>
                  </a:lnTo>
                  <a:lnTo>
                    <a:pt x="714" y="234"/>
                  </a:lnTo>
                  <a:lnTo>
                    <a:pt x="712" y="234"/>
                  </a:lnTo>
                  <a:lnTo>
                    <a:pt x="712" y="232"/>
                  </a:lnTo>
                  <a:lnTo>
                    <a:pt x="710" y="230"/>
                  </a:lnTo>
                  <a:lnTo>
                    <a:pt x="706" y="230"/>
                  </a:lnTo>
                  <a:lnTo>
                    <a:pt x="704" y="230"/>
                  </a:lnTo>
                  <a:lnTo>
                    <a:pt x="704" y="228"/>
                  </a:lnTo>
                  <a:lnTo>
                    <a:pt x="706" y="228"/>
                  </a:lnTo>
                  <a:lnTo>
                    <a:pt x="706" y="226"/>
                  </a:lnTo>
                  <a:lnTo>
                    <a:pt x="708" y="226"/>
                  </a:lnTo>
                  <a:lnTo>
                    <a:pt x="710" y="224"/>
                  </a:lnTo>
                  <a:lnTo>
                    <a:pt x="712" y="222"/>
                  </a:lnTo>
                  <a:lnTo>
                    <a:pt x="714" y="220"/>
                  </a:lnTo>
                  <a:lnTo>
                    <a:pt x="716" y="218"/>
                  </a:lnTo>
                  <a:lnTo>
                    <a:pt x="718" y="218"/>
                  </a:lnTo>
                  <a:lnTo>
                    <a:pt x="720" y="216"/>
                  </a:lnTo>
                  <a:lnTo>
                    <a:pt x="710" y="216"/>
                  </a:lnTo>
                  <a:lnTo>
                    <a:pt x="710" y="214"/>
                  </a:lnTo>
                  <a:lnTo>
                    <a:pt x="708" y="212"/>
                  </a:lnTo>
                  <a:lnTo>
                    <a:pt x="706" y="212"/>
                  </a:lnTo>
                  <a:lnTo>
                    <a:pt x="704" y="212"/>
                  </a:lnTo>
                  <a:lnTo>
                    <a:pt x="700" y="212"/>
                  </a:lnTo>
                  <a:lnTo>
                    <a:pt x="698" y="214"/>
                  </a:lnTo>
                  <a:lnTo>
                    <a:pt x="696" y="214"/>
                  </a:lnTo>
                  <a:lnTo>
                    <a:pt x="694" y="212"/>
                  </a:lnTo>
                  <a:lnTo>
                    <a:pt x="690" y="212"/>
                  </a:lnTo>
                  <a:lnTo>
                    <a:pt x="688" y="214"/>
                  </a:lnTo>
                  <a:lnTo>
                    <a:pt x="688" y="216"/>
                  </a:lnTo>
                  <a:lnTo>
                    <a:pt x="688" y="220"/>
                  </a:lnTo>
                  <a:lnTo>
                    <a:pt x="690" y="220"/>
                  </a:lnTo>
                  <a:lnTo>
                    <a:pt x="692" y="220"/>
                  </a:lnTo>
                  <a:lnTo>
                    <a:pt x="694" y="222"/>
                  </a:lnTo>
                  <a:lnTo>
                    <a:pt x="696" y="222"/>
                  </a:lnTo>
                  <a:lnTo>
                    <a:pt x="698" y="224"/>
                  </a:lnTo>
                  <a:lnTo>
                    <a:pt x="698" y="226"/>
                  </a:lnTo>
                  <a:lnTo>
                    <a:pt x="694" y="226"/>
                  </a:lnTo>
                  <a:lnTo>
                    <a:pt x="692" y="224"/>
                  </a:lnTo>
                  <a:lnTo>
                    <a:pt x="690" y="224"/>
                  </a:lnTo>
                  <a:lnTo>
                    <a:pt x="688" y="222"/>
                  </a:lnTo>
                  <a:lnTo>
                    <a:pt x="686" y="222"/>
                  </a:lnTo>
                  <a:lnTo>
                    <a:pt x="686" y="220"/>
                  </a:lnTo>
                  <a:lnTo>
                    <a:pt x="684" y="220"/>
                  </a:lnTo>
                  <a:lnTo>
                    <a:pt x="682" y="218"/>
                  </a:lnTo>
                  <a:lnTo>
                    <a:pt x="682" y="220"/>
                  </a:lnTo>
                  <a:lnTo>
                    <a:pt x="682" y="226"/>
                  </a:lnTo>
                  <a:lnTo>
                    <a:pt x="680" y="226"/>
                  </a:lnTo>
                  <a:lnTo>
                    <a:pt x="678" y="226"/>
                  </a:lnTo>
                  <a:lnTo>
                    <a:pt x="676" y="228"/>
                  </a:lnTo>
                  <a:lnTo>
                    <a:pt x="672" y="228"/>
                  </a:lnTo>
                  <a:lnTo>
                    <a:pt x="668" y="226"/>
                  </a:lnTo>
                  <a:lnTo>
                    <a:pt x="666" y="226"/>
                  </a:lnTo>
                  <a:lnTo>
                    <a:pt x="664" y="226"/>
                  </a:lnTo>
                  <a:lnTo>
                    <a:pt x="662" y="224"/>
                  </a:lnTo>
                  <a:lnTo>
                    <a:pt x="658" y="224"/>
                  </a:lnTo>
                  <a:lnTo>
                    <a:pt x="656" y="224"/>
                  </a:lnTo>
                  <a:lnTo>
                    <a:pt x="650" y="224"/>
                  </a:lnTo>
                  <a:lnTo>
                    <a:pt x="646" y="224"/>
                  </a:lnTo>
                  <a:lnTo>
                    <a:pt x="638" y="224"/>
                  </a:lnTo>
                  <a:lnTo>
                    <a:pt x="636" y="224"/>
                  </a:lnTo>
                  <a:lnTo>
                    <a:pt x="634" y="222"/>
                  </a:lnTo>
                  <a:lnTo>
                    <a:pt x="632" y="222"/>
                  </a:lnTo>
                  <a:lnTo>
                    <a:pt x="630" y="220"/>
                  </a:lnTo>
                  <a:lnTo>
                    <a:pt x="628" y="220"/>
                  </a:lnTo>
                  <a:lnTo>
                    <a:pt x="628" y="218"/>
                  </a:lnTo>
                  <a:lnTo>
                    <a:pt x="626" y="220"/>
                  </a:lnTo>
                  <a:lnTo>
                    <a:pt x="616" y="220"/>
                  </a:lnTo>
                  <a:lnTo>
                    <a:pt x="614" y="220"/>
                  </a:lnTo>
                  <a:lnTo>
                    <a:pt x="612" y="218"/>
                  </a:lnTo>
                  <a:lnTo>
                    <a:pt x="608" y="216"/>
                  </a:lnTo>
                  <a:lnTo>
                    <a:pt x="608" y="214"/>
                  </a:lnTo>
                  <a:lnTo>
                    <a:pt x="606" y="214"/>
                  </a:lnTo>
                  <a:lnTo>
                    <a:pt x="604" y="214"/>
                  </a:lnTo>
                  <a:lnTo>
                    <a:pt x="600" y="214"/>
                  </a:lnTo>
                  <a:lnTo>
                    <a:pt x="596" y="214"/>
                  </a:lnTo>
                  <a:lnTo>
                    <a:pt x="592" y="216"/>
                  </a:lnTo>
                  <a:lnTo>
                    <a:pt x="590" y="218"/>
                  </a:lnTo>
                  <a:lnTo>
                    <a:pt x="582" y="218"/>
                  </a:lnTo>
                  <a:lnTo>
                    <a:pt x="576" y="218"/>
                  </a:lnTo>
                  <a:lnTo>
                    <a:pt x="572" y="218"/>
                  </a:lnTo>
                  <a:lnTo>
                    <a:pt x="570" y="218"/>
                  </a:lnTo>
                  <a:lnTo>
                    <a:pt x="568" y="220"/>
                  </a:lnTo>
                  <a:lnTo>
                    <a:pt x="566" y="222"/>
                  </a:lnTo>
                  <a:lnTo>
                    <a:pt x="564" y="226"/>
                  </a:lnTo>
                  <a:lnTo>
                    <a:pt x="564" y="228"/>
                  </a:lnTo>
                  <a:lnTo>
                    <a:pt x="562" y="230"/>
                  </a:lnTo>
                  <a:lnTo>
                    <a:pt x="562" y="232"/>
                  </a:lnTo>
                  <a:lnTo>
                    <a:pt x="560" y="236"/>
                  </a:lnTo>
                  <a:lnTo>
                    <a:pt x="560" y="238"/>
                  </a:lnTo>
                  <a:lnTo>
                    <a:pt x="556" y="240"/>
                  </a:lnTo>
                  <a:lnTo>
                    <a:pt x="552" y="240"/>
                  </a:lnTo>
                  <a:lnTo>
                    <a:pt x="550" y="242"/>
                  </a:lnTo>
                  <a:lnTo>
                    <a:pt x="550" y="244"/>
                  </a:lnTo>
                  <a:lnTo>
                    <a:pt x="550" y="246"/>
                  </a:lnTo>
                  <a:lnTo>
                    <a:pt x="548" y="244"/>
                  </a:lnTo>
                  <a:lnTo>
                    <a:pt x="548" y="242"/>
                  </a:lnTo>
                  <a:lnTo>
                    <a:pt x="546" y="240"/>
                  </a:lnTo>
                  <a:lnTo>
                    <a:pt x="546" y="238"/>
                  </a:lnTo>
                  <a:lnTo>
                    <a:pt x="544" y="236"/>
                  </a:lnTo>
                  <a:lnTo>
                    <a:pt x="544" y="234"/>
                  </a:lnTo>
                  <a:lnTo>
                    <a:pt x="546" y="234"/>
                  </a:lnTo>
                  <a:lnTo>
                    <a:pt x="548" y="236"/>
                  </a:lnTo>
                  <a:lnTo>
                    <a:pt x="554" y="236"/>
                  </a:lnTo>
                  <a:lnTo>
                    <a:pt x="556" y="234"/>
                  </a:lnTo>
                  <a:lnTo>
                    <a:pt x="556" y="232"/>
                  </a:lnTo>
                  <a:lnTo>
                    <a:pt x="554" y="230"/>
                  </a:lnTo>
                  <a:lnTo>
                    <a:pt x="552" y="228"/>
                  </a:lnTo>
                  <a:lnTo>
                    <a:pt x="548" y="226"/>
                  </a:lnTo>
                  <a:lnTo>
                    <a:pt x="546" y="224"/>
                  </a:lnTo>
                  <a:lnTo>
                    <a:pt x="544" y="224"/>
                  </a:lnTo>
                  <a:lnTo>
                    <a:pt x="542" y="224"/>
                  </a:lnTo>
                  <a:lnTo>
                    <a:pt x="540" y="224"/>
                  </a:lnTo>
                  <a:lnTo>
                    <a:pt x="540" y="222"/>
                  </a:lnTo>
                  <a:lnTo>
                    <a:pt x="542" y="220"/>
                  </a:lnTo>
                  <a:lnTo>
                    <a:pt x="536" y="220"/>
                  </a:lnTo>
                  <a:lnTo>
                    <a:pt x="534" y="222"/>
                  </a:lnTo>
                  <a:lnTo>
                    <a:pt x="532" y="222"/>
                  </a:lnTo>
                  <a:lnTo>
                    <a:pt x="530" y="222"/>
                  </a:lnTo>
                  <a:lnTo>
                    <a:pt x="526" y="222"/>
                  </a:lnTo>
                  <a:lnTo>
                    <a:pt x="520" y="224"/>
                  </a:lnTo>
                  <a:lnTo>
                    <a:pt x="514" y="224"/>
                  </a:lnTo>
                  <a:lnTo>
                    <a:pt x="506" y="224"/>
                  </a:lnTo>
                  <a:lnTo>
                    <a:pt x="502" y="226"/>
                  </a:lnTo>
                  <a:lnTo>
                    <a:pt x="500" y="226"/>
                  </a:lnTo>
                  <a:lnTo>
                    <a:pt x="498" y="224"/>
                  </a:lnTo>
                  <a:lnTo>
                    <a:pt x="486" y="224"/>
                  </a:lnTo>
                  <a:lnTo>
                    <a:pt x="480" y="224"/>
                  </a:lnTo>
                  <a:lnTo>
                    <a:pt x="474" y="224"/>
                  </a:lnTo>
                  <a:lnTo>
                    <a:pt x="472" y="222"/>
                  </a:lnTo>
                  <a:lnTo>
                    <a:pt x="470" y="222"/>
                  </a:lnTo>
                  <a:lnTo>
                    <a:pt x="472" y="222"/>
                  </a:lnTo>
                  <a:lnTo>
                    <a:pt x="472" y="220"/>
                  </a:lnTo>
                  <a:lnTo>
                    <a:pt x="478" y="220"/>
                  </a:lnTo>
                  <a:lnTo>
                    <a:pt x="484" y="220"/>
                  </a:lnTo>
                  <a:lnTo>
                    <a:pt x="490" y="220"/>
                  </a:lnTo>
                  <a:lnTo>
                    <a:pt x="492" y="220"/>
                  </a:lnTo>
                  <a:lnTo>
                    <a:pt x="494" y="218"/>
                  </a:lnTo>
                  <a:lnTo>
                    <a:pt x="496" y="218"/>
                  </a:lnTo>
                  <a:lnTo>
                    <a:pt x="498" y="218"/>
                  </a:lnTo>
                  <a:lnTo>
                    <a:pt x="498" y="216"/>
                  </a:lnTo>
                  <a:lnTo>
                    <a:pt x="500" y="216"/>
                  </a:lnTo>
                  <a:lnTo>
                    <a:pt x="498" y="214"/>
                  </a:lnTo>
                  <a:lnTo>
                    <a:pt x="498" y="212"/>
                  </a:lnTo>
                  <a:lnTo>
                    <a:pt x="496" y="210"/>
                  </a:lnTo>
                  <a:lnTo>
                    <a:pt x="494" y="208"/>
                  </a:lnTo>
                  <a:lnTo>
                    <a:pt x="490" y="206"/>
                  </a:lnTo>
                  <a:lnTo>
                    <a:pt x="488" y="206"/>
                  </a:lnTo>
                  <a:lnTo>
                    <a:pt x="484" y="204"/>
                  </a:lnTo>
                  <a:lnTo>
                    <a:pt x="470" y="204"/>
                  </a:lnTo>
                  <a:lnTo>
                    <a:pt x="466" y="204"/>
                  </a:lnTo>
                  <a:lnTo>
                    <a:pt x="462" y="202"/>
                  </a:lnTo>
                  <a:lnTo>
                    <a:pt x="458" y="202"/>
                  </a:lnTo>
                  <a:lnTo>
                    <a:pt x="454" y="200"/>
                  </a:lnTo>
                  <a:lnTo>
                    <a:pt x="452" y="200"/>
                  </a:lnTo>
                  <a:lnTo>
                    <a:pt x="450" y="200"/>
                  </a:lnTo>
                  <a:lnTo>
                    <a:pt x="450" y="198"/>
                  </a:lnTo>
                  <a:lnTo>
                    <a:pt x="442" y="198"/>
                  </a:lnTo>
                  <a:lnTo>
                    <a:pt x="440" y="198"/>
                  </a:lnTo>
                  <a:lnTo>
                    <a:pt x="436" y="196"/>
                  </a:lnTo>
                  <a:lnTo>
                    <a:pt x="434" y="194"/>
                  </a:lnTo>
                  <a:lnTo>
                    <a:pt x="426" y="190"/>
                  </a:lnTo>
                  <a:lnTo>
                    <a:pt x="422" y="190"/>
                  </a:lnTo>
                  <a:lnTo>
                    <a:pt x="416" y="190"/>
                  </a:lnTo>
                  <a:lnTo>
                    <a:pt x="414" y="190"/>
                  </a:lnTo>
                  <a:lnTo>
                    <a:pt x="408" y="194"/>
                  </a:lnTo>
                  <a:lnTo>
                    <a:pt x="404" y="196"/>
                  </a:lnTo>
                  <a:lnTo>
                    <a:pt x="402" y="198"/>
                  </a:lnTo>
                  <a:lnTo>
                    <a:pt x="400" y="198"/>
                  </a:lnTo>
                  <a:lnTo>
                    <a:pt x="388" y="198"/>
                  </a:lnTo>
                  <a:lnTo>
                    <a:pt x="390" y="198"/>
                  </a:lnTo>
                  <a:lnTo>
                    <a:pt x="392" y="196"/>
                  </a:lnTo>
                  <a:lnTo>
                    <a:pt x="394" y="196"/>
                  </a:lnTo>
                  <a:lnTo>
                    <a:pt x="396" y="194"/>
                  </a:lnTo>
                  <a:lnTo>
                    <a:pt x="396" y="192"/>
                  </a:lnTo>
                  <a:lnTo>
                    <a:pt x="398" y="190"/>
                  </a:lnTo>
                  <a:lnTo>
                    <a:pt x="400" y="188"/>
                  </a:lnTo>
                  <a:lnTo>
                    <a:pt x="400" y="186"/>
                  </a:lnTo>
                  <a:lnTo>
                    <a:pt x="400" y="184"/>
                  </a:lnTo>
                  <a:lnTo>
                    <a:pt x="400" y="186"/>
                  </a:lnTo>
                  <a:lnTo>
                    <a:pt x="398" y="186"/>
                  </a:lnTo>
                  <a:lnTo>
                    <a:pt x="394" y="188"/>
                  </a:lnTo>
                  <a:lnTo>
                    <a:pt x="392" y="190"/>
                  </a:lnTo>
                  <a:lnTo>
                    <a:pt x="388" y="190"/>
                  </a:lnTo>
                  <a:lnTo>
                    <a:pt x="386" y="192"/>
                  </a:lnTo>
                  <a:lnTo>
                    <a:pt x="386" y="194"/>
                  </a:lnTo>
                  <a:lnTo>
                    <a:pt x="382" y="196"/>
                  </a:lnTo>
                  <a:lnTo>
                    <a:pt x="380" y="198"/>
                  </a:lnTo>
                  <a:lnTo>
                    <a:pt x="378" y="200"/>
                  </a:lnTo>
                  <a:lnTo>
                    <a:pt x="374" y="200"/>
                  </a:lnTo>
                  <a:lnTo>
                    <a:pt x="374" y="198"/>
                  </a:lnTo>
                  <a:lnTo>
                    <a:pt x="370" y="196"/>
                  </a:lnTo>
                  <a:lnTo>
                    <a:pt x="370" y="194"/>
                  </a:lnTo>
                  <a:lnTo>
                    <a:pt x="370" y="192"/>
                  </a:lnTo>
                  <a:lnTo>
                    <a:pt x="370" y="190"/>
                  </a:lnTo>
                  <a:lnTo>
                    <a:pt x="372" y="188"/>
                  </a:lnTo>
                  <a:lnTo>
                    <a:pt x="372" y="186"/>
                  </a:lnTo>
                  <a:lnTo>
                    <a:pt x="374" y="184"/>
                  </a:lnTo>
                  <a:lnTo>
                    <a:pt x="374" y="182"/>
                  </a:lnTo>
                  <a:lnTo>
                    <a:pt x="372" y="182"/>
                  </a:lnTo>
                  <a:lnTo>
                    <a:pt x="372" y="180"/>
                  </a:lnTo>
                  <a:lnTo>
                    <a:pt x="370" y="178"/>
                  </a:lnTo>
                  <a:lnTo>
                    <a:pt x="368" y="178"/>
                  </a:lnTo>
                  <a:lnTo>
                    <a:pt x="366" y="178"/>
                  </a:lnTo>
                  <a:lnTo>
                    <a:pt x="364" y="176"/>
                  </a:lnTo>
                  <a:lnTo>
                    <a:pt x="364" y="178"/>
                  </a:lnTo>
                  <a:lnTo>
                    <a:pt x="362" y="178"/>
                  </a:lnTo>
                  <a:lnTo>
                    <a:pt x="362" y="182"/>
                  </a:lnTo>
                  <a:lnTo>
                    <a:pt x="364" y="182"/>
                  </a:lnTo>
                  <a:lnTo>
                    <a:pt x="366" y="184"/>
                  </a:lnTo>
                  <a:lnTo>
                    <a:pt x="356" y="184"/>
                  </a:lnTo>
                  <a:lnTo>
                    <a:pt x="354" y="184"/>
                  </a:lnTo>
                  <a:lnTo>
                    <a:pt x="352" y="186"/>
                  </a:lnTo>
                  <a:lnTo>
                    <a:pt x="348" y="188"/>
                  </a:lnTo>
                  <a:lnTo>
                    <a:pt x="348" y="190"/>
                  </a:lnTo>
                  <a:lnTo>
                    <a:pt x="346" y="190"/>
                  </a:lnTo>
                  <a:lnTo>
                    <a:pt x="344" y="190"/>
                  </a:lnTo>
                  <a:lnTo>
                    <a:pt x="344" y="192"/>
                  </a:lnTo>
                  <a:lnTo>
                    <a:pt x="342" y="192"/>
                  </a:lnTo>
                  <a:lnTo>
                    <a:pt x="338" y="192"/>
                  </a:lnTo>
                  <a:lnTo>
                    <a:pt x="332" y="192"/>
                  </a:lnTo>
                  <a:lnTo>
                    <a:pt x="330" y="192"/>
                  </a:lnTo>
                  <a:lnTo>
                    <a:pt x="328" y="194"/>
                  </a:lnTo>
                  <a:lnTo>
                    <a:pt x="324" y="194"/>
                  </a:lnTo>
                  <a:lnTo>
                    <a:pt x="320" y="194"/>
                  </a:lnTo>
                  <a:lnTo>
                    <a:pt x="318" y="194"/>
                  </a:lnTo>
                  <a:lnTo>
                    <a:pt x="318" y="196"/>
                  </a:lnTo>
                  <a:lnTo>
                    <a:pt x="316" y="196"/>
                  </a:lnTo>
                  <a:lnTo>
                    <a:pt x="314" y="196"/>
                  </a:lnTo>
                  <a:lnTo>
                    <a:pt x="314" y="198"/>
                  </a:lnTo>
                  <a:lnTo>
                    <a:pt x="312" y="198"/>
                  </a:lnTo>
                  <a:lnTo>
                    <a:pt x="310" y="198"/>
                  </a:lnTo>
                  <a:lnTo>
                    <a:pt x="308" y="200"/>
                  </a:lnTo>
                  <a:lnTo>
                    <a:pt x="306" y="200"/>
                  </a:lnTo>
                  <a:lnTo>
                    <a:pt x="304" y="198"/>
                  </a:lnTo>
                  <a:lnTo>
                    <a:pt x="302" y="198"/>
                  </a:lnTo>
                  <a:lnTo>
                    <a:pt x="302" y="196"/>
                  </a:lnTo>
                  <a:lnTo>
                    <a:pt x="300" y="198"/>
                  </a:lnTo>
                  <a:lnTo>
                    <a:pt x="298" y="198"/>
                  </a:lnTo>
                  <a:lnTo>
                    <a:pt x="296" y="198"/>
                  </a:lnTo>
                  <a:lnTo>
                    <a:pt x="292" y="200"/>
                  </a:lnTo>
                  <a:lnTo>
                    <a:pt x="290" y="200"/>
                  </a:lnTo>
                  <a:lnTo>
                    <a:pt x="288" y="202"/>
                  </a:lnTo>
                  <a:lnTo>
                    <a:pt x="286" y="202"/>
                  </a:lnTo>
                  <a:lnTo>
                    <a:pt x="284" y="202"/>
                  </a:lnTo>
                  <a:lnTo>
                    <a:pt x="282" y="204"/>
                  </a:lnTo>
                  <a:lnTo>
                    <a:pt x="280" y="204"/>
                  </a:lnTo>
                  <a:lnTo>
                    <a:pt x="278" y="206"/>
                  </a:lnTo>
                  <a:lnTo>
                    <a:pt x="276" y="206"/>
                  </a:lnTo>
                  <a:lnTo>
                    <a:pt x="274" y="208"/>
                  </a:lnTo>
                  <a:lnTo>
                    <a:pt x="268" y="208"/>
                  </a:lnTo>
                  <a:lnTo>
                    <a:pt x="270" y="206"/>
                  </a:lnTo>
                  <a:lnTo>
                    <a:pt x="272" y="204"/>
                  </a:lnTo>
                  <a:lnTo>
                    <a:pt x="274" y="202"/>
                  </a:lnTo>
                  <a:lnTo>
                    <a:pt x="276" y="202"/>
                  </a:lnTo>
                  <a:lnTo>
                    <a:pt x="278" y="200"/>
                  </a:lnTo>
                  <a:lnTo>
                    <a:pt x="280" y="200"/>
                  </a:lnTo>
                  <a:lnTo>
                    <a:pt x="282" y="200"/>
                  </a:lnTo>
                  <a:lnTo>
                    <a:pt x="284" y="198"/>
                  </a:lnTo>
                  <a:lnTo>
                    <a:pt x="288" y="198"/>
                  </a:lnTo>
                  <a:lnTo>
                    <a:pt x="290" y="198"/>
                  </a:lnTo>
                  <a:lnTo>
                    <a:pt x="294" y="196"/>
                  </a:lnTo>
                  <a:lnTo>
                    <a:pt x="296" y="196"/>
                  </a:lnTo>
                  <a:lnTo>
                    <a:pt x="298" y="196"/>
                  </a:lnTo>
                  <a:lnTo>
                    <a:pt x="298" y="194"/>
                  </a:lnTo>
                  <a:lnTo>
                    <a:pt x="300" y="196"/>
                  </a:lnTo>
                  <a:lnTo>
                    <a:pt x="308" y="196"/>
                  </a:lnTo>
                  <a:lnTo>
                    <a:pt x="310" y="194"/>
                  </a:lnTo>
                  <a:lnTo>
                    <a:pt x="312" y="194"/>
                  </a:lnTo>
                  <a:lnTo>
                    <a:pt x="314" y="194"/>
                  </a:lnTo>
                  <a:lnTo>
                    <a:pt x="316" y="192"/>
                  </a:lnTo>
                  <a:lnTo>
                    <a:pt x="318" y="192"/>
                  </a:lnTo>
                  <a:lnTo>
                    <a:pt x="322" y="192"/>
                  </a:lnTo>
                  <a:lnTo>
                    <a:pt x="328" y="190"/>
                  </a:lnTo>
                  <a:lnTo>
                    <a:pt x="330" y="188"/>
                  </a:lnTo>
                  <a:lnTo>
                    <a:pt x="332" y="188"/>
                  </a:lnTo>
                  <a:lnTo>
                    <a:pt x="334" y="188"/>
                  </a:lnTo>
                  <a:lnTo>
                    <a:pt x="338" y="188"/>
                  </a:lnTo>
                  <a:lnTo>
                    <a:pt x="338" y="186"/>
                  </a:lnTo>
                  <a:lnTo>
                    <a:pt x="340" y="186"/>
                  </a:lnTo>
                  <a:lnTo>
                    <a:pt x="340" y="184"/>
                  </a:lnTo>
                  <a:lnTo>
                    <a:pt x="338" y="184"/>
                  </a:lnTo>
                  <a:lnTo>
                    <a:pt x="334" y="184"/>
                  </a:lnTo>
                  <a:lnTo>
                    <a:pt x="332" y="184"/>
                  </a:lnTo>
                  <a:lnTo>
                    <a:pt x="322" y="184"/>
                  </a:lnTo>
                  <a:lnTo>
                    <a:pt x="322" y="186"/>
                  </a:lnTo>
                  <a:lnTo>
                    <a:pt x="320" y="186"/>
                  </a:lnTo>
                  <a:lnTo>
                    <a:pt x="318" y="188"/>
                  </a:lnTo>
                  <a:lnTo>
                    <a:pt x="316" y="188"/>
                  </a:lnTo>
                  <a:lnTo>
                    <a:pt x="314" y="190"/>
                  </a:lnTo>
                  <a:lnTo>
                    <a:pt x="306" y="190"/>
                  </a:lnTo>
                  <a:lnTo>
                    <a:pt x="304" y="190"/>
                  </a:lnTo>
                  <a:lnTo>
                    <a:pt x="296" y="190"/>
                  </a:lnTo>
                  <a:lnTo>
                    <a:pt x="294" y="192"/>
                  </a:lnTo>
                  <a:lnTo>
                    <a:pt x="290" y="192"/>
                  </a:lnTo>
                  <a:lnTo>
                    <a:pt x="288" y="192"/>
                  </a:lnTo>
                  <a:lnTo>
                    <a:pt x="286" y="194"/>
                  </a:lnTo>
                  <a:lnTo>
                    <a:pt x="284" y="196"/>
                  </a:lnTo>
                  <a:lnTo>
                    <a:pt x="282" y="196"/>
                  </a:lnTo>
                  <a:lnTo>
                    <a:pt x="282" y="198"/>
                  </a:lnTo>
                  <a:lnTo>
                    <a:pt x="280" y="198"/>
                  </a:lnTo>
                  <a:lnTo>
                    <a:pt x="278" y="198"/>
                  </a:lnTo>
                  <a:lnTo>
                    <a:pt x="274" y="198"/>
                  </a:lnTo>
                  <a:lnTo>
                    <a:pt x="272" y="198"/>
                  </a:lnTo>
                  <a:lnTo>
                    <a:pt x="270" y="200"/>
                  </a:lnTo>
                  <a:lnTo>
                    <a:pt x="268" y="200"/>
                  </a:lnTo>
                  <a:lnTo>
                    <a:pt x="266" y="202"/>
                  </a:lnTo>
                  <a:lnTo>
                    <a:pt x="264" y="202"/>
                  </a:lnTo>
                  <a:lnTo>
                    <a:pt x="262" y="202"/>
                  </a:lnTo>
                  <a:lnTo>
                    <a:pt x="258" y="204"/>
                  </a:lnTo>
                  <a:lnTo>
                    <a:pt x="256" y="204"/>
                  </a:lnTo>
                  <a:lnTo>
                    <a:pt x="256" y="206"/>
                  </a:lnTo>
                  <a:lnTo>
                    <a:pt x="256" y="208"/>
                  </a:lnTo>
                  <a:lnTo>
                    <a:pt x="256" y="210"/>
                  </a:lnTo>
                  <a:lnTo>
                    <a:pt x="254" y="210"/>
                  </a:lnTo>
                  <a:lnTo>
                    <a:pt x="252" y="208"/>
                  </a:lnTo>
                  <a:lnTo>
                    <a:pt x="252" y="206"/>
                  </a:lnTo>
                  <a:lnTo>
                    <a:pt x="252" y="204"/>
                  </a:lnTo>
                  <a:lnTo>
                    <a:pt x="254" y="202"/>
                  </a:lnTo>
                  <a:lnTo>
                    <a:pt x="256" y="202"/>
                  </a:lnTo>
                  <a:lnTo>
                    <a:pt x="258" y="202"/>
                  </a:lnTo>
                  <a:lnTo>
                    <a:pt x="260" y="200"/>
                  </a:lnTo>
                  <a:lnTo>
                    <a:pt x="264" y="200"/>
                  </a:lnTo>
                  <a:lnTo>
                    <a:pt x="266" y="198"/>
                  </a:lnTo>
                  <a:lnTo>
                    <a:pt x="268" y="198"/>
                  </a:lnTo>
                  <a:lnTo>
                    <a:pt x="270" y="198"/>
                  </a:lnTo>
                  <a:lnTo>
                    <a:pt x="272" y="196"/>
                  </a:lnTo>
                  <a:lnTo>
                    <a:pt x="272" y="194"/>
                  </a:lnTo>
                  <a:lnTo>
                    <a:pt x="270" y="194"/>
                  </a:lnTo>
                  <a:lnTo>
                    <a:pt x="268" y="194"/>
                  </a:lnTo>
                  <a:lnTo>
                    <a:pt x="262" y="194"/>
                  </a:lnTo>
                  <a:lnTo>
                    <a:pt x="258" y="194"/>
                  </a:lnTo>
                  <a:lnTo>
                    <a:pt x="256" y="196"/>
                  </a:lnTo>
                  <a:lnTo>
                    <a:pt x="256" y="198"/>
                  </a:lnTo>
                  <a:lnTo>
                    <a:pt x="254" y="198"/>
                  </a:lnTo>
                  <a:lnTo>
                    <a:pt x="250" y="198"/>
                  </a:lnTo>
                  <a:lnTo>
                    <a:pt x="248" y="198"/>
                  </a:lnTo>
                  <a:lnTo>
                    <a:pt x="246" y="200"/>
                  </a:lnTo>
                  <a:lnTo>
                    <a:pt x="242" y="200"/>
                  </a:lnTo>
                  <a:lnTo>
                    <a:pt x="242" y="202"/>
                  </a:lnTo>
                  <a:lnTo>
                    <a:pt x="240" y="204"/>
                  </a:lnTo>
                  <a:lnTo>
                    <a:pt x="240" y="210"/>
                  </a:lnTo>
                  <a:lnTo>
                    <a:pt x="238" y="208"/>
                  </a:lnTo>
                  <a:lnTo>
                    <a:pt x="236" y="206"/>
                  </a:lnTo>
                  <a:lnTo>
                    <a:pt x="234" y="206"/>
                  </a:lnTo>
                  <a:lnTo>
                    <a:pt x="232" y="206"/>
                  </a:lnTo>
                  <a:lnTo>
                    <a:pt x="228" y="206"/>
                  </a:lnTo>
                  <a:lnTo>
                    <a:pt x="226" y="204"/>
                  </a:lnTo>
                  <a:lnTo>
                    <a:pt x="220" y="204"/>
                  </a:lnTo>
                  <a:lnTo>
                    <a:pt x="218" y="204"/>
                  </a:lnTo>
                  <a:lnTo>
                    <a:pt x="216" y="202"/>
                  </a:lnTo>
                  <a:lnTo>
                    <a:pt x="214" y="200"/>
                  </a:lnTo>
                  <a:lnTo>
                    <a:pt x="212" y="200"/>
                  </a:lnTo>
                  <a:lnTo>
                    <a:pt x="212" y="198"/>
                  </a:lnTo>
                  <a:lnTo>
                    <a:pt x="212" y="196"/>
                  </a:lnTo>
                  <a:lnTo>
                    <a:pt x="214" y="194"/>
                  </a:lnTo>
                  <a:lnTo>
                    <a:pt x="192" y="194"/>
                  </a:lnTo>
                  <a:lnTo>
                    <a:pt x="184" y="200"/>
                  </a:lnTo>
                  <a:lnTo>
                    <a:pt x="174" y="208"/>
                  </a:lnTo>
                  <a:lnTo>
                    <a:pt x="166" y="214"/>
                  </a:lnTo>
                  <a:lnTo>
                    <a:pt x="160" y="220"/>
                  </a:lnTo>
                  <a:lnTo>
                    <a:pt x="152" y="226"/>
                  </a:lnTo>
                  <a:lnTo>
                    <a:pt x="132" y="244"/>
                  </a:lnTo>
                  <a:lnTo>
                    <a:pt x="118" y="254"/>
                  </a:lnTo>
                  <a:lnTo>
                    <a:pt x="106" y="264"/>
                  </a:lnTo>
                  <a:lnTo>
                    <a:pt x="86" y="282"/>
                  </a:lnTo>
                  <a:lnTo>
                    <a:pt x="76" y="290"/>
                  </a:lnTo>
                  <a:lnTo>
                    <a:pt x="66" y="296"/>
                  </a:lnTo>
                  <a:lnTo>
                    <a:pt x="60" y="302"/>
                  </a:lnTo>
                  <a:lnTo>
                    <a:pt x="52" y="308"/>
                  </a:lnTo>
                  <a:lnTo>
                    <a:pt x="46" y="314"/>
                  </a:lnTo>
                  <a:lnTo>
                    <a:pt x="40" y="318"/>
                  </a:lnTo>
                  <a:lnTo>
                    <a:pt x="36" y="322"/>
                  </a:lnTo>
                  <a:lnTo>
                    <a:pt x="30" y="326"/>
                  </a:lnTo>
                  <a:lnTo>
                    <a:pt x="22" y="332"/>
                  </a:lnTo>
                  <a:lnTo>
                    <a:pt x="20" y="336"/>
                  </a:lnTo>
                  <a:lnTo>
                    <a:pt x="18" y="338"/>
                  </a:lnTo>
                  <a:lnTo>
                    <a:pt x="16" y="340"/>
                  </a:lnTo>
                  <a:lnTo>
                    <a:pt x="14" y="340"/>
                  </a:lnTo>
                  <a:lnTo>
                    <a:pt x="12" y="342"/>
                  </a:lnTo>
                  <a:lnTo>
                    <a:pt x="10" y="342"/>
                  </a:lnTo>
                  <a:lnTo>
                    <a:pt x="10" y="344"/>
                  </a:lnTo>
                  <a:lnTo>
                    <a:pt x="8" y="344"/>
                  </a:lnTo>
                  <a:lnTo>
                    <a:pt x="8" y="346"/>
                  </a:lnTo>
                  <a:lnTo>
                    <a:pt x="6" y="346"/>
                  </a:lnTo>
                  <a:lnTo>
                    <a:pt x="4" y="346"/>
                  </a:lnTo>
                  <a:lnTo>
                    <a:pt x="4" y="348"/>
                  </a:lnTo>
                  <a:lnTo>
                    <a:pt x="2" y="350"/>
                  </a:lnTo>
                  <a:lnTo>
                    <a:pt x="0" y="350"/>
                  </a:lnTo>
                  <a:lnTo>
                    <a:pt x="0" y="352"/>
                  </a:lnTo>
                  <a:lnTo>
                    <a:pt x="2" y="354"/>
                  </a:lnTo>
                  <a:lnTo>
                    <a:pt x="10" y="354"/>
                  </a:lnTo>
                  <a:lnTo>
                    <a:pt x="12" y="352"/>
                  </a:lnTo>
                  <a:lnTo>
                    <a:pt x="14" y="352"/>
                  </a:lnTo>
                  <a:lnTo>
                    <a:pt x="16" y="352"/>
                  </a:lnTo>
                  <a:lnTo>
                    <a:pt x="18" y="350"/>
                  </a:lnTo>
                  <a:lnTo>
                    <a:pt x="26" y="350"/>
                  </a:lnTo>
                  <a:lnTo>
                    <a:pt x="20" y="356"/>
                  </a:lnTo>
                  <a:lnTo>
                    <a:pt x="20" y="364"/>
                  </a:lnTo>
                  <a:lnTo>
                    <a:pt x="22" y="366"/>
                  </a:lnTo>
                  <a:lnTo>
                    <a:pt x="24" y="368"/>
                  </a:lnTo>
                  <a:lnTo>
                    <a:pt x="26" y="368"/>
                  </a:lnTo>
                  <a:lnTo>
                    <a:pt x="26" y="370"/>
                  </a:lnTo>
                  <a:lnTo>
                    <a:pt x="26" y="372"/>
                  </a:lnTo>
                  <a:lnTo>
                    <a:pt x="24" y="372"/>
                  </a:lnTo>
                  <a:lnTo>
                    <a:pt x="22" y="374"/>
                  </a:lnTo>
                  <a:lnTo>
                    <a:pt x="22" y="376"/>
                  </a:lnTo>
                  <a:lnTo>
                    <a:pt x="24" y="376"/>
                  </a:lnTo>
                  <a:lnTo>
                    <a:pt x="26" y="374"/>
                  </a:lnTo>
                  <a:lnTo>
                    <a:pt x="28" y="374"/>
                  </a:lnTo>
                  <a:lnTo>
                    <a:pt x="30" y="372"/>
                  </a:lnTo>
                  <a:lnTo>
                    <a:pt x="32" y="372"/>
                  </a:lnTo>
                  <a:lnTo>
                    <a:pt x="32" y="370"/>
                  </a:lnTo>
                  <a:lnTo>
                    <a:pt x="34" y="370"/>
                  </a:lnTo>
                  <a:lnTo>
                    <a:pt x="38" y="370"/>
                  </a:lnTo>
                  <a:lnTo>
                    <a:pt x="40" y="370"/>
                  </a:lnTo>
                  <a:lnTo>
                    <a:pt x="42" y="368"/>
                  </a:lnTo>
                  <a:lnTo>
                    <a:pt x="44" y="368"/>
                  </a:lnTo>
                  <a:lnTo>
                    <a:pt x="44" y="366"/>
                  </a:lnTo>
                  <a:lnTo>
                    <a:pt x="50" y="366"/>
                  </a:lnTo>
                  <a:lnTo>
                    <a:pt x="50" y="364"/>
                  </a:lnTo>
                  <a:lnTo>
                    <a:pt x="52" y="362"/>
                  </a:lnTo>
                  <a:lnTo>
                    <a:pt x="54" y="362"/>
                  </a:lnTo>
                  <a:lnTo>
                    <a:pt x="56" y="362"/>
                  </a:lnTo>
                  <a:lnTo>
                    <a:pt x="68" y="362"/>
                  </a:lnTo>
                  <a:lnTo>
                    <a:pt x="68" y="364"/>
                  </a:lnTo>
                  <a:lnTo>
                    <a:pt x="66" y="366"/>
                  </a:lnTo>
                  <a:lnTo>
                    <a:pt x="64" y="366"/>
                  </a:lnTo>
                  <a:lnTo>
                    <a:pt x="64" y="372"/>
                  </a:lnTo>
                  <a:lnTo>
                    <a:pt x="64" y="374"/>
                  </a:lnTo>
                  <a:lnTo>
                    <a:pt x="62" y="376"/>
                  </a:lnTo>
                  <a:lnTo>
                    <a:pt x="64" y="378"/>
                  </a:lnTo>
                  <a:lnTo>
                    <a:pt x="64" y="380"/>
                  </a:lnTo>
                  <a:lnTo>
                    <a:pt x="66" y="380"/>
                  </a:lnTo>
                  <a:lnTo>
                    <a:pt x="66" y="382"/>
                  </a:lnTo>
                  <a:lnTo>
                    <a:pt x="66" y="384"/>
                  </a:lnTo>
                  <a:lnTo>
                    <a:pt x="66" y="386"/>
                  </a:lnTo>
                  <a:lnTo>
                    <a:pt x="66" y="388"/>
                  </a:lnTo>
                  <a:lnTo>
                    <a:pt x="66" y="390"/>
                  </a:lnTo>
                  <a:lnTo>
                    <a:pt x="66" y="392"/>
                  </a:lnTo>
                  <a:lnTo>
                    <a:pt x="64" y="394"/>
                  </a:lnTo>
                  <a:lnTo>
                    <a:pt x="64" y="396"/>
                  </a:lnTo>
                  <a:lnTo>
                    <a:pt x="64" y="406"/>
                  </a:lnTo>
                  <a:lnTo>
                    <a:pt x="62" y="406"/>
                  </a:lnTo>
                  <a:lnTo>
                    <a:pt x="62" y="408"/>
                  </a:lnTo>
                  <a:lnTo>
                    <a:pt x="62" y="410"/>
                  </a:lnTo>
                  <a:lnTo>
                    <a:pt x="60" y="412"/>
                  </a:lnTo>
                  <a:lnTo>
                    <a:pt x="58" y="416"/>
                  </a:lnTo>
                  <a:lnTo>
                    <a:pt x="58" y="418"/>
                  </a:lnTo>
                  <a:lnTo>
                    <a:pt x="60" y="418"/>
                  </a:lnTo>
                  <a:lnTo>
                    <a:pt x="60" y="420"/>
                  </a:lnTo>
                  <a:lnTo>
                    <a:pt x="62" y="420"/>
                  </a:lnTo>
                  <a:lnTo>
                    <a:pt x="64" y="422"/>
                  </a:lnTo>
                  <a:lnTo>
                    <a:pt x="66" y="422"/>
                  </a:lnTo>
                  <a:lnTo>
                    <a:pt x="66" y="424"/>
                  </a:lnTo>
                  <a:lnTo>
                    <a:pt x="68" y="424"/>
                  </a:lnTo>
                  <a:lnTo>
                    <a:pt x="68" y="426"/>
                  </a:lnTo>
                  <a:lnTo>
                    <a:pt x="70" y="426"/>
                  </a:lnTo>
                  <a:lnTo>
                    <a:pt x="72" y="426"/>
                  </a:lnTo>
                  <a:lnTo>
                    <a:pt x="72" y="430"/>
                  </a:lnTo>
                  <a:lnTo>
                    <a:pt x="70" y="432"/>
                  </a:lnTo>
                  <a:lnTo>
                    <a:pt x="68" y="432"/>
                  </a:lnTo>
                  <a:lnTo>
                    <a:pt x="66" y="434"/>
                  </a:lnTo>
                  <a:lnTo>
                    <a:pt x="64" y="434"/>
                  </a:lnTo>
                  <a:lnTo>
                    <a:pt x="64" y="438"/>
                  </a:lnTo>
                  <a:lnTo>
                    <a:pt x="62" y="440"/>
                  </a:lnTo>
                  <a:lnTo>
                    <a:pt x="62" y="442"/>
                  </a:lnTo>
                  <a:lnTo>
                    <a:pt x="60" y="444"/>
                  </a:lnTo>
                  <a:lnTo>
                    <a:pt x="58" y="446"/>
                  </a:lnTo>
                  <a:lnTo>
                    <a:pt x="56" y="446"/>
                  </a:lnTo>
                  <a:lnTo>
                    <a:pt x="54" y="448"/>
                  </a:lnTo>
                  <a:lnTo>
                    <a:pt x="52" y="448"/>
                  </a:lnTo>
                  <a:lnTo>
                    <a:pt x="48" y="450"/>
                  </a:lnTo>
                  <a:lnTo>
                    <a:pt x="42" y="454"/>
                  </a:lnTo>
                  <a:lnTo>
                    <a:pt x="42" y="456"/>
                  </a:lnTo>
                  <a:lnTo>
                    <a:pt x="42" y="458"/>
                  </a:lnTo>
                  <a:lnTo>
                    <a:pt x="42" y="460"/>
                  </a:lnTo>
                  <a:lnTo>
                    <a:pt x="42" y="462"/>
                  </a:lnTo>
                  <a:lnTo>
                    <a:pt x="40" y="464"/>
                  </a:lnTo>
                  <a:lnTo>
                    <a:pt x="40" y="466"/>
                  </a:lnTo>
                  <a:lnTo>
                    <a:pt x="38" y="466"/>
                  </a:lnTo>
                  <a:lnTo>
                    <a:pt x="38" y="468"/>
                  </a:lnTo>
                  <a:lnTo>
                    <a:pt x="40" y="470"/>
                  </a:lnTo>
                  <a:lnTo>
                    <a:pt x="40" y="472"/>
                  </a:lnTo>
                  <a:lnTo>
                    <a:pt x="42" y="474"/>
                  </a:lnTo>
                  <a:lnTo>
                    <a:pt x="44" y="474"/>
                  </a:lnTo>
                  <a:lnTo>
                    <a:pt x="46" y="472"/>
                  </a:lnTo>
                  <a:lnTo>
                    <a:pt x="52" y="468"/>
                  </a:lnTo>
                  <a:lnTo>
                    <a:pt x="56" y="466"/>
                  </a:lnTo>
                  <a:lnTo>
                    <a:pt x="58" y="464"/>
                  </a:lnTo>
                  <a:lnTo>
                    <a:pt x="60" y="464"/>
                  </a:lnTo>
                  <a:lnTo>
                    <a:pt x="62" y="464"/>
                  </a:lnTo>
                  <a:lnTo>
                    <a:pt x="60" y="466"/>
                  </a:lnTo>
                  <a:lnTo>
                    <a:pt x="58" y="468"/>
                  </a:lnTo>
                  <a:lnTo>
                    <a:pt x="56" y="468"/>
                  </a:lnTo>
                  <a:lnTo>
                    <a:pt x="54" y="470"/>
                  </a:lnTo>
                  <a:lnTo>
                    <a:pt x="54" y="474"/>
                  </a:lnTo>
                  <a:lnTo>
                    <a:pt x="56" y="474"/>
                  </a:lnTo>
                  <a:lnTo>
                    <a:pt x="56" y="476"/>
                  </a:lnTo>
                  <a:lnTo>
                    <a:pt x="58" y="476"/>
                  </a:lnTo>
                  <a:lnTo>
                    <a:pt x="58" y="478"/>
                  </a:lnTo>
                  <a:lnTo>
                    <a:pt x="48" y="478"/>
                  </a:lnTo>
                  <a:lnTo>
                    <a:pt x="46" y="478"/>
                  </a:lnTo>
                  <a:lnTo>
                    <a:pt x="46" y="480"/>
                  </a:lnTo>
                  <a:lnTo>
                    <a:pt x="44" y="482"/>
                  </a:lnTo>
                  <a:lnTo>
                    <a:pt x="44" y="484"/>
                  </a:lnTo>
                  <a:lnTo>
                    <a:pt x="42" y="486"/>
                  </a:lnTo>
                  <a:lnTo>
                    <a:pt x="44" y="486"/>
                  </a:lnTo>
                  <a:lnTo>
                    <a:pt x="46" y="488"/>
                  </a:lnTo>
                  <a:lnTo>
                    <a:pt x="48" y="488"/>
                  </a:lnTo>
                  <a:lnTo>
                    <a:pt x="48" y="490"/>
                  </a:lnTo>
                  <a:lnTo>
                    <a:pt x="50" y="490"/>
                  </a:lnTo>
                  <a:lnTo>
                    <a:pt x="48" y="490"/>
                  </a:lnTo>
                  <a:lnTo>
                    <a:pt x="48" y="492"/>
                  </a:lnTo>
                  <a:lnTo>
                    <a:pt x="48" y="494"/>
                  </a:lnTo>
                  <a:lnTo>
                    <a:pt x="46" y="494"/>
                  </a:lnTo>
                  <a:lnTo>
                    <a:pt x="46" y="496"/>
                  </a:lnTo>
                  <a:lnTo>
                    <a:pt x="48" y="496"/>
                  </a:lnTo>
                  <a:lnTo>
                    <a:pt x="52" y="494"/>
                  </a:lnTo>
                  <a:lnTo>
                    <a:pt x="54" y="492"/>
                  </a:lnTo>
                  <a:lnTo>
                    <a:pt x="60" y="488"/>
                  </a:lnTo>
                  <a:lnTo>
                    <a:pt x="62" y="486"/>
                  </a:lnTo>
                  <a:lnTo>
                    <a:pt x="64" y="486"/>
                  </a:lnTo>
                  <a:lnTo>
                    <a:pt x="66" y="484"/>
                  </a:lnTo>
                  <a:lnTo>
                    <a:pt x="66" y="486"/>
                  </a:lnTo>
                  <a:lnTo>
                    <a:pt x="64" y="488"/>
                  </a:lnTo>
                  <a:lnTo>
                    <a:pt x="62" y="490"/>
                  </a:lnTo>
                  <a:lnTo>
                    <a:pt x="60" y="490"/>
                  </a:lnTo>
                  <a:lnTo>
                    <a:pt x="60" y="492"/>
                  </a:lnTo>
                  <a:lnTo>
                    <a:pt x="58" y="492"/>
                  </a:lnTo>
                  <a:lnTo>
                    <a:pt x="60" y="492"/>
                  </a:lnTo>
                  <a:lnTo>
                    <a:pt x="62" y="494"/>
                  </a:lnTo>
                  <a:lnTo>
                    <a:pt x="64" y="494"/>
                  </a:lnTo>
                  <a:lnTo>
                    <a:pt x="64" y="496"/>
                  </a:lnTo>
                  <a:lnTo>
                    <a:pt x="62" y="496"/>
                  </a:lnTo>
                  <a:lnTo>
                    <a:pt x="62" y="498"/>
                  </a:lnTo>
                  <a:lnTo>
                    <a:pt x="62" y="500"/>
                  </a:lnTo>
                  <a:lnTo>
                    <a:pt x="60" y="500"/>
                  </a:lnTo>
                  <a:lnTo>
                    <a:pt x="60" y="502"/>
                  </a:lnTo>
                  <a:lnTo>
                    <a:pt x="58" y="502"/>
                  </a:lnTo>
                  <a:lnTo>
                    <a:pt x="56" y="500"/>
                  </a:lnTo>
                  <a:lnTo>
                    <a:pt x="56" y="498"/>
                  </a:lnTo>
                  <a:lnTo>
                    <a:pt x="54" y="498"/>
                  </a:lnTo>
                  <a:lnTo>
                    <a:pt x="52" y="498"/>
                  </a:lnTo>
                  <a:lnTo>
                    <a:pt x="50" y="498"/>
                  </a:lnTo>
                  <a:lnTo>
                    <a:pt x="48" y="500"/>
                  </a:lnTo>
                  <a:lnTo>
                    <a:pt x="46" y="500"/>
                  </a:lnTo>
                  <a:lnTo>
                    <a:pt x="44" y="502"/>
                  </a:lnTo>
                  <a:lnTo>
                    <a:pt x="42" y="502"/>
                  </a:lnTo>
                  <a:lnTo>
                    <a:pt x="40" y="504"/>
                  </a:lnTo>
                  <a:lnTo>
                    <a:pt x="38" y="506"/>
                  </a:lnTo>
                  <a:lnTo>
                    <a:pt x="40" y="506"/>
                  </a:lnTo>
                  <a:lnTo>
                    <a:pt x="42" y="506"/>
                  </a:lnTo>
                  <a:lnTo>
                    <a:pt x="52" y="506"/>
                  </a:lnTo>
                  <a:lnTo>
                    <a:pt x="50" y="506"/>
                  </a:lnTo>
                  <a:lnTo>
                    <a:pt x="48" y="508"/>
                  </a:lnTo>
                  <a:lnTo>
                    <a:pt x="44" y="508"/>
                  </a:lnTo>
                  <a:lnTo>
                    <a:pt x="42" y="508"/>
                  </a:lnTo>
                  <a:lnTo>
                    <a:pt x="40" y="510"/>
                  </a:lnTo>
                  <a:lnTo>
                    <a:pt x="38" y="510"/>
                  </a:lnTo>
                  <a:lnTo>
                    <a:pt x="38" y="514"/>
                  </a:lnTo>
                  <a:lnTo>
                    <a:pt x="36" y="514"/>
                  </a:lnTo>
                  <a:lnTo>
                    <a:pt x="36" y="512"/>
                  </a:lnTo>
                  <a:lnTo>
                    <a:pt x="30" y="512"/>
                  </a:lnTo>
                  <a:lnTo>
                    <a:pt x="30" y="514"/>
                  </a:lnTo>
                  <a:lnTo>
                    <a:pt x="32" y="518"/>
                  </a:lnTo>
                  <a:lnTo>
                    <a:pt x="34" y="520"/>
                  </a:lnTo>
                  <a:lnTo>
                    <a:pt x="36" y="522"/>
                  </a:lnTo>
                  <a:lnTo>
                    <a:pt x="38" y="520"/>
                  </a:lnTo>
                  <a:lnTo>
                    <a:pt x="40" y="520"/>
                  </a:lnTo>
                  <a:lnTo>
                    <a:pt x="42" y="520"/>
                  </a:lnTo>
                  <a:lnTo>
                    <a:pt x="44" y="518"/>
                  </a:lnTo>
                  <a:lnTo>
                    <a:pt x="46" y="518"/>
                  </a:lnTo>
                  <a:lnTo>
                    <a:pt x="48" y="518"/>
                  </a:lnTo>
                  <a:lnTo>
                    <a:pt x="48" y="520"/>
                  </a:lnTo>
                  <a:lnTo>
                    <a:pt x="50" y="520"/>
                  </a:lnTo>
                  <a:lnTo>
                    <a:pt x="50" y="522"/>
                  </a:lnTo>
                  <a:lnTo>
                    <a:pt x="54" y="522"/>
                  </a:lnTo>
                  <a:lnTo>
                    <a:pt x="56" y="520"/>
                  </a:lnTo>
                  <a:lnTo>
                    <a:pt x="58" y="518"/>
                  </a:lnTo>
                  <a:lnTo>
                    <a:pt x="60" y="518"/>
                  </a:lnTo>
                  <a:lnTo>
                    <a:pt x="58" y="520"/>
                  </a:lnTo>
                  <a:lnTo>
                    <a:pt x="56" y="522"/>
                  </a:lnTo>
                  <a:lnTo>
                    <a:pt x="54" y="524"/>
                  </a:lnTo>
                  <a:lnTo>
                    <a:pt x="52" y="526"/>
                  </a:lnTo>
                  <a:lnTo>
                    <a:pt x="52" y="528"/>
                  </a:lnTo>
                  <a:lnTo>
                    <a:pt x="52" y="530"/>
                  </a:lnTo>
                  <a:lnTo>
                    <a:pt x="54" y="530"/>
                  </a:lnTo>
                  <a:lnTo>
                    <a:pt x="56" y="528"/>
                  </a:lnTo>
                  <a:lnTo>
                    <a:pt x="58" y="526"/>
                  </a:lnTo>
                  <a:lnTo>
                    <a:pt x="62" y="526"/>
                  </a:lnTo>
                  <a:lnTo>
                    <a:pt x="64" y="524"/>
                  </a:lnTo>
                  <a:lnTo>
                    <a:pt x="66" y="522"/>
                  </a:lnTo>
                  <a:lnTo>
                    <a:pt x="64" y="524"/>
                  </a:lnTo>
                  <a:lnTo>
                    <a:pt x="60" y="528"/>
                  </a:lnTo>
                  <a:lnTo>
                    <a:pt x="60" y="530"/>
                  </a:lnTo>
                  <a:lnTo>
                    <a:pt x="58" y="530"/>
                  </a:lnTo>
                  <a:lnTo>
                    <a:pt x="58" y="532"/>
                  </a:lnTo>
                  <a:lnTo>
                    <a:pt x="60" y="532"/>
                  </a:lnTo>
                  <a:lnTo>
                    <a:pt x="60" y="530"/>
                  </a:lnTo>
                  <a:lnTo>
                    <a:pt x="64" y="530"/>
                  </a:lnTo>
                  <a:lnTo>
                    <a:pt x="66" y="530"/>
                  </a:lnTo>
                  <a:lnTo>
                    <a:pt x="64" y="530"/>
                  </a:lnTo>
                  <a:lnTo>
                    <a:pt x="62" y="532"/>
                  </a:lnTo>
                  <a:lnTo>
                    <a:pt x="60" y="534"/>
                  </a:lnTo>
                  <a:lnTo>
                    <a:pt x="58" y="536"/>
                  </a:lnTo>
                  <a:lnTo>
                    <a:pt x="56" y="538"/>
                  </a:lnTo>
                  <a:lnTo>
                    <a:pt x="56" y="540"/>
                  </a:lnTo>
                  <a:lnTo>
                    <a:pt x="58" y="540"/>
                  </a:lnTo>
                  <a:lnTo>
                    <a:pt x="62" y="540"/>
                  </a:lnTo>
                  <a:lnTo>
                    <a:pt x="64" y="538"/>
                  </a:lnTo>
                  <a:lnTo>
                    <a:pt x="66" y="538"/>
                  </a:lnTo>
                  <a:lnTo>
                    <a:pt x="68" y="536"/>
                  </a:lnTo>
                  <a:lnTo>
                    <a:pt x="68" y="534"/>
                  </a:lnTo>
                  <a:lnTo>
                    <a:pt x="70" y="534"/>
                  </a:lnTo>
                  <a:lnTo>
                    <a:pt x="70" y="536"/>
                  </a:lnTo>
                  <a:lnTo>
                    <a:pt x="68" y="536"/>
                  </a:lnTo>
                  <a:lnTo>
                    <a:pt x="66" y="538"/>
                  </a:lnTo>
                  <a:lnTo>
                    <a:pt x="66" y="540"/>
                  </a:lnTo>
                  <a:lnTo>
                    <a:pt x="64" y="542"/>
                  </a:lnTo>
                  <a:lnTo>
                    <a:pt x="64" y="544"/>
                  </a:lnTo>
                  <a:lnTo>
                    <a:pt x="66" y="544"/>
                  </a:lnTo>
                  <a:lnTo>
                    <a:pt x="66" y="546"/>
                  </a:lnTo>
                  <a:lnTo>
                    <a:pt x="68" y="546"/>
                  </a:lnTo>
                  <a:lnTo>
                    <a:pt x="70" y="546"/>
                  </a:lnTo>
                  <a:lnTo>
                    <a:pt x="72" y="548"/>
                  </a:lnTo>
                  <a:lnTo>
                    <a:pt x="72" y="552"/>
                  </a:lnTo>
                  <a:lnTo>
                    <a:pt x="70" y="556"/>
                  </a:lnTo>
                  <a:lnTo>
                    <a:pt x="70" y="558"/>
                  </a:lnTo>
                  <a:lnTo>
                    <a:pt x="478" y="558"/>
                  </a:lnTo>
                  <a:lnTo>
                    <a:pt x="478" y="556"/>
                  </a:lnTo>
                  <a:lnTo>
                    <a:pt x="480" y="556"/>
                  </a:lnTo>
                  <a:lnTo>
                    <a:pt x="480" y="554"/>
                  </a:lnTo>
                  <a:lnTo>
                    <a:pt x="482" y="552"/>
                  </a:lnTo>
                  <a:lnTo>
                    <a:pt x="484" y="550"/>
                  </a:lnTo>
                  <a:lnTo>
                    <a:pt x="486" y="550"/>
                  </a:lnTo>
                  <a:lnTo>
                    <a:pt x="486" y="552"/>
                  </a:lnTo>
                  <a:lnTo>
                    <a:pt x="488" y="552"/>
                  </a:lnTo>
                  <a:lnTo>
                    <a:pt x="488" y="554"/>
                  </a:lnTo>
                  <a:lnTo>
                    <a:pt x="486" y="554"/>
                  </a:lnTo>
                  <a:lnTo>
                    <a:pt x="484" y="556"/>
                  </a:lnTo>
                  <a:lnTo>
                    <a:pt x="484" y="558"/>
                  </a:lnTo>
                  <a:lnTo>
                    <a:pt x="484" y="560"/>
                  </a:lnTo>
                  <a:lnTo>
                    <a:pt x="486" y="562"/>
                  </a:lnTo>
                  <a:lnTo>
                    <a:pt x="488" y="562"/>
                  </a:lnTo>
                  <a:lnTo>
                    <a:pt x="490" y="564"/>
                  </a:lnTo>
                  <a:lnTo>
                    <a:pt x="492" y="564"/>
                  </a:lnTo>
                  <a:lnTo>
                    <a:pt x="494" y="564"/>
                  </a:lnTo>
                  <a:lnTo>
                    <a:pt x="496" y="568"/>
                  </a:lnTo>
                  <a:lnTo>
                    <a:pt x="500" y="568"/>
                  </a:lnTo>
                  <a:lnTo>
                    <a:pt x="502" y="566"/>
                  </a:lnTo>
                  <a:lnTo>
                    <a:pt x="502" y="564"/>
                  </a:lnTo>
                  <a:lnTo>
                    <a:pt x="504" y="564"/>
                  </a:lnTo>
                  <a:lnTo>
                    <a:pt x="508" y="564"/>
                  </a:lnTo>
                  <a:lnTo>
                    <a:pt x="510" y="564"/>
                  </a:lnTo>
                  <a:lnTo>
                    <a:pt x="510" y="566"/>
                  </a:lnTo>
                  <a:lnTo>
                    <a:pt x="512" y="568"/>
                  </a:lnTo>
                  <a:lnTo>
                    <a:pt x="512" y="570"/>
                  </a:lnTo>
                  <a:lnTo>
                    <a:pt x="514" y="570"/>
                  </a:lnTo>
                  <a:lnTo>
                    <a:pt x="516" y="572"/>
                  </a:lnTo>
                  <a:lnTo>
                    <a:pt x="520" y="572"/>
                  </a:lnTo>
                  <a:lnTo>
                    <a:pt x="520" y="570"/>
                  </a:lnTo>
                  <a:lnTo>
                    <a:pt x="520" y="572"/>
                  </a:lnTo>
                  <a:lnTo>
                    <a:pt x="522" y="572"/>
                  </a:lnTo>
                  <a:lnTo>
                    <a:pt x="522" y="574"/>
                  </a:lnTo>
                  <a:lnTo>
                    <a:pt x="524" y="576"/>
                  </a:lnTo>
                  <a:lnTo>
                    <a:pt x="526" y="576"/>
                  </a:lnTo>
                  <a:lnTo>
                    <a:pt x="528" y="576"/>
                  </a:lnTo>
                  <a:lnTo>
                    <a:pt x="530" y="574"/>
                  </a:lnTo>
                  <a:lnTo>
                    <a:pt x="532" y="572"/>
                  </a:lnTo>
                  <a:lnTo>
                    <a:pt x="534" y="570"/>
                  </a:lnTo>
                  <a:lnTo>
                    <a:pt x="536" y="570"/>
                  </a:lnTo>
                  <a:lnTo>
                    <a:pt x="536" y="574"/>
                  </a:lnTo>
                  <a:lnTo>
                    <a:pt x="546" y="574"/>
                  </a:lnTo>
                  <a:lnTo>
                    <a:pt x="548" y="576"/>
                  </a:lnTo>
                  <a:lnTo>
                    <a:pt x="556" y="576"/>
                  </a:lnTo>
                  <a:lnTo>
                    <a:pt x="558" y="574"/>
                  </a:lnTo>
                  <a:lnTo>
                    <a:pt x="560" y="570"/>
                  </a:lnTo>
                  <a:lnTo>
                    <a:pt x="562" y="568"/>
                  </a:lnTo>
                  <a:lnTo>
                    <a:pt x="562" y="566"/>
                  </a:lnTo>
                  <a:lnTo>
                    <a:pt x="566" y="566"/>
                  </a:lnTo>
                  <a:lnTo>
                    <a:pt x="568" y="568"/>
                  </a:lnTo>
                  <a:lnTo>
                    <a:pt x="570" y="568"/>
                  </a:lnTo>
                  <a:lnTo>
                    <a:pt x="570" y="566"/>
                  </a:lnTo>
                  <a:lnTo>
                    <a:pt x="572" y="566"/>
                  </a:lnTo>
                  <a:lnTo>
                    <a:pt x="574" y="564"/>
                  </a:lnTo>
                  <a:lnTo>
                    <a:pt x="574" y="562"/>
                  </a:lnTo>
                  <a:lnTo>
                    <a:pt x="574" y="560"/>
                  </a:lnTo>
                  <a:lnTo>
                    <a:pt x="576" y="560"/>
                  </a:lnTo>
                  <a:lnTo>
                    <a:pt x="576" y="562"/>
                  </a:lnTo>
                  <a:lnTo>
                    <a:pt x="578" y="564"/>
                  </a:lnTo>
                  <a:lnTo>
                    <a:pt x="580" y="564"/>
                  </a:lnTo>
                  <a:lnTo>
                    <a:pt x="584" y="564"/>
                  </a:lnTo>
                  <a:lnTo>
                    <a:pt x="584" y="562"/>
                  </a:lnTo>
                  <a:lnTo>
                    <a:pt x="584" y="560"/>
                  </a:lnTo>
                  <a:lnTo>
                    <a:pt x="584" y="558"/>
                  </a:lnTo>
                  <a:lnTo>
                    <a:pt x="584" y="556"/>
                  </a:lnTo>
                  <a:lnTo>
                    <a:pt x="588" y="556"/>
                  </a:lnTo>
                  <a:lnTo>
                    <a:pt x="590" y="558"/>
                  </a:lnTo>
                  <a:lnTo>
                    <a:pt x="592" y="560"/>
                  </a:lnTo>
                  <a:lnTo>
                    <a:pt x="596" y="560"/>
                  </a:lnTo>
                  <a:lnTo>
                    <a:pt x="598" y="560"/>
                  </a:lnTo>
                  <a:lnTo>
                    <a:pt x="598" y="562"/>
                  </a:lnTo>
                  <a:lnTo>
                    <a:pt x="602" y="562"/>
                  </a:lnTo>
                  <a:lnTo>
                    <a:pt x="606" y="562"/>
                  </a:lnTo>
                  <a:lnTo>
                    <a:pt x="608" y="564"/>
                  </a:lnTo>
                  <a:lnTo>
                    <a:pt x="608" y="566"/>
                  </a:lnTo>
                  <a:lnTo>
                    <a:pt x="608" y="568"/>
                  </a:lnTo>
                  <a:lnTo>
                    <a:pt x="608" y="570"/>
                  </a:lnTo>
                  <a:lnTo>
                    <a:pt x="606" y="572"/>
                  </a:lnTo>
                  <a:lnTo>
                    <a:pt x="606" y="574"/>
                  </a:lnTo>
                  <a:lnTo>
                    <a:pt x="606" y="576"/>
                  </a:lnTo>
                  <a:lnTo>
                    <a:pt x="608" y="578"/>
                  </a:lnTo>
                  <a:lnTo>
                    <a:pt x="606" y="580"/>
                  </a:lnTo>
                  <a:lnTo>
                    <a:pt x="606" y="582"/>
                  </a:lnTo>
                  <a:lnTo>
                    <a:pt x="608" y="580"/>
                  </a:lnTo>
                  <a:lnTo>
                    <a:pt x="614" y="578"/>
                  </a:lnTo>
                  <a:lnTo>
                    <a:pt x="616" y="578"/>
                  </a:lnTo>
                  <a:lnTo>
                    <a:pt x="618" y="578"/>
                  </a:lnTo>
                  <a:lnTo>
                    <a:pt x="622" y="576"/>
                  </a:lnTo>
                  <a:lnTo>
                    <a:pt x="624" y="578"/>
                  </a:lnTo>
                  <a:lnTo>
                    <a:pt x="622" y="580"/>
                  </a:lnTo>
                  <a:lnTo>
                    <a:pt x="620" y="582"/>
                  </a:lnTo>
                  <a:lnTo>
                    <a:pt x="618" y="582"/>
                  </a:lnTo>
                  <a:lnTo>
                    <a:pt x="616" y="584"/>
                  </a:lnTo>
                  <a:lnTo>
                    <a:pt x="618" y="586"/>
                  </a:lnTo>
                  <a:lnTo>
                    <a:pt x="620" y="586"/>
                  </a:lnTo>
                  <a:lnTo>
                    <a:pt x="620" y="588"/>
                  </a:lnTo>
                  <a:lnTo>
                    <a:pt x="622" y="588"/>
                  </a:lnTo>
                  <a:lnTo>
                    <a:pt x="622" y="590"/>
                  </a:lnTo>
                  <a:lnTo>
                    <a:pt x="620" y="590"/>
                  </a:lnTo>
                  <a:lnTo>
                    <a:pt x="618" y="592"/>
                  </a:lnTo>
                  <a:lnTo>
                    <a:pt x="616" y="594"/>
                  </a:lnTo>
                  <a:lnTo>
                    <a:pt x="616" y="596"/>
                  </a:lnTo>
                  <a:lnTo>
                    <a:pt x="618" y="596"/>
                  </a:lnTo>
                  <a:lnTo>
                    <a:pt x="620" y="598"/>
                  </a:lnTo>
                  <a:lnTo>
                    <a:pt x="620" y="600"/>
                  </a:lnTo>
                  <a:lnTo>
                    <a:pt x="618" y="600"/>
                  </a:lnTo>
                  <a:lnTo>
                    <a:pt x="618" y="602"/>
                  </a:lnTo>
                  <a:lnTo>
                    <a:pt x="616" y="602"/>
                  </a:lnTo>
                  <a:lnTo>
                    <a:pt x="616" y="604"/>
                  </a:lnTo>
                  <a:lnTo>
                    <a:pt x="620" y="604"/>
                  </a:lnTo>
                  <a:lnTo>
                    <a:pt x="620" y="606"/>
                  </a:lnTo>
                  <a:lnTo>
                    <a:pt x="620" y="608"/>
                  </a:lnTo>
                  <a:lnTo>
                    <a:pt x="618" y="608"/>
                  </a:lnTo>
                  <a:lnTo>
                    <a:pt x="622" y="610"/>
                  </a:lnTo>
                  <a:lnTo>
                    <a:pt x="630" y="610"/>
                  </a:lnTo>
                  <a:lnTo>
                    <a:pt x="634" y="610"/>
                  </a:lnTo>
                  <a:lnTo>
                    <a:pt x="640" y="610"/>
                  </a:lnTo>
                  <a:lnTo>
                    <a:pt x="642" y="610"/>
                  </a:lnTo>
                  <a:lnTo>
                    <a:pt x="644" y="610"/>
                  </a:lnTo>
                  <a:lnTo>
                    <a:pt x="648" y="612"/>
                  </a:lnTo>
                  <a:lnTo>
                    <a:pt x="650" y="614"/>
                  </a:lnTo>
                  <a:lnTo>
                    <a:pt x="652" y="614"/>
                  </a:lnTo>
                  <a:lnTo>
                    <a:pt x="664" y="614"/>
                  </a:lnTo>
                  <a:lnTo>
                    <a:pt x="666" y="616"/>
                  </a:lnTo>
                  <a:lnTo>
                    <a:pt x="668" y="618"/>
                  </a:lnTo>
                  <a:lnTo>
                    <a:pt x="668" y="624"/>
                  </a:lnTo>
                  <a:lnTo>
                    <a:pt x="672" y="624"/>
                  </a:lnTo>
                  <a:lnTo>
                    <a:pt x="672" y="626"/>
                  </a:lnTo>
                  <a:lnTo>
                    <a:pt x="672" y="628"/>
                  </a:lnTo>
                  <a:lnTo>
                    <a:pt x="672" y="630"/>
                  </a:lnTo>
                  <a:lnTo>
                    <a:pt x="670" y="630"/>
                  </a:lnTo>
                  <a:lnTo>
                    <a:pt x="668" y="632"/>
                  </a:lnTo>
                  <a:lnTo>
                    <a:pt x="668" y="634"/>
                  </a:lnTo>
                  <a:lnTo>
                    <a:pt x="670" y="634"/>
                  </a:lnTo>
                  <a:lnTo>
                    <a:pt x="672" y="636"/>
                  </a:lnTo>
                  <a:lnTo>
                    <a:pt x="668" y="636"/>
                  </a:lnTo>
                  <a:lnTo>
                    <a:pt x="668" y="638"/>
                  </a:lnTo>
                  <a:lnTo>
                    <a:pt x="666" y="640"/>
                  </a:lnTo>
                  <a:lnTo>
                    <a:pt x="666" y="642"/>
                  </a:lnTo>
                  <a:lnTo>
                    <a:pt x="664" y="644"/>
                  </a:lnTo>
                  <a:lnTo>
                    <a:pt x="662" y="644"/>
                  </a:lnTo>
                  <a:lnTo>
                    <a:pt x="662" y="642"/>
                  </a:lnTo>
                  <a:lnTo>
                    <a:pt x="660" y="642"/>
                  </a:lnTo>
                  <a:lnTo>
                    <a:pt x="658" y="640"/>
                  </a:lnTo>
                  <a:lnTo>
                    <a:pt x="656" y="638"/>
                  </a:lnTo>
                  <a:lnTo>
                    <a:pt x="654" y="638"/>
                  </a:lnTo>
                  <a:lnTo>
                    <a:pt x="652" y="636"/>
                  </a:lnTo>
                  <a:lnTo>
                    <a:pt x="652" y="634"/>
                  </a:lnTo>
                  <a:lnTo>
                    <a:pt x="650" y="632"/>
                  </a:lnTo>
                  <a:lnTo>
                    <a:pt x="650" y="628"/>
                  </a:lnTo>
                  <a:lnTo>
                    <a:pt x="652" y="628"/>
                  </a:lnTo>
                  <a:lnTo>
                    <a:pt x="650" y="628"/>
                  </a:lnTo>
                  <a:lnTo>
                    <a:pt x="648" y="626"/>
                  </a:lnTo>
                  <a:lnTo>
                    <a:pt x="648" y="630"/>
                  </a:lnTo>
                  <a:lnTo>
                    <a:pt x="648" y="632"/>
                  </a:lnTo>
                  <a:lnTo>
                    <a:pt x="648" y="634"/>
                  </a:lnTo>
                  <a:lnTo>
                    <a:pt x="650" y="636"/>
                  </a:lnTo>
                  <a:lnTo>
                    <a:pt x="648" y="636"/>
                  </a:lnTo>
                  <a:lnTo>
                    <a:pt x="648" y="638"/>
                  </a:lnTo>
                  <a:lnTo>
                    <a:pt x="648" y="640"/>
                  </a:lnTo>
                  <a:lnTo>
                    <a:pt x="646" y="642"/>
                  </a:lnTo>
                  <a:lnTo>
                    <a:pt x="644" y="644"/>
                  </a:lnTo>
                  <a:lnTo>
                    <a:pt x="642" y="646"/>
                  </a:lnTo>
                  <a:lnTo>
                    <a:pt x="638" y="648"/>
                  </a:lnTo>
                  <a:lnTo>
                    <a:pt x="638" y="650"/>
                  </a:lnTo>
                  <a:lnTo>
                    <a:pt x="636" y="652"/>
                  </a:lnTo>
                  <a:lnTo>
                    <a:pt x="634" y="654"/>
                  </a:lnTo>
                  <a:lnTo>
                    <a:pt x="632" y="658"/>
                  </a:lnTo>
                  <a:lnTo>
                    <a:pt x="630" y="662"/>
                  </a:lnTo>
                  <a:lnTo>
                    <a:pt x="630" y="664"/>
                  </a:lnTo>
                  <a:lnTo>
                    <a:pt x="628" y="664"/>
                  </a:lnTo>
                  <a:lnTo>
                    <a:pt x="626" y="666"/>
                  </a:lnTo>
                  <a:lnTo>
                    <a:pt x="624" y="668"/>
                  </a:lnTo>
                  <a:lnTo>
                    <a:pt x="622" y="668"/>
                  </a:lnTo>
                  <a:lnTo>
                    <a:pt x="618" y="668"/>
                  </a:lnTo>
                  <a:lnTo>
                    <a:pt x="616" y="670"/>
                  </a:lnTo>
                  <a:lnTo>
                    <a:pt x="616" y="672"/>
                  </a:lnTo>
                  <a:lnTo>
                    <a:pt x="616" y="678"/>
                  </a:lnTo>
                  <a:lnTo>
                    <a:pt x="614" y="678"/>
                  </a:lnTo>
                  <a:lnTo>
                    <a:pt x="612" y="678"/>
                  </a:lnTo>
                  <a:lnTo>
                    <a:pt x="610" y="680"/>
                  </a:lnTo>
                  <a:lnTo>
                    <a:pt x="606" y="682"/>
                  </a:lnTo>
                  <a:lnTo>
                    <a:pt x="604" y="682"/>
                  </a:lnTo>
                  <a:lnTo>
                    <a:pt x="600" y="684"/>
                  </a:lnTo>
                  <a:lnTo>
                    <a:pt x="600" y="686"/>
                  </a:lnTo>
                  <a:lnTo>
                    <a:pt x="598" y="686"/>
                  </a:lnTo>
                  <a:lnTo>
                    <a:pt x="598" y="688"/>
                  </a:lnTo>
                  <a:lnTo>
                    <a:pt x="598" y="690"/>
                  </a:lnTo>
                  <a:lnTo>
                    <a:pt x="600" y="690"/>
                  </a:lnTo>
                  <a:lnTo>
                    <a:pt x="602" y="690"/>
                  </a:lnTo>
                  <a:lnTo>
                    <a:pt x="604" y="688"/>
                  </a:lnTo>
                  <a:lnTo>
                    <a:pt x="606" y="688"/>
                  </a:lnTo>
                  <a:lnTo>
                    <a:pt x="606" y="690"/>
                  </a:lnTo>
                  <a:lnTo>
                    <a:pt x="608" y="690"/>
                  </a:lnTo>
                  <a:lnTo>
                    <a:pt x="608" y="688"/>
                  </a:lnTo>
                  <a:lnTo>
                    <a:pt x="610" y="688"/>
                  </a:lnTo>
                  <a:lnTo>
                    <a:pt x="612" y="686"/>
                  </a:lnTo>
                  <a:lnTo>
                    <a:pt x="614" y="684"/>
                  </a:lnTo>
                  <a:lnTo>
                    <a:pt x="620" y="684"/>
                  </a:lnTo>
                  <a:lnTo>
                    <a:pt x="622" y="682"/>
                  </a:lnTo>
                  <a:lnTo>
                    <a:pt x="622" y="680"/>
                  </a:lnTo>
                  <a:lnTo>
                    <a:pt x="624" y="680"/>
                  </a:lnTo>
                  <a:lnTo>
                    <a:pt x="626" y="678"/>
                  </a:lnTo>
                  <a:lnTo>
                    <a:pt x="628" y="676"/>
                  </a:lnTo>
                  <a:lnTo>
                    <a:pt x="640" y="676"/>
                  </a:lnTo>
                  <a:lnTo>
                    <a:pt x="642" y="678"/>
                  </a:lnTo>
                  <a:lnTo>
                    <a:pt x="644" y="678"/>
                  </a:lnTo>
                  <a:lnTo>
                    <a:pt x="646" y="678"/>
                  </a:lnTo>
                  <a:lnTo>
                    <a:pt x="648" y="676"/>
                  </a:lnTo>
                  <a:lnTo>
                    <a:pt x="650" y="676"/>
                  </a:lnTo>
                  <a:lnTo>
                    <a:pt x="650" y="674"/>
                  </a:lnTo>
                  <a:lnTo>
                    <a:pt x="652" y="674"/>
                  </a:lnTo>
                  <a:lnTo>
                    <a:pt x="664" y="674"/>
                  </a:lnTo>
                  <a:lnTo>
                    <a:pt x="666" y="674"/>
                  </a:lnTo>
                  <a:lnTo>
                    <a:pt x="668" y="672"/>
                  </a:lnTo>
                  <a:lnTo>
                    <a:pt x="670" y="672"/>
                  </a:lnTo>
                  <a:lnTo>
                    <a:pt x="670" y="668"/>
                  </a:lnTo>
                  <a:lnTo>
                    <a:pt x="668" y="668"/>
                  </a:lnTo>
                  <a:lnTo>
                    <a:pt x="666" y="668"/>
                  </a:lnTo>
                  <a:lnTo>
                    <a:pt x="664" y="668"/>
                  </a:lnTo>
                  <a:lnTo>
                    <a:pt x="662" y="668"/>
                  </a:lnTo>
                  <a:lnTo>
                    <a:pt x="662" y="664"/>
                  </a:lnTo>
                  <a:lnTo>
                    <a:pt x="662" y="662"/>
                  </a:lnTo>
                  <a:lnTo>
                    <a:pt x="664" y="660"/>
                  </a:lnTo>
                  <a:lnTo>
                    <a:pt x="666" y="658"/>
                  </a:lnTo>
                  <a:lnTo>
                    <a:pt x="670" y="656"/>
                  </a:lnTo>
                  <a:lnTo>
                    <a:pt x="676" y="654"/>
                  </a:lnTo>
                  <a:lnTo>
                    <a:pt x="678" y="654"/>
                  </a:lnTo>
                  <a:lnTo>
                    <a:pt x="682" y="654"/>
                  </a:lnTo>
                  <a:lnTo>
                    <a:pt x="686" y="652"/>
                  </a:lnTo>
                  <a:lnTo>
                    <a:pt x="690" y="652"/>
                  </a:lnTo>
                  <a:lnTo>
                    <a:pt x="692" y="652"/>
                  </a:lnTo>
                  <a:lnTo>
                    <a:pt x="694" y="650"/>
                  </a:lnTo>
                  <a:lnTo>
                    <a:pt x="696" y="650"/>
                  </a:lnTo>
                  <a:lnTo>
                    <a:pt x="698" y="650"/>
                  </a:lnTo>
                  <a:lnTo>
                    <a:pt x="700" y="650"/>
                  </a:lnTo>
                  <a:lnTo>
                    <a:pt x="702" y="652"/>
                  </a:lnTo>
                  <a:lnTo>
                    <a:pt x="704" y="652"/>
                  </a:lnTo>
                  <a:lnTo>
                    <a:pt x="706" y="652"/>
                  </a:lnTo>
                  <a:lnTo>
                    <a:pt x="708" y="654"/>
                  </a:lnTo>
                  <a:lnTo>
                    <a:pt x="710" y="654"/>
                  </a:lnTo>
                  <a:lnTo>
                    <a:pt x="710" y="652"/>
                  </a:lnTo>
                  <a:lnTo>
                    <a:pt x="710" y="648"/>
                  </a:lnTo>
                  <a:lnTo>
                    <a:pt x="712" y="646"/>
                  </a:lnTo>
                  <a:lnTo>
                    <a:pt x="718" y="646"/>
                  </a:lnTo>
                  <a:lnTo>
                    <a:pt x="718" y="648"/>
                  </a:lnTo>
                  <a:lnTo>
                    <a:pt x="720" y="646"/>
                  </a:lnTo>
                  <a:lnTo>
                    <a:pt x="724" y="646"/>
                  </a:lnTo>
                  <a:lnTo>
                    <a:pt x="726" y="646"/>
                  </a:lnTo>
                  <a:lnTo>
                    <a:pt x="728" y="646"/>
                  </a:lnTo>
                  <a:lnTo>
                    <a:pt x="730" y="644"/>
                  </a:lnTo>
                  <a:lnTo>
                    <a:pt x="732" y="642"/>
                  </a:lnTo>
                  <a:lnTo>
                    <a:pt x="734" y="638"/>
                  </a:lnTo>
                  <a:lnTo>
                    <a:pt x="738" y="636"/>
                  </a:lnTo>
                  <a:lnTo>
                    <a:pt x="742" y="634"/>
                  </a:lnTo>
                  <a:lnTo>
                    <a:pt x="744" y="632"/>
                  </a:lnTo>
                  <a:lnTo>
                    <a:pt x="746" y="632"/>
                  </a:lnTo>
                  <a:lnTo>
                    <a:pt x="800" y="632"/>
                  </a:lnTo>
                  <a:lnTo>
                    <a:pt x="800" y="630"/>
                  </a:lnTo>
                  <a:lnTo>
                    <a:pt x="800" y="628"/>
                  </a:lnTo>
                  <a:lnTo>
                    <a:pt x="802" y="628"/>
                  </a:lnTo>
                  <a:lnTo>
                    <a:pt x="802" y="626"/>
                  </a:lnTo>
                  <a:lnTo>
                    <a:pt x="806" y="626"/>
                  </a:lnTo>
                  <a:lnTo>
                    <a:pt x="808" y="626"/>
                  </a:lnTo>
                  <a:lnTo>
                    <a:pt x="810" y="626"/>
                  </a:lnTo>
                  <a:lnTo>
                    <a:pt x="812" y="626"/>
                  </a:lnTo>
                  <a:lnTo>
                    <a:pt x="812" y="624"/>
                  </a:lnTo>
                  <a:lnTo>
                    <a:pt x="814" y="622"/>
                  </a:lnTo>
                  <a:lnTo>
                    <a:pt x="816" y="620"/>
                  </a:lnTo>
                  <a:lnTo>
                    <a:pt x="818" y="618"/>
                  </a:lnTo>
                  <a:lnTo>
                    <a:pt x="820" y="620"/>
                  </a:lnTo>
                  <a:lnTo>
                    <a:pt x="822" y="620"/>
                  </a:lnTo>
                  <a:lnTo>
                    <a:pt x="824" y="620"/>
                  </a:lnTo>
                  <a:lnTo>
                    <a:pt x="824" y="616"/>
                  </a:lnTo>
                  <a:lnTo>
                    <a:pt x="826" y="612"/>
                  </a:lnTo>
                  <a:lnTo>
                    <a:pt x="826" y="610"/>
                  </a:lnTo>
                  <a:lnTo>
                    <a:pt x="826" y="608"/>
                  </a:lnTo>
                  <a:lnTo>
                    <a:pt x="828" y="608"/>
                  </a:lnTo>
                  <a:lnTo>
                    <a:pt x="830" y="608"/>
                  </a:lnTo>
                  <a:lnTo>
                    <a:pt x="830" y="606"/>
                  </a:lnTo>
                  <a:lnTo>
                    <a:pt x="832" y="606"/>
                  </a:lnTo>
                  <a:lnTo>
                    <a:pt x="832" y="600"/>
                  </a:lnTo>
                  <a:lnTo>
                    <a:pt x="836" y="598"/>
                  </a:lnTo>
                  <a:lnTo>
                    <a:pt x="838" y="596"/>
                  </a:lnTo>
                  <a:lnTo>
                    <a:pt x="840" y="596"/>
                  </a:lnTo>
                  <a:lnTo>
                    <a:pt x="840" y="594"/>
                  </a:lnTo>
                  <a:lnTo>
                    <a:pt x="842" y="594"/>
                  </a:lnTo>
                  <a:lnTo>
                    <a:pt x="842" y="592"/>
                  </a:lnTo>
                  <a:lnTo>
                    <a:pt x="844" y="592"/>
                  </a:lnTo>
                  <a:lnTo>
                    <a:pt x="844" y="590"/>
                  </a:lnTo>
                  <a:lnTo>
                    <a:pt x="846" y="588"/>
                  </a:lnTo>
                  <a:lnTo>
                    <a:pt x="848" y="588"/>
                  </a:lnTo>
                  <a:lnTo>
                    <a:pt x="850" y="586"/>
                  </a:lnTo>
                  <a:lnTo>
                    <a:pt x="852" y="586"/>
                  </a:lnTo>
                  <a:lnTo>
                    <a:pt x="854" y="586"/>
                  </a:lnTo>
                  <a:lnTo>
                    <a:pt x="854" y="588"/>
                  </a:lnTo>
                  <a:lnTo>
                    <a:pt x="854" y="590"/>
                  </a:lnTo>
                  <a:lnTo>
                    <a:pt x="858" y="590"/>
                  </a:lnTo>
                  <a:lnTo>
                    <a:pt x="860" y="588"/>
                  </a:lnTo>
                  <a:lnTo>
                    <a:pt x="868" y="588"/>
                  </a:lnTo>
                  <a:lnTo>
                    <a:pt x="870" y="590"/>
                  </a:lnTo>
                  <a:lnTo>
                    <a:pt x="870" y="592"/>
                  </a:lnTo>
                  <a:lnTo>
                    <a:pt x="870" y="594"/>
                  </a:lnTo>
                  <a:lnTo>
                    <a:pt x="868" y="598"/>
                  </a:lnTo>
                  <a:lnTo>
                    <a:pt x="866" y="602"/>
                  </a:lnTo>
                  <a:lnTo>
                    <a:pt x="864" y="606"/>
                  </a:lnTo>
                  <a:lnTo>
                    <a:pt x="862" y="612"/>
                  </a:lnTo>
                  <a:lnTo>
                    <a:pt x="862" y="614"/>
                  </a:lnTo>
                  <a:lnTo>
                    <a:pt x="862" y="616"/>
                  </a:lnTo>
                  <a:lnTo>
                    <a:pt x="860" y="616"/>
                  </a:lnTo>
                  <a:lnTo>
                    <a:pt x="860" y="620"/>
                  </a:lnTo>
                  <a:lnTo>
                    <a:pt x="862" y="622"/>
                  </a:lnTo>
                  <a:lnTo>
                    <a:pt x="864" y="622"/>
                  </a:lnTo>
                  <a:lnTo>
                    <a:pt x="862" y="624"/>
                  </a:lnTo>
                  <a:lnTo>
                    <a:pt x="860" y="626"/>
                  </a:lnTo>
                  <a:lnTo>
                    <a:pt x="862" y="628"/>
                  </a:lnTo>
                  <a:lnTo>
                    <a:pt x="866" y="628"/>
                  </a:lnTo>
                  <a:lnTo>
                    <a:pt x="868" y="630"/>
                  </a:lnTo>
                  <a:lnTo>
                    <a:pt x="870" y="632"/>
                  </a:lnTo>
                  <a:lnTo>
                    <a:pt x="872" y="632"/>
                  </a:lnTo>
                  <a:lnTo>
                    <a:pt x="874" y="630"/>
                  </a:lnTo>
                  <a:lnTo>
                    <a:pt x="876" y="630"/>
                  </a:lnTo>
                  <a:lnTo>
                    <a:pt x="878" y="628"/>
                  </a:lnTo>
                  <a:lnTo>
                    <a:pt x="880" y="626"/>
                  </a:lnTo>
                  <a:lnTo>
                    <a:pt x="882" y="626"/>
                  </a:lnTo>
                  <a:lnTo>
                    <a:pt x="884" y="626"/>
                  </a:lnTo>
                  <a:lnTo>
                    <a:pt x="884" y="624"/>
                  </a:lnTo>
                  <a:lnTo>
                    <a:pt x="886" y="624"/>
                  </a:lnTo>
                  <a:lnTo>
                    <a:pt x="886" y="626"/>
                  </a:lnTo>
                  <a:lnTo>
                    <a:pt x="888" y="628"/>
                  </a:lnTo>
                  <a:lnTo>
                    <a:pt x="890" y="626"/>
                  </a:lnTo>
                  <a:lnTo>
                    <a:pt x="892" y="626"/>
                  </a:lnTo>
                  <a:lnTo>
                    <a:pt x="894" y="626"/>
                  </a:lnTo>
                  <a:lnTo>
                    <a:pt x="896" y="624"/>
                  </a:lnTo>
                  <a:lnTo>
                    <a:pt x="898" y="624"/>
                  </a:lnTo>
                  <a:lnTo>
                    <a:pt x="902" y="620"/>
                  </a:lnTo>
                  <a:lnTo>
                    <a:pt x="906" y="620"/>
                  </a:lnTo>
                  <a:lnTo>
                    <a:pt x="908" y="618"/>
                  </a:lnTo>
                  <a:lnTo>
                    <a:pt x="910" y="618"/>
                  </a:lnTo>
                  <a:lnTo>
                    <a:pt x="912" y="618"/>
                  </a:lnTo>
                  <a:lnTo>
                    <a:pt x="914" y="618"/>
                  </a:lnTo>
                  <a:lnTo>
                    <a:pt x="912" y="620"/>
                  </a:lnTo>
                  <a:lnTo>
                    <a:pt x="910" y="620"/>
                  </a:lnTo>
                  <a:lnTo>
                    <a:pt x="908" y="624"/>
                  </a:lnTo>
                  <a:lnTo>
                    <a:pt x="906" y="624"/>
                  </a:lnTo>
                  <a:lnTo>
                    <a:pt x="904" y="626"/>
                  </a:lnTo>
                  <a:lnTo>
                    <a:pt x="910" y="626"/>
                  </a:lnTo>
                  <a:lnTo>
                    <a:pt x="914" y="626"/>
                  </a:lnTo>
                  <a:lnTo>
                    <a:pt x="918" y="626"/>
                  </a:lnTo>
                  <a:lnTo>
                    <a:pt x="916" y="626"/>
                  </a:lnTo>
                  <a:lnTo>
                    <a:pt x="914" y="626"/>
                  </a:lnTo>
                  <a:lnTo>
                    <a:pt x="914" y="628"/>
                  </a:lnTo>
                  <a:lnTo>
                    <a:pt x="914" y="630"/>
                  </a:lnTo>
                  <a:lnTo>
                    <a:pt x="912" y="632"/>
                  </a:lnTo>
                  <a:lnTo>
                    <a:pt x="910" y="630"/>
                  </a:lnTo>
                  <a:lnTo>
                    <a:pt x="908" y="630"/>
                  </a:lnTo>
                  <a:lnTo>
                    <a:pt x="906" y="630"/>
                  </a:lnTo>
                  <a:lnTo>
                    <a:pt x="906" y="628"/>
                  </a:lnTo>
                  <a:lnTo>
                    <a:pt x="902" y="628"/>
                  </a:lnTo>
                  <a:lnTo>
                    <a:pt x="902" y="630"/>
                  </a:lnTo>
                  <a:lnTo>
                    <a:pt x="900" y="630"/>
                  </a:lnTo>
                  <a:lnTo>
                    <a:pt x="898" y="632"/>
                  </a:lnTo>
                  <a:lnTo>
                    <a:pt x="896" y="632"/>
                  </a:lnTo>
                  <a:lnTo>
                    <a:pt x="894" y="634"/>
                  </a:lnTo>
                  <a:lnTo>
                    <a:pt x="888" y="636"/>
                  </a:lnTo>
                  <a:lnTo>
                    <a:pt x="884" y="640"/>
                  </a:lnTo>
                  <a:lnTo>
                    <a:pt x="882" y="640"/>
                  </a:lnTo>
                  <a:lnTo>
                    <a:pt x="880" y="642"/>
                  </a:lnTo>
                  <a:lnTo>
                    <a:pt x="878" y="642"/>
                  </a:lnTo>
                  <a:lnTo>
                    <a:pt x="876" y="644"/>
                  </a:lnTo>
                  <a:lnTo>
                    <a:pt x="876" y="646"/>
                  </a:lnTo>
                  <a:lnTo>
                    <a:pt x="874" y="648"/>
                  </a:lnTo>
                  <a:lnTo>
                    <a:pt x="874" y="652"/>
                  </a:lnTo>
                  <a:lnTo>
                    <a:pt x="874" y="656"/>
                  </a:lnTo>
                  <a:lnTo>
                    <a:pt x="876" y="656"/>
                  </a:lnTo>
                  <a:lnTo>
                    <a:pt x="878" y="656"/>
                  </a:lnTo>
                  <a:lnTo>
                    <a:pt x="878" y="658"/>
                  </a:lnTo>
                  <a:lnTo>
                    <a:pt x="878" y="660"/>
                  </a:lnTo>
                  <a:lnTo>
                    <a:pt x="880" y="660"/>
                  </a:lnTo>
                  <a:lnTo>
                    <a:pt x="882" y="660"/>
                  </a:lnTo>
                  <a:lnTo>
                    <a:pt x="884" y="658"/>
                  </a:lnTo>
                  <a:lnTo>
                    <a:pt x="886" y="656"/>
                  </a:lnTo>
                  <a:lnTo>
                    <a:pt x="886" y="654"/>
                  </a:lnTo>
                  <a:lnTo>
                    <a:pt x="890" y="654"/>
                  </a:lnTo>
                  <a:lnTo>
                    <a:pt x="892" y="654"/>
                  </a:lnTo>
                  <a:lnTo>
                    <a:pt x="894" y="652"/>
                  </a:lnTo>
                  <a:lnTo>
                    <a:pt x="896" y="652"/>
                  </a:lnTo>
                  <a:lnTo>
                    <a:pt x="898" y="650"/>
                  </a:lnTo>
                  <a:lnTo>
                    <a:pt x="900" y="650"/>
                  </a:lnTo>
                  <a:lnTo>
                    <a:pt x="902" y="648"/>
                  </a:lnTo>
                  <a:lnTo>
                    <a:pt x="904" y="646"/>
                  </a:lnTo>
                  <a:lnTo>
                    <a:pt x="906" y="642"/>
                  </a:lnTo>
                  <a:lnTo>
                    <a:pt x="908" y="640"/>
                  </a:lnTo>
                  <a:lnTo>
                    <a:pt x="910" y="638"/>
                  </a:lnTo>
                  <a:lnTo>
                    <a:pt x="910" y="640"/>
                  </a:lnTo>
                  <a:lnTo>
                    <a:pt x="912" y="640"/>
                  </a:lnTo>
                  <a:lnTo>
                    <a:pt x="912" y="642"/>
                  </a:lnTo>
                  <a:lnTo>
                    <a:pt x="916" y="642"/>
                  </a:lnTo>
                  <a:lnTo>
                    <a:pt x="918" y="642"/>
                  </a:lnTo>
                  <a:lnTo>
                    <a:pt x="920" y="640"/>
                  </a:lnTo>
                  <a:lnTo>
                    <a:pt x="924" y="640"/>
                  </a:lnTo>
                  <a:lnTo>
                    <a:pt x="926" y="638"/>
                  </a:lnTo>
                  <a:lnTo>
                    <a:pt x="930" y="638"/>
                  </a:lnTo>
                  <a:lnTo>
                    <a:pt x="932" y="636"/>
                  </a:lnTo>
                  <a:lnTo>
                    <a:pt x="934" y="636"/>
                  </a:lnTo>
                  <a:lnTo>
                    <a:pt x="936" y="634"/>
                  </a:lnTo>
                  <a:lnTo>
                    <a:pt x="938" y="634"/>
                  </a:lnTo>
                  <a:lnTo>
                    <a:pt x="940" y="634"/>
                  </a:lnTo>
                  <a:lnTo>
                    <a:pt x="942" y="634"/>
                  </a:lnTo>
                  <a:lnTo>
                    <a:pt x="946" y="632"/>
                  </a:lnTo>
                  <a:lnTo>
                    <a:pt x="950" y="632"/>
                  </a:lnTo>
                  <a:lnTo>
                    <a:pt x="952" y="630"/>
                  </a:lnTo>
                  <a:lnTo>
                    <a:pt x="956" y="630"/>
                  </a:lnTo>
                  <a:lnTo>
                    <a:pt x="958" y="630"/>
                  </a:lnTo>
                  <a:lnTo>
                    <a:pt x="958" y="628"/>
                  </a:lnTo>
                  <a:lnTo>
                    <a:pt x="956" y="626"/>
                  </a:lnTo>
                  <a:lnTo>
                    <a:pt x="956" y="624"/>
                  </a:lnTo>
                  <a:lnTo>
                    <a:pt x="956" y="622"/>
                  </a:lnTo>
                  <a:lnTo>
                    <a:pt x="954" y="622"/>
                  </a:lnTo>
                  <a:lnTo>
                    <a:pt x="952" y="622"/>
                  </a:lnTo>
                  <a:lnTo>
                    <a:pt x="950" y="622"/>
                  </a:lnTo>
                  <a:lnTo>
                    <a:pt x="950" y="620"/>
                  </a:lnTo>
                  <a:lnTo>
                    <a:pt x="950" y="618"/>
                  </a:lnTo>
                  <a:lnTo>
                    <a:pt x="950" y="616"/>
                  </a:lnTo>
                  <a:lnTo>
                    <a:pt x="948" y="618"/>
                  </a:lnTo>
                  <a:lnTo>
                    <a:pt x="946" y="618"/>
                  </a:lnTo>
                  <a:lnTo>
                    <a:pt x="946" y="620"/>
                  </a:lnTo>
                  <a:lnTo>
                    <a:pt x="944" y="620"/>
                  </a:lnTo>
                  <a:lnTo>
                    <a:pt x="942" y="620"/>
                  </a:lnTo>
                  <a:lnTo>
                    <a:pt x="940" y="622"/>
                  </a:lnTo>
                  <a:lnTo>
                    <a:pt x="938" y="622"/>
                  </a:lnTo>
                  <a:lnTo>
                    <a:pt x="938" y="620"/>
                  </a:lnTo>
                  <a:lnTo>
                    <a:pt x="938" y="618"/>
                  </a:lnTo>
                  <a:lnTo>
                    <a:pt x="936" y="618"/>
                  </a:lnTo>
                  <a:lnTo>
                    <a:pt x="934" y="618"/>
                  </a:lnTo>
                  <a:lnTo>
                    <a:pt x="928" y="618"/>
                  </a:lnTo>
                  <a:lnTo>
                    <a:pt x="926" y="618"/>
                  </a:lnTo>
                  <a:lnTo>
                    <a:pt x="924" y="618"/>
                  </a:lnTo>
                  <a:lnTo>
                    <a:pt x="922" y="614"/>
                  </a:lnTo>
                  <a:lnTo>
                    <a:pt x="920" y="612"/>
                  </a:lnTo>
                  <a:lnTo>
                    <a:pt x="922" y="612"/>
                  </a:lnTo>
                  <a:lnTo>
                    <a:pt x="924" y="612"/>
                  </a:lnTo>
                  <a:lnTo>
                    <a:pt x="924" y="610"/>
                  </a:lnTo>
                  <a:lnTo>
                    <a:pt x="922" y="610"/>
                  </a:lnTo>
                  <a:lnTo>
                    <a:pt x="922" y="608"/>
                  </a:lnTo>
                  <a:lnTo>
                    <a:pt x="920" y="608"/>
                  </a:lnTo>
                  <a:lnTo>
                    <a:pt x="914" y="608"/>
                  </a:lnTo>
                  <a:lnTo>
                    <a:pt x="914" y="606"/>
                  </a:lnTo>
                  <a:lnTo>
                    <a:pt x="912" y="604"/>
                  </a:lnTo>
                  <a:lnTo>
                    <a:pt x="912" y="602"/>
                  </a:lnTo>
                  <a:lnTo>
                    <a:pt x="912" y="600"/>
                  </a:lnTo>
                  <a:lnTo>
                    <a:pt x="914" y="596"/>
                  </a:lnTo>
                  <a:lnTo>
                    <a:pt x="914" y="594"/>
                  </a:lnTo>
                  <a:lnTo>
                    <a:pt x="912" y="594"/>
                  </a:lnTo>
                  <a:lnTo>
                    <a:pt x="910" y="594"/>
                  </a:lnTo>
                  <a:lnTo>
                    <a:pt x="912" y="592"/>
                  </a:lnTo>
                  <a:lnTo>
                    <a:pt x="914" y="590"/>
                  </a:lnTo>
                  <a:lnTo>
                    <a:pt x="916" y="588"/>
                  </a:lnTo>
                  <a:lnTo>
                    <a:pt x="918" y="586"/>
                  </a:lnTo>
                  <a:lnTo>
                    <a:pt x="920" y="586"/>
                  </a:lnTo>
                  <a:lnTo>
                    <a:pt x="920" y="584"/>
                  </a:lnTo>
                  <a:lnTo>
                    <a:pt x="922" y="582"/>
                  </a:lnTo>
                  <a:lnTo>
                    <a:pt x="926" y="580"/>
                  </a:lnTo>
                  <a:lnTo>
                    <a:pt x="926" y="578"/>
                  </a:lnTo>
                  <a:lnTo>
                    <a:pt x="928" y="576"/>
                  </a:lnTo>
                  <a:lnTo>
                    <a:pt x="926" y="576"/>
                  </a:lnTo>
                  <a:lnTo>
                    <a:pt x="922" y="578"/>
                  </a:lnTo>
                  <a:lnTo>
                    <a:pt x="922" y="580"/>
                  </a:lnTo>
                  <a:lnTo>
                    <a:pt x="920" y="580"/>
                  </a:lnTo>
                  <a:lnTo>
                    <a:pt x="918" y="580"/>
                  </a:lnTo>
                  <a:lnTo>
                    <a:pt x="916" y="580"/>
                  </a:lnTo>
                  <a:lnTo>
                    <a:pt x="916" y="578"/>
                  </a:lnTo>
                  <a:lnTo>
                    <a:pt x="914" y="578"/>
                  </a:lnTo>
                  <a:lnTo>
                    <a:pt x="912" y="580"/>
                  </a:lnTo>
                  <a:lnTo>
                    <a:pt x="910" y="580"/>
                  </a:lnTo>
                  <a:lnTo>
                    <a:pt x="908" y="582"/>
                  </a:lnTo>
                  <a:lnTo>
                    <a:pt x="906" y="580"/>
                  </a:lnTo>
                  <a:lnTo>
                    <a:pt x="906" y="578"/>
                  </a:lnTo>
                  <a:lnTo>
                    <a:pt x="904" y="578"/>
                  </a:lnTo>
                  <a:lnTo>
                    <a:pt x="902" y="578"/>
                  </a:lnTo>
                  <a:lnTo>
                    <a:pt x="902" y="576"/>
                  </a:lnTo>
                  <a:lnTo>
                    <a:pt x="898" y="576"/>
                  </a:lnTo>
                  <a:lnTo>
                    <a:pt x="896" y="576"/>
                  </a:lnTo>
                  <a:lnTo>
                    <a:pt x="896" y="578"/>
                  </a:lnTo>
                  <a:lnTo>
                    <a:pt x="894" y="578"/>
                  </a:lnTo>
                  <a:lnTo>
                    <a:pt x="896" y="576"/>
                  </a:lnTo>
                  <a:lnTo>
                    <a:pt x="898" y="576"/>
                  </a:lnTo>
                  <a:lnTo>
                    <a:pt x="900" y="576"/>
                  </a:lnTo>
                  <a:lnTo>
                    <a:pt x="902" y="576"/>
                  </a:lnTo>
                  <a:lnTo>
                    <a:pt x="902" y="574"/>
                  </a:lnTo>
                  <a:lnTo>
                    <a:pt x="904" y="574"/>
                  </a:lnTo>
                  <a:lnTo>
                    <a:pt x="906" y="574"/>
                  </a:lnTo>
                  <a:lnTo>
                    <a:pt x="906" y="572"/>
                  </a:lnTo>
                  <a:lnTo>
                    <a:pt x="908" y="572"/>
                  </a:lnTo>
                  <a:lnTo>
                    <a:pt x="910" y="574"/>
                  </a:lnTo>
                  <a:lnTo>
                    <a:pt x="912" y="576"/>
                  </a:lnTo>
                  <a:lnTo>
                    <a:pt x="916" y="576"/>
                  </a:lnTo>
                  <a:lnTo>
                    <a:pt x="918" y="574"/>
                  </a:lnTo>
                  <a:lnTo>
                    <a:pt x="920" y="574"/>
                  </a:lnTo>
                  <a:lnTo>
                    <a:pt x="922" y="572"/>
                  </a:lnTo>
                  <a:lnTo>
                    <a:pt x="926" y="568"/>
                  </a:lnTo>
                  <a:lnTo>
                    <a:pt x="928" y="570"/>
                  </a:lnTo>
                  <a:lnTo>
                    <a:pt x="934" y="570"/>
                  </a:lnTo>
                  <a:lnTo>
                    <a:pt x="934" y="568"/>
                  </a:lnTo>
                  <a:lnTo>
                    <a:pt x="936" y="568"/>
                  </a:lnTo>
                  <a:lnTo>
                    <a:pt x="936" y="566"/>
                  </a:lnTo>
                  <a:lnTo>
                    <a:pt x="934" y="566"/>
                  </a:lnTo>
                  <a:lnTo>
                    <a:pt x="934" y="564"/>
                  </a:lnTo>
                  <a:lnTo>
                    <a:pt x="934" y="562"/>
                  </a:lnTo>
                  <a:lnTo>
                    <a:pt x="932" y="562"/>
                  </a:lnTo>
                  <a:lnTo>
                    <a:pt x="934" y="562"/>
                  </a:lnTo>
                  <a:lnTo>
                    <a:pt x="936" y="560"/>
                  </a:lnTo>
                  <a:lnTo>
                    <a:pt x="938" y="560"/>
                  </a:lnTo>
                  <a:lnTo>
                    <a:pt x="936" y="558"/>
                  </a:lnTo>
                  <a:lnTo>
                    <a:pt x="934" y="556"/>
                  </a:lnTo>
                  <a:lnTo>
                    <a:pt x="932" y="554"/>
                  </a:lnTo>
                  <a:lnTo>
                    <a:pt x="928" y="554"/>
                  </a:lnTo>
                  <a:lnTo>
                    <a:pt x="926" y="554"/>
                  </a:lnTo>
                  <a:lnTo>
                    <a:pt x="914" y="554"/>
                  </a:lnTo>
                  <a:lnTo>
                    <a:pt x="902" y="554"/>
                  </a:lnTo>
                  <a:lnTo>
                    <a:pt x="898" y="556"/>
                  </a:lnTo>
                  <a:lnTo>
                    <a:pt x="892" y="558"/>
                  </a:lnTo>
                  <a:lnTo>
                    <a:pt x="886" y="560"/>
                  </a:lnTo>
                  <a:lnTo>
                    <a:pt x="882" y="560"/>
                  </a:lnTo>
                  <a:lnTo>
                    <a:pt x="878" y="562"/>
                  </a:lnTo>
                  <a:lnTo>
                    <a:pt x="876" y="562"/>
                  </a:lnTo>
                  <a:lnTo>
                    <a:pt x="872" y="564"/>
                  </a:lnTo>
                  <a:lnTo>
                    <a:pt x="868" y="566"/>
                  </a:lnTo>
                  <a:lnTo>
                    <a:pt x="866" y="568"/>
                  </a:lnTo>
                  <a:lnTo>
                    <a:pt x="862" y="570"/>
                  </a:lnTo>
                  <a:lnTo>
                    <a:pt x="858" y="572"/>
                  </a:lnTo>
                  <a:lnTo>
                    <a:pt x="856" y="574"/>
                  </a:lnTo>
                  <a:lnTo>
                    <a:pt x="854" y="574"/>
                  </a:lnTo>
                  <a:lnTo>
                    <a:pt x="854" y="576"/>
                  </a:lnTo>
                  <a:lnTo>
                    <a:pt x="852" y="578"/>
                  </a:lnTo>
                  <a:lnTo>
                    <a:pt x="846" y="582"/>
                  </a:lnTo>
                  <a:lnTo>
                    <a:pt x="842" y="584"/>
                  </a:lnTo>
                  <a:lnTo>
                    <a:pt x="838" y="588"/>
                  </a:lnTo>
                  <a:lnTo>
                    <a:pt x="836" y="590"/>
                  </a:lnTo>
                  <a:lnTo>
                    <a:pt x="834" y="590"/>
                  </a:lnTo>
                  <a:lnTo>
                    <a:pt x="834" y="592"/>
                  </a:lnTo>
                  <a:lnTo>
                    <a:pt x="832" y="592"/>
                  </a:lnTo>
                  <a:lnTo>
                    <a:pt x="830" y="594"/>
                  </a:lnTo>
                  <a:lnTo>
                    <a:pt x="828" y="594"/>
                  </a:lnTo>
                  <a:lnTo>
                    <a:pt x="824" y="594"/>
                  </a:lnTo>
                  <a:lnTo>
                    <a:pt x="822" y="596"/>
                  </a:lnTo>
                  <a:lnTo>
                    <a:pt x="820" y="596"/>
                  </a:lnTo>
                  <a:lnTo>
                    <a:pt x="820" y="594"/>
                  </a:lnTo>
                  <a:lnTo>
                    <a:pt x="824" y="592"/>
                  </a:lnTo>
                  <a:lnTo>
                    <a:pt x="828" y="590"/>
                  </a:lnTo>
                  <a:lnTo>
                    <a:pt x="830" y="588"/>
                  </a:lnTo>
                  <a:lnTo>
                    <a:pt x="834" y="586"/>
                  </a:lnTo>
                  <a:lnTo>
                    <a:pt x="836" y="584"/>
                  </a:lnTo>
                  <a:lnTo>
                    <a:pt x="838" y="582"/>
                  </a:lnTo>
                  <a:lnTo>
                    <a:pt x="842" y="580"/>
                  </a:lnTo>
                  <a:lnTo>
                    <a:pt x="844" y="578"/>
                  </a:lnTo>
                  <a:lnTo>
                    <a:pt x="846" y="576"/>
                  </a:lnTo>
                  <a:lnTo>
                    <a:pt x="846" y="574"/>
                  </a:lnTo>
                  <a:lnTo>
                    <a:pt x="844" y="574"/>
                  </a:lnTo>
                  <a:lnTo>
                    <a:pt x="844" y="572"/>
                  </a:lnTo>
                  <a:lnTo>
                    <a:pt x="842" y="572"/>
                  </a:lnTo>
                  <a:lnTo>
                    <a:pt x="844" y="572"/>
                  </a:lnTo>
                  <a:lnTo>
                    <a:pt x="848" y="572"/>
                  </a:lnTo>
                  <a:lnTo>
                    <a:pt x="848" y="574"/>
                  </a:lnTo>
                  <a:lnTo>
                    <a:pt x="850" y="572"/>
                  </a:lnTo>
                  <a:lnTo>
                    <a:pt x="852" y="572"/>
                  </a:lnTo>
                  <a:lnTo>
                    <a:pt x="854" y="570"/>
                  </a:lnTo>
                  <a:lnTo>
                    <a:pt x="858" y="566"/>
                  </a:lnTo>
                  <a:lnTo>
                    <a:pt x="862" y="564"/>
                  </a:lnTo>
                  <a:lnTo>
                    <a:pt x="870" y="558"/>
                  </a:lnTo>
                  <a:lnTo>
                    <a:pt x="872" y="556"/>
                  </a:lnTo>
                  <a:lnTo>
                    <a:pt x="874" y="556"/>
                  </a:lnTo>
                  <a:lnTo>
                    <a:pt x="874" y="554"/>
                  </a:lnTo>
                  <a:lnTo>
                    <a:pt x="876" y="554"/>
                  </a:lnTo>
                  <a:lnTo>
                    <a:pt x="878" y="554"/>
                  </a:lnTo>
                  <a:lnTo>
                    <a:pt x="882" y="552"/>
                  </a:lnTo>
                  <a:lnTo>
                    <a:pt x="884" y="552"/>
                  </a:lnTo>
                  <a:lnTo>
                    <a:pt x="888" y="552"/>
                  </a:lnTo>
                  <a:lnTo>
                    <a:pt x="890" y="550"/>
                  </a:lnTo>
                  <a:lnTo>
                    <a:pt x="894" y="550"/>
                  </a:lnTo>
                  <a:lnTo>
                    <a:pt x="894" y="552"/>
                  </a:lnTo>
                  <a:lnTo>
                    <a:pt x="894" y="550"/>
                  </a:lnTo>
                  <a:lnTo>
                    <a:pt x="896" y="550"/>
                  </a:lnTo>
                  <a:lnTo>
                    <a:pt x="898" y="546"/>
                  </a:lnTo>
                  <a:lnTo>
                    <a:pt x="900" y="544"/>
                  </a:lnTo>
                  <a:lnTo>
                    <a:pt x="902" y="542"/>
                  </a:lnTo>
                  <a:lnTo>
                    <a:pt x="906" y="538"/>
                  </a:lnTo>
                  <a:lnTo>
                    <a:pt x="910" y="536"/>
                  </a:lnTo>
                  <a:lnTo>
                    <a:pt x="912" y="536"/>
                  </a:lnTo>
                  <a:lnTo>
                    <a:pt x="914" y="536"/>
                  </a:lnTo>
                  <a:lnTo>
                    <a:pt x="916" y="536"/>
                  </a:lnTo>
                  <a:lnTo>
                    <a:pt x="918" y="534"/>
                  </a:lnTo>
                  <a:lnTo>
                    <a:pt x="924" y="534"/>
                  </a:lnTo>
                  <a:lnTo>
                    <a:pt x="930" y="534"/>
                  </a:lnTo>
                  <a:lnTo>
                    <a:pt x="938" y="534"/>
                  </a:lnTo>
                  <a:lnTo>
                    <a:pt x="944" y="532"/>
                  </a:lnTo>
                  <a:lnTo>
                    <a:pt x="962" y="532"/>
                  </a:lnTo>
                  <a:lnTo>
                    <a:pt x="964" y="534"/>
                  </a:lnTo>
                  <a:lnTo>
                    <a:pt x="968" y="534"/>
                  </a:lnTo>
                  <a:lnTo>
                    <a:pt x="974" y="536"/>
                  </a:lnTo>
                  <a:lnTo>
                    <a:pt x="978" y="536"/>
                  </a:lnTo>
                  <a:lnTo>
                    <a:pt x="982" y="538"/>
                  </a:lnTo>
                  <a:lnTo>
                    <a:pt x="990" y="538"/>
                  </a:lnTo>
                  <a:lnTo>
                    <a:pt x="992" y="536"/>
                  </a:lnTo>
                  <a:lnTo>
                    <a:pt x="996" y="536"/>
                  </a:lnTo>
                  <a:lnTo>
                    <a:pt x="998" y="534"/>
                  </a:lnTo>
                  <a:lnTo>
                    <a:pt x="1000" y="532"/>
                  </a:lnTo>
                  <a:lnTo>
                    <a:pt x="1006" y="532"/>
                  </a:lnTo>
                  <a:lnTo>
                    <a:pt x="1008" y="532"/>
                  </a:lnTo>
                  <a:lnTo>
                    <a:pt x="1012" y="530"/>
                  </a:lnTo>
                  <a:lnTo>
                    <a:pt x="1014" y="530"/>
                  </a:lnTo>
                  <a:lnTo>
                    <a:pt x="1018" y="530"/>
                  </a:lnTo>
                  <a:lnTo>
                    <a:pt x="1020" y="530"/>
                  </a:lnTo>
                  <a:lnTo>
                    <a:pt x="1022" y="528"/>
                  </a:lnTo>
                  <a:lnTo>
                    <a:pt x="1022" y="526"/>
                  </a:lnTo>
                  <a:lnTo>
                    <a:pt x="1024" y="524"/>
                  </a:lnTo>
                  <a:lnTo>
                    <a:pt x="1030" y="520"/>
                  </a:lnTo>
                  <a:lnTo>
                    <a:pt x="1032" y="518"/>
                  </a:lnTo>
                  <a:lnTo>
                    <a:pt x="1034" y="516"/>
                  </a:lnTo>
                  <a:lnTo>
                    <a:pt x="1036" y="516"/>
                  </a:lnTo>
                  <a:lnTo>
                    <a:pt x="1038" y="514"/>
                  </a:lnTo>
                  <a:lnTo>
                    <a:pt x="1048" y="514"/>
                  </a:lnTo>
                  <a:lnTo>
                    <a:pt x="1050" y="512"/>
                  </a:lnTo>
                  <a:lnTo>
                    <a:pt x="1054" y="510"/>
                  </a:lnTo>
                  <a:lnTo>
                    <a:pt x="1058" y="510"/>
                  </a:lnTo>
                  <a:lnTo>
                    <a:pt x="1062" y="510"/>
                  </a:lnTo>
                  <a:lnTo>
                    <a:pt x="1064" y="510"/>
                  </a:lnTo>
                  <a:lnTo>
                    <a:pt x="1066" y="508"/>
                  </a:lnTo>
                  <a:lnTo>
                    <a:pt x="1068" y="508"/>
                  </a:lnTo>
                  <a:lnTo>
                    <a:pt x="1070" y="508"/>
                  </a:lnTo>
                  <a:lnTo>
                    <a:pt x="1072" y="506"/>
                  </a:lnTo>
                  <a:lnTo>
                    <a:pt x="1078" y="506"/>
                  </a:lnTo>
                  <a:lnTo>
                    <a:pt x="1082" y="504"/>
                  </a:lnTo>
                  <a:lnTo>
                    <a:pt x="1084" y="504"/>
                  </a:lnTo>
                  <a:lnTo>
                    <a:pt x="1084" y="502"/>
                  </a:lnTo>
                  <a:lnTo>
                    <a:pt x="1086" y="502"/>
                  </a:lnTo>
                  <a:lnTo>
                    <a:pt x="1088" y="502"/>
                  </a:lnTo>
                  <a:lnTo>
                    <a:pt x="1088" y="500"/>
                  </a:lnTo>
                  <a:lnTo>
                    <a:pt x="1086" y="498"/>
                  </a:lnTo>
                  <a:lnTo>
                    <a:pt x="1086" y="496"/>
                  </a:lnTo>
                  <a:lnTo>
                    <a:pt x="1082" y="494"/>
                  </a:lnTo>
                  <a:lnTo>
                    <a:pt x="1080" y="492"/>
                  </a:lnTo>
                  <a:lnTo>
                    <a:pt x="1082" y="490"/>
                  </a:lnTo>
                  <a:lnTo>
                    <a:pt x="1086" y="490"/>
                  </a:lnTo>
                  <a:lnTo>
                    <a:pt x="1088" y="488"/>
                  </a:lnTo>
                  <a:lnTo>
                    <a:pt x="1086" y="486"/>
                  </a:lnTo>
                  <a:lnTo>
                    <a:pt x="1086" y="484"/>
                  </a:lnTo>
                  <a:lnTo>
                    <a:pt x="1086" y="482"/>
                  </a:lnTo>
                  <a:lnTo>
                    <a:pt x="1092" y="482"/>
                  </a:lnTo>
                  <a:lnTo>
                    <a:pt x="1094" y="480"/>
                  </a:lnTo>
                  <a:lnTo>
                    <a:pt x="1094" y="478"/>
                  </a:lnTo>
                  <a:lnTo>
                    <a:pt x="1092" y="474"/>
                  </a:lnTo>
                  <a:close/>
                  <a:moveTo>
                    <a:pt x="328" y="268"/>
                  </a:moveTo>
                  <a:lnTo>
                    <a:pt x="326" y="268"/>
                  </a:lnTo>
                  <a:lnTo>
                    <a:pt x="324" y="268"/>
                  </a:lnTo>
                  <a:lnTo>
                    <a:pt x="322" y="268"/>
                  </a:lnTo>
                  <a:lnTo>
                    <a:pt x="322" y="266"/>
                  </a:lnTo>
                  <a:lnTo>
                    <a:pt x="324" y="266"/>
                  </a:lnTo>
                  <a:lnTo>
                    <a:pt x="326" y="266"/>
                  </a:lnTo>
                  <a:lnTo>
                    <a:pt x="328" y="266"/>
                  </a:lnTo>
                  <a:lnTo>
                    <a:pt x="330" y="264"/>
                  </a:lnTo>
                  <a:lnTo>
                    <a:pt x="334" y="264"/>
                  </a:lnTo>
                  <a:lnTo>
                    <a:pt x="336" y="262"/>
                  </a:lnTo>
                  <a:lnTo>
                    <a:pt x="338" y="262"/>
                  </a:lnTo>
                  <a:lnTo>
                    <a:pt x="340" y="260"/>
                  </a:lnTo>
                  <a:lnTo>
                    <a:pt x="342" y="260"/>
                  </a:lnTo>
                  <a:lnTo>
                    <a:pt x="344" y="260"/>
                  </a:lnTo>
                  <a:lnTo>
                    <a:pt x="346" y="258"/>
                  </a:lnTo>
                  <a:lnTo>
                    <a:pt x="348" y="258"/>
                  </a:lnTo>
                  <a:lnTo>
                    <a:pt x="346" y="256"/>
                  </a:lnTo>
                  <a:lnTo>
                    <a:pt x="348" y="256"/>
                  </a:lnTo>
                  <a:lnTo>
                    <a:pt x="348" y="254"/>
                  </a:lnTo>
                  <a:lnTo>
                    <a:pt x="352" y="254"/>
                  </a:lnTo>
                  <a:lnTo>
                    <a:pt x="354" y="254"/>
                  </a:lnTo>
                  <a:lnTo>
                    <a:pt x="362" y="254"/>
                  </a:lnTo>
                  <a:lnTo>
                    <a:pt x="364" y="254"/>
                  </a:lnTo>
                  <a:lnTo>
                    <a:pt x="366" y="254"/>
                  </a:lnTo>
                  <a:lnTo>
                    <a:pt x="366" y="252"/>
                  </a:lnTo>
                  <a:lnTo>
                    <a:pt x="368" y="252"/>
                  </a:lnTo>
                  <a:lnTo>
                    <a:pt x="368" y="250"/>
                  </a:lnTo>
                  <a:lnTo>
                    <a:pt x="366" y="250"/>
                  </a:lnTo>
                  <a:lnTo>
                    <a:pt x="366" y="248"/>
                  </a:lnTo>
                  <a:lnTo>
                    <a:pt x="362" y="248"/>
                  </a:lnTo>
                  <a:lnTo>
                    <a:pt x="354" y="248"/>
                  </a:lnTo>
                  <a:lnTo>
                    <a:pt x="352" y="248"/>
                  </a:lnTo>
                  <a:lnTo>
                    <a:pt x="348" y="250"/>
                  </a:lnTo>
                  <a:lnTo>
                    <a:pt x="346" y="252"/>
                  </a:lnTo>
                  <a:lnTo>
                    <a:pt x="344" y="252"/>
                  </a:lnTo>
                  <a:lnTo>
                    <a:pt x="342" y="252"/>
                  </a:lnTo>
                  <a:lnTo>
                    <a:pt x="342" y="250"/>
                  </a:lnTo>
                  <a:lnTo>
                    <a:pt x="340" y="250"/>
                  </a:lnTo>
                  <a:lnTo>
                    <a:pt x="338" y="252"/>
                  </a:lnTo>
                  <a:lnTo>
                    <a:pt x="334" y="252"/>
                  </a:lnTo>
                  <a:lnTo>
                    <a:pt x="332" y="250"/>
                  </a:lnTo>
                  <a:lnTo>
                    <a:pt x="328" y="250"/>
                  </a:lnTo>
                  <a:lnTo>
                    <a:pt x="328" y="252"/>
                  </a:lnTo>
                  <a:lnTo>
                    <a:pt x="326" y="252"/>
                  </a:lnTo>
                  <a:lnTo>
                    <a:pt x="324" y="252"/>
                  </a:lnTo>
                  <a:lnTo>
                    <a:pt x="322" y="254"/>
                  </a:lnTo>
                  <a:lnTo>
                    <a:pt x="318" y="254"/>
                  </a:lnTo>
                  <a:lnTo>
                    <a:pt x="318" y="252"/>
                  </a:lnTo>
                  <a:lnTo>
                    <a:pt x="320" y="252"/>
                  </a:lnTo>
                  <a:lnTo>
                    <a:pt x="324" y="250"/>
                  </a:lnTo>
                  <a:lnTo>
                    <a:pt x="326" y="250"/>
                  </a:lnTo>
                  <a:lnTo>
                    <a:pt x="328" y="248"/>
                  </a:lnTo>
                  <a:lnTo>
                    <a:pt x="330" y="248"/>
                  </a:lnTo>
                  <a:lnTo>
                    <a:pt x="332" y="246"/>
                  </a:lnTo>
                  <a:lnTo>
                    <a:pt x="336" y="246"/>
                  </a:lnTo>
                  <a:lnTo>
                    <a:pt x="340" y="246"/>
                  </a:lnTo>
                  <a:lnTo>
                    <a:pt x="346" y="246"/>
                  </a:lnTo>
                  <a:lnTo>
                    <a:pt x="346" y="244"/>
                  </a:lnTo>
                  <a:lnTo>
                    <a:pt x="352" y="244"/>
                  </a:lnTo>
                  <a:lnTo>
                    <a:pt x="354" y="244"/>
                  </a:lnTo>
                  <a:lnTo>
                    <a:pt x="364" y="244"/>
                  </a:lnTo>
                  <a:lnTo>
                    <a:pt x="366" y="242"/>
                  </a:lnTo>
                  <a:lnTo>
                    <a:pt x="372" y="242"/>
                  </a:lnTo>
                  <a:lnTo>
                    <a:pt x="374" y="242"/>
                  </a:lnTo>
                  <a:lnTo>
                    <a:pt x="376" y="242"/>
                  </a:lnTo>
                  <a:lnTo>
                    <a:pt x="378" y="240"/>
                  </a:lnTo>
                  <a:lnTo>
                    <a:pt x="380" y="240"/>
                  </a:lnTo>
                  <a:lnTo>
                    <a:pt x="384" y="240"/>
                  </a:lnTo>
                  <a:lnTo>
                    <a:pt x="386" y="238"/>
                  </a:lnTo>
                  <a:lnTo>
                    <a:pt x="388" y="238"/>
                  </a:lnTo>
                  <a:lnTo>
                    <a:pt x="390" y="238"/>
                  </a:lnTo>
                  <a:lnTo>
                    <a:pt x="392" y="238"/>
                  </a:lnTo>
                  <a:lnTo>
                    <a:pt x="394" y="238"/>
                  </a:lnTo>
                  <a:lnTo>
                    <a:pt x="396" y="240"/>
                  </a:lnTo>
                  <a:lnTo>
                    <a:pt x="398" y="238"/>
                  </a:lnTo>
                  <a:lnTo>
                    <a:pt x="400" y="236"/>
                  </a:lnTo>
                  <a:lnTo>
                    <a:pt x="404" y="236"/>
                  </a:lnTo>
                  <a:lnTo>
                    <a:pt x="406" y="238"/>
                  </a:lnTo>
                  <a:lnTo>
                    <a:pt x="408" y="238"/>
                  </a:lnTo>
                  <a:lnTo>
                    <a:pt x="410" y="238"/>
                  </a:lnTo>
                  <a:lnTo>
                    <a:pt x="410" y="240"/>
                  </a:lnTo>
                  <a:lnTo>
                    <a:pt x="408" y="240"/>
                  </a:lnTo>
                  <a:lnTo>
                    <a:pt x="406" y="240"/>
                  </a:lnTo>
                  <a:lnTo>
                    <a:pt x="402" y="242"/>
                  </a:lnTo>
                  <a:lnTo>
                    <a:pt x="400" y="242"/>
                  </a:lnTo>
                  <a:lnTo>
                    <a:pt x="398" y="244"/>
                  </a:lnTo>
                  <a:lnTo>
                    <a:pt x="396" y="244"/>
                  </a:lnTo>
                  <a:lnTo>
                    <a:pt x="394" y="244"/>
                  </a:lnTo>
                  <a:lnTo>
                    <a:pt x="388" y="244"/>
                  </a:lnTo>
                  <a:lnTo>
                    <a:pt x="386" y="244"/>
                  </a:lnTo>
                  <a:lnTo>
                    <a:pt x="384" y="244"/>
                  </a:lnTo>
                  <a:lnTo>
                    <a:pt x="384" y="246"/>
                  </a:lnTo>
                  <a:lnTo>
                    <a:pt x="384" y="248"/>
                  </a:lnTo>
                  <a:lnTo>
                    <a:pt x="392" y="248"/>
                  </a:lnTo>
                  <a:lnTo>
                    <a:pt x="394" y="248"/>
                  </a:lnTo>
                  <a:lnTo>
                    <a:pt x="398" y="248"/>
                  </a:lnTo>
                  <a:lnTo>
                    <a:pt x="400" y="248"/>
                  </a:lnTo>
                  <a:lnTo>
                    <a:pt x="406" y="248"/>
                  </a:lnTo>
                  <a:lnTo>
                    <a:pt x="408" y="246"/>
                  </a:lnTo>
                  <a:lnTo>
                    <a:pt x="412" y="246"/>
                  </a:lnTo>
                  <a:lnTo>
                    <a:pt x="412" y="244"/>
                  </a:lnTo>
                  <a:lnTo>
                    <a:pt x="410" y="244"/>
                  </a:lnTo>
                  <a:lnTo>
                    <a:pt x="408" y="244"/>
                  </a:lnTo>
                  <a:lnTo>
                    <a:pt x="412" y="244"/>
                  </a:lnTo>
                  <a:lnTo>
                    <a:pt x="422" y="244"/>
                  </a:lnTo>
                  <a:lnTo>
                    <a:pt x="420" y="246"/>
                  </a:lnTo>
                  <a:lnTo>
                    <a:pt x="418" y="248"/>
                  </a:lnTo>
                  <a:lnTo>
                    <a:pt x="416" y="248"/>
                  </a:lnTo>
                  <a:lnTo>
                    <a:pt x="414" y="250"/>
                  </a:lnTo>
                  <a:lnTo>
                    <a:pt x="410" y="250"/>
                  </a:lnTo>
                  <a:lnTo>
                    <a:pt x="408" y="252"/>
                  </a:lnTo>
                  <a:lnTo>
                    <a:pt x="406" y="252"/>
                  </a:lnTo>
                  <a:lnTo>
                    <a:pt x="406" y="254"/>
                  </a:lnTo>
                  <a:lnTo>
                    <a:pt x="404" y="254"/>
                  </a:lnTo>
                  <a:lnTo>
                    <a:pt x="402" y="254"/>
                  </a:lnTo>
                  <a:lnTo>
                    <a:pt x="402" y="256"/>
                  </a:lnTo>
                  <a:lnTo>
                    <a:pt x="400" y="258"/>
                  </a:lnTo>
                  <a:lnTo>
                    <a:pt x="400" y="260"/>
                  </a:lnTo>
                  <a:lnTo>
                    <a:pt x="396" y="260"/>
                  </a:lnTo>
                  <a:lnTo>
                    <a:pt x="392" y="258"/>
                  </a:lnTo>
                  <a:lnTo>
                    <a:pt x="390" y="258"/>
                  </a:lnTo>
                  <a:lnTo>
                    <a:pt x="388" y="256"/>
                  </a:lnTo>
                  <a:lnTo>
                    <a:pt x="388" y="258"/>
                  </a:lnTo>
                  <a:lnTo>
                    <a:pt x="386" y="258"/>
                  </a:lnTo>
                  <a:lnTo>
                    <a:pt x="386" y="260"/>
                  </a:lnTo>
                  <a:lnTo>
                    <a:pt x="382" y="256"/>
                  </a:lnTo>
                  <a:lnTo>
                    <a:pt x="380" y="258"/>
                  </a:lnTo>
                  <a:lnTo>
                    <a:pt x="380" y="260"/>
                  </a:lnTo>
                  <a:lnTo>
                    <a:pt x="378" y="260"/>
                  </a:lnTo>
                  <a:lnTo>
                    <a:pt x="378" y="258"/>
                  </a:lnTo>
                  <a:lnTo>
                    <a:pt x="376" y="258"/>
                  </a:lnTo>
                  <a:lnTo>
                    <a:pt x="376" y="260"/>
                  </a:lnTo>
                  <a:lnTo>
                    <a:pt x="374" y="260"/>
                  </a:lnTo>
                  <a:lnTo>
                    <a:pt x="374" y="262"/>
                  </a:lnTo>
                  <a:lnTo>
                    <a:pt x="376" y="264"/>
                  </a:lnTo>
                  <a:lnTo>
                    <a:pt x="374" y="266"/>
                  </a:lnTo>
                  <a:lnTo>
                    <a:pt x="370" y="266"/>
                  </a:lnTo>
                  <a:lnTo>
                    <a:pt x="368" y="266"/>
                  </a:lnTo>
                  <a:lnTo>
                    <a:pt x="366" y="268"/>
                  </a:lnTo>
                  <a:lnTo>
                    <a:pt x="364" y="268"/>
                  </a:lnTo>
                  <a:lnTo>
                    <a:pt x="360" y="268"/>
                  </a:lnTo>
                  <a:lnTo>
                    <a:pt x="360" y="270"/>
                  </a:lnTo>
                  <a:lnTo>
                    <a:pt x="356" y="270"/>
                  </a:lnTo>
                  <a:lnTo>
                    <a:pt x="354" y="270"/>
                  </a:lnTo>
                  <a:lnTo>
                    <a:pt x="350" y="272"/>
                  </a:lnTo>
                  <a:lnTo>
                    <a:pt x="348" y="272"/>
                  </a:lnTo>
                  <a:lnTo>
                    <a:pt x="344" y="272"/>
                  </a:lnTo>
                  <a:lnTo>
                    <a:pt x="342" y="272"/>
                  </a:lnTo>
                  <a:lnTo>
                    <a:pt x="342" y="270"/>
                  </a:lnTo>
                  <a:lnTo>
                    <a:pt x="344" y="270"/>
                  </a:lnTo>
                  <a:lnTo>
                    <a:pt x="346" y="270"/>
                  </a:lnTo>
                  <a:lnTo>
                    <a:pt x="350" y="268"/>
                  </a:lnTo>
                  <a:lnTo>
                    <a:pt x="352" y="268"/>
                  </a:lnTo>
                  <a:lnTo>
                    <a:pt x="356" y="268"/>
                  </a:lnTo>
                  <a:lnTo>
                    <a:pt x="358" y="268"/>
                  </a:lnTo>
                  <a:lnTo>
                    <a:pt x="360" y="266"/>
                  </a:lnTo>
                  <a:lnTo>
                    <a:pt x="362" y="266"/>
                  </a:lnTo>
                  <a:lnTo>
                    <a:pt x="364" y="264"/>
                  </a:lnTo>
                  <a:lnTo>
                    <a:pt x="366" y="264"/>
                  </a:lnTo>
                  <a:lnTo>
                    <a:pt x="368" y="262"/>
                  </a:lnTo>
                  <a:lnTo>
                    <a:pt x="368" y="260"/>
                  </a:lnTo>
                  <a:lnTo>
                    <a:pt x="364" y="260"/>
                  </a:lnTo>
                  <a:lnTo>
                    <a:pt x="362" y="260"/>
                  </a:lnTo>
                  <a:lnTo>
                    <a:pt x="360" y="260"/>
                  </a:lnTo>
                  <a:lnTo>
                    <a:pt x="356" y="262"/>
                  </a:lnTo>
                  <a:lnTo>
                    <a:pt x="352" y="264"/>
                  </a:lnTo>
                  <a:lnTo>
                    <a:pt x="348" y="266"/>
                  </a:lnTo>
                  <a:lnTo>
                    <a:pt x="344" y="268"/>
                  </a:lnTo>
                  <a:lnTo>
                    <a:pt x="342" y="268"/>
                  </a:lnTo>
                  <a:lnTo>
                    <a:pt x="340" y="268"/>
                  </a:lnTo>
                  <a:lnTo>
                    <a:pt x="340" y="270"/>
                  </a:lnTo>
                  <a:lnTo>
                    <a:pt x="334" y="270"/>
                  </a:lnTo>
                  <a:lnTo>
                    <a:pt x="328" y="268"/>
                  </a:lnTo>
                  <a:close/>
                  <a:moveTo>
                    <a:pt x="466" y="312"/>
                  </a:moveTo>
                  <a:lnTo>
                    <a:pt x="464" y="312"/>
                  </a:lnTo>
                  <a:lnTo>
                    <a:pt x="462" y="312"/>
                  </a:lnTo>
                  <a:lnTo>
                    <a:pt x="460" y="312"/>
                  </a:lnTo>
                  <a:lnTo>
                    <a:pt x="460" y="310"/>
                  </a:lnTo>
                  <a:lnTo>
                    <a:pt x="458" y="308"/>
                  </a:lnTo>
                  <a:lnTo>
                    <a:pt x="456" y="308"/>
                  </a:lnTo>
                  <a:lnTo>
                    <a:pt x="454" y="310"/>
                  </a:lnTo>
                  <a:lnTo>
                    <a:pt x="454" y="314"/>
                  </a:lnTo>
                  <a:lnTo>
                    <a:pt x="452" y="314"/>
                  </a:lnTo>
                  <a:lnTo>
                    <a:pt x="452" y="312"/>
                  </a:lnTo>
                  <a:lnTo>
                    <a:pt x="450" y="312"/>
                  </a:lnTo>
                  <a:lnTo>
                    <a:pt x="448" y="312"/>
                  </a:lnTo>
                  <a:lnTo>
                    <a:pt x="446" y="314"/>
                  </a:lnTo>
                  <a:lnTo>
                    <a:pt x="448" y="314"/>
                  </a:lnTo>
                  <a:lnTo>
                    <a:pt x="448" y="316"/>
                  </a:lnTo>
                  <a:lnTo>
                    <a:pt x="442" y="316"/>
                  </a:lnTo>
                  <a:lnTo>
                    <a:pt x="440" y="316"/>
                  </a:lnTo>
                  <a:lnTo>
                    <a:pt x="436" y="316"/>
                  </a:lnTo>
                  <a:lnTo>
                    <a:pt x="434" y="316"/>
                  </a:lnTo>
                  <a:lnTo>
                    <a:pt x="432" y="318"/>
                  </a:lnTo>
                  <a:lnTo>
                    <a:pt x="428" y="318"/>
                  </a:lnTo>
                  <a:lnTo>
                    <a:pt x="426" y="320"/>
                  </a:lnTo>
                  <a:lnTo>
                    <a:pt x="422" y="324"/>
                  </a:lnTo>
                  <a:lnTo>
                    <a:pt x="418" y="326"/>
                  </a:lnTo>
                  <a:lnTo>
                    <a:pt x="416" y="328"/>
                  </a:lnTo>
                  <a:lnTo>
                    <a:pt x="412" y="328"/>
                  </a:lnTo>
                  <a:lnTo>
                    <a:pt x="410" y="330"/>
                  </a:lnTo>
                  <a:lnTo>
                    <a:pt x="406" y="330"/>
                  </a:lnTo>
                  <a:lnTo>
                    <a:pt x="402" y="332"/>
                  </a:lnTo>
                  <a:lnTo>
                    <a:pt x="400" y="332"/>
                  </a:lnTo>
                  <a:lnTo>
                    <a:pt x="398" y="332"/>
                  </a:lnTo>
                  <a:lnTo>
                    <a:pt x="396" y="332"/>
                  </a:lnTo>
                  <a:lnTo>
                    <a:pt x="386" y="332"/>
                  </a:lnTo>
                  <a:lnTo>
                    <a:pt x="384" y="332"/>
                  </a:lnTo>
                  <a:lnTo>
                    <a:pt x="382" y="336"/>
                  </a:lnTo>
                  <a:lnTo>
                    <a:pt x="380" y="338"/>
                  </a:lnTo>
                  <a:lnTo>
                    <a:pt x="380" y="340"/>
                  </a:lnTo>
                  <a:lnTo>
                    <a:pt x="370" y="340"/>
                  </a:lnTo>
                  <a:lnTo>
                    <a:pt x="368" y="340"/>
                  </a:lnTo>
                  <a:lnTo>
                    <a:pt x="358" y="340"/>
                  </a:lnTo>
                  <a:lnTo>
                    <a:pt x="356" y="342"/>
                  </a:lnTo>
                  <a:lnTo>
                    <a:pt x="354" y="342"/>
                  </a:lnTo>
                  <a:lnTo>
                    <a:pt x="350" y="342"/>
                  </a:lnTo>
                  <a:lnTo>
                    <a:pt x="348" y="342"/>
                  </a:lnTo>
                  <a:lnTo>
                    <a:pt x="346" y="342"/>
                  </a:lnTo>
                  <a:lnTo>
                    <a:pt x="344" y="340"/>
                  </a:lnTo>
                  <a:lnTo>
                    <a:pt x="342" y="340"/>
                  </a:lnTo>
                  <a:lnTo>
                    <a:pt x="338" y="340"/>
                  </a:lnTo>
                  <a:lnTo>
                    <a:pt x="336" y="340"/>
                  </a:lnTo>
                  <a:lnTo>
                    <a:pt x="334" y="340"/>
                  </a:lnTo>
                  <a:lnTo>
                    <a:pt x="334" y="338"/>
                  </a:lnTo>
                  <a:lnTo>
                    <a:pt x="332" y="338"/>
                  </a:lnTo>
                  <a:lnTo>
                    <a:pt x="334" y="338"/>
                  </a:lnTo>
                  <a:lnTo>
                    <a:pt x="336" y="336"/>
                  </a:lnTo>
                  <a:lnTo>
                    <a:pt x="342" y="336"/>
                  </a:lnTo>
                  <a:lnTo>
                    <a:pt x="342" y="334"/>
                  </a:lnTo>
                  <a:lnTo>
                    <a:pt x="344" y="334"/>
                  </a:lnTo>
                  <a:lnTo>
                    <a:pt x="346" y="334"/>
                  </a:lnTo>
                  <a:lnTo>
                    <a:pt x="348" y="334"/>
                  </a:lnTo>
                  <a:lnTo>
                    <a:pt x="350" y="336"/>
                  </a:lnTo>
                  <a:lnTo>
                    <a:pt x="352" y="336"/>
                  </a:lnTo>
                  <a:lnTo>
                    <a:pt x="354" y="336"/>
                  </a:lnTo>
                  <a:lnTo>
                    <a:pt x="356" y="334"/>
                  </a:lnTo>
                  <a:lnTo>
                    <a:pt x="360" y="334"/>
                  </a:lnTo>
                  <a:lnTo>
                    <a:pt x="360" y="332"/>
                  </a:lnTo>
                  <a:lnTo>
                    <a:pt x="362" y="330"/>
                  </a:lnTo>
                  <a:lnTo>
                    <a:pt x="364" y="328"/>
                  </a:lnTo>
                  <a:lnTo>
                    <a:pt x="366" y="326"/>
                  </a:lnTo>
                  <a:lnTo>
                    <a:pt x="368" y="326"/>
                  </a:lnTo>
                  <a:lnTo>
                    <a:pt x="370" y="326"/>
                  </a:lnTo>
                  <a:lnTo>
                    <a:pt x="372" y="326"/>
                  </a:lnTo>
                  <a:lnTo>
                    <a:pt x="374" y="328"/>
                  </a:lnTo>
                  <a:lnTo>
                    <a:pt x="376" y="326"/>
                  </a:lnTo>
                  <a:lnTo>
                    <a:pt x="378" y="326"/>
                  </a:lnTo>
                  <a:lnTo>
                    <a:pt x="380" y="326"/>
                  </a:lnTo>
                  <a:lnTo>
                    <a:pt x="380" y="324"/>
                  </a:lnTo>
                  <a:lnTo>
                    <a:pt x="380" y="318"/>
                  </a:lnTo>
                  <a:lnTo>
                    <a:pt x="380" y="316"/>
                  </a:lnTo>
                  <a:lnTo>
                    <a:pt x="376" y="314"/>
                  </a:lnTo>
                  <a:lnTo>
                    <a:pt x="376" y="312"/>
                  </a:lnTo>
                  <a:lnTo>
                    <a:pt x="376" y="310"/>
                  </a:lnTo>
                  <a:lnTo>
                    <a:pt x="376" y="308"/>
                  </a:lnTo>
                  <a:lnTo>
                    <a:pt x="378" y="310"/>
                  </a:lnTo>
                  <a:lnTo>
                    <a:pt x="380" y="310"/>
                  </a:lnTo>
                  <a:lnTo>
                    <a:pt x="380" y="312"/>
                  </a:lnTo>
                  <a:lnTo>
                    <a:pt x="384" y="312"/>
                  </a:lnTo>
                  <a:lnTo>
                    <a:pt x="388" y="316"/>
                  </a:lnTo>
                  <a:lnTo>
                    <a:pt x="394" y="316"/>
                  </a:lnTo>
                  <a:lnTo>
                    <a:pt x="396" y="316"/>
                  </a:lnTo>
                  <a:lnTo>
                    <a:pt x="396" y="320"/>
                  </a:lnTo>
                  <a:lnTo>
                    <a:pt x="396" y="322"/>
                  </a:lnTo>
                  <a:lnTo>
                    <a:pt x="398" y="322"/>
                  </a:lnTo>
                  <a:lnTo>
                    <a:pt x="406" y="322"/>
                  </a:lnTo>
                  <a:lnTo>
                    <a:pt x="408" y="322"/>
                  </a:lnTo>
                  <a:lnTo>
                    <a:pt x="408" y="320"/>
                  </a:lnTo>
                  <a:lnTo>
                    <a:pt x="414" y="320"/>
                  </a:lnTo>
                  <a:lnTo>
                    <a:pt x="416" y="320"/>
                  </a:lnTo>
                  <a:lnTo>
                    <a:pt x="418" y="318"/>
                  </a:lnTo>
                  <a:lnTo>
                    <a:pt x="420" y="318"/>
                  </a:lnTo>
                  <a:lnTo>
                    <a:pt x="424" y="316"/>
                  </a:lnTo>
                  <a:lnTo>
                    <a:pt x="426" y="316"/>
                  </a:lnTo>
                  <a:lnTo>
                    <a:pt x="430" y="314"/>
                  </a:lnTo>
                  <a:lnTo>
                    <a:pt x="432" y="312"/>
                  </a:lnTo>
                  <a:lnTo>
                    <a:pt x="434" y="312"/>
                  </a:lnTo>
                  <a:lnTo>
                    <a:pt x="436" y="310"/>
                  </a:lnTo>
                  <a:lnTo>
                    <a:pt x="442" y="308"/>
                  </a:lnTo>
                  <a:lnTo>
                    <a:pt x="446" y="306"/>
                  </a:lnTo>
                  <a:lnTo>
                    <a:pt x="450" y="306"/>
                  </a:lnTo>
                  <a:lnTo>
                    <a:pt x="454" y="306"/>
                  </a:lnTo>
                  <a:lnTo>
                    <a:pt x="456" y="306"/>
                  </a:lnTo>
                  <a:lnTo>
                    <a:pt x="464" y="306"/>
                  </a:lnTo>
                  <a:lnTo>
                    <a:pt x="466" y="308"/>
                  </a:lnTo>
                  <a:lnTo>
                    <a:pt x="470" y="308"/>
                  </a:lnTo>
                  <a:lnTo>
                    <a:pt x="468" y="310"/>
                  </a:lnTo>
                  <a:lnTo>
                    <a:pt x="466" y="312"/>
                  </a:lnTo>
                  <a:close/>
                  <a:moveTo>
                    <a:pt x="496" y="478"/>
                  </a:moveTo>
                  <a:lnTo>
                    <a:pt x="496" y="480"/>
                  </a:lnTo>
                  <a:lnTo>
                    <a:pt x="494" y="482"/>
                  </a:lnTo>
                  <a:lnTo>
                    <a:pt x="492" y="484"/>
                  </a:lnTo>
                  <a:lnTo>
                    <a:pt x="490" y="486"/>
                  </a:lnTo>
                  <a:lnTo>
                    <a:pt x="490" y="494"/>
                  </a:lnTo>
                  <a:lnTo>
                    <a:pt x="490" y="496"/>
                  </a:lnTo>
                  <a:lnTo>
                    <a:pt x="490" y="498"/>
                  </a:lnTo>
                  <a:lnTo>
                    <a:pt x="490" y="500"/>
                  </a:lnTo>
                  <a:lnTo>
                    <a:pt x="490" y="502"/>
                  </a:lnTo>
                  <a:lnTo>
                    <a:pt x="490" y="504"/>
                  </a:lnTo>
                  <a:lnTo>
                    <a:pt x="488" y="506"/>
                  </a:lnTo>
                  <a:lnTo>
                    <a:pt x="488" y="510"/>
                  </a:lnTo>
                  <a:lnTo>
                    <a:pt x="490" y="512"/>
                  </a:lnTo>
                  <a:lnTo>
                    <a:pt x="490" y="514"/>
                  </a:lnTo>
                  <a:lnTo>
                    <a:pt x="490" y="518"/>
                  </a:lnTo>
                  <a:lnTo>
                    <a:pt x="488" y="520"/>
                  </a:lnTo>
                  <a:lnTo>
                    <a:pt x="486" y="522"/>
                  </a:lnTo>
                  <a:lnTo>
                    <a:pt x="486" y="524"/>
                  </a:lnTo>
                  <a:lnTo>
                    <a:pt x="484" y="526"/>
                  </a:lnTo>
                  <a:lnTo>
                    <a:pt x="482" y="526"/>
                  </a:lnTo>
                  <a:lnTo>
                    <a:pt x="482" y="528"/>
                  </a:lnTo>
                  <a:lnTo>
                    <a:pt x="480" y="526"/>
                  </a:lnTo>
                  <a:lnTo>
                    <a:pt x="478" y="526"/>
                  </a:lnTo>
                  <a:lnTo>
                    <a:pt x="476" y="526"/>
                  </a:lnTo>
                  <a:lnTo>
                    <a:pt x="476" y="528"/>
                  </a:lnTo>
                  <a:lnTo>
                    <a:pt x="474" y="530"/>
                  </a:lnTo>
                  <a:lnTo>
                    <a:pt x="472" y="530"/>
                  </a:lnTo>
                  <a:lnTo>
                    <a:pt x="470" y="530"/>
                  </a:lnTo>
                  <a:lnTo>
                    <a:pt x="470" y="528"/>
                  </a:lnTo>
                  <a:lnTo>
                    <a:pt x="472" y="526"/>
                  </a:lnTo>
                  <a:lnTo>
                    <a:pt x="472" y="524"/>
                  </a:lnTo>
                  <a:lnTo>
                    <a:pt x="474" y="520"/>
                  </a:lnTo>
                  <a:lnTo>
                    <a:pt x="478" y="518"/>
                  </a:lnTo>
                  <a:lnTo>
                    <a:pt x="480" y="514"/>
                  </a:lnTo>
                  <a:lnTo>
                    <a:pt x="484" y="510"/>
                  </a:lnTo>
                  <a:lnTo>
                    <a:pt x="484" y="508"/>
                  </a:lnTo>
                  <a:lnTo>
                    <a:pt x="484" y="506"/>
                  </a:lnTo>
                  <a:lnTo>
                    <a:pt x="482" y="506"/>
                  </a:lnTo>
                  <a:lnTo>
                    <a:pt x="480" y="508"/>
                  </a:lnTo>
                  <a:lnTo>
                    <a:pt x="478" y="508"/>
                  </a:lnTo>
                  <a:lnTo>
                    <a:pt x="478" y="510"/>
                  </a:lnTo>
                  <a:lnTo>
                    <a:pt x="476" y="510"/>
                  </a:lnTo>
                  <a:lnTo>
                    <a:pt x="478" y="508"/>
                  </a:lnTo>
                  <a:lnTo>
                    <a:pt x="480" y="506"/>
                  </a:lnTo>
                  <a:lnTo>
                    <a:pt x="480" y="504"/>
                  </a:lnTo>
                  <a:lnTo>
                    <a:pt x="482" y="504"/>
                  </a:lnTo>
                  <a:lnTo>
                    <a:pt x="482" y="500"/>
                  </a:lnTo>
                  <a:lnTo>
                    <a:pt x="480" y="498"/>
                  </a:lnTo>
                  <a:lnTo>
                    <a:pt x="476" y="498"/>
                  </a:lnTo>
                  <a:lnTo>
                    <a:pt x="476" y="500"/>
                  </a:lnTo>
                  <a:lnTo>
                    <a:pt x="474" y="502"/>
                  </a:lnTo>
                  <a:lnTo>
                    <a:pt x="474" y="504"/>
                  </a:lnTo>
                  <a:lnTo>
                    <a:pt x="472" y="504"/>
                  </a:lnTo>
                  <a:lnTo>
                    <a:pt x="470" y="502"/>
                  </a:lnTo>
                  <a:lnTo>
                    <a:pt x="470" y="496"/>
                  </a:lnTo>
                  <a:lnTo>
                    <a:pt x="472" y="494"/>
                  </a:lnTo>
                  <a:lnTo>
                    <a:pt x="472" y="492"/>
                  </a:lnTo>
                  <a:lnTo>
                    <a:pt x="470" y="492"/>
                  </a:lnTo>
                  <a:lnTo>
                    <a:pt x="470" y="490"/>
                  </a:lnTo>
                  <a:lnTo>
                    <a:pt x="468" y="488"/>
                  </a:lnTo>
                  <a:lnTo>
                    <a:pt x="468" y="486"/>
                  </a:lnTo>
                  <a:lnTo>
                    <a:pt x="470" y="486"/>
                  </a:lnTo>
                  <a:lnTo>
                    <a:pt x="472" y="484"/>
                  </a:lnTo>
                  <a:lnTo>
                    <a:pt x="474" y="484"/>
                  </a:lnTo>
                  <a:lnTo>
                    <a:pt x="474" y="482"/>
                  </a:lnTo>
                  <a:lnTo>
                    <a:pt x="476" y="482"/>
                  </a:lnTo>
                  <a:lnTo>
                    <a:pt x="470" y="482"/>
                  </a:lnTo>
                  <a:lnTo>
                    <a:pt x="468" y="480"/>
                  </a:lnTo>
                  <a:lnTo>
                    <a:pt x="470" y="480"/>
                  </a:lnTo>
                  <a:lnTo>
                    <a:pt x="470" y="478"/>
                  </a:lnTo>
                  <a:lnTo>
                    <a:pt x="472" y="476"/>
                  </a:lnTo>
                  <a:lnTo>
                    <a:pt x="474" y="474"/>
                  </a:lnTo>
                  <a:lnTo>
                    <a:pt x="476" y="472"/>
                  </a:lnTo>
                  <a:lnTo>
                    <a:pt x="478" y="470"/>
                  </a:lnTo>
                  <a:lnTo>
                    <a:pt x="480" y="468"/>
                  </a:lnTo>
                  <a:lnTo>
                    <a:pt x="482" y="466"/>
                  </a:lnTo>
                  <a:lnTo>
                    <a:pt x="486" y="466"/>
                  </a:lnTo>
                  <a:lnTo>
                    <a:pt x="486" y="468"/>
                  </a:lnTo>
                  <a:lnTo>
                    <a:pt x="488" y="468"/>
                  </a:lnTo>
                  <a:lnTo>
                    <a:pt x="490" y="468"/>
                  </a:lnTo>
                  <a:lnTo>
                    <a:pt x="492" y="470"/>
                  </a:lnTo>
                  <a:lnTo>
                    <a:pt x="494" y="470"/>
                  </a:lnTo>
                  <a:lnTo>
                    <a:pt x="494" y="472"/>
                  </a:lnTo>
                  <a:lnTo>
                    <a:pt x="496" y="474"/>
                  </a:lnTo>
                  <a:lnTo>
                    <a:pt x="496" y="476"/>
                  </a:lnTo>
                  <a:lnTo>
                    <a:pt x="496" y="478"/>
                  </a:lnTo>
                  <a:close/>
                  <a:moveTo>
                    <a:pt x="538" y="88"/>
                  </a:moveTo>
                  <a:lnTo>
                    <a:pt x="544" y="88"/>
                  </a:lnTo>
                  <a:lnTo>
                    <a:pt x="546" y="88"/>
                  </a:lnTo>
                  <a:lnTo>
                    <a:pt x="550" y="88"/>
                  </a:lnTo>
                  <a:lnTo>
                    <a:pt x="552" y="88"/>
                  </a:lnTo>
                  <a:lnTo>
                    <a:pt x="554" y="88"/>
                  </a:lnTo>
                  <a:lnTo>
                    <a:pt x="556" y="90"/>
                  </a:lnTo>
                  <a:lnTo>
                    <a:pt x="556" y="92"/>
                  </a:lnTo>
                  <a:lnTo>
                    <a:pt x="558" y="94"/>
                  </a:lnTo>
                  <a:lnTo>
                    <a:pt x="564" y="94"/>
                  </a:lnTo>
                  <a:lnTo>
                    <a:pt x="568" y="94"/>
                  </a:lnTo>
                  <a:lnTo>
                    <a:pt x="570" y="94"/>
                  </a:lnTo>
                  <a:lnTo>
                    <a:pt x="572" y="92"/>
                  </a:lnTo>
                  <a:lnTo>
                    <a:pt x="572" y="94"/>
                  </a:lnTo>
                  <a:lnTo>
                    <a:pt x="574" y="94"/>
                  </a:lnTo>
                  <a:lnTo>
                    <a:pt x="576" y="94"/>
                  </a:lnTo>
                  <a:lnTo>
                    <a:pt x="582" y="94"/>
                  </a:lnTo>
                  <a:lnTo>
                    <a:pt x="584" y="94"/>
                  </a:lnTo>
                  <a:lnTo>
                    <a:pt x="586" y="92"/>
                  </a:lnTo>
                  <a:lnTo>
                    <a:pt x="588" y="90"/>
                  </a:lnTo>
                  <a:lnTo>
                    <a:pt x="588" y="88"/>
                  </a:lnTo>
                  <a:lnTo>
                    <a:pt x="588" y="86"/>
                  </a:lnTo>
                  <a:lnTo>
                    <a:pt x="596" y="86"/>
                  </a:lnTo>
                  <a:lnTo>
                    <a:pt x="598" y="84"/>
                  </a:lnTo>
                  <a:lnTo>
                    <a:pt x="600" y="84"/>
                  </a:lnTo>
                  <a:lnTo>
                    <a:pt x="604" y="82"/>
                  </a:lnTo>
                  <a:lnTo>
                    <a:pt x="608" y="82"/>
                  </a:lnTo>
                  <a:lnTo>
                    <a:pt x="610" y="80"/>
                  </a:lnTo>
                  <a:lnTo>
                    <a:pt x="612" y="80"/>
                  </a:lnTo>
                  <a:lnTo>
                    <a:pt x="610" y="80"/>
                  </a:lnTo>
                  <a:lnTo>
                    <a:pt x="602" y="88"/>
                  </a:lnTo>
                  <a:lnTo>
                    <a:pt x="604" y="88"/>
                  </a:lnTo>
                  <a:lnTo>
                    <a:pt x="606" y="90"/>
                  </a:lnTo>
                  <a:lnTo>
                    <a:pt x="610" y="90"/>
                  </a:lnTo>
                  <a:lnTo>
                    <a:pt x="612" y="90"/>
                  </a:lnTo>
                  <a:lnTo>
                    <a:pt x="616" y="90"/>
                  </a:lnTo>
                  <a:lnTo>
                    <a:pt x="620" y="88"/>
                  </a:lnTo>
                  <a:lnTo>
                    <a:pt x="622" y="88"/>
                  </a:lnTo>
                  <a:lnTo>
                    <a:pt x="624" y="86"/>
                  </a:lnTo>
                  <a:lnTo>
                    <a:pt x="626" y="86"/>
                  </a:lnTo>
                  <a:lnTo>
                    <a:pt x="628" y="86"/>
                  </a:lnTo>
                  <a:lnTo>
                    <a:pt x="632" y="84"/>
                  </a:lnTo>
                  <a:lnTo>
                    <a:pt x="636" y="82"/>
                  </a:lnTo>
                  <a:lnTo>
                    <a:pt x="640" y="78"/>
                  </a:lnTo>
                  <a:lnTo>
                    <a:pt x="644" y="78"/>
                  </a:lnTo>
                  <a:lnTo>
                    <a:pt x="646" y="78"/>
                  </a:lnTo>
                  <a:lnTo>
                    <a:pt x="648" y="76"/>
                  </a:lnTo>
                  <a:lnTo>
                    <a:pt x="650" y="76"/>
                  </a:lnTo>
                  <a:lnTo>
                    <a:pt x="650" y="74"/>
                  </a:lnTo>
                  <a:lnTo>
                    <a:pt x="648" y="74"/>
                  </a:lnTo>
                  <a:lnTo>
                    <a:pt x="644" y="74"/>
                  </a:lnTo>
                  <a:lnTo>
                    <a:pt x="642" y="72"/>
                  </a:lnTo>
                  <a:lnTo>
                    <a:pt x="638" y="72"/>
                  </a:lnTo>
                  <a:lnTo>
                    <a:pt x="636" y="70"/>
                  </a:lnTo>
                  <a:lnTo>
                    <a:pt x="632" y="70"/>
                  </a:lnTo>
                  <a:lnTo>
                    <a:pt x="622" y="70"/>
                  </a:lnTo>
                  <a:lnTo>
                    <a:pt x="618" y="68"/>
                  </a:lnTo>
                  <a:lnTo>
                    <a:pt x="604" y="68"/>
                  </a:lnTo>
                  <a:lnTo>
                    <a:pt x="602" y="70"/>
                  </a:lnTo>
                  <a:lnTo>
                    <a:pt x="598" y="70"/>
                  </a:lnTo>
                  <a:lnTo>
                    <a:pt x="596" y="70"/>
                  </a:lnTo>
                  <a:lnTo>
                    <a:pt x="590" y="70"/>
                  </a:lnTo>
                  <a:lnTo>
                    <a:pt x="590" y="72"/>
                  </a:lnTo>
                  <a:lnTo>
                    <a:pt x="590" y="76"/>
                  </a:lnTo>
                  <a:lnTo>
                    <a:pt x="584" y="76"/>
                  </a:lnTo>
                  <a:lnTo>
                    <a:pt x="580" y="78"/>
                  </a:lnTo>
                  <a:lnTo>
                    <a:pt x="568" y="78"/>
                  </a:lnTo>
                  <a:lnTo>
                    <a:pt x="566" y="78"/>
                  </a:lnTo>
                  <a:lnTo>
                    <a:pt x="560" y="78"/>
                  </a:lnTo>
                  <a:lnTo>
                    <a:pt x="558" y="78"/>
                  </a:lnTo>
                  <a:lnTo>
                    <a:pt x="556" y="78"/>
                  </a:lnTo>
                  <a:lnTo>
                    <a:pt x="552" y="76"/>
                  </a:lnTo>
                  <a:lnTo>
                    <a:pt x="544" y="76"/>
                  </a:lnTo>
                  <a:lnTo>
                    <a:pt x="542" y="78"/>
                  </a:lnTo>
                  <a:lnTo>
                    <a:pt x="540" y="78"/>
                  </a:lnTo>
                  <a:lnTo>
                    <a:pt x="538" y="78"/>
                  </a:lnTo>
                  <a:lnTo>
                    <a:pt x="538" y="90"/>
                  </a:lnTo>
                  <a:lnTo>
                    <a:pt x="538" y="88"/>
                  </a:lnTo>
                  <a:close/>
                  <a:moveTo>
                    <a:pt x="690" y="74"/>
                  </a:moveTo>
                  <a:lnTo>
                    <a:pt x="692" y="74"/>
                  </a:lnTo>
                  <a:lnTo>
                    <a:pt x="696" y="76"/>
                  </a:lnTo>
                  <a:lnTo>
                    <a:pt x="698" y="76"/>
                  </a:lnTo>
                  <a:lnTo>
                    <a:pt x="700" y="76"/>
                  </a:lnTo>
                  <a:lnTo>
                    <a:pt x="700" y="78"/>
                  </a:lnTo>
                  <a:lnTo>
                    <a:pt x="710" y="78"/>
                  </a:lnTo>
                  <a:lnTo>
                    <a:pt x="712" y="76"/>
                  </a:lnTo>
                  <a:lnTo>
                    <a:pt x="714" y="76"/>
                  </a:lnTo>
                  <a:lnTo>
                    <a:pt x="716" y="76"/>
                  </a:lnTo>
                  <a:lnTo>
                    <a:pt x="718" y="74"/>
                  </a:lnTo>
                  <a:lnTo>
                    <a:pt x="720" y="72"/>
                  </a:lnTo>
                  <a:lnTo>
                    <a:pt x="718" y="70"/>
                  </a:lnTo>
                  <a:lnTo>
                    <a:pt x="718" y="68"/>
                  </a:lnTo>
                  <a:lnTo>
                    <a:pt x="724" y="68"/>
                  </a:lnTo>
                  <a:lnTo>
                    <a:pt x="726" y="66"/>
                  </a:lnTo>
                  <a:lnTo>
                    <a:pt x="732" y="66"/>
                  </a:lnTo>
                  <a:lnTo>
                    <a:pt x="734" y="66"/>
                  </a:lnTo>
                  <a:lnTo>
                    <a:pt x="734" y="64"/>
                  </a:lnTo>
                  <a:lnTo>
                    <a:pt x="732" y="64"/>
                  </a:lnTo>
                  <a:lnTo>
                    <a:pt x="732" y="62"/>
                  </a:lnTo>
                  <a:lnTo>
                    <a:pt x="728" y="64"/>
                  </a:lnTo>
                  <a:lnTo>
                    <a:pt x="714" y="64"/>
                  </a:lnTo>
                  <a:lnTo>
                    <a:pt x="712" y="66"/>
                  </a:lnTo>
                  <a:lnTo>
                    <a:pt x="710" y="66"/>
                  </a:lnTo>
                  <a:lnTo>
                    <a:pt x="708" y="66"/>
                  </a:lnTo>
                  <a:lnTo>
                    <a:pt x="706" y="66"/>
                  </a:lnTo>
                  <a:lnTo>
                    <a:pt x="702" y="64"/>
                  </a:lnTo>
                  <a:lnTo>
                    <a:pt x="696" y="64"/>
                  </a:lnTo>
                  <a:lnTo>
                    <a:pt x="692" y="66"/>
                  </a:lnTo>
                  <a:lnTo>
                    <a:pt x="690" y="66"/>
                  </a:lnTo>
                  <a:lnTo>
                    <a:pt x="688" y="66"/>
                  </a:lnTo>
                  <a:lnTo>
                    <a:pt x="688" y="68"/>
                  </a:lnTo>
                  <a:lnTo>
                    <a:pt x="688" y="70"/>
                  </a:lnTo>
                  <a:lnTo>
                    <a:pt x="688" y="72"/>
                  </a:lnTo>
                  <a:lnTo>
                    <a:pt x="690" y="74"/>
                  </a:lnTo>
                  <a:close/>
                  <a:moveTo>
                    <a:pt x="430" y="158"/>
                  </a:moveTo>
                  <a:lnTo>
                    <a:pt x="432" y="158"/>
                  </a:lnTo>
                  <a:lnTo>
                    <a:pt x="436" y="158"/>
                  </a:lnTo>
                  <a:lnTo>
                    <a:pt x="438" y="160"/>
                  </a:lnTo>
                  <a:lnTo>
                    <a:pt x="440" y="162"/>
                  </a:lnTo>
                  <a:lnTo>
                    <a:pt x="440" y="164"/>
                  </a:lnTo>
                  <a:lnTo>
                    <a:pt x="440" y="166"/>
                  </a:lnTo>
                  <a:lnTo>
                    <a:pt x="438" y="168"/>
                  </a:lnTo>
                  <a:lnTo>
                    <a:pt x="438" y="170"/>
                  </a:lnTo>
                  <a:lnTo>
                    <a:pt x="436" y="170"/>
                  </a:lnTo>
                  <a:lnTo>
                    <a:pt x="436" y="172"/>
                  </a:lnTo>
                  <a:lnTo>
                    <a:pt x="442" y="172"/>
                  </a:lnTo>
                  <a:lnTo>
                    <a:pt x="446" y="170"/>
                  </a:lnTo>
                  <a:lnTo>
                    <a:pt x="448" y="170"/>
                  </a:lnTo>
                  <a:lnTo>
                    <a:pt x="452" y="170"/>
                  </a:lnTo>
                  <a:lnTo>
                    <a:pt x="456" y="168"/>
                  </a:lnTo>
                  <a:lnTo>
                    <a:pt x="458" y="168"/>
                  </a:lnTo>
                  <a:lnTo>
                    <a:pt x="462" y="166"/>
                  </a:lnTo>
                  <a:lnTo>
                    <a:pt x="464" y="166"/>
                  </a:lnTo>
                  <a:lnTo>
                    <a:pt x="466" y="166"/>
                  </a:lnTo>
                  <a:lnTo>
                    <a:pt x="468" y="166"/>
                  </a:lnTo>
                  <a:lnTo>
                    <a:pt x="470" y="168"/>
                  </a:lnTo>
                  <a:lnTo>
                    <a:pt x="472" y="168"/>
                  </a:lnTo>
                  <a:lnTo>
                    <a:pt x="476" y="166"/>
                  </a:lnTo>
                  <a:lnTo>
                    <a:pt x="478" y="164"/>
                  </a:lnTo>
                  <a:lnTo>
                    <a:pt x="480" y="162"/>
                  </a:lnTo>
                  <a:lnTo>
                    <a:pt x="482" y="160"/>
                  </a:lnTo>
                  <a:lnTo>
                    <a:pt x="484" y="158"/>
                  </a:lnTo>
                  <a:lnTo>
                    <a:pt x="486" y="158"/>
                  </a:lnTo>
                  <a:lnTo>
                    <a:pt x="488" y="156"/>
                  </a:lnTo>
                  <a:lnTo>
                    <a:pt x="490" y="154"/>
                  </a:lnTo>
                  <a:lnTo>
                    <a:pt x="496" y="152"/>
                  </a:lnTo>
                  <a:lnTo>
                    <a:pt x="500" y="150"/>
                  </a:lnTo>
                  <a:lnTo>
                    <a:pt x="504" y="150"/>
                  </a:lnTo>
                  <a:lnTo>
                    <a:pt x="508" y="148"/>
                  </a:lnTo>
                  <a:lnTo>
                    <a:pt x="512" y="148"/>
                  </a:lnTo>
                  <a:lnTo>
                    <a:pt x="514" y="146"/>
                  </a:lnTo>
                  <a:lnTo>
                    <a:pt x="516" y="146"/>
                  </a:lnTo>
                  <a:lnTo>
                    <a:pt x="518" y="146"/>
                  </a:lnTo>
                  <a:lnTo>
                    <a:pt x="520" y="146"/>
                  </a:lnTo>
                  <a:lnTo>
                    <a:pt x="520" y="144"/>
                  </a:lnTo>
                  <a:lnTo>
                    <a:pt x="522" y="144"/>
                  </a:lnTo>
                  <a:lnTo>
                    <a:pt x="526" y="142"/>
                  </a:lnTo>
                  <a:lnTo>
                    <a:pt x="532" y="142"/>
                  </a:lnTo>
                  <a:lnTo>
                    <a:pt x="540" y="140"/>
                  </a:lnTo>
                  <a:lnTo>
                    <a:pt x="542" y="138"/>
                  </a:lnTo>
                  <a:lnTo>
                    <a:pt x="544" y="138"/>
                  </a:lnTo>
                  <a:lnTo>
                    <a:pt x="546" y="138"/>
                  </a:lnTo>
                  <a:lnTo>
                    <a:pt x="548" y="136"/>
                  </a:lnTo>
                  <a:lnTo>
                    <a:pt x="550" y="136"/>
                  </a:lnTo>
                  <a:lnTo>
                    <a:pt x="552" y="136"/>
                  </a:lnTo>
                  <a:lnTo>
                    <a:pt x="556" y="134"/>
                  </a:lnTo>
                  <a:lnTo>
                    <a:pt x="560" y="134"/>
                  </a:lnTo>
                  <a:lnTo>
                    <a:pt x="562" y="134"/>
                  </a:lnTo>
                  <a:lnTo>
                    <a:pt x="566" y="132"/>
                  </a:lnTo>
                  <a:lnTo>
                    <a:pt x="568" y="132"/>
                  </a:lnTo>
                  <a:lnTo>
                    <a:pt x="574" y="132"/>
                  </a:lnTo>
                  <a:lnTo>
                    <a:pt x="574" y="130"/>
                  </a:lnTo>
                  <a:lnTo>
                    <a:pt x="572" y="128"/>
                  </a:lnTo>
                  <a:lnTo>
                    <a:pt x="570" y="126"/>
                  </a:lnTo>
                  <a:lnTo>
                    <a:pt x="568" y="126"/>
                  </a:lnTo>
                  <a:lnTo>
                    <a:pt x="566" y="124"/>
                  </a:lnTo>
                  <a:lnTo>
                    <a:pt x="564" y="122"/>
                  </a:lnTo>
                  <a:lnTo>
                    <a:pt x="562" y="120"/>
                  </a:lnTo>
                  <a:lnTo>
                    <a:pt x="560" y="118"/>
                  </a:lnTo>
                  <a:lnTo>
                    <a:pt x="546" y="118"/>
                  </a:lnTo>
                  <a:lnTo>
                    <a:pt x="544" y="120"/>
                  </a:lnTo>
                  <a:lnTo>
                    <a:pt x="540" y="120"/>
                  </a:lnTo>
                  <a:lnTo>
                    <a:pt x="536" y="120"/>
                  </a:lnTo>
                  <a:lnTo>
                    <a:pt x="532" y="120"/>
                  </a:lnTo>
                  <a:lnTo>
                    <a:pt x="532" y="122"/>
                  </a:lnTo>
                  <a:lnTo>
                    <a:pt x="526" y="122"/>
                  </a:lnTo>
                  <a:lnTo>
                    <a:pt x="522" y="120"/>
                  </a:lnTo>
                  <a:lnTo>
                    <a:pt x="520" y="118"/>
                  </a:lnTo>
                  <a:lnTo>
                    <a:pt x="520" y="116"/>
                  </a:lnTo>
                  <a:lnTo>
                    <a:pt x="512" y="116"/>
                  </a:lnTo>
                  <a:lnTo>
                    <a:pt x="508" y="116"/>
                  </a:lnTo>
                  <a:lnTo>
                    <a:pt x="504" y="116"/>
                  </a:lnTo>
                  <a:lnTo>
                    <a:pt x="502" y="118"/>
                  </a:lnTo>
                  <a:lnTo>
                    <a:pt x="498" y="118"/>
                  </a:lnTo>
                  <a:lnTo>
                    <a:pt x="496" y="118"/>
                  </a:lnTo>
                  <a:lnTo>
                    <a:pt x="494" y="118"/>
                  </a:lnTo>
                  <a:lnTo>
                    <a:pt x="494" y="120"/>
                  </a:lnTo>
                  <a:lnTo>
                    <a:pt x="492" y="120"/>
                  </a:lnTo>
                  <a:lnTo>
                    <a:pt x="490" y="120"/>
                  </a:lnTo>
                  <a:lnTo>
                    <a:pt x="488" y="120"/>
                  </a:lnTo>
                  <a:lnTo>
                    <a:pt x="486" y="122"/>
                  </a:lnTo>
                  <a:lnTo>
                    <a:pt x="484" y="124"/>
                  </a:lnTo>
                  <a:lnTo>
                    <a:pt x="484" y="126"/>
                  </a:lnTo>
                  <a:lnTo>
                    <a:pt x="482" y="126"/>
                  </a:lnTo>
                  <a:lnTo>
                    <a:pt x="482" y="128"/>
                  </a:lnTo>
                  <a:lnTo>
                    <a:pt x="480" y="130"/>
                  </a:lnTo>
                  <a:lnTo>
                    <a:pt x="480" y="132"/>
                  </a:lnTo>
                  <a:lnTo>
                    <a:pt x="478" y="132"/>
                  </a:lnTo>
                  <a:lnTo>
                    <a:pt x="476" y="134"/>
                  </a:lnTo>
                  <a:lnTo>
                    <a:pt x="474" y="134"/>
                  </a:lnTo>
                  <a:lnTo>
                    <a:pt x="472" y="134"/>
                  </a:lnTo>
                  <a:lnTo>
                    <a:pt x="470" y="136"/>
                  </a:lnTo>
                  <a:lnTo>
                    <a:pt x="468" y="136"/>
                  </a:lnTo>
                  <a:lnTo>
                    <a:pt x="464" y="136"/>
                  </a:lnTo>
                  <a:lnTo>
                    <a:pt x="462" y="138"/>
                  </a:lnTo>
                  <a:lnTo>
                    <a:pt x="460" y="138"/>
                  </a:lnTo>
                  <a:lnTo>
                    <a:pt x="458" y="138"/>
                  </a:lnTo>
                  <a:lnTo>
                    <a:pt x="456" y="140"/>
                  </a:lnTo>
                  <a:lnTo>
                    <a:pt x="454" y="140"/>
                  </a:lnTo>
                  <a:lnTo>
                    <a:pt x="450" y="140"/>
                  </a:lnTo>
                  <a:lnTo>
                    <a:pt x="452" y="142"/>
                  </a:lnTo>
                  <a:lnTo>
                    <a:pt x="454" y="142"/>
                  </a:lnTo>
                  <a:lnTo>
                    <a:pt x="454" y="144"/>
                  </a:lnTo>
                  <a:lnTo>
                    <a:pt x="456" y="144"/>
                  </a:lnTo>
                  <a:lnTo>
                    <a:pt x="450" y="146"/>
                  </a:lnTo>
                  <a:lnTo>
                    <a:pt x="446" y="148"/>
                  </a:lnTo>
                  <a:lnTo>
                    <a:pt x="442" y="150"/>
                  </a:lnTo>
                  <a:lnTo>
                    <a:pt x="440" y="150"/>
                  </a:lnTo>
                  <a:lnTo>
                    <a:pt x="436" y="152"/>
                  </a:lnTo>
                  <a:lnTo>
                    <a:pt x="434" y="154"/>
                  </a:lnTo>
                  <a:lnTo>
                    <a:pt x="432" y="154"/>
                  </a:lnTo>
                  <a:lnTo>
                    <a:pt x="430" y="154"/>
                  </a:lnTo>
                  <a:lnTo>
                    <a:pt x="430" y="156"/>
                  </a:lnTo>
                  <a:lnTo>
                    <a:pt x="428" y="156"/>
                  </a:lnTo>
                  <a:lnTo>
                    <a:pt x="430" y="158"/>
                  </a:lnTo>
                  <a:close/>
                  <a:moveTo>
                    <a:pt x="38" y="508"/>
                  </a:moveTo>
                  <a:lnTo>
                    <a:pt x="38" y="506"/>
                  </a:lnTo>
                  <a:lnTo>
                    <a:pt x="36" y="508"/>
                  </a:lnTo>
                  <a:lnTo>
                    <a:pt x="38" y="508"/>
                  </a:lnTo>
                  <a:close/>
                </a:path>
              </a:pathLst>
            </a:custGeom>
            <a:grpFill/>
            <a:ln w="3175">
              <a:solidFill>
                <a:schemeClr val="bg1"/>
              </a:solidFill>
              <a:round/>
              <a:headEnd/>
              <a:tailEnd/>
            </a:ln>
          </p:spPr>
          <p:txBody>
            <a:bodyPr/>
            <a:lstStyle/>
            <a:p>
              <a:endParaRPr lang="en-US" dirty="0"/>
            </a:p>
          </p:txBody>
        </p:sp>
        <p:sp>
          <p:nvSpPr>
            <p:cNvPr id="698" name="Freeform 19"/>
            <p:cNvSpPr>
              <a:spLocks noChangeAspect="1" noEditPoints="1"/>
            </p:cNvSpPr>
            <p:nvPr/>
          </p:nvSpPr>
          <p:spPr bwMode="auto">
            <a:xfrm>
              <a:off x="749" y="1464"/>
              <a:ext cx="935" cy="463"/>
            </a:xfrm>
            <a:custGeom>
              <a:avLst/>
              <a:gdLst/>
              <a:ahLst/>
              <a:cxnLst>
                <a:cxn ang="0">
                  <a:pos x="888" y="60"/>
                </a:cxn>
                <a:cxn ang="0">
                  <a:pos x="790" y="94"/>
                </a:cxn>
                <a:cxn ang="0">
                  <a:pos x="758" y="116"/>
                </a:cxn>
                <a:cxn ang="0">
                  <a:pos x="702" y="140"/>
                </a:cxn>
                <a:cxn ang="0">
                  <a:pos x="654" y="144"/>
                </a:cxn>
                <a:cxn ang="0">
                  <a:pos x="682" y="102"/>
                </a:cxn>
                <a:cxn ang="0">
                  <a:pos x="678" y="84"/>
                </a:cxn>
                <a:cxn ang="0">
                  <a:pos x="678" y="60"/>
                </a:cxn>
                <a:cxn ang="0">
                  <a:pos x="636" y="52"/>
                </a:cxn>
                <a:cxn ang="0">
                  <a:pos x="620" y="42"/>
                </a:cxn>
                <a:cxn ang="0">
                  <a:pos x="564" y="48"/>
                </a:cxn>
                <a:cxn ang="0">
                  <a:pos x="602" y="24"/>
                </a:cxn>
                <a:cxn ang="0">
                  <a:pos x="558" y="16"/>
                </a:cxn>
                <a:cxn ang="0">
                  <a:pos x="130" y="16"/>
                </a:cxn>
                <a:cxn ang="0">
                  <a:pos x="106" y="36"/>
                </a:cxn>
                <a:cxn ang="0">
                  <a:pos x="90" y="36"/>
                </a:cxn>
                <a:cxn ang="0">
                  <a:pos x="78" y="58"/>
                </a:cxn>
                <a:cxn ang="0">
                  <a:pos x="38" y="114"/>
                </a:cxn>
                <a:cxn ang="0">
                  <a:pos x="4" y="166"/>
                </a:cxn>
                <a:cxn ang="0">
                  <a:pos x="8" y="214"/>
                </a:cxn>
                <a:cxn ang="0">
                  <a:pos x="8" y="242"/>
                </a:cxn>
                <a:cxn ang="0">
                  <a:pos x="12" y="284"/>
                </a:cxn>
                <a:cxn ang="0">
                  <a:pos x="50" y="314"/>
                </a:cxn>
                <a:cxn ang="0">
                  <a:pos x="214" y="334"/>
                </a:cxn>
                <a:cxn ang="0">
                  <a:pos x="250" y="386"/>
                </a:cxn>
                <a:cxn ang="0">
                  <a:pos x="294" y="388"/>
                </a:cxn>
                <a:cxn ang="0">
                  <a:pos x="318" y="442"/>
                </a:cxn>
                <a:cxn ang="0">
                  <a:pos x="334" y="418"/>
                </a:cxn>
                <a:cxn ang="0">
                  <a:pos x="354" y="398"/>
                </a:cxn>
                <a:cxn ang="0">
                  <a:pos x="388" y="380"/>
                </a:cxn>
                <a:cxn ang="0">
                  <a:pos x="420" y="368"/>
                </a:cxn>
                <a:cxn ang="0">
                  <a:pos x="458" y="382"/>
                </a:cxn>
                <a:cxn ang="0">
                  <a:pos x="484" y="388"/>
                </a:cxn>
                <a:cxn ang="0">
                  <a:pos x="478" y="364"/>
                </a:cxn>
                <a:cxn ang="0">
                  <a:pos x="528" y="360"/>
                </a:cxn>
                <a:cxn ang="0">
                  <a:pos x="560" y="368"/>
                </a:cxn>
                <a:cxn ang="0">
                  <a:pos x="582" y="408"/>
                </a:cxn>
                <a:cxn ang="0">
                  <a:pos x="590" y="424"/>
                </a:cxn>
                <a:cxn ang="0">
                  <a:pos x="606" y="460"/>
                </a:cxn>
                <a:cxn ang="0">
                  <a:pos x="616" y="386"/>
                </a:cxn>
                <a:cxn ang="0">
                  <a:pos x="630" y="328"/>
                </a:cxn>
                <a:cxn ang="0">
                  <a:pos x="662" y="308"/>
                </a:cxn>
                <a:cxn ang="0">
                  <a:pos x="700" y="280"/>
                </a:cxn>
                <a:cxn ang="0">
                  <a:pos x="730" y="260"/>
                </a:cxn>
                <a:cxn ang="0">
                  <a:pos x="726" y="232"/>
                </a:cxn>
                <a:cxn ang="0">
                  <a:pos x="730" y="210"/>
                </a:cxn>
                <a:cxn ang="0">
                  <a:pos x="742" y="194"/>
                </a:cxn>
                <a:cxn ang="0">
                  <a:pos x="740" y="228"/>
                </a:cxn>
                <a:cxn ang="0">
                  <a:pos x="766" y="180"/>
                </a:cxn>
                <a:cxn ang="0">
                  <a:pos x="790" y="170"/>
                </a:cxn>
                <a:cxn ang="0">
                  <a:pos x="804" y="160"/>
                </a:cxn>
                <a:cxn ang="0">
                  <a:pos x="850" y="148"/>
                </a:cxn>
                <a:cxn ang="0">
                  <a:pos x="850" y="130"/>
                </a:cxn>
                <a:cxn ang="0">
                  <a:pos x="882" y="102"/>
                </a:cxn>
                <a:cxn ang="0">
                  <a:pos x="926" y="86"/>
                </a:cxn>
                <a:cxn ang="0">
                  <a:pos x="646" y="86"/>
                </a:cxn>
                <a:cxn ang="0">
                  <a:pos x="626" y="102"/>
                </a:cxn>
                <a:cxn ang="0">
                  <a:pos x="592" y="140"/>
                </a:cxn>
                <a:cxn ang="0">
                  <a:pos x="612" y="94"/>
                </a:cxn>
                <a:cxn ang="0">
                  <a:pos x="622" y="76"/>
                </a:cxn>
                <a:cxn ang="0">
                  <a:pos x="666" y="68"/>
                </a:cxn>
              </a:cxnLst>
              <a:rect l="0" t="0" r="r" b="b"/>
              <a:pathLst>
                <a:path w="934" h="462">
                  <a:moveTo>
                    <a:pt x="932" y="38"/>
                  </a:moveTo>
                  <a:lnTo>
                    <a:pt x="932" y="38"/>
                  </a:lnTo>
                  <a:lnTo>
                    <a:pt x="926" y="38"/>
                  </a:lnTo>
                  <a:lnTo>
                    <a:pt x="922" y="38"/>
                  </a:lnTo>
                  <a:lnTo>
                    <a:pt x="916" y="38"/>
                  </a:lnTo>
                  <a:lnTo>
                    <a:pt x="916" y="36"/>
                  </a:lnTo>
                  <a:lnTo>
                    <a:pt x="912" y="36"/>
                  </a:lnTo>
                  <a:lnTo>
                    <a:pt x="910" y="36"/>
                  </a:lnTo>
                  <a:lnTo>
                    <a:pt x="908" y="38"/>
                  </a:lnTo>
                  <a:lnTo>
                    <a:pt x="908" y="40"/>
                  </a:lnTo>
                  <a:lnTo>
                    <a:pt x="906" y="40"/>
                  </a:lnTo>
                  <a:lnTo>
                    <a:pt x="906" y="42"/>
                  </a:lnTo>
                  <a:lnTo>
                    <a:pt x="904" y="42"/>
                  </a:lnTo>
                  <a:lnTo>
                    <a:pt x="904" y="44"/>
                  </a:lnTo>
                  <a:lnTo>
                    <a:pt x="902" y="46"/>
                  </a:lnTo>
                  <a:lnTo>
                    <a:pt x="898" y="48"/>
                  </a:lnTo>
                  <a:lnTo>
                    <a:pt x="896" y="50"/>
                  </a:lnTo>
                  <a:lnTo>
                    <a:pt x="894" y="50"/>
                  </a:lnTo>
                  <a:lnTo>
                    <a:pt x="894" y="54"/>
                  </a:lnTo>
                  <a:lnTo>
                    <a:pt x="892" y="56"/>
                  </a:lnTo>
                  <a:lnTo>
                    <a:pt x="892" y="58"/>
                  </a:lnTo>
                  <a:lnTo>
                    <a:pt x="890" y="58"/>
                  </a:lnTo>
                  <a:lnTo>
                    <a:pt x="888" y="58"/>
                  </a:lnTo>
                  <a:lnTo>
                    <a:pt x="888" y="60"/>
                  </a:lnTo>
                  <a:lnTo>
                    <a:pt x="888" y="62"/>
                  </a:lnTo>
                  <a:lnTo>
                    <a:pt x="888" y="68"/>
                  </a:lnTo>
                  <a:lnTo>
                    <a:pt x="886" y="68"/>
                  </a:lnTo>
                  <a:lnTo>
                    <a:pt x="886" y="70"/>
                  </a:lnTo>
                  <a:lnTo>
                    <a:pt x="884" y="68"/>
                  </a:lnTo>
                  <a:lnTo>
                    <a:pt x="880" y="68"/>
                  </a:lnTo>
                  <a:lnTo>
                    <a:pt x="878" y="70"/>
                  </a:lnTo>
                  <a:lnTo>
                    <a:pt x="876" y="70"/>
                  </a:lnTo>
                  <a:lnTo>
                    <a:pt x="876" y="72"/>
                  </a:lnTo>
                  <a:lnTo>
                    <a:pt x="874" y="74"/>
                  </a:lnTo>
                  <a:lnTo>
                    <a:pt x="874" y="76"/>
                  </a:lnTo>
                  <a:lnTo>
                    <a:pt x="866" y="76"/>
                  </a:lnTo>
                  <a:lnTo>
                    <a:pt x="864" y="76"/>
                  </a:lnTo>
                  <a:lnTo>
                    <a:pt x="864" y="78"/>
                  </a:lnTo>
                  <a:lnTo>
                    <a:pt x="862" y="78"/>
                  </a:lnTo>
                  <a:lnTo>
                    <a:pt x="862" y="80"/>
                  </a:lnTo>
                  <a:lnTo>
                    <a:pt x="810" y="80"/>
                  </a:lnTo>
                  <a:lnTo>
                    <a:pt x="808" y="82"/>
                  </a:lnTo>
                  <a:lnTo>
                    <a:pt x="806" y="82"/>
                  </a:lnTo>
                  <a:lnTo>
                    <a:pt x="804" y="84"/>
                  </a:lnTo>
                  <a:lnTo>
                    <a:pt x="800" y="86"/>
                  </a:lnTo>
                  <a:lnTo>
                    <a:pt x="796" y="88"/>
                  </a:lnTo>
                  <a:lnTo>
                    <a:pt x="794" y="90"/>
                  </a:lnTo>
                  <a:lnTo>
                    <a:pt x="792" y="92"/>
                  </a:lnTo>
                  <a:lnTo>
                    <a:pt x="790" y="94"/>
                  </a:lnTo>
                  <a:lnTo>
                    <a:pt x="788" y="94"/>
                  </a:lnTo>
                  <a:lnTo>
                    <a:pt x="788" y="96"/>
                  </a:lnTo>
                  <a:lnTo>
                    <a:pt x="782" y="96"/>
                  </a:lnTo>
                  <a:lnTo>
                    <a:pt x="780" y="96"/>
                  </a:lnTo>
                  <a:lnTo>
                    <a:pt x="782" y="98"/>
                  </a:lnTo>
                  <a:lnTo>
                    <a:pt x="782" y="102"/>
                  </a:lnTo>
                  <a:lnTo>
                    <a:pt x="782" y="104"/>
                  </a:lnTo>
                  <a:lnTo>
                    <a:pt x="780" y="104"/>
                  </a:lnTo>
                  <a:lnTo>
                    <a:pt x="778" y="106"/>
                  </a:lnTo>
                  <a:lnTo>
                    <a:pt x="778" y="108"/>
                  </a:lnTo>
                  <a:lnTo>
                    <a:pt x="778" y="110"/>
                  </a:lnTo>
                  <a:lnTo>
                    <a:pt x="772" y="110"/>
                  </a:lnTo>
                  <a:lnTo>
                    <a:pt x="772" y="112"/>
                  </a:lnTo>
                  <a:lnTo>
                    <a:pt x="770" y="114"/>
                  </a:lnTo>
                  <a:lnTo>
                    <a:pt x="768" y="114"/>
                  </a:lnTo>
                  <a:lnTo>
                    <a:pt x="766" y="114"/>
                  </a:lnTo>
                  <a:lnTo>
                    <a:pt x="764" y="114"/>
                  </a:lnTo>
                  <a:lnTo>
                    <a:pt x="762" y="112"/>
                  </a:lnTo>
                  <a:lnTo>
                    <a:pt x="760" y="114"/>
                  </a:lnTo>
                  <a:lnTo>
                    <a:pt x="758" y="114"/>
                  </a:lnTo>
                  <a:lnTo>
                    <a:pt x="758" y="116"/>
                  </a:lnTo>
                  <a:lnTo>
                    <a:pt x="752" y="116"/>
                  </a:lnTo>
                  <a:lnTo>
                    <a:pt x="750" y="114"/>
                  </a:lnTo>
                  <a:lnTo>
                    <a:pt x="748" y="112"/>
                  </a:lnTo>
                  <a:lnTo>
                    <a:pt x="744" y="112"/>
                  </a:lnTo>
                  <a:lnTo>
                    <a:pt x="742" y="114"/>
                  </a:lnTo>
                  <a:lnTo>
                    <a:pt x="740" y="114"/>
                  </a:lnTo>
                  <a:lnTo>
                    <a:pt x="738" y="114"/>
                  </a:lnTo>
                  <a:lnTo>
                    <a:pt x="736" y="116"/>
                  </a:lnTo>
                  <a:lnTo>
                    <a:pt x="734" y="116"/>
                  </a:lnTo>
                  <a:lnTo>
                    <a:pt x="732" y="116"/>
                  </a:lnTo>
                  <a:lnTo>
                    <a:pt x="732" y="122"/>
                  </a:lnTo>
                  <a:lnTo>
                    <a:pt x="730" y="122"/>
                  </a:lnTo>
                  <a:lnTo>
                    <a:pt x="730" y="124"/>
                  </a:lnTo>
                  <a:lnTo>
                    <a:pt x="732" y="124"/>
                  </a:lnTo>
                  <a:lnTo>
                    <a:pt x="730" y="124"/>
                  </a:lnTo>
                  <a:lnTo>
                    <a:pt x="728" y="126"/>
                  </a:lnTo>
                  <a:lnTo>
                    <a:pt x="726" y="126"/>
                  </a:lnTo>
                  <a:lnTo>
                    <a:pt x="724" y="128"/>
                  </a:lnTo>
                  <a:lnTo>
                    <a:pt x="718" y="132"/>
                  </a:lnTo>
                  <a:lnTo>
                    <a:pt x="712" y="134"/>
                  </a:lnTo>
                  <a:lnTo>
                    <a:pt x="710" y="136"/>
                  </a:lnTo>
                  <a:lnTo>
                    <a:pt x="708" y="136"/>
                  </a:lnTo>
                  <a:lnTo>
                    <a:pt x="704" y="138"/>
                  </a:lnTo>
                  <a:lnTo>
                    <a:pt x="702" y="138"/>
                  </a:lnTo>
                  <a:lnTo>
                    <a:pt x="702" y="140"/>
                  </a:lnTo>
                  <a:lnTo>
                    <a:pt x="700" y="140"/>
                  </a:lnTo>
                  <a:lnTo>
                    <a:pt x="696" y="142"/>
                  </a:lnTo>
                  <a:lnTo>
                    <a:pt x="694" y="142"/>
                  </a:lnTo>
                  <a:lnTo>
                    <a:pt x="690" y="144"/>
                  </a:lnTo>
                  <a:lnTo>
                    <a:pt x="688" y="144"/>
                  </a:lnTo>
                  <a:lnTo>
                    <a:pt x="686" y="144"/>
                  </a:lnTo>
                  <a:lnTo>
                    <a:pt x="684" y="146"/>
                  </a:lnTo>
                  <a:lnTo>
                    <a:pt x="682" y="146"/>
                  </a:lnTo>
                  <a:lnTo>
                    <a:pt x="680" y="146"/>
                  </a:lnTo>
                  <a:lnTo>
                    <a:pt x="678" y="148"/>
                  </a:lnTo>
                  <a:lnTo>
                    <a:pt x="676" y="148"/>
                  </a:lnTo>
                  <a:lnTo>
                    <a:pt x="670" y="148"/>
                  </a:lnTo>
                  <a:lnTo>
                    <a:pt x="668" y="150"/>
                  </a:lnTo>
                  <a:lnTo>
                    <a:pt x="662" y="150"/>
                  </a:lnTo>
                  <a:lnTo>
                    <a:pt x="660" y="148"/>
                  </a:lnTo>
                  <a:lnTo>
                    <a:pt x="660" y="146"/>
                  </a:lnTo>
                  <a:lnTo>
                    <a:pt x="656" y="146"/>
                  </a:lnTo>
                  <a:lnTo>
                    <a:pt x="654" y="146"/>
                  </a:lnTo>
                  <a:lnTo>
                    <a:pt x="652" y="146"/>
                  </a:lnTo>
                  <a:lnTo>
                    <a:pt x="652" y="144"/>
                  </a:lnTo>
                  <a:lnTo>
                    <a:pt x="654" y="144"/>
                  </a:lnTo>
                  <a:lnTo>
                    <a:pt x="654" y="142"/>
                  </a:lnTo>
                  <a:lnTo>
                    <a:pt x="658" y="142"/>
                  </a:lnTo>
                  <a:lnTo>
                    <a:pt x="660" y="140"/>
                  </a:lnTo>
                  <a:lnTo>
                    <a:pt x="660" y="136"/>
                  </a:lnTo>
                  <a:lnTo>
                    <a:pt x="662" y="134"/>
                  </a:lnTo>
                  <a:lnTo>
                    <a:pt x="666" y="132"/>
                  </a:lnTo>
                  <a:lnTo>
                    <a:pt x="668" y="130"/>
                  </a:lnTo>
                  <a:lnTo>
                    <a:pt x="672" y="128"/>
                  </a:lnTo>
                  <a:lnTo>
                    <a:pt x="674" y="128"/>
                  </a:lnTo>
                  <a:lnTo>
                    <a:pt x="676" y="128"/>
                  </a:lnTo>
                  <a:lnTo>
                    <a:pt x="678" y="126"/>
                  </a:lnTo>
                  <a:lnTo>
                    <a:pt x="678" y="124"/>
                  </a:lnTo>
                  <a:lnTo>
                    <a:pt x="678" y="120"/>
                  </a:lnTo>
                  <a:lnTo>
                    <a:pt x="678" y="118"/>
                  </a:lnTo>
                  <a:lnTo>
                    <a:pt x="680" y="118"/>
                  </a:lnTo>
                  <a:lnTo>
                    <a:pt x="680" y="116"/>
                  </a:lnTo>
                  <a:lnTo>
                    <a:pt x="678" y="116"/>
                  </a:lnTo>
                  <a:lnTo>
                    <a:pt x="678" y="114"/>
                  </a:lnTo>
                  <a:lnTo>
                    <a:pt x="680" y="112"/>
                  </a:lnTo>
                  <a:lnTo>
                    <a:pt x="680" y="110"/>
                  </a:lnTo>
                  <a:lnTo>
                    <a:pt x="680" y="106"/>
                  </a:lnTo>
                  <a:lnTo>
                    <a:pt x="680" y="104"/>
                  </a:lnTo>
                  <a:lnTo>
                    <a:pt x="682" y="102"/>
                  </a:lnTo>
                  <a:lnTo>
                    <a:pt x="682" y="100"/>
                  </a:lnTo>
                  <a:lnTo>
                    <a:pt x="680" y="100"/>
                  </a:lnTo>
                  <a:lnTo>
                    <a:pt x="678" y="100"/>
                  </a:lnTo>
                  <a:lnTo>
                    <a:pt x="676" y="100"/>
                  </a:lnTo>
                  <a:lnTo>
                    <a:pt x="674" y="102"/>
                  </a:lnTo>
                  <a:lnTo>
                    <a:pt x="672" y="104"/>
                  </a:lnTo>
                  <a:lnTo>
                    <a:pt x="668" y="106"/>
                  </a:lnTo>
                  <a:lnTo>
                    <a:pt x="666" y="106"/>
                  </a:lnTo>
                  <a:lnTo>
                    <a:pt x="664" y="108"/>
                  </a:lnTo>
                  <a:lnTo>
                    <a:pt x="662" y="108"/>
                  </a:lnTo>
                  <a:lnTo>
                    <a:pt x="660" y="106"/>
                  </a:lnTo>
                  <a:lnTo>
                    <a:pt x="662" y="104"/>
                  </a:lnTo>
                  <a:lnTo>
                    <a:pt x="664" y="102"/>
                  </a:lnTo>
                  <a:lnTo>
                    <a:pt x="666" y="100"/>
                  </a:lnTo>
                  <a:lnTo>
                    <a:pt x="668" y="98"/>
                  </a:lnTo>
                  <a:lnTo>
                    <a:pt x="670" y="98"/>
                  </a:lnTo>
                  <a:lnTo>
                    <a:pt x="672" y="96"/>
                  </a:lnTo>
                  <a:lnTo>
                    <a:pt x="674" y="96"/>
                  </a:lnTo>
                  <a:lnTo>
                    <a:pt x="676" y="94"/>
                  </a:lnTo>
                  <a:lnTo>
                    <a:pt x="678" y="92"/>
                  </a:lnTo>
                  <a:lnTo>
                    <a:pt x="680" y="90"/>
                  </a:lnTo>
                  <a:lnTo>
                    <a:pt x="680" y="86"/>
                  </a:lnTo>
                  <a:lnTo>
                    <a:pt x="678" y="84"/>
                  </a:lnTo>
                  <a:lnTo>
                    <a:pt x="678" y="82"/>
                  </a:lnTo>
                  <a:lnTo>
                    <a:pt x="680" y="82"/>
                  </a:lnTo>
                  <a:lnTo>
                    <a:pt x="682" y="80"/>
                  </a:lnTo>
                  <a:lnTo>
                    <a:pt x="682" y="78"/>
                  </a:lnTo>
                  <a:lnTo>
                    <a:pt x="682" y="74"/>
                  </a:lnTo>
                  <a:lnTo>
                    <a:pt x="680" y="74"/>
                  </a:lnTo>
                  <a:lnTo>
                    <a:pt x="678" y="74"/>
                  </a:lnTo>
                  <a:lnTo>
                    <a:pt x="676" y="72"/>
                  </a:lnTo>
                  <a:lnTo>
                    <a:pt x="674" y="70"/>
                  </a:lnTo>
                  <a:lnTo>
                    <a:pt x="672" y="68"/>
                  </a:lnTo>
                  <a:lnTo>
                    <a:pt x="670" y="68"/>
                  </a:lnTo>
                  <a:lnTo>
                    <a:pt x="668" y="68"/>
                  </a:lnTo>
                  <a:lnTo>
                    <a:pt x="668" y="64"/>
                  </a:lnTo>
                  <a:lnTo>
                    <a:pt x="670" y="62"/>
                  </a:lnTo>
                  <a:lnTo>
                    <a:pt x="672" y="62"/>
                  </a:lnTo>
                  <a:lnTo>
                    <a:pt x="674" y="64"/>
                  </a:lnTo>
                  <a:lnTo>
                    <a:pt x="678" y="64"/>
                  </a:lnTo>
                  <a:lnTo>
                    <a:pt x="678" y="62"/>
                  </a:lnTo>
                  <a:lnTo>
                    <a:pt x="678" y="60"/>
                  </a:lnTo>
                  <a:lnTo>
                    <a:pt x="678" y="58"/>
                  </a:lnTo>
                  <a:lnTo>
                    <a:pt x="680" y="58"/>
                  </a:lnTo>
                  <a:lnTo>
                    <a:pt x="682" y="56"/>
                  </a:lnTo>
                  <a:lnTo>
                    <a:pt x="682" y="54"/>
                  </a:lnTo>
                  <a:lnTo>
                    <a:pt x="682" y="52"/>
                  </a:lnTo>
                  <a:lnTo>
                    <a:pt x="678" y="52"/>
                  </a:lnTo>
                  <a:lnTo>
                    <a:pt x="678" y="54"/>
                  </a:lnTo>
                  <a:lnTo>
                    <a:pt x="678" y="56"/>
                  </a:lnTo>
                  <a:lnTo>
                    <a:pt x="676" y="54"/>
                  </a:lnTo>
                  <a:lnTo>
                    <a:pt x="674" y="54"/>
                  </a:lnTo>
                  <a:lnTo>
                    <a:pt x="672" y="54"/>
                  </a:lnTo>
                  <a:lnTo>
                    <a:pt x="672" y="50"/>
                  </a:lnTo>
                  <a:lnTo>
                    <a:pt x="668" y="50"/>
                  </a:lnTo>
                  <a:lnTo>
                    <a:pt x="666" y="50"/>
                  </a:lnTo>
                  <a:lnTo>
                    <a:pt x="664" y="52"/>
                  </a:lnTo>
                  <a:lnTo>
                    <a:pt x="658" y="52"/>
                  </a:lnTo>
                  <a:lnTo>
                    <a:pt x="656" y="50"/>
                  </a:lnTo>
                  <a:lnTo>
                    <a:pt x="652" y="50"/>
                  </a:lnTo>
                  <a:lnTo>
                    <a:pt x="650" y="52"/>
                  </a:lnTo>
                  <a:lnTo>
                    <a:pt x="648" y="52"/>
                  </a:lnTo>
                  <a:lnTo>
                    <a:pt x="646" y="52"/>
                  </a:lnTo>
                  <a:lnTo>
                    <a:pt x="636" y="52"/>
                  </a:lnTo>
                  <a:lnTo>
                    <a:pt x="634" y="52"/>
                  </a:lnTo>
                  <a:lnTo>
                    <a:pt x="632" y="50"/>
                  </a:lnTo>
                  <a:lnTo>
                    <a:pt x="632" y="48"/>
                  </a:lnTo>
                  <a:lnTo>
                    <a:pt x="630" y="46"/>
                  </a:lnTo>
                  <a:lnTo>
                    <a:pt x="628" y="46"/>
                  </a:lnTo>
                  <a:lnTo>
                    <a:pt x="624" y="46"/>
                  </a:lnTo>
                  <a:lnTo>
                    <a:pt x="622" y="46"/>
                  </a:lnTo>
                  <a:lnTo>
                    <a:pt x="622" y="44"/>
                  </a:lnTo>
                  <a:lnTo>
                    <a:pt x="624" y="44"/>
                  </a:lnTo>
                  <a:lnTo>
                    <a:pt x="626" y="42"/>
                  </a:lnTo>
                  <a:lnTo>
                    <a:pt x="628" y="42"/>
                  </a:lnTo>
                  <a:lnTo>
                    <a:pt x="630" y="40"/>
                  </a:lnTo>
                  <a:lnTo>
                    <a:pt x="632" y="40"/>
                  </a:lnTo>
                  <a:lnTo>
                    <a:pt x="634" y="38"/>
                  </a:lnTo>
                  <a:lnTo>
                    <a:pt x="636" y="38"/>
                  </a:lnTo>
                  <a:lnTo>
                    <a:pt x="634" y="36"/>
                  </a:lnTo>
                  <a:lnTo>
                    <a:pt x="632" y="36"/>
                  </a:lnTo>
                  <a:lnTo>
                    <a:pt x="630" y="36"/>
                  </a:lnTo>
                  <a:lnTo>
                    <a:pt x="626" y="38"/>
                  </a:lnTo>
                  <a:lnTo>
                    <a:pt x="624" y="40"/>
                  </a:lnTo>
                  <a:lnTo>
                    <a:pt x="622" y="40"/>
                  </a:lnTo>
                  <a:lnTo>
                    <a:pt x="620" y="42"/>
                  </a:lnTo>
                  <a:lnTo>
                    <a:pt x="618" y="42"/>
                  </a:lnTo>
                  <a:lnTo>
                    <a:pt x="616" y="44"/>
                  </a:lnTo>
                  <a:lnTo>
                    <a:pt x="612" y="46"/>
                  </a:lnTo>
                  <a:lnTo>
                    <a:pt x="610" y="46"/>
                  </a:lnTo>
                  <a:lnTo>
                    <a:pt x="608" y="48"/>
                  </a:lnTo>
                  <a:lnTo>
                    <a:pt x="606" y="48"/>
                  </a:lnTo>
                  <a:lnTo>
                    <a:pt x="604" y="48"/>
                  </a:lnTo>
                  <a:lnTo>
                    <a:pt x="598" y="48"/>
                  </a:lnTo>
                  <a:lnTo>
                    <a:pt x="596" y="50"/>
                  </a:lnTo>
                  <a:lnTo>
                    <a:pt x="596" y="52"/>
                  </a:lnTo>
                  <a:lnTo>
                    <a:pt x="582" y="52"/>
                  </a:lnTo>
                  <a:lnTo>
                    <a:pt x="582" y="50"/>
                  </a:lnTo>
                  <a:lnTo>
                    <a:pt x="584" y="48"/>
                  </a:lnTo>
                  <a:lnTo>
                    <a:pt x="586" y="46"/>
                  </a:lnTo>
                  <a:lnTo>
                    <a:pt x="584" y="46"/>
                  </a:lnTo>
                  <a:lnTo>
                    <a:pt x="578" y="46"/>
                  </a:lnTo>
                  <a:lnTo>
                    <a:pt x="576" y="48"/>
                  </a:lnTo>
                  <a:lnTo>
                    <a:pt x="574" y="48"/>
                  </a:lnTo>
                  <a:lnTo>
                    <a:pt x="572" y="48"/>
                  </a:lnTo>
                  <a:lnTo>
                    <a:pt x="572" y="50"/>
                  </a:lnTo>
                  <a:lnTo>
                    <a:pt x="564" y="50"/>
                  </a:lnTo>
                  <a:lnTo>
                    <a:pt x="564" y="48"/>
                  </a:lnTo>
                  <a:lnTo>
                    <a:pt x="566" y="46"/>
                  </a:lnTo>
                  <a:lnTo>
                    <a:pt x="568" y="44"/>
                  </a:lnTo>
                  <a:lnTo>
                    <a:pt x="570" y="44"/>
                  </a:lnTo>
                  <a:lnTo>
                    <a:pt x="574" y="42"/>
                  </a:lnTo>
                  <a:lnTo>
                    <a:pt x="576" y="40"/>
                  </a:lnTo>
                  <a:lnTo>
                    <a:pt x="582" y="38"/>
                  </a:lnTo>
                  <a:lnTo>
                    <a:pt x="586" y="36"/>
                  </a:lnTo>
                  <a:lnTo>
                    <a:pt x="588" y="36"/>
                  </a:lnTo>
                  <a:lnTo>
                    <a:pt x="590" y="34"/>
                  </a:lnTo>
                  <a:lnTo>
                    <a:pt x="594" y="34"/>
                  </a:lnTo>
                  <a:lnTo>
                    <a:pt x="594" y="32"/>
                  </a:lnTo>
                  <a:lnTo>
                    <a:pt x="596" y="32"/>
                  </a:lnTo>
                  <a:lnTo>
                    <a:pt x="600" y="30"/>
                  </a:lnTo>
                  <a:lnTo>
                    <a:pt x="604" y="28"/>
                  </a:lnTo>
                  <a:lnTo>
                    <a:pt x="608" y="28"/>
                  </a:lnTo>
                  <a:lnTo>
                    <a:pt x="612" y="28"/>
                  </a:lnTo>
                  <a:lnTo>
                    <a:pt x="614" y="26"/>
                  </a:lnTo>
                  <a:lnTo>
                    <a:pt x="618" y="26"/>
                  </a:lnTo>
                  <a:lnTo>
                    <a:pt x="614" y="26"/>
                  </a:lnTo>
                  <a:lnTo>
                    <a:pt x="612" y="24"/>
                  </a:lnTo>
                  <a:lnTo>
                    <a:pt x="610" y="24"/>
                  </a:lnTo>
                  <a:lnTo>
                    <a:pt x="608" y="24"/>
                  </a:lnTo>
                  <a:lnTo>
                    <a:pt x="608" y="22"/>
                  </a:lnTo>
                  <a:lnTo>
                    <a:pt x="606" y="22"/>
                  </a:lnTo>
                  <a:lnTo>
                    <a:pt x="602" y="24"/>
                  </a:lnTo>
                  <a:lnTo>
                    <a:pt x="598" y="24"/>
                  </a:lnTo>
                  <a:lnTo>
                    <a:pt x="598" y="20"/>
                  </a:lnTo>
                  <a:lnTo>
                    <a:pt x="596" y="20"/>
                  </a:lnTo>
                  <a:lnTo>
                    <a:pt x="594" y="22"/>
                  </a:lnTo>
                  <a:lnTo>
                    <a:pt x="592" y="24"/>
                  </a:lnTo>
                  <a:lnTo>
                    <a:pt x="590" y="24"/>
                  </a:lnTo>
                  <a:lnTo>
                    <a:pt x="590" y="26"/>
                  </a:lnTo>
                  <a:lnTo>
                    <a:pt x="588" y="26"/>
                  </a:lnTo>
                  <a:lnTo>
                    <a:pt x="586" y="24"/>
                  </a:lnTo>
                  <a:lnTo>
                    <a:pt x="584" y="24"/>
                  </a:lnTo>
                  <a:lnTo>
                    <a:pt x="584" y="22"/>
                  </a:lnTo>
                  <a:lnTo>
                    <a:pt x="582" y="20"/>
                  </a:lnTo>
                  <a:lnTo>
                    <a:pt x="576" y="20"/>
                  </a:lnTo>
                  <a:lnTo>
                    <a:pt x="574" y="20"/>
                  </a:lnTo>
                  <a:lnTo>
                    <a:pt x="574" y="18"/>
                  </a:lnTo>
                  <a:lnTo>
                    <a:pt x="574" y="16"/>
                  </a:lnTo>
                  <a:lnTo>
                    <a:pt x="572" y="16"/>
                  </a:lnTo>
                  <a:lnTo>
                    <a:pt x="572" y="14"/>
                  </a:lnTo>
                  <a:lnTo>
                    <a:pt x="570" y="14"/>
                  </a:lnTo>
                  <a:lnTo>
                    <a:pt x="568" y="12"/>
                  </a:lnTo>
                  <a:lnTo>
                    <a:pt x="566" y="12"/>
                  </a:lnTo>
                  <a:lnTo>
                    <a:pt x="562" y="18"/>
                  </a:lnTo>
                  <a:lnTo>
                    <a:pt x="560" y="18"/>
                  </a:lnTo>
                  <a:lnTo>
                    <a:pt x="558" y="16"/>
                  </a:lnTo>
                  <a:lnTo>
                    <a:pt x="556" y="14"/>
                  </a:lnTo>
                  <a:lnTo>
                    <a:pt x="554" y="14"/>
                  </a:lnTo>
                  <a:lnTo>
                    <a:pt x="552" y="12"/>
                  </a:lnTo>
                  <a:lnTo>
                    <a:pt x="550" y="12"/>
                  </a:lnTo>
                  <a:lnTo>
                    <a:pt x="548" y="12"/>
                  </a:lnTo>
                  <a:lnTo>
                    <a:pt x="546" y="10"/>
                  </a:lnTo>
                  <a:lnTo>
                    <a:pt x="546" y="8"/>
                  </a:lnTo>
                  <a:lnTo>
                    <a:pt x="546" y="6"/>
                  </a:lnTo>
                  <a:lnTo>
                    <a:pt x="548" y="4"/>
                  </a:lnTo>
                  <a:lnTo>
                    <a:pt x="550" y="4"/>
                  </a:lnTo>
                  <a:lnTo>
                    <a:pt x="550" y="2"/>
                  </a:lnTo>
                  <a:lnTo>
                    <a:pt x="548" y="0"/>
                  </a:lnTo>
                  <a:lnTo>
                    <a:pt x="546" y="0"/>
                  </a:lnTo>
                  <a:lnTo>
                    <a:pt x="542" y="4"/>
                  </a:lnTo>
                  <a:lnTo>
                    <a:pt x="540" y="6"/>
                  </a:lnTo>
                  <a:lnTo>
                    <a:pt x="540" y="8"/>
                  </a:lnTo>
                  <a:lnTo>
                    <a:pt x="130" y="8"/>
                  </a:lnTo>
                  <a:lnTo>
                    <a:pt x="130" y="12"/>
                  </a:lnTo>
                  <a:lnTo>
                    <a:pt x="130" y="14"/>
                  </a:lnTo>
                  <a:lnTo>
                    <a:pt x="130" y="16"/>
                  </a:lnTo>
                  <a:lnTo>
                    <a:pt x="128" y="16"/>
                  </a:lnTo>
                  <a:lnTo>
                    <a:pt x="128" y="20"/>
                  </a:lnTo>
                  <a:lnTo>
                    <a:pt x="128" y="22"/>
                  </a:lnTo>
                  <a:lnTo>
                    <a:pt x="128" y="26"/>
                  </a:lnTo>
                  <a:lnTo>
                    <a:pt x="126" y="26"/>
                  </a:lnTo>
                  <a:lnTo>
                    <a:pt x="124" y="28"/>
                  </a:lnTo>
                  <a:lnTo>
                    <a:pt x="122" y="28"/>
                  </a:lnTo>
                  <a:lnTo>
                    <a:pt x="120" y="28"/>
                  </a:lnTo>
                  <a:lnTo>
                    <a:pt x="120" y="32"/>
                  </a:lnTo>
                  <a:lnTo>
                    <a:pt x="120" y="34"/>
                  </a:lnTo>
                  <a:lnTo>
                    <a:pt x="118" y="34"/>
                  </a:lnTo>
                  <a:lnTo>
                    <a:pt x="118" y="36"/>
                  </a:lnTo>
                  <a:lnTo>
                    <a:pt x="116" y="38"/>
                  </a:lnTo>
                  <a:lnTo>
                    <a:pt x="114" y="40"/>
                  </a:lnTo>
                  <a:lnTo>
                    <a:pt x="112" y="40"/>
                  </a:lnTo>
                  <a:lnTo>
                    <a:pt x="108" y="40"/>
                  </a:lnTo>
                  <a:lnTo>
                    <a:pt x="106" y="42"/>
                  </a:lnTo>
                  <a:lnTo>
                    <a:pt x="104" y="42"/>
                  </a:lnTo>
                  <a:lnTo>
                    <a:pt x="106" y="42"/>
                  </a:lnTo>
                  <a:lnTo>
                    <a:pt x="108" y="40"/>
                  </a:lnTo>
                  <a:lnTo>
                    <a:pt x="110" y="40"/>
                  </a:lnTo>
                  <a:lnTo>
                    <a:pt x="112" y="38"/>
                  </a:lnTo>
                  <a:lnTo>
                    <a:pt x="106" y="38"/>
                  </a:lnTo>
                  <a:lnTo>
                    <a:pt x="106" y="36"/>
                  </a:lnTo>
                  <a:lnTo>
                    <a:pt x="108" y="34"/>
                  </a:lnTo>
                  <a:lnTo>
                    <a:pt x="110" y="34"/>
                  </a:lnTo>
                  <a:lnTo>
                    <a:pt x="110" y="32"/>
                  </a:lnTo>
                  <a:lnTo>
                    <a:pt x="112" y="30"/>
                  </a:lnTo>
                  <a:lnTo>
                    <a:pt x="114" y="28"/>
                  </a:lnTo>
                  <a:lnTo>
                    <a:pt x="116" y="28"/>
                  </a:lnTo>
                  <a:lnTo>
                    <a:pt x="118" y="26"/>
                  </a:lnTo>
                  <a:lnTo>
                    <a:pt x="118" y="24"/>
                  </a:lnTo>
                  <a:lnTo>
                    <a:pt x="120" y="24"/>
                  </a:lnTo>
                  <a:lnTo>
                    <a:pt x="106" y="24"/>
                  </a:lnTo>
                  <a:lnTo>
                    <a:pt x="106" y="22"/>
                  </a:lnTo>
                  <a:lnTo>
                    <a:pt x="104" y="22"/>
                  </a:lnTo>
                  <a:lnTo>
                    <a:pt x="104" y="20"/>
                  </a:lnTo>
                  <a:lnTo>
                    <a:pt x="102" y="20"/>
                  </a:lnTo>
                  <a:lnTo>
                    <a:pt x="100" y="18"/>
                  </a:lnTo>
                  <a:lnTo>
                    <a:pt x="98" y="18"/>
                  </a:lnTo>
                  <a:lnTo>
                    <a:pt x="94" y="18"/>
                  </a:lnTo>
                  <a:lnTo>
                    <a:pt x="92" y="20"/>
                  </a:lnTo>
                  <a:lnTo>
                    <a:pt x="92" y="24"/>
                  </a:lnTo>
                  <a:lnTo>
                    <a:pt x="90" y="24"/>
                  </a:lnTo>
                  <a:lnTo>
                    <a:pt x="90" y="36"/>
                  </a:lnTo>
                  <a:lnTo>
                    <a:pt x="86" y="40"/>
                  </a:lnTo>
                  <a:lnTo>
                    <a:pt x="86" y="42"/>
                  </a:lnTo>
                  <a:lnTo>
                    <a:pt x="84" y="42"/>
                  </a:lnTo>
                  <a:lnTo>
                    <a:pt x="88" y="44"/>
                  </a:lnTo>
                  <a:lnTo>
                    <a:pt x="90" y="44"/>
                  </a:lnTo>
                  <a:lnTo>
                    <a:pt x="88" y="44"/>
                  </a:lnTo>
                  <a:lnTo>
                    <a:pt x="86" y="46"/>
                  </a:lnTo>
                  <a:lnTo>
                    <a:pt x="84" y="46"/>
                  </a:lnTo>
                  <a:lnTo>
                    <a:pt x="86" y="48"/>
                  </a:lnTo>
                  <a:lnTo>
                    <a:pt x="86" y="50"/>
                  </a:lnTo>
                  <a:lnTo>
                    <a:pt x="84" y="52"/>
                  </a:lnTo>
                  <a:lnTo>
                    <a:pt x="82" y="54"/>
                  </a:lnTo>
                  <a:lnTo>
                    <a:pt x="82" y="56"/>
                  </a:lnTo>
                  <a:lnTo>
                    <a:pt x="84" y="56"/>
                  </a:lnTo>
                  <a:lnTo>
                    <a:pt x="86" y="56"/>
                  </a:lnTo>
                  <a:lnTo>
                    <a:pt x="86" y="58"/>
                  </a:lnTo>
                  <a:lnTo>
                    <a:pt x="88" y="58"/>
                  </a:lnTo>
                  <a:lnTo>
                    <a:pt x="90" y="60"/>
                  </a:lnTo>
                  <a:lnTo>
                    <a:pt x="80" y="60"/>
                  </a:lnTo>
                  <a:lnTo>
                    <a:pt x="80" y="58"/>
                  </a:lnTo>
                  <a:lnTo>
                    <a:pt x="78" y="58"/>
                  </a:lnTo>
                  <a:lnTo>
                    <a:pt x="78" y="60"/>
                  </a:lnTo>
                  <a:lnTo>
                    <a:pt x="76" y="60"/>
                  </a:lnTo>
                  <a:lnTo>
                    <a:pt x="76" y="62"/>
                  </a:lnTo>
                  <a:lnTo>
                    <a:pt x="74" y="64"/>
                  </a:lnTo>
                  <a:lnTo>
                    <a:pt x="74" y="66"/>
                  </a:lnTo>
                  <a:lnTo>
                    <a:pt x="70" y="70"/>
                  </a:lnTo>
                  <a:lnTo>
                    <a:pt x="68" y="74"/>
                  </a:lnTo>
                  <a:lnTo>
                    <a:pt x="64" y="78"/>
                  </a:lnTo>
                  <a:lnTo>
                    <a:pt x="62" y="80"/>
                  </a:lnTo>
                  <a:lnTo>
                    <a:pt x="62" y="82"/>
                  </a:lnTo>
                  <a:lnTo>
                    <a:pt x="60" y="84"/>
                  </a:lnTo>
                  <a:lnTo>
                    <a:pt x="58" y="86"/>
                  </a:lnTo>
                  <a:lnTo>
                    <a:pt x="56" y="88"/>
                  </a:lnTo>
                  <a:lnTo>
                    <a:pt x="56" y="90"/>
                  </a:lnTo>
                  <a:lnTo>
                    <a:pt x="52" y="94"/>
                  </a:lnTo>
                  <a:lnTo>
                    <a:pt x="48" y="98"/>
                  </a:lnTo>
                  <a:lnTo>
                    <a:pt x="46" y="102"/>
                  </a:lnTo>
                  <a:lnTo>
                    <a:pt x="44" y="104"/>
                  </a:lnTo>
                  <a:lnTo>
                    <a:pt x="42" y="106"/>
                  </a:lnTo>
                  <a:lnTo>
                    <a:pt x="40" y="108"/>
                  </a:lnTo>
                  <a:lnTo>
                    <a:pt x="40" y="110"/>
                  </a:lnTo>
                  <a:lnTo>
                    <a:pt x="40" y="112"/>
                  </a:lnTo>
                  <a:lnTo>
                    <a:pt x="40" y="114"/>
                  </a:lnTo>
                  <a:lnTo>
                    <a:pt x="38" y="114"/>
                  </a:lnTo>
                  <a:lnTo>
                    <a:pt x="38" y="116"/>
                  </a:lnTo>
                  <a:lnTo>
                    <a:pt x="36" y="116"/>
                  </a:lnTo>
                  <a:lnTo>
                    <a:pt x="34" y="116"/>
                  </a:lnTo>
                  <a:lnTo>
                    <a:pt x="32" y="118"/>
                  </a:lnTo>
                  <a:lnTo>
                    <a:pt x="32" y="120"/>
                  </a:lnTo>
                  <a:lnTo>
                    <a:pt x="32" y="122"/>
                  </a:lnTo>
                  <a:lnTo>
                    <a:pt x="30" y="122"/>
                  </a:lnTo>
                  <a:lnTo>
                    <a:pt x="30" y="124"/>
                  </a:lnTo>
                  <a:lnTo>
                    <a:pt x="28" y="126"/>
                  </a:lnTo>
                  <a:lnTo>
                    <a:pt x="28" y="130"/>
                  </a:lnTo>
                  <a:lnTo>
                    <a:pt x="26" y="132"/>
                  </a:lnTo>
                  <a:lnTo>
                    <a:pt x="24" y="134"/>
                  </a:lnTo>
                  <a:lnTo>
                    <a:pt x="24" y="138"/>
                  </a:lnTo>
                  <a:lnTo>
                    <a:pt x="22" y="140"/>
                  </a:lnTo>
                  <a:lnTo>
                    <a:pt x="22" y="146"/>
                  </a:lnTo>
                  <a:lnTo>
                    <a:pt x="20" y="148"/>
                  </a:lnTo>
                  <a:lnTo>
                    <a:pt x="20" y="150"/>
                  </a:lnTo>
                  <a:lnTo>
                    <a:pt x="16" y="154"/>
                  </a:lnTo>
                  <a:lnTo>
                    <a:pt x="14" y="158"/>
                  </a:lnTo>
                  <a:lnTo>
                    <a:pt x="12" y="160"/>
                  </a:lnTo>
                  <a:lnTo>
                    <a:pt x="10" y="162"/>
                  </a:lnTo>
                  <a:lnTo>
                    <a:pt x="8" y="162"/>
                  </a:lnTo>
                  <a:lnTo>
                    <a:pt x="6" y="166"/>
                  </a:lnTo>
                  <a:lnTo>
                    <a:pt x="4" y="166"/>
                  </a:lnTo>
                  <a:lnTo>
                    <a:pt x="4" y="168"/>
                  </a:lnTo>
                  <a:lnTo>
                    <a:pt x="2" y="170"/>
                  </a:lnTo>
                  <a:lnTo>
                    <a:pt x="4" y="172"/>
                  </a:lnTo>
                  <a:lnTo>
                    <a:pt x="6" y="176"/>
                  </a:lnTo>
                  <a:lnTo>
                    <a:pt x="8" y="176"/>
                  </a:lnTo>
                  <a:lnTo>
                    <a:pt x="8" y="178"/>
                  </a:lnTo>
                  <a:lnTo>
                    <a:pt x="8" y="180"/>
                  </a:lnTo>
                  <a:lnTo>
                    <a:pt x="8" y="182"/>
                  </a:lnTo>
                  <a:lnTo>
                    <a:pt x="6" y="184"/>
                  </a:lnTo>
                  <a:lnTo>
                    <a:pt x="6" y="186"/>
                  </a:lnTo>
                  <a:lnTo>
                    <a:pt x="4" y="188"/>
                  </a:lnTo>
                  <a:lnTo>
                    <a:pt x="2" y="192"/>
                  </a:lnTo>
                  <a:lnTo>
                    <a:pt x="2" y="194"/>
                  </a:lnTo>
                  <a:lnTo>
                    <a:pt x="0" y="196"/>
                  </a:lnTo>
                  <a:lnTo>
                    <a:pt x="0" y="198"/>
                  </a:lnTo>
                  <a:lnTo>
                    <a:pt x="0" y="202"/>
                  </a:lnTo>
                  <a:lnTo>
                    <a:pt x="2" y="204"/>
                  </a:lnTo>
                  <a:lnTo>
                    <a:pt x="2" y="208"/>
                  </a:lnTo>
                  <a:lnTo>
                    <a:pt x="4" y="212"/>
                  </a:lnTo>
                  <a:lnTo>
                    <a:pt x="4" y="214"/>
                  </a:lnTo>
                  <a:lnTo>
                    <a:pt x="4" y="216"/>
                  </a:lnTo>
                  <a:lnTo>
                    <a:pt x="6" y="216"/>
                  </a:lnTo>
                  <a:lnTo>
                    <a:pt x="8" y="214"/>
                  </a:lnTo>
                  <a:lnTo>
                    <a:pt x="10" y="212"/>
                  </a:lnTo>
                  <a:lnTo>
                    <a:pt x="12" y="214"/>
                  </a:lnTo>
                  <a:lnTo>
                    <a:pt x="22" y="214"/>
                  </a:lnTo>
                  <a:lnTo>
                    <a:pt x="24" y="214"/>
                  </a:lnTo>
                  <a:lnTo>
                    <a:pt x="16" y="214"/>
                  </a:lnTo>
                  <a:lnTo>
                    <a:pt x="14" y="216"/>
                  </a:lnTo>
                  <a:lnTo>
                    <a:pt x="12" y="216"/>
                  </a:lnTo>
                  <a:lnTo>
                    <a:pt x="10" y="218"/>
                  </a:lnTo>
                  <a:lnTo>
                    <a:pt x="10" y="222"/>
                  </a:lnTo>
                  <a:lnTo>
                    <a:pt x="8" y="220"/>
                  </a:lnTo>
                  <a:lnTo>
                    <a:pt x="6" y="220"/>
                  </a:lnTo>
                  <a:lnTo>
                    <a:pt x="4" y="222"/>
                  </a:lnTo>
                  <a:lnTo>
                    <a:pt x="2" y="226"/>
                  </a:lnTo>
                  <a:lnTo>
                    <a:pt x="2" y="232"/>
                  </a:lnTo>
                  <a:lnTo>
                    <a:pt x="4" y="232"/>
                  </a:lnTo>
                  <a:lnTo>
                    <a:pt x="4" y="234"/>
                  </a:lnTo>
                  <a:lnTo>
                    <a:pt x="6" y="234"/>
                  </a:lnTo>
                  <a:lnTo>
                    <a:pt x="8" y="234"/>
                  </a:lnTo>
                  <a:lnTo>
                    <a:pt x="8" y="236"/>
                  </a:lnTo>
                  <a:lnTo>
                    <a:pt x="8" y="238"/>
                  </a:lnTo>
                  <a:lnTo>
                    <a:pt x="8" y="242"/>
                  </a:lnTo>
                  <a:lnTo>
                    <a:pt x="6" y="242"/>
                  </a:lnTo>
                  <a:lnTo>
                    <a:pt x="6" y="244"/>
                  </a:lnTo>
                  <a:lnTo>
                    <a:pt x="4" y="244"/>
                  </a:lnTo>
                  <a:lnTo>
                    <a:pt x="4" y="246"/>
                  </a:lnTo>
                  <a:lnTo>
                    <a:pt x="2" y="248"/>
                  </a:lnTo>
                  <a:lnTo>
                    <a:pt x="2" y="250"/>
                  </a:lnTo>
                  <a:lnTo>
                    <a:pt x="4" y="252"/>
                  </a:lnTo>
                  <a:lnTo>
                    <a:pt x="4" y="256"/>
                  </a:lnTo>
                  <a:lnTo>
                    <a:pt x="8" y="258"/>
                  </a:lnTo>
                  <a:lnTo>
                    <a:pt x="8" y="260"/>
                  </a:lnTo>
                  <a:lnTo>
                    <a:pt x="8" y="262"/>
                  </a:lnTo>
                  <a:lnTo>
                    <a:pt x="10" y="264"/>
                  </a:lnTo>
                  <a:lnTo>
                    <a:pt x="12" y="266"/>
                  </a:lnTo>
                  <a:lnTo>
                    <a:pt x="12" y="268"/>
                  </a:lnTo>
                  <a:lnTo>
                    <a:pt x="14" y="270"/>
                  </a:lnTo>
                  <a:lnTo>
                    <a:pt x="14" y="272"/>
                  </a:lnTo>
                  <a:lnTo>
                    <a:pt x="12" y="272"/>
                  </a:lnTo>
                  <a:lnTo>
                    <a:pt x="12" y="274"/>
                  </a:lnTo>
                  <a:lnTo>
                    <a:pt x="10" y="276"/>
                  </a:lnTo>
                  <a:lnTo>
                    <a:pt x="10" y="278"/>
                  </a:lnTo>
                  <a:lnTo>
                    <a:pt x="8" y="280"/>
                  </a:lnTo>
                  <a:lnTo>
                    <a:pt x="8" y="282"/>
                  </a:lnTo>
                  <a:lnTo>
                    <a:pt x="8" y="284"/>
                  </a:lnTo>
                  <a:lnTo>
                    <a:pt x="10" y="284"/>
                  </a:lnTo>
                  <a:lnTo>
                    <a:pt x="12" y="284"/>
                  </a:lnTo>
                  <a:lnTo>
                    <a:pt x="18" y="284"/>
                  </a:lnTo>
                  <a:lnTo>
                    <a:pt x="20" y="286"/>
                  </a:lnTo>
                  <a:lnTo>
                    <a:pt x="24" y="286"/>
                  </a:lnTo>
                  <a:lnTo>
                    <a:pt x="24" y="288"/>
                  </a:lnTo>
                  <a:lnTo>
                    <a:pt x="24" y="290"/>
                  </a:lnTo>
                  <a:lnTo>
                    <a:pt x="26" y="290"/>
                  </a:lnTo>
                  <a:lnTo>
                    <a:pt x="26" y="292"/>
                  </a:lnTo>
                  <a:lnTo>
                    <a:pt x="32" y="292"/>
                  </a:lnTo>
                  <a:lnTo>
                    <a:pt x="34" y="290"/>
                  </a:lnTo>
                  <a:lnTo>
                    <a:pt x="36" y="290"/>
                  </a:lnTo>
                  <a:lnTo>
                    <a:pt x="38" y="290"/>
                  </a:lnTo>
                  <a:lnTo>
                    <a:pt x="38" y="296"/>
                  </a:lnTo>
                  <a:lnTo>
                    <a:pt x="40" y="296"/>
                  </a:lnTo>
                  <a:lnTo>
                    <a:pt x="42" y="298"/>
                  </a:lnTo>
                  <a:lnTo>
                    <a:pt x="46" y="300"/>
                  </a:lnTo>
                  <a:lnTo>
                    <a:pt x="48" y="300"/>
                  </a:lnTo>
                  <a:lnTo>
                    <a:pt x="50" y="302"/>
                  </a:lnTo>
                  <a:lnTo>
                    <a:pt x="50" y="304"/>
                  </a:lnTo>
                  <a:lnTo>
                    <a:pt x="52" y="306"/>
                  </a:lnTo>
                  <a:lnTo>
                    <a:pt x="50" y="310"/>
                  </a:lnTo>
                  <a:lnTo>
                    <a:pt x="50" y="312"/>
                  </a:lnTo>
                  <a:lnTo>
                    <a:pt x="50" y="314"/>
                  </a:lnTo>
                  <a:lnTo>
                    <a:pt x="50" y="318"/>
                  </a:lnTo>
                  <a:lnTo>
                    <a:pt x="70" y="318"/>
                  </a:lnTo>
                  <a:lnTo>
                    <a:pt x="74" y="318"/>
                  </a:lnTo>
                  <a:lnTo>
                    <a:pt x="86" y="318"/>
                  </a:lnTo>
                  <a:lnTo>
                    <a:pt x="84" y="320"/>
                  </a:lnTo>
                  <a:lnTo>
                    <a:pt x="84" y="322"/>
                  </a:lnTo>
                  <a:lnTo>
                    <a:pt x="86" y="322"/>
                  </a:lnTo>
                  <a:lnTo>
                    <a:pt x="90" y="324"/>
                  </a:lnTo>
                  <a:lnTo>
                    <a:pt x="98" y="328"/>
                  </a:lnTo>
                  <a:lnTo>
                    <a:pt x="102" y="328"/>
                  </a:lnTo>
                  <a:lnTo>
                    <a:pt x="106" y="330"/>
                  </a:lnTo>
                  <a:lnTo>
                    <a:pt x="108" y="332"/>
                  </a:lnTo>
                  <a:lnTo>
                    <a:pt x="114" y="334"/>
                  </a:lnTo>
                  <a:lnTo>
                    <a:pt x="120" y="336"/>
                  </a:lnTo>
                  <a:lnTo>
                    <a:pt x="124" y="338"/>
                  </a:lnTo>
                  <a:lnTo>
                    <a:pt x="128" y="340"/>
                  </a:lnTo>
                  <a:lnTo>
                    <a:pt x="132" y="342"/>
                  </a:lnTo>
                  <a:lnTo>
                    <a:pt x="134" y="344"/>
                  </a:lnTo>
                  <a:lnTo>
                    <a:pt x="182" y="344"/>
                  </a:lnTo>
                  <a:lnTo>
                    <a:pt x="184" y="342"/>
                  </a:lnTo>
                  <a:lnTo>
                    <a:pt x="184" y="336"/>
                  </a:lnTo>
                  <a:lnTo>
                    <a:pt x="186" y="336"/>
                  </a:lnTo>
                  <a:lnTo>
                    <a:pt x="186" y="334"/>
                  </a:lnTo>
                  <a:lnTo>
                    <a:pt x="214" y="334"/>
                  </a:lnTo>
                  <a:lnTo>
                    <a:pt x="216" y="336"/>
                  </a:lnTo>
                  <a:lnTo>
                    <a:pt x="216" y="338"/>
                  </a:lnTo>
                  <a:lnTo>
                    <a:pt x="218" y="340"/>
                  </a:lnTo>
                  <a:lnTo>
                    <a:pt x="218" y="342"/>
                  </a:lnTo>
                  <a:lnTo>
                    <a:pt x="220" y="342"/>
                  </a:lnTo>
                  <a:lnTo>
                    <a:pt x="220" y="344"/>
                  </a:lnTo>
                  <a:lnTo>
                    <a:pt x="222" y="344"/>
                  </a:lnTo>
                  <a:lnTo>
                    <a:pt x="224" y="348"/>
                  </a:lnTo>
                  <a:lnTo>
                    <a:pt x="224" y="350"/>
                  </a:lnTo>
                  <a:lnTo>
                    <a:pt x="224" y="352"/>
                  </a:lnTo>
                  <a:lnTo>
                    <a:pt x="226" y="352"/>
                  </a:lnTo>
                  <a:lnTo>
                    <a:pt x="228" y="354"/>
                  </a:lnTo>
                  <a:lnTo>
                    <a:pt x="230" y="354"/>
                  </a:lnTo>
                  <a:lnTo>
                    <a:pt x="234" y="358"/>
                  </a:lnTo>
                  <a:lnTo>
                    <a:pt x="234" y="370"/>
                  </a:lnTo>
                  <a:lnTo>
                    <a:pt x="234" y="372"/>
                  </a:lnTo>
                  <a:lnTo>
                    <a:pt x="234" y="376"/>
                  </a:lnTo>
                  <a:lnTo>
                    <a:pt x="236" y="378"/>
                  </a:lnTo>
                  <a:lnTo>
                    <a:pt x="238" y="380"/>
                  </a:lnTo>
                  <a:lnTo>
                    <a:pt x="240" y="382"/>
                  </a:lnTo>
                  <a:lnTo>
                    <a:pt x="242" y="384"/>
                  </a:lnTo>
                  <a:lnTo>
                    <a:pt x="246" y="386"/>
                  </a:lnTo>
                  <a:lnTo>
                    <a:pt x="248" y="386"/>
                  </a:lnTo>
                  <a:lnTo>
                    <a:pt x="250" y="386"/>
                  </a:lnTo>
                  <a:lnTo>
                    <a:pt x="250" y="388"/>
                  </a:lnTo>
                  <a:lnTo>
                    <a:pt x="252" y="386"/>
                  </a:lnTo>
                  <a:lnTo>
                    <a:pt x="254" y="386"/>
                  </a:lnTo>
                  <a:lnTo>
                    <a:pt x="256" y="386"/>
                  </a:lnTo>
                  <a:lnTo>
                    <a:pt x="258" y="384"/>
                  </a:lnTo>
                  <a:lnTo>
                    <a:pt x="260" y="382"/>
                  </a:lnTo>
                  <a:lnTo>
                    <a:pt x="262" y="380"/>
                  </a:lnTo>
                  <a:lnTo>
                    <a:pt x="262" y="376"/>
                  </a:lnTo>
                  <a:lnTo>
                    <a:pt x="264" y="374"/>
                  </a:lnTo>
                  <a:lnTo>
                    <a:pt x="266" y="374"/>
                  </a:lnTo>
                  <a:lnTo>
                    <a:pt x="268" y="372"/>
                  </a:lnTo>
                  <a:lnTo>
                    <a:pt x="270" y="372"/>
                  </a:lnTo>
                  <a:lnTo>
                    <a:pt x="270" y="370"/>
                  </a:lnTo>
                  <a:lnTo>
                    <a:pt x="270" y="372"/>
                  </a:lnTo>
                  <a:lnTo>
                    <a:pt x="272" y="372"/>
                  </a:lnTo>
                  <a:lnTo>
                    <a:pt x="284" y="372"/>
                  </a:lnTo>
                  <a:lnTo>
                    <a:pt x="284" y="374"/>
                  </a:lnTo>
                  <a:lnTo>
                    <a:pt x="286" y="374"/>
                  </a:lnTo>
                  <a:lnTo>
                    <a:pt x="286" y="376"/>
                  </a:lnTo>
                  <a:lnTo>
                    <a:pt x="288" y="378"/>
                  </a:lnTo>
                  <a:lnTo>
                    <a:pt x="290" y="382"/>
                  </a:lnTo>
                  <a:lnTo>
                    <a:pt x="292" y="384"/>
                  </a:lnTo>
                  <a:lnTo>
                    <a:pt x="294" y="384"/>
                  </a:lnTo>
                  <a:lnTo>
                    <a:pt x="294" y="386"/>
                  </a:lnTo>
                  <a:lnTo>
                    <a:pt x="294" y="388"/>
                  </a:lnTo>
                  <a:lnTo>
                    <a:pt x="294" y="392"/>
                  </a:lnTo>
                  <a:lnTo>
                    <a:pt x="294" y="396"/>
                  </a:lnTo>
                  <a:lnTo>
                    <a:pt x="294" y="400"/>
                  </a:lnTo>
                  <a:lnTo>
                    <a:pt x="296" y="402"/>
                  </a:lnTo>
                  <a:lnTo>
                    <a:pt x="298" y="404"/>
                  </a:lnTo>
                  <a:lnTo>
                    <a:pt x="298" y="408"/>
                  </a:lnTo>
                  <a:lnTo>
                    <a:pt x="298" y="410"/>
                  </a:lnTo>
                  <a:lnTo>
                    <a:pt x="300" y="412"/>
                  </a:lnTo>
                  <a:lnTo>
                    <a:pt x="302" y="412"/>
                  </a:lnTo>
                  <a:lnTo>
                    <a:pt x="304" y="414"/>
                  </a:lnTo>
                  <a:lnTo>
                    <a:pt x="304" y="416"/>
                  </a:lnTo>
                  <a:lnTo>
                    <a:pt x="304" y="418"/>
                  </a:lnTo>
                  <a:lnTo>
                    <a:pt x="302" y="418"/>
                  </a:lnTo>
                  <a:lnTo>
                    <a:pt x="302" y="428"/>
                  </a:lnTo>
                  <a:lnTo>
                    <a:pt x="304" y="428"/>
                  </a:lnTo>
                  <a:lnTo>
                    <a:pt x="304" y="430"/>
                  </a:lnTo>
                  <a:lnTo>
                    <a:pt x="306" y="430"/>
                  </a:lnTo>
                  <a:lnTo>
                    <a:pt x="306" y="438"/>
                  </a:lnTo>
                  <a:lnTo>
                    <a:pt x="308" y="440"/>
                  </a:lnTo>
                  <a:lnTo>
                    <a:pt x="310" y="440"/>
                  </a:lnTo>
                  <a:lnTo>
                    <a:pt x="312" y="440"/>
                  </a:lnTo>
                  <a:lnTo>
                    <a:pt x="316" y="440"/>
                  </a:lnTo>
                  <a:lnTo>
                    <a:pt x="318" y="442"/>
                  </a:lnTo>
                  <a:lnTo>
                    <a:pt x="318" y="444"/>
                  </a:lnTo>
                  <a:lnTo>
                    <a:pt x="328" y="444"/>
                  </a:lnTo>
                  <a:lnTo>
                    <a:pt x="328" y="446"/>
                  </a:lnTo>
                  <a:lnTo>
                    <a:pt x="328" y="448"/>
                  </a:lnTo>
                  <a:lnTo>
                    <a:pt x="330" y="448"/>
                  </a:lnTo>
                  <a:lnTo>
                    <a:pt x="334" y="448"/>
                  </a:lnTo>
                  <a:lnTo>
                    <a:pt x="336" y="448"/>
                  </a:lnTo>
                  <a:lnTo>
                    <a:pt x="336" y="444"/>
                  </a:lnTo>
                  <a:lnTo>
                    <a:pt x="334" y="442"/>
                  </a:lnTo>
                  <a:lnTo>
                    <a:pt x="334" y="440"/>
                  </a:lnTo>
                  <a:lnTo>
                    <a:pt x="334" y="438"/>
                  </a:lnTo>
                  <a:lnTo>
                    <a:pt x="334" y="432"/>
                  </a:lnTo>
                  <a:lnTo>
                    <a:pt x="332" y="432"/>
                  </a:lnTo>
                  <a:lnTo>
                    <a:pt x="332" y="430"/>
                  </a:lnTo>
                  <a:lnTo>
                    <a:pt x="334" y="430"/>
                  </a:lnTo>
                  <a:lnTo>
                    <a:pt x="334" y="428"/>
                  </a:lnTo>
                  <a:lnTo>
                    <a:pt x="336" y="428"/>
                  </a:lnTo>
                  <a:lnTo>
                    <a:pt x="336" y="426"/>
                  </a:lnTo>
                  <a:lnTo>
                    <a:pt x="334" y="424"/>
                  </a:lnTo>
                  <a:lnTo>
                    <a:pt x="332" y="424"/>
                  </a:lnTo>
                  <a:lnTo>
                    <a:pt x="332" y="418"/>
                  </a:lnTo>
                  <a:lnTo>
                    <a:pt x="334" y="418"/>
                  </a:lnTo>
                  <a:lnTo>
                    <a:pt x="334" y="420"/>
                  </a:lnTo>
                  <a:lnTo>
                    <a:pt x="336" y="420"/>
                  </a:lnTo>
                  <a:lnTo>
                    <a:pt x="338" y="420"/>
                  </a:lnTo>
                  <a:lnTo>
                    <a:pt x="340" y="420"/>
                  </a:lnTo>
                  <a:lnTo>
                    <a:pt x="340" y="418"/>
                  </a:lnTo>
                  <a:lnTo>
                    <a:pt x="340" y="416"/>
                  </a:lnTo>
                  <a:lnTo>
                    <a:pt x="340" y="410"/>
                  </a:lnTo>
                  <a:lnTo>
                    <a:pt x="342" y="410"/>
                  </a:lnTo>
                  <a:lnTo>
                    <a:pt x="344" y="410"/>
                  </a:lnTo>
                  <a:lnTo>
                    <a:pt x="346" y="408"/>
                  </a:lnTo>
                  <a:lnTo>
                    <a:pt x="346" y="406"/>
                  </a:lnTo>
                  <a:lnTo>
                    <a:pt x="346" y="404"/>
                  </a:lnTo>
                  <a:lnTo>
                    <a:pt x="348" y="404"/>
                  </a:lnTo>
                  <a:lnTo>
                    <a:pt x="350" y="406"/>
                  </a:lnTo>
                  <a:lnTo>
                    <a:pt x="352" y="404"/>
                  </a:lnTo>
                  <a:lnTo>
                    <a:pt x="354" y="404"/>
                  </a:lnTo>
                  <a:lnTo>
                    <a:pt x="356" y="404"/>
                  </a:lnTo>
                  <a:lnTo>
                    <a:pt x="354" y="402"/>
                  </a:lnTo>
                  <a:lnTo>
                    <a:pt x="354" y="400"/>
                  </a:lnTo>
                  <a:lnTo>
                    <a:pt x="354" y="398"/>
                  </a:lnTo>
                  <a:lnTo>
                    <a:pt x="356" y="398"/>
                  </a:lnTo>
                  <a:lnTo>
                    <a:pt x="356" y="400"/>
                  </a:lnTo>
                  <a:lnTo>
                    <a:pt x="358" y="400"/>
                  </a:lnTo>
                  <a:lnTo>
                    <a:pt x="358" y="398"/>
                  </a:lnTo>
                  <a:lnTo>
                    <a:pt x="358" y="396"/>
                  </a:lnTo>
                  <a:lnTo>
                    <a:pt x="358" y="394"/>
                  </a:lnTo>
                  <a:lnTo>
                    <a:pt x="360" y="394"/>
                  </a:lnTo>
                  <a:lnTo>
                    <a:pt x="360" y="392"/>
                  </a:lnTo>
                  <a:lnTo>
                    <a:pt x="360" y="394"/>
                  </a:lnTo>
                  <a:lnTo>
                    <a:pt x="362" y="394"/>
                  </a:lnTo>
                  <a:lnTo>
                    <a:pt x="364" y="396"/>
                  </a:lnTo>
                  <a:lnTo>
                    <a:pt x="364" y="398"/>
                  </a:lnTo>
                  <a:lnTo>
                    <a:pt x="366" y="398"/>
                  </a:lnTo>
                  <a:lnTo>
                    <a:pt x="368" y="396"/>
                  </a:lnTo>
                  <a:lnTo>
                    <a:pt x="370" y="396"/>
                  </a:lnTo>
                  <a:lnTo>
                    <a:pt x="372" y="394"/>
                  </a:lnTo>
                  <a:lnTo>
                    <a:pt x="374" y="394"/>
                  </a:lnTo>
                  <a:lnTo>
                    <a:pt x="376" y="392"/>
                  </a:lnTo>
                  <a:lnTo>
                    <a:pt x="378" y="392"/>
                  </a:lnTo>
                  <a:lnTo>
                    <a:pt x="380" y="390"/>
                  </a:lnTo>
                  <a:lnTo>
                    <a:pt x="382" y="390"/>
                  </a:lnTo>
                  <a:lnTo>
                    <a:pt x="382" y="388"/>
                  </a:lnTo>
                  <a:lnTo>
                    <a:pt x="386" y="384"/>
                  </a:lnTo>
                  <a:lnTo>
                    <a:pt x="388" y="382"/>
                  </a:lnTo>
                  <a:lnTo>
                    <a:pt x="388" y="380"/>
                  </a:lnTo>
                  <a:lnTo>
                    <a:pt x="388" y="378"/>
                  </a:lnTo>
                  <a:lnTo>
                    <a:pt x="388" y="374"/>
                  </a:lnTo>
                  <a:lnTo>
                    <a:pt x="388" y="372"/>
                  </a:lnTo>
                  <a:lnTo>
                    <a:pt x="390" y="372"/>
                  </a:lnTo>
                  <a:lnTo>
                    <a:pt x="392" y="374"/>
                  </a:lnTo>
                  <a:lnTo>
                    <a:pt x="394" y="376"/>
                  </a:lnTo>
                  <a:lnTo>
                    <a:pt x="396" y="378"/>
                  </a:lnTo>
                  <a:lnTo>
                    <a:pt x="398" y="378"/>
                  </a:lnTo>
                  <a:lnTo>
                    <a:pt x="400" y="378"/>
                  </a:lnTo>
                  <a:lnTo>
                    <a:pt x="402" y="378"/>
                  </a:lnTo>
                  <a:lnTo>
                    <a:pt x="404" y="376"/>
                  </a:lnTo>
                  <a:lnTo>
                    <a:pt x="406" y="372"/>
                  </a:lnTo>
                  <a:lnTo>
                    <a:pt x="406" y="370"/>
                  </a:lnTo>
                  <a:lnTo>
                    <a:pt x="408" y="368"/>
                  </a:lnTo>
                  <a:lnTo>
                    <a:pt x="410" y="370"/>
                  </a:lnTo>
                  <a:lnTo>
                    <a:pt x="412" y="372"/>
                  </a:lnTo>
                  <a:lnTo>
                    <a:pt x="414" y="372"/>
                  </a:lnTo>
                  <a:lnTo>
                    <a:pt x="416" y="370"/>
                  </a:lnTo>
                  <a:lnTo>
                    <a:pt x="418" y="368"/>
                  </a:lnTo>
                  <a:lnTo>
                    <a:pt x="418" y="366"/>
                  </a:lnTo>
                  <a:lnTo>
                    <a:pt x="420" y="366"/>
                  </a:lnTo>
                  <a:lnTo>
                    <a:pt x="420" y="368"/>
                  </a:lnTo>
                  <a:lnTo>
                    <a:pt x="422" y="370"/>
                  </a:lnTo>
                  <a:lnTo>
                    <a:pt x="424" y="372"/>
                  </a:lnTo>
                  <a:lnTo>
                    <a:pt x="426" y="374"/>
                  </a:lnTo>
                  <a:lnTo>
                    <a:pt x="428" y="376"/>
                  </a:lnTo>
                  <a:lnTo>
                    <a:pt x="430" y="378"/>
                  </a:lnTo>
                  <a:lnTo>
                    <a:pt x="432" y="378"/>
                  </a:lnTo>
                  <a:lnTo>
                    <a:pt x="434" y="376"/>
                  </a:lnTo>
                  <a:lnTo>
                    <a:pt x="436" y="374"/>
                  </a:lnTo>
                  <a:lnTo>
                    <a:pt x="436" y="372"/>
                  </a:lnTo>
                  <a:lnTo>
                    <a:pt x="438" y="370"/>
                  </a:lnTo>
                  <a:lnTo>
                    <a:pt x="440" y="370"/>
                  </a:lnTo>
                  <a:lnTo>
                    <a:pt x="442" y="370"/>
                  </a:lnTo>
                  <a:lnTo>
                    <a:pt x="444" y="374"/>
                  </a:lnTo>
                  <a:lnTo>
                    <a:pt x="446" y="376"/>
                  </a:lnTo>
                  <a:lnTo>
                    <a:pt x="446" y="378"/>
                  </a:lnTo>
                  <a:lnTo>
                    <a:pt x="446" y="380"/>
                  </a:lnTo>
                  <a:lnTo>
                    <a:pt x="446" y="382"/>
                  </a:lnTo>
                  <a:lnTo>
                    <a:pt x="448" y="382"/>
                  </a:lnTo>
                  <a:lnTo>
                    <a:pt x="448" y="384"/>
                  </a:lnTo>
                  <a:lnTo>
                    <a:pt x="452" y="384"/>
                  </a:lnTo>
                  <a:lnTo>
                    <a:pt x="456" y="384"/>
                  </a:lnTo>
                  <a:lnTo>
                    <a:pt x="458" y="386"/>
                  </a:lnTo>
                  <a:lnTo>
                    <a:pt x="458" y="382"/>
                  </a:lnTo>
                  <a:lnTo>
                    <a:pt x="460" y="382"/>
                  </a:lnTo>
                  <a:lnTo>
                    <a:pt x="462" y="384"/>
                  </a:lnTo>
                  <a:lnTo>
                    <a:pt x="464" y="386"/>
                  </a:lnTo>
                  <a:lnTo>
                    <a:pt x="466" y="388"/>
                  </a:lnTo>
                  <a:lnTo>
                    <a:pt x="466" y="386"/>
                  </a:lnTo>
                  <a:lnTo>
                    <a:pt x="468" y="386"/>
                  </a:lnTo>
                  <a:lnTo>
                    <a:pt x="468" y="378"/>
                  </a:lnTo>
                  <a:lnTo>
                    <a:pt x="466" y="378"/>
                  </a:lnTo>
                  <a:lnTo>
                    <a:pt x="466" y="376"/>
                  </a:lnTo>
                  <a:lnTo>
                    <a:pt x="468" y="378"/>
                  </a:lnTo>
                  <a:lnTo>
                    <a:pt x="470" y="378"/>
                  </a:lnTo>
                  <a:lnTo>
                    <a:pt x="472" y="378"/>
                  </a:lnTo>
                  <a:lnTo>
                    <a:pt x="472" y="380"/>
                  </a:lnTo>
                  <a:lnTo>
                    <a:pt x="472" y="382"/>
                  </a:lnTo>
                  <a:lnTo>
                    <a:pt x="474" y="382"/>
                  </a:lnTo>
                  <a:lnTo>
                    <a:pt x="474" y="384"/>
                  </a:lnTo>
                  <a:lnTo>
                    <a:pt x="478" y="384"/>
                  </a:lnTo>
                  <a:lnTo>
                    <a:pt x="478" y="386"/>
                  </a:lnTo>
                  <a:lnTo>
                    <a:pt x="480" y="386"/>
                  </a:lnTo>
                  <a:lnTo>
                    <a:pt x="482" y="388"/>
                  </a:lnTo>
                  <a:lnTo>
                    <a:pt x="484" y="388"/>
                  </a:lnTo>
                  <a:lnTo>
                    <a:pt x="484" y="386"/>
                  </a:lnTo>
                  <a:lnTo>
                    <a:pt x="484" y="384"/>
                  </a:lnTo>
                  <a:lnTo>
                    <a:pt x="480" y="380"/>
                  </a:lnTo>
                  <a:lnTo>
                    <a:pt x="478" y="380"/>
                  </a:lnTo>
                  <a:lnTo>
                    <a:pt x="476" y="378"/>
                  </a:lnTo>
                  <a:lnTo>
                    <a:pt x="476" y="376"/>
                  </a:lnTo>
                  <a:lnTo>
                    <a:pt x="478" y="374"/>
                  </a:lnTo>
                  <a:lnTo>
                    <a:pt x="480" y="374"/>
                  </a:lnTo>
                  <a:lnTo>
                    <a:pt x="482" y="374"/>
                  </a:lnTo>
                  <a:lnTo>
                    <a:pt x="482" y="370"/>
                  </a:lnTo>
                  <a:lnTo>
                    <a:pt x="480" y="368"/>
                  </a:lnTo>
                  <a:lnTo>
                    <a:pt x="476" y="368"/>
                  </a:lnTo>
                  <a:lnTo>
                    <a:pt x="470" y="368"/>
                  </a:lnTo>
                  <a:lnTo>
                    <a:pt x="468" y="368"/>
                  </a:lnTo>
                  <a:lnTo>
                    <a:pt x="466" y="368"/>
                  </a:lnTo>
                  <a:lnTo>
                    <a:pt x="466" y="364"/>
                  </a:lnTo>
                  <a:lnTo>
                    <a:pt x="470" y="362"/>
                  </a:lnTo>
                  <a:lnTo>
                    <a:pt x="472" y="362"/>
                  </a:lnTo>
                  <a:lnTo>
                    <a:pt x="474" y="364"/>
                  </a:lnTo>
                  <a:lnTo>
                    <a:pt x="476" y="364"/>
                  </a:lnTo>
                  <a:lnTo>
                    <a:pt x="478" y="364"/>
                  </a:lnTo>
                  <a:lnTo>
                    <a:pt x="484" y="364"/>
                  </a:lnTo>
                  <a:lnTo>
                    <a:pt x="486" y="364"/>
                  </a:lnTo>
                  <a:lnTo>
                    <a:pt x="488" y="362"/>
                  </a:lnTo>
                  <a:lnTo>
                    <a:pt x="490" y="360"/>
                  </a:lnTo>
                  <a:lnTo>
                    <a:pt x="492" y="360"/>
                  </a:lnTo>
                  <a:lnTo>
                    <a:pt x="496" y="360"/>
                  </a:lnTo>
                  <a:lnTo>
                    <a:pt x="504" y="360"/>
                  </a:lnTo>
                  <a:lnTo>
                    <a:pt x="506" y="360"/>
                  </a:lnTo>
                  <a:lnTo>
                    <a:pt x="506" y="358"/>
                  </a:lnTo>
                  <a:lnTo>
                    <a:pt x="508" y="356"/>
                  </a:lnTo>
                  <a:lnTo>
                    <a:pt x="508" y="354"/>
                  </a:lnTo>
                  <a:lnTo>
                    <a:pt x="510" y="352"/>
                  </a:lnTo>
                  <a:lnTo>
                    <a:pt x="510" y="356"/>
                  </a:lnTo>
                  <a:lnTo>
                    <a:pt x="510" y="362"/>
                  </a:lnTo>
                  <a:lnTo>
                    <a:pt x="512" y="362"/>
                  </a:lnTo>
                  <a:lnTo>
                    <a:pt x="514" y="360"/>
                  </a:lnTo>
                  <a:lnTo>
                    <a:pt x="516" y="360"/>
                  </a:lnTo>
                  <a:lnTo>
                    <a:pt x="520" y="360"/>
                  </a:lnTo>
                  <a:lnTo>
                    <a:pt x="522" y="360"/>
                  </a:lnTo>
                  <a:lnTo>
                    <a:pt x="524" y="358"/>
                  </a:lnTo>
                  <a:lnTo>
                    <a:pt x="526" y="358"/>
                  </a:lnTo>
                  <a:lnTo>
                    <a:pt x="528" y="360"/>
                  </a:lnTo>
                  <a:lnTo>
                    <a:pt x="532" y="362"/>
                  </a:lnTo>
                  <a:lnTo>
                    <a:pt x="532" y="360"/>
                  </a:lnTo>
                  <a:lnTo>
                    <a:pt x="532" y="358"/>
                  </a:lnTo>
                  <a:lnTo>
                    <a:pt x="534" y="358"/>
                  </a:lnTo>
                  <a:lnTo>
                    <a:pt x="536" y="360"/>
                  </a:lnTo>
                  <a:lnTo>
                    <a:pt x="536" y="362"/>
                  </a:lnTo>
                  <a:lnTo>
                    <a:pt x="538" y="362"/>
                  </a:lnTo>
                  <a:lnTo>
                    <a:pt x="538" y="364"/>
                  </a:lnTo>
                  <a:lnTo>
                    <a:pt x="540" y="364"/>
                  </a:lnTo>
                  <a:lnTo>
                    <a:pt x="542" y="364"/>
                  </a:lnTo>
                  <a:lnTo>
                    <a:pt x="542" y="362"/>
                  </a:lnTo>
                  <a:lnTo>
                    <a:pt x="544" y="362"/>
                  </a:lnTo>
                  <a:lnTo>
                    <a:pt x="544" y="364"/>
                  </a:lnTo>
                  <a:lnTo>
                    <a:pt x="544" y="370"/>
                  </a:lnTo>
                  <a:lnTo>
                    <a:pt x="544" y="372"/>
                  </a:lnTo>
                  <a:lnTo>
                    <a:pt x="546" y="374"/>
                  </a:lnTo>
                  <a:lnTo>
                    <a:pt x="548" y="376"/>
                  </a:lnTo>
                  <a:lnTo>
                    <a:pt x="550" y="376"/>
                  </a:lnTo>
                  <a:lnTo>
                    <a:pt x="552" y="374"/>
                  </a:lnTo>
                  <a:lnTo>
                    <a:pt x="556" y="374"/>
                  </a:lnTo>
                  <a:lnTo>
                    <a:pt x="558" y="372"/>
                  </a:lnTo>
                  <a:lnTo>
                    <a:pt x="558" y="370"/>
                  </a:lnTo>
                  <a:lnTo>
                    <a:pt x="560" y="368"/>
                  </a:lnTo>
                  <a:lnTo>
                    <a:pt x="562" y="366"/>
                  </a:lnTo>
                  <a:lnTo>
                    <a:pt x="566" y="366"/>
                  </a:lnTo>
                  <a:lnTo>
                    <a:pt x="568" y="366"/>
                  </a:lnTo>
                  <a:lnTo>
                    <a:pt x="570" y="368"/>
                  </a:lnTo>
                  <a:lnTo>
                    <a:pt x="572" y="368"/>
                  </a:lnTo>
                  <a:lnTo>
                    <a:pt x="574" y="372"/>
                  </a:lnTo>
                  <a:lnTo>
                    <a:pt x="574" y="374"/>
                  </a:lnTo>
                  <a:lnTo>
                    <a:pt x="576" y="376"/>
                  </a:lnTo>
                  <a:lnTo>
                    <a:pt x="576" y="380"/>
                  </a:lnTo>
                  <a:lnTo>
                    <a:pt x="576" y="382"/>
                  </a:lnTo>
                  <a:lnTo>
                    <a:pt x="578" y="382"/>
                  </a:lnTo>
                  <a:lnTo>
                    <a:pt x="580" y="384"/>
                  </a:lnTo>
                  <a:lnTo>
                    <a:pt x="582" y="384"/>
                  </a:lnTo>
                  <a:lnTo>
                    <a:pt x="584" y="384"/>
                  </a:lnTo>
                  <a:lnTo>
                    <a:pt x="588" y="384"/>
                  </a:lnTo>
                  <a:lnTo>
                    <a:pt x="586" y="386"/>
                  </a:lnTo>
                  <a:lnTo>
                    <a:pt x="586" y="394"/>
                  </a:lnTo>
                  <a:lnTo>
                    <a:pt x="584" y="396"/>
                  </a:lnTo>
                  <a:lnTo>
                    <a:pt x="582" y="400"/>
                  </a:lnTo>
                  <a:lnTo>
                    <a:pt x="582" y="402"/>
                  </a:lnTo>
                  <a:lnTo>
                    <a:pt x="580" y="406"/>
                  </a:lnTo>
                  <a:lnTo>
                    <a:pt x="582" y="408"/>
                  </a:lnTo>
                  <a:lnTo>
                    <a:pt x="584" y="410"/>
                  </a:lnTo>
                  <a:lnTo>
                    <a:pt x="586" y="412"/>
                  </a:lnTo>
                  <a:lnTo>
                    <a:pt x="584" y="414"/>
                  </a:lnTo>
                  <a:lnTo>
                    <a:pt x="582" y="416"/>
                  </a:lnTo>
                  <a:lnTo>
                    <a:pt x="580" y="418"/>
                  </a:lnTo>
                  <a:lnTo>
                    <a:pt x="580" y="420"/>
                  </a:lnTo>
                  <a:lnTo>
                    <a:pt x="582" y="422"/>
                  </a:lnTo>
                  <a:lnTo>
                    <a:pt x="582" y="424"/>
                  </a:lnTo>
                  <a:lnTo>
                    <a:pt x="582" y="428"/>
                  </a:lnTo>
                  <a:lnTo>
                    <a:pt x="584" y="428"/>
                  </a:lnTo>
                  <a:lnTo>
                    <a:pt x="584" y="430"/>
                  </a:lnTo>
                  <a:lnTo>
                    <a:pt x="584" y="428"/>
                  </a:lnTo>
                  <a:lnTo>
                    <a:pt x="586" y="428"/>
                  </a:lnTo>
                  <a:lnTo>
                    <a:pt x="586" y="426"/>
                  </a:lnTo>
                  <a:lnTo>
                    <a:pt x="588" y="426"/>
                  </a:lnTo>
                  <a:lnTo>
                    <a:pt x="590" y="424"/>
                  </a:lnTo>
                  <a:lnTo>
                    <a:pt x="590" y="428"/>
                  </a:lnTo>
                  <a:lnTo>
                    <a:pt x="588" y="432"/>
                  </a:lnTo>
                  <a:lnTo>
                    <a:pt x="586" y="434"/>
                  </a:lnTo>
                  <a:lnTo>
                    <a:pt x="586" y="436"/>
                  </a:lnTo>
                  <a:lnTo>
                    <a:pt x="588" y="436"/>
                  </a:lnTo>
                  <a:lnTo>
                    <a:pt x="588" y="434"/>
                  </a:lnTo>
                  <a:lnTo>
                    <a:pt x="590" y="434"/>
                  </a:lnTo>
                  <a:lnTo>
                    <a:pt x="590" y="438"/>
                  </a:lnTo>
                  <a:lnTo>
                    <a:pt x="590" y="442"/>
                  </a:lnTo>
                  <a:lnTo>
                    <a:pt x="590" y="446"/>
                  </a:lnTo>
                  <a:lnTo>
                    <a:pt x="594" y="446"/>
                  </a:lnTo>
                  <a:lnTo>
                    <a:pt x="594" y="448"/>
                  </a:lnTo>
                  <a:lnTo>
                    <a:pt x="596" y="448"/>
                  </a:lnTo>
                  <a:lnTo>
                    <a:pt x="596" y="456"/>
                  </a:lnTo>
                  <a:lnTo>
                    <a:pt x="598" y="458"/>
                  </a:lnTo>
                  <a:lnTo>
                    <a:pt x="598" y="460"/>
                  </a:lnTo>
                  <a:lnTo>
                    <a:pt x="600" y="460"/>
                  </a:lnTo>
                  <a:lnTo>
                    <a:pt x="600" y="462"/>
                  </a:lnTo>
                  <a:lnTo>
                    <a:pt x="602" y="462"/>
                  </a:lnTo>
                  <a:lnTo>
                    <a:pt x="604" y="462"/>
                  </a:lnTo>
                  <a:lnTo>
                    <a:pt x="606" y="460"/>
                  </a:lnTo>
                  <a:lnTo>
                    <a:pt x="608" y="460"/>
                  </a:lnTo>
                  <a:lnTo>
                    <a:pt x="610" y="458"/>
                  </a:lnTo>
                  <a:lnTo>
                    <a:pt x="610" y="456"/>
                  </a:lnTo>
                  <a:lnTo>
                    <a:pt x="612" y="454"/>
                  </a:lnTo>
                  <a:lnTo>
                    <a:pt x="612" y="452"/>
                  </a:lnTo>
                  <a:lnTo>
                    <a:pt x="616" y="452"/>
                  </a:lnTo>
                  <a:lnTo>
                    <a:pt x="616" y="448"/>
                  </a:lnTo>
                  <a:lnTo>
                    <a:pt x="616" y="446"/>
                  </a:lnTo>
                  <a:lnTo>
                    <a:pt x="616" y="442"/>
                  </a:lnTo>
                  <a:lnTo>
                    <a:pt x="618" y="442"/>
                  </a:lnTo>
                  <a:lnTo>
                    <a:pt x="618" y="440"/>
                  </a:lnTo>
                  <a:lnTo>
                    <a:pt x="620" y="436"/>
                  </a:lnTo>
                  <a:lnTo>
                    <a:pt x="622" y="432"/>
                  </a:lnTo>
                  <a:lnTo>
                    <a:pt x="622" y="426"/>
                  </a:lnTo>
                  <a:lnTo>
                    <a:pt x="620" y="424"/>
                  </a:lnTo>
                  <a:lnTo>
                    <a:pt x="620" y="422"/>
                  </a:lnTo>
                  <a:lnTo>
                    <a:pt x="620" y="420"/>
                  </a:lnTo>
                  <a:lnTo>
                    <a:pt x="618" y="414"/>
                  </a:lnTo>
                  <a:lnTo>
                    <a:pt x="616" y="412"/>
                  </a:lnTo>
                  <a:lnTo>
                    <a:pt x="616" y="406"/>
                  </a:lnTo>
                  <a:lnTo>
                    <a:pt x="618" y="402"/>
                  </a:lnTo>
                  <a:lnTo>
                    <a:pt x="618" y="398"/>
                  </a:lnTo>
                  <a:lnTo>
                    <a:pt x="618" y="392"/>
                  </a:lnTo>
                  <a:lnTo>
                    <a:pt x="618" y="388"/>
                  </a:lnTo>
                  <a:lnTo>
                    <a:pt x="616" y="386"/>
                  </a:lnTo>
                  <a:lnTo>
                    <a:pt x="616" y="384"/>
                  </a:lnTo>
                  <a:lnTo>
                    <a:pt x="614" y="382"/>
                  </a:lnTo>
                  <a:lnTo>
                    <a:pt x="612" y="378"/>
                  </a:lnTo>
                  <a:lnTo>
                    <a:pt x="612" y="372"/>
                  </a:lnTo>
                  <a:lnTo>
                    <a:pt x="614" y="368"/>
                  </a:lnTo>
                  <a:lnTo>
                    <a:pt x="614" y="364"/>
                  </a:lnTo>
                  <a:lnTo>
                    <a:pt x="612" y="362"/>
                  </a:lnTo>
                  <a:lnTo>
                    <a:pt x="614" y="358"/>
                  </a:lnTo>
                  <a:lnTo>
                    <a:pt x="614" y="354"/>
                  </a:lnTo>
                  <a:lnTo>
                    <a:pt x="614" y="352"/>
                  </a:lnTo>
                  <a:lnTo>
                    <a:pt x="616" y="350"/>
                  </a:lnTo>
                  <a:lnTo>
                    <a:pt x="618" y="346"/>
                  </a:lnTo>
                  <a:lnTo>
                    <a:pt x="618" y="344"/>
                  </a:lnTo>
                  <a:lnTo>
                    <a:pt x="620" y="342"/>
                  </a:lnTo>
                  <a:lnTo>
                    <a:pt x="620" y="340"/>
                  </a:lnTo>
                  <a:lnTo>
                    <a:pt x="622" y="338"/>
                  </a:lnTo>
                  <a:lnTo>
                    <a:pt x="622" y="336"/>
                  </a:lnTo>
                  <a:lnTo>
                    <a:pt x="624" y="336"/>
                  </a:lnTo>
                  <a:lnTo>
                    <a:pt x="624" y="334"/>
                  </a:lnTo>
                  <a:lnTo>
                    <a:pt x="626" y="334"/>
                  </a:lnTo>
                  <a:lnTo>
                    <a:pt x="630" y="330"/>
                  </a:lnTo>
                  <a:lnTo>
                    <a:pt x="630" y="328"/>
                  </a:lnTo>
                  <a:lnTo>
                    <a:pt x="632" y="326"/>
                  </a:lnTo>
                  <a:lnTo>
                    <a:pt x="632" y="324"/>
                  </a:lnTo>
                  <a:lnTo>
                    <a:pt x="632" y="322"/>
                  </a:lnTo>
                  <a:lnTo>
                    <a:pt x="634" y="324"/>
                  </a:lnTo>
                  <a:lnTo>
                    <a:pt x="636" y="324"/>
                  </a:lnTo>
                  <a:lnTo>
                    <a:pt x="636" y="322"/>
                  </a:lnTo>
                  <a:lnTo>
                    <a:pt x="638" y="320"/>
                  </a:lnTo>
                  <a:lnTo>
                    <a:pt x="640" y="320"/>
                  </a:lnTo>
                  <a:lnTo>
                    <a:pt x="644" y="320"/>
                  </a:lnTo>
                  <a:lnTo>
                    <a:pt x="646" y="320"/>
                  </a:lnTo>
                  <a:lnTo>
                    <a:pt x="648" y="320"/>
                  </a:lnTo>
                  <a:lnTo>
                    <a:pt x="650" y="320"/>
                  </a:lnTo>
                  <a:lnTo>
                    <a:pt x="650" y="318"/>
                  </a:lnTo>
                  <a:lnTo>
                    <a:pt x="652" y="316"/>
                  </a:lnTo>
                  <a:lnTo>
                    <a:pt x="652" y="314"/>
                  </a:lnTo>
                  <a:lnTo>
                    <a:pt x="650" y="314"/>
                  </a:lnTo>
                  <a:lnTo>
                    <a:pt x="650" y="312"/>
                  </a:lnTo>
                  <a:lnTo>
                    <a:pt x="654" y="312"/>
                  </a:lnTo>
                  <a:lnTo>
                    <a:pt x="656" y="312"/>
                  </a:lnTo>
                  <a:lnTo>
                    <a:pt x="660" y="312"/>
                  </a:lnTo>
                  <a:lnTo>
                    <a:pt x="662" y="308"/>
                  </a:lnTo>
                  <a:lnTo>
                    <a:pt x="664" y="306"/>
                  </a:lnTo>
                  <a:lnTo>
                    <a:pt x="666" y="304"/>
                  </a:lnTo>
                  <a:lnTo>
                    <a:pt x="666" y="302"/>
                  </a:lnTo>
                  <a:lnTo>
                    <a:pt x="668" y="302"/>
                  </a:lnTo>
                  <a:lnTo>
                    <a:pt x="668" y="300"/>
                  </a:lnTo>
                  <a:lnTo>
                    <a:pt x="670" y="298"/>
                  </a:lnTo>
                  <a:lnTo>
                    <a:pt x="670" y="296"/>
                  </a:lnTo>
                  <a:lnTo>
                    <a:pt x="672" y="296"/>
                  </a:lnTo>
                  <a:lnTo>
                    <a:pt x="676" y="294"/>
                  </a:lnTo>
                  <a:lnTo>
                    <a:pt x="678" y="294"/>
                  </a:lnTo>
                  <a:lnTo>
                    <a:pt x="682" y="294"/>
                  </a:lnTo>
                  <a:lnTo>
                    <a:pt x="686" y="294"/>
                  </a:lnTo>
                  <a:lnTo>
                    <a:pt x="688" y="294"/>
                  </a:lnTo>
                  <a:lnTo>
                    <a:pt x="690" y="292"/>
                  </a:lnTo>
                  <a:lnTo>
                    <a:pt x="690" y="290"/>
                  </a:lnTo>
                  <a:lnTo>
                    <a:pt x="692" y="288"/>
                  </a:lnTo>
                  <a:lnTo>
                    <a:pt x="694" y="286"/>
                  </a:lnTo>
                  <a:lnTo>
                    <a:pt x="694" y="284"/>
                  </a:lnTo>
                  <a:lnTo>
                    <a:pt x="698" y="284"/>
                  </a:lnTo>
                  <a:lnTo>
                    <a:pt x="698" y="286"/>
                  </a:lnTo>
                  <a:lnTo>
                    <a:pt x="698" y="284"/>
                  </a:lnTo>
                  <a:lnTo>
                    <a:pt x="698" y="282"/>
                  </a:lnTo>
                  <a:lnTo>
                    <a:pt x="700" y="280"/>
                  </a:lnTo>
                  <a:lnTo>
                    <a:pt x="706" y="280"/>
                  </a:lnTo>
                  <a:lnTo>
                    <a:pt x="708" y="278"/>
                  </a:lnTo>
                  <a:lnTo>
                    <a:pt x="718" y="278"/>
                  </a:lnTo>
                  <a:lnTo>
                    <a:pt x="720" y="276"/>
                  </a:lnTo>
                  <a:lnTo>
                    <a:pt x="720" y="272"/>
                  </a:lnTo>
                  <a:lnTo>
                    <a:pt x="712" y="272"/>
                  </a:lnTo>
                  <a:lnTo>
                    <a:pt x="712" y="274"/>
                  </a:lnTo>
                  <a:lnTo>
                    <a:pt x="710" y="274"/>
                  </a:lnTo>
                  <a:lnTo>
                    <a:pt x="712" y="272"/>
                  </a:lnTo>
                  <a:lnTo>
                    <a:pt x="714" y="272"/>
                  </a:lnTo>
                  <a:lnTo>
                    <a:pt x="714" y="270"/>
                  </a:lnTo>
                  <a:lnTo>
                    <a:pt x="716" y="270"/>
                  </a:lnTo>
                  <a:lnTo>
                    <a:pt x="716" y="268"/>
                  </a:lnTo>
                  <a:lnTo>
                    <a:pt x="714" y="266"/>
                  </a:lnTo>
                  <a:lnTo>
                    <a:pt x="712" y="264"/>
                  </a:lnTo>
                  <a:lnTo>
                    <a:pt x="714" y="264"/>
                  </a:lnTo>
                  <a:lnTo>
                    <a:pt x="720" y="264"/>
                  </a:lnTo>
                  <a:lnTo>
                    <a:pt x="720" y="262"/>
                  </a:lnTo>
                  <a:lnTo>
                    <a:pt x="722" y="264"/>
                  </a:lnTo>
                  <a:lnTo>
                    <a:pt x="724" y="264"/>
                  </a:lnTo>
                  <a:lnTo>
                    <a:pt x="726" y="264"/>
                  </a:lnTo>
                  <a:lnTo>
                    <a:pt x="726" y="266"/>
                  </a:lnTo>
                  <a:lnTo>
                    <a:pt x="728" y="262"/>
                  </a:lnTo>
                  <a:lnTo>
                    <a:pt x="730" y="260"/>
                  </a:lnTo>
                  <a:lnTo>
                    <a:pt x="732" y="258"/>
                  </a:lnTo>
                  <a:lnTo>
                    <a:pt x="734" y="256"/>
                  </a:lnTo>
                  <a:lnTo>
                    <a:pt x="726" y="256"/>
                  </a:lnTo>
                  <a:lnTo>
                    <a:pt x="724" y="256"/>
                  </a:lnTo>
                  <a:lnTo>
                    <a:pt x="720" y="256"/>
                  </a:lnTo>
                  <a:lnTo>
                    <a:pt x="720" y="250"/>
                  </a:lnTo>
                  <a:lnTo>
                    <a:pt x="722" y="250"/>
                  </a:lnTo>
                  <a:lnTo>
                    <a:pt x="722" y="252"/>
                  </a:lnTo>
                  <a:lnTo>
                    <a:pt x="726" y="252"/>
                  </a:lnTo>
                  <a:lnTo>
                    <a:pt x="728" y="250"/>
                  </a:lnTo>
                  <a:lnTo>
                    <a:pt x="730" y="250"/>
                  </a:lnTo>
                  <a:lnTo>
                    <a:pt x="732" y="250"/>
                  </a:lnTo>
                  <a:lnTo>
                    <a:pt x="734" y="248"/>
                  </a:lnTo>
                  <a:lnTo>
                    <a:pt x="734" y="244"/>
                  </a:lnTo>
                  <a:lnTo>
                    <a:pt x="734" y="242"/>
                  </a:lnTo>
                  <a:lnTo>
                    <a:pt x="734" y="236"/>
                  </a:lnTo>
                  <a:lnTo>
                    <a:pt x="732" y="236"/>
                  </a:lnTo>
                  <a:lnTo>
                    <a:pt x="730" y="236"/>
                  </a:lnTo>
                  <a:lnTo>
                    <a:pt x="730" y="238"/>
                  </a:lnTo>
                  <a:lnTo>
                    <a:pt x="728" y="238"/>
                  </a:lnTo>
                  <a:lnTo>
                    <a:pt x="728" y="236"/>
                  </a:lnTo>
                  <a:lnTo>
                    <a:pt x="726" y="234"/>
                  </a:lnTo>
                  <a:lnTo>
                    <a:pt x="726" y="232"/>
                  </a:lnTo>
                  <a:lnTo>
                    <a:pt x="726" y="230"/>
                  </a:lnTo>
                  <a:lnTo>
                    <a:pt x="724" y="230"/>
                  </a:lnTo>
                  <a:lnTo>
                    <a:pt x="722" y="228"/>
                  </a:lnTo>
                  <a:lnTo>
                    <a:pt x="724" y="228"/>
                  </a:lnTo>
                  <a:lnTo>
                    <a:pt x="724" y="230"/>
                  </a:lnTo>
                  <a:lnTo>
                    <a:pt x="726" y="230"/>
                  </a:lnTo>
                  <a:lnTo>
                    <a:pt x="728" y="232"/>
                  </a:lnTo>
                  <a:lnTo>
                    <a:pt x="730" y="232"/>
                  </a:lnTo>
                  <a:lnTo>
                    <a:pt x="730" y="234"/>
                  </a:lnTo>
                  <a:lnTo>
                    <a:pt x="732" y="232"/>
                  </a:lnTo>
                  <a:lnTo>
                    <a:pt x="734" y="232"/>
                  </a:lnTo>
                  <a:lnTo>
                    <a:pt x="734" y="230"/>
                  </a:lnTo>
                  <a:lnTo>
                    <a:pt x="732" y="230"/>
                  </a:lnTo>
                  <a:lnTo>
                    <a:pt x="730" y="228"/>
                  </a:lnTo>
                  <a:lnTo>
                    <a:pt x="736" y="228"/>
                  </a:lnTo>
                  <a:lnTo>
                    <a:pt x="736" y="226"/>
                  </a:lnTo>
                  <a:lnTo>
                    <a:pt x="734" y="226"/>
                  </a:lnTo>
                  <a:lnTo>
                    <a:pt x="732" y="224"/>
                  </a:lnTo>
                  <a:lnTo>
                    <a:pt x="732" y="222"/>
                  </a:lnTo>
                  <a:lnTo>
                    <a:pt x="730" y="220"/>
                  </a:lnTo>
                  <a:lnTo>
                    <a:pt x="728" y="218"/>
                  </a:lnTo>
                  <a:lnTo>
                    <a:pt x="728" y="216"/>
                  </a:lnTo>
                  <a:lnTo>
                    <a:pt x="728" y="212"/>
                  </a:lnTo>
                  <a:lnTo>
                    <a:pt x="730" y="210"/>
                  </a:lnTo>
                  <a:lnTo>
                    <a:pt x="728" y="210"/>
                  </a:lnTo>
                  <a:lnTo>
                    <a:pt x="726" y="208"/>
                  </a:lnTo>
                  <a:lnTo>
                    <a:pt x="724" y="206"/>
                  </a:lnTo>
                  <a:lnTo>
                    <a:pt x="726" y="206"/>
                  </a:lnTo>
                  <a:lnTo>
                    <a:pt x="728" y="202"/>
                  </a:lnTo>
                  <a:lnTo>
                    <a:pt x="730" y="202"/>
                  </a:lnTo>
                  <a:lnTo>
                    <a:pt x="730" y="200"/>
                  </a:lnTo>
                  <a:lnTo>
                    <a:pt x="732" y="200"/>
                  </a:lnTo>
                  <a:lnTo>
                    <a:pt x="730" y="202"/>
                  </a:lnTo>
                  <a:lnTo>
                    <a:pt x="730" y="204"/>
                  </a:lnTo>
                  <a:lnTo>
                    <a:pt x="730" y="206"/>
                  </a:lnTo>
                  <a:lnTo>
                    <a:pt x="732" y="208"/>
                  </a:lnTo>
                  <a:lnTo>
                    <a:pt x="734" y="210"/>
                  </a:lnTo>
                  <a:lnTo>
                    <a:pt x="736" y="212"/>
                  </a:lnTo>
                  <a:lnTo>
                    <a:pt x="738" y="214"/>
                  </a:lnTo>
                  <a:lnTo>
                    <a:pt x="738" y="212"/>
                  </a:lnTo>
                  <a:lnTo>
                    <a:pt x="738" y="210"/>
                  </a:lnTo>
                  <a:lnTo>
                    <a:pt x="738" y="208"/>
                  </a:lnTo>
                  <a:lnTo>
                    <a:pt x="740" y="204"/>
                  </a:lnTo>
                  <a:lnTo>
                    <a:pt x="740" y="202"/>
                  </a:lnTo>
                  <a:lnTo>
                    <a:pt x="740" y="198"/>
                  </a:lnTo>
                  <a:lnTo>
                    <a:pt x="742" y="194"/>
                  </a:lnTo>
                  <a:lnTo>
                    <a:pt x="748" y="188"/>
                  </a:lnTo>
                  <a:lnTo>
                    <a:pt x="752" y="188"/>
                  </a:lnTo>
                  <a:lnTo>
                    <a:pt x="752" y="186"/>
                  </a:lnTo>
                  <a:lnTo>
                    <a:pt x="754" y="186"/>
                  </a:lnTo>
                  <a:lnTo>
                    <a:pt x="752" y="188"/>
                  </a:lnTo>
                  <a:lnTo>
                    <a:pt x="752" y="190"/>
                  </a:lnTo>
                  <a:lnTo>
                    <a:pt x="750" y="194"/>
                  </a:lnTo>
                  <a:lnTo>
                    <a:pt x="748" y="194"/>
                  </a:lnTo>
                  <a:lnTo>
                    <a:pt x="748" y="198"/>
                  </a:lnTo>
                  <a:lnTo>
                    <a:pt x="746" y="200"/>
                  </a:lnTo>
                  <a:lnTo>
                    <a:pt x="746" y="202"/>
                  </a:lnTo>
                  <a:lnTo>
                    <a:pt x="744" y="206"/>
                  </a:lnTo>
                  <a:lnTo>
                    <a:pt x="744" y="208"/>
                  </a:lnTo>
                  <a:lnTo>
                    <a:pt x="742" y="210"/>
                  </a:lnTo>
                  <a:lnTo>
                    <a:pt x="748" y="210"/>
                  </a:lnTo>
                  <a:lnTo>
                    <a:pt x="748" y="212"/>
                  </a:lnTo>
                  <a:lnTo>
                    <a:pt x="746" y="214"/>
                  </a:lnTo>
                  <a:lnTo>
                    <a:pt x="746" y="216"/>
                  </a:lnTo>
                  <a:lnTo>
                    <a:pt x="746" y="218"/>
                  </a:lnTo>
                  <a:lnTo>
                    <a:pt x="744" y="218"/>
                  </a:lnTo>
                  <a:lnTo>
                    <a:pt x="744" y="220"/>
                  </a:lnTo>
                  <a:lnTo>
                    <a:pt x="742" y="222"/>
                  </a:lnTo>
                  <a:lnTo>
                    <a:pt x="742" y="224"/>
                  </a:lnTo>
                  <a:lnTo>
                    <a:pt x="740" y="226"/>
                  </a:lnTo>
                  <a:lnTo>
                    <a:pt x="740" y="228"/>
                  </a:lnTo>
                  <a:lnTo>
                    <a:pt x="738" y="230"/>
                  </a:lnTo>
                  <a:lnTo>
                    <a:pt x="738" y="232"/>
                  </a:lnTo>
                  <a:lnTo>
                    <a:pt x="740" y="232"/>
                  </a:lnTo>
                  <a:lnTo>
                    <a:pt x="742" y="230"/>
                  </a:lnTo>
                  <a:lnTo>
                    <a:pt x="744" y="228"/>
                  </a:lnTo>
                  <a:lnTo>
                    <a:pt x="744" y="226"/>
                  </a:lnTo>
                  <a:lnTo>
                    <a:pt x="746" y="224"/>
                  </a:lnTo>
                  <a:lnTo>
                    <a:pt x="746" y="222"/>
                  </a:lnTo>
                  <a:lnTo>
                    <a:pt x="748" y="220"/>
                  </a:lnTo>
                  <a:lnTo>
                    <a:pt x="750" y="220"/>
                  </a:lnTo>
                  <a:lnTo>
                    <a:pt x="752" y="218"/>
                  </a:lnTo>
                  <a:lnTo>
                    <a:pt x="754" y="218"/>
                  </a:lnTo>
                  <a:lnTo>
                    <a:pt x="756" y="216"/>
                  </a:lnTo>
                  <a:lnTo>
                    <a:pt x="758" y="214"/>
                  </a:lnTo>
                  <a:lnTo>
                    <a:pt x="760" y="212"/>
                  </a:lnTo>
                  <a:lnTo>
                    <a:pt x="760" y="210"/>
                  </a:lnTo>
                  <a:lnTo>
                    <a:pt x="760" y="202"/>
                  </a:lnTo>
                  <a:lnTo>
                    <a:pt x="760" y="198"/>
                  </a:lnTo>
                  <a:lnTo>
                    <a:pt x="760" y="192"/>
                  </a:lnTo>
                  <a:lnTo>
                    <a:pt x="760" y="190"/>
                  </a:lnTo>
                  <a:lnTo>
                    <a:pt x="760" y="186"/>
                  </a:lnTo>
                  <a:lnTo>
                    <a:pt x="762" y="182"/>
                  </a:lnTo>
                  <a:lnTo>
                    <a:pt x="762" y="180"/>
                  </a:lnTo>
                  <a:lnTo>
                    <a:pt x="764" y="180"/>
                  </a:lnTo>
                  <a:lnTo>
                    <a:pt x="766" y="180"/>
                  </a:lnTo>
                  <a:lnTo>
                    <a:pt x="764" y="180"/>
                  </a:lnTo>
                  <a:lnTo>
                    <a:pt x="764" y="182"/>
                  </a:lnTo>
                  <a:lnTo>
                    <a:pt x="764" y="184"/>
                  </a:lnTo>
                  <a:lnTo>
                    <a:pt x="764" y="188"/>
                  </a:lnTo>
                  <a:lnTo>
                    <a:pt x="764" y="190"/>
                  </a:lnTo>
                  <a:lnTo>
                    <a:pt x="766" y="192"/>
                  </a:lnTo>
                  <a:lnTo>
                    <a:pt x="766" y="194"/>
                  </a:lnTo>
                  <a:lnTo>
                    <a:pt x="766" y="196"/>
                  </a:lnTo>
                  <a:lnTo>
                    <a:pt x="766" y="200"/>
                  </a:lnTo>
                  <a:lnTo>
                    <a:pt x="768" y="198"/>
                  </a:lnTo>
                  <a:lnTo>
                    <a:pt x="770" y="194"/>
                  </a:lnTo>
                  <a:lnTo>
                    <a:pt x="772" y="194"/>
                  </a:lnTo>
                  <a:lnTo>
                    <a:pt x="774" y="190"/>
                  </a:lnTo>
                  <a:lnTo>
                    <a:pt x="778" y="186"/>
                  </a:lnTo>
                  <a:lnTo>
                    <a:pt x="780" y="184"/>
                  </a:lnTo>
                  <a:lnTo>
                    <a:pt x="782" y="182"/>
                  </a:lnTo>
                  <a:lnTo>
                    <a:pt x="782" y="180"/>
                  </a:lnTo>
                  <a:lnTo>
                    <a:pt x="784" y="180"/>
                  </a:lnTo>
                  <a:lnTo>
                    <a:pt x="788" y="176"/>
                  </a:lnTo>
                  <a:lnTo>
                    <a:pt x="790" y="174"/>
                  </a:lnTo>
                  <a:lnTo>
                    <a:pt x="792" y="174"/>
                  </a:lnTo>
                  <a:lnTo>
                    <a:pt x="792" y="172"/>
                  </a:lnTo>
                  <a:lnTo>
                    <a:pt x="790" y="170"/>
                  </a:lnTo>
                  <a:lnTo>
                    <a:pt x="788" y="170"/>
                  </a:lnTo>
                  <a:lnTo>
                    <a:pt x="788" y="168"/>
                  </a:lnTo>
                  <a:lnTo>
                    <a:pt x="788" y="166"/>
                  </a:lnTo>
                  <a:lnTo>
                    <a:pt x="790" y="166"/>
                  </a:lnTo>
                  <a:lnTo>
                    <a:pt x="794" y="166"/>
                  </a:lnTo>
                  <a:lnTo>
                    <a:pt x="796" y="166"/>
                  </a:lnTo>
                  <a:lnTo>
                    <a:pt x="800" y="166"/>
                  </a:lnTo>
                  <a:lnTo>
                    <a:pt x="804" y="166"/>
                  </a:lnTo>
                  <a:lnTo>
                    <a:pt x="808" y="166"/>
                  </a:lnTo>
                  <a:lnTo>
                    <a:pt x="812" y="164"/>
                  </a:lnTo>
                  <a:lnTo>
                    <a:pt x="816" y="162"/>
                  </a:lnTo>
                  <a:lnTo>
                    <a:pt x="820" y="160"/>
                  </a:lnTo>
                  <a:lnTo>
                    <a:pt x="822" y="160"/>
                  </a:lnTo>
                  <a:lnTo>
                    <a:pt x="822" y="158"/>
                  </a:lnTo>
                  <a:lnTo>
                    <a:pt x="824" y="158"/>
                  </a:lnTo>
                  <a:lnTo>
                    <a:pt x="822" y="158"/>
                  </a:lnTo>
                  <a:lnTo>
                    <a:pt x="822" y="156"/>
                  </a:lnTo>
                  <a:lnTo>
                    <a:pt x="820" y="156"/>
                  </a:lnTo>
                  <a:lnTo>
                    <a:pt x="818" y="156"/>
                  </a:lnTo>
                  <a:lnTo>
                    <a:pt x="818" y="158"/>
                  </a:lnTo>
                  <a:lnTo>
                    <a:pt x="816" y="158"/>
                  </a:lnTo>
                  <a:lnTo>
                    <a:pt x="810" y="160"/>
                  </a:lnTo>
                  <a:lnTo>
                    <a:pt x="808" y="160"/>
                  </a:lnTo>
                  <a:lnTo>
                    <a:pt x="804" y="160"/>
                  </a:lnTo>
                  <a:lnTo>
                    <a:pt x="802" y="162"/>
                  </a:lnTo>
                  <a:lnTo>
                    <a:pt x="796" y="162"/>
                  </a:lnTo>
                  <a:lnTo>
                    <a:pt x="796" y="158"/>
                  </a:lnTo>
                  <a:lnTo>
                    <a:pt x="798" y="158"/>
                  </a:lnTo>
                  <a:lnTo>
                    <a:pt x="798" y="156"/>
                  </a:lnTo>
                  <a:lnTo>
                    <a:pt x="802" y="154"/>
                  </a:lnTo>
                  <a:lnTo>
                    <a:pt x="804" y="154"/>
                  </a:lnTo>
                  <a:lnTo>
                    <a:pt x="806" y="154"/>
                  </a:lnTo>
                  <a:lnTo>
                    <a:pt x="808" y="154"/>
                  </a:lnTo>
                  <a:lnTo>
                    <a:pt x="810" y="152"/>
                  </a:lnTo>
                  <a:lnTo>
                    <a:pt x="832" y="152"/>
                  </a:lnTo>
                  <a:lnTo>
                    <a:pt x="834" y="150"/>
                  </a:lnTo>
                  <a:lnTo>
                    <a:pt x="836" y="150"/>
                  </a:lnTo>
                  <a:lnTo>
                    <a:pt x="838" y="146"/>
                  </a:lnTo>
                  <a:lnTo>
                    <a:pt x="840" y="146"/>
                  </a:lnTo>
                  <a:lnTo>
                    <a:pt x="842" y="144"/>
                  </a:lnTo>
                  <a:lnTo>
                    <a:pt x="844" y="144"/>
                  </a:lnTo>
                  <a:lnTo>
                    <a:pt x="844" y="146"/>
                  </a:lnTo>
                  <a:lnTo>
                    <a:pt x="846" y="146"/>
                  </a:lnTo>
                  <a:lnTo>
                    <a:pt x="848" y="146"/>
                  </a:lnTo>
                  <a:lnTo>
                    <a:pt x="848" y="144"/>
                  </a:lnTo>
                  <a:lnTo>
                    <a:pt x="850" y="144"/>
                  </a:lnTo>
                  <a:lnTo>
                    <a:pt x="850" y="146"/>
                  </a:lnTo>
                  <a:lnTo>
                    <a:pt x="850" y="148"/>
                  </a:lnTo>
                  <a:lnTo>
                    <a:pt x="850" y="152"/>
                  </a:lnTo>
                  <a:lnTo>
                    <a:pt x="852" y="150"/>
                  </a:lnTo>
                  <a:lnTo>
                    <a:pt x="854" y="148"/>
                  </a:lnTo>
                  <a:lnTo>
                    <a:pt x="856" y="148"/>
                  </a:lnTo>
                  <a:lnTo>
                    <a:pt x="856" y="146"/>
                  </a:lnTo>
                  <a:lnTo>
                    <a:pt x="860" y="146"/>
                  </a:lnTo>
                  <a:lnTo>
                    <a:pt x="864" y="146"/>
                  </a:lnTo>
                  <a:lnTo>
                    <a:pt x="864" y="144"/>
                  </a:lnTo>
                  <a:lnTo>
                    <a:pt x="864" y="142"/>
                  </a:lnTo>
                  <a:lnTo>
                    <a:pt x="864" y="138"/>
                  </a:lnTo>
                  <a:lnTo>
                    <a:pt x="864" y="136"/>
                  </a:lnTo>
                  <a:lnTo>
                    <a:pt x="862" y="136"/>
                  </a:lnTo>
                  <a:lnTo>
                    <a:pt x="862" y="134"/>
                  </a:lnTo>
                  <a:lnTo>
                    <a:pt x="862" y="140"/>
                  </a:lnTo>
                  <a:lnTo>
                    <a:pt x="860" y="142"/>
                  </a:lnTo>
                  <a:lnTo>
                    <a:pt x="858" y="142"/>
                  </a:lnTo>
                  <a:lnTo>
                    <a:pt x="856" y="142"/>
                  </a:lnTo>
                  <a:lnTo>
                    <a:pt x="856" y="144"/>
                  </a:lnTo>
                  <a:lnTo>
                    <a:pt x="854" y="144"/>
                  </a:lnTo>
                  <a:lnTo>
                    <a:pt x="854" y="136"/>
                  </a:lnTo>
                  <a:lnTo>
                    <a:pt x="854" y="134"/>
                  </a:lnTo>
                  <a:lnTo>
                    <a:pt x="852" y="132"/>
                  </a:lnTo>
                  <a:lnTo>
                    <a:pt x="850" y="132"/>
                  </a:lnTo>
                  <a:lnTo>
                    <a:pt x="850" y="130"/>
                  </a:lnTo>
                  <a:lnTo>
                    <a:pt x="852" y="130"/>
                  </a:lnTo>
                  <a:lnTo>
                    <a:pt x="854" y="130"/>
                  </a:lnTo>
                  <a:lnTo>
                    <a:pt x="854" y="128"/>
                  </a:lnTo>
                  <a:lnTo>
                    <a:pt x="856" y="128"/>
                  </a:lnTo>
                  <a:lnTo>
                    <a:pt x="856" y="122"/>
                  </a:lnTo>
                  <a:lnTo>
                    <a:pt x="858" y="122"/>
                  </a:lnTo>
                  <a:lnTo>
                    <a:pt x="858" y="120"/>
                  </a:lnTo>
                  <a:lnTo>
                    <a:pt x="860" y="118"/>
                  </a:lnTo>
                  <a:lnTo>
                    <a:pt x="860" y="116"/>
                  </a:lnTo>
                  <a:lnTo>
                    <a:pt x="864" y="114"/>
                  </a:lnTo>
                  <a:lnTo>
                    <a:pt x="866" y="112"/>
                  </a:lnTo>
                  <a:lnTo>
                    <a:pt x="868" y="112"/>
                  </a:lnTo>
                  <a:lnTo>
                    <a:pt x="868" y="110"/>
                  </a:lnTo>
                  <a:lnTo>
                    <a:pt x="870" y="108"/>
                  </a:lnTo>
                  <a:lnTo>
                    <a:pt x="870" y="106"/>
                  </a:lnTo>
                  <a:lnTo>
                    <a:pt x="872" y="104"/>
                  </a:lnTo>
                  <a:lnTo>
                    <a:pt x="874" y="104"/>
                  </a:lnTo>
                  <a:lnTo>
                    <a:pt x="876" y="104"/>
                  </a:lnTo>
                  <a:lnTo>
                    <a:pt x="878" y="106"/>
                  </a:lnTo>
                  <a:lnTo>
                    <a:pt x="880" y="104"/>
                  </a:lnTo>
                  <a:lnTo>
                    <a:pt x="882" y="102"/>
                  </a:lnTo>
                  <a:lnTo>
                    <a:pt x="882" y="100"/>
                  </a:lnTo>
                  <a:lnTo>
                    <a:pt x="884" y="102"/>
                  </a:lnTo>
                  <a:lnTo>
                    <a:pt x="886" y="102"/>
                  </a:lnTo>
                  <a:lnTo>
                    <a:pt x="888" y="100"/>
                  </a:lnTo>
                  <a:lnTo>
                    <a:pt x="890" y="98"/>
                  </a:lnTo>
                  <a:lnTo>
                    <a:pt x="892" y="98"/>
                  </a:lnTo>
                  <a:lnTo>
                    <a:pt x="894" y="96"/>
                  </a:lnTo>
                  <a:lnTo>
                    <a:pt x="896" y="94"/>
                  </a:lnTo>
                  <a:lnTo>
                    <a:pt x="898" y="92"/>
                  </a:lnTo>
                  <a:lnTo>
                    <a:pt x="900" y="92"/>
                  </a:lnTo>
                  <a:lnTo>
                    <a:pt x="900" y="98"/>
                  </a:lnTo>
                  <a:lnTo>
                    <a:pt x="902" y="96"/>
                  </a:lnTo>
                  <a:lnTo>
                    <a:pt x="904" y="96"/>
                  </a:lnTo>
                  <a:lnTo>
                    <a:pt x="906" y="94"/>
                  </a:lnTo>
                  <a:lnTo>
                    <a:pt x="908" y="92"/>
                  </a:lnTo>
                  <a:lnTo>
                    <a:pt x="910" y="92"/>
                  </a:lnTo>
                  <a:lnTo>
                    <a:pt x="912" y="90"/>
                  </a:lnTo>
                  <a:lnTo>
                    <a:pt x="914" y="90"/>
                  </a:lnTo>
                  <a:lnTo>
                    <a:pt x="916" y="88"/>
                  </a:lnTo>
                  <a:lnTo>
                    <a:pt x="918" y="88"/>
                  </a:lnTo>
                  <a:lnTo>
                    <a:pt x="920" y="88"/>
                  </a:lnTo>
                  <a:lnTo>
                    <a:pt x="924" y="88"/>
                  </a:lnTo>
                  <a:lnTo>
                    <a:pt x="926" y="86"/>
                  </a:lnTo>
                  <a:lnTo>
                    <a:pt x="928" y="86"/>
                  </a:lnTo>
                  <a:lnTo>
                    <a:pt x="928" y="78"/>
                  </a:lnTo>
                  <a:lnTo>
                    <a:pt x="924" y="78"/>
                  </a:lnTo>
                  <a:lnTo>
                    <a:pt x="924" y="76"/>
                  </a:lnTo>
                  <a:lnTo>
                    <a:pt x="924" y="74"/>
                  </a:lnTo>
                  <a:lnTo>
                    <a:pt x="926" y="72"/>
                  </a:lnTo>
                  <a:lnTo>
                    <a:pt x="928" y="72"/>
                  </a:lnTo>
                  <a:lnTo>
                    <a:pt x="926" y="70"/>
                  </a:lnTo>
                  <a:lnTo>
                    <a:pt x="924" y="70"/>
                  </a:lnTo>
                  <a:lnTo>
                    <a:pt x="924" y="68"/>
                  </a:lnTo>
                  <a:lnTo>
                    <a:pt x="924" y="66"/>
                  </a:lnTo>
                  <a:lnTo>
                    <a:pt x="924" y="64"/>
                  </a:lnTo>
                  <a:lnTo>
                    <a:pt x="924" y="62"/>
                  </a:lnTo>
                  <a:lnTo>
                    <a:pt x="928" y="56"/>
                  </a:lnTo>
                  <a:lnTo>
                    <a:pt x="930" y="52"/>
                  </a:lnTo>
                  <a:lnTo>
                    <a:pt x="932" y="48"/>
                  </a:lnTo>
                  <a:lnTo>
                    <a:pt x="932" y="44"/>
                  </a:lnTo>
                  <a:lnTo>
                    <a:pt x="934" y="42"/>
                  </a:lnTo>
                  <a:lnTo>
                    <a:pt x="934" y="40"/>
                  </a:lnTo>
                  <a:lnTo>
                    <a:pt x="932" y="38"/>
                  </a:lnTo>
                  <a:close/>
                  <a:moveTo>
                    <a:pt x="650" y="86"/>
                  </a:moveTo>
                  <a:lnTo>
                    <a:pt x="648" y="86"/>
                  </a:lnTo>
                  <a:lnTo>
                    <a:pt x="646" y="86"/>
                  </a:lnTo>
                  <a:lnTo>
                    <a:pt x="646" y="84"/>
                  </a:lnTo>
                  <a:lnTo>
                    <a:pt x="646" y="82"/>
                  </a:lnTo>
                  <a:lnTo>
                    <a:pt x="648" y="82"/>
                  </a:lnTo>
                  <a:lnTo>
                    <a:pt x="648" y="78"/>
                  </a:lnTo>
                  <a:lnTo>
                    <a:pt x="646" y="78"/>
                  </a:lnTo>
                  <a:lnTo>
                    <a:pt x="644" y="80"/>
                  </a:lnTo>
                  <a:lnTo>
                    <a:pt x="642" y="82"/>
                  </a:lnTo>
                  <a:lnTo>
                    <a:pt x="640" y="82"/>
                  </a:lnTo>
                  <a:lnTo>
                    <a:pt x="640" y="84"/>
                  </a:lnTo>
                  <a:lnTo>
                    <a:pt x="638" y="84"/>
                  </a:lnTo>
                  <a:lnTo>
                    <a:pt x="638" y="86"/>
                  </a:lnTo>
                  <a:lnTo>
                    <a:pt x="638" y="88"/>
                  </a:lnTo>
                  <a:lnTo>
                    <a:pt x="636" y="86"/>
                  </a:lnTo>
                  <a:lnTo>
                    <a:pt x="634" y="86"/>
                  </a:lnTo>
                  <a:lnTo>
                    <a:pt x="634" y="90"/>
                  </a:lnTo>
                  <a:lnTo>
                    <a:pt x="632" y="92"/>
                  </a:lnTo>
                  <a:lnTo>
                    <a:pt x="632" y="94"/>
                  </a:lnTo>
                  <a:lnTo>
                    <a:pt x="630" y="96"/>
                  </a:lnTo>
                  <a:lnTo>
                    <a:pt x="628" y="96"/>
                  </a:lnTo>
                  <a:lnTo>
                    <a:pt x="626" y="98"/>
                  </a:lnTo>
                  <a:lnTo>
                    <a:pt x="626" y="102"/>
                  </a:lnTo>
                  <a:lnTo>
                    <a:pt x="628" y="102"/>
                  </a:lnTo>
                  <a:lnTo>
                    <a:pt x="626" y="102"/>
                  </a:lnTo>
                  <a:lnTo>
                    <a:pt x="624" y="104"/>
                  </a:lnTo>
                  <a:lnTo>
                    <a:pt x="620" y="108"/>
                  </a:lnTo>
                  <a:lnTo>
                    <a:pt x="620" y="112"/>
                  </a:lnTo>
                  <a:lnTo>
                    <a:pt x="622" y="114"/>
                  </a:lnTo>
                  <a:lnTo>
                    <a:pt x="622" y="118"/>
                  </a:lnTo>
                  <a:lnTo>
                    <a:pt x="620" y="118"/>
                  </a:lnTo>
                  <a:lnTo>
                    <a:pt x="620" y="120"/>
                  </a:lnTo>
                  <a:lnTo>
                    <a:pt x="620" y="122"/>
                  </a:lnTo>
                  <a:lnTo>
                    <a:pt x="618" y="128"/>
                  </a:lnTo>
                  <a:lnTo>
                    <a:pt x="616" y="130"/>
                  </a:lnTo>
                  <a:lnTo>
                    <a:pt x="614" y="132"/>
                  </a:lnTo>
                  <a:lnTo>
                    <a:pt x="610" y="136"/>
                  </a:lnTo>
                  <a:lnTo>
                    <a:pt x="606" y="138"/>
                  </a:lnTo>
                  <a:lnTo>
                    <a:pt x="604" y="142"/>
                  </a:lnTo>
                  <a:lnTo>
                    <a:pt x="596" y="146"/>
                  </a:lnTo>
                  <a:lnTo>
                    <a:pt x="592" y="146"/>
                  </a:lnTo>
                  <a:lnTo>
                    <a:pt x="590" y="146"/>
                  </a:lnTo>
                  <a:lnTo>
                    <a:pt x="590" y="142"/>
                  </a:lnTo>
                  <a:lnTo>
                    <a:pt x="592" y="140"/>
                  </a:lnTo>
                  <a:lnTo>
                    <a:pt x="590" y="138"/>
                  </a:lnTo>
                  <a:lnTo>
                    <a:pt x="590" y="136"/>
                  </a:lnTo>
                  <a:lnTo>
                    <a:pt x="590" y="134"/>
                  </a:lnTo>
                  <a:lnTo>
                    <a:pt x="590" y="132"/>
                  </a:lnTo>
                  <a:lnTo>
                    <a:pt x="592" y="130"/>
                  </a:lnTo>
                  <a:lnTo>
                    <a:pt x="594" y="126"/>
                  </a:lnTo>
                  <a:lnTo>
                    <a:pt x="594" y="124"/>
                  </a:lnTo>
                  <a:lnTo>
                    <a:pt x="596" y="124"/>
                  </a:lnTo>
                  <a:lnTo>
                    <a:pt x="596" y="122"/>
                  </a:lnTo>
                  <a:lnTo>
                    <a:pt x="594" y="122"/>
                  </a:lnTo>
                  <a:lnTo>
                    <a:pt x="594" y="118"/>
                  </a:lnTo>
                  <a:lnTo>
                    <a:pt x="596" y="116"/>
                  </a:lnTo>
                  <a:lnTo>
                    <a:pt x="596" y="114"/>
                  </a:lnTo>
                  <a:lnTo>
                    <a:pt x="598" y="112"/>
                  </a:lnTo>
                  <a:lnTo>
                    <a:pt x="600" y="110"/>
                  </a:lnTo>
                  <a:lnTo>
                    <a:pt x="600" y="108"/>
                  </a:lnTo>
                  <a:lnTo>
                    <a:pt x="602" y="106"/>
                  </a:lnTo>
                  <a:lnTo>
                    <a:pt x="604" y="106"/>
                  </a:lnTo>
                  <a:lnTo>
                    <a:pt x="604" y="102"/>
                  </a:lnTo>
                  <a:lnTo>
                    <a:pt x="606" y="100"/>
                  </a:lnTo>
                  <a:lnTo>
                    <a:pt x="610" y="98"/>
                  </a:lnTo>
                  <a:lnTo>
                    <a:pt x="610" y="96"/>
                  </a:lnTo>
                  <a:lnTo>
                    <a:pt x="612" y="96"/>
                  </a:lnTo>
                  <a:lnTo>
                    <a:pt x="612" y="94"/>
                  </a:lnTo>
                  <a:lnTo>
                    <a:pt x="614" y="92"/>
                  </a:lnTo>
                  <a:lnTo>
                    <a:pt x="616" y="90"/>
                  </a:lnTo>
                  <a:lnTo>
                    <a:pt x="618" y="88"/>
                  </a:lnTo>
                  <a:lnTo>
                    <a:pt x="620" y="86"/>
                  </a:lnTo>
                  <a:lnTo>
                    <a:pt x="622" y="84"/>
                  </a:lnTo>
                  <a:lnTo>
                    <a:pt x="624" y="82"/>
                  </a:lnTo>
                  <a:lnTo>
                    <a:pt x="622" y="82"/>
                  </a:lnTo>
                  <a:lnTo>
                    <a:pt x="620" y="84"/>
                  </a:lnTo>
                  <a:lnTo>
                    <a:pt x="616" y="84"/>
                  </a:lnTo>
                  <a:lnTo>
                    <a:pt x="616" y="86"/>
                  </a:lnTo>
                  <a:lnTo>
                    <a:pt x="614" y="86"/>
                  </a:lnTo>
                  <a:lnTo>
                    <a:pt x="612" y="88"/>
                  </a:lnTo>
                  <a:lnTo>
                    <a:pt x="610" y="88"/>
                  </a:lnTo>
                  <a:lnTo>
                    <a:pt x="608" y="90"/>
                  </a:lnTo>
                  <a:lnTo>
                    <a:pt x="606" y="90"/>
                  </a:lnTo>
                  <a:lnTo>
                    <a:pt x="606" y="88"/>
                  </a:lnTo>
                  <a:lnTo>
                    <a:pt x="608" y="88"/>
                  </a:lnTo>
                  <a:lnTo>
                    <a:pt x="608" y="86"/>
                  </a:lnTo>
                  <a:lnTo>
                    <a:pt x="610" y="84"/>
                  </a:lnTo>
                  <a:lnTo>
                    <a:pt x="614" y="82"/>
                  </a:lnTo>
                  <a:lnTo>
                    <a:pt x="616" y="80"/>
                  </a:lnTo>
                  <a:lnTo>
                    <a:pt x="618" y="78"/>
                  </a:lnTo>
                  <a:lnTo>
                    <a:pt x="620" y="76"/>
                  </a:lnTo>
                  <a:lnTo>
                    <a:pt x="622" y="76"/>
                  </a:lnTo>
                  <a:lnTo>
                    <a:pt x="628" y="70"/>
                  </a:lnTo>
                  <a:lnTo>
                    <a:pt x="630" y="68"/>
                  </a:lnTo>
                  <a:lnTo>
                    <a:pt x="632" y="66"/>
                  </a:lnTo>
                  <a:lnTo>
                    <a:pt x="634" y="66"/>
                  </a:lnTo>
                  <a:lnTo>
                    <a:pt x="634" y="68"/>
                  </a:lnTo>
                  <a:lnTo>
                    <a:pt x="636" y="68"/>
                  </a:lnTo>
                  <a:lnTo>
                    <a:pt x="638" y="66"/>
                  </a:lnTo>
                  <a:lnTo>
                    <a:pt x="638" y="68"/>
                  </a:lnTo>
                  <a:lnTo>
                    <a:pt x="642" y="68"/>
                  </a:lnTo>
                  <a:lnTo>
                    <a:pt x="644" y="66"/>
                  </a:lnTo>
                  <a:lnTo>
                    <a:pt x="644" y="62"/>
                  </a:lnTo>
                  <a:lnTo>
                    <a:pt x="646" y="64"/>
                  </a:lnTo>
                  <a:lnTo>
                    <a:pt x="650" y="64"/>
                  </a:lnTo>
                  <a:lnTo>
                    <a:pt x="652" y="64"/>
                  </a:lnTo>
                  <a:lnTo>
                    <a:pt x="654" y="62"/>
                  </a:lnTo>
                  <a:lnTo>
                    <a:pt x="656" y="62"/>
                  </a:lnTo>
                  <a:lnTo>
                    <a:pt x="660" y="62"/>
                  </a:lnTo>
                  <a:lnTo>
                    <a:pt x="664" y="66"/>
                  </a:lnTo>
                  <a:lnTo>
                    <a:pt x="666" y="66"/>
                  </a:lnTo>
                  <a:lnTo>
                    <a:pt x="666" y="68"/>
                  </a:lnTo>
                  <a:lnTo>
                    <a:pt x="664" y="68"/>
                  </a:lnTo>
                  <a:lnTo>
                    <a:pt x="662" y="68"/>
                  </a:lnTo>
                  <a:lnTo>
                    <a:pt x="660" y="70"/>
                  </a:lnTo>
                  <a:lnTo>
                    <a:pt x="660" y="74"/>
                  </a:lnTo>
                  <a:lnTo>
                    <a:pt x="660" y="76"/>
                  </a:lnTo>
                  <a:lnTo>
                    <a:pt x="654" y="76"/>
                  </a:lnTo>
                  <a:lnTo>
                    <a:pt x="652" y="76"/>
                  </a:lnTo>
                  <a:lnTo>
                    <a:pt x="652" y="84"/>
                  </a:lnTo>
                  <a:lnTo>
                    <a:pt x="650" y="86"/>
                  </a:lnTo>
                  <a:close/>
                  <a:moveTo>
                    <a:pt x="588" y="44"/>
                  </a:moveTo>
                  <a:lnTo>
                    <a:pt x="588" y="46"/>
                  </a:lnTo>
                  <a:lnTo>
                    <a:pt x="588" y="44"/>
                  </a:lnTo>
                  <a:close/>
                </a:path>
              </a:pathLst>
            </a:custGeom>
            <a:grpFill/>
            <a:ln w="3175">
              <a:solidFill>
                <a:schemeClr val="bg1"/>
              </a:solidFill>
              <a:round/>
              <a:headEnd/>
              <a:tailEnd/>
            </a:ln>
          </p:spPr>
          <p:txBody>
            <a:bodyPr/>
            <a:lstStyle/>
            <a:p>
              <a:endParaRPr lang="en-US" dirty="0"/>
            </a:p>
          </p:txBody>
        </p:sp>
        <p:sp>
          <p:nvSpPr>
            <p:cNvPr id="699" name="Freeform 20"/>
            <p:cNvSpPr>
              <a:spLocks noChangeAspect="1"/>
            </p:cNvSpPr>
            <p:nvPr/>
          </p:nvSpPr>
          <p:spPr bwMode="auto">
            <a:xfrm>
              <a:off x="1274" y="1963"/>
              <a:ext cx="176" cy="66"/>
            </a:xfrm>
            <a:custGeom>
              <a:avLst/>
              <a:gdLst/>
              <a:ahLst/>
              <a:cxnLst>
                <a:cxn ang="0">
                  <a:pos x="162" y="52"/>
                </a:cxn>
                <a:cxn ang="0">
                  <a:pos x="158" y="52"/>
                </a:cxn>
                <a:cxn ang="0">
                  <a:pos x="158" y="48"/>
                </a:cxn>
                <a:cxn ang="0">
                  <a:pos x="146" y="46"/>
                </a:cxn>
                <a:cxn ang="0">
                  <a:pos x="144" y="44"/>
                </a:cxn>
                <a:cxn ang="0">
                  <a:pos x="148" y="40"/>
                </a:cxn>
                <a:cxn ang="0">
                  <a:pos x="144" y="40"/>
                </a:cxn>
                <a:cxn ang="0">
                  <a:pos x="134" y="38"/>
                </a:cxn>
                <a:cxn ang="0">
                  <a:pos x="126" y="34"/>
                </a:cxn>
                <a:cxn ang="0">
                  <a:pos x="126" y="32"/>
                </a:cxn>
                <a:cxn ang="0">
                  <a:pos x="126" y="28"/>
                </a:cxn>
                <a:cxn ang="0">
                  <a:pos x="120" y="28"/>
                </a:cxn>
                <a:cxn ang="0">
                  <a:pos x="112" y="20"/>
                </a:cxn>
                <a:cxn ang="0">
                  <a:pos x="104" y="16"/>
                </a:cxn>
                <a:cxn ang="0">
                  <a:pos x="104" y="20"/>
                </a:cxn>
                <a:cxn ang="0">
                  <a:pos x="104" y="22"/>
                </a:cxn>
                <a:cxn ang="0">
                  <a:pos x="94" y="16"/>
                </a:cxn>
                <a:cxn ang="0">
                  <a:pos x="90" y="14"/>
                </a:cxn>
                <a:cxn ang="0">
                  <a:pos x="84" y="8"/>
                </a:cxn>
                <a:cxn ang="0">
                  <a:pos x="74" y="4"/>
                </a:cxn>
                <a:cxn ang="0">
                  <a:pos x="64" y="4"/>
                </a:cxn>
                <a:cxn ang="0">
                  <a:pos x="58" y="2"/>
                </a:cxn>
                <a:cxn ang="0">
                  <a:pos x="36" y="0"/>
                </a:cxn>
                <a:cxn ang="0">
                  <a:pos x="20" y="6"/>
                </a:cxn>
                <a:cxn ang="0">
                  <a:pos x="6" y="16"/>
                </a:cxn>
                <a:cxn ang="0">
                  <a:pos x="0" y="18"/>
                </a:cxn>
                <a:cxn ang="0">
                  <a:pos x="10" y="18"/>
                </a:cxn>
                <a:cxn ang="0">
                  <a:pos x="16" y="18"/>
                </a:cxn>
                <a:cxn ang="0">
                  <a:pos x="18" y="14"/>
                </a:cxn>
                <a:cxn ang="0">
                  <a:pos x="24" y="14"/>
                </a:cxn>
                <a:cxn ang="0">
                  <a:pos x="32" y="12"/>
                </a:cxn>
                <a:cxn ang="0">
                  <a:pos x="36" y="12"/>
                </a:cxn>
                <a:cxn ang="0">
                  <a:pos x="40" y="10"/>
                </a:cxn>
                <a:cxn ang="0">
                  <a:pos x="46" y="10"/>
                </a:cxn>
                <a:cxn ang="0">
                  <a:pos x="54" y="12"/>
                </a:cxn>
                <a:cxn ang="0">
                  <a:pos x="50" y="16"/>
                </a:cxn>
                <a:cxn ang="0">
                  <a:pos x="44" y="16"/>
                </a:cxn>
                <a:cxn ang="0">
                  <a:pos x="48" y="20"/>
                </a:cxn>
                <a:cxn ang="0">
                  <a:pos x="52" y="20"/>
                </a:cxn>
                <a:cxn ang="0">
                  <a:pos x="64" y="24"/>
                </a:cxn>
                <a:cxn ang="0">
                  <a:pos x="66" y="22"/>
                </a:cxn>
                <a:cxn ang="0">
                  <a:pos x="70" y="24"/>
                </a:cxn>
                <a:cxn ang="0">
                  <a:pos x="82" y="30"/>
                </a:cxn>
                <a:cxn ang="0">
                  <a:pos x="94" y="28"/>
                </a:cxn>
                <a:cxn ang="0">
                  <a:pos x="94" y="32"/>
                </a:cxn>
                <a:cxn ang="0">
                  <a:pos x="96" y="36"/>
                </a:cxn>
                <a:cxn ang="0">
                  <a:pos x="104" y="38"/>
                </a:cxn>
                <a:cxn ang="0">
                  <a:pos x="108" y="40"/>
                </a:cxn>
                <a:cxn ang="0">
                  <a:pos x="114" y="48"/>
                </a:cxn>
                <a:cxn ang="0">
                  <a:pos x="116" y="50"/>
                </a:cxn>
                <a:cxn ang="0">
                  <a:pos x="120" y="54"/>
                </a:cxn>
                <a:cxn ang="0">
                  <a:pos x="114" y="58"/>
                </a:cxn>
                <a:cxn ang="0">
                  <a:pos x="114" y="62"/>
                </a:cxn>
                <a:cxn ang="0">
                  <a:pos x="124" y="60"/>
                </a:cxn>
                <a:cxn ang="0">
                  <a:pos x="130" y="58"/>
                </a:cxn>
                <a:cxn ang="0">
                  <a:pos x="132" y="60"/>
                </a:cxn>
                <a:cxn ang="0">
                  <a:pos x="130" y="62"/>
                </a:cxn>
                <a:cxn ang="0">
                  <a:pos x="134" y="64"/>
                </a:cxn>
                <a:cxn ang="0">
                  <a:pos x="142" y="66"/>
                </a:cxn>
                <a:cxn ang="0">
                  <a:pos x="164" y="60"/>
                </a:cxn>
                <a:cxn ang="0">
                  <a:pos x="176" y="58"/>
                </a:cxn>
                <a:cxn ang="0">
                  <a:pos x="176" y="58"/>
                </a:cxn>
                <a:cxn ang="0">
                  <a:pos x="170" y="54"/>
                </a:cxn>
              </a:cxnLst>
              <a:rect l="0" t="0" r="r" b="b"/>
              <a:pathLst>
                <a:path w="176" h="66">
                  <a:moveTo>
                    <a:pt x="170" y="54"/>
                  </a:moveTo>
                  <a:lnTo>
                    <a:pt x="168" y="54"/>
                  </a:lnTo>
                  <a:lnTo>
                    <a:pt x="166" y="54"/>
                  </a:lnTo>
                  <a:lnTo>
                    <a:pt x="164" y="52"/>
                  </a:lnTo>
                  <a:lnTo>
                    <a:pt x="162" y="52"/>
                  </a:lnTo>
                  <a:lnTo>
                    <a:pt x="160" y="52"/>
                  </a:lnTo>
                  <a:lnTo>
                    <a:pt x="158" y="52"/>
                  </a:lnTo>
                  <a:lnTo>
                    <a:pt x="160" y="52"/>
                  </a:lnTo>
                  <a:lnTo>
                    <a:pt x="160" y="50"/>
                  </a:lnTo>
                  <a:lnTo>
                    <a:pt x="158" y="50"/>
                  </a:lnTo>
                  <a:lnTo>
                    <a:pt x="158" y="48"/>
                  </a:lnTo>
                  <a:lnTo>
                    <a:pt x="156" y="48"/>
                  </a:lnTo>
                  <a:lnTo>
                    <a:pt x="154" y="46"/>
                  </a:lnTo>
                  <a:lnTo>
                    <a:pt x="150" y="46"/>
                  </a:lnTo>
                  <a:lnTo>
                    <a:pt x="148" y="46"/>
                  </a:lnTo>
                  <a:lnTo>
                    <a:pt x="146" y="46"/>
                  </a:lnTo>
                  <a:lnTo>
                    <a:pt x="144" y="46"/>
                  </a:lnTo>
                  <a:lnTo>
                    <a:pt x="142" y="46"/>
                  </a:lnTo>
                  <a:lnTo>
                    <a:pt x="144" y="44"/>
                  </a:lnTo>
                  <a:lnTo>
                    <a:pt x="146" y="44"/>
                  </a:lnTo>
                  <a:lnTo>
                    <a:pt x="148" y="42"/>
                  </a:lnTo>
                  <a:lnTo>
                    <a:pt x="148" y="40"/>
                  </a:lnTo>
                  <a:lnTo>
                    <a:pt x="146" y="40"/>
                  </a:lnTo>
                  <a:lnTo>
                    <a:pt x="144" y="40"/>
                  </a:lnTo>
                  <a:lnTo>
                    <a:pt x="142" y="40"/>
                  </a:lnTo>
                  <a:lnTo>
                    <a:pt x="140" y="38"/>
                  </a:lnTo>
                  <a:lnTo>
                    <a:pt x="138" y="38"/>
                  </a:lnTo>
                  <a:lnTo>
                    <a:pt x="136" y="38"/>
                  </a:lnTo>
                  <a:lnTo>
                    <a:pt x="134" y="38"/>
                  </a:lnTo>
                  <a:lnTo>
                    <a:pt x="132" y="38"/>
                  </a:lnTo>
                  <a:lnTo>
                    <a:pt x="128" y="36"/>
                  </a:lnTo>
                  <a:lnTo>
                    <a:pt x="126" y="34"/>
                  </a:lnTo>
                  <a:lnTo>
                    <a:pt x="124" y="34"/>
                  </a:lnTo>
                  <a:lnTo>
                    <a:pt x="126" y="34"/>
                  </a:lnTo>
                  <a:lnTo>
                    <a:pt x="126" y="32"/>
                  </a:lnTo>
                  <a:lnTo>
                    <a:pt x="126" y="30"/>
                  </a:lnTo>
                  <a:lnTo>
                    <a:pt x="126" y="28"/>
                  </a:lnTo>
                  <a:lnTo>
                    <a:pt x="124" y="28"/>
                  </a:lnTo>
                  <a:lnTo>
                    <a:pt x="122" y="28"/>
                  </a:lnTo>
                  <a:lnTo>
                    <a:pt x="120" y="28"/>
                  </a:lnTo>
                  <a:lnTo>
                    <a:pt x="120" y="26"/>
                  </a:lnTo>
                  <a:lnTo>
                    <a:pt x="118" y="26"/>
                  </a:lnTo>
                  <a:lnTo>
                    <a:pt x="116" y="24"/>
                  </a:lnTo>
                  <a:lnTo>
                    <a:pt x="112" y="20"/>
                  </a:lnTo>
                  <a:lnTo>
                    <a:pt x="110" y="18"/>
                  </a:lnTo>
                  <a:lnTo>
                    <a:pt x="106" y="16"/>
                  </a:lnTo>
                  <a:lnTo>
                    <a:pt x="104" y="16"/>
                  </a:lnTo>
                  <a:lnTo>
                    <a:pt x="102" y="16"/>
                  </a:lnTo>
                  <a:lnTo>
                    <a:pt x="102" y="18"/>
                  </a:lnTo>
                  <a:lnTo>
                    <a:pt x="104" y="20"/>
                  </a:lnTo>
                  <a:lnTo>
                    <a:pt x="106" y="22"/>
                  </a:lnTo>
                  <a:lnTo>
                    <a:pt x="106" y="24"/>
                  </a:lnTo>
                  <a:lnTo>
                    <a:pt x="104" y="22"/>
                  </a:lnTo>
                  <a:lnTo>
                    <a:pt x="102" y="20"/>
                  </a:lnTo>
                  <a:lnTo>
                    <a:pt x="100" y="20"/>
                  </a:lnTo>
                  <a:lnTo>
                    <a:pt x="98" y="18"/>
                  </a:lnTo>
                  <a:lnTo>
                    <a:pt x="96" y="18"/>
                  </a:lnTo>
                  <a:lnTo>
                    <a:pt x="94" y="16"/>
                  </a:lnTo>
                  <a:lnTo>
                    <a:pt x="92" y="16"/>
                  </a:lnTo>
                  <a:lnTo>
                    <a:pt x="90" y="14"/>
                  </a:lnTo>
                  <a:lnTo>
                    <a:pt x="88" y="14"/>
                  </a:lnTo>
                  <a:lnTo>
                    <a:pt x="88" y="12"/>
                  </a:lnTo>
                  <a:lnTo>
                    <a:pt x="86" y="10"/>
                  </a:lnTo>
                  <a:lnTo>
                    <a:pt x="84" y="8"/>
                  </a:lnTo>
                  <a:lnTo>
                    <a:pt x="82" y="6"/>
                  </a:lnTo>
                  <a:lnTo>
                    <a:pt x="80" y="6"/>
                  </a:lnTo>
                  <a:lnTo>
                    <a:pt x="78" y="4"/>
                  </a:lnTo>
                  <a:lnTo>
                    <a:pt x="76" y="4"/>
                  </a:lnTo>
                  <a:lnTo>
                    <a:pt x="74" y="4"/>
                  </a:lnTo>
                  <a:lnTo>
                    <a:pt x="70" y="4"/>
                  </a:lnTo>
                  <a:lnTo>
                    <a:pt x="68" y="4"/>
                  </a:lnTo>
                  <a:lnTo>
                    <a:pt x="66" y="4"/>
                  </a:lnTo>
                  <a:lnTo>
                    <a:pt x="64" y="4"/>
                  </a:lnTo>
                  <a:lnTo>
                    <a:pt x="62" y="4"/>
                  </a:lnTo>
                  <a:lnTo>
                    <a:pt x="60" y="2"/>
                  </a:lnTo>
                  <a:lnTo>
                    <a:pt x="58" y="2"/>
                  </a:lnTo>
                  <a:lnTo>
                    <a:pt x="54" y="2"/>
                  </a:lnTo>
                  <a:lnTo>
                    <a:pt x="50" y="0"/>
                  </a:lnTo>
                  <a:lnTo>
                    <a:pt x="46" y="0"/>
                  </a:lnTo>
                  <a:lnTo>
                    <a:pt x="42" y="0"/>
                  </a:lnTo>
                  <a:lnTo>
                    <a:pt x="36" y="0"/>
                  </a:lnTo>
                  <a:lnTo>
                    <a:pt x="34" y="0"/>
                  </a:lnTo>
                  <a:lnTo>
                    <a:pt x="30" y="2"/>
                  </a:lnTo>
                  <a:lnTo>
                    <a:pt x="26" y="2"/>
                  </a:lnTo>
                  <a:lnTo>
                    <a:pt x="24" y="4"/>
                  </a:lnTo>
                  <a:lnTo>
                    <a:pt x="20" y="6"/>
                  </a:lnTo>
                  <a:lnTo>
                    <a:pt x="16" y="8"/>
                  </a:lnTo>
                  <a:lnTo>
                    <a:pt x="14" y="10"/>
                  </a:lnTo>
                  <a:lnTo>
                    <a:pt x="10" y="12"/>
                  </a:lnTo>
                  <a:lnTo>
                    <a:pt x="8" y="14"/>
                  </a:lnTo>
                  <a:lnTo>
                    <a:pt x="6" y="16"/>
                  </a:lnTo>
                  <a:lnTo>
                    <a:pt x="4" y="16"/>
                  </a:lnTo>
                  <a:lnTo>
                    <a:pt x="0" y="18"/>
                  </a:lnTo>
                  <a:lnTo>
                    <a:pt x="2" y="18"/>
                  </a:lnTo>
                  <a:lnTo>
                    <a:pt x="6" y="18"/>
                  </a:lnTo>
                  <a:lnTo>
                    <a:pt x="8" y="18"/>
                  </a:lnTo>
                  <a:lnTo>
                    <a:pt x="10" y="18"/>
                  </a:lnTo>
                  <a:lnTo>
                    <a:pt x="12" y="18"/>
                  </a:lnTo>
                  <a:lnTo>
                    <a:pt x="14" y="18"/>
                  </a:lnTo>
                  <a:lnTo>
                    <a:pt x="16" y="18"/>
                  </a:lnTo>
                  <a:lnTo>
                    <a:pt x="18" y="18"/>
                  </a:lnTo>
                  <a:lnTo>
                    <a:pt x="18" y="16"/>
                  </a:lnTo>
                  <a:lnTo>
                    <a:pt x="18" y="14"/>
                  </a:lnTo>
                  <a:lnTo>
                    <a:pt x="20" y="14"/>
                  </a:lnTo>
                  <a:lnTo>
                    <a:pt x="24" y="14"/>
                  </a:lnTo>
                  <a:lnTo>
                    <a:pt x="26" y="12"/>
                  </a:lnTo>
                  <a:lnTo>
                    <a:pt x="28" y="12"/>
                  </a:lnTo>
                  <a:lnTo>
                    <a:pt x="30" y="12"/>
                  </a:lnTo>
                  <a:lnTo>
                    <a:pt x="32" y="12"/>
                  </a:lnTo>
                  <a:lnTo>
                    <a:pt x="34" y="12"/>
                  </a:lnTo>
                  <a:lnTo>
                    <a:pt x="36" y="12"/>
                  </a:lnTo>
                  <a:lnTo>
                    <a:pt x="38" y="10"/>
                  </a:lnTo>
                  <a:lnTo>
                    <a:pt x="40" y="10"/>
                  </a:lnTo>
                  <a:lnTo>
                    <a:pt x="42" y="10"/>
                  </a:lnTo>
                  <a:lnTo>
                    <a:pt x="44" y="10"/>
                  </a:lnTo>
                  <a:lnTo>
                    <a:pt x="46" y="10"/>
                  </a:lnTo>
                  <a:lnTo>
                    <a:pt x="48" y="10"/>
                  </a:lnTo>
                  <a:lnTo>
                    <a:pt x="50" y="10"/>
                  </a:lnTo>
                  <a:lnTo>
                    <a:pt x="52" y="10"/>
                  </a:lnTo>
                  <a:lnTo>
                    <a:pt x="54" y="12"/>
                  </a:lnTo>
                  <a:lnTo>
                    <a:pt x="54" y="14"/>
                  </a:lnTo>
                  <a:lnTo>
                    <a:pt x="52" y="14"/>
                  </a:lnTo>
                  <a:lnTo>
                    <a:pt x="50" y="16"/>
                  </a:lnTo>
                  <a:lnTo>
                    <a:pt x="48" y="16"/>
                  </a:lnTo>
                  <a:lnTo>
                    <a:pt x="46" y="16"/>
                  </a:lnTo>
                  <a:lnTo>
                    <a:pt x="44" y="16"/>
                  </a:lnTo>
                  <a:lnTo>
                    <a:pt x="46" y="18"/>
                  </a:lnTo>
                  <a:lnTo>
                    <a:pt x="48" y="18"/>
                  </a:lnTo>
                  <a:lnTo>
                    <a:pt x="48" y="20"/>
                  </a:lnTo>
                  <a:lnTo>
                    <a:pt x="50" y="20"/>
                  </a:lnTo>
                  <a:lnTo>
                    <a:pt x="52" y="20"/>
                  </a:lnTo>
                  <a:lnTo>
                    <a:pt x="54" y="22"/>
                  </a:lnTo>
                  <a:lnTo>
                    <a:pt x="56" y="22"/>
                  </a:lnTo>
                  <a:lnTo>
                    <a:pt x="60" y="24"/>
                  </a:lnTo>
                  <a:lnTo>
                    <a:pt x="62" y="24"/>
                  </a:lnTo>
                  <a:lnTo>
                    <a:pt x="64" y="24"/>
                  </a:lnTo>
                  <a:lnTo>
                    <a:pt x="66" y="24"/>
                  </a:lnTo>
                  <a:lnTo>
                    <a:pt x="66" y="22"/>
                  </a:lnTo>
                  <a:lnTo>
                    <a:pt x="68" y="22"/>
                  </a:lnTo>
                  <a:lnTo>
                    <a:pt x="68" y="24"/>
                  </a:lnTo>
                  <a:lnTo>
                    <a:pt x="70" y="24"/>
                  </a:lnTo>
                  <a:lnTo>
                    <a:pt x="72" y="26"/>
                  </a:lnTo>
                  <a:lnTo>
                    <a:pt x="74" y="28"/>
                  </a:lnTo>
                  <a:lnTo>
                    <a:pt x="78" y="28"/>
                  </a:lnTo>
                  <a:lnTo>
                    <a:pt x="80" y="30"/>
                  </a:lnTo>
                  <a:lnTo>
                    <a:pt x="82" y="30"/>
                  </a:lnTo>
                  <a:lnTo>
                    <a:pt x="86" y="30"/>
                  </a:lnTo>
                  <a:lnTo>
                    <a:pt x="88" y="30"/>
                  </a:lnTo>
                  <a:lnTo>
                    <a:pt x="92" y="28"/>
                  </a:lnTo>
                  <a:lnTo>
                    <a:pt x="94" y="28"/>
                  </a:lnTo>
                  <a:lnTo>
                    <a:pt x="96" y="28"/>
                  </a:lnTo>
                  <a:lnTo>
                    <a:pt x="94" y="30"/>
                  </a:lnTo>
                  <a:lnTo>
                    <a:pt x="94" y="32"/>
                  </a:lnTo>
                  <a:lnTo>
                    <a:pt x="94" y="34"/>
                  </a:lnTo>
                  <a:lnTo>
                    <a:pt x="96" y="36"/>
                  </a:lnTo>
                  <a:lnTo>
                    <a:pt x="98" y="36"/>
                  </a:lnTo>
                  <a:lnTo>
                    <a:pt x="100" y="38"/>
                  </a:lnTo>
                  <a:lnTo>
                    <a:pt x="102" y="38"/>
                  </a:lnTo>
                  <a:lnTo>
                    <a:pt x="104" y="38"/>
                  </a:lnTo>
                  <a:lnTo>
                    <a:pt x="106" y="40"/>
                  </a:lnTo>
                  <a:lnTo>
                    <a:pt x="108" y="40"/>
                  </a:lnTo>
                  <a:lnTo>
                    <a:pt x="110" y="44"/>
                  </a:lnTo>
                  <a:lnTo>
                    <a:pt x="110" y="46"/>
                  </a:lnTo>
                  <a:lnTo>
                    <a:pt x="112" y="48"/>
                  </a:lnTo>
                  <a:lnTo>
                    <a:pt x="114" y="48"/>
                  </a:lnTo>
                  <a:lnTo>
                    <a:pt x="114" y="50"/>
                  </a:lnTo>
                  <a:lnTo>
                    <a:pt x="116" y="50"/>
                  </a:lnTo>
                  <a:lnTo>
                    <a:pt x="118" y="52"/>
                  </a:lnTo>
                  <a:lnTo>
                    <a:pt x="120" y="52"/>
                  </a:lnTo>
                  <a:lnTo>
                    <a:pt x="120" y="54"/>
                  </a:lnTo>
                  <a:lnTo>
                    <a:pt x="118" y="54"/>
                  </a:lnTo>
                  <a:lnTo>
                    <a:pt x="118" y="56"/>
                  </a:lnTo>
                  <a:lnTo>
                    <a:pt x="116" y="56"/>
                  </a:lnTo>
                  <a:lnTo>
                    <a:pt x="114" y="58"/>
                  </a:lnTo>
                  <a:lnTo>
                    <a:pt x="112" y="60"/>
                  </a:lnTo>
                  <a:lnTo>
                    <a:pt x="112" y="62"/>
                  </a:lnTo>
                  <a:lnTo>
                    <a:pt x="114" y="62"/>
                  </a:lnTo>
                  <a:lnTo>
                    <a:pt x="116" y="62"/>
                  </a:lnTo>
                  <a:lnTo>
                    <a:pt x="118" y="62"/>
                  </a:lnTo>
                  <a:lnTo>
                    <a:pt x="120" y="62"/>
                  </a:lnTo>
                  <a:lnTo>
                    <a:pt x="122" y="60"/>
                  </a:lnTo>
                  <a:lnTo>
                    <a:pt x="124" y="60"/>
                  </a:lnTo>
                  <a:lnTo>
                    <a:pt x="126" y="58"/>
                  </a:lnTo>
                  <a:lnTo>
                    <a:pt x="128" y="58"/>
                  </a:lnTo>
                  <a:lnTo>
                    <a:pt x="130" y="58"/>
                  </a:lnTo>
                  <a:lnTo>
                    <a:pt x="132" y="58"/>
                  </a:lnTo>
                  <a:lnTo>
                    <a:pt x="132" y="60"/>
                  </a:lnTo>
                  <a:lnTo>
                    <a:pt x="130" y="60"/>
                  </a:lnTo>
                  <a:lnTo>
                    <a:pt x="130" y="62"/>
                  </a:lnTo>
                  <a:lnTo>
                    <a:pt x="132" y="64"/>
                  </a:lnTo>
                  <a:lnTo>
                    <a:pt x="134" y="64"/>
                  </a:lnTo>
                  <a:lnTo>
                    <a:pt x="134" y="66"/>
                  </a:lnTo>
                  <a:lnTo>
                    <a:pt x="136" y="66"/>
                  </a:lnTo>
                  <a:lnTo>
                    <a:pt x="138" y="66"/>
                  </a:lnTo>
                  <a:lnTo>
                    <a:pt x="142" y="66"/>
                  </a:lnTo>
                  <a:lnTo>
                    <a:pt x="144" y="66"/>
                  </a:lnTo>
                  <a:lnTo>
                    <a:pt x="148" y="64"/>
                  </a:lnTo>
                  <a:lnTo>
                    <a:pt x="152" y="64"/>
                  </a:lnTo>
                  <a:lnTo>
                    <a:pt x="160" y="62"/>
                  </a:lnTo>
                  <a:lnTo>
                    <a:pt x="164" y="60"/>
                  </a:lnTo>
                  <a:lnTo>
                    <a:pt x="168" y="60"/>
                  </a:lnTo>
                  <a:lnTo>
                    <a:pt x="172" y="60"/>
                  </a:lnTo>
                  <a:lnTo>
                    <a:pt x="174" y="58"/>
                  </a:lnTo>
                  <a:lnTo>
                    <a:pt x="176" y="58"/>
                  </a:lnTo>
                  <a:lnTo>
                    <a:pt x="176" y="56"/>
                  </a:lnTo>
                  <a:lnTo>
                    <a:pt x="174" y="56"/>
                  </a:lnTo>
                  <a:lnTo>
                    <a:pt x="174" y="54"/>
                  </a:lnTo>
                  <a:lnTo>
                    <a:pt x="172" y="54"/>
                  </a:lnTo>
                  <a:lnTo>
                    <a:pt x="170" y="54"/>
                  </a:lnTo>
                  <a:close/>
                </a:path>
              </a:pathLst>
            </a:custGeom>
            <a:grpFill/>
            <a:ln w="3175">
              <a:solidFill>
                <a:schemeClr val="bg1"/>
              </a:solidFill>
              <a:round/>
              <a:headEnd/>
              <a:tailEnd/>
            </a:ln>
          </p:spPr>
          <p:txBody>
            <a:bodyPr/>
            <a:lstStyle/>
            <a:p>
              <a:endParaRPr lang="en-US" dirty="0"/>
            </a:p>
          </p:txBody>
        </p:sp>
        <p:sp>
          <p:nvSpPr>
            <p:cNvPr id="700" name="Freeform 21"/>
            <p:cNvSpPr>
              <a:spLocks noChangeAspect="1"/>
            </p:cNvSpPr>
            <p:nvPr/>
          </p:nvSpPr>
          <p:spPr bwMode="auto">
            <a:xfrm>
              <a:off x="1164" y="2131"/>
              <a:ext cx="42" cy="28"/>
            </a:xfrm>
            <a:custGeom>
              <a:avLst/>
              <a:gdLst/>
              <a:ahLst/>
              <a:cxnLst>
                <a:cxn ang="0">
                  <a:pos x="42" y="20"/>
                </a:cxn>
                <a:cxn ang="0">
                  <a:pos x="42" y="16"/>
                </a:cxn>
                <a:cxn ang="0">
                  <a:pos x="42" y="12"/>
                </a:cxn>
                <a:cxn ang="0">
                  <a:pos x="42" y="10"/>
                </a:cxn>
                <a:cxn ang="0">
                  <a:pos x="42" y="10"/>
                </a:cxn>
                <a:cxn ang="0">
                  <a:pos x="40" y="10"/>
                </a:cxn>
                <a:cxn ang="0">
                  <a:pos x="38" y="10"/>
                </a:cxn>
                <a:cxn ang="0">
                  <a:pos x="34" y="10"/>
                </a:cxn>
                <a:cxn ang="0">
                  <a:pos x="32" y="12"/>
                </a:cxn>
                <a:cxn ang="0">
                  <a:pos x="28" y="12"/>
                </a:cxn>
                <a:cxn ang="0">
                  <a:pos x="28" y="10"/>
                </a:cxn>
                <a:cxn ang="0">
                  <a:pos x="26" y="8"/>
                </a:cxn>
                <a:cxn ang="0">
                  <a:pos x="26" y="6"/>
                </a:cxn>
                <a:cxn ang="0">
                  <a:pos x="26" y="6"/>
                </a:cxn>
                <a:cxn ang="0">
                  <a:pos x="24" y="6"/>
                </a:cxn>
                <a:cxn ang="0">
                  <a:pos x="22" y="6"/>
                </a:cxn>
                <a:cxn ang="0">
                  <a:pos x="20" y="4"/>
                </a:cxn>
                <a:cxn ang="0">
                  <a:pos x="18" y="0"/>
                </a:cxn>
                <a:cxn ang="0">
                  <a:pos x="14" y="2"/>
                </a:cxn>
                <a:cxn ang="0">
                  <a:pos x="12" y="2"/>
                </a:cxn>
                <a:cxn ang="0">
                  <a:pos x="12" y="4"/>
                </a:cxn>
                <a:cxn ang="0">
                  <a:pos x="12" y="4"/>
                </a:cxn>
                <a:cxn ang="0">
                  <a:pos x="12" y="4"/>
                </a:cxn>
                <a:cxn ang="0">
                  <a:pos x="12" y="6"/>
                </a:cxn>
                <a:cxn ang="0">
                  <a:pos x="8" y="8"/>
                </a:cxn>
                <a:cxn ang="0">
                  <a:pos x="6" y="10"/>
                </a:cxn>
                <a:cxn ang="0">
                  <a:pos x="4" y="10"/>
                </a:cxn>
                <a:cxn ang="0">
                  <a:pos x="2" y="14"/>
                </a:cxn>
                <a:cxn ang="0">
                  <a:pos x="2" y="16"/>
                </a:cxn>
                <a:cxn ang="0">
                  <a:pos x="6" y="18"/>
                </a:cxn>
                <a:cxn ang="0">
                  <a:pos x="8" y="20"/>
                </a:cxn>
                <a:cxn ang="0">
                  <a:pos x="14" y="20"/>
                </a:cxn>
                <a:cxn ang="0">
                  <a:pos x="16" y="20"/>
                </a:cxn>
                <a:cxn ang="0">
                  <a:pos x="18" y="20"/>
                </a:cxn>
                <a:cxn ang="0">
                  <a:pos x="20" y="22"/>
                </a:cxn>
                <a:cxn ang="0">
                  <a:pos x="22" y="24"/>
                </a:cxn>
                <a:cxn ang="0">
                  <a:pos x="24" y="24"/>
                </a:cxn>
                <a:cxn ang="0">
                  <a:pos x="26" y="24"/>
                </a:cxn>
                <a:cxn ang="0">
                  <a:pos x="28" y="24"/>
                </a:cxn>
                <a:cxn ang="0">
                  <a:pos x="30" y="24"/>
                </a:cxn>
                <a:cxn ang="0">
                  <a:pos x="30" y="24"/>
                </a:cxn>
                <a:cxn ang="0">
                  <a:pos x="34" y="26"/>
                </a:cxn>
                <a:cxn ang="0">
                  <a:pos x="34" y="28"/>
                </a:cxn>
                <a:cxn ang="0">
                  <a:pos x="36" y="28"/>
                </a:cxn>
                <a:cxn ang="0">
                  <a:pos x="38" y="24"/>
                </a:cxn>
                <a:cxn ang="0">
                  <a:pos x="40" y="22"/>
                </a:cxn>
                <a:cxn ang="0">
                  <a:pos x="40" y="20"/>
                </a:cxn>
                <a:cxn ang="0">
                  <a:pos x="42" y="22"/>
                </a:cxn>
                <a:cxn ang="0">
                  <a:pos x="42" y="22"/>
                </a:cxn>
                <a:cxn ang="0">
                  <a:pos x="42" y="22"/>
                </a:cxn>
                <a:cxn ang="0">
                  <a:pos x="42" y="22"/>
                </a:cxn>
              </a:cxnLst>
              <a:rect l="0" t="0" r="r" b="b"/>
              <a:pathLst>
                <a:path w="42" h="28">
                  <a:moveTo>
                    <a:pt x="42" y="22"/>
                  </a:moveTo>
                  <a:lnTo>
                    <a:pt x="42" y="20"/>
                  </a:lnTo>
                  <a:lnTo>
                    <a:pt x="42" y="18"/>
                  </a:lnTo>
                  <a:lnTo>
                    <a:pt x="42" y="16"/>
                  </a:lnTo>
                  <a:lnTo>
                    <a:pt x="42" y="14"/>
                  </a:lnTo>
                  <a:lnTo>
                    <a:pt x="42" y="12"/>
                  </a:lnTo>
                  <a:lnTo>
                    <a:pt x="42" y="10"/>
                  </a:lnTo>
                  <a:lnTo>
                    <a:pt x="40" y="10"/>
                  </a:lnTo>
                  <a:lnTo>
                    <a:pt x="38" y="10"/>
                  </a:lnTo>
                  <a:lnTo>
                    <a:pt x="36" y="10"/>
                  </a:lnTo>
                  <a:lnTo>
                    <a:pt x="34" y="10"/>
                  </a:lnTo>
                  <a:lnTo>
                    <a:pt x="32" y="12"/>
                  </a:lnTo>
                  <a:lnTo>
                    <a:pt x="30" y="12"/>
                  </a:lnTo>
                  <a:lnTo>
                    <a:pt x="28" y="12"/>
                  </a:lnTo>
                  <a:lnTo>
                    <a:pt x="28" y="10"/>
                  </a:lnTo>
                  <a:lnTo>
                    <a:pt x="26" y="8"/>
                  </a:lnTo>
                  <a:lnTo>
                    <a:pt x="26" y="6"/>
                  </a:lnTo>
                  <a:lnTo>
                    <a:pt x="24" y="6"/>
                  </a:lnTo>
                  <a:lnTo>
                    <a:pt x="22" y="6"/>
                  </a:lnTo>
                  <a:lnTo>
                    <a:pt x="20" y="6"/>
                  </a:lnTo>
                  <a:lnTo>
                    <a:pt x="20" y="4"/>
                  </a:lnTo>
                  <a:lnTo>
                    <a:pt x="18" y="2"/>
                  </a:lnTo>
                  <a:lnTo>
                    <a:pt x="18" y="0"/>
                  </a:lnTo>
                  <a:lnTo>
                    <a:pt x="16" y="2"/>
                  </a:lnTo>
                  <a:lnTo>
                    <a:pt x="14" y="2"/>
                  </a:lnTo>
                  <a:lnTo>
                    <a:pt x="12" y="2"/>
                  </a:lnTo>
                  <a:lnTo>
                    <a:pt x="12" y="4"/>
                  </a:lnTo>
                  <a:lnTo>
                    <a:pt x="12" y="6"/>
                  </a:lnTo>
                  <a:lnTo>
                    <a:pt x="10" y="6"/>
                  </a:lnTo>
                  <a:lnTo>
                    <a:pt x="8" y="8"/>
                  </a:lnTo>
                  <a:lnTo>
                    <a:pt x="6" y="10"/>
                  </a:lnTo>
                  <a:lnTo>
                    <a:pt x="4" y="10"/>
                  </a:lnTo>
                  <a:lnTo>
                    <a:pt x="2" y="12"/>
                  </a:lnTo>
                  <a:lnTo>
                    <a:pt x="2" y="14"/>
                  </a:lnTo>
                  <a:lnTo>
                    <a:pt x="0" y="14"/>
                  </a:lnTo>
                  <a:lnTo>
                    <a:pt x="2" y="16"/>
                  </a:lnTo>
                  <a:lnTo>
                    <a:pt x="4" y="18"/>
                  </a:lnTo>
                  <a:lnTo>
                    <a:pt x="6" y="18"/>
                  </a:lnTo>
                  <a:lnTo>
                    <a:pt x="8" y="20"/>
                  </a:lnTo>
                  <a:lnTo>
                    <a:pt x="10" y="20"/>
                  </a:lnTo>
                  <a:lnTo>
                    <a:pt x="14" y="20"/>
                  </a:lnTo>
                  <a:lnTo>
                    <a:pt x="16" y="20"/>
                  </a:lnTo>
                  <a:lnTo>
                    <a:pt x="18" y="20"/>
                  </a:lnTo>
                  <a:lnTo>
                    <a:pt x="20" y="22"/>
                  </a:lnTo>
                  <a:lnTo>
                    <a:pt x="22" y="24"/>
                  </a:lnTo>
                  <a:lnTo>
                    <a:pt x="24" y="24"/>
                  </a:lnTo>
                  <a:lnTo>
                    <a:pt x="26" y="24"/>
                  </a:lnTo>
                  <a:lnTo>
                    <a:pt x="28" y="24"/>
                  </a:lnTo>
                  <a:lnTo>
                    <a:pt x="30" y="24"/>
                  </a:lnTo>
                  <a:lnTo>
                    <a:pt x="32" y="26"/>
                  </a:lnTo>
                  <a:lnTo>
                    <a:pt x="34" y="26"/>
                  </a:lnTo>
                  <a:lnTo>
                    <a:pt x="34" y="28"/>
                  </a:lnTo>
                  <a:lnTo>
                    <a:pt x="36" y="28"/>
                  </a:lnTo>
                  <a:lnTo>
                    <a:pt x="36" y="26"/>
                  </a:lnTo>
                  <a:lnTo>
                    <a:pt x="38" y="24"/>
                  </a:lnTo>
                  <a:lnTo>
                    <a:pt x="38" y="22"/>
                  </a:lnTo>
                  <a:lnTo>
                    <a:pt x="40" y="22"/>
                  </a:lnTo>
                  <a:lnTo>
                    <a:pt x="40" y="20"/>
                  </a:lnTo>
                  <a:lnTo>
                    <a:pt x="42" y="22"/>
                  </a:lnTo>
                  <a:close/>
                </a:path>
              </a:pathLst>
            </a:custGeom>
            <a:grpFill/>
            <a:ln w="3175">
              <a:solidFill>
                <a:schemeClr val="bg1"/>
              </a:solidFill>
              <a:round/>
              <a:headEnd/>
              <a:tailEnd/>
            </a:ln>
          </p:spPr>
          <p:txBody>
            <a:bodyPr/>
            <a:lstStyle/>
            <a:p>
              <a:endParaRPr lang="en-US" dirty="0"/>
            </a:p>
          </p:txBody>
        </p:sp>
        <p:sp>
          <p:nvSpPr>
            <p:cNvPr id="701" name="Freeform 22"/>
            <p:cNvSpPr>
              <a:spLocks noChangeAspect="1"/>
            </p:cNvSpPr>
            <p:nvPr/>
          </p:nvSpPr>
          <p:spPr bwMode="auto">
            <a:xfrm>
              <a:off x="1186" y="2055"/>
              <a:ext cx="26" cy="50"/>
            </a:xfrm>
            <a:custGeom>
              <a:avLst/>
              <a:gdLst/>
              <a:ahLst/>
              <a:cxnLst>
                <a:cxn ang="0">
                  <a:pos x="26" y="8"/>
                </a:cxn>
                <a:cxn ang="0">
                  <a:pos x="24" y="6"/>
                </a:cxn>
                <a:cxn ang="0">
                  <a:pos x="22" y="4"/>
                </a:cxn>
                <a:cxn ang="0">
                  <a:pos x="20" y="4"/>
                </a:cxn>
                <a:cxn ang="0">
                  <a:pos x="20" y="2"/>
                </a:cxn>
                <a:cxn ang="0">
                  <a:pos x="18" y="0"/>
                </a:cxn>
                <a:cxn ang="0">
                  <a:pos x="18" y="0"/>
                </a:cxn>
                <a:cxn ang="0">
                  <a:pos x="18" y="0"/>
                </a:cxn>
                <a:cxn ang="0">
                  <a:pos x="18" y="2"/>
                </a:cxn>
                <a:cxn ang="0">
                  <a:pos x="16" y="6"/>
                </a:cxn>
                <a:cxn ang="0">
                  <a:pos x="14" y="8"/>
                </a:cxn>
                <a:cxn ang="0">
                  <a:pos x="12" y="10"/>
                </a:cxn>
                <a:cxn ang="0">
                  <a:pos x="10" y="10"/>
                </a:cxn>
                <a:cxn ang="0">
                  <a:pos x="8" y="10"/>
                </a:cxn>
                <a:cxn ang="0">
                  <a:pos x="8" y="8"/>
                </a:cxn>
                <a:cxn ang="0">
                  <a:pos x="8" y="8"/>
                </a:cxn>
                <a:cxn ang="0">
                  <a:pos x="6" y="8"/>
                </a:cxn>
                <a:cxn ang="0">
                  <a:pos x="4" y="12"/>
                </a:cxn>
                <a:cxn ang="0">
                  <a:pos x="4" y="12"/>
                </a:cxn>
                <a:cxn ang="0">
                  <a:pos x="2" y="24"/>
                </a:cxn>
                <a:cxn ang="0">
                  <a:pos x="2" y="34"/>
                </a:cxn>
                <a:cxn ang="0">
                  <a:pos x="0" y="40"/>
                </a:cxn>
                <a:cxn ang="0">
                  <a:pos x="0" y="44"/>
                </a:cxn>
                <a:cxn ang="0">
                  <a:pos x="0" y="48"/>
                </a:cxn>
                <a:cxn ang="0">
                  <a:pos x="0" y="50"/>
                </a:cxn>
                <a:cxn ang="0">
                  <a:pos x="0" y="50"/>
                </a:cxn>
                <a:cxn ang="0">
                  <a:pos x="2" y="50"/>
                </a:cxn>
                <a:cxn ang="0">
                  <a:pos x="4" y="50"/>
                </a:cxn>
                <a:cxn ang="0">
                  <a:pos x="6" y="50"/>
                </a:cxn>
                <a:cxn ang="0">
                  <a:pos x="6" y="46"/>
                </a:cxn>
                <a:cxn ang="0">
                  <a:pos x="8" y="42"/>
                </a:cxn>
                <a:cxn ang="0">
                  <a:pos x="10" y="40"/>
                </a:cxn>
                <a:cxn ang="0">
                  <a:pos x="10" y="40"/>
                </a:cxn>
                <a:cxn ang="0">
                  <a:pos x="12" y="40"/>
                </a:cxn>
                <a:cxn ang="0">
                  <a:pos x="14" y="42"/>
                </a:cxn>
                <a:cxn ang="0">
                  <a:pos x="14" y="42"/>
                </a:cxn>
                <a:cxn ang="0">
                  <a:pos x="14" y="40"/>
                </a:cxn>
                <a:cxn ang="0">
                  <a:pos x="16" y="38"/>
                </a:cxn>
                <a:cxn ang="0">
                  <a:pos x="18" y="36"/>
                </a:cxn>
                <a:cxn ang="0">
                  <a:pos x="20" y="32"/>
                </a:cxn>
                <a:cxn ang="0">
                  <a:pos x="20" y="26"/>
                </a:cxn>
                <a:cxn ang="0">
                  <a:pos x="20" y="22"/>
                </a:cxn>
                <a:cxn ang="0">
                  <a:pos x="20" y="20"/>
                </a:cxn>
                <a:cxn ang="0">
                  <a:pos x="24" y="14"/>
                </a:cxn>
                <a:cxn ang="0">
                  <a:pos x="26" y="10"/>
                </a:cxn>
                <a:cxn ang="0">
                  <a:pos x="26" y="8"/>
                </a:cxn>
              </a:cxnLst>
              <a:rect l="0" t="0" r="r" b="b"/>
              <a:pathLst>
                <a:path w="26" h="50">
                  <a:moveTo>
                    <a:pt x="26" y="8"/>
                  </a:moveTo>
                  <a:lnTo>
                    <a:pt x="26" y="8"/>
                  </a:lnTo>
                  <a:lnTo>
                    <a:pt x="26" y="6"/>
                  </a:lnTo>
                  <a:lnTo>
                    <a:pt x="24" y="6"/>
                  </a:lnTo>
                  <a:lnTo>
                    <a:pt x="22" y="4"/>
                  </a:lnTo>
                  <a:lnTo>
                    <a:pt x="20" y="4"/>
                  </a:lnTo>
                  <a:lnTo>
                    <a:pt x="20" y="2"/>
                  </a:lnTo>
                  <a:lnTo>
                    <a:pt x="18" y="2"/>
                  </a:lnTo>
                  <a:lnTo>
                    <a:pt x="18" y="0"/>
                  </a:lnTo>
                  <a:lnTo>
                    <a:pt x="18" y="2"/>
                  </a:lnTo>
                  <a:lnTo>
                    <a:pt x="18" y="4"/>
                  </a:lnTo>
                  <a:lnTo>
                    <a:pt x="16" y="6"/>
                  </a:lnTo>
                  <a:lnTo>
                    <a:pt x="16" y="8"/>
                  </a:lnTo>
                  <a:lnTo>
                    <a:pt x="14" y="8"/>
                  </a:lnTo>
                  <a:lnTo>
                    <a:pt x="12" y="10"/>
                  </a:lnTo>
                  <a:lnTo>
                    <a:pt x="10" y="10"/>
                  </a:lnTo>
                  <a:lnTo>
                    <a:pt x="8" y="10"/>
                  </a:lnTo>
                  <a:lnTo>
                    <a:pt x="8" y="8"/>
                  </a:lnTo>
                  <a:lnTo>
                    <a:pt x="6" y="8"/>
                  </a:lnTo>
                  <a:lnTo>
                    <a:pt x="6" y="10"/>
                  </a:lnTo>
                  <a:lnTo>
                    <a:pt x="4" y="12"/>
                  </a:lnTo>
                  <a:lnTo>
                    <a:pt x="4" y="18"/>
                  </a:lnTo>
                  <a:lnTo>
                    <a:pt x="2" y="24"/>
                  </a:lnTo>
                  <a:lnTo>
                    <a:pt x="2" y="30"/>
                  </a:lnTo>
                  <a:lnTo>
                    <a:pt x="2" y="34"/>
                  </a:lnTo>
                  <a:lnTo>
                    <a:pt x="2" y="38"/>
                  </a:lnTo>
                  <a:lnTo>
                    <a:pt x="0" y="40"/>
                  </a:lnTo>
                  <a:lnTo>
                    <a:pt x="0" y="42"/>
                  </a:lnTo>
                  <a:lnTo>
                    <a:pt x="0" y="44"/>
                  </a:lnTo>
                  <a:lnTo>
                    <a:pt x="0" y="46"/>
                  </a:lnTo>
                  <a:lnTo>
                    <a:pt x="0" y="48"/>
                  </a:lnTo>
                  <a:lnTo>
                    <a:pt x="0" y="50"/>
                  </a:lnTo>
                  <a:lnTo>
                    <a:pt x="2" y="50"/>
                  </a:lnTo>
                  <a:lnTo>
                    <a:pt x="4" y="50"/>
                  </a:lnTo>
                  <a:lnTo>
                    <a:pt x="6" y="50"/>
                  </a:lnTo>
                  <a:lnTo>
                    <a:pt x="6" y="46"/>
                  </a:lnTo>
                  <a:lnTo>
                    <a:pt x="8" y="44"/>
                  </a:lnTo>
                  <a:lnTo>
                    <a:pt x="8" y="42"/>
                  </a:lnTo>
                  <a:lnTo>
                    <a:pt x="10" y="40"/>
                  </a:lnTo>
                  <a:lnTo>
                    <a:pt x="12" y="40"/>
                  </a:lnTo>
                  <a:lnTo>
                    <a:pt x="12" y="42"/>
                  </a:lnTo>
                  <a:lnTo>
                    <a:pt x="14" y="42"/>
                  </a:lnTo>
                  <a:lnTo>
                    <a:pt x="14" y="40"/>
                  </a:lnTo>
                  <a:lnTo>
                    <a:pt x="16" y="40"/>
                  </a:lnTo>
                  <a:lnTo>
                    <a:pt x="16" y="38"/>
                  </a:lnTo>
                  <a:lnTo>
                    <a:pt x="18" y="38"/>
                  </a:lnTo>
                  <a:lnTo>
                    <a:pt x="18" y="36"/>
                  </a:lnTo>
                  <a:lnTo>
                    <a:pt x="20" y="34"/>
                  </a:lnTo>
                  <a:lnTo>
                    <a:pt x="20" y="32"/>
                  </a:lnTo>
                  <a:lnTo>
                    <a:pt x="20" y="30"/>
                  </a:lnTo>
                  <a:lnTo>
                    <a:pt x="20" y="26"/>
                  </a:lnTo>
                  <a:lnTo>
                    <a:pt x="20" y="24"/>
                  </a:lnTo>
                  <a:lnTo>
                    <a:pt x="20" y="22"/>
                  </a:lnTo>
                  <a:lnTo>
                    <a:pt x="20" y="20"/>
                  </a:lnTo>
                  <a:lnTo>
                    <a:pt x="22" y="18"/>
                  </a:lnTo>
                  <a:lnTo>
                    <a:pt x="24" y="14"/>
                  </a:lnTo>
                  <a:lnTo>
                    <a:pt x="24" y="12"/>
                  </a:lnTo>
                  <a:lnTo>
                    <a:pt x="26" y="10"/>
                  </a:lnTo>
                  <a:lnTo>
                    <a:pt x="26" y="8"/>
                  </a:lnTo>
                  <a:close/>
                </a:path>
              </a:pathLst>
            </a:custGeom>
            <a:grpFill/>
            <a:ln w="3175">
              <a:solidFill>
                <a:schemeClr val="bg1"/>
              </a:solidFill>
              <a:round/>
              <a:headEnd/>
              <a:tailEnd/>
            </a:ln>
          </p:spPr>
          <p:txBody>
            <a:bodyPr/>
            <a:lstStyle/>
            <a:p>
              <a:endParaRPr lang="en-US" dirty="0"/>
            </a:p>
          </p:txBody>
        </p:sp>
        <p:sp>
          <p:nvSpPr>
            <p:cNvPr id="702" name="Freeform 23"/>
            <p:cNvSpPr>
              <a:spLocks noChangeAspect="1"/>
            </p:cNvSpPr>
            <p:nvPr/>
          </p:nvSpPr>
          <p:spPr bwMode="auto">
            <a:xfrm>
              <a:off x="1182" y="2101"/>
              <a:ext cx="104" cy="60"/>
            </a:xfrm>
            <a:custGeom>
              <a:avLst/>
              <a:gdLst/>
              <a:ahLst/>
              <a:cxnLst>
                <a:cxn ang="0">
                  <a:pos x="36" y="56"/>
                </a:cxn>
                <a:cxn ang="0">
                  <a:pos x="40" y="54"/>
                </a:cxn>
                <a:cxn ang="0">
                  <a:pos x="38" y="50"/>
                </a:cxn>
                <a:cxn ang="0">
                  <a:pos x="40" y="44"/>
                </a:cxn>
                <a:cxn ang="0">
                  <a:pos x="46" y="44"/>
                </a:cxn>
                <a:cxn ang="0">
                  <a:pos x="48" y="44"/>
                </a:cxn>
                <a:cxn ang="0">
                  <a:pos x="52" y="40"/>
                </a:cxn>
                <a:cxn ang="0">
                  <a:pos x="54" y="42"/>
                </a:cxn>
                <a:cxn ang="0">
                  <a:pos x="62" y="40"/>
                </a:cxn>
                <a:cxn ang="0">
                  <a:pos x="66" y="34"/>
                </a:cxn>
                <a:cxn ang="0">
                  <a:pos x="68" y="32"/>
                </a:cxn>
                <a:cxn ang="0">
                  <a:pos x="72" y="30"/>
                </a:cxn>
                <a:cxn ang="0">
                  <a:pos x="72" y="28"/>
                </a:cxn>
                <a:cxn ang="0">
                  <a:pos x="76" y="24"/>
                </a:cxn>
                <a:cxn ang="0">
                  <a:pos x="82" y="28"/>
                </a:cxn>
                <a:cxn ang="0">
                  <a:pos x="88" y="24"/>
                </a:cxn>
                <a:cxn ang="0">
                  <a:pos x="92" y="24"/>
                </a:cxn>
                <a:cxn ang="0">
                  <a:pos x="100" y="24"/>
                </a:cxn>
                <a:cxn ang="0">
                  <a:pos x="102" y="22"/>
                </a:cxn>
                <a:cxn ang="0">
                  <a:pos x="104" y="20"/>
                </a:cxn>
                <a:cxn ang="0">
                  <a:pos x="100" y="14"/>
                </a:cxn>
                <a:cxn ang="0">
                  <a:pos x="96" y="12"/>
                </a:cxn>
                <a:cxn ang="0">
                  <a:pos x="94" y="12"/>
                </a:cxn>
                <a:cxn ang="0">
                  <a:pos x="86" y="6"/>
                </a:cxn>
                <a:cxn ang="0">
                  <a:pos x="82" y="6"/>
                </a:cxn>
                <a:cxn ang="0">
                  <a:pos x="78" y="2"/>
                </a:cxn>
                <a:cxn ang="0">
                  <a:pos x="70" y="2"/>
                </a:cxn>
                <a:cxn ang="0">
                  <a:pos x="68" y="4"/>
                </a:cxn>
                <a:cxn ang="0">
                  <a:pos x="60" y="0"/>
                </a:cxn>
                <a:cxn ang="0">
                  <a:pos x="54" y="6"/>
                </a:cxn>
                <a:cxn ang="0">
                  <a:pos x="48" y="8"/>
                </a:cxn>
                <a:cxn ang="0">
                  <a:pos x="44" y="6"/>
                </a:cxn>
                <a:cxn ang="0">
                  <a:pos x="40" y="4"/>
                </a:cxn>
                <a:cxn ang="0">
                  <a:pos x="34" y="6"/>
                </a:cxn>
                <a:cxn ang="0">
                  <a:pos x="30" y="6"/>
                </a:cxn>
                <a:cxn ang="0">
                  <a:pos x="28" y="2"/>
                </a:cxn>
                <a:cxn ang="0">
                  <a:pos x="22" y="4"/>
                </a:cxn>
                <a:cxn ang="0">
                  <a:pos x="20" y="6"/>
                </a:cxn>
                <a:cxn ang="0">
                  <a:pos x="14" y="12"/>
                </a:cxn>
                <a:cxn ang="0">
                  <a:pos x="6" y="18"/>
                </a:cxn>
                <a:cxn ang="0">
                  <a:pos x="4" y="22"/>
                </a:cxn>
                <a:cxn ang="0">
                  <a:pos x="2" y="28"/>
                </a:cxn>
                <a:cxn ang="0">
                  <a:pos x="0" y="34"/>
                </a:cxn>
                <a:cxn ang="0">
                  <a:pos x="6" y="36"/>
                </a:cxn>
                <a:cxn ang="0">
                  <a:pos x="8" y="38"/>
                </a:cxn>
                <a:cxn ang="0">
                  <a:pos x="10" y="42"/>
                </a:cxn>
                <a:cxn ang="0">
                  <a:pos x="18" y="40"/>
                </a:cxn>
                <a:cxn ang="0">
                  <a:pos x="24" y="40"/>
                </a:cxn>
                <a:cxn ang="0">
                  <a:pos x="24" y="50"/>
                </a:cxn>
                <a:cxn ang="0">
                  <a:pos x="26" y="52"/>
                </a:cxn>
                <a:cxn ang="0">
                  <a:pos x="30" y="54"/>
                </a:cxn>
                <a:cxn ang="0">
                  <a:pos x="30" y="58"/>
                </a:cxn>
                <a:cxn ang="0">
                  <a:pos x="32" y="58"/>
                </a:cxn>
              </a:cxnLst>
              <a:rect l="0" t="0" r="r" b="b"/>
              <a:pathLst>
                <a:path w="104" h="60">
                  <a:moveTo>
                    <a:pt x="36" y="58"/>
                  </a:moveTo>
                  <a:lnTo>
                    <a:pt x="36" y="58"/>
                  </a:lnTo>
                  <a:lnTo>
                    <a:pt x="36" y="56"/>
                  </a:lnTo>
                  <a:lnTo>
                    <a:pt x="36" y="54"/>
                  </a:lnTo>
                  <a:lnTo>
                    <a:pt x="38" y="54"/>
                  </a:lnTo>
                  <a:lnTo>
                    <a:pt x="40" y="54"/>
                  </a:lnTo>
                  <a:lnTo>
                    <a:pt x="40" y="52"/>
                  </a:lnTo>
                  <a:lnTo>
                    <a:pt x="38" y="50"/>
                  </a:lnTo>
                  <a:lnTo>
                    <a:pt x="38" y="48"/>
                  </a:lnTo>
                  <a:lnTo>
                    <a:pt x="38" y="46"/>
                  </a:lnTo>
                  <a:lnTo>
                    <a:pt x="38" y="44"/>
                  </a:lnTo>
                  <a:lnTo>
                    <a:pt x="40" y="44"/>
                  </a:lnTo>
                  <a:lnTo>
                    <a:pt x="42" y="44"/>
                  </a:lnTo>
                  <a:lnTo>
                    <a:pt x="44" y="44"/>
                  </a:lnTo>
                  <a:lnTo>
                    <a:pt x="46" y="44"/>
                  </a:lnTo>
                  <a:lnTo>
                    <a:pt x="48" y="44"/>
                  </a:lnTo>
                  <a:lnTo>
                    <a:pt x="48" y="42"/>
                  </a:lnTo>
                  <a:lnTo>
                    <a:pt x="50" y="40"/>
                  </a:lnTo>
                  <a:lnTo>
                    <a:pt x="52" y="40"/>
                  </a:lnTo>
                  <a:lnTo>
                    <a:pt x="54" y="40"/>
                  </a:lnTo>
                  <a:lnTo>
                    <a:pt x="54" y="42"/>
                  </a:lnTo>
                  <a:lnTo>
                    <a:pt x="56" y="42"/>
                  </a:lnTo>
                  <a:lnTo>
                    <a:pt x="58" y="42"/>
                  </a:lnTo>
                  <a:lnTo>
                    <a:pt x="60" y="40"/>
                  </a:lnTo>
                  <a:lnTo>
                    <a:pt x="62" y="40"/>
                  </a:lnTo>
                  <a:lnTo>
                    <a:pt x="64" y="38"/>
                  </a:lnTo>
                  <a:lnTo>
                    <a:pt x="66" y="36"/>
                  </a:lnTo>
                  <a:lnTo>
                    <a:pt x="66" y="34"/>
                  </a:lnTo>
                  <a:lnTo>
                    <a:pt x="66" y="32"/>
                  </a:lnTo>
                  <a:lnTo>
                    <a:pt x="68" y="32"/>
                  </a:lnTo>
                  <a:lnTo>
                    <a:pt x="70" y="30"/>
                  </a:lnTo>
                  <a:lnTo>
                    <a:pt x="72" y="30"/>
                  </a:lnTo>
                  <a:lnTo>
                    <a:pt x="72" y="28"/>
                  </a:lnTo>
                  <a:lnTo>
                    <a:pt x="74" y="26"/>
                  </a:lnTo>
                  <a:lnTo>
                    <a:pt x="74" y="24"/>
                  </a:lnTo>
                  <a:lnTo>
                    <a:pt x="76" y="24"/>
                  </a:lnTo>
                  <a:lnTo>
                    <a:pt x="78" y="24"/>
                  </a:lnTo>
                  <a:lnTo>
                    <a:pt x="80" y="26"/>
                  </a:lnTo>
                  <a:lnTo>
                    <a:pt x="82" y="28"/>
                  </a:lnTo>
                  <a:lnTo>
                    <a:pt x="84" y="28"/>
                  </a:lnTo>
                  <a:lnTo>
                    <a:pt x="86" y="28"/>
                  </a:lnTo>
                  <a:lnTo>
                    <a:pt x="88" y="26"/>
                  </a:lnTo>
                  <a:lnTo>
                    <a:pt x="88" y="24"/>
                  </a:lnTo>
                  <a:lnTo>
                    <a:pt x="90" y="24"/>
                  </a:lnTo>
                  <a:lnTo>
                    <a:pt x="92" y="24"/>
                  </a:lnTo>
                  <a:lnTo>
                    <a:pt x="94" y="24"/>
                  </a:lnTo>
                  <a:lnTo>
                    <a:pt x="96" y="24"/>
                  </a:lnTo>
                  <a:lnTo>
                    <a:pt x="98" y="24"/>
                  </a:lnTo>
                  <a:lnTo>
                    <a:pt x="100" y="24"/>
                  </a:lnTo>
                  <a:lnTo>
                    <a:pt x="102" y="22"/>
                  </a:lnTo>
                  <a:lnTo>
                    <a:pt x="104" y="22"/>
                  </a:lnTo>
                  <a:lnTo>
                    <a:pt x="104" y="20"/>
                  </a:lnTo>
                  <a:lnTo>
                    <a:pt x="102" y="18"/>
                  </a:lnTo>
                  <a:lnTo>
                    <a:pt x="102" y="16"/>
                  </a:lnTo>
                  <a:lnTo>
                    <a:pt x="100" y="14"/>
                  </a:lnTo>
                  <a:lnTo>
                    <a:pt x="98" y="14"/>
                  </a:lnTo>
                  <a:lnTo>
                    <a:pt x="96" y="14"/>
                  </a:lnTo>
                  <a:lnTo>
                    <a:pt x="96" y="12"/>
                  </a:lnTo>
                  <a:lnTo>
                    <a:pt x="94" y="12"/>
                  </a:lnTo>
                  <a:lnTo>
                    <a:pt x="92" y="10"/>
                  </a:lnTo>
                  <a:lnTo>
                    <a:pt x="90" y="10"/>
                  </a:lnTo>
                  <a:lnTo>
                    <a:pt x="88" y="8"/>
                  </a:lnTo>
                  <a:lnTo>
                    <a:pt x="86" y="6"/>
                  </a:lnTo>
                  <a:lnTo>
                    <a:pt x="84" y="6"/>
                  </a:lnTo>
                  <a:lnTo>
                    <a:pt x="82" y="6"/>
                  </a:lnTo>
                  <a:lnTo>
                    <a:pt x="80" y="6"/>
                  </a:lnTo>
                  <a:lnTo>
                    <a:pt x="80" y="4"/>
                  </a:lnTo>
                  <a:lnTo>
                    <a:pt x="78" y="2"/>
                  </a:lnTo>
                  <a:lnTo>
                    <a:pt x="76" y="2"/>
                  </a:lnTo>
                  <a:lnTo>
                    <a:pt x="74" y="2"/>
                  </a:lnTo>
                  <a:lnTo>
                    <a:pt x="72" y="2"/>
                  </a:lnTo>
                  <a:lnTo>
                    <a:pt x="70" y="2"/>
                  </a:lnTo>
                  <a:lnTo>
                    <a:pt x="68" y="4"/>
                  </a:lnTo>
                  <a:lnTo>
                    <a:pt x="66" y="2"/>
                  </a:lnTo>
                  <a:lnTo>
                    <a:pt x="64" y="2"/>
                  </a:lnTo>
                  <a:lnTo>
                    <a:pt x="62" y="2"/>
                  </a:lnTo>
                  <a:lnTo>
                    <a:pt x="62" y="0"/>
                  </a:lnTo>
                  <a:lnTo>
                    <a:pt x="60" y="0"/>
                  </a:lnTo>
                  <a:lnTo>
                    <a:pt x="58" y="0"/>
                  </a:lnTo>
                  <a:lnTo>
                    <a:pt x="58" y="2"/>
                  </a:lnTo>
                  <a:lnTo>
                    <a:pt x="56" y="2"/>
                  </a:lnTo>
                  <a:lnTo>
                    <a:pt x="54" y="4"/>
                  </a:lnTo>
                  <a:lnTo>
                    <a:pt x="54" y="6"/>
                  </a:lnTo>
                  <a:lnTo>
                    <a:pt x="52" y="6"/>
                  </a:lnTo>
                  <a:lnTo>
                    <a:pt x="52" y="8"/>
                  </a:lnTo>
                  <a:lnTo>
                    <a:pt x="50" y="8"/>
                  </a:lnTo>
                  <a:lnTo>
                    <a:pt x="48" y="8"/>
                  </a:lnTo>
                  <a:lnTo>
                    <a:pt x="46" y="6"/>
                  </a:lnTo>
                  <a:lnTo>
                    <a:pt x="44" y="6"/>
                  </a:lnTo>
                  <a:lnTo>
                    <a:pt x="42" y="6"/>
                  </a:lnTo>
                  <a:lnTo>
                    <a:pt x="40" y="4"/>
                  </a:lnTo>
                  <a:lnTo>
                    <a:pt x="38" y="4"/>
                  </a:lnTo>
                  <a:lnTo>
                    <a:pt x="36" y="4"/>
                  </a:lnTo>
                  <a:lnTo>
                    <a:pt x="34" y="6"/>
                  </a:lnTo>
                  <a:lnTo>
                    <a:pt x="32" y="6"/>
                  </a:lnTo>
                  <a:lnTo>
                    <a:pt x="30" y="6"/>
                  </a:lnTo>
                  <a:lnTo>
                    <a:pt x="30" y="4"/>
                  </a:lnTo>
                  <a:lnTo>
                    <a:pt x="30" y="2"/>
                  </a:lnTo>
                  <a:lnTo>
                    <a:pt x="28" y="2"/>
                  </a:lnTo>
                  <a:lnTo>
                    <a:pt x="26" y="2"/>
                  </a:lnTo>
                  <a:lnTo>
                    <a:pt x="24" y="4"/>
                  </a:lnTo>
                  <a:lnTo>
                    <a:pt x="22" y="4"/>
                  </a:lnTo>
                  <a:lnTo>
                    <a:pt x="22" y="6"/>
                  </a:lnTo>
                  <a:lnTo>
                    <a:pt x="20" y="6"/>
                  </a:lnTo>
                  <a:lnTo>
                    <a:pt x="20" y="8"/>
                  </a:lnTo>
                  <a:lnTo>
                    <a:pt x="18" y="8"/>
                  </a:lnTo>
                  <a:lnTo>
                    <a:pt x="18" y="10"/>
                  </a:lnTo>
                  <a:lnTo>
                    <a:pt x="16" y="10"/>
                  </a:lnTo>
                  <a:lnTo>
                    <a:pt x="14" y="12"/>
                  </a:lnTo>
                  <a:lnTo>
                    <a:pt x="12" y="12"/>
                  </a:lnTo>
                  <a:lnTo>
                    <a:pt x="10" y="14"/>
                  </a:lnTo>
                  <a:lnTo>
                    <a:pt x="8" y="14"/>
                  </a:lnTo>
                  <a:lnTo>
                    <a:pt x="8" y="16"/>
                  </a:lnTo>
                  <a:lnTo>
                    <a:pt x="6" y="18"/>
                  </a:lnTo>
                  <a:lnTo>
                    <a:pt x="6" y="20"/>
                  </a:lnTo>
                  <a:lnTo>
                    <a:pt x="4" y="20"/>
                  </a:lnTo>
                  <a:lnTo>
                    <a:pt x="4" y="22"/>
                  </a:lnTo>
                  <a:lnTo>
                    <a:pt x="4" y="24"/>
                  </a:lnTo>
                  <a:lnTo>
                    <a:pt x="4" y="26"/>
                  </a:lnTo>
                  <a:lnTo>
                    <a:pt x="2" y="28"/>
                  </a:lnTo>
                  <a:lnTo>
                    <a:pt x="2" y="30"/>
                  </a:lnTo>
                  <a:lnTo>
                    <a:pt x="0" y="32"/>
                  </a:lnTo>
                  <a:lnTo>
                    <a:pt x="0" y="34"/>
                  </a:lnTo>
                  <a:lnTo>
                    <a:pt x="2" y="34"/>
                  </a:lnTo>
                  <a:lnTo>
                    <a:pt x="2" y="36"/>
                  </a:lnTo>
                  <a:lnTo>
                    <a:pt x="4" y="36"/>
                  </a:lnTo>
                  <a:lnTo>
                    <a:pt x="6" y="36"/>
                  </a:lnTo>
                  <a:lnTo>
                    <a:pt x="8" y="36"/>
                  </a:lnTo>
                  <a:lnTo>
                    <a:pt x="8" y="38"/>
                  </a:lnTo>
                  <a:lnTo>
                    <a:pt x="8" y="40"/>
                  </a:lnTo>
                  <a:lnTo>
                    <a:pt x="10" y="40"/>
                  </a:lnTo>
                  <a:lnTo>
                    <a:pt x="10" y="42"/>
                  </a:lnTo>
                  <a:lnTo>
                    <a:pt x="12" y="42"/>
                  </a:lnTo>
                  <a:lnTo>
                    <a:pt x="14" y="42"/>
                  </a:lnTo>
                  <a:lnTo>
                    <a:pt x="16" y="40"/>
                  </a:lnTo>
                  <a:lnTo>
                    <a:pt x="18" y="40"/>
                  </a:lnTo>
                  <a:lnTo>
                    <a:pt x="20" y="40"/>
                  </a:lnTo>
                  <a:lnTo>
                    <a:pt x="22" y="40"/>
                  </a:lnTo>
                  <a:lnTo>
                    <a:pt x="24" y="40"/>
                  </a:lnTo>
                  <a:lnTo>
                    <a:pt x="24" y="42"/>
                  </a:lnTo>
                  <a:lnTo>
                    <a:pt x="24" y="44"/>
                  </a:lnTo>
                  <a:lnTo>
                    <a:pt x="24" y="46"/>
                  </a:lnTo>
                  <a:lnTo>
                    <a:pt x="24" y="48"/>
                  </a:lnTo>
                  <a:lnTo>
                    <a:pt x="24" y="50"/>
                  </a:lnTo>
                  <a:lnTo>
                    <a:pt x="24" y="52"/>
                  </a:lnTo>
                  <a:lnTo>
                    <a:pt x="26" y="52"/>
                  </a:lnTo>
                  <a:lnTo>
                    <a:pt x="28" y="52"/>
                  </a:lnTo>
                  <a:lnTo>
                    <a:pt x="30" y="54"/>
                  </a:lnTo>
                  <a:lnTo>
                    <a:pt x="30" y="56"/>
                  </a:lnTo>
                  <a:lnTo>
                    <a:pt x="30" y="58"/>
                  </a:lnTo>
                  <a:lnTo>
                    <a:pt x="30" y="60"/>
                  </a:lnTo>
                  <a:lnTo>
                    <a:pt x="30" y="58"/>
                  </a:lnTo>
                  <a:lnTo>
                    <a:pt x="32" y="58"/>
                  </a:lnTo>
                  <a:lnTo>
                    <a:pt x="34" y="58"/>
                  </a:lnTo>
                  <a:lnTo>
                    <a:pt x="36" y="58"/>
                  </a:lnTo>
                  <a:close/>
                </a:path>
              </a:pathLst>
            </a:custGeom>
            <a:grpFill/>
            <a:ln w="3175">
              <a:solidFill>
                <a:schemeClr val="bg1"/>
              </a:solidFill>
              <a:round/>
              <a:headEnd/>
              <a:tailEnd/>
            </a:ln>
          </p:spPr>
          <p:txBody>
            <a:bodyPr/>
            <a:lstStyle/>
            <a:p>
              <a:endParaRPr lang="en-US" dirty="0"/>
            </a:p>
          </p:txBody>
        </p:sp>
        <p:sp>
          <p:nvSpPr>
            <p:cNvPr id="703" name="Freeform 24"/>
            <p:cNvSpPr>
              <a:spLocks noChangeAspect="1"/>
            </p:cNvSpPr>
            <p:nvPr/>
          </p:nvSpPr>
          <p:spPr bwMode="auto">
            <a:xfrm>
              <a:off x="1642" y="2247"/>
              <a:ext cx="78" cy="140"/>
            </a:xfrm>
            <a:custGeom>
              <a:avLst/>
              <a:gdLst/>
              <a:ahLst/>
              <a:cxnLst>
                <a:cxn ang="0">
                  <a:pos x="14" y="14"/>
                </a:cxn>
                <a:cxn ang="0">
                  <a:pos x="14" y="24"/>
                </a:cxn>
                <a:cxn ang="0">
                  <a:pos x="18" y="24"/>
                </a:cxn>
                <a:cxn ang="0">
                  <a:pos x="16" y="30"/>
                </a:cxn>
                <a:cxn ang="0">
                  <a:pos x="2" y="34"/>
                </a:cxn>
                <a:cxn ang="0">
                  <a:pos x="6" y="38"/>
                </a:cxn>
                <a:cxn ang="0">
                  <a:pos x="2" y="44"/>
                </a:cxn>
                <a:cxn ang="0">
                  <a:pos x="0" y="50"/>
                </a:cxn>
                <a:cxn ang="0">
                  <a:pos x="10" y="62"/>
                </a:cxn>
                <a:cxn ang="0">
                  <a:pos x="16" y="64"/>
                </a:cxn>
                <a:cxn ang="0">
                  <a:pos x="18" y="60"/>
                </a:cxn>
                <a:cxn ang="0">
                  <a:pos x="22" y="64"/>
                </a:cxn>
                <a:cxn ang="0">
                  <a:pos x="20" y="74"/>
                </a:cxn>
                <a:cxn ang="0">
                  <a:pos x="22" y="78"/>
                </a:cxn>
                <a:cxn ang="0">
                  <a:pos x="26" y="78"/>
                </a:cxn>
                <a:cxn ang="0">
                  <a:pos x="26" y="84"/>
                </a:cxn>
                <a:cxn ang="0">
                  <a:pos x="30" y="86"/>
                </a:cxn>
                <a:cxn ang="0">
                  <a:pos x="24" y="94"/>
                </a:cxn>
                <a:cxn ang="0">
                  <a:pos x="24" y="102"/>
                </a:cxn>
                <a:cxn ang="0">
                  <a:pos x="22" y="106"/>
                </a:cxn>
                <a:cxn ang="0">
                  <a:pos x="22" y="116"/>
                </a:cxn>
                <a:cxn ang="0">
                  <a:pos x="26" y="124"/>
                </a:cxn>
                <a:cxn ang="0">
                  <a:pos x="28" y="130"/>
                </a:cxn>
                <a:cxn ang="0">
                  <a:pos x="34" y="136"/>
                </a:cxn>
                <a:cxn ang="0">
                  <a:pos x="38" y="138"/>
                </a:cxn>
                <a:cxn ang="0">
                  <a:pos x="38" y="140"/>
                </a:cxn>
                <a:cxn ang="0">
                  <a:pos x="48" y="140"/>
                </a:cxn>
                <a:cxn ang="0">
                  <a:pos x="50" y="134"/>
                </a:cxn>
                <a:cxn ang="0">
                  <a:pos x="56" y="134"/>
                </a:cxn>
                <a:cxn ang="0">
                  <a:pos x="58" y="130"/>
                </a:cxn>
                <a:cxn ang="0">
                  <a:pos x="64" y="130"/>
                </a:cxn>
                <a:cxn ang="0">
                  <a:pos x="66" y="126"/>
                </a:cxn>
                <a:cxn ang="0">
                  <a:pos x="74" y="126"/>
                </a:cxn>
                <a:cxn ang="0">
                  <a:pos x="78" y="126"/>
                </a:cxn>
                <a:cxn ang="0">
                  <a:pos x="76" y="120"/>
                </a:cxn>
                <a:cxn ang="0">
                  <a:pos x="68" y="108"/>
                </a:cxn>
                <a:cxn ang="0">
                  <a:pos x="68" y="98"/>
                </a:cxn>
                <a:cxn ang="0">
                  <a:pos x="66" y="98"/>
                </a:cxn>
                <a:cxn ang="0">
                  <a:pos x="60" y="96"/>
                </a:cxn>
                <a:cxn ang="0">
                  <a:pos x="56" y="88"/>
                </a:cxn>
                <a:cxn ang="0">
                  <a:pos x="56" y="80"/>
                </a:cxn>
                <a:cxn ang="0">
                  <a:pos x="58" y="78"/>
                </a:cxn>
                <a:cxn ang="0">
                  <a:pos x="60" y="68"/>
                </a:cxn>
                <a:cxn ang="0">
                  <a:pos x="72" y="64"/>
                </a:cxn>
                <a:cxn ang="0">
                  <a:pos x="68" y="56"/>
                </a:cxn>
                <a:cxn ang="0">
                  <a:pos x="72" y="50"/>
                </a:cxn>
                <a:cxn ang="0">
                  <a:pos x="72" y="42"/>
                </a:cxn>
                <a:cxn ang="0">
                  <a:pos x="66" y="42"/>
                </a:cxn>
                <a:cxn ang="0">
                  <a:pos x="64" y="38"/>
                </a:cxn>
                <a:cxn ang="0">
                  <a:pos x="62" y="36"/>
                </a:cxn>
                <a:cxn ang="0">
                  <a:pos x="50" y="32"/>
                </a:cxn>
                <a:cxn ang="0">
                  <a:pos x="46" y="40"/>
                </a:cxn>
                <a:cxn ang="0">
                  <a:pos x="48" y="32"/>
                </a:cxn>
                <a:cxn ang="0">
                  <a:pos x="50" y="22"/>
                </a:cxn>
                <a:cxn ang="0">
                  <a:pos x="44" y="10"/>
                </a:cxn>
                <a:cxn ang="0">
                  <a:pos x="34" y="4"/>
                </a:cxn>
                <a:cxn ang="0">
                  <a:pos x="28" y="0"/>
                </a:cxn>
                <a:cxn ang="0">
                  <a:pos x="24" y="6"/>
                </a:cxn>
                <a:cxn ang="0">
                  <a:pos x="22" y="10"/>
                </a:cxn>
              </a:cxnLst>
              <a:rect l="0" t="0" r="r" b="b"/>
              <a:pathLst>
                <a:path w="78" h="140">
                  <a:moveTo>
                    <a:pt x="20" y="10"/>
                  </a:moveTo>
                  <a:lnTo>
                    <a:pt x="20" y="10"/>
                  </a:lnTo>
                  <a:lnTo>
                    <a:pt x="18" y="12"/>
                  </a:lnTo>
                  <a:lnTo>
                    <a:pt x="16" y="12"/>
                  </a:lnTo>
                  <a:lnTo>
                    <a:pt x="14" y="14"/>
                  </a:lnTo>
                  <a:lnTo>
                    <a:pt x="14" y="16"/>
                  </a:lnTo>
                  <a:lnTo>
                    <a:pt x="14" y="18"/>
                  </a:lnTo>
                  <a:lnTo>
                    <a:pt x="14" y="22"/>
                  </a:lnTo>
                  <a:lnTo>
                    <a:pt x="14" y="24"/>
                  </a:lnTo>
                  <a:lnTo>
                    <a:pt x="16" y="24"/>
                  </a:lnTo>
                  <a:lnTo>
                    <a:pt x="18" y="24"/>
                  </a:lnTo>
                  <a:lnTo>
                    <a:pt x="18" y="26"/>
                  </a:lnTo>
                  <a:lnTo>
                    <a:pt x="18" y="28"/>
                  </a:lnTo>
                  <a:lnTo>
                    <a:pt x="18" y="30"/>
                  </a:lnTo>
                  <a:lnTo>
                    <a:pt x="16" y="30"/>
                  </a:lnTo>
                  <a:lnTo>
                    <a:pt x="14" y="32"/>
                  </a:lnTo>
                  <a:lnTo>
                    <a:pt x="12" y="32"/>
                  </a:lnTo>
                  <a:lnTo>
                    <a:pt x="6" y="32"/>
                  </a:lnTo>
                  <a:lnTo>
                    <a:pt x="4" y="32"/>
                  </a:lnTo>
                  <a:lnTo>
                    <a:pt x="2" y="34"/>
                  </a:lnTo>
                  <a:lnTo>
                    <a:pt x="2" y="36"/>
                  </a:lnTo>
                  <a:lnTo>
                    <a:pt x="4" y="36"/>
                  </a:lnTo>
                  <a:lnTo>
                    <a:pt x="4" y="38"/>
                  </a:lnTo>
                  <a:lnTo>
                    <a:pt x="6" y="38"/>
                  </a:lnTo>
                  <a:lnTo>
                    <a:pt x="6" y="40"/>
                  </a:lnTo>
                  <a:lnTo>
                    <a:pt x="6" y="42"/>
                  </a:lnTo>
                  <a:lnTo>
                    <a:pt x="4" y="44"/>
                  </a:lnTo>
                  <a:lnTo>
                    <a:pt x="2" y="44"/>
                  </a:lnTo>
                  <a:lnTo>
                    <a:pt x="0" y="46"/>
                  </a:lnTo>
                  <a:lnTo>
                    <a:pt x="0" y="48"/>
                  </a:lnTo>
                  <a:lnTo>
                    <a:pt x="0" y="50"/>
                  </a:lnTo>
                  <a:lnTo>
                    <a:pt x="2" y="54"/>
                  </a:lnTo>
                  <a:lnTo>
                    <a:pt x="4" y="54"/>
                  </a:lnTo>
                  <a:lnTo>
                    <a:pt x="6" y="56"/>
                  </a:lnTo>
                  <a:lnTo>
                    <a:pt x="8" y="58"/>
                  </a:lnTo>
                  <a:lnTo>
                    <a:pt x="8" y="60"/>
                  </a:lnTo>
                  <a:lnTo>
                    <a:pt x="10" y="62"/>
                  </a:lnTo>
                  <a:lnTo>
                    <a:pt x="12" y="62"/>
                  </a:lnTo>
                  <a:lnTo>
                    <a:pt x="14" y="62"/>
                  </a:lnTo>
                  <a:lnTo>
                    <a:pt x="16" y="62"/>
                  </a:lnTo>
                  <a:lnTo>
                    <a:pt x="16" y="64"/>
                  </a:lnTo>
                  <a:lnTo>
                    <a:pt x="18" y="62"/>
                  </a:lnTo>
                  <a:lnTo>
                    <a:pt x="18" y="60"/>
                  </a:lnTo>
                  <a:lnTo>
                    <a:pt x="20" y="62"/>
                  </a:lnTo>
                  <a:lnTo>
                    <a:pt x="22" y="64"/>
                  </a:lnTo>
                  <a:lnTo>
                    <a:pt x="22" y="66"/>
                  </a:lnTo>
                  <a:lnTo>
                    <a:pt x="24" y="68"/>
                  </a:lnTo>
                  <a:lnTo>
                    <a:pt x="22" y="70"/>
                  </a:lnTo>
                  <a:lnTo>
                    <a:pt x="22" y="72"/>
                  </a:lnTo>
                  <a:lnTo>
                    <a:pt x="20" y="74"/>
                  </a:lnTo>
                  <a:lnTo>
                    <a:pt x="20" y="76"/>
                  </a:lnTo>
                  <a:lnTo>
                    <a:pt x="20" y="78"/>
                  </a:lnTo>
                  <a:lnTo>
                    <a:pt x="22" y="78"/>
                  </a:lnTo>
                  <a:lnTo>
                    <a:pt x="24" y="78"/>
                  </a:lnTo>
                  <a:lnTo>
                    <a:pt x="26" y="78"/>
                  </a:lnTo>
                  <a:lnTo>
                    <a:pt x="26" y="80"/>
                  </a:lnTo>
                  <a:lnTo>
                    <a:pt x="26" y="82"/>
                  </a:lnTo>
                  <a:lnTo>
                    <a:pt x="26" y="84"/>
                  </a:lnTo>
                  <a:lnTo>
                    <a:pt x="28" y="84"/>
                  </a:lnTo>
                  <a:lnTo>
                    <a:pt x="30" y="86"/>
                  </a:lnTo>
                  <a:lnTo>
                    <a:pt x="30" y="88"/>
                  </a:lnTo>
                  <a:lnTo>
                    <a:pt x="28" y="88"/>
                  </a:lnTo>
                  <a:lnTo>
                    <a:pt x="26" y="92"/>
                  </a:lnTo>
                  <a:lnTo>
                    <a:pt x="24" y="92"/>
                  </a:lnTo>
                  <a:lnTo>
                    <a:pt x="24" y="94"/>
                  </a:lnTo>
                  <a:lnTo>
                    <a:pt x="24" y="98"/>
                  </a:lnTo>
                  <a:lnTo>
                    <a:pt x="24" y="100"/>
                  </a:lnTo>
                  <a:lnTo>
                    <a:pt x="24" y="102"/>
                  </a:lnTo>
                  <a:lnTo>
                    <a:pt x="24" y="104"/>
                  </a:lnTo>
                  <a:lnTo>
                    <a:pt x="22" y="104"/>
                  </a:lnTo>
                  <a:lnTo>
                    <a:pt x="22" y="106"/>
                  </a:lnTo>
                  <a:lnTo>
                    <a:pt x="20" y="110"/>
                  </a:lnTo>
                  <a:lnTo>
                    <a:pt x="20" y="112"/>
                  </a:lnTo>
                  <a:lnTo>
                    <a:pt x="20" y="114"/>
                  </a:lnTo>
                  <a:lnTo>
                    <a:pt x="22" y="116"/>
                  </a:lnTo>
                  <a:lnTo>
                    <a:pt x="24" y="118"/>
                  </a:lnTo>
                  <a:lnTo>
                    <a:pt x="26" y="120"/>
                  </a:lnTo>
                  <a:lnTo>
                    <a:pt x="26" y="124"/>
                  </a:lnTo>
                  <a:lnTo>
                    <a:pt x="26" y="126"/>
                  </a:lnTo>
                  <a:lnTo>
                    <a:pt x="26" y="128"/>
                  </a:lnTo>
                  <a:lnTo>
                    <a:pt x="28" y="130"/>
                  </a:lnTo>
                  <a:lnTo>
                    <a:pt x="30" y="132"/>
                  </a:lnTo>
                  <a:lnTo>
                    <a:pt x="32" y="134"/>
                  </a:lnTo>
                  <a:lnTo>
                    <a:pt x="32" y="136"/>
                  </a:lnTo>
                  <a:lnTo>
                    <a:pt x="34" y="136"/>
                  </a:lnTo>
                  <a:lnTo>
                    <a:pt x="36" y="136"/>
                  </a:lnTo>
                  <a:lnTo>
                    <a:pt x="38" y="138"/>
                  </a:lnTo>
                  <a:lnTo>
                    <a:pt x="38" y="140"/>
                  </a:lnTo>
                  <a:lnTo>
                    <a:pt x="40" y="140"/>
                  </a:lnTo>
                  <a:lnTo>
                    <a:pt x="44" y="140"/>
                  </a:lnTo>
                  <a:lnTo>
                    <a:pt x="46" y="140"/>
                  </a:lnTo>
                  <a:lnTo>
                    <a:pt x="48" y="140"/>
                  </a:lnTo>
                  <a:lnTo>
                    <a:pt x="48" y="138"/>
                  </a:lnTo>
                  <a:lnTo>
                    <a:pt x="48" y="136"/>
                  </a:lnTo>
                  <a:lnTo>
                    <a:pt x="48" y="134"/>
                  </a:lnTo>
                  <a:lnTo>
                    <a:pt x="50" y="134"/>
                  </a:lnTo>
                  <a:lnTo>
                    <a:pt x="52" y="132"/>
                  </a:lnTo>
                  <a:lnTo>
                    <a:pt x="54" y="132"/>
                  </a:lnTo>
                  <a:lnTo>
                    <a:pt x="56" y="132"/>
                  </a:lnTo>
                  <a:lnTo>
                    <a:pt x="56" y="134"/>
                  </a:lnTo>
                  <a:lnTo>
                    <a:pt x="56" y="132"/>
                  </a:lnTo>
                  <a:lnTo>
                    <a:pt x="56" y="130"/>
                  </a:lnTo>
                  <a:lnTo>
                    <a:pt x="58" y="130"/>
                  </a:lnTo>
                  <a:lnTo>
                    <a:pt x="60" y="130"/>
                  </a:lnTo>
                  <a:lnTo>
                    <a:pt x="62" y="130"/>
                  </a:lnTo>
                  <a:lnTo>
                    <a:pt x="64" y="130"/>
                  </a:lnTo>
                  <a:lnTo>
                    <a:pt x="64" y="128"/>
                  </a:lnTo>
                  <a:lnTo>
                    <a:pt x="66" y="126"/>
                  </a:lnTo>
                  <a:lnTo>
                    <a:pt x="68" y="124"/>
                  </a:lnTo>
                  <a:lnTo>
                    <a:pt x="70" y="124"/>
                  </a:lnTo>
                  <a:lnTo>
                    <a:pt x="72" y="124"/>
                  </a:lnTo>
                  <a:lnTo>
                    <a:pt x="72" y="126"/>
                  </a:lnTo>
                  <a:lnTo>
                    <a:pt x="74" y="126"/>
                  </a:lnTo>
                  <a:lnTo>
                    <a:pt x="76" y="126"/>
                  </a:lnTo>
                  <a:lnTo>
                    <a:pt x="78" y="126"/>
                  </a:lnTo>
                  <a:lnTo>
                    <a:pt x="78" y="124"/>
                  </a:lnTo>
                  <a:lnTo>
                    <a:pt x="76" y="122"/>
                  </a:lnTo>
                  <a:lnTo>
                    <a:pt x="76" y="120"/>
                  </a:lnTo>
                  <a:lnTo>
                    <a:pt x="74" y="118"/>
                  </a:lnTo>
                  <a:lnTo>
                    <a:pt x="72" y="116"/>
                  </a:lnTo>
                  <a:lnTo>
                    <a:pt x="72" y="112"/>
                  </a:lnTo>
                  <a:lnTo>
                    <a:pt x="70" y="110"/>
                  </a:lnTo>
                  <a:lnTo>
                    <a:pt x="68" y="110"/>
                  </a:lnTo>
                  <a:lnTo>
                    <a:pt x="68" y="108"/>
                  </a:lnTo>
                  <a:lnTo>
                    <a:pt x="68" y="106"/>
                  </a:lnTo>
                  <a:lnTo>
                    <a:pt x="68" y="104"/>
                  </a:lnTo>
                  <a:lnTo>
                    <a:pt x="68" y="102"/>
                  </a:lnTo>
                  <a:lnTo>
                    <a:pt x="68" y="100"/>
                  </a:lnTo>
                  <a:lnTo>
                    <a:pt x="68" y="98"/>
                  </a:lnTo>
                  <a:lnTo>
                    <a:pt x="68" y="96"/>
                  </a:lnTo>
                  <a:lnTo>
                    <a:pt x="66" y="98"/>
                  </a:lnTo>
                  <a:lnTo>
                    <a:pt x="64" y="100"/>
                  </a:lnTo>
                  <a:lnTo>
                    <a:pt x="62" y="98"/>
                  </a:lnTo>
                  <a:lnTo>
                    <a:pt x="60" y="96"/>
                  </a:lnTo>
                  <a:lnTo>
                    <a:pt x="60" y="94"/>
                  </a:lnTo>
                  <a:lnTo>
                    <a:pt x="58" y="92"/>
                  </a:lnTo>
                  <a:lnTo>
                    <a:pt x="58" y="90"/>
                  </a:lnTo>
                  <a:lnTo>
                    <a:pt x="56" y="88"/>
                  </a:lnTo>
                  <a:lnTo>
                    <a:pt x="54" y="86"/>
                  </a:lnTo>
                  <a:lnTo>
                    <a:pt x="54" y="84"/>
                  </a:lnTo>
                  <a:lnTo>
                    <a:pt x="54" y="82"/>
                  </a:lnTo>
                  <a:lnTo>
                    <a:pt x="56" y="80"/>
                  </a:lnTo>
                  <a:lnTo>
                    <a:pt x="58" y="80"/>
                  </a:lnTo>
                  <a:lnTo>
                    <a:pt x="58" y="78"/>
                  </a:lnTo>
                  <a:lnTo>
                    <a:pt x="58" y="76"/>
                  </a:lnTo>
                  <a:lnTo>
                    <a:pt x="58" y="72"/>
                  </a:lnTo>
                  <a:lnTo>
                    <a:pt x="58" y="70"/>
                  </a:lnTo>
                  <a:lnTo>
                    <a:pt x="58" y="68"/>
                  </a:lnTo>
                  <a:lnTo>
                    <a:pt x="60" y="68"/>
                  </a:lnTo>
                  <a:lnTo>
                    <a:pt x="60" y="66"/>
                  </a:lnTo>
                  <a:lnTo>
                    <a:pt x="62" y="66"/>
                  </a:lnTo>
                  <a:lnTo>
                    <a:pt x="66" y="66"/>
                  </a:lnTo>
                  <a:lnTo>
                    <a:pt x="70" y="66"/>
                  </a:lnTo>
                  <a:lnTo>
                    <a:pt x="72" y="66"/>
                  </a:lnTo>
                  <a:lnTo>
                    <a:pt x="72" y="64"/>
                  </a:lnTo>
                  <a:lnTo>
                    <a:pt x="70" y="62"/>
                  </a:lnTo>
                  <a:lnTo>
                    <a:pt x="70" y="60"/>
                  </a:lnTo>
                  <a:lnTo>
                    <a:pt x="68" y="58"/>
                  </a:lnTo>
                  <a:lnTo>
                    <a:pt x="68" y="56"/>
                  </a:lnTo>
                  <a:lnTo>
                    <a:pt x="70" y="54"/>
                  </a:lnTo>
                  <a:lnTo>
                    <a:pt x="70" y="52"/>
                  </a:lnTo>
                  <a:lnTo>
                    <a:pt x="72" y="52"/>
                  </a:lnTo>
                  <a:lnTo>
                    <a:pt x="72" y="50"/>
                  </a:lnTo>
                  <a:lnTo>
                    <a:pt x="72" y="48"/>
                  </a:lnTo>
                  <a:lnTo>
                    <a:pt x="72" y="46"/>
                  </a:lnTo>
                  <a:lnTo>
                    <a:pt x="72" y="42"/>
                  </a:lnTo>
                  <a:lnTo>
                    <a:pt x="70" y="42"/>
                  </a:lnTo>
                  <a:lnTo>
                    <a:pt x="68" y="42"/>
                  </a:lnTo>
                  <a:lnTo>
                    <a:pt x="66" y="42"/>
                  </a:lnTo>
                  <a:lnTo>
                    <a:pt x="64" y="42"/>
                  </a:lnTo>
                  <a:lnTo>
                    <a:pt x="64" y="40"/>
                  </a:lnTo>
                  <a:lnTo>
                    <a:pt x="64" y="38"/>
                  </a:lnTo>
                  <a:lnTo>
                    <a:pt x="64" y="36"/>
                  </a:lnTo>
                  <a:lnTo>
                    <a:pt x="62" y="36"/>
                  </a:lnTo>
                  <a:lnTo>
                    <a:pt x="60" y="34"/>
                  </a:lnTo>
                  <a:lnTo>
                    <a:pt x="56" y="32"/>
                  </a:lnTo>
                  <a:lnTo>
                    <a:pt x="54" y="32"/>
                  </a:lnTo>
                  <a:lnTo>
                    <a:pt x="52" y="30"/>
                  </a:lnTo>
                  <a:lnTo>
                    <a:pt x="50" y="32"/>
                  </a:lnTo>
                  <a:lnTo>
                    <a:pt x="48" y="34"/>
                  </a:lnTo>
                  <a:lnTo>
                    <a:pt x="48" y="36"/>
                  </a:lnTo>
                  <a:lnTo>
                    <a:pt x="46" y="38"/>
                  </a:lnTo>
                  <a:lnTo>
                    <a:pt x="46" y="40"/>
                  </a:lnTo>
                  <a:lnTo>
                    <a:pt x="46" y="38"/>
                  </a:lnTo>
                  <a:lnTo>
                    <a:pt x="48" y="34"/>
                  </a:lnTo>
                  <a:lnTo>
                    <a:pt x="48" y="32"/>
                  </a:lnTo>
                  <a:lnTo>
                    <a:pt x="48" y="30"/>
                  </a:lnTo>
                  <a:lnTo>
                    <a:pt x="48" y="26"/>
                  </a:lnTo>
                  <a:lnTo>
                    <a:pt x="50" y="24"/>
                  </a:lnTo>
                  <a:lnTo>
                    <a:pt x="50" y="22"/>
                  </a:lnTo>
                  <a:lnTo>
                    <a:pt x="48" y="20"/>
                  </a:lnTo>
                  <a:lnTo>
                    <a:pt x="48" y="18"/>
                  </a:lnTo>
                  <a:lnTo>
                    <a:pt x="48" y="16"/>
                  </a:lnTo>
                  <a:lnTo>
                    <a:pt x="46" y="14"/>
                  </a:lnTo>
                  <a:lnTo>
                    <a:pt x="46" y="12"/>
                  </a:lnTo>
                  <a:lnTo>
                    <a:pt x="44" y="10"/>
                  </a:lnTo>
                  <a:lnTo>
                    <a:pt x="44" y="8"/>
                  </a:lnTo>
                  <a:lnTo>
                    <a:pt x="42" y="6"/>
                  </a:lnTo>
                  <a:lnTo>
                    <a:pt x="40" y="6"/>
                  </a:lnTo>
                  <a:lnTo>
                    <a:pt x="38" y="6"/>
                  </a:lnTo>
                  <a:lnTo>
                    <a:pt x="34" y="4"/>
                  </a:lnTo>
                  <a:lnTo>
                    <a:pt x="32" y="2"/>
                  </a:lnTo>
                  <a:lnTo>
                    <a:pt x="30" y="2"/>
                  </a:lnTo>
                  <a:lnTo>
                    <a:pt x="28" y="2"/>
                  </a:lnTo>
                  <a:lnTo>
                    <a:pt x="28" y="0"/>
                  </a:lnTo>
                  <a:lnTo>
                    <a:pt x="26" y="2"/>
                  </a:lnTo>
                  <a:lnTo>
                    <a:pt x="26" y="4"/>
                  </a:lnTo>
                  <a:lnTo>
                    <a:pt x="24" y="6"/>
                  </a:lnTo>
                  <a:lnTo>
                    <a:pt x="22" y="10"/>
                  </a:lnTo>
                  <a:lnTo>
                    <a:pt x="20" y="10"/>
                  </a:lnTo>
                  <a:close/>
                </a:path>
              </a:pathLst>
            </a:custGeom>
            <a:grpFill/>
            <a:ln w="3175">
              <a:solidFill>
                <a:schemeClr val="bg1"/>
              </a:solidFill>
              <a:round/>
              <a:headEnd/>
              <a:tailEnd/>
            </a:ln>
          </p:spPr>
          <p:txBody>
            <a:bodyPr/>
            <a:lstStyle/>
            <a:p>
              <a:endParaRPr lang="en-US" dirty="0"/>
            </a:p>
          </p:txBody>
        </p:sp>
        <p:sp>
          <p:nvSpPr>
            <p:cNvPr id="704" name="Freeform 25"/>
            <p:cNvSpPr>
              <a:spLocks noChangeAspect="1"/>
            </p:cNvSpPr>
            <p:nvPr/>
          </p:nvSpPr>
          <p:spPr bwMode="auto">
            <a:xfrm>
              <a:off x="1280" y="2225"/>
              <a:ext cx="96" cy="48"/>
            </a:xfrm>
            <a:custGeom>
              <a:avLst/>
              <a:gdLst/>
              <a:ahLst/>
              <a:cxnLst>
                <a:cxn ang="0">
                  <a:pos x="76" y="20"/>
                </a:cxn>
                <a:cxn ang="0">
                  <a:pos x="78" y="22"/>
                </a:cxn>
                <a:cxn ang="0">
                  <a:pos x="84" y="26"/>
                </a:cxn>
                <a:cxn ang="0">
                  <a:pos x="88" y="28"/>
                </a:cxn>
                <a:cxn ang="0">
                  <a:pos x="80" y="24"/>
                </a:cxn>
                <a:cxn ang="0">
                  <a:pos x="78" y="26"/>
                </a:cxn>
                <a:cxn ang="0">
                  <a:pos x="78" y="36"/>
                </a:cxn>
                <a:cxn ang="0">
                  <a:pos x="82" y="44"/>
                </a:cxn>
                <a:cxn ang="0">
                  <a:pos x="86" y="40"/>
                </a:cxn>
                <a:cxn ang="0">
                  <a:pos x="86" y="38"/>
                </a:cxn>
                <a:cxn ang="0">
                  <a:pos x="90" y="38"/>
                </a:cxn>
                <a:cxn ang="0">
                  <a:pos x="96" y="34"/>
                </a:cxn>
                <a:cxn ang="0">
                  <a:pos x="96" y="28"/>
                </a:cxn>
                <a:cxn ang="0">
                  <a:pos x="92" y="26"/>
                </a:cxn>
                <a:cxn ang="0">
                  <a:pos x="94" y="20"/>
                </a:cxn>
                <a:cxn ang="0">
                  <a:pos x="88" y="16"/>
                </a:cxn>
                <a:cxn ang="0">
                  <a:pos x="86" y="12"/>
                </a:cxn>
                <a:cxn ang="0">
                  <a:pos x="80" y="4"/>
                </a:cxn>
                <a:cxn ang="0">
                  <a:pos x="70" y="4"/>
                </a:cxn>
                <a:cxn ang="0">
                  <a:pos x="66" y="2"/>
                </a:cxn>
                <a:cxn ang="0">
                  <a:pos x="64" y="0"/>
                </a:cxn>
                <a:cxn ang="0">
                  <a:pos x="56" y="0"/>
                </a:cxn>
                <a:cxn ang="0">
                  <a:pos x="50" y="8"/>
                </a:cxn>
                <a:cxn ang="0">
                  <a:pos x="46" y="6"/>
                </a:cxn>
                <a:cxn ang="0">
                  <a:pos x="40" y="8"/>
                </a:cxn>
                <a:cxn ang="0">
                  <a:pos x="32" y="16"/>
                </a:cxn>
                <a:cxn ang="0">
                  <a:pos x="24" y="14"/>
                </a:cxn>
                <a:cxn ang="0">
                  <a:pos x="20" y="10"/>
                </a:cxn>
                <a:cxn ang="0">
                  <a:pos x="18" y="12"/>
                </a:cxn>
                <a:cxn ang="0">
                  <a:pos x="16" y="12"/>
                </a:cxn>
                <a:cxn ang="0">
                  <a:pos x="10" y="10"/>
                </a:cxn>
                <a:cxn ang="0">
                  <a:pos x="10" y="4"/>
                </a:cxn>
                <a:cxn ang="0">
                  <a:pos x="4" y="2"/>
                </a:cxn>
                <a:cxn ang="0">
                  <a:pos x="0" y="6"/>
                </a:cxn>
                <a:cxn ang="0">
                  <a:pos x="2" y="10"/>
                </a:cxn>
                <a:cxn ang="0">
                  <a:pos x="6" y="12"/>
                </a:cxn>
                <a:cxn ang="0">
                  <a:pos x="2" y="16"/>
                </a:cxn>
                <a:cxn ang="0">
                  <a:pos x="0" y="22"/>
                </a:cxn>
                <a:cxn ang="0">
                  <a:pos x="0" y="24"/>
                </a:cxn>
                <a:cxn ang="0">
                  <a:pos x="2" y="26"/>
                </a:cxn>
                <a:cxn ang="0">
                  <a:pos x="10" y="24"/>
                </a:cxn>
                <a:cxn ang="0">
                  <a:pos x="12" y="28"/>
                </a:cxn>
                <a:cxn ang="0">
                  <a:pos x="16" y="28"/>
                </a:cxn>
                <a:cxn ang="0">
                  <a:pos x="20" y="28"/>
                </a:cxn>
                <a:cxn ang="0">
                  <a:pos x="20" y="32"/>
                </a:cxn>
                <a:cxn ang="0">
                  <a:pos x="24" y="38"/>
                </a:cxn>
                <a:cxn ang="0">
                  <a:pos x="28" y="36"/>
                </a:cxn>
                <a:cxn ang="0">
                  <a:pos x="28" y="30"/>
                </a:cxn>
                <a:cxn ang="0">
                  <a:pos x="30" y="30"/>
                </a:cxn>
                <a:cxn ang="0">
                  <a:pos x="32" y="30"/>
                </a:cxn>
                <a:cxn ang="0">
                  <a:pos x="34" y="42"/>
                </a:cxn>
                <a:cxn ang="0">
                  <a:pos x="36" y="48"/>
                </a:cxn>
                <a:cxn ang="0">
                  <a:pos x="48" y="42"/>
                </a:cxn>
                <a:cxn ang="0">
                  <a:pos x="46" y="40"/>
                </a:cxn>
                <a:cxn ang="0">
                  <a:pos x="38" y="30"/>
                </a:cxn>
                <a:cxn ang="0">
                  <a:pos x="42" y="26"/>
                </a:cxn>
                <a:cxn ang="0">
                  <a:pos x="52" y="18"/>
                </a:cxn>
                <a:cxn ang="0">
                  <a:pos x="60" y="12"/>
                </a:cxn>
                <a:cxn ang="0">
                  <a:pos x="72" y="16"/>
                </a:cxn>
              </a:cxnLst>
              <a:rect l="0" t="0" r="r" b="b"/>
              <a:pathLst>
                <a:path w="96" h="48">
                  <a:moveTo>
                    <a:pt x="72" y="16"/>
                  </a:moveTo>
                  <a:lnTo>
                    <a:pt x="72" y="16"/>
                  </a:lnTo>
                  <a:lnTo>
                    <a:pt x="74" y="18"/>
                  </a:lnTo>
                  <a:lnTo>
                    <a:pt x="76" y="20"/>
                  </a:lnTo>
                  <a:lnTo>
                    <a:pt x="76" y="22"/>
                  </a:lnTo>
                  <a:lnTo>
                    <a:pt x="78" y="22"/>
                  </a:lnTo>
                  <a:lnTo>
                    <a:pt x="80" y="22"/>
                  </a:lnTo>
                  <a:lnTo>
                    <a:pt x="82" y="24"/>
                  </a:lnTo>
                  <a:lnTo>
                    <a:pt x="84" y="26"/>
                  </a:lnTo>
                  <a:lnTo>
                    <a:pt x="86" y="26"/>
                  </a:lnTo>
                  <a:lnTo>
                    <a:pt x="86" y="28"/>
                  </a:lnTo>
                  <a:lnTo>
                    <a:pt x="88" y="28"/>
                  </a:lnTo>
                  <a:lnTo>
                    <a:pt x="84" y="26"/>
                  </a:lnTo>
                  <a:lnTo>
                    <a:pt x="82" y="26"/>
                  </a:lnTo>
                  <a:lnTo>
                    <a:pt x="80" y="24"/>
                  </a:lnTo>
                  <a:lnTo>
                    <a:pt x="78" y="24"/>
                  </a:lnTo>
                  <a:lnTo>
                    <a:pt x="78" y="26"/>
                  </a:lnTo>
                  <a:lnTo>
                    <a:pt x="78" y="28"/>
                  </a:lnTo>
                  <a:lnTo>
                    <a:pt x="78" y="30"/>
                  </a:lnTo>
                  <a:lnTo>
                    <a:pt x="78" y="32"/>
                  </a:lnTo>
                  <a:lnTo>
                    <a:pt x="78" y="34"/>
                  </a:lnTo>
                  <a:lnTo>
                    <a:pt x="78" y="36"/>
                  </a:lnTo>
                  <a:lnTo>
                    <a:pt x="78" y="38"/>
                  </a:lnTo>
                  <a:lnTo>
                    <a:pt x="80" y="40"/>
                  </a:lnTo>
                  <a:lnTo>
                    <a:pt x="82" y="44"/>
                  </a:lnTo>
                  <a:lnTo>
                    <a:pt x="84" y="44"/>
                  </a:lnTo>
                  <a:lnTo>
                    <a:pt x="84" y="42"/>
                  </a:lnTo>
                  <a:lnTo>
                    <a:pt x="86" y="40"/>
                  </a:lnTo>
                  <a:lnTo>
                    <a:pt x="86" y="38"/>
                  </a:lnTo>
                  <a:lnTo>
                    <a:pt x="88" y="38"/>
                  </a:lnTo>
                  <a:lnTo>
                    <a:pt x="90" y="38"/>
                  </a:lnTo>
                  <a:lnTo>
                    <a:pt x="92" y="38"/>
                  </a:lnTo>
                  <a:lnTo>
                    <a:pt x="94" y="36"/>
                  </a:lnTo>
                  <a:lnTo>
                    <a:pt x="96" y="34"/>
                  </a:lnTo>
                  <a:lnTo>
                    <a:pt x="96" y="32"/>
                  </a:lnTo>
                  <a:lnTo>
                    <a:pt x="96" y="30"/>
                  </a:lnTo>
                  <a:lnTo>
                    <a:pt x="96" y="28"/>
                  </a:lnTo>
                  <a:lnTo>
                    <a:pt x="94" y="28"/>
                  </a:lnTo>
                  <a:lnTo>
                    <a:pt x="92" y="26"/>
                  </a:lnTo>
                  <a:lnTo>
                    <a:pt x="92" y="24"/>
                  </a:lnTo>
                  <a:lnTo>
                    <a:pt x="92" y="22"/>
                  </a:lnTo>
                  <a:lnTo>
                    <a:pt x="92" y="20"/>
                  </a:lnTo>
                  <a:lnTo>
                    <a:pt x="94" y="20"/>
                  </a:lnTo>
                  <a:lnTo>
                    <a:pt x="92" y="18"/>
                  </a:lnTo>
                  <a:lnTo>
                    <a:pt x="90" y="16"/>
                  </a:lnTo>
                  <a:lnTo>
                    <a:pt x="88" y="16"/>
                  </a:lnTo>
                  <a:lnTo>
                    <a:pt x="88" y="14"/>
                  </a:lnTo>
                  <a:lnTo>
                    <a:pt x="86" y="12"/>
                  </a:lnTo>
                  <a:lnTo>
                    <a:pt x="86" y="10"/>
                  </a:lnTo>
                  <a:lnTo>
                    <a:pt x="86" y="8"/>
                  </a:lnTo>
                  <a:lnTo>
                    <a:pt x="84" y="8"/>
                  </a:lnTo>
                  <a:lnTo>
                    <a:pt x="82" y="6"/>
                  </a:lnTo>
                  <a:lnTo>
                    <a:pt x="80" y="4"/>
                  </a:lnTo>
                  <a:lnTo>
                    <a:pt x="78" y="4"/>
                  </a:lnTo>
                  <a:lnTo>
                    <a:pt x="76" y="4"/>
                  </a:lnTo>
                  <a:lnTo>
                    <a:pt x="74" y="4"/>
                  </a:lnTo>
                  <a:lnTo>
                    <a:pt x="72" y="4"/>
                  </a:lnTo>
                  <a:lnTo>
                    <a:pt x="70" y="4"/>
                  </a:lnTo>
                  <a:lnTo>
                    <a:pt x="68" y="4"/>
                  </a:lnTo>
                  <a:lnTo>
                    <a:pt x="66" y="4"/>
                  </a:lnTo>
                  <a:lnTo>
                    <a:pt x="66" y="2"/>
                  </a:lnTo>
                  <a:lnTo>
                    <a:pt x="66" y="0"/>
                  </a:lnTo>
                  <a:lnTo>
                    <a:pt x="64" y="0"/>
                  </a:lnTo>
                  <a:lnTo>
                    <a:pt x="62" y="0"/>
                  </a:lnTo>
                  <a:lnTo>
                    <a:pt x="60" y="0"/>
                  </a:lnTo>
                  <a:lnTo>
                    <a:pt x="58" y="0"/>
                  </a:lnTo>
                  <a:lnTo>
                    <a:pt x="56" y="0"/>
                  </a:lnTo>
                  <a:lnTo>
                    <a:pt x="54" y="2"/>
                  </a:lnTo>
                  <a:lnTo>
                    <a:pt x="52" y="4"/>
                  </a:lnTo>
                  <a:lnTo>
                    <a:pt x="52" y="6"/>
                  </a:lnTo>
                  <a:lnTo>
                    <a:pt x="50" y="6"/>
                  </a:lnTo>
                  <a:lnTo>
                    <a:pt x="50" y="8"/>
                  </a:lnTo>
                  <a:lnTo>
                    <a:pt x="48" y="8"/>
                  </a:lnTo>
                  <a:lnTo>
                    <a:pt x="46" y="6"/>
                  </a:lnTo>
                  <a:lnTo>
                    <a:pt x="44" y="6"/>
                  </a:lnTo>
                  <a:lnTo>
                    <a:pt x="42" y="6"/>
                  </a:lnTo>
                  <a:lnTo>
                    <a:pt x="42" y="8"/>
                  </a:lnTo>
                  <a:lnTo>
                    <a:pt x="40" y="8"/>
                  </a:lnTo>
                  <a:lnTo>
                    <a:pt x="40" y="10"/>
                  </a:lnTo>
                  <a:lnTo>
                    <a:pt x="36" y="12"/>
                  </a:lnTo>
                  <a:lnTo>
                    <a:pt x="34" y="14"/>
                  </a:lnTo>
                  <a:lnTo>
                    <a:pt x="32" y="16"/>
                  </a:lnTo>
                  <a:lnTo>
                    <a:pt x="30" y="16"/>
                  </a:lnTo>
                  <a:lnTo>
                    <a:pt x="28" y="16"/>
                  </a:lnTo>
                  <a:lnTo>
                    <a:pt x="26" y="16"/>
                  </a:lnTo>
                  <a:lnTo>
                    <a:pt x="24" y="14"/>
                  </a:lnTo>
                  <a:lnTo>
                    <a:pt x="22" y="12"/>
                  </a:lnTo>
                  <a:lnTo>
                    <a:pt x="22" y="10"/>
                  </a:lnTo>
                  <a:lnTo>
                    <a:pt x="20" y="10"/>
                  </a:lnTo>
                  <a:lnTo>
                    <a:pt x="18" y="12"/>
                  </a:lnTo>
                  <a:lnTo>
                    <a:pt x="16" y="12"/>
                  </a:lnTo>
                  <a:lnTo>
                    <a:pt x="14" y="12"/>
                  </a:lnTo>
                  <a:lnTo>
                    <a:pt x="12" y="12"/>
                  </a:lnTo>
                  <a:lnTo>
                    <a:pt x="12" y="10"/>
                  </a:lnTo>
                  <a:lnTo>
                    <a:pt x="10" y="10"/>
                  </a:lnTo>
                  <a:lnTo>
                    <a:pt x="10" y="8"/>
                  </a:lnTo>
                  <a:lnTo>
                    <a:pt x="10" y="6"/>
                  </a:lnTo>
                  <a:lnTo>
                    <a:pt x="10" y="4"/>
                  </a:lnTo>
                  <a:lnTo>
                    <a:pt x="10" y="2"/>
                  </a:lnTo>
                  <a:lnTo>
                    <a:pt x="8" y="2"/>
                  </a:lnTo>
                  <a:lnTo>
                    <a:pt x="6" y="0"/>
                  </a:lnTo>
                  <a:lnTo>
                    <a:pt x="4" y="2"/>
                  </a:lnTo>
                  <a:lnTo>
                    <a:pt x="0" y="2"/>
                  </a:lnTo>
                  <a:lnTo>
                    <a:pt x="0" y="4"/>
                  </a:lnTo>
                  <a:lnTo>
                    <a:pt x="0" y="6"/>
                  </a:lnTo>
                  <a:lnTo>
                    <a:pt x="0" y="8"/>
                  </a:lnTo>
                  <a:lnTo>
                    <a:pt x="0" y="10"/>
                  </a:lnTo>
                  <a:lnTo>
                    <a:pt x="2" y="10"/>
                  </a:lnTo>
                  <a:lnTo>
                    <a:pt x="4" y="10"/>
                  </a:lnTo>
                  <a:lnTo>
                    <a:pt x="4" y="12"/>
                  </a:lnTo>
                  <a:lnTo>
                    <a:pt x="6" y="12"/>
                  </a:lnTo>
                  <a:lnTo>
                    <a:pt x="4" y="14"/>
                  </a:lnTo>
                  <a:lnTo>
                    <a:pt x="4" y="16"/>
                  </a:lnTo>
                  <a:lnTo>
                    <a:pt x="2" y="16"/>
                  </a:lnTo>
                  <a:lnTo>
                    <a:pt x="2" y="18"/>
                  </a:lnTo>
                  <a:lnTo>
                    <a:pt x="2" y="20"/>
                  </a:lnTo>
                  <a:lnTo>
                    <a:pt x="0" y="20"/>
                  </a:lnTo>
                  <a:lnTo>
                    <a:pt x="0" y="22"/>
                  </a:lnTo>
                  <a:lnTo>
                    <a:pt x="0" y="24"/>
                  </a:lnTo>
                  <a:lnTo>
                    <a:pt x="0" y="26"/>
                  </a:lnTo>
                  <a:lnTo>
                    <a:pt x="2" y="26"/>
                  </a:lnTo>
                  <a:lnTo>
                    <a:pt x="4" y="26"/>
                  </a:lnTo>
                  <a:lnTo>
                    <a:pt x="6" y="24"/>
                  </a:lnTo>
                  <a:lnTo>
                    <a:pt x="8" y="24"/>
                  </a:lnTo>
                  <a:lnTo>
                    <a:pt x="10" y="24"/>
                  </a:lnTo>
                  <a:lnTo>
                    <a:pt x="12" y="26"/>
                  </a:lnTo>
                  <a:lnTo>
                    <a:pt x="12" y="28"/>
                  </a:lnTo>
                  <a:lnTo>
                    <a:pt x="14" y="28"/>
                  </a:lnTo>
                  <a:lnTo>
                    <a:pt x="16" y="28"/>
                  </a:lnTo>
                  <a:lnTo>
                    <a:pt x="18" y="28"/>
                  </a:lnTo>
                  <a:lnTo>
                    <a:pt x="20" y="28"/>
                  </a:lnTo>
                  <a:lnTo>
                    <a:pt x="20" y="30"/>
                  </a:lnTo>
                  <a:lnTo>
                    <a:pt x="20" y="32"/>
                  </a:lnTo>
                  <a:lnTo>
                    <a:pt x="20" y="34"/>
                  </a:lnTo>
                  <a:lnTo>
                    <a:pt x="20" y="36"/>
                  </a:lnTo>
                  <a:lnTo>
                    <a:pt x="22" y="38"/>
                  </a:lnTo>
                  <a:lnTo>
                    <a:pt x="24" y="38"/>
                  </a:lnTo>
                  <a:lnTo>
                    <a:pt x="26" y="36"/>
                  </a:lnTo>
                  <a:lnTo>
                    <a:pt x="28" y="36"/>
                  </a:lnTo>
                  <a:lnTo>
                    <a:pt x="28" y="34"/>
                  </a:lnTo>
                  <a:lnTo>
                    <a:pt x="28" y="32"/>
                  </a:lnTo>
                  <a:lnTo>
                    <a:pt x="28" y="30"/>
                  </a:lnTo>
                  <a:lnTo>
                    <a:pt x="30" y="30"/>
                  </a:lnTo>
                  <a:lnTo>
                    <a:pt x="32" y="30"/>
                  </a:lnTo>
                  <a:lnTo>
                    <a:pt x="32" y="32"/>
                  </a:lnTo>
                  <a:lnTo>
                    <a:pt x="32" y="36"/>
                  </a:lnTo>
                  <a:lnTo>
                    <a:pt x="32" y="40"/>
                  </a:lnTo>
                  <a:lnTo>
                    <a:pt x="34" y="42"/>
                  </a:lnTo>
                  <a:lnTo>
                    <a:pt x="34" y="44"/>
                  </a:lnTo>
                  <a:lnTo>
                    <a:pt x="34" y="46"/>
                  </a:lnTo>
                  <a:lnTo>
                    <a:pt x="36" y="46"/>
                  </a:lnTo>
                  <a:lnTo>
                    <a:pt x="36" y="48"/>
                  </a:lnTo>
                  <a:lnTo>
                    <a:pt x="38" y="48"/>
                  </a:lnTo>
                  <a:lnTo>
                    <a:pt x="42" y="46"/>
                  </a:lnTo>
                  <a:lnTo>
                    <a:pt x="44" y="44"/>
                  </a:lnTo>
                  <a:lnTo>
                    <a:pt x="46" y="42"/>
                  </a:lnTo>
                  <a:lnTo>
                    <a:pt x="48" y="42"/>
                  </a:lnTo>
                  <a:lnTo>
                    <a:pt x="48" y="40"/>
                  </a:lnTo>
                  <a:lnTo>
                    <a:pt x="46" y="40"/>
                  </a:lnTo>
                  <a:lnTo>
                    <a:pt x="44" y="38"/>
                  </a:lnTo>
                  <a:lnTo>
                    <a:pt x="42" y="36"/>
                  </a:lnTo>
                  <a:lnTo>
                    <a:pt x="40" y="34"/>
                  </a:lnTo>
                  <a:lnTo>
                    <a:pt x="38" y="32"/>
                  </a:lnTo>
                  <a:lnTo>
                    <a:pt x="38" y="30"/>
                  </a:lnTo>
                  <a:lnTo>
                    <a:pt x="38" y="28"/>
                  </a:lnTo>
                  <a:lnTo>
                    <a:pt x="40" y="26"/>
                  </a:lnTo>
                  <a:lnTo>
                    <a:pt x="42" y="26"/>
                  </a:lnTo>
                  <a:lnTo>
                    <a:pt x="44" y="24"/>
                  </a:lnTo>
                  <a:lnTo>
                    <a:pt x="46" y="22"/>
                  </a:lnTo>
                  <a:lnTo>
                    <a:pt x="50" y="22"/>
                  </a:lnTo>
                  <a:lnTo>
                    <a:pt x="50" y="20"/>
                  </a:lnTo>
                  <a:lnTo>
                    <a:pt x="52" y="18"/>
                  </a:lnTo>
                  <a:lnTo>
                    <a:pt x="54" y="14"/>
                  </a:lnTo>
                  <a:lnTo>
                    <a:pt x="56" y="14"/>
                  </a:lnTo>
                  <a:lnTo>
                    <a:pt x="56" y="12"/>
                  </a:lnTo>
                  <a:lnTo>
                    <a:pt x="58" y="12"/>
                  </a:lnTo>
                  <a:lnTo>
                    <a:pt x="60" y="12"/>
                  </a:lnTo>
                  <a:lnTo>
                    <a:pt x="62" y="12"/>
                  </a:lnTo>
                  <a:lnTo>
                    <a:pt x="66" y="14"/>
                  </a:lnTo>
                  <a:lnTo>
                    <a:pt x="70" y="14"/>
                  </a:lnTo>
                  <a:lnTo>
                    <a:pt x="72" y="16"/>
                  </a:lnTo>
                  <a:close/>
                </a:path>
              </a:pathLst>
            </a:custGeom>
            <a:grpFill/>
            <a:ln w="3175">
              <a:solidFill>
                <a:schemeClr val="bg1"/>
              </a:solidFill>
              <a:round/>
              <a:headEnd/>
              <a:tailEnd/>
            </a:ln>
          </p:spPr>
          <p:txBody>
            <a:bodyPr/>
            <a:lstStyle/>
            <a:p>
              <a:endParaRPr lang="en-US" dirty="0"/>
            </a:p>
          </p:txBody>
        </p:sp>
        <p:sp>
          <p:nvSpPr>
            <p:cNvPr id="705" name="Freeform 26"/>
            <p:cNvSpPr>
              <a:spLocks noChangeAspect="1"/>
            </p:cNvSpPr>
            <p:nvPr/>
          </p:nvSpPr>
          <p:spPr bwMode="auto">
            <a:xfrm>
              <a:off x="1340" y="2171"/>
              <a:ext cx="206" cy="318"/>
            </a:xfrm>
            <a:custGeom>
              <a:avLst/>
              <a:gdLst/>
              <a:ahLst/>
              <a:cxnLst>
                <a:cxn ang="0">
                  <a:pos x="24" y="224"/>
                </a:cxn>
                <a:cxn ang="0">
                  <a:pos x="36" y="232"/>
                </a:cxn>
                <a:cxn ang="0">
                  <a:pos x="50" y="232"/>
                </a:cxn>
                <a:cxn ang="0">
                  <a:pos x="78" y="248"/>
                </a:cxn>
                <a:cxn ang="0">
                  <a:pos x="88" y="260"/>
                </a:cxn>
                <a:cxn ang="0">
                  <a:pos x="94" y="272"/>
                </a:cxn>
                <a:cxn ang="0">
                  <a:pos x="100" y="284"/>
                </a:cxn>
                <a:cxn ang="0">
                  <a:pos x="120" y="280"/>
                </a:cxn>
                <a:cxn ang="0">
                  <a:pos x="140" y="284"/>
                </a:cxn>
                <a:cxn ang="0">
                  <a:pos x="150" y="296"/>
                </a:cxn>
                <a:cxn ang="0">
                  <a:pos x="148" y="312"/>
                </a:cxn>
                <a:cxn ang="0">
                  <a:pos x="156" y="318"/>
                </a:cxn>
                <a:cxn ang="0">
                  <a:pos x="158" y="294"/>
                </a:cxn>
                <a:cxn ang="0">
                  <a:pos x="162" y="272"/>
                </a:cxn>
                <a:cxn ang="0">
                  <a:pos x="162" y="258"/>
                </a:cxn>
                <a:cxn ang="0">
                  <a:pos x="152" y="242"/>
                </a:cxn>
                <a:cxn ang="0">
                  <a:pos x="158" y="226"/>
                </a:cxn>
                <a:cxn ang="0">
                  <a:pos x="168" y="220"/>
                </a:cxn>
                <a:cxn ang="0">
                  <a:pos x="158" y="216"/>
                </a:cxn>
                <a:cxn ang="0">
                  <a:pos x="168" y="206"/>
                </a:cxn>
                <a:cxn ang="0">
                  <a:pos x="182" y="200"/>
                </a:cxn>
                <a:cxn ang="0">
                  <a:pos x="196" y="198"/>
                </a:cxn>
                <a:cxn ang="0">
                  <a:pos x="202" y="210"/>
                </a:cxn>
                <a:cxn ang="0">
                  <a:pos x="206" y="210"/>
                </a:cxn>
                <a:cxn ang="0">
                  <a:pos x="200" y="190"/>
                </a:cxn>
                <a:cxn ang="0">
                  <a:pos x="190" y="182"/>
                </a:cxn>
                <a:cxn ang="0">
                  <a:pos x="194" y="164"/>
                </a:cxn>
                <a:cxn ang="0">
                  <a:pos x="190" y="150"/>
                </a:cxn>
                <a:cxn ang="0">
                  <a:pos x="194" y="128"/>
                </a:cxn>
                <a:cxn ang="0">
                  <a:pos x="192" y="118"/>
                </a:cxn>
                <a:cxn ang="0">
                  <a:pos x="178" y="120"/>
                </a:cxn>
                <a:cxn ang="0">
                  <a:pos x="162" y="120"/>
                </a:cxn>
                <a:cxn ang="0">
                  <a:pos x="150" y="106"/>
                </a:cxn>
                <a:cxn ang="0">
                  <a:pos x="130" y="104"/>
                </a:cxn>
                <a:cxn ang="0">
                  <a:pos x="116" y="96"/>
                </a:cxn>
                <a:cxn ang="0">
                  <a:pos x="118" y="80"/>
                </a:cxn>
                <a:cxn ang="0">
                  <a:pos x="110" y="60"/>
                </a:cxn>
                <a:cxn ang="0">
                  <a:pos x="110" y="52"/>
                </a:cxn>
                <a:cxn ang="0">
                  <a:pos x="112" y="38"/>
                </a:cxn>
                <a:cxn ang="0">
                  <a:pos x="128" y="16"/>
                </a:cxn>
                <a:cxn ang="0">
                  <a:pos x="142" y="2"/>
                </a:cxn>
                <a:cxn ang="0">
                  <a:pos x="122" y="12"/>
                </a:cxn>
                <a:cxn ang="0">
                  <a:pos x="106" y="22"/>
                </a:cxn>
                <a:cxn ang="0">
                  <a:pos x="90" y="24"/>
                </a:cxn>
                <a:cxn ang="0">
                  <a:pos x="86" y="30"/>
                </a:cxn>
                <a:cxn ang="0">
                  <a:pos x="66" y="38"/>
                </a:cxn>
                <a:cxn ang="0">
                  <a:pos x="64" y="56"/>
                </a:cxn>
                <a:cxn ang="0">
                  <a:pos x="54" y="62"/>
                </a:cxn>
                <a:cxn ang="0">
                  <a:pos x="42" y="74"/>
                </a:cxn>
                <a:cxn ang="0">
                  <a:pos x="40" y="86"/>
                </a:cxn>
                <a:cxn ang="0">
                  <a:pos x="32" y="78"/>
                </a:cxn>
                <a:cxn ang="0">
                  <a:pos x="30" y="92"/>
                </a:cxn>
                <a:cxn ang="0">
                  <a:pos x="26" y="104"/>
                </a:cxn>
                <a:cxn ang="0">
                  <a:pos x="28" y="116"/>
                </a:cxn>
                <a:cxn ang="0">
                  <a:pos x="34" y="130"/>
                </a:cxn>
                <a:cxn ang="0">
                  <a:pos x="32" y="142"/>
                </a:cxn>
                <a:cxn ang="0">
                  <a:pos x="26" y="160"/>
                </a:cxn>
                <a:cxn ang="0">
                  <a:pos x="24" y="180"/>
                </a:cxn>
                <a:cxn ang="0">
                  <a:pos x="16" y="190"/>
                </a:cxn>
                <a:cxn ang="0">
                  <a:pos x="4" y="202"/>
                </a:cxn>
              </a:cxnLst>
              <a:rect l="0" t="0" r="r" b="b"/>
              <a:pathLst>
                <a:path w="206" h="318">
                  <a:moveTo>
                    <a:pt x="8" y="216"/>
                  </a:moveTo>
                  <a:lnTo>
                    <a:pt x="12" y="218"/>
                  </a:lnTo>
                  <a:lnTo>
                    <a:pt x="14" y="220"/>
                  </a:lnTo>
                  <a:lnTo>
                    <a:pt x="14" y="222"/>
                  </a:lnTo>
                  <a:lnTo>
                    <a:pt x="16" y="222"/>
                  </a:lnTo>
                  <a:lnTo>
                    <a:pt x="18" y="222"/>
                  </a:lnTo>
                  <a:lnTo>
                    <a:pt x="20" y="222"/>
                  </a:lnTo>
                  <a:lnTo>
                    <a:pt x="22" y="222"/>
                  </a:lnTo>
                  <a:lnTo>
                    <a:pt x="24" y="224"/>
                  </a:lnTo>
                  <a:lnTo>
                    <a:pt x="24" y="226"/>
                  </a:lnTo>
                  <a:lnTo>
                    <a:pt x="26" y="226"/>
                  </a:lnTo>
                  <a:lnTo>
                    <a:pt x="26" y="228"/>
                  </a:lnTo>
                  <a:lnTo>
                    <a:pt x="26" y="230"/>
                  </a:lnTo>
                  <a:lnTo>
                    <a:pt x="28" y="230"/>
                  </a:lnTo>
                  <a:lnTo>
                    <a:pt x="30" y="232"/>
                  </a:lnTo>
                  <a:lnTo>
                    <a:pt x="32" y="232"/>
                  </a:lnTo>
                  <a:lnTo>
                    <a:pt x="34" y="232"/>
                  </a:lnTo>
                  <a:lnTo>
                    <a:pt x="34" y="230"/>
                  </a:lnTo>
                  <a:lnTo>
                    <a:pt x="36" y="230"/>
                  </a:lnTo>
                  <a:lnTo>
                    <a:pt x="36" y="232"/>
                  </a:lnTo>
                  <a:lnTo>
                    <a:pt x="38" y="232"/>
                  </a:lnTo>
                  <a:lnTo>
                    <a:pt x="40" y="234"/>
                  </a:lnTo>
                  <a:lnTo>
                    <a:pt x="42" y="234"/>
                  </a:lnTo>
                  <a:lnTo>
                    <a:pt x="44" y="234"/>
                  </a:lnTo>
                  <a:lnTo>
                    <a:pt x="44" y="232"/>
                  </a:lnTo>
                  <a:lnTo>
                    <a:pt x="44" y="230"/>
                  </a:lnTo>
                  <a:lnTo>
                    <a:pt x="44" y="228"/>
                  </a:lnTo>
                  <a:lnTo>
                    <a:pt x="46" y="230"/>
                  </a:lnTo>
                  <a:lnTo>
                    <a:pt x="48" y="230"/>
                  </a:lnTo>
                  <a:lnTo>
                    <a:pt x="50" y="230"/>
                  </a:lnTo>
                  <a:lnTo>
                    <a:pt x="50" y="232"/>
                  </a:lnTo>
                  <a:lnTo>
                    <a:pt x="52" y="234"/>
                  </a:lnTo>
                  <a:lnTo>
                    <a:pt x="52" y="236"/>
                  </a:lnTo>
                  <a:lnTo>
                    <a:pt x="54" y="236"/>
                  </a:lnTo>
                  <a:lnTo>
                    <a:pt x="56" y="238"/>
                  </a:lnTo>
                  <a:lnTo>
                    <a:pt x="58" y="238"/>
                  </a:lnTo>
                  <a:lnTo>
                    <a:pt x="62" y="238"/>
                  </a:lnTo>
                  <a:lnTo>
                    <a:pt x="64" y="238"/>
                  </a:lnTo>
                  <a:lnTo>
                    <a:pt x="66" y="240"/>
                  </a:lnTo>
                  <a:lnTo>
                    <a:pt x="68" y="242"/>
                  </a:lnTo>
                  <a:lnTo>
                    <a:pt x="72" y="244"/>
                  </a:lnTo>
                  <a:lnTo>
                    <a:pt x="74" y="246"/>
                  </a:lnTo>
                  <a:lnTo>
                    <a:pt x="76" y="246"/>
                  </a:lnTo>
                  <a:lnTo>
                    <a:pt x="78" y="248"/>
                  </a:lnTo>
                  <a:lnTo>
                    <a:pt x="80" y="248"/>
                  </a:lnTo>
                  <a:lnTo>
                    <a:pt x="80" y="252"/>
                  </a:lnTo>
                  <a:lnTo>
                    <a:pt x="82" y="254"/>
                  </a:lnTo>
                  <a:lnTo>
                    <a:pt x="82" y="256"/>
                  </a:lnTo>
                  <a:lnTo>
                    <a:pt x="82" y="258"/>
                  </a:lnTo>
                  <a:lnTo>
                    <a:pt x="84" y="258"/>
                  </a:lnTo>
                  <a:lnTo>
                    <a:pt x="86" y="258"/>
                  </a:lnTo>
                  <a:lnTo>
                    <a:pt x="86" y="260"/>
                  </a:lnTo>
                  <a:lnTo>
                    <a:pt x="88" y="260"/>
                  </a:lnTo>
                  <a:lnTo>
                    <a:pt x="88" y="262"/>
                  </a:lnTo>
                  <a:lnTo>
                    <a:pt x="90" y="262"/>
                  </a:lnTo>
                  <a:lnTo>
                    <a:pt x="92" y="262"/>
                  </a:lnTo>
                  <a:lnTo>
                    <a:pt x="92" y="264"/>
                  </a:lnTo>
                  <a:lnTo>
                    <a:pt x="92" y="266"/>
                  </a:lnTo>
                  <a:lnTo>
                    <a:pt x="94" y="268"/>
                  </a:lnTo>
                  <a:lnTo>
                    <a:pt x="94" y="270"/>
                  </a:lnTo>
                  <a:lnTo>
                    <a:pt x="94" y="272"/>
                  </a:lnTo>
                  <a:lnTo>
                    <a:pt x="96" y="272"/>
                  </a:lnTo>
                  <a:lnTo>
                    <a:pt x="98" y="272"/>
                  </a:lnTo>
                  <a:lnTo>
                    <a:pt x="100" y="272"/>
                  </a:lnTo>
                  <a:lnTo>
                    <a:pt x="100" y="274"/>
                  </a:lnTo>
                  <a:lnTo>
                    <a:pt x="100" y="276"/>
                  </a:lnTo>
                  <a:lnTo>
                    <a:pt x="100" y="278"/>
                  </a:lnTo>
                  <a:lnTo>
                    <a:pt x="100" y="280"/>
                  </a:lnTo>
                  <a:lnTo>
                    <a:pt x="100" y="282"/>
                  </a:lnTo>
                  <a:lnTo>
                    <a:pt x="100" y="284"/>
                  </a:lnTo>
                  <a:lnTo>
                    <a:pt x="102" y="284"/>
                  </a:lnTo>
                  <a:lnTo>
                    <a:pt x="108" y="286"/>
                  </a:lnTo>
                  <a:lnTo>
                    <a:pt x="110" y="286"/>
                  </a:lnTo>
                  <a:lnTo>
                    <a:pt x="112" y="286"/>
                  </a:lnTo>
                  <a:lnTo>
                    <a:pt x="114" y="286"/>
                  </a:lnTo>
                  <a:lnTo>
                    <a:pt x="116" y="286"/>
                  </a:lnTo>
                  <a:lnTo>
                    <a:pt x="118" y="286"/>
                  </a:lnTo>
                  <a:lnTo>
                    <a:pt x="118" y="284"/>
                  </a:lnTo>
                  <a:lnTo>
                    <a:pt x="118" y="282"/>
                  </a:lnTo>
                  <a:lnTo>
                    <a:pt x="120" y="280"/>
                  </a:lnTo>
                  <a:lnTo>
                    <a:pt x="122" y="280"/>
                  </a:lnTo>
                  <a:lnTo>
                    <a:pt x="124" y="280"/>
                  </a:lnTo>
                  <a:lnTo>
                    <a:pt x="126" y="282"/>
                  </a:lnTo>
                  <a:lnTo>
                    <a:pt x="128" y="282"/>
                  </a:lnTo>
                  <a:lnTo>
                    <a:pt x="130" y="284"/>
                  </a:lnTo>
                  <a:lnTo>
                    <a:pt x="132" y="284"/>
                  </a:lnTo>
                  <a:lnTo>
                    <a:pt x="134" y="284"/>
                  </a:lnTo>
                  <a:lnTo>
                    <a:pt x="136" y="282"/>
                  </a:lnTo>
                  <a:lnTo>
                    <a:pt x="138" y="280"/>
                  </a:lnTo>
                  <a:lnTo>
                    <a:pt x="138" y="282"/>
                  </a:lnTo>
                  <a:lnTo>
                    <a:pt x="140" y="282"/>
                  </a:lnTo>
                  <a:lnTo>
                    <a:pt x="140" y="284"/>
                  </a:lnTo>
                  <a:lnTo>
                    <a:pt x="142" y="284"/>
                  </a:lnTo>
                  <a:lnTo>
                    <a:pt x="142" y="286"/>
                  </a:lnTo>
                  <a:lnTo>
                    <a:pt x="144" y="286"/>
                  </a:lnTo>
                  <a:lnTo>
                    <a:pt x="146" y="286"/>
                  </a:lnTo>
                  <a:lnTo>
                    <a:pt x="148" y="286"/>
                  </a:lnTo>
                  <a:lnTo>
                    <a:pt x="150" y="286"/>
                  </a:lnTo>
                  <a:lnTo>
                    <a:pt x="152" y="288"/>
                  </a:lnTo>
                  <a:lnTo>
                    <a:pt x="152" y="290"/>
                  </a:lnTo>
                  <a:lnTo>
                    <a:pt x="152" y="292"/>
                  </a:lnTo>
                  <a:lnTo>
                    <a:pt x="152" y="294"/>
                  </a:lnTo>
                  <a:lnTo>
                    <a:pt x="152" y="296"/>
                  </a:lnTo>
                  <a:lnTo>
                    <a:pt x="150" y="296"/>
                  </a:lnTo>
                  <a:lnTo>
                    <a:pt x="150" y="298"/>
                  </a:lnTo>
                  <a:lnTo>
                    <a:pt x="148" y="298"/>
                  </a:lnTo>
                  <a:lnTo>
                    <a:pt x="146" y="300"/>
                  </a:lnTo>
                  <a:lnTo>
                    <a:pt x="146" y="302"/>
                  </a:lnTo>
                  <a:lnTo>
                    <a:pt x="144" y="304"/>
                  </a:lnTo>
                  <a:lnTo>
                    <a:pt x="144" y="306"/>
                  </a:lnTo>
                  <a:lnTo>
                    <a:pt x="144" y="308"/>
                  </a:lnTo>
                  <a:lnTo>
                    <a:pt x="144" y="310"/>
                  </a:lnTo>
                  <a:lnTo>
                    <a:pt x="144" y="312"/>
                  </a:lnTo>
                  <a:lnTo>
                    <a:pt x="146" y="312"/>
                  </a:lnTo>
                  <a:lnTo>
                    <a:pt x="148" y="312"/>
                  </a:lnTo>
                  <a:lnTo>
                    <a:pt x="150" y="312"/>
                  </a:lnTo>
                  <a:lnTo>
                    <a:pt x="150" y="314"/>
                  </a:lnTo>
                  <a:lnTo>
                    <a:pt x="152" y="314"/>
                  </a:lnTo>
                  <a:lnTo>
                    <a:pt x="152" y="316"/>
                  </a:lnTo>
                  <a:lnTo>
                    <a:pt x="152" y="318"/>
                  </a:lnTo>
                  <a:lnTo>
                    <a:pt x="154" y="318"/>
                  </a:lnTo>
                  <a:lnTo>
                    <a:pt x="156" y="318"/>
                  </a:lnTo>
                  <a:lnTo>
                    <a:pt x="158" y="316"/>
                  </a:lnTo>
                  <a:lnTo>
                    <a:pt x="158" y="314"/>
                  </a:lnTo>
                  <a:lnTo>
                    <a:pt x="158" y="312"/>
                  </a:lnTo>
                  <a:lnTo>
                    <a:pt x="158" y="308"/>
                  </a:lnTo>
                  <a:lnTo>
                    <a:pt x="158" y="304"/>
                  </a:lnTo>
                  <a:lnTo>
                    <a:pt x="158" y="302"/>
                  </a:lnTo>
                  <a:lnTo>
                    <a:pt x="158" y="300"/>
                  </a:lnTo>
                  <a:lnTo>
                    <a:pt x="158" y="298"/>
                  </a:lnTo>
                  <a:lnTo>
                    <a:pt x="158" y="296"/>
                  </a:lnTo>
                  <a:lnTo>
                    <a:pt x="158" y="294"/>
                  </a:lnTo>
                  <a:lnTo>
                    <a:pt x="158" y="292"/>
                  </a:lnTo>
                  <a:lnTo>
                    <a:pt x="160" y="290"/>
                  </a:lnTo>
                  <a:lnTo>
                    <a:pt x="160" y="286"/>
                  </a:lnTo>
                  <a:lnTo>
                    <a:pt x="160" y="284"/>
                  </a:lnTo>
                  <a:lnTo>
                    <a:pt x="162" y="284"/>
                  </a:lnTo>
                  <a:lnTo>
                    <a:pt x="162" y="282"/>
                  </a:lnTo>
                  <a:lnTo>
                    <a:pt x="162" y="280"/>
                  </a:lnTo>
                  <a:lnTo>
                    <a:pt x="162" y="278"/>
                  </a:lnTo>
                  <a:lnTo>
                    <a:pt x="162" y="276"/>
                  </a:lnTo>
                  <a:lnTo>
                    <a:pt x="162" y="274"/>
                  </a:lnTo>
                  <a:lnTo>
                    <a:pt x="162" y="272"/>
                  </a:lnTo>
                  <a:lnTo>
                    <a:pt x="162" y="270"/>
                  </a:lnTo>
                  <a:lnTo>
                    <a:pt x="162" y="268"/>
                  </a:lnTo>
                  <a:lnTo>
                    <a:pt x="164" y="266"/>
                  </a:lnTo>
                  <a:lnTo>
                    <a:pt x="164" y="264"/>
                  </a:lnTo>
                  <a:lnTo>
                    <a:pt x="166" y="264"/>
                  </a:lnTo>
                  <a:lnTo>
                    <a:pt x="164" y="262"/>
                  </a:lnTo>
                  <a:lnTo>
                    <a:pt x="164" y="260"/>
                  </a:lnTo>
                  <a:lnTo>
                    <a:pt x="162" y="258"/>
                  </a:lnTo>
                  <a:lnTo>
                    <a:pt x="162" y="256"/>
                  </a:lnTo>
                  <a:lnTo>
                    <a:pt x="160" y="256"/>
                  </a:lnTo>
                  <a:lnTo>
                    <a:pt x="160" y="254"/>
                  </a:lnTo>
                  <a:lnTo>
                    <a:pt x="160" y="250"/>
                  </a:lnTo>
                  <a:lnTo>
                    <a:pt x="160" y="248"/>
                  </a:lnTo>
                  <a:lnTo>
                    <a:pt x="158" y="248"/>
                  </a:lnTo>
                  <a:lnTo>
                    <a:pt x="158" y="246"/>
                  </a:lnTo>
                  <a:lnTo>
                    <a:pt x="156" y="244"/>
                  </a:lnTo>
                  <a:lnTo>
                    <a:pt x="154" y="244"/>
                  </a:lnTo>
                  <a:lnTo>
                    <a:pt x="152" y="242"/>
                  </a:lnTo>
                  <a:lnTo>
                    <a:pt x="152" y="240"/>
                  </a:lnTo>
                  <a:lnTo>
                    <a:pt x="152" y="238"/>
                  </a:lnTo>
                  <a:lnTo>
                    <a:pt x="152" y="236"/>
                  </a:lnTo>
                  <a:lnTo>
                    <a:pt x="152" y="234"/>
                  </a:lnTo>
                  <a:lnTo>
                    <a:pt x="152" y="232"/>
                  </a:lnTo>
                  <a:lnTo>
                    <a:pt x="152" y="230"/>
                  </a:lnTo>
                  <a:lnTo>
                    <a:pt x="152" y="228"/>
                  </a:lnTo>
                  <a:lnTo>
                    <a:pt x="152" y="226"/>
                  </a:lnTo>
                  <a:lnTo>
                    <a:pt x="156" y="226"/>
                  </a:lnTo>
                  <a:lnTo>
                    <a:pt x="158" y="226"/>
                  </a:lnTo>
                  <a:lnTo>
                    <a:pt x="160" y="226"/>
                  </a:lnTo>
                  <a:lnTo>
                    <a:pt x="162" y="226"/>
                  </a:lnTo>
                  <a:lnTo>
                    <a:pt x="164" y="226"/>
                  </a:lnTo>
                  <a:lnTo>
                    <a:pt x="168" y="226"/>
                  </a:lnTo>
                  <a:lnTo>
                    <a:pt x="170" y="224"/>
                  </a:lnTo>
                  <a:lnTo>
                    <a:pt x="168" y="222"/>
                  </a:lnTo>
                  <a:lnTo>
                    <a:pt x="168" y="220"/>
                  </a:lnTo>
                  <a:lnTo>
                    <a:pt x="166" y="220"/>
                  </a:lnTo>
                  <a:lnTo>
                    <a:pt x="166" y="218"/>
                  </a:lnTo>
                  <a:lnTo>
                    <a:pt x="164" y="218"/>
                  </a:lnTo>
                  <a:lnTo>
                    <a:pt x="162" y="220"/>
                  </a:lnTo>
                  <a:lnTo>
                    <a:pt x="160" y="218"/>
                  </a:lnTo>
                  <a:lnTo>
                    <a:pt x="158" y="218"/>
                  </a:lnTo>
                  <a:lnTo>
                    <a:pt x="158" y="216"/>
                  </a:lnTo>
                  <a:lnTo>
                    <a:pt x="158" y="214"/>
                  </a:lnTo>
                  <a:lnTo>
                    <a:pt x="158" y="212"/>
                  </a:lnTo>
                  <a:lnTo>
                    <a:pt x="156" y="210"/>
                  </a:lnTo>
                  <a:lnTo>
                    <a:pt x="156" y="208"/>
                  </a:lnTo>
                  <a:lnTo>
                    <a:pt x="156" y="206"/>
                  </a:lnTo>
                  <a:lnTo>
                    <a:pt x="158" y="204"/>
                  </a:lnTo>
                  <a:lnTo>
                    <a:pt x="160" y="204"/>
                  </a:lnTo>
                  <a:lnTo>
                    <a:pt x="162" y="204"/>
                  </a:lnTo>
                  <a:lnTo>
                    <a:pt x="164" y="206"/>
                  </a:lnTo>
                  <a:lnTo>
                    <a:pt x="166" y="206"/>
                  </a:lnTo>
                  <a:lnTo>
                    <a:pt x="168" y="206"/>
                  </a:lnTo>
                  <a:lnTo>
                    <a:pt x="172" y="206"/>
                  </a:lnTo>
                  <a:lnTo>
                    <a:pt x="174" y="206"/>
                  </a:lnTo>
                  <a:lnTo>
                    <a:pt x="176" y="206"/>
                  </a:lnTo>
                  <a:lnTo>
                    <a:pt x="178" y="206"/>
                  </a:lnTo>
                  <a:lnTo>
                    <a:pt x="180" y="206"/>
                  </a:lnTo>
                  <a:lnTo>
                    <a:pt x="182" y="206"/>
                  </a:lnTo>
                  <a:lnTo>
                    <a:pt x="182" y="204"/>
                  </a:lnTo>
                  <a:lnTo>
                    <a:pt x="182" y="202"/>
                  </a:lnTo>
                  <a:lnTo>
                    <a:pt x="182" y="200"/>
                  </a:lnTo>
                  <a:lnTo>
                    <a:pt x="184" y="200"/>
                  </a:lnTo>
                  <a:lnTo>
                    <a:pt x="186" y="200"/>
                  </a:lnTo>
                  <a:lnTo>
                    <a:pt x="186" y="202"/>
                  </a:lnTo>
                  <a:lnTo>
                    <a:pt x="188" y="202"/>
                  </a:lnTo>
                  <a:lnTo>
                    <a:pt x="188" y="204"/>
                  </a:lnTo>
                  <a:lnTo>
                    <a:pt x="190" y="204"/>
                  </a:lnTo>
                  <a:lnTo>
                    <a:pt x="192" y="202"/>
                  </a:lnTo>
                  <a:lnTo>
                    <a:pt x="194" y="202"/>
                  </a:lnTo>
                  <a:lnTo>
                    <a:pt x="194" y="200"/>
                  </a:lnTo>
                  <a:lnTo>
                    <a:pt x="196" y="198"/>
                  </a:lnTo>
                  <a:lnTo>
                    <a:pt x="198" y="198"/>
                  </a:lnTo>
                  <a:lnTo>
                    <a:pt x="200" y="198"/>
                  </a:lnTo>
                  <a:lnTo>
                    <a:pt x="200" y="200"/>
                  </a:lnTo>
                  <a:lnTo>
                    <a:pt x="198" y="200"/>
                  </a:lnTo>
                  <a:lnTo>
                    <a:pt x="198" y="202"/>
                  </a:lnTo>
                  <a:lnTo>
                    <a:pt x="200" y="202"/>
                  </a:lnTo>
                  <a:lnTo>
                    <a:pt x="200" y="204"/>
                  </a:lnTo>
                  <a:lnTo>
                    <a:pt x="200" y="206"/>
                  </a:lnTo>
                  <a:lnTo>
                    <a:pt x="200" y="208"/>
                  </a:lnTo>
                  <a:lnTo>
                    <a:pt x="202" y="210"/>
                  </a:lnTo>
                  <a:lnTo>
                    <a:pt x="202" y="212"/>
                  </a:lnTo>
                  <a:lnTo>
                    <a:pt x="202" y="214"/>
                  </a:lnTo>
                  <a:lnTo>
                    <a:pt x="202" y="216"/>
                  </a:lnTo>
                  <a:lnTo>
                    <a:pt x="204" y="216"/>
                  </a:lnTo>
                  <a:lnTo>
                    <a:pt x="206" y="216"/>
                  </a:lnTo>
                  <a:lnTo>
                    <a:pt x="206" y="214"/>
                  </a:lnTo>
                  <a:lnTo>
                    <a:pt x="206" y="212"/>
                  </a:lnTo>
                  <a:lnTo>
                    <a:pt x="206" y="210"/>
                  </a:lnTo>
                  <a:lnTo>
                    <a:pt x="206" y="208"/>
                  </a:lnTo>
                  <a:lnTo>
                    <a:pt x="204" y="206"/>
                  </a:lnTo>
                  <a:lnTo>
                    <a:pt x="204" y="204"/>
                  </a:lnTo>
                  <a:lnTo>
                    <a:pt x="204" y="202"/>
                  </a:lnTo>
                  <a:lnTo>
                    <a:pt x="202" y="202"/>
                  </a:lnTo>
                  <a:lnTo>
                    <a:pt x="202" y="200"/>
                  </a:lnTo>
                  <a:lnTo>
                    <a:pt x="202" y="198"/>
                  </a:lnTo>
                  <a:lnTo>
                    <a:pt x="202" y="196"/>
                  </a:lnTo>
                  <a:lnTo>
                    <a:pt x="200" y="194"/>
                  </a:lnTo>
                  <a:lnTo>
                    <a:pt x="200" y="192"/>
                  </a:lnTo>
                  <a:lnTo>
                    <a:pt x="200" y="190"/>
                  </a:lnTo>
                  <a:lnTo>
                    <a:pt x="198" y="188"/>
                  </a:lnTo>
                  <a:lnTo>
                    <a:pt x="196" y="188"/>
                  </a:lnTo>
                  <a:lnTo>
                    <a:pt x="196" y="186"/>
                  </a:lnTo>
                  <a:lnTo>
                    <a:pt x="194" y="186"/>
                  </a:lnTo>
                  <a:lnTo>
                    <a:pt x="192" y="184"/>
                  </a:lnTo>
                  <a:lnTo>
                    <a:pt x="190" y="184"/>
                  </a:lnTo>
                  <a:lnTo>
                    <a:pt x="188" y="184"/>
                  </a:lnTo>
                  <a:lnTo>
                    <a:pt x="190" y="184"/>
                  </a:lnTo>
                  <a:lnTo>
                    <a:pt x="190" y="182"/>
                  </a:lnTo>
                  <a:lnTo>
                    <a:pt x="192" y="180"/>
                  </a:lnTo>
                  <a:lnTo>
                    <a:pt x="194" y="180"/>
                  </a:lnTo>
                  <a:lnTo>
                    <a:pt x="196" y="178"/>
                  </a:lnTo>
                  <a:lnTo>
                    <a:pt x="198" y="176"/>
                  </a:lnTo>
                  <a:lnTo>
                    <a:pt x="200" y="176"/>
                  </a:lnTo>
                  <a:lnTo>
                    <a:pt x="200" y="174"/>
                  </a:lnTo>
                  <a:lnTo>
                    <a:pt x="200" y="172"/>
                  </a:lnTo>
                  <a:lnTo>
                    <a:pt x="198" y="170"/>
                  </a:lnTo>
                  <a:lnTo>
                    <a:pt x="196" y="168"/>
                  </a:lnTo>
                  <a:lnTo>
                    <a:pt x="196" y="166"/>
                  </a:lnTo>
                  <a:lnTo>
                    <a:pt x="194" y="166"/>
                  </a:lnTo>
                  <a:lnTo>
                    <a:pt x="194" y="164"/>
                  </a:lnTo>
                  <a:lnTo>
                    <a:pt x="194" y="162"/>
                  </a:lnTo>
                  <a:lnTo>
                    <a:pt x="194" y="160"/>
                  </a:lnTo>
                  <a:lnTo>
                    <a:pt x="192" y="160"/>
                  </a:lnTo>
                  <a:lnTo>
                    <a:pt x="192" y="158"/>
                  </a:lnTo>
                  <a:lnTo>
                    <a:pt x="190" y="158"/>
                  </a:lnTo>
                  <a:lnTo>
                    <a:pt x="190" y="156"/>
                  </a:lnTo>
                  <a:lnTo>
                    <a:pt x="190" y="154"/>
                  </a:lnTo>
                  <a:lnTo>
                    <a:pt x="190" y="150"/>
                  </a:lnTo>
                  <a:lnTo>
                    <a:pt x="190" y="148"/>
                  </a:lnTo>
                  <a:lnTo>
                    <a:pt x="190" y="146"/>
                  </a:lnTo>
                  <a:lnTo>
                    <a:pt x="190" y="142"/>
                  </a:lnTo>
                  <a:lnTo>
                    <a:pt x="190" y="140"/>
                  </a:lnTo>
                  <a:lnTo>
                    <a:pt x="190" y="138"/>
                  </a:lnTo>
                  <a:lnTo>
                    <a:pt x="190" y="136"/>
                  </a:lnTo>
                  <a:lnTo>
                    <a:pt x="192" y="134"/>
                  </a:lnTo>
                  <a:lnTo>
                    <a:pt x="194" y="132"/>
                  </a:lnTo>
                  <a:lnTo>
                    <a:pt x="194" y="130"/>
                  </a:lnTo>
                  <a:lnTo>
                    <a:pt x="194" y="128"/>
                  </a:lnTo>
                  <a:lnTo>
                    <a:pt x="194" y="126"/>
                  </a:lnTo>
                  <a:lnTo>
                    <a:pt x="196" y="126"/>
                  </a:lnTo>
                  <a:lnTo>
                    <a:pt x="198" y="124"/>
                  </a:lnTo>
                  <a:lnTo>
                    <a:pt x="200" y="122"/>
                  </a:lnTo>
                  <a:lnTo>
                    <a:pt x="200" y="120"/>
                  </a:lnTo>
                  <a:lnTo>
                    <a:pt x="200" y="118"/>
                  </a:lnTo>
                  <a:lnTo>
                    <a:pt x="198" y="118"/>
                  </a:lnTo>
                  <a:lnTo>
                    <a:pt x="196" y="118"/>
                  </a:lnTo>
                  <a:lnTo>
                    <a:pt x="194" y="118"/>
                  </a:lnTo>
                  <a:lnTo>
                    <a:pt x="192" y="118"/>
                  </a:lnTo>
                  <a:lnTo>
                    <a:pt x="190" y="120"/>
                  </a:lnTo>
                  <a:lnTo>
                    <a:pt x="188" y="120"/>
                  </a:lnTo>
                  <a:lnTo>
                    <a:pt x="186" y="120"/>
                  </a:lnTo>
                  <a:lnTo>
                    <a:pt x="184" y="120"/>
                  </a:lnTo>
                  <a:lnTo>
                    <a:pt x="182" y="120"/>
                  </a:lnTo>
                  <a:lnTo>
                    <a:pt x="182" y="122"/>
                  </a:lnTo>
                  <a:lnTo>
                    <a:pt x="180" y="122"/>
                  </a:lnTo>
                  <a:lnTo>
                    <a:pt x="178" y="120"/>
                  </a:lnTo>
                  <a:lnTo>
                    <a:pt x="176" y="120"/>
                  </a:lnTo>
                  <a:lnTo>
                    <a:pt x="174" y="118"/>
                  </a:lnTo>
                  <a:lnTo>
                    <a:pt x="172" y="118"/>
                  </a:lnTo>
                  <a:lnTo>
                    <a:pt x="170" y="120"/>
                  </a:lnTo>
                  <a:lnTo>
                    <a:pt x="170" y="122"/>
                  </a:lnTo>
                  <a:lnTo>
                    <a:pt x="168" y="122"/>
                  </a:lnTo>
                  <a:lnTo>
                    <a:pt x="166" y="122"/>
                  </a:lnTo>
                  <a:lnTo>
                    <a:pt x="164" y="122"/>
                  </a:lnTo>
                  <a:lnTo>
                    <a:pt x="164" y="120"/>
                  </a:lnTo>
                  <a:lnTo>
                    <a:pt x="162" y="120"/>
                  </a:lnTo>
                  <a:lnTo>
                    <a:pt x="162" y="118"/>
                  </a:lnTo>
                  <a:lnTo>
                    <a:pt x="160" y="116"/>
                  </a:lnTo>
                  <a:lnTo>
                    <a:pt x="158" y="112"/>
                  </a:lnTo>
                  <a:lnTo>
                    <a:pt x="158" y="110"/>
                  </a:lnTo>
                  <a:lnTo>
                    <a:pt x="156" y="108"/>
                  </a:lnTo>
                  <a:lnTo>
                    <a:pt x="156" y="106"/>
                  </a:lnTo>
                  <a:lnTo>
                    <a:pt x="154" y="106"/>
                  </a:lnTo>
                  <a:lnTo>
                    <a:pt x="152" y="106"/>
                  </a:lnTo>
                  <a:lnTo>
                    <a:pt x="150" y="106"/>
                  </a:lnTo>
                  <a:lnTo>
                    <a:pt x="148" y="106"/>
                  </a:lnTo>
                  <a:lnTo>
                    <a:pt x="148" y="104"/>
                  </a:lnTo>
                  <a:lnTo>
                    <a:pt x="146" y="104"/>
                  </a:lnTo>
                  <a:lnTo>
                    <a:pt x="144" y="102"/>
                  </a:lnTo>
                  <a:lnTo>
                    <a:pt x="142" y="104"/>
                  </a:lnTo>
                  <a:lnTo>
                    <a:pt x="140" y="104"/>
                  </a:lnTo>
                  <a:lnTo>
                    <a:pt x="140" y="106"/>
                  </a:lnTo>
                  <a:lnTo>
                    <a:pt x="138" y="106"/>
                  </a:lnTo>
                  <a:lnTo>
                    <a:pt x="136" y="104"/>
                  </a:lnTo>
                  <a:lnTo>
                    <a:pt x="132" y="104"/>
                  </a:lnTo>
                  <a:lnTo>
                    <a:pt x="130" y="104"/>
                  </a:lnTo>
                  <a:lnTo>
                    <a:pt x="128" y="104"/>
                  </a:lnTo>
                  <a:lnTo>
                    <a:pt x="126" y="104"/>
                  </a:lnTo>
                  <a:lnTo>
                    <a:pt x="124" y="104"/>
                  </a:lnTo>
                  <a:lnTo>
                    <a:pt x="122" y="104"/>
                  </a:lnTo>
                  <a:lnTo>
                    <a:pt x="120" y="104"/>
                  </a:lnTo>
                  <a:lnTo>
                    <a:pt x="120" y="102"/>
                  </a:lnTo>
                  <a:lnTo>
                    <a:pt x="118" y="100"/>
                  </a:lnTo>
                  <a:lnTo>
                    <a:pt x="118" y="98"/>
                  </a:lnTo>
                  <a:lnTo>
                    <a:pt x="118" y="96"/>
                  </a:lnTo>
                  <a:lnTo>
                    <a:pt x="116" y="96"/>
                  </a:lnTo>
                  <a:lnTo>
                    <a:pt x="114" y="96"/>
                  </a:lnTo>
                  <a:lnTo>
                    <a:pt x="114" y="92"/>
                  </a:lnTo>
                  <a:lnTo>
                    <a:pt x="114" y="90"/>
                  </a:lnTo>
                  <a:lnTo>
                    <a:pt x="116" y="88"/>
                  </a:lnTo>
                  <a:lnTo>
                    <a:pt x="116" y="86"/>
                  </a:lnTo>
                  <a:lnTo>
                    <a:pt x="116" y="84"/>
                  </a:lnTo>
                  <a:lnTo>
                    <a:pt x="118" y="84"/>
                  </a:lnTo>
                  <a:lnTo>
                    <a:pt x="118" y="82"/>
                  </a:lnTo>
                  <a:lnTo>
                    <a:pt x="118" y="80"/>
                  </a:lnTo>
                  <a:lnTo>
                    <a:pt x="118" y="78"/>
                  </a:lnTo>
                  <a:lnTo>
                    <a:pt x="116" y="76"/>
                  </a:lnTo>
                  <a:lnTo>
                    <a:pt x="114" y="74"/>
                  </a:lnTo>
                  <a:lnTo>
                    <a:pt x="112" y="74"/>
                  </a:lnTo>
                  <a:lnTo>
                    <a:pt x="112" y="72"/>
                  </a:lnTo>
                  <a:lnTo>
                    <a:pt x="112" y="70"/>
                  </a:lnTo>
                  <a:lnTo>
                    <a:pt x="112" y="68"/>
                  </a:lnTo>
                  <a:lnTo>
                    <a:pt x="112" y="64"/>
                  </a:lnTo>
                  <a:lnTo>
                    <a:pt x="112" y="62"/>
                  </a:lnTo>
                  <a:lnTo>
                    <a:pt x="112" y="60"/>
                  </a:lnTo>
                  <a:lnTo>
                    <a:pt x="110" y="60"/>
                  </a:lnTo>
                  <a:lnTo>
                    <a:pt x="108" y="60"/>
                  </a:lnTo>
                  <a:lnTo>
                    <a:pt x="106" y="60"/>
                  </a:lnTo>
                  <a:lnTo>
                    <a:pt x="106" y="62"/>
                  </a:lnTo>
                  <a:lnTo>
                    <a:pt x="104" y="62"/>
                  </a:lnTo>
                  <a:lnTo>
                    <a:pt x="102" y="62"/>
                  </a:lnTo>
                  <a:lnTo>
                    <a:pt x="102" y="60"/>
                  </a:lnTo>
                  <a:lnTo>
                    <a:pt x="102" y="58"/>
                  </a:lnTo>
                  <a:lnTo>
                    <a:pt x="104" y="58"/>
                  </a:lnTo>
                  <a:lnTo>
                    <a:pt x="106" y="56"/>
                  </a:lnTo>
                  <a:lnTo>
                    <a:pt x="106" y="54"/>
                  </a:lnTo>
                  <a:lnTo>
                    <a:pt x="108" y="52"/>
                  </a:lnTo>
                  <a:lnTo>
                    <a:pt x="110" y="52"/>
                  </a:lnTo>
                  <a:lnTo>
                    <a:pt x="110" y="50"/>
                  </a:lnTo>
                  <a:lnTo>
                    <a:pt x="110" y="48"/>
                  </a:lnTo>
                  <a:lnTo>
                    <a:pt x="110" y="46"/>
                  </a:lnTo>
                  <a:lnTo>
                    <a:pt x="110" y="44"/>
                  </a:lnTo>
                  <a:lnTo>
                    <a:pt x="112" y="42"/>
                  </a:lnTo>
                  <a:lnTo>
                    <a:pt x="112" y="40"/>
                  </a:lnTo>
                  <a:lnTo>
                    <a:pt x="112" y="38"/>
                  </a:lnTo>
                  <a:lnTo>
                    <a:pt x="112" y="34"/>
                  </a:lnTo>
                  <a:lnTo>
                    <a:pt x="114" y="32"/>
                  </a:lnTo>
                  <a:lnTo>
                    <a:pt x="114" y="30"/>
                  </a:lnTo>
                  <a:lnTo>
                    <a:pt x="116" y="28"/>
                  </a:lnTo>
                  <a:lnTo>
                    <a:pt x="118" y="26"/>
                  </a:lnTo>
                  <a:lnTo>
                    <a:pt x="120" y="24"/>
                  </a:lnTo>
                  <a:lnTo>
                    <a:pt x="124" y="24"/>
                  </a:lnTo>
                  <a:lnTo>
                    <a:pt x="126" y="24"/>
                  </a:lnTo>
                  <a:lnTo>
                    <a:pt x="126" y="22"/>
                  </a:lnTo>
                  <a:lnTo>
                    <a:pt x="128" y="20"/>
                  </a:lnTo>
                  <a:lnTo>
                    <a:pt x="128" y="18"/>
                  </a:lnTo>
                  <a:lnTo>
                    <a:pt x="128" y="16"/>
                  </a:lnTo>
                  <a:lnTo>
                    <a:pt x="130" y="16"/>
                  </a:lnTo>
                  <a:lnTo>
                    <a:pt x="132" y="16"/>
                  </a:lnTo>
                  <a:lnTo>
                    <a:pt x="134" y="14"/>
                  </a:lnTo>
                  <a:lnTo>
                    <a:pt x="136" y="14"/>
                  </a:lnTo>
                  <a:lnTo>
                    <a:pt x="136" y="12"/>
                  </a:lnTo>
                  <a:lnTo>
                    <a:pt x="138" y="12"/>
                  </a:lnTo>
                  <a:lnTo>
                    <a:pt x="140" y="12"/>
                  </a:lnTo>
                  <a:lnTo>
                    <a:pt x="140" y="10"/>
                  </a:lnTo>
                  <a:lnTo>
                    <a:pt x="142" y="8"/>
                  </a:lnTo>
                  <a:lnTo>
                    <a:pt x="142" y="6"/>
                  </a:lnTo>
                  <a:lnTo>
                    <a:pt x="144" y="4"/>
                  </a:lnTo>
                  <a:lnTo>
                    <a:pt x="142" y="2"/>
                  </a:lnTo>
                  <a:lnTo>
                    <a:pt x="140" y="0"/>
                  </a:lnTo>
                  <a:lnTo>
                    <a:pt x="138" y="0"/>
                  </a:lnTo>
                  <a:lnTo>
                    <a:pt x="136" y="0"/>
                  </a:lnTo>
                  <a:lnTo>
                    <a:pt x="134" y="0"/>
                  </a:lnTo>
                  <a:lnTo>
                    <a:pt x="130" y="2"/>
                  </a:lnTo>
                  <a:lnTo>
                    <a:pt x="128" y="2"/>
                  </a:lnTo>
                  <a:lnTo>
                    <a:pt x="126" y="2"/>
                  </a:lnTo>
                  <a:lnTo>
                    <a:pt x="126" y="4"/>
                  </a:lnTo>
                  <a:lnTo>
                    <a:pt x="124" y="6"/>
                  </a:lnTo>
                  <a:lnTo>
                    <a:pt x="124" y="8"/>
                  </a:lnTo>
                  <a:lnTo>
                    <a:pt x="124" y="10"/>
                  </a:lnTo>
                  <a:lnTo>
                    <a:pt x="122" y="12"/>
                  </a:lnTo>
                  <a:lnTo>
                    <a:pt x="120" y="12"/>
                  </a:lnTo>
                  <a:lnTo>
                    <a:pt x="120" y="14"/>
                  </a:lnTo>
                  <a:lnTo>
                    <a:pt x="118" y="14"/>
                  </a:lnTo>
                  <a:lnTo>
                    <a:pt x="114" y="12"/>
                  </a:lnTo>
                  <a:lnTo>
                    <a:pt x="112" y="12"/>
                  </a:lnTo>
                  <a:lnTo>
                    <a:pt x="112" y="14"/>
                  </a:lnTo>
                  <a:lnTo>
                    <a:pt x="110" y="16"/>
                  </a:lnTo>
                  <a:lnTo>
                    <a:pt x="108" y="18"/>
                  </a:lnTo>
                  <a:lnTo>
                    <a:pt x="106" y="20"/>
                  </a:lnTo>
                  <a:lnTo>
                    <a:pt x="106" y="22"/>
                  </a:lnTo>
                  <a:lnTo>
                    <a:pt x="102" y="22"/>
                  </a:lnTo>
                  <a:lnTo>
                    <a:pt x="100" y="22"/>
                  </a:lnTo>
                  <a:lnTo>
                    <a:pt x="98" y="22"/>
                  </a:lnTo>
                  <a:lnTo>
                    <a:pt x="96" y="22"/>
                  </a:lnTo>
                  <a:lnTo>
                    <a:pt x="94" y="20"/>
                  </a:lnTo>
                  <a:lnTo>
                    <a:pt x="92" y="20"/>
                  </a:lnTo>
                  <a:lnTo>
                    <a:pt x="92" y="22"/>
                  </a:lnTo>
                  <a:lnTo>
                    <a:pt x="90" y="22"/>
                  </a:lnTo>
                  <a:lnTo>
                    <a:pt x="90" y="24"/>
                  </a:lnTo>
                  <a:lnTo>
                    <a:pt x="90" y="26"/>
                  </a:lnTo>
                  <a:lnTo>
                    <a:pt x="90" y="28"/>
                  </a:lnTo>
                  <a:lnTo>
                    <a:pt x="88" y="28"/>
                  </a:lnTo>
                  <a:lnTo>
                    <a:pt x="88" y="30"/>
                  </a:lnTo>
                  <a:lnTo>
                    <a:pt x="88" y="32"/>
                  </a:lnTo>
                  <a:lnTo>
                    <a:pt x="86" y="32"/>
                  </a:lnTo>
                  <a:lnTo>
                    <a:pt x="84" y="32"/>
                  </a:lnTo>
                  <a:lnTo>
                    <a:pt x="86" y="30"/>
                  </a:lnTo>
                  <a:lnTo>
                    <a:pt x="84" y="28"/>
                  </a:lnTo>
                  <a:lnTo>
                    <a:pt x="82" y="28"/>
                  </a:lnTo>
                  <a:lnTo>
                    <a:pt x="80" y="28"/>
                  </a:lnTo>
                  <a:lnTo>
                    <a:pt x="78" y="28"/>
                  </a:lnTo>
                  <a:lnTo>
                    <a:pt x="76" y="30"/>
                  </a:lnTo>
                  <a:lnTo>
                    <a:pt x="74" y="30"/>
                  </a:lnTo>
                  <a:lnTo>
                    <a:pt x="72" y="30"/>
                  </a:lnTo>
                  <a:lnTo>
                    <a:pt x="72" y="32"/>
                  </a:lnTo>
                  <a:lnTo>
                    <a:pt x="70" y="34"/>
                  </a:lnTo>
                  <a:lnTo>
                    <a:pt x="66" y="36"/>
                  </a:lnTo>
                  <a:lnTo>
                    <a:pt x="66" y="38"/>
                  </a:lnTo>
                  <a:lnTo>
                    <a:pt x="64" y="38"/>
                  </a:lnTo>
                  <a:lnTo>
                    <a:pt x="64" y="40"/>
                  </a:lnTo>
                  <a:lnTo>
                    <a:pt x="66" y="42"/>
                  </a:lnTo>
                  <a:lnTo>
                    <a:pt x="66" y="44"/>
                  </a:lnTo>
                  <a:lnTo>
                    <a:pt x="66" y="46"/>
                  </a:lnTo>
                  <a:lnTo>
                    <a:pt x="64" y="48"/>
                  </a:lnTo>
                  <a:lnTo>
                    <a:pt x="64" y="50"/>
                  </a:lnTo>
                  <a:lnTo>
                    <a:pt x="64" y="52"/>
                  </a:lnTo>
                  <a:lnTo>
                    <a:pt x="64" y="54"/>
                  </a:lnTo>
                  <a:lnTo>
                    <a:pt x="64" y="56"/>
                  </a:lnTo>
                  <a:lnTo>
                    <a:pt x="64" y="58"/>
                  </a:lnTo>
                  <a:lnTo>
                    <a:pt x="66" y="58"/>
                  </a:lnTo>
                  <a:lnTo>
                    <a:pt x="64" y="58"/>
                  </a:lnTo>
                  <a:lnTo>
                    <a:pt x="62" y="58"/>
                  </a:lnTo>
                  <a:lnTo>
                    <a:pt x="60" y="58"/>
                  </a:lnTo>
                  <a:lnTo>
                    <a:pt x="58" y="58"/>
                  </a:lnTo>
                  <a:lnTo>
                    <a:pt x="56" y="60"/>
                  </a:lnTo>
                  <a:lnTo>
                    <a:pt x="54" y="62"/>
                  </a:lnTo>
                  <a:lnTo>
                    <a:pt x="54" y="64"/>
                  </a:lnTo>
                  <a:lnTo>
                    <a:pt x="52" y="68"/>
                  </a:lnTo>
                  <a:lnTo>
                    <a:pt x="50" y="68"/>
                  </a:lnTo>
                  <a:lnTo>
                    <a:pt x="48" y="70"/>
                  </a:lnTo>
                  <a:lnTo>
                    <a:pt x="46" y="70"/>
                  </a:lnTo>
                  <a:lnTo>
                    <a:pt x="44" y="72"/>
                  </a:lnTo>
                  <a:lnTo>
                    <a:pt x="42" y="72"/>
                  </a:lnTo>
                  <a:lnTo>
                    <a:pt x="40" y="72"/>
                  </a:lnTo>
                  <a:lnTo>
                    <a:pt x="42" y="74"/>
                  </a:lnTo>
                  <a:lnTo>
                    <a:pt x="42" y="76"/>
                  </a:lnTo>
                  <a:lnTo>
                    <a:pt x="42" y="78"/>
                  </a:lnTo>
                  <a:lnTo>
                    <a:pt x="44" y="78"/>
                  </a:lnTo>
                  <a:lnTo>
                    <a:pt x="44" y="80"/>
                  </a:lnTo>
                  <a:lnTo>
                    <a:pt x="44" y="82"/>
                  </a:lnTo>
                  <a:lnTo>
                    <a:pt x="44" y="84"/>
                  </a:lnTo>
                  <a:lnTo>
                    <a:pt x="44" y="86"/>
                  </a:lnTo>
                  <a:lnTo>
                    <a:pt x="42" y="86"/>
                  </a:lnTo>
                  <a:lnTo>
                    <a:pt x="40" y="86"/>
                  </a:lnTo>
                  <a:lnTo>
                    <a:pt x="40" y="82"/>
                  </a:lnTo>
                  <a:lnTo>
                    <a:pt x="40" y="80"/>
                  </a:lnTo>
                  <a:lnTo>
                    <a:pt x="40" y="78"/>
                  </a:lnTo>
                  <a:lnTo>
                    <a:pt x="38" y="78"/>
                  </a:lnTo>
                  <a:lnTo>
                    <a:pt x="38" y="76"/>
                  </a:lnTo>
                  <a:lnTo>
                    <a:pt x="36" y="74"/>
                  </a:lnTo>
                  <a:lnTo>
                    <a:pt x="34" y="74"/>
                  </a:lnTo>
                  <a:lnTo>
                    <a:pt x="32" y="74"/>
                  </a:lnTo>
                  <a:lnTo>
                    <a:pt x="32" y="76"/>
                  </a:lnTo>
                  <a:lnTo>
                    <a:pt x="32" y="78"/>
                  </a:lnTo>
                  <a:lnTo>
                    <a:pt x="32" y="80"/>
                  </a:lnTo>
                  <a:lnTo>
                    <a:pt x="34" y="82"/>
                  </a:lnTo>
                  <a:lnTo>
                    <a:pt x="36" y="82"/>
                  </a:lnTo>
                  <a:lnTo>
                    <a:pt x="36" y="84"/>
                  </a:lnTo>
                  <a:lnTo>
                    <a:pt x="36" y="86"/>
                  </a:lnTo>
                  <a:lnTo>
                    <a:pt x="36" y="88"/>
                  </a:lnTo>
                  <a:lnTo>
                    <a:pt x="34" y="90"/>
                  </a:lnTo>
                  <a:lnTo>
                    <a:pt x="34" y="92"/>
                  </a:lnTo>
                  <a:lnTo>
                    <a:pt x="32" y="92"/>
                  </a:lnTo>
                  <a:lnTo>
                    <a:pt x="30" y="92"/>
                  </a:lnTo>
                  <a:lnTo>
                    <a:pt x="28" y="92"/>
                  </a:lnTo>
                  <a:lnTo>
                    <a:pt x="28" y="90"/>
                  </a:lnTo>
                  <a:lnTo>
                    <a:pt x="26" y="94"/>
                  </a:lnTo>
                  <a:lnTo>
                    <a:pt x="24" y="96"/>
                  </a:lnTo>
                  <a:lnTo>
                    <a:pt x="24" y="98"/>
                  </a:lnTo>
                  <a:lnTo>
                    <a:pt x="24" y="100"/>
                  </a:lnTo>
                  <a:lnTo>
                    <a:pt x="26" y="102"/>
                  </a:lnTo>
                  <a:lnTo>
                    <a:pt x="26" y="104"/>
                  </a:lnTo>
                  <a:lnTo>
                    <a:pt x="26" y="106"/>
                  </a:lnTo>
                  <a:lnTo>
                    <a:pt x="28" y="108"/>
                  </a:lnTo>
                  <a:lnTo>
                    <a:pt x="30" y="110"/>
                  </a:lnTo>
                  <a:lnTo>
                    <a:pt x="32" y="112"/>
                  </a:lnTo>
                  <a:lnTo>
                    <a:pt x="32" y="114"/>
                  </a:lnTo>
                  <a:lnTo>
                    <a:pt x="30" y="116"/>
                  </a:lnTo>
                  <a:lnTo>
                    <a:pt x="28" y="116"/>
                  </a:lnTo>
                  <a:lnTo>
                    <a:pt x="28" y="118"/>
                  </a:lnTo>
                  <a:lnTo>
                    <a:pt x="30" y="120"/>
                  </a:lnTo>
                  <a:lnTo>
                    <a:pt x="30" y="122"/>
                  </a:lnTo>
                  <a:lnTo>
                    <a:pt x="32" y="122"/>
                  </a:lnTo>
                  <a:lnTo>
                    <a:pt x="32" y="126"/>
                  </a:lnTo>
                  <a:lnTo>
                    <a:pt x="32" y="128"/>
                  </a:lnTo>
                  <a:lnTo>
                    <a:pt x="32" y="130"/>
                  </a:lnTo>
                  <a:lnTo>
                    <a:pt x="34" y="130"/>
                  </a:lnTo>
                  <a:lnTo>
                    <a:pt x="32" y="130"/>
                  </a:lnTo>
                  <a:lnTo>
                    <a:pt x="30" y="130"/>
                  </a:lnTo>
                  <a:lnTo>
                    <a:pt x="28" y="130"/>
                  </a:lnTo>
                  <a:lnTo>
                    <a:pt x="28" y="132"/>
                  </a:lnTo>
                  <a:lnTo>
                    <a:pt x="30" y="134"/>
                  </a:lnTo>
                  <a:lnTo>
                    <a:pt x="30" y="136"/>
                  </a:lnTo>
                  <a:lnTo>
                    <a:pt x="32" y="136"/>
                  </a:lnTo>
                  <a:lnTo>
                    <a:pt x="32" y="138"/>
                  </a:lnTo>
                  <a:lnTo>
                    <a:pt x="32" y="140"/>
                  </a:lnTo>
                  <a:lnTo>
                    <a:pt x="32" y="142"/>
                  </a:lnTo>
                  <a:lnTo>
                    <a:pt x="32" y="144"/>
                  </a:lnTo>
                  <a:lnTo>
                    <a:pt x="32" y="146"/>
                  </a:lnTo>
                  <a:lnTo>
                    <a:pt x="32" y="148"/>
                  </a:lnTo>
                  <a:lnTo>
                    <a:pt x="32" y="150"/>
                  </a:lnTo>
                  <a:lnTo>
                    <a:pt x="30" y="150"/>
                  </a:lnTo>
                  <a:lnTo>
                    <a:pt x="30" y="152"/>
                  </a:lnTo>
                  <a:lnTo>
                    <a:pt x="28" y="154"/>
                  </a:lnTo>
                  <a:lnTo>
                    <a:pt x="26" y="156"/>
                  </a:lnTo>
                  <a:lnTo>
                    <a:pt x="26" y="158"/>
                  </a:lnTo>
                  <a:lnTo>
                    <a:pt x="26" y="160"/>
                  </a:lnTo>
                  <a:lnTo>
                    <a:pt x="28" y="162"/>
                  </a:lnTo>
                  <a:lnTo>
                    <a:pt x="30" y="164"/>
                  </a:lnTo>
                  <a:lnTo>
                    <a:pt x="32" y="166"/>
                  </a:lnTo>
                  <a:lnTo>
                    <a:pt x="34" y="168"/>
                  </a:lnTo>
                  <a:lnTo>
                    <a:pt x="32" y="170"/>
                  </a:lnTo>
                  <a:lnTo>
                    <a:pt x="32" y="172"/>
                  </a:lnTo>
                  <a:lnTo>
                    <a:pt x="30" y="174"/>
                  </a:lnTo>
                  <a:lnTo>
                    <a:pt x="28" y="176"/>
                  </a:lnTo>
                  <a:lnTo>
                    <a:pt x="26" y="178"/>
                  </a:lnTo>
                  <a:lnTo>
                    <a:pt x="24" y="178"/>
                  </a:lnTo>
                  <a:lnTo>
                    <a:pt x="24" y="180"/>
                  </a:lnTo>
                  <a:lnTo>
                    <a:pt x="24" y="182"/>
                  </a:lnTo>
                  <a:lnTo>
                    <a:pt x="26" y="182"/>
                  </a:lnTo>
                  <a:lnTo>
                    <a:pt x="24" y="184"/>
                  </a:lnTo>
                  <a:lnTo>
                    <a:pt x="22" y="186"/>
                  </a:lnTo>
                  <a:lnTo>
                    <a:pt x="22" y="188"/>
                  </a:lnTo>
                  <a:lnTo>
                    <a:pt x="20" y="188"/>
                  </a:lnTo>
                  <a:lnTo>
                    <a:pt x="18" y="188"/>
                  </a:lnTo>
                  <a:lnTo>
                    <a:pt x="16" y="188"/>
                  </a:lnTo>
                  <a:lnTo>
                    <a:pt x="16" y="190"/>
                  </a:lnTo>
                  <a:lnTo>
                    <a:pt x="12" y="190"/>
                  </a:lnTo>
                  <a:lnTo>
                    <a:pt x="10" y="192"/>
                  </a:lnTo>
                  <a:lnTo>
                    <a:pt x="8" y="194"/>
                  </a:lnTo>
                  <a:lnTo>
                    <a:pt x="8" y="196"/>
                  </a:lnTo>
                  <a:lnTo>
                    <a:pt x="8" y="198"/>
                  </a:lnTo>
                  <a:lnTo>
                    <a:pt x="8" y="200"/>
                  </a:lnTo>
                  <a:lnTo>
                    <a:pt x="8" y="202"/>
                  </a:lnTo>
                  <a:lnTo>
                    <a:pt x="10" y="202"/>
                  </a:lnTo>
                  <a:lnTo>
                    <a:pt x="10" y="204"/>
                  </a:lnTo>
                  <a:lnTo>
                    <a:pt x="10" y="202"/>
                  </a:lnTo>
                  <a:lnTo>
                    <a:pt x="8" y="202"/>
                  </a:lnTo>
                  <a:lnTo>
                    <a:pt x="6" y="202"/>
                  </a:lnTo>
                  <a:lnTo>
                    <a:pt x="4" y="202"/>
                  </a:lnTo>
                  <a:lnTo>
                    <a:pt x="2" y="202"/>
                  </a:lnTo>
                  <a:lnTo>
                    <a:pt x="0" y="204"/>
                  </a:lnTo>
                  <a:lnTo>
                    <a:pt x="0" y="206"/>
                  </a:lnTo>
                  <a:lnTo>
                    <a:pt x="0" y="208"/>
                  </a:lnTo>
                  <a:lnTo>
                    <a:pt x="2" y="210"/>
                  </a:lnTo>
                  <a:lnTo>
                    <a:pt x="4" y="212"/>
                  </a:lnTo>
                  <a:lnTo>
                    <a:pt x="6" y="214"/>
                  </a:lnTo>
                  <a:lnTo>
                    <a:pt x="8" y="216"/>
                  </a:lnTo>
                  <a:close/>
                </a:path>
              </a:pathLst>
            </a:custGeom>
            <a:grpFill/>
            <a:ln w="3175">
              <a:solidFill>
                <a:schemeClr val="bg1"/>
              </a:solidFill>
              <a:round/>
              <a:headEnd/>
              <a:tailEnd/>
            </a:ln>
          </p:spPr>
          <p:txBody>
            <a:bodyPr/>
            <a:lstStyle/>
            <a:p>
              <a:endParaRPr lang="en-US" dirty="0"/>
            </a:p>
          </p:txBody>
        </p:sp>
        <p:sp>
          <p:nvSpPr>
            <p:cNvPr id="706" name="Freeform 27"/>
            <p:cNvSpPr>
              <a:spLocks noChangeAspect="1"/>
            </p:cNvSpPr>
            <p:nvPr/>
          </p:nvSpPr>
          <p:spPr bwMode="auto">
            <a:xfrm>
              <a:off x="1644" y="2779"/>
              <a:ext cx="144" cy="163"/>
            </a:xfrm>
            <a:custGeom>
              <a:avLst/>
              <a:gdLst/>
              <a:ahLst/>
              <a:cxnLst>
                <a:cxn ang="0">
                  <a:pos x="118" y="162"/>
                </a:cxn>
                <a:cxn ang="0">
                  <a:pos x="118" y="158"/>
                </a:cxn>
                <a:cxn ang="0">
                  <a:pos x="124" y="158"/>
                </a:cxn>
                <a:cxn ang="0">
                  <a:pos x="128" y="156"/>
                </a:cxn>
                <a:cxn ang="0">
                  <a:pos x="132" y="148"/>
                </a:cxn>
                <a:cxn ang="0">
                  <a:pos x="142" y="142"/>
                </a:cxn>
                <a:cxn ang="0">
                  <a:pos x="142" y="128"/>
                </a:cxn>
                <a:cxn ang="0">
                  <a:pos x="142" y="120"/>
                </a:cxn>
                <a:cxn ang="0">
                  <a:pos x="142" y="118"/>
                </a:cxn>
                <a:cxn ang="0">
                  <a:pos x="142" y="110"/>
                </a:cxn>
                <a:cxn ang="0">
                  <a:pos x="144" y="100"/>
                </a:cxn>
                <a:cxn ang="0">
                  <a:pos x="142" y="90"/>
                </a:cxn>
                <a:cxn ang="0">
                  <a:pos x="132" y="90"/>
                </a:cxn>
                <a:cxn ang="0">
                  <a:pos x="124" y="90"/>
                </a:cxn>
                <a:cxn ang="0">
                  <a:pos x="120" y="74"/>
                </a:cxn>
                <a:cxn ang="0">
                  <a:pos x="118" y="60"/>
                </a:cxn>
                <a:cxn ang="0">
                  <a:pos x="106" y="58"/>
                </a:cxn>
                <a:cxn ang="0">
                  <a:pos x="88" y="58"/>
                </a:cxn>
                <a:cxn ang="0">
                  <a:pos x="76" y="50"/>
                </a:cxn>
                <a:cxn ang="0">
                  <a:pos x="78" y="34"/>
                </a:cxn>
                <a:cxn ang="0">
                  <a:pos x="74" y="32"/>
                </a:cxn>
                <a:cxn ang="0">
                  <a:pos x="74" y="26"/>
                </a:cxn>
                <a:cxn ang="0">
                  <a:pos x="70" y="20"/>
                </a:cxn>
                <a:cxn ang="0">
                  <a:pos x="66" y="12"/>
                </a:cxn>
                <a:cxn ang="0">
                  <a:pos x="56" y="4"/>
                </a:cxn>
                <a:cxn ang="0">
                  <a:pos x="50" y="2"/>
                </a:cxn>
                <a:cxn ang="0">
                  <a:pos x="38" y="4"/>
                </a:cxn>
                <a:cxn ang="0">
                  <a:pos x="30" y="6"/>
                </a:cxn>
                <a:cxn ang="0">
                  <a:pos x="14" y="8"/>
                </a:cxn>
                <a:cxn ang="0">
                  <a:pos x="10" y="8"/>
                </a:cxn>
                <a:cxn ang="0">
                  <a:pos x="8" y="16"/>
                </a:cxn>
                <a:cxn ang="0">
                  <a:pos x="4" y="20"/>
                </a:cxn>
                <a:cxn ang="0">
                  <a:pos x="2" y="26"/>
                </a:cxn>
                <a:cxn ang="0">
                  <a:pos x="4" y="36"/>
                </a:cxn>
                <a:cxn ang="0">
                  <a:pos x="2" y="54"/>
                </a:cxn>
                <a:cxn ang="0">
                  <a:pos x="4" y="60"/>
                </a:cxn>
                <a:cxn ang="0">
                  <a:pos x="8" y="64"/>
                </a:cxn>
                <a:cxn ang="0">
                  <a:pos x="14" y="72"/>
                </a:cxn>
                <a:cxn ang="0">
                  <a:pos x="26" y="82"/>
                </a:cxn>
                <a:cxn ang="0">
                  <a:pos x="30" y="88"/>
                </a:cxn>
                <a:cxn ang="0">
                  <a:pos x="32" y="90"/>
                </a:cxn>
                <a:cxn ang="0">
                  <a:pos x="46" y="94"/>
                </a:cxn>
                <a:cxn ang="0">
                  <a:pos x="56" y="98"/>
                </a:cxn>
                <a:cxn ang="0">
                  <a:pos x="60" y="102"/>
                </a:cxn>
                <a:cxn ang="0">
                  <a:pos x="76" y="110"/>
                </a:cxn>
                <a:cxn ang="0">
                  <a:pos x="86" y="112"/>
                </a:cxn>
                <a:cxn ang="0">
                  <a:pos x="92" y="116"/>
                </a:cxn>
                <a:cxn ang="0">
                  <a:pos x="88" y="124"/>
                </a:cxn>
                <a:cxn ang="0">
                  <a:pos x="92" y="130"/>
                </a:cxn>
                <a:cxn ang="0">
                  <a:pos x="84" y="132"/>
                </a:cxn>
                <a:cxn ang="0">
                  <a:pos x="84" y="140"/>
                </a:cxn>
                <a:cxn ang="0">
                  <a:pos x="82" y="146"/>
                </a:cxn>
                <a:cxn ang="0">
                  <a:pos x="82" y="154"/>
                </a:cxn>
                <a:cxn ang="0">
                  <a:pos x="92" y="154"/>
                </a:cxn>
                <a:cxn ang="0">
                  <a:pos x="110" y="158"/>
                </a:cxn>
                <a:cxn ang="0">
                  <a:pos x="116" y="158"/>
                </a:cxn>
              </a:cxnLst>
              <a:rect l="0" t="0" r="r" b="b"/>
              <a:pathLst>
                <a:path w="144" h="162">
                  <a:moveTo>
                    <a:pt x="116" y="158"/>
                  </a:moveTo>
                  <a:lnTo>
                    <a:pt x="118" y="160"/>
                  </a:lnTo>
                  <a:lnTo>
                    <a:pt x="118" y="162"/>
                  </a:lnTo>
                  <a:lnTo>
                    <a:pt x="118" y="160"/>
                  </a:lnTo>
                  <a:lnTo>
                    <a:pt x="118" y="158"/>
                  </a:lnTo>
                  <a:lnTo>
                    <a:pt x="120" y="156"/>
                  </a:lnTo>
                  <a:lnTo>
                    <a:pt x="122" y="156"/>
                  </a:lnTo>
                  <a:lnTo>
                    <a:pt x="124" y="158"/>
                  </a:lnTo>
                  <a:lnTo>
                    <a:pt x="126" y="158"/>
                  </a:lnTo>
                  <a:lnTo>
                    <a:pt x="128" y="156"/>
                  </a:lnTo>
                  <a:lnTo>
                    <a:pt x="128" y="152"/>
                  </a:lnTo>
                  <a:lnTo>
                    <a:pt x="130" y="152"/>
                  </a:lnTo>
                  <a:lnTo>
                    <a:pt x="130" y="150"/>
                  </a:lnTo>
                  <a:lnTo>
                    <a:pt x="132" y="148"/>
                  </a:lnTo>
                  <a:lnTo>
                    <a:pt x="134" y="148"/>
                  </a:lnTo>
                  <a:lnTo>
                    <a:pt x="136" y="148"/>
                  </a:lnTo>
                  <a:lnTo>
                    <a:pt x="138" y="146"/>
                  </a:lnTo>
                  <a:lnTo>
                    <a:pt x="140" y="144"/>
                  </a:lnTo>
                  <a:lnTo>
                    <a:pt x="140" y="142"/>
                  </a:lnTo>
                  <a:lnTo>
                    <a:pt x="142" y="142"/>
                  </a:lnTo>
                  <a:lnTo>
                    <a:pt x="142" y="140"/>
                  </a:lnTo>
                  <a:lnTo>
                    <a:pt x="142" y="138"/>
                  </a:lnTo>
                  <a:lnTo>
                    <a:pt x="142" y="136"/>
                  </a:lnTo>
                  <a:lnTo>
                    <a:pt x="142" y="134"/>
                  </a:lnTo>
                  <a:lnTo>
                    <a:pt x="142" y="130"/>
                  </a:lnTo>
                  <a:lnTo>
                    <a:pt x="142" y="128"/>
                  </a:lnTo>
                  <a:lnTo>
                    <a:pt x="142" y="126"/>
                  </a:lnTo>
                  <a:lnTo>
                    <a:pt x="142" y="124"/>
                  </a:lnTo>
                  <a:lnTo>
                    <a:pt x="142" y="122"/>
                  </a:lnTo>
                  <a:lnTo>
                    <a:pt x="142" y="120"/>
                  </a:lnTo>
                  <a:lnTo>
                    <a:pt x="142" y="118"/>
                  </a:lnTo>
                  <a:lnTo>
                    <a:pt x="142" y="116"/>
                  </a:lnTo>
                  <a:lnTo>
                    <a:pt x="142" y="114"/>
                  </a:lnTo>
                  <a:lnTo>
                    <a:pt x="142" y="112"/>
                  </a:lnTo>
                  <a:lnTo>
                    <a:pt x="142" y="110"/>
                  </a:lnTo>
                  <a:lnTo>
                    <a:pt x="142" y="108"/>
                  </a:lnTo>
                  <a:lnTo>
                    <a:pt x="144" y="106"/>
                  </a:lnTo>
                  <a:lnTo>
                    <a:pt x="144" y="104"/>
                  </a:lnTo>
                  <a:lnTo>
                    <a:pt x="144" y="102"/>
                  </a:lnTo>
                  <a:lnTo>
                    <a:pt x="144" y="100"/>
                  </a:lnTo>
                  <a:lnTo>
                    <a:pt x="144" y="96"/>
                  </a:lnTo>
                  <a:lnTo>
                    <a:pt x="144" y="94"/>
                  </a:lnTo>
                  <a:lnTo>
                    <a:pt x="144" y="92"/>
                  </a:lnTo>
                  <a:lnTo>
                    <a:pt x="142" y="90"/>
                  </a:lnTo>
                  <a:lnTo>
                    <a:pt x="140" y="90"/>
                  </a:lnTo>
                  <a:lnTo>
                    <a:pt x="138" y="88"/>
                  </a:lnTo>
                  <a:lnTo>
                    <a:pt x="136" y="88"/>
                  </a:lnTo>
                  <a:lnTo>
                    <a:pt x="134" y="88"/>
                  </a:lnTo>
                  <a:lnTo>
                    <a:pt x="134" y="90"/>
                  </a:lnTo>
                  <a:lnTo>
                    <a:pt x="132" y="90"/>
                  </a:lnTo>
                  <a:lnTo>
                    <a:pt x="130" y="92"/>
                  </a:lnTo>
                  <a:lnTo>
                    <a:pt x="128" y="92"/>
                  </a:lnTo>
                  <a:lnTo>
                    <a:pt x="126" y="92"/>
                  </a:lnTo>
                  <a:lnTo>
                    <a:pt x="124" y="90"/>
                  </a:lnTo>
                  <a:lnTo>
                    <a:pt x="124" y="88"/>
                  </a:lnTo>
                  <a:lnTo>
                    <a:pt x="122" y="86"/>
                  </a:lnTo>
                  <a:lnTo>
                    <a:pt x="122" y="84"/>
                  </a:lnTo>
                  <a:lnTo>
                    <a:pt x="122" y="82"/>
                  </a:lnTo>
                  <a:lnTo>
                    <a:pt x="120" y="76"/>
                  </a:lnTo>
                  <a:lnTo>
                    <a:pt x="120" y="74"/>
                  </a:lnTo>
                  <a:lnTo>
                    <a:pt x="118" y="70"/>
                  </a:lnTo>
                  <a:lnTo>
                    <a:pt x="118" y="68"/>
                  </a:lnTo>
                  <a:lnTo>
                    <a:pt x="118" y="66"/>
                  </a:lnTo>
                  <a:lnTo>
                    <a:pt x="118" y="64"/>
                  </a:lnTo>
                  <a:lnTo>
                    <a:pt x="118" y="62"/>
                  </a:lnTo>
                  <a:lnTo>
                    <a:pt x="118" y="60"/>
                  </a:lnTo>
                  <a:lnTo>
                    <a:pt x="116" y="58"/>
                  </a:lnTo>
                  <a:lnTo>
                    <a:pt x="114" y="58"/>
                  </a:lnTo>
                  <a:lnTo>
                    <a:pt x="110" y="58"/>
                  </a:lnTo>
                  <a:lnTo>
                    <a:pt x="106" y="58"/>
                  </a:lnTo>
                  <a:lnTo>
                    <a:pt x="104" y="58"/>
                  </a:lnTo>
                  <a:lnTo>
                    <a:pt x="102" y="58"/>
                  </a:lnTo>
                  <a:lnTo>
                    <a:pt x="100" y="58"/>
                  </a:lnTo>
                  <a:lnTo>
                    <a:pt x="96" y="58"/>
                  </a:lnTo>
                  <a:lnTo>
                    <a:pt x="92" y="58"/>
                  </a:lnTo>
                  <a:lnTo>
                    <a:pt x="88" y="58"/>
                  </a:lnTo>
                  <a:lnTo>
                    <a:pt x="84" y="56"/>
                  </a:lnTo>
                  <a:lnTo>
                    <a:pt x="80" y="54"/>
                  </a:lnTo>
                  <a:lnTo>
                    <a:pt x="78" y="54"/>
                  </a:lnTo>
                  <a:lnTo>
                    <a:pt x="76" y="52"/>
                  </a:lnTo>
                  <a:lnTo>
                    <a:pt x="76" y="50"/>
                  </a:lnTo>
                  <a:lnTo>
                    <a:pt x="76" y="46"/>
                  </a:lnTo>
                  <a:lnTo>
                    <a:pt x="76" y="44"/>
                  </a:lnTo>
                  <a:lnTo>
                    <a:pt x="76" y="42"/>
                  </a:lnTo>
                  <a:lnTo>
                    <a:pt x="76" y="38"/>
                  </a:lnTo>
                  <a:lnTo>
                    <a:pt x="78" y="36"/>
                  </a:lnTo>
                  <a:lnTo>
                    <a:pt x="78" y="34"/>
                  </a:lnTo>
                  <a:lnTo>
                    <a:pt x="78" y="32"/>
                  </a:lnTo>
                  <a:lnTo>
                    <a:pt x="76" y="32"/>
                  </a:lnTo>
                  <a:lnTo>
                    <a:pt x="74" y="32"/>
                  </a:lnTo>
                  <a:lnTo>
                    <a:pt x="74" y="30"/>
                  </a:lnTo>
                  <a:lnTo>
                    <a:pt x="74" y="28"/>
                  </a:lnTo>
                  <a:lnTo>
                    <a:pt x="74" y="26"/>
                  </a:lnTo>
                  <a:lnTo>
                    <a:pt x="74" y="24"/>
                  </a:lnTo>
                  <a:lnTo>
                    <a:pt x="74" y="22"/>
                  </a:lnTo>
                  <a:lnTo>
                    <a:pt x="72" y="22"/>
                  </a:lnTo>
                  <a:lnTo>
                    <a:pt x="70" y="22"/>
                  </a:lnTo>
                  <a:lnTo>
                    <a:pt x="70" y="20"/>
                  </a:lnTo>
                  <a:lnTo>
                    <a:pt x="70" y="18"/>
                  </a:lnTo>
                  <a:lnTo>
                    <a:pt x="68" y="14"/>
                  </a:lnTo>
                  <a:lnTo>
                    <a:pt x="68" y="12"/>
                  </a:lnTo>
                  <a:lnTo>
                    <a:pt x="66" y="12"/>
                  </a:lnTo>
                  <a:lnTo>
                    <a:pt x="64" y="10"/>
                  </a:lnTo>
                  <a:lnTo>
                    <a:pt x="62" y="8"/>
                  </a:lnTo>
                  <a:lnTo>
                    <a:pt x="60" y="6"/>
                  </a:lnTo>
                  <a:lnTo>
                    <a:pt x="58" y="6"/>
                  </a:lnTo>
                  <a:lnTo>
                    <a:pt x="56" y="4"/>
                  </a:lnTo>
                  <a:lnTo>
                    <a:pt x="54" y="2"/>
                  </a:lnTo>
                  <a:lnTo>
                    <a:pt x="54" y="0"/>
                  </a:lnTo>
                  <a:lnTo>
                    <a:pt x="50" y="2"/>
                  </a:lnTo>
                  <a:lnTo>
                    <a:pt x="46" y="2"/>
                  </a:lnTo>
                  <a:lnTo>
                    <a:pt x="42" y="2"/>
                  </a:lnTo>
                  <a:lnTo>
                    <a:pt x="40" y="4"/>
                  </a:lnTo>
                  <a:lnTo>
                    <a:pt x="38" y="4"/>
                  </a:lnTo>
                  <a:lnTo>
                    <a:pt x="36" y="4"/>
                  </a:lnTo>
                  <a:lnTo>
                    <a:pt x="34" y="4"/>
                  </a:lnTo>
                  <a:lnTo>
                    <a:pt x="30" y="6"/>
                  </a:lnTo>
                  <a:lnTo>
                    <a:pt x="26" y="6"/>
                  </a:lnTo>
                  <a:lnTo>
                    <a:pt x="22" y="6"/>
                  </a:lnTo>
                  <a:lnTo>
                    <a:pt x="20" y="6"/>
                  </a:lnTo>
                  <a:lnTo>
                    <a:pt x="18" y="8"/>
                  </a:lnTo>
                  <a:lnTo>
                    <a:pt x="16" y="8"/>
                  </a:lnTo>
                  <a:lnTo>
                    <a:pt x="14" y="8"/>
                  </a:lnTo>
                  <a:lnTo>
                    <a:pt x="12" y="8"/>
                  </a:lnTo>
                  <a:lnTo>
                    <a:pt x="10" y="8"/>
                  </a:lnTo>
                  <a:lnTo>
                    <a:pt x="10" y="10"/>
                  </a:lnTo>
                  <a:lnTo>
                    <a:pt x="8" y="12"/>
                  </a:lnTo>
                  <a:lnTo>
                    <a:pt x="8" y="14"/>
                  </a:lnTo>
                  <a:lnTo>
                    <a:pt x="8" y="16"/>
                  </a:lnTo>
                  <a:lnTo>
                    <a:pt x="6" y="18"/>
                  </a:lnTo>
                  <a:lnTo>
                    <a:pt x="4" y="20"/>
                  </a:lnTo>
                  <a:lnTo>
                    <a:pt x="2" y="20"/>
                  </a:lnTo>
                  <a:lnTo>
                    <a:pt x="2" y="22"/>
                  </a:lnTo>
                  <a:lnTo>
                    <a:pt x="0" y="22"/>
                  </a:lnTo>
                  <a:lnTo>
                    <a:pt x="0" y="24"/>
                  </a:lnTo>
                  <a:lnTo>
                    <a:pt x="2" y="26"/>
                  </a:lnTo>
                  <a:lnTo>
                    <a:pt x="4" y="30"/>
                  </a:lnTo>
                  <a:lnTo>
                    <a:pt x="4" y="32"/>
                  </a:lnTo>
                  <a:lnTo>
                    <a:pt x="4" y="34"/>
                  </a:lnTo>
                  <a:lnTo>
                    <a:pt x="4" y="36"/>
                  </a:lnTo>
                  <a:lnTo>
                    <a:pt x="4" y="38"/>
                  </a:lnTo>
                  <a:lnTo>
                    <a:pt x="4" y="40"/>
                  </a:lnTo>
                  <a:lnTo>
                    <a:pt x="4" y="42"/>
                  </a:lnTo>
                  <a:lnTo>
                    <a:pt x="4" y="46"/>
                  </a:lnTo>
                  <a:lnTo>
                    <a:pt x="4" y="52"/>
                  </a:lnTo>
                  <a:lnTo>
                    <a:pt x="2" y="54"/>
                  </a:lnTo>
                  <a:lnTo>
                    <a:pt x="2" y="56"/>
                  </a:lnTo>
                  <a:lnTo>
                    <a:pt x="2" y="58"/>
                  </a:lnTo>
                  <a:lnTo>
                    <a:pt x="2" y="60"/>
                  </a:lnTo>
                  <a:lnTo>
                    <a:pt x="4" y="60"/>
                  </a:lnTo>
                  <a:lnTo>
                    <a:pt x="6" y="62"/>
                  </a:lnTo>
                  <a:lnTo>
                    <a:pt x="6" y="64"/>
                  </a:lnTo>
                  <a:lnTo>
                    <a:pt x="8" y="64"/>
                  </a:lnTo>
                  <a:lnTo>
                    <a:pt x="8" y="66"/>
                  </a:lnTo>
                  <a:lnTo>
                    <a:pt x="10" y="68"/>
                  </a:lnTo>
                  <a:lnTo>
                    <a:pt x="12" y="70"/>
                  </a:lnTo>
                  <a:lnTo>
                    <a:pt x="14" y="72"/>
                  </a:lnTo>
                  <a:lnTo>
                    <a:pt x="16" y="74"/>
                  </a:lnTo>
                  <a:lnTo>
                    <a:pt x="16" y="76"/>
                  </a:lnTo>
                  <a:lnTo>
                    <a:pt x="18" y="76"/>
                  </a:lnTo>
                  <a:lnTo>
                    <a:pt x="20" y="78"/>
                  </a:lnTo>
                  <a:lnTo>
                    <a:pt x="24" y="80"/>
                  </a:lnTo>
                  <a:lnTo>
                    <a:pt x="26" y="82"/>
                  </a:lnTo>
                  <a:lnTo>
                    <a:pt x="28" y="82"/>
                  </a:lnTo>
                  <a:lnTo>
                    <a:pt x="28" y="84"/>
                  </a:lnTo>
                  <a:lnTo>
                    <a:pt x="30" y="86"/>
                  </a:lnTo>
                  <a:lnTo>
                    <a:pt x="30" y="88"/>
                  </a:lnTo>
                  <a:lnTo>
                    <a:pt x="30" y="90"/>
                  </a:lnTo>
                  <a:lnTo>
                    <a:pt x="32" y="90"/>
                  </a:lnTo>
                  <a:lnTo>
                    <a:pt x="34" y="92"/>
                  </a:lnTo>
                  <a:lnTo>
                    <a:pt x="38" y="92"/>
                  </a:lnTo>
                  <a:lnTo>
                    <a:pt x="40" y="92"/>
                  </a:lnTo>
                  <a:lnTo>
                    <a:pt x="42" y="94"/>
                  </a:lnTo>
                  <a:lnTo>
                    <a:pt x="46" y="94"/>
                  </a:lnTo>
                  <a:lnTo>
                    <a:pt x="48" y="94"/>
                  </a:lnTo>
                  <a:lnTo>
                    <a:pt x="50" y="94"/>
                  </a:lnTo>
                  <a:lnTo>
                    <a:pt x="52" y="94"/>
                  </a:lnTo>
                  <a:lnTo>
                    <a:pt x="54" y="96"/>
                  </a:lnTo>
                  <a:lnTo>
                    <a:pt x="56" y="98"/>
                  </a:lnTo>
                  <a:lnTo>
                    <a:pt x="58" y="100"/>
                  </a:lnTo>
                  <a:lnTo>
                    <a:pt x="60" y="100"/>
                  </a:lnTo>
                  <a:lnTo>
                    <a:pt x="60" y="102"/>
                  </a:lnTo>
                  <a:lnTo>
                    <a:pt x="64" y="102"/>
                  </a:lnTo>
                  <a:lnTo>
                    <a:pt x="68" y="104"/>
                  </a:lnTo>
                  <a:lnTo>
                    <a:pt x="70" y="106"/>
                  </a:lnTo>
                  <a:lnTo>
                    <a:pt x="74" y="108"/>
                  </a:lnTo>
                  <a:lnTo>
                    <a:pt x="74" y="110"/>
                  </a:lnTo>
                  <a:lnTo>
                    <a:pt x="76" y="110"/>
                  </a:lnTo>
                  <a:lnTo>
                    <a:pt x="78" y="110"/>
                  </a:lnTo>
                  <a:lnTo>
                    <a:pt x="80" y="112"/>
                  </a:lnTo>
                  <a:lnTo>
                    <a:pt x="84" y="112"/>
                  </a:lnTo>
                  <a:lnTo>
                    <a:pt x="86" y="112"/>
                  </a:lnTo>
                  <a:lnTo>
                    <a:pt x="88" y="114"/>
                  </a:lnTo>
                  <a:lnTo>
                    <a:pt x="90" y="114"/>
                  </a:lnTo>
                  <a:lnTo>
                    <a:pt x="92" y="116"/>
                  </a:lnTo>
                  <a:lnTo>
                    <a:pt x="90" y="118"/>
                  </a:lnTo>
                  <a:lnTo>
                    <a:pt x="90" y="122"/>
                  </a:lnTo>
                  <a:lnTo>
                    <a:pt x="88" y="122"/>
                  </a:lnTo>
                  <a:lnTo>
                    <a:pt x="88" y="124"/>
                  </a:lnTo>
                  <a:lnTo>
                    <a:pt x="88" y="126"/>
                  </a:lnTo>
                  <a:lnTo>
                    <a:pt x="90" y="126"/>
                  </a:lnTo>
                  <a:lnTo>
                    <a:pt x="90" y="128"/>
                  </a:lnTo>
                  <a:lnTo>
                    <a:pt x="92" y="130"/>
                  </a:lnTo>
                  <a:lnTo>
                    <a:pt x="90" y="130"/>
                  </a:lnTo>
                  <a:lnTo>
                    <a:pt x="90" y="132"/>
                  </a:lnTo>
                  <a:lnTo>
                    <a:pt x="88" y="132"/>
                  </a:lnTo>
                  <a:lnTo>
                    <a:pt x="86" y="132"/>
                  </a:lnTo>
                  <a:lnTo>
                    <a:pt x="84" y="132"/>
                  </a:lnTo>
                  <a:lnTo>
                    <a:pt x="84" y="136"/>
                  </a:lnTo>
                  <a:lnTo>
                    <a:pt x="84" y="138"/>
                  </a:lnTo>
                  <a:lnTo>
                    <a:pt x="84" y="140"/>
                  </a:lnTo>
                  <a:lnTo>
                    <a:pt x="84" y="142"/>
                  </a:lnTo>
                  <a:lnTo>
                    <a:pt x="82" y="144"/>
                  </a:lnTo>
                  <a:lnTo>
                    <a:pt x="82" y="146"/>
                  </a:lnTo>
                  <a:lnTo>
                    <a:pt x="80" y="148"/>
                  </a:lnTo>
                  <a:lnTo>
                    <a:pt x="80" y="150"/>
                  </a:lnTo>
                  <a:lnTo>
                    <a:pt x="78" y="152"/>
                  </a:lnTo>
                  <a:lnTo>
                    <a:pt x="80" y="152"/>
                  </a:lnTo>
                  <a:lnTo>
                    <a:pt x="80" y="154"/>
                  </a:lnTo>
                  <a:lnTo>
                    <a:pt x="82" y="154"/>
                  </a:lnTo>
                  <a:lnTo>
                    <a:pt x="84" y="154"/>
                  </a:lnTo>
                  <a:lnTo>
                    <a:pt x="88" y="152"/>
                  </a:lnTo>
                  <a:lnTo>
                    <a:pt x="90" y="152"/>
                  </a:lnTo>
                  <a:lnTo>
                    <a:pt x="92" y="154"/>
                  </a:lnTo>
                  <a:lnTo>
                    <a:pt x="94" y="156"/>
                  </a:lnTo>
                  <a:lnTo>
                    <a:pt x="98" y="156"/>
                  </a:lnTo>
                  <a:lnTo>
                    <a:pt x="100" y="158"/>
                  </a:lnTo>
                  <a:lnTo>
                    <a:pt x="102" y="158"/>
                  </a:lnTo>
                  <a:lnTo>
                    <a:pt x="106" y="158"/>
                  </a:lnTo>
                  <a:lnTo>
                    <a:pt x="110" y="158"/>
                  </a:lnTo>
                  <a:lnTo>
                    <a:pt x="112" y="158"/>
                  </a:lnTo>
                  <a:lnTo>
                    <a:pt x="114" y="158"/>
                  </a:lnTo>
                  <a:lnTo>
                    <a:pt x="116" y="158"/>
                  </a:lnTo>
                  <a:close/>
                </a:path>
              </a:pathLst>
            </a:custGeom>
            <a:grpFill/>
            <a:ln w="3175">
              <a:solidFill>
                <a:schemeClr val="bg1"/>
              </a:solidFill>
              <a:round/>
              <a:headEnd/>
              <a:tailEnd/>
            </a:ln>
          </p:spPr>
          <p:txBody>
            <a:bodyPr/>
            <a:lstStyle/>
            <a:p>
              <a:endParaRPr lang="en-US" dirty="0"/>
            </a:p>
          </p:txBody>
        </p:sp>
        <p:sp>
          <p:nvSpPr>
            <p:cNvPr id="707" name="Freeform 28"/>
            <p:cNvSpPr>
              <a:spLocks noChangeAspect="1"/>
            </p:cNvSpPr>
            <p:nvPr/>
          </p:nvSpPr>
          <p:spPr bwMode="auto">
            <a:xfrm>
              <a:off x="1746" y="2990"/>
              <a:ext cx="88" cy="90"/>
            </a:xfrm>
            <a:custGeom>
              <a:avLst/>
              <a:gdLst/>
              <a:ahLst/>
              <a:cxnLst>
                <a:cxn ang="0">
                  <a:pos x="36" y="88"/>
                </a:cxn>
                <a:cxn ang="0">
                  <a:pos x="50" y="88"/>
                </a:cxn>
                <a:cxn ang="0">
                  <a:pos x="66" y="90"/>
                </a:cxn>
                <a:cxn ang="0">
                  <a:pos x="76" y="88"/>
                </a:cxn>
                <a:cxn ang="0">
                  <a:pos x="84" y="80"/>
                </a:cxn>
                <a:cxn ang="0">
                  <a:pos x="88" y="70"/>
                </a:cxn>
                <a:cxn ang="0">
                  <a:pos x="84" y="70"/>
                </a:cxn>
                <a:cxn ang="0">
                  <a:pos x="84" y="66"/>
                </a:cxn>
                <a:cxn ang="0">
                  <a:pos x="84" y="62"/>
                </a:cxn>
                <a:cxn ang="0">
                  <a:pos x="82" y="62"/>
                </a:cxn>
                <a:cxn ang="0">
                  <a:pos x="82" y="56"/>
                </a:cxn>
                <a:cxn ang="0">
                  <a:pos x="86" y="48"/>
                </a:cxn>
                <a:cxn ang="0">
                  <a:pos x="82" y="46"/>
                </a:cxn>
                <a:cxn ang="0">
                  <a:pos x="76" y="42"/>
                </a:cxn>
                <a:cxn ang="0">
                  <a:pos x="72" y="34"/>
                </a:cxn>
                <a:cxn ang="0">
                  <a:pos x="70" y="34"/>
                </a:cxn>
                <a:cxn ang="0">
                  <a:pos x="62" y="30"/>
                </a:cxn>
                <a:cxn ang="0">
                  <a:pos x="58" y="26"/>
                </a:cxn>
                <a:cxn ang="0">
                  <a:pos x="54" y="22"/>
                </a:cxn>
                <a:cxn ang="0">
                  <a:pos x="52" y="22"/>
                </a:cxn>
                <a:cxn ang="0">
                  <a:pos x="46" y="18"/>
                </a:cxn>
                <a:cxn ang="0">
                  <a:pos x="40" y="14"/>
                </a:cxn>
                <a:cxn ang="0">
                  <a:pos x="38" y="16"/>
                </a:cxn>
                <a:cxn ang="0">
                  <a:pos x="34" y="16"/>
                </a:cxn>
                <a:cxn ang="0">
                  <a:pos x="32" y="10"/>
                </a:cxn>
                <a:cxn ang="0">
                  <a:pos x="28" y="8"/>
                </a:cxn>
                <a:cxn ang="0">
                  <a:pos x="20" y="2"/>
                </a:cxn>
                <a:cxn ang="0">
                  <a:pos x="14" y="0"/>
                </a:cxn>
                <a:cxn ang="0">
                  <a:pos x="12" y="2"/>
                </a:cxn>
                <a:cxn ang="0">
                  <a:pos x="6" y="2"/>
                </a:cxn>
                <a:cxn ang="0">
                  <a:pos x="4" y="2"/>
                </a:cxn>
                <a:cxn ang="0">
                  <a:pos x="0" y="6"/>
                </a:cxn>
                <a:cxn ang="0">
                  <a:pos x="2" y="10"/>
                </a:cxn>
                <a:cxn ang="0">
                  <a:pos x="8" y="12"/>
                </a:cxn>
                <a:cxn ang="0">
                  <a:pos x="2" y="14"/>
                </a:cxn>
                <a:cxn ang="0">
                  <a:pos x="0" y="16"/>
                </a:cxn>
                <a:cxn ang="0">
                  <a:pos x="0" y="24"/>
                </a:cxn>
                <a:cxn ang="0">
                  <a:pos x="4" y="26"/>
                </a:cxn>
                <a:cxn ang="0">
                  <a:pos x="6" y="28"/>
                </a:cxn>
                <a:cxn ang="0">
                  <a:pos x="6" y="28"/>
                </a:cxn>
                <a:cxn ang="0">
                  <a:pos x="2" y="30"/>
                </a:cxn>
                <a:cxn ang="0">
                  <a:pos x="2" y="34"/>
                </a:cxn>
                <a:cxn ang="0">
                  <a:pos x="6" y="40"/>
                </a:cxn>
                <a:cxn ang="0">
                  <a:pos x="4" y="42"/>
                </a:cxn>
                <a:cxn ang="0">
                  <a:pos x="4" y="44"/>
                </a:cxn>
                <a:cxn ang="0">
                  <a:pos x="8" y="50"/>
                </a:cxn>
                <a:cxn ang="0">
                  <a:pos x="10" y="54"/>
                </a:cxn>
                <a:cxn ang="0">
                  <a:pos x="4" y="54"/>
                </a:cxn>
                <a:cxn ang="0">
                  <a:pos x="2" y="58"/>
                </a:cxn>
                <a:cxn ang="0">
                  <a:pos x="2" y="66"/>
                </a:cxn>
                <a:cxn ang="0">
                  <a:pos x="2" y="66"/>
                </a:cxn>
                <a:cxn ang="0">
                  <a:pos x="8" y="74"/>
                </a:cxn>
                <a:cxn ang="0">
                  <a:pos x="10" y="74"/>
                </a:cxn>
                <a:cxn ang="0">
                  <a:pos x="16" y="80"/>
                </a:cxn>
                <a:cxn ang="0">
                  <a:pos x="20" y="84"/>
                </a:cxn>
                <a:cxn ang="0">
                  <a:pos x="26" y="84"/>
                </a:cxn>
                <a:cxn ang="0">
                  <a:pos x="30" y="84"/>
                </a:cxn>
                <a:cxn ang="0">
                  <a:pos x="34" y="88"/>
                </a:cxn>
              </a:cxnLst>
              <a:rect l="0" t="0" r="r" b="b"/>
              <a:pathLst>
                <a:path w="88" h="90">
                  <a:moveTo>
                    <a:pt x="34" y="88"/>
                  </a:moveTo>
                  <a:lnTo>
                    <a:pt x="34" y="88"/>
                  </a:lnTo>
                  <a:lnTo>
                    <a:pt x="36" y="88"/>
                  </a:lnTo>
                  <a:lnTo>
                    <a:pt x="40" y="88"/>
                  </a:lnTo>
                  <a:lnTo>
                    <a:pt x="42" y="88"/>
                  </a:lnTo>
                  <a:lnTo>
                    <a:pt x="46" y="88"/>
                  </a:lnTo>
                  <a:lnTo>
                    <a:pt x="50" y="88"/>
                  </a:lnTo>
                  <a:lnTo>
                    <a:pt x="54" y="90"/>
                  </a:lnTo>
                  <a:lnTo>
                    <a:pt x="58" y="90"/>
                  </a:lnTo>
                  <a:lnTo>
                    <a:pt x="62" y="90"/>
                  </a:lnTo>
                  <a:lnTo>
                    <a:pt x="66" y="90"/>
                  </a:lnTo>
                  <a:lnTo>
                    <a:pt x="68" y="90"/>
                  </a:lnTo>
                  <a:lnTo>
                    <a:pt x="72" y="90"/>
                  </a:lnTo>
                  <a:lnTo>
                    <a:pt x="74" y="88"/>
                  </a:lnTo>
                  <a:lnTo>
                    <a:pt x="76" y="88"/>
                  </a:lnTo>
                  <a:lnTo>
                    <a:pt x="78" y="86"/>
                  </a:lnTo>
                  <a:lnTo>
                    <a:pt x="80" y="84"/>
                  </a:lnTo>
                  <a:lnTo>
                    <a:pt x="82" y="82"/>
                  </a:lnTo>
                  <a:lnTo>
                    <a:pt x="84" y="80"/>
                  </a:lnTo>
                  <a:lnTo>
                    <a:pt x="84" y="76"/>
                  </a:lnTo>
                  <a:lnTo>
                    <a:pt x="86" y="74"/>
                  </a:lnTo>
                  <a:lnTo>
                    <a:pt x="86" y="72"/>
                  </a:lnTo>
                  <a:lnTo>
                    <a:pt x="88" y="70"/>
                  </a:lnTo>
                  <a:lnTo>
                    <a:pt x="86" y="70"/>
                  </a:lnTo>
                  <a:lnTo>
                    <a:pt x="84" y="70"/>
                  </a:lnTo>
                  <a:lnTo>
                    <a:pt x="84" y="66"/>
                  </a:lnTo>
                  <a:lnTo>
                    <a:pt x="84" y="64"/>
                  </a:lnTo>
                  <a:lnTo>
                    <a:pt x="84" y="62"/>
                  </a:lnTo>
                  <a:lnTo>
                    <a:pt x="82" y="62"/>
                  </a:lnTo>
                  <a:lnTo>
                    <a:pt x="82" y="60"/>
                  </a:lnTo>
                  <a:lnTo>
                    <a:pt x="82" y="58"/>
                  </a:lnTo>
                  <a:lnTo>
                    <a:pt x="82" y="56"/>
                  </a:lnTo>
                  <a:lnTo>
                    <a:pt x="84" y="54"/>
                  </a:lnTo>
                  <a:lnTo>
                    <a:pt x="84" y="50"/>
                  </a:lnTo>
                  <a:lnTo>
                    <a:pt x="86" y="50"/>
                  </a:lnTo>
                  <a:lnTo>
                    <a:pt x="86" y="48"/>
                  </a:lnTo>
                  <a:lnTo>
                    <a:pt x="86" y="46"/>
                  </a:lnTo>
                  <a:lnTo>
                    <a:pt x="84" y="46"/>
                  </a:lnTo>
                  <a:lnTo>
                    <a:pt x="82" y="46"/>
                  </a:lnTo>
                  <a:lnTo>
                    <a:pt x="80" y="44"/>
                  </a:lnTo>
                  <a:lnTo>
                    <a:pt x="78" y="44"/>
                  </a:lnTo>
                  <a:lnTo>
                    <a:pt x="76" y="42"/>
                  </a:lnTo>
                  <a:lnTo>
                    <a:pt x="74" y="40"/>
                  </a:lnTo>
                  <a:lnTo>
                    <a:pt x="74" y="38"/>
                  </a:lnTo>
                  <a:lnTo>
                    <a:pt x="72" y="36"/>
                  </a:lnTo>
                  <a:lnTo>
                    <a:pt x="72" y="34"/>
                  </a:lnTo>
                  <a:lnTo>
                    <a:pt x="70" y="34"/>
                  </a:lnTo>
                  <a:lnTo>
                    <a:pt x="68" y="34"/>
                  </a:lnTo>
                  <a:lnTo>
                    <a:pt x="64" y="32"/>
                  </a:lnTo>
                  <a:lnTo>
                    <a:pt x="62" y="30"/>
                  </a:lnTo>
                  <a:lnTo>
                    <a:pt x="62" y="28"/>
                  </a:lnTo>
                  <a:lnTo>
                    <a:pt x="60" y="26"/>
                  </a:lnTo>
                  <a:lnTo>
                    <a:pt x="58" y="26"/>
                  </a:lnTo>
                  <a:lnTo>
                    <a:pt x="56" y="24"/>
                  </a:lnTo>
                  <a:lnTo>
                    <a:pt x="54" y="24"/>
                  </a:lnTo>
                  <a:lnTo>
                    <a:pt x="54" y="22"/>
                  </a:lnTo>
                  <a:lnTo>
                    <a:pt x="52" y="22"/>
                  </a:lnTo>
                  <a:lnTo>
                    <a:pt x="50" y="22"/>
                  </a:lnTo>
                  <a:lnTo>
                    <a:pt x="48" y="20"/>
                  </a:lnTo>
                  <a:lnTo>
                    <a:pt x="46" y="18"/>
                  </a:lnTo>
                  <a:lnTo>
                    <a:pt x="44" y="16"/>
                  </a:lnTo>
                  <a:lnTo>
                    <a:pt x="42" y="14"/>
                  </a:lnTo>
                  <a:lnTo>
                    <a:pt x="40" y="14"/>
                  </a:lnTo>
                  <a:lnTo>
                    <a:pt x="38" y="16"/>
                  </a:lnTo>
                  <a:lnTo>
                    <a:pt x="38" y="18"/>
                  </a:lnTo>
                  <a:lnTo>
                    <a:pt x="36" y="18"/>
                  </a:lnTo>
                  <a:lnTo>
                    <a:pt x="34" y="16"/>
                  </a:lnTo>
                  <a:lnTo>
                    <a:pt x="32" y="14"/>
                  </a:lnTo>
                  <a:lnTo>
                    <a:pt x="32" y="12"/>
                  </a:lnTo>
                  <a:lnTo>
                    <a:pt x="32" y="10"/>
                  </a:lnTo>
                  <a:lnTo>
                    <a:pt x="30" y="10"/>
                  </a:lnTo>
                  <a:lnTo>
                    <a:pt x="30" y="8"/>
                  </a:lnTo>
                  <a:lnTo>
                    <a:pt x="28" y="8"/>
                  </a:lnTo>
                  <a:lnTo>
                    <a:pt x="28" y="6"/>
                  </a:lnTo>
                  <a:lnTo>
                    <a:pt x="26" y="4"/>
                  </a:lnTo>
                  <a:lnTo>
                    <a:pt x="24" y="2"/>
                  </a:lnTo>
                  <a:lnTo>
                    <a:pt x="20" y="2"/>
                  </a:lnTo>
                  <a:lnTo>
                    <a:pt x="18" y="0"/>
                  </a:lnTo>
                  <a:lnTo>
                    <a:pt x="16" y="0"/>
                  </a:lnTo>
                  <a:lnTo>
                    <a:pt x="14" y="0"/>
                  </a:lnTo>
                  <a:lnTo>
                    <a:pt x="12" y="0"/>
                  </a:lnTo>
                  <a:lnTo>
                    <a:pt x="12" y="2"/>
                  </a:lnTo>
                  <a:lnTo>
                    <a:pt x="10" y="2"/>
                  </a:lnTo>
                  <a:lnTo>
                    <a:pt x="8" y="2"/>
                  </a:lnTo>
                  <a:lnTo>
                    <a:pt x="6" y="2"/>
                  </a:lnTo>
                  <a:lnTo>
                    <a:pt x="4" y="2"/>
                  </a:lnTo>
                  <a:lnTo>
                    <a:pt x="2" y="4"/>
                  </a:lnTo>
                  <a:lnTo>
                    <a:pt x="0" y="6"/>
                  </a:lnTo>
                  <a:lnTo>
                    <a:pt x="0" y="8"/>
                  </a:lnTo>
                  <a:lnTo>
                    <a:pt x="2" y="8"/>
                  </a:lnTo>
                  <a:lnTo>
                    <a:pt x="2" y="10"/>
                  </a:lnTo>
                  <a:lnTo>
                    <a:pt x="4" y="10"/>
                  </a:lnTo>
                  <a:lnTo>
                    <a:pt x="6" y="12"/>
                  </a:lnTo>
                  <a:lnTo>
                    <a:pt x="8" y="12"/>
                  </a:lnTo>
                  <a:lnTo>
                    <a:pt x="6" y="14"/>
                  </a:lnTo>
                  <a:lnTo>
                    <a:pt x="4" y="14"/>
                  </a:lnTo>
                  <a:lnTo>
                    <a:pt x="2" y="14"/>
                  </a:lnTo>
                  <a:lnTo>
                    <a:pt x="2" y="16"/>
                  </a:lnTo>
                  <a:lnTo>
                    <a:pt x="0" y="16"/>
                  </a:lnTo>
                  <a:lnTo>
                    <a:pt x="0" y="18"/>
                  </a:lnTo>
                  <a:lnTo>
                    <a:pt x="0" y="22"/>
                  </a:lnTo>
                  <a:lnTo>
                    <a:pt x="0" y="24"/>
                  </a:lnTo>
                  <a:lnTo>
                    <a:pt x="0" y="26"/>
                  </a:lnTo>
                  <a:lnTo>
                    <a:pt x="4" y="26"/>
                  </a:lnTo>
                  <a:lnTo>
                    <a:pt x="6" y="28"/>
                  </a:lnTo>
                  <a:lnTo>
                    <a:pt x="8" y="28"/>
                  </a:lnTo>
                  <a:lnTo>
                    <a:pt x="6" y="28"/>
                  </a:lnTo>
                  <a:lnTo>
                    <a:pt x="4" y="28"/>
                  </a:lnTo>
                  <a:lnTo>
                    <a:pt x="2" y="28"/>
                  </a:lnTo>
                  <a:lnTo>
                    <a:pt x="2" y="30"/>
                  </a:lnTo>
                  <a:lnTo>
                    <a:pt x="0" y="30"/>
                  </a:lnTo>
                  <a:lnTo>
                    <a:pt x="0" y="32"/>
                  </a:lnTo>
                  <a:lnTo>
                    <a:pt x="2" y="34"/>
                  </a:lnTo>
                  <a:lnTo>
                    <a:pt x="4" y="36"/>
                  </a:lnTo>
                  <a:lnTo>
                    <a:pt x="4" y="38"/>
                  </a:lnTo>
                  <a:lnTo>
                    <a:pt x="6" y="38"/>
                  </a:lnTo>
                  <a:lnTo>
                    <a:pt x="6" y="40"/>
                  </a:lnTo>
                  <a:lnTo>
                    <a:pt x="4" y="40"/>
                  </a:lnTo>
                  <a:lnTo>
                    <a:pt x="4" y="42"/>
                  </a:lnTo>
                  <a:lnTo>
                    <a:pt x="4" y="44"/>
                  </a:lnTo>
                  <a:lnTo>
                    <a:pt x="6" y="46"/>
                  </a:lnTo>
                  <a:lnTo>
                    <a:pt x="6" y="48"/>
                  </a:lnTo>
                  <a:lnTo>
                    <a:pt x="8" y="50"/>
                  </a:lnTo>
                  <a:lnTo>
                    <a:pt x="10" y="50"/>
                  </a:lnTo>
                  <a:lnTo>
                    <a:pt x="10" y="52"/>
                  </a:lnTo>
                  <a:lnTo>
                    <a:pt x="10" y="54"/>
                  </a:lnTo>
                  <a:lnTo>
                    <a:pt x="8" y="54"/>
                  </a:lnTo>
                  <a:lnTo>
                    <a:pt x="6" y="54"/>
                  </a:lnTo>
                  <a:lnTo>
                    <a:pt x="4" y="54"/>
                  </a:lnTo>
                  <a:lnTo>
                    <a:pt x="2" y="54"/>
                  </a:lnTo>
                  <a:lnTo>
                    <a:pt x="2" y="58"/>
                  </a:lnTo>
                  <a:lnTo>
                    <a:pt x="2" y="62"/>
                  </a:lnTo>
                  <a:lnTo>
                    <a:pt x="2" y="64"/>
                  </a:lnTo>
                  <a:lnTo>
                    <a:pt x="2" y="66"/>
                  </a:lnTo>
                  <a:lnTo>
                    <a:pt x="4" y="70"/>
                  </a:lnTo>
                  <a:lnTo>
                    <a:pt x="6" y="72"/>
                  </a:lnTo>
                  <a:lnTo>
                    <a:pt x="8" y="74"/>
                  </a:lnTo>
                  <a:lnTo>
                    <a:pt x="8" y="76"/>
                  </a:lnTo>
                  <a:lnTo>
                    <a:pt x="10" y="74"/>
                  </a:lnTo>
                  <a:lnTo>
                    <a:pt x="12" y="76"/>
                  </a:lnTo>
                  <a:lnTo>
                    <a:pt x="14" y="78"/>
                  </a:lnTo>
                  <a:lnTo>
                    <a:pt x="16" y="80"/>
                  </a:lnTo>
                  <a:lnTo>
                    <a:pt x="16" y="82"/>
                  </a:lnTo>
                  <a:lnTo>
                    <a:pt x="18" y="82"/>
                  </a:lnTo>
                  <a:lnTo>
                    <a:pt x="20" y="84"/>
                  </a:lnTo>
                  <a:lnTo>
                    <a:pt x="24" y="84"/>
                  </a:lnTo>
                  <a:lnTo>
                    <a:pt x="26" y="84"/>
                  </a:lnTo>
                  <a:lnTo>
                    <a:pt x="28" y="84"/>
                  </a:lnTo>
                  <a:lnTo>
                    <a:pt x="30" y="84"/>
                  </a:lnTo>
                  <a:lnTo>
                    <a:pt x="34" y="88"/>
                  </a:lnTo>
                  <a:close/>
                </a:path>
              </a:pathLst>
            </a:custGeom>
            <a:grpFill/>
            <a:ln w="3175">
              <a:solidFill>
                <a:schemeClr val="bg1"/>
              </a:solidFill>
              <a:round/>
              <a:headEnd/>
              <a:tailEnd/>
            </a:ln>
          </p:spPr>
          <p:txBody>
            <a:bodyPr/>
            <a:lstStyle/>
            <a:p>
              <a:endParaRPr lang="en-US" dirty="0"/>
            </a:p>
          </p:txBody>
        </p:sp>
        <p:sp>
          <p:nvSpPr>
            <p:cNvPr id="708" name="Freeform 29"/>
            <p:cNvSpPr>
              <a:spLocks noChangeAspect="1"/>
            </p:cNvSpPr>
            <p:nvPr/>
          </p:nvSpPr>
          <p:spPr bwMode="auto">
            <a:xfrm>
              <a:off x="1544" y="2829"/>
              <a:ext cx="260" cy="583"/>
            </a:xfrm>
            <a:custGeom>
              <a:avLst/>
              <a:gdLst/>
              <a:ahLst/>
              <a:cxnLst>
                <a:cxn ang="0">
                  <a:pos x="238" y="114"/>
                </a:cxn>
                <a:cxn ang="0">
                  <a:pos x="260" y="88"/>
                </a:cxn>
                <a:cxn ang="0">
                  <a:pos x="242" y="74"/>
                </a:cxn>
                <a:cxn ang="0">
                  <a:pos x="226" y="108"/>
                </a:cxn>
                <a:cxn ang="0">
                  <a:pos x="202" y="108"/>
                </a:cxn>
                <a:cxn ang="0">
                  <a:pos x="186" y="82"/>
                </a:cxn>
                <a:cxn ang="0">
                  <a:pos x="186" y="62"/>
                </a:cxn>
                <a:cxn ang="0">
                  <a:pos x="144" y="44"/>
                </a:cxn>
                <a:cxn ang="0">
                  <a:pos x="110" y="16"/>
                </a:cxn>
                <a:cxn ang="0">
                  <a:pos x="78" y="4"/>
                </a:cxn>
                <a:cxn ang="0">
                  <a:pos x="66" y="6"/>
                </a:cxn>
                <a:cxn ang="0">
                  <a:pos x="32" y="8"/>
                </a:cxn>
                <a:cxn ang="0">
                  <a:pos x="26" y="18"/>
                </a:cxn>
                <a:cxn ang="0">
                  <a:pos x="14" y="50"/>
                </a:cxn>
                <a:cxn ang="0">
                  <a:pos x="18" y="80"/>
                </a:cxn>
                <a:cxn ang="0">
                  <a:pos x="12" y="100"/>
                </a:cxn>
                <a:cxn ang="0">
                  <a:pos x="4" y="138"/>
                </a:cxn>
                <a:cxn ang="0">
                  <a:pos x="2" y="168"/>
                </a:cxn>
                <a:cxn ang="0">
                  <a:pos x="4" y="190"/>
                </a:cxn>
                <a:cxn ang="0">
                  <a:pos x="16" y="212"/>
                </a:cxn>
                <a:cxn ang="0">
                  <a:pos x="26" y="234"/>
                </a:cxn>
                <a:cxn ang="0">
                  <a:pos x="22" y="262"/>
                </a:cxn>
                <a:cxn ang="0">
                  <a:pos x="18" y="282"/>
                </a:cxn>
                <a:cxn ang="0">
                  <a:pos x="30" y="316"/>
                </a:cxn>
                <a:cxn ang="0">
                  <a:pos x="28" y="340"/>
                </a:cxn>
                <a:cxn ang="0">
                  <a:pos x="32" y="362"/>
                </a:cxn>
                <a:cxn ang="0">
                  <a:pos x="42" y="390"/>
                </a:cxn>
                <a:cxn ang="0">
                  <a:pos x="50" y="416"/>
                </a:cxn>
                <a:cxn ang="0">
                  <a:pos x="66" y="434"/>
                </a:cxn>
                <a:cxn ang="0">
                  <a:pos x="70" y="446"/>
                </a:cxn>
                <a:cxn ang="0">
                  <a:pos x="74" y="468"/>
                </a:cxn>
                <a:cxn ang="0">
                  <a:pos x="76" y="488"/>
                </a:cxn>
                <a:cxn ang="0">
                  <a:pos x="76" y="508"/>
                </a:cxn>
                <a:cxn ang="0">
                  <a:pos x="74" y="526"/>
                </a:cxn>
                <a:cxn ang="0">
                  <a:pos x="88" y="550"/>
                </a:cxn>
                <a:cxn ang="0">
                  <a:pos x="110" y="566"/>
                </a:cxn>
                <a:cxn ang="0">
                  <a:pos x="144" y="574"/>
                </a:cxn>
                <a:cxn ang="0">
                  <a:pos x="160" y="576"/>
                </a:cxn>
                <a:cxn ang="0">
                  <a:pos x="158" y="566"/>
                </a:cxn>
                <a:cxn ang="0">
                  <a:pos x="148" y="544"/>
                </a:cxn>
                <a:cxn ang="0">
                  <a:pos x="146" y="536"/>
                </a:cxn>
                <a:cxn ang="0">
                  <a:pos x="158" y="522"/>
                </a:cxn>
                <a:cxn ang="0">
                  <a:pos x="170" y="496"/>
                </a:cxn>
                <a:cxn ang="0">
                  <a:pos x="158" y="480"/>
                </a:cxn>
                <a:cxn ang="0">
                  <a:pos x="140" y="450"/>
                </a:cxn>
                <a:cxn ang="0">
                  <a:pos x="158" y="444"/>
                </a:cxn>
                <a:cxn ang="0">
                  <a:pos x="156" y="424"/>
                </a:cxn>
                <a:cxn ang="0">
                  <a:pos x="154" y="402"/>
                </a:cxn>
                <a:cxn ang="0">
                  <a:pos x="168" y="388"/>
                </a:cxn>
                <a:cxn ang="0">
                  <a:pos x="146" y="390"/>
                </a:cxn>
                <a:cxn ang="0">
                  <a:pos x="150" y="366"/>
                </a:cxn>
                <a:cxn ang="0">
                  <a:pos x="176" y="354"/>
                </a:cxn>
                <a:cxn ang="0">
                  <a:pos x="170" y="330"/>
                </a:cxn>
                <a:cxn ang="0">
                  <a:pos x="178" y="332"/>
                </a:cxn>
                <a:cxn ang="0">
                  <a:pos x="204" y="328"/>
                </a:cxn>
                <a:cxn ang="0">
                  <a:pos x="246" y="304"/>
                </a:cxn>
                <a:cxn ang="0">
                  <a:pos x="246" y="280"/>
                </a:cxn>
                <a:cxn ang="0">
                  <a:pos x="234" y="256"/>
                </a:cxn>
                <a:cxn ang="0">
                  <a:pos x="204" y="220"/>
                </a:cxn>
                <a:cxn ang="0">
                  <a:pos x="208" y="200"/>
                </a:cxn>
                <a:cxn ang="0">
                  <a:pos x="204" y="180"/>
                </a:cxn>
                <a:cxn ang="0">
                  <a:pos x="208" y="162"/>
                </a:cxn>
                <a:cxn ang="0">
                  <a:pos x="224" y="136"/>
                </a:cxn>
              </a:cxnLst>
              <a:rect l="0" t="0" r="r" b="b"/>
              <a:pathLst>
                <a:path w="260" h="582">
                  <a:moveTo>
                    <a:pt x="226" y="128"/>
                  </a:moveTo>
                  <a:lnTo>
                    <a:pt x="228" y="126"/>
                  </a:lnTo>
                  <a:lnTo>
                    <a:pt x="230" y="126"/>
                  </a:lnTo>
                  <a:lnTo>
                    <a:pt x="232" y="126"/>
                  </a:lnTo>
                  <a:lnTo>
                    <a:pt x="234" y="124"/>
                  </a:lnTo>
                  <a:lnTo>
                    <a:pt x="234" y="122"/>
                  </a:lnTo>
                  <a:lnTo>
                    <a:pt x="234" y="120"/>
                  </a:lnTo>
                  <a:lnTo>
                    <a:pt x="236" y="120"/>
                  </a:lnTo>
                  <a:lnTo>
                    <a:pt x="236" y="118"/>
                  </a:lnTo>
                  <a:lnTo>
                    <a:pt x="236" y="116"/>
                  </a:lnTo>
                  <a:lnTo>
                    <a:pt x="236" y="114"/>
                  </a:lnTo>
                  <a:lnTo>
                    <a:pt x="238" y="114"/>
                  </a:lnTo>
                  <a:lnTo>
                    <a:pt x="240" y="114"/>
                  </a:lnTo>
                  <a:lnTo>
                    <a:pt x="242" y="114"/>
                  </a:lnTo>
                  <a:lnTo>
                    <a:pt x="244" y="114"/>
                  </a:lnTo>
                  <a:lnTo>
                    <a:pt x="244" y="112"/>
                  </a:lnTo>
                  <a:lnTo>
                    <a:pt x="244" y="110"/>
                  </a:lnTo>
                  <a:lnTo>
                    <a:pt x="246" y="108"/>
                  </a:lnTo>
                  <a:lnTo>
                    <a:pt x="248" y="106"/>
                  </a:lnTo>
                  <a:lnTo>
                    <a:pt x="250" y="106"/>
                  </a:lnTo>
                  <a:lnTo>
                    <a:pt x="254" y="104"/>
                  </a:lnTo>
                  <a:lnTo>
                    <a:pt x="258" y="104"/>
                  </a:lnTo>
                  <a:lnTo>
                    <a:pt x="260" y="102"/>
                  </a:lnTo>
                  <a:lnTo>
                    <a:pt x="260" y="100"/>
                  </a:lnTo>
                  <a:lnTo>
                    <a:pt x="260" y="98"/>
                  </a:lnTo>
                  <a:lnTo>
                    <a:pt x="260" y="96"/>
                  </a:lnTo>
                  <a:lnTo>
                    <a:pt x="260" y="92"/>
                  </a:lnTo>
                  <a:lnTo>
                    <a:pt x="260" y="90"/>
                  </a:lnTo>
                  <a:lnTo>
                    <a:pt x="260" y="88"/>
                  </a:lnTo>
                  <a:lnTo>
                    <a:pt x="260" y="84"/>
                  </a:lnTo>
                  <a:lnTo>
                    <a:pt x="260" y="82"/>
                  </a:lnTo>
                  <a:lnTo>
                    <a:pt x="258" y="82"/>
                  </a:lnTo>
                  <a:lnTo>
                    <a:pt x="258" y="80"/>
                  </a:lnTo>
                  <a:lnTo>
                    <a:pt x="256" y="80"/>
                  </a:lnTo>
                  <a:lnTo>
                    <a:pt x="254" y="78"/>
                  </a:lnTo>
                  <a:lnTo>
                    <a:pt x="254" y="76"/>
                  </a:lnTo>
                  <a:lnTo>
                    <a:pt x="254" y="74"/>
                  </a:lnTo>
                  <a:lnTo>
                    <a:pt x="252" y="72"/>
                  </a:lnTo>
                  <a:lnTo>
                    <a:pt x="252" y="70"/>
                  </a:lnTo>
                  <a:lnTo>
                    <a:pt x="250" y="70"/>
                  </a:lnTo>
                  <a:lnTo>
                    <a:pt x="248" y="70"/>
                  </a:lnTo>
                  <a:lnTo>
                    <a:pt x="246" y="72"/>
                  </a:lnTo>
                  <a:lnTo>
                    <a:pt x="244" y="72"/>
                  </a:lnTo>
                  <a:lnTo>
                    <a:pt x="242" y="74"/>
                  </a:lnTo>
                  <a:lnTo>
                    <a:pt x="242" y="76"/>
                  </a:lnTo>
                  <a:lnTo>
                    <a:pt x="242" y="78"/>
                  </a:lnTo>
                  <a:lnTo>
                    <a:pt x="242" y="80"/>
                  </a:lnTo>
                  <a:lnTo>
                    <a:pt x="242" y="84"/>
                  </a:lnTo>
                  <a:lnTo>
                    <a:pt x="242" y="86"/>
                  </a:lnTo>
                  <a:lnTo>
                    <a:pt x="242" y="88"/>
                  </a:lnTo>
                  <a:lnTo>
                    <a:pt x="242" y="90"/>
                  </a:lnTo>
                  <a:lnTo>
                    <a:pt x="242" y="92"/>
                  </a:lnTo>
                  <a:lnTo>
                    <a:pt x="240" y="94"/>
                  </a:lnTo>
                  <a:lnTo>
                    <a:pt x="238" y="96"/>
                  </a:lnTo>
                  <a:lnTo>
                    <a:pt x="236" y="96"/>
                  </a:lnTo>
                  <a:lnTo>
                    <a:pt x="236" y="98"/>
                  </a:lnTo>
                  <a:lnTo>
                    <a:pt x="234" y="98"/>
                  </a:lnTo>
                  <a:lnTo>
                    <a:pt x="232" y="98"/>
                  </a:lnTo>
                  <a:lnTo>
                    <a:pt x="232" y="100"/>
                  </a:lnTo>
                  <a:lnTo>
                    <a:pt x="230" y="100"/>
                  </a:lnTo>
                  <a:lnTo>
                    <a:pt x="230" y="102"/>
                  </a:lnTo>
                  <a:lnTo>
                    <a:pt x="228" y="106"/>
                  </a:lnTo>
                  <a:lnTo>
                    <a:pt x="228" y="108"/>
                  </a:lnTo>
                  <a:lnTo>
                    <a:pt x="226" y="108"/>
                  </a:lnTo>
                  <a:lnTo>
                    <a:pt x="224" y="108"/>
                  </a:lnTo>
                  <a:lnTo>
                    <a:pt x="224" y="106"/>
                  </a:lnTo>
                  <a:lnTo>
                    <a:pt x="222" y="106"/>
                  </a:lnTo>
                  <a:lnTo>
                    <a:pt x="220" y="106"/>
                  </a:lnTo>
                  <a:lnTo>
                    <a:pt x="220" y="108"/>
                  </a:lnTo>
                  <a:lnTo>
                    <a:pt x="220" y="110"/>
                  </a:lnTo>
                  <a:lnTo>
                    <a:pt x="218" y="112"/>
                  </a:lnTo>
                  <a:lnTo>
                    <a:pt x="218" y="110"/>
                  </a:lnTo>
                  <a:lnTo>
                    <a:pt x="218" y="108"/>
                  </a:lnTo>
                  <a:lnTo>
                    <a:pt x="216" y="108"/>
                  </a:lnTo>
                  <a:lnTo>
                    <a:pt x="214" y="108"/>
                  </a:lnTo>
                  <a:lnTo>
                    <a:pt x="212" y="108"/>
                  </a:lnTo>
                  <a:lnTo>
                    <a:pt x="210" y="108"/>
                  </a:lnTo>
                  <a:lnTo>
                    <a:pt x="208" y="108"/>
                  </a:lnTo>
                  <a:lnTo>
                    <a:pt x="202" y="108"/>
                  </a:lnTo>
                  <a:lnTo>
                    <a:pt x="200" y="108"/>
                  </a:lnTo>
                  <a:lnTo>
                    <a:pt x="198" y="106"/>
                  </a:lnTo>
                  <a:lnTo>
                    <a:pt x="196" y="104"/>
                  </a:lnTo>
                  <a:lnTo>
                    <a:pt x="194" y="104"/>
                  </a:lnTo>
                  <a:lnTo>
                    <a:pt x="192" y="102"/>
                  </a:lnTo>
                  <a:lnTo>
                    <a:pt x="190" y="102"/>
                  </a:lnTo>
                  <a:lnTo>
                    <a:pt x="188" y="102"/>
                  </a:lnTo>
                  <a:lnTo>
                    <a:pt x="186" y="104"/>
                  </a:lnTo>
                  <a:lnTo>
                    <a:pt x="184" y="104"/>
                  </a:lnTo>
                  <a:lnTo>
                    <a:pt x="182" y="104"/>
                  </a:lnTo>
                  <a:lnTo>
                    <a:pt x="180" y="102"/>
                  </a:lnTo>
                  <a:lnTo>
                    <a:pt x="180" y="100"/>
                  </a:lnTo>
                  <a:lnTo>
                    <a:pt x="182" y="98"/>
                  </a:lnTo>
                  <a:lnTo>
                    <a:pt x="182" y="96"/>
                  </a:lnTo>
                  <a:lnTo>
                    <a:pt x="184" y="94"/>
                  </a:lnTo>
                  <a:lnTo>
                    <a:pt x="184" y="92"/>
                  </a:lnTo>
                  <a:lnTo>
                    <a:pt x="186" y="90"/>
                  </a:lnTo>
                  <a:lnTo>
                    <a:pt x="186" y="88"/>
                  </a:lnTo>
                  <a:lnTo>
                    <a:pt x="186" y="86"/>
                  </a:lnTo>
                  <a:lnTo>
                    <a:pt x="186" y="84"/>
                  </a:lnTo>
                  <a:lnTo>
                    <a:pt x="186" y="82"/>
                  </a:lnTo>
                  <a:lnTo>
                    <a:pt x="188" y="82"/>
                  </a:lnTo>
                  <a:lnTo>
                    <a:pt x="190" y="82"/>
                  </a:lnTo>
                  <a:lnTo>
                    <a:pt x="192" y="80"/>
                  </a:lnTo>
                  <a:lnTo>
                    <a:pt x="192" y="78"/>
                  </a:lnTo>
                  <a:lnTo>
                    <a:pt x="190" y="76"/>
                  </a:lnTo>
                  <a:lnTo>
                    <a:pt x="190" y="74"/>
                  </a:lnTo>
                  <a:lnTo>
                    <a:pt x="188" y="74"/>
                  </a:lnTo>
                  <a:lnTo>
                    <a:pt x="190" y="74"/>
                  </a:lnTo>
                  <a:lnTo>
                    <a:pt x="190" y="72"/>
                  </a:lnTo>
                  <a:lnTo>
                    <a:pt x="190" y="70"/>
                  </a:lnTo>
                  <a:lnTo>
                    <a:pt x="192" y="68"/>
                  </a:lnTo>
                  <a:lnTo>
                    <a:pt x="192" y="66"/>
                  </a:lnTo>
                  <a:lnTo>
                    <a:pt x="192" y="64"/>
                  </a:lnTo>
                  <a:lnTo>
                    <a:pt x="190" y="64"/>
                  </a:lnTo>
                  <a:lnTo>
                    <a:pt x="186" y="62"/>
                  </a:lnTo>
                  <a:lnTo>
                    <a:pt x="184" y="62"/>
                  </a:lnTo>
                  <a:lnTo>
                    <a:pt x="182" y="60"/>
                  </a:lnTo>
                  <a:lnTo>
                    <a:pt x="180" y="60"/>
                  </a:lnTo>
                  <a:lnTo>
                    <a:pt x="178" y="60"/>
                  </a:lnTo>
                  <a:lnTo>
                    <a:pt x="176" y="60"/>
                  </a:lnTo>
                  <a:lnTo>
                    <a:pt x="174" y="58"/>
                  </a:lnTo>
                  <a:lnTo>
                    <a:pt x="172" y="56"/>
                  </a:lnTo>
                  <a:lnTo>
                    <a:pt x="168" y="54"/>
                  </a:lnTo>
                  <a:lnTo>
                    <a:pt x="164" y="52"/>
                  </a:lnTo>
                  <a:lnTo>
                    <a:pt x="162" y="52"/>
                  </a:lnTo>
                  <a:lnTo>
                    <a:pt x="160" y="50"/>
                  </a:lnTo>
                  <a:lnTo>
                    <a:pt x="158" y="50"/>
                  </a:lnTo>
                  <a:lnTo>
                    <a:pt x="158" y="48"/>
                  </a:lnTo>
                  <a:lnTo>
                    <a:pt x="156" y="48"/>
                  </a:lnTo>
                  <a:lnTo>
                    <a:pt x="154" y="46"/>
                  </a:lnTo>
                  <a:lnTo>
                    <a:pt x="152" y="44"/>
                  </a:lnTo>
                  <a:lnTo>
                    <a:pt x="150" y="44"/>
                  </a:lnTo>
                  <a:lnTo>
                    <a:pt x="148" y="44"/>
                  </a:lnTo>
                  <a:lnTo>
                    <a:pt x="146" y="44"/>
                  </a:lnTo>
                  <a:lnTo>
                    <a:pt x="144" y="44"/>
                  </a:lnTo>
                  <a:lnTo>
                    <a:pt x="142" y="42"/>
                  </a:lnTo>
                  <a:lnTo>
                    <a:pt x="138" y="42"/>
                  </a:lnTo>
                  <a:lnTo>
                    <a:pt x="136" y="40"/>
                  </a:lnTo>
                  <a:lnTo>
                    <a:pt x="134" y="40"/>
                  </a:lnTo>
                  <a:lnTo>
                    <a:pt x="132" y="38"/>
                  </a:lnTo>
                  <a:lnTo>
                    <a:pt x="132" y="36"/>
                  </a:lnTo>
                  <a:lnTo>
                    <a:pt x="130" y="36"/>
                  </a:lnTo>
                  <a:lnTo>
                    <a:pt x="130" y="34"/>
                  </a:lnTo>
                  <a:lnTo>
                    <a:pt x="130" y="32"/>
                  </a:lnTo>
                  <a:lnTo>
                    <a:pt x="128" y="32"/>
                  </a:lnTo>
                  <a:lnTo>
                    <a:pt x="126" y="32"/>
                  </a:lnTo>
                  <a:lnTo>
                    <a:pt x="124" y="30"/>
                  </a:lnTo>
                  <a:lnTo>
                    <a:pt x="122" y="28"/>
                  </a:lnTo>
                  <a:lnTo>
                    <a:pt x="120" y="26"/>
                  </a:lnTo>
                  <a:lnTo>
                    <a:pt x="118" y="26"/>
                  </a:lnTo>
                  <a:lnTo>
                    <a:pt x="116" y="24"/>
                  </a:lnTo>
                  <a:lnTo>
                    <a:pt x="114" y="22"/>
                  </a:lnTo>
                  <a:lnTo>
                    <a:pt x="114" y="20"/>
                  </a:lnTo>
                  <a:lnTo>
                    <a:pt x="112" y="18"/>
                  </a:lnTo>
                  <a:lnTo>
                    <a:pt x="110" y="16"/>
                  </a:lnTo>
                  <a:lnTo>
                    <a:pt x="108" y="14"/>
                  </a:lnTo>
                  <a:lnTo>
                    <a:pt x="106" y="12"/>
                  </a:lnTo>
                  <a:lnTo>
                    <a:pt x="106" y="10"/>
                  </a:lnTo>
                  <a:lnTo>
                    <a:pt x="104" y="10"/>
                  </a:lnTo>
                  <a:lnTo>
                    <a:pt x="104" y="8"/>
                  </a:lnTo>
                  <a:lnTo>
                    <a:pt x="100" y="6"/>
                  </a:lnTo>
                  <a:lnTo>
                    <a:pt x="98" y="6"/>
                  </a:lnTo>
                  <a:lnTo>
                    <a:pt x="98" y="4"/>
                  </a:lnTo>
                  <a:lnTo>
                    <a:pt x="96" y="4"/>
                  </a:lnTo>
                  <a:lnTo>
                    <a:pt x="96" y="2"/>
                  </a:lnTo>
                  <a:lnTo>
                    <a:pt x="92" y="2"/>
                  </a:lnTo>
                  <a:lnTo>
                    <a:pt x="90" y="4"/>
                  </a:lnTo>
                  <a:lnTo>
                    <a:pt x="88" y="4"/>
                  </a:lnTo>
                  <a:lnTo>
                    <a:pt x="84" y="4"/>
                  </a:lnTo>
                  <a:lnTo>
                    <a:pt x="82" y="4"/>
                  </a:lnTo>
                  <a:lnTo>
                    <a:pt x="80" y="4"/>
                  </a:lnTo>
                  <a:lnTo>
                    <a:pt x="78" y="4"/>
                  </a:lnTo>
                  <a:lnTo>
                    <a:pt x="76" y="4"/>
                  </a:lnTo>
                  <a:lnTo>
                    <a:pt x="76" y="8"/>
                  </a:lnTo>
                  <a:lnTo>
                    <a:pt x="76" y="10"/>
                  </a:lnTo>
                  <a:lnTo>
                    <a:pt x="76" y="12"/>
                  </a:lnTo>
                  <a:lnTo>
                    <a:pt x="76" y="16"/>
                  </a:lnTo>
                  <a:lnTo>
                    <a:pt x="76" y="18"/>
                  </a:lnTo>
                  <a:lnTo>
                    <a:pt x="74" y="16"/>
                  </a:lnTo>
                  <a:lnTo>
                    <a:pt x="74" y="14"/>
                  </a:lnTo>
                  <a:lnTo>
                    <a:pt x="72" y="12"/>
                  </a:lnTo>
                  <a:lnTo>
                    <a:pt x="70" y="8"/>
                  </a:lnTo>
                  <a:lnTo>
                    <a:pt x="68" y="8"/>
                  </a:lnTo>
                  <a:lnTo>
                    <a:pt x="68" y="6"/>
                  </a:lnTo>
                  <a:lnTo>
                    <a:pt x="66" y="6"/>
                  </a:lnTo>
                  <a:lnTo>
                    <a:pt x="62" y="6"/>
                  </a:lnTo>
                  <a:lnTo>
                    <a:pt x="60" y="6"/>
                  </a:lnTo>
                  <a:lnTo>
                    <a:pt x="56" y="6"/>
                  </a:lnTo>
                  <a:lnTo>
                    <a:pt x="52" y="6"/>
                  </a:lnTo>
                  <a:lnTo>
                    <a:pt x="50" y="6"/>
                  </a:lnTo>
                  <a:lnTo>
                    <a:pt x="48" y="4"/>
                  </a:lnTo>
                  <a:lnTo>
                    <a:pt x="46" y="4"/>
                  </a:lnTo>
                  <a:lnTo>
                    <a:pt x="44" y="2"/>
                  </a:lnTo>
                  <a:lnTo>
                    <a:pt x="42" y="2"/>
                  </a:lnTo>
                  <a:lnTo>
                    <a:pt x="42" y="0"/>
                  </a:lnTo>
                  <a:lnTo>
                    <a:pt x="40" y="2"/>
                  </a:lnTo>
                  <a:lnTo>
                    <a:pt x="40" y="4"/>
                  </a:lnTo>
                  <a:lnTo>
                    <a:pt x="38" y="6"/>
                  </a:lnTo>
                  <a:lnTo>
                    <a:pt x="36" y="6"/>
                  </a:lnTo>
                  <a:lnTo>
                    <a:pt x="34" y="8"/>
                  </a:lnTo>
                  <a:lnTo>
                    <a:pt x="32" y="8"/>
                  </a:lnTo>
                  <a:lnTo>
                    <a:pt x="32" y="10"/>
                  </a:lnTo>
                  <a:lnTo>
                    <a:pt x="32" y="12"/>
                  </a:lnTo>
                  <a:lnTo>
                    <a:pt x="30" y="12"/>
                  </a:lnTo>
                  <a:lnTo>
                    <a:pt x="28" y="12"/>
                  </a:lnTo>
                  <a:lnTo>
                    <a:pt x="28" y="14"/>
                  </a:lnTo>
                  <a:lnTo>
                    <a:pt x="28" y="16"/>
                  </a:lnTo>
                  <a:lnTo>
                    <a:pt x="28" y="18"/>
                  </a:lnTo>
                  <a:lnTo>
                    <a:pt x="26" y="18"/>
                  </a:lnTo>
                  <a:lnTo>
                    <a:pt x="28" y="20"/>
                  </a:lnTo>
                  <a:lnTo>
                    <a:pt x="28" y="22"/>
                  </a:lnTo>
                  <a:lnTo>
                    <a:pt x="28" y="26"/>
                  </a:lnTo>
                  <a:lnTo>
                    <a:pt x="28" y="30"/>
                  </a:lnTo>
                  <a:lnTo>
                    <a:pt x="28" y="32"/>
                  </a:lnTo>
                  <a:lnTo>
                    <a:pt x="28" y="34"/>
                  </a:lnTo>
                  <a:lnTo>
                    <a:pt x="28" y="36"/>
                  </a:lnTo>
                  <a:lnTo>
                    <a:pt x="28" y="38"/>
                  </a:lnTo>
                  <a:lnTo>
                    <a:pt x="28" y="40"/>
                  </a:lnTo>
                  <a:lnTo>
                    <a:pt x="26" y="40"/>
                  </a:lnTo>
                  <a:lnTo>
                    <a:pt x="26" y="42"/>
                  </a:lnTo>
                  <a:lnTo>
                    <a:pt x="26" y="44"/>
                  </a:lnTo>
                  <a:lnTo>
                    <a:pt x="24" y="44"/>
                  </a:lnTo>
                  <a:lnTo>
                    <a:pt x="22" y="46"/>
                  </a:lnTo>
                  <a:lnTo>
                    <a:pt x="18" y="48"/>
                  </a:lnTo>
                  <a:lnTo>
                    <a:pt x="14" y="50"/>
                  </a:lnTo>
                  <a:lnTo>
                    <a:pt x="10" y="52"/>
                  </a:lnTo>
                  <a:lnTo>
                    <a:pt x="10" y="54"/>
                  </a:lnTo>
                  <a:lnTo>
                    <a:pt x="8" y="54"/>
                  </a:lnTo>
                  <a:lnTo>
                    <a:pt x="8" y="56"/>
                  </a:lnTo>
                  <a:lnTo>
                    <a:pt x="8" y="58"/>
                  </a:lnTo>
                  <a:lnTo>
                    <a:pt x="10" y="60"/>
                  </a:lnTo>
                  <a:lnTo>
                    <a:pt x="12" y="60"/>
                  </a:lnTo>
                  <a:lnTo>
                    <a:pt x="14" y="60"/>
                  </a:lnTo>
                  <a:lnTo>
                    <a:pt x="16" y="62"/>
                  </a:lnTo>
                  <a:lnTo>
                    <a:pt x="14" y="62"/>
                  </a:lnTo>
                  <a:lnTo>
                    <a:pt x="12" y="66"/>
                  </a:lnTo>
                  <a:lnTo>
                    <a:pt x="10" y="66"/>
                  </a:lnTo>
                  <a:lnTo>
                    <a:pt x="10" y="68"/>
                  </a:lnTo>
                  <a:lnTo>
                    <a:pt x="8" y="68"/>
                  </a:lnTo>
                  <a:lnTo>
                    <a:pt x="8" y="70"/>
                  </a:lnTo>
                  <a:lnTo>
                    <a:pt x="10" y="72"/>
                  </a:lnTo>
                  <a:lnTo>
                    <a:pt x="12" y="74"/>
                  </a:lnTo>
                  <a:lnTo>
                    <a:pt x="14" y="76"/>
                  </a:lnTo>
                  <a:lnTo>
                    <a:pt x="16" y="76"/>
                  </a:lnTo>
                  <a:lnTo>
                    <a:pt x="18" y="78"/>
                  </a:lnTo>
                  <a:lnTo>
                    <a:pt x="18" y="80"/>
                  </a:lnTo>
                  <a:lnTo>
                    <a:pt x="18" y="82"/>
                  </a:lnTo>
                  <a:lnTo>
                    <a:pt x="16" y="84"/>
                  </a:lnTo>
                  <a:lnTo>
                    <a:pt x="14" y="86"/>
                  </a:lnTo>
                  <a:lnTo>
                    <a:pt x="12" y="88"/>
                  </a:lnTo>
                  <a:lnTo>
                    <a:pt x="14" y="90"/>
                  </a:lnTo>
                  <a:lnTo>
                    <a:pt x="16" y="90"/>
                  </a:lnTo>
                  <a:lnTo>
                    <a:pt x="18" y="92"/>
                  </a:lnTo>
                  <a:lnTo>
                    <a:pt x="20" y="92"/>
                  </a:lnTo>
                  <a:lnTo>
                    <a:pt x="22" y="94"/>
                  </a:lnTo>
                  <a:lnTo>
                    <a:pt x="22" y="96"/>
                  </a:lnTo>
                  <a:lnTo>
                    <a:pt x="22" y="98"/>
                  </a:lnTo>
                  <a:lnTo>
                    <a:pt x="20" y="98"/>
                  </a:lnTo>
                  <a:lnTo>
                    <a:pt x="18" y="100"/>
                  </a:lnTo>
                  <a:lnTo>
                    <a:pt x="16" y="100"/>
                  </a:lnTo>
                  <a:lnTo>
                    <a:pt x="14" y="100"/>
                  </a:lnTo>
                  <a:lnTo>
                    <a:pt x="12" y="100"/>
                  </a:lnTo>
                  <a:lnTo>
                    <a:pt x="12" y="102"/>
                  </a:lnTo>
                  <a:lnTo>
                    <a:pt x="12" y="104"/>
                  </a:lnTo>
                  <a:lnTo>
                    <a:pt x="12" y="108"/>
                  </a:lnTo>
                  <a:lnTo>
                    <a:pt x="10" y="110"/>
                  </a:lnTo>
                  <a:lnTo>
                    <a:pt x="10" y="112"/>
                  </a:lnTo>
                  <a:lnTo>
                    <a:pt x="10" y="114"/>
                  </a:lnTo>
                  <a:lnTo>
                    <a:pt x="10" y="116"/>
                  </a:lnTo>
                  <a:lnTo>
                    <a:pt x="8" y="116"/>
                  </a:lnTo>
                  <a:lnTo>
                    <a:pt x="8" y="118"/>
                  </a:lnTo>
                  <a:lnTo>
                    <a:pt x="6" y="118"/>
                  </a:lnTo>
                  <a:lnTo>
                    <a:pt x="4" y="120"/>
                  </a:lnTo>
                  <a:lnTo>
                    <a:pt x="4" y="122"/>
                  </a:lnTo>
                  <a:lnTo>
                    <a:pt x="2" y="124"/>
                  </a:lnTo>
                  <a:lnTo>
                    <a:pt x="2" y="126"/>
                  </a:lnTo>
                  <a:lnTo>
                    <a:pt x="4" y="128"/>
                  </a:lnTo>
                  <a:lnTo>
                    <a:pt x="4" y="132"/>
                  </a:lnTo>
                  <a:lnTo>
                    <a:pt x="4" y="134"/>
                  </a:lnTo>
                  <a:lnTo>
                    <a:pt x="4" y="136"/>
                  </a:lnTo>
                  <a:lnTo>
                    <a:pt x="4" y="138"/>
                  </a:lnTo>
                  <a:lnTo>
                    <a:pt x="2" y="138"/>
                  </a:lnTo>
                  <a:lnTo>
                    <a:pt x="2" y="140"/>
                  </a:lnTo>
                  <a:lnTo>
                    <a:pt x="2" y="142"/>
                  </a:lnTo>
                  <a:lnTo>
                    <a:pt x="2" y="144"/>
                  </a:lnTo>
                  <a:lnTo>
                    <a:pt x="2" y="146"/>
                  </a:lnTo>
                  <a:lnTo>
                    <a:pt x="4" y="150"/>
                  </a:lnTo>
                  <a:lnTo>
                    <a:pt x="4" y="154"/>
                  </a:lnTo>
                  <a:lnTo>
                    <a:pt x="6" y="156"/>
                  </a:lnTo>
                  <a:lnTo>
                    <a:pt x="6" y="160"/>
                  </a:lnTo>
                  <a:lnTo>
                    <a:pt x="8" y="160"/>
                  </a:lnTo>
                  <a:lnTo>
                    <a:pt x="8" y="162"/>
                  </a:lnTo>
                  <a:lnTo>
                    <a:pt x="6" y="162"/>
                  </a:lnTo>
                  <a:lnTo>
                    <a:pt x="6" y="164"/>
                  </a:lnTo>
                  <a:lnTo>
                    <a:pt x="4" y="164"/>
                  </a:lnTo>
                  <a:lnTo>
                    <a:pt x="2" y="162"/>
                  </a:lnTo>
                  <a:lnTo>
                    <a:pt x="2" y="164"/>
                  </a:lnTo>
                  <a:lnTo>
                    <a:pt x="2" y="168"/>
                  </a:lnTo>
                  <a:lnTo>
                    <a:pt x="2" y="170"/>
                  </a:lnTo>
                  <a:lnTo>
                    <a:pt x="2" y="172"/>
                  </a:lnTo>
                  <a:lnTo>
                    <a:pt x="2" y="174"/>
                  </a:lnTo>
                  <a:lnTo>
                    <a:pt x="4" y="176"/>
                  </a:lnTo>
                  <a:lnTo>
                    <a:pt x="2" y="176"/>
                  </a:lnTo>
                  <a:lnTo>
                    <a:pt x="2" y="178"/>
                  </a:lnTo>
                  <a:lnTo>
                    <a:pt x="0" y="178"/>
                  </a:lnTo>
                  <a:lnTo>
                    <a:pt x="0" y="180"/>
                  </a:lnTo>
                  <a:lnTo>
                    <a:pt x="0" y="182"/>
                  </a:lnTo>
                  <a:lnTo>
                    <a:pt x="0" y="184"/>
                  </a:lnTo>
                  <a:lnTo>
                    <a:pt x="0" y="186"/>
                  </a:lnTo>
                  <a:lnTo>
                    <a:pt x="2" y="186"/>
                  </a:lnTo>
                  <a:lnTo>
                    <a:pt x="2" y="188"/>
                  </a:lnTo>
                  <a:lnTo>
                    <a:pt x="4" y="190"/>
                  </a:lnTo>
                  <a:lnTo>
                    <a:pt x="6" y="190"/>
                  </a:lnTo>
                  <a:lnTo>
                    <a:pt x="8" y="192"/>
                  </a:lnTo>
                  <a:lnTo>
                    <a:pt x="8" y="194"/>
                  </a:lnTo>
                  <a:lnTo>
                    <a:pt x="6" y="196"/>
                  </a:lnTo>
                  <a:lnTo>
                    <a:pt x="6" y="198"/>
                  </a:lnTo>
                  <a:lnTo>
                    <a:pt x="8" y="200"/>
                  </a:lnTo>
                  <a:lnTo>
                    <a:pt x="10" y="200"/>
                  </a:lnTo>
                  <a:lnTo>
                    <a:pt x="10" y="202"/>
                  </a:lnTo>
                  <a:lnTo>
                    <a:pt x="12" y="202"/>
                  </a:lnTo>
                  <a:lnTo>
                    <a:pt x="12" y="204"/>
                  </a:lnTo>
                  <a:lnTo>
                    <a:pt x="14" y="206"/>
                  </a:lnTo>
                  <a:lnTo>
                    <a:pt x="14" y="208"/>
                  </a:lnTo>
                  <a:lnTo>
                    <a:pt x="14" y="210"/>
                  </a:lnTo>
                  <a:lnTo>
                    <a:pt x="16" y="210"/>
                  </a:lnTo>
                  <a:lnTo>
                    <a:pt x="16" y="212"/>
                  </a:lnTo>
                  <a:lnTo>
                    <a:pt x="14" y="212"/>
                  </a:lnTo>
                  <a:lnTo>
                    <a:pt x="14" y="214"/>
                  </a:lnTo>
                  <a:lnTo>
                    <a:pt x="14" y="216"/>
                  </a:lnTo>
                  <a:lnTo>
                    <a:pt x="14" y="218"/>
                  </a:lnTo>
                  <a:lnTo>
                    <a:pt x="16" y="218"/>
                  </a:lnTo>
                  <a:lnTo>
                    <a:pt x="16" y="220"/>
                  </a:lnTo>
                  <a:lnTo>
                    <a:pt x="18" y="220"/>
                  </a:lnTo>
                  <a:lnTo>
                    <a:pt x="20" y="220"/>
                  </a:lnTo>
                  <a:lnTo>
                    <a:pt x="22" y="220"/>
                  </a:lnTo>
                  <a:lnTo>
                    <a:pt x="24" y="222"/>
                  </a:lnTo>
                  <a:lnTo>
                    <a:pt x="24" y="224"/>
                  </a:lnTo>
                  <a:lnTo>
                    <a:pt x="24" y="226"/>
                  </a:lnTo>
                  <a:lnTo>
                    <a:pt x="24" y="228"/>
                  </a:lnTo>
                  <a:lnTo>
                    <a:pt x="24" y="230"/>
                  </a:lnTo>
                  <a:lnTo>
                    <a:pt x="26" y="232"/>
                  </a:lnTo>
                  <a:lnTo>
                    <a:pt x="26" y="234"/>
                  </a:lnTo>
                  <a:lnTo>
                    <a:pt x="28" y="236"/>
                  </a:lnTo>
                  <a:lnTo>
                    <a:pt x="28" y="238"/>
                  </a:lnTo>
                  <a:lnTo>
                    <a:pt x="26" y="238"/>
                  </a:lnTo>
                  <a:lnTo>
                    <a:pt x="26" y="240"/>
                  </a:lnTo>
                  <a:lnTo>
                    <a:pt x="24" y="242"/>
                  </a:lnTo>
                  <a:lnTo>
                    <a:pt x="24" y="244"/>
                  </a:lnTo>
                  <a:lnTo>
                    <a:pt x="24" y="246"/>
                  </a:lnTo>
                  <a:lnTo>
                    <a:pt x="24" y="250"/>
                  </a:lnTo>
                  <a:lnTo>
                    <a:pt x="24" y="252"/>
                  </a:lnTo>
                  <a:lnTo>
                    <a:pt x="24" y="254"/>
                  </a:lnTo>
                  <a:lnTo>
                    <a:pt x="24" y="256"/>
                  </a:lnTo>
                  <a:lnTo>
                    <a:pt x="24" y="258"/>
                  </a:lnTo>
                  <a:lnTo>
                    <a:pt x="22" y="258"/>
                  </a:lnTo>
                  <a:lnTo>
                    <a:pt x="20" y="258"/>
                  </a:lnTo>
                  <a:lnTo>
                    <a:pt x="20" y="260"/>
                  </a:lnTo>
                  <a:lnTo>
                    <a:pt x="22" y="262"/>
                  </a:lnTo>
                  <a:lnTo>
                    <a:pt x="24" y="262"/>
                  </a:lnTo>
                  <a:lnTo>
                    <a:pt x="24" y="264"/>
                  </a:lnTo>
                  <a:lnTo>
                    <a:pt x="26" y="266"/>
                  </a:lnTo>
                  <a:lnTo>
                    <a:pt x="26" y="268"/>
                  </a:lnTo>
                  <a:lnTo>
                    <a:pt x="26" y="270"/>
                  </a:lnTo>
                  <a:lnTo>
                    <a:pt x="26" y="272"/>
                  </a:lnTo>
                  <a:lnTo>
                    <a:pt x="26" y="274"/>
                  </a:lnTo>
                  <a:lnTo>
                    <a:pt x="26" y="276"/>
                  </a:lnTo>
                  <a:lnTo>
                    <a:pt x="26" y="278"/>
                  </a:lnTo>
                  <a:lnTo>
                    <a:pt x="26" y="280"/>
                  </a:lnTo>
                  <a:lnTo>
                    <a:pt x="24" y="280"/>
                  </a:lnTo>
                  <a:lnTo>
                    <a:pt x="22" y="280"/>
                  </a:lnTo>
                  <a:lnTo>
                    <a:pt x="20" y="280"/>
                  </a:lnTo>
                  <a:lnTo>
                    <a:pt x="18" y="282"/>
                  </a:lnTo>
                  <a:lnTo>
                    <a:pt x="20" y="282"/>
                  </a:lnTo>
                  <a:lnTo>
                    <a:pt x="20" y="286"/>
                  </a:lnTo>
                  <a:lnTo>
                    <a:pt x="20" y="288"/>
                  </a:lnTo>
                  <a:lnTo>
                    <a:pt x="22" y="290"/>
                  </a:lnTo>
                  <a:lnTo>
                    <a:pt x="22" y="292"/>
                  </a:lnTo>
                  <a:lnTo>
                    <a:pt x="22" y="294"/>
                  </a:lnTo>
                  <a:lnTo>
                    <a:pt x="22" y="296"/>
                  </a:lnTo>
                  <a:lnTo>
                    <a:pt x="22" y="298"/>
                  </a:lnTo>
                  <a:lnTo>
                    <a:pt x="22" y="302"/>
                  </a:lnTo>
                  <a:lnTo>
                    <a:pt x="22" y="304"/>
                  </a:lnTo>
                  <a:lnTo>
                    <a:pt x="22" y="306"/>
                  </a:lnTo>
                  <a:lnTo>
                    <a:pt x="26" y="308"/>
                  </a:lnTo>
                  <a:lnTo>
                    <a:pt x="26" y="310"/>
                  </a:lnTo>
                  <a:lnTo>
                    <a:pt x="28" y="310"/>
                  </a:lnTo>
                  <a:lnTo>
                    <a:pt x="28" y="312"/>
                  </a:lnTo>
                  <a:lnTo>
                    <a:pt x="30" y="312"/>
                  </a:lnTo>
                  <a:lnTo>
                    <a:pt x="30" y="314"/>
                  </a:lnTo>
                  <a:lnTo>
                    <a:pt x="30" y="316"/>
                  </a:lnTo>
                  <a:lnTo>
                    <a:pt x="32" y="318"/>
                  </a:lnTo>
                  <a:lnTo>
                    <a:pt x="34" y="320"/>
                  </a:lnTo>
                  <a:lnTo>
                    <a:pt x="36" y="322"/>
                  </a:lnTo>
                  <a:lnTo>
                    <a:pt x="34" y="322"/>
                  </a:lnTo>
                  <a:lnTo>
                    <a:pt x="34" y="324"/>
                  </a:lnTo>
                  <a:lnTo>
                    <a:pt x="32" y="326"/>
                  </a:lnTo>
                  <a:lnTo>
                    <a:pt x="30" y="326"/>
                  </a:lnTo>
                  <a:lnTo>
                    <a:pt x="30" y="328"/>
                  </a:lnTo>
                  <a:lnTo>
                    <a:pt x="28" y="328"/>
                  </a:lnTo>
                  <a:lnTo>
                    <a:pt x="28" y="330"/>
                  </a:lnTo>
                  <a:lnTo>
                    <a:pt x="30" y="334"/>
                  </a:lnTo>
                  <a:lnTo>
                    <a:pt x="30" y="336"/>
                  </a:lnTo>
                  <a:lnTo>
                    <a:pt x="30" y="338"/>
                  </a:lnTo>
                  <a:lnTo>
                    <a:pt x="28" y="340"/>
                  </a:lnTo>
                  <a:lnTo>
                    <a:pt x="26" y="340"/>
                  </a:lnTo>
                  <a:lnTo>
                    <a:pt x="26" y="342"/>
                  </a:lnTo>
                  <a:lnTo>
                    <a:pt x="28" y="342"/>
                  </a:lnTo>
                  <a:lnTo>
                    <a:pt x="30" y="344"/>
                  </a:lnTo>
                  <a:lnTo>
                    <a:pt x="30" y="346"/>
                  </a:lnTo>
                  <a:lnTo>
                    <a:pt x="30" y="348"/>
                  </a:lnTo>
                  <a:lnTo>
                    <a:pt x="30" y="350"/>
                  </a:lnTo>
                  <a:lnTo>
                    <a:pt x="28" y="352"/>
                  </a:lnTo>
                  <a:lnTo>
                    <a:pt x="30" y="352"/>
                  </a:lnTo>
                  <a:lnTo>
                    <a:pt x="32" y="352"/>
                  </a:lnTo>
                  <a:lnTo>
                    <a:pt x="34" y="354"/>
                  </a:lnTo>
                  <a:lnTo>
                    <a:pt x="34" y="356"/>
                  </a:lnTo>
                  <a:lnTo>
                    <a:pt x="32" y="358"/>
                  </a:lnTo>
                  <a:lnTo>
                    <a:pt x="32" y="360"/>
                  </a:lnTo>
                  <a:lnTo>
                    <a:pt x="32" y="362"/>
                  </a:lnTo>
                  <a:lnTo>
                    <a:pt x="32" y="364"/>
                  </a:lnTo>
                  <a:lnTo>
                    <a:pt x="34" y="366"/>
                  </a:lnTo>
                  <a:lnTo>
                    <a:pt x="34" y="368"/>
                  </a:lnTo>
                  <a:lnTo>
                    <a:pt x="36" y="368"/>
                  </a:lnTo>
                  <a:lnTo>
                    <a:pt x="36" y="370"/>
                  </a:lnTo>
                  <a:lnTo>
                    <a:pt x="36" y="372"/>
                  </a:lnTo>
                  <a:lnTo>
                    <a:pt x="36" y="376"/>
                  </a:lnTo>
                  <a:lnTo>
                    <a:pt x="36" y="378"/>
                  </a:lnTo>
                  <a:lnTo>
                    <a:pt x="38" y="378"/>
                  </a:lnTo>
                  <a:lnTo>
                    <a:pt x="38" y="380"/>
                  </a:lnTo>
                  <a:lnTo>
                    <a:pt x="40" y="382"/>
                  </a:lnTo>
                  <a:lnTo>
                    <a:pt x="42" y="384"/>
                  </a:lnTo>
                  <a:lnTo>
                    <a:pt x="44" y="384"/>
                  </a:lnTo>
                  <a:lnTo>
                    <a:pt x="46" y="386"/>
                  </a:lnTo>
                  <a:lnTo>
                    <a:pt x="44" y="388"/>
                  </a:lnTo>
                  <a:lnTo>
                    <a:pt x="42" y="388"/>
                  </a:lnTo>
                  <a:lnTo>
                    <a:pt x="42" y="390"/>
                  </a:lnTo>
                  <a:lnTo>
                    <a:pt x="40" y="390"/>
                  </a:lnTo>
                  <a:lnTo>
                    <a:pt x="40" y="392"/>
                  </a:lnTo>
                  <a:lnTo>
                    <a:pt x="42" y="394"/>
                  </a:lnTo>
                  <a:lnTo>
                    <a:pt x="42" y="396"/>
                  </a:lnTo>
                  <a:lnTo>
                    <a:pt x="42" y="398"/>
                  </a:lnTo>
                  <a:lnTo>
                    <a:pt x="42" y="400"/>
                  </a:lnTo>
                  <a:lnTo>
                    <a:pt x="44" y="402"/>
                  </a:lnTo>
                  <a:lnTo>
                    <a:pt x="44" y="404"/>
                  </a:lnTo>
                  <a:lnTo>
                    <a:pt x="46" y="406"/>
                  </a:lnTo>
                  <a:lnTo>
                    <a:pt x="48" y="408"/>
                  </a:lnTo>
                  <a:lnTo>
                    <a:pt x="50" y="408"/>
                  </a:lnTo>
                  <a:lnTo>
                    <a:pt x="50" y="410"/>
                  </a:lnTo>
                  <a:lnTo>
                    <a:pt x="50" y="412"/>
                  </a:lnTo>
                  <a:lnTo>
                    <a:pt x="50" y="414"/>
                  </a:lnTo>
                  <a:lnTo>
                    <a:pt x="50" y="416"/>
                  </a:lnTo>
                  <a:lnTo>
                    <a:pt x="52" y="416"/>
                  </a:lnTo>
                  <a:lnTo>
                    <a:pt x="54" y="418"/>
                  </a:lnTo>
                  <a:lnTo>
                    <a:pt x="56" y="420"/>
                  </a:lnTo>
                  <a:lnTo>
                    <a:pt x="56" y="424"/>
                  </a:lnTo>
                  <a:lnTo>
                    <a:pt x="56" y="426"/>
                  </a:lnTo>
                  <a:lnTo>
                    <a:pt x="56" y="428"/>
                  </a:lnTo>
                  <a:lnTo>
                    <a:pt x="56" y="430"/>
                  </a:lnTo>
                  <a:lnTo>
                    <a:pt x="58" y="432"/>
                  </a:lnTo>
                  <a:lnTo>
                    <a:pt x="58" y="434"/>
                  </a:lnTo>
                  <a:lnTo>
                    <a:pt x="60" y="434"/>
                  </a:lnTo>
                  <a:lnTo>
                    <a:pt x="62" y="434"/>
                  </a:lnTo>
                  <a:lnTo>
                    <a:pt x="64" y="434"/>
                  </a:lnTo>
                  <a:lnTo>
                    <a:pt x="66" y="434"/>
                  </a:lnTo>
                  <a:lnTo>
                    <a:pt x="68" y="434"/>
                  </a:lnTo>
                  <a:lnTo>
                    <a:pt x="70" y="434"/>
                  </a:lnTo>
                  <a:lnTo>
                    <a:pt x="70" y="436"/>
                  </a:lnTo>
                  <a:lnTo>
                    <a:pt x="68" y="438"/>
                  </a:lnTo>
                  <a:lnTo>
                    <a:pt x="66" y="438"/>
                  </a:lnTo>
                  <a:lnTo>
                    <a:pt x="64" y="440"/>
                  </a:lnTo>
                  <a:lnTo>
                    <a:pt x="60" y="440"/>
                  </a:lnTo>
                  <a:lnTo>
                    <a:pt x="58" y="440"/>
                  </a:lnTo>
                  <a:lnTo>
                    <a:pt x="58" y="442"/>
                  </a:lnTo>
                  <a:lnTo>
                    <a:pt x="60" y="442"/>
                  </a:lnTo>
                  <a:lnTo>
                    <a:pt x="62" y="442"/>
                  </a:lnTo>
                  <a:lnTo>
                    <a:pt x="64" y="442"/>
                  </a:lnTo>
                  <a:lnTo>
                    <a:pt x="66" y="444"/>
                  </a:lnTo>
                  <a:lnTo>
                    <a:pt x="68" y="444"/>
                  </a:lnTo>
                  <a:lnTo>
                    <a:pt x="70" y="444"/>
                  </a:lnTo>
                  <a:lnTo>
                    <a:pt x="70" y="446"/>
                  </a:lnTo>
                  <a:lnTo>
                    <a:pt x="72" y="446"/>
                  </a:lnTo>
                  <a:lnTo>
                    <a:pt x="74" y="446"/>
                  </a:lnTo>
                  <a:lnTo>
                    <a:pt x="74" y="448"/>
                  </a:lnTo>
                  <a:lnTo>
                    <a:pt x="74" y="450"/>
                  </a:lnTo>
                  <a:lnTo>
                    <a:pt x="72" y="452"/>
                  </a:lnTo>
                  <a:lnTo>
                    <a:pt x="70" y="454"/>
                  </a:lnTo>
                  <a:lnTo>
                    <a:pt x="68" y="456"/>
                  </a:lnTo>
                  <a:lnTo>
                    <a:pt x="70" y="458"/>
                  </a:lnTo>
                  <a:lnTo>
                    <a:pt x="72" y="458"/>
                  </a:lnTo>
                  <a:lnTo>
                    <a:pt x="72" y="460"/>
                  </a:lnTo>
                  <a:lnTo>
                    <a:pt x="74" y="460"/>
                  </a:lnTo>
                  <a:lnTo>
                    <a:pt x="74" y="462"/>
                  </a:lnTo>
                  <a:lnTo>
                    <a:pt x="74" y="464"/>
                  </a:lnTo>
                  <a:lnTo>
                    <a:pt x="72" y="464"/>
                  </a:lnTo>
                  <a:lnTo>
                    <a:pt x="72" y="466"/>
                  </a:lnTo>
                  <a:lnTo>
                    <a:pt x="74" y="468"/>
                  </a:lnTo>
                  <a:lnTo>
                    <a:pt x="74" y="470"/>
                  </a:lnTo>
                  <a:lnTo>
                    <a:pt x="76" y="470"/>
                  </a:lnTo>
                  <a:lnTo>
                    <a:pt x="76" y="472"/>
                  </a:lnTo>
                  <a:lnTo>
                    <a:pt x="78" y="472"/>
                  </a:lnTo>
                  <a:lnTo>
                    <a:pt x="76" y="474"/>
                  </a:lnTo>
                  <a:lnTo>
                    <a:pt x="76" y="476"/>
                  </a:lnTo>
                  <a:lnTo>
                    <a:pt x="76" y="478"/>
                  </a:lnTo>
                  <a:lnTo>
                    <a:pt x="76" y="480"/>
                  </a:lnTo>
                  <a:lnTo>
                    <a:pt x="78" y="482"/>
                  </a:lnTo>
                  <a:lnTo>
                    <a:pt x="78" y="484"/>
                  </a:lnTo>
                  <a:lnTo>
                    <a:pt x="80" y="486"/>
                  </a:lnTo>
                  <a:lnTo>
                    <a:pt x="78" y="486"/>
                  </a:lnTo>
                  <a:lnTo>
                    <a:pt x="78" y="488"/>
                  </a:lnTo>
                  <a:lnTo>
                    <a:pt x="76" y="488"/>
                  </a:lnTo>
                  <a:lnTo>
                    <a:pt x="76" y="490"/>
                  </a:lnTo>
                  <a:lnTo>
                    <a:pt x="76" y="492"/>
                  </a:lnTo>
                  <a:lnTo>
                    <a:pt x="76" y="494"/>
                  </a:lnTo>
                  <a:lnTo>
                    <a:pt x="74" y="496"/>
                  </a:lnTo>
                  <a:lnTo>
                    <a:pt x="74" y="498"/>
                  </a:lnTo>
                  <a:lnTo>
                    <a:pt x="76" y="498"/>
                  </a:lnTo>
                  <a:lnTo>
                    <a:pt x="76" y="500"/>
                  </a:lnTo>
                  <a:lnTo>
                    <a:pt x="78" y="500"/>
                  </a:lnTo>
                  <a:lnTo>
                    <a:pt x="80" y="502"/>
                  </a:lnTo>
                  <a:lnTo>
                    <a:pt x="82" y="502"/>
                  </a:lnTo>
                  <a:lnTo>
                    <a:pt x="82" y="504"/>
                  </a:lnTo>
                  <a:lnTo>
                    <a:pt x="80" y="506"/>
                  </a:lnTo>
                  <a:lnTo>
                    <a:pt x="78" y="506"/>
                  </a:lnTo>
                  <a:lnTo>
                    <a:pt x="78" y="508"/>
                  </a:lnTo>
                  <a:lnTo>
                    <a:pt x="76" y="508"/>
                  </a:lnTo>
                  <a:lnTo>
                    <a:pt x="78" y="508"/>
                  </a:lnTo>
                  <a:lnTo>
                    <a:pt x="78" y="510"/>
                  </a:lnTo>
                  <a:lnTo>
                    <a:pt x="80" y="510"/>
                  </a:lnTo>
                  <a:lnTo>
                    <a:pt x="82" y="512"/>
                  </a:lnTo>
                  <a:lnTo>
                    <a:pt x="82" y="514"/>
                  </a:lnTo>
                  <a:lnTo>
                    <a:pt x="82" y="516"/>
                  </a:lnTo>
                  <a:lnTo>
                    <a:pt x="80" y="518"/>
                  </a:lnTo>
                  <a:lnTo>
                    <a:pt x="78" y="518"/>
                  </a:lnTo>
                  <a:lnTo>
                    <a:pt x="76" y="518"/>
                  </a:lnTo>
                  <a:lnTo>
                    <a:pt x="76" y="520"/>
                  </a:lnTo>
                  <a:lnTo>
                    <a:pt x="76" y="522"/>
                  </a:lnTo>
                  <a:lnTo>
                    <a:pt x="74" y="524"/>
                  </a:lnTo>
                  <a:lnTo>
                    <a:pt x="74" y="526"/>
                  </a:lnTo>
                  <a:lnTo>
                    <a:pt x="74" y="528"/>
                  </a:lnTo>
                  <a:lnTo>
                    <a:pt x="74" y="530"/>
                  </a:lnTo>
                  <a:lnTo>
                    <a:pt x="76" y="532"/>
                  </a:lnTo>
                  <a:lnTo>
                    <a:pt x="76" y="534"/>
                  </a:lnTo>
                  <a:lnTo>
                    <a:pt x="78" y="538"/>
                  </a:lnTo>
                  <a:lnTo>
                    <a:pt x="76" y="540"/>
                  </a:lnTo>
                  <a:lnTo>
                    <a:pt x="76" y="542"/>
                  </a:lnTo>
                  <a:lnTo>
                    <a:pt x="80" y="542"/>
                  </a:lnTo>
                  <a:lnTo>
                    <a:pt x="82" y="542"/>
                  </a:lnTo>
                  <a:lnTo>
                    <a:pt x="84" y="542"/>
                  </a:lnTo>
                  <a:lnTo>
                    <a:pt x="84" y="544"/>
                  </a:lnTo>
                  <a:lnTo>
                    <a:pt x="86" y="544"/>
                  </a:lnTo>
                  <a:lnTo>
                    <a:pt x="86" y="546"/>
                  </a:lnTo>
                  <a:lnTo>
                    <a:pt x="86" y="548"/>
                  </a:lnTo>
                  <a:lnTo>
                    <a:pt x="88" y="550"/>
                  </a:lnTo>
                  <a:lnTo>
                    <a:pt x="90" y="552"/>
                  </a:lnTo>
                  <a:lnTo>
                    <a:pt x="90" y="550"/>
                  </a:lnTo>
                  <a:lnTo>
                    <a:pt x="92" y="550"/>
                  </a:lnTo>
                  <a:lnTo>
                    <a:pt x="94" y="548"/>
                  </a:lnTo>
                  <a:lnTo>
                    <a:pt x="96" y="548"/>
                  </a:lnTo>
                  <a:lnTo>
                    <a:pt x="98" y="548"/>
                  </a:lnTo>
                  <a:lnTo>
                    <a:pt x="100" y="548"/>
                  </a:lnTo>
                  <a:lnTo>
                    <a:pt x="100" y="550"/>
                  </a:lnTo>
                  <a:lnTo>
                    <a:pt x="102" y="552"/>
                  </a:lnTo>
                  <a:lnTo>
                    <a:pt x="104" y="552"/>
                  </a:lnTo>
                  <a:lnTo>
                    <a:pt x="104" y="554"/>
                  </a:lnTo>
                  <a:lnTo>
                    <a:pt x="104" y="556"/>
                  </a:lnTo>
                  <a:lnTo>
                    <a:pt x="104" y="558"/>
                  </a:lnTo>
                  <a:lnTo>
                    <a:pt x="106" y="560"/>
                  </a:lnTo>
                  <a:lnTo>
                    <a:pt x="106" y="562"/>
                  </a:lnTo>
                  <a:lnTo>
                    <a:pt x="108" y="564"/>
                  </a:lnTo>
                  <a:lnTo>
                    <a:pt x="110" y="566"/>
                  </a:lnTo>
                  <a:lnTo>
                    <a:pt x="110" y="568"/>
                  </a:lnTo>
                  <a:lnTo>
                    <a:pt x="112" y="568"/>
                  </a:lnTo>
                  <a:lnTo>
                    <a:pt x="114" y="570"/>
                  </a:lnTo>
                  <a:lnTo>
                    <a:pt x="116" y="570"/>
                  </a:lnTo>
                  <a:lnTo>
                    <a:pt x="118" y="570"/>
                  </a:lnTo>
                  <a:lnTo>
                    <a:pt x="120" y="572"/>
                  </a:lnTo>
                  <a:lnTo>
                    <a:pt x="122" y="574"/>
                  </a:lnTo>
                  <a:lnTo>
                    <a:pt x="122" y="576"/>
                  </a:lnTo>
                  <a:lnTo>
                    <a:pt x="124" y="576"/>
                  </a:lnTo>
                  <a:lnTo>
                    <a:pt x="126" y="576"/>
                  </a:lnTo>
                  <a:lnTo>
                    <a:pt x="128" y="576"/>
                  </a:lnTo>
                  <a:lnTo>
                    <a:pt x="130" y="576"/>
                  </a:lnTo>
                  <a:lnTo>
                    <a:pt x="132" y="574"/>
                  </a:lnTo>
                  <a:lnTo>
                    <a:pt x="134" y="574"/>
                  </a:lnTo>
                  <a:lnTo>
                    <a:pt x="138" y="574"/>
                  </a:lnTo>
                  <a:lnTo>
                    <a:pt x="140" y="574"/>
                  </a:lnTo>
                  <a:lnTo>
                    <a:pt x="144" y="574"/>
                  </a:lnTo>
                  <a:lnTo>
                    <a:pt x="146" y="574"/>
                  </a:lnTo>
                  <a:lnTo>
                    <a:pt x="148" y="574"/>
                  </a:lnTo>
                  <a:lnTo>
                    <a:pt x="150" y="574"/>
                  </a:lnTo>
                  <a:lnTo>
                    <a:pt x="152" y="574"/>
                  </a:lnTo>
                  <a:lnTo>
                    <a:pt x="154" y="576"/>
                  </a:lnTo>
                  <a:lnTo>
                    <a:pt x="156" y="578"/>
                  </a:lnTo>
                  <a:lnTo>
                    <a:pt x="158" y="580"/>
                  </a:lnTo>
                  <a:lnTo>
                    <a:pt x="156" y="580"/>
                  </a:lnTo>
                  <a:lnTo>
                    <a:pt x="156" y="582"/>
                  </a:lnTo>
                  <a:lnTo>
                    <a:pt x="156" y="580"/>
                  </a:lnTo>
                  <a:lnTo>
                    <a:pt x="158" y="580"/>
                  </a:lnTo>
                  <a:lnTo>
                    <a:pt x="158" y="578"/>
                  </a:lnTo>
                  <a:lnTo>
                    <a:pt x="160" y="576"/>
                  </a:lnTo>
                  <a:lnTo>
                    <a:pt x="162" y="576"/>
                  </a:lnTo>
                  <a:lnTo>
                    <a:pt x="164" y="578"/>
                  </a:lnTo>
                  <a:lnTo>
                    <a:pt x="166" y="578"/>
                  </a:lnTo>
                  <a:lnTo>
                    <a:pt x="168" y="580"/>
                  </a:lnTo>
                  <a:lnTo>
                    <a:pt x="170" y="580"/>
                  </a:lnTo>
                  <a:lnTo>
                    <a:pt x="170" y="582"/>
                  </a:lnTo>
                  <a:lnTo>
                    <a:pt x="170" y="578"/>
                  </a:lnTo>
                  <a:lnTo>
                    <a:pt x="168" y="576"/>
                  </a:lnTo>
                  <a:lnTo>
                    <a:pt x="166" y="574"/>
                  </a:lnTo>
                  <a:lnTo>
                    <a:pt x="164" y="570"/>
                  </a:lnTo>
                  <a:lnTo>
                    <a:pt x="162" y="570"/>
                  </a:lnTo>
                  <a:lnTo>
                    <a:pt x="162" y="568"/>
                  </a:lnTo>
                  <a:lnTo>
                    <a:pt x="160" y="568"/>
                  </a:lnTo>
                  <a:lnTo>
                    <a:pt x="158" y="568"/>
                  </a:lnTo>
                  <a:lnTo>
                    <a:pt x="156" y="568"/>
                  </a:lnTo>
                  <a:lnTo>
                    <a:pt x="158" y="566"/>
                  </a:lnTo>
                  <a:lnTo>
                    <a:pt x="158" y="564"/>
                  </a:lnTo>
                  <a:lnTo>
                    <a:pt x="154" y="562"/>
                  </a:lnTo>
                  <a:lnTo>
                    <a:pt x="152" y="562"/>
                  </a:lnTo>
                  <a:lnTo>
                    <a:pt x="152" y="560"/>
                  </a:lnTo>
                  <a:lnTo>
                    <a:pt x="150" y="560"/>
                  </a:lnTo>
                  <a:lnTo>
                    <a:pt x="150" y="558"/>
                  </a:lnTo>
                  <a:lnTo>
                    <a:pt x="148" y="558"/>
                  </a:lnTo>
                  <a:lnTo>
                    <a:pt x="150" y="556"/>
                  </a:lnTo>
                  <a:lnTo>
                    <a:pt x="150" y="554"/>
                  </a:lnTo>
                  <a:lnTo>
                    <a:pt x="150" y="552"/>
                  </a:lnTo>
                  <a:lnTo>
                    <a:pt x="150" y="550"/>
                  </a:lnTo>
                  <a:lnTo>
                    <a:pt x="148" y="550"/>
                  </a:lnTo>
                  <a:lnTo>
                    <a:pt x="148" y="548"/>
                  </a:lnTo>
                  <a:lnTo>
                    <a:pt x="146" y="548"/>
                  </a:lnTo>
                  <a:lnTo>
                    <a:pt x="146" y="546"/>
                  </a:lnTo>
                  <a:lnTo>
                    <a:pt x="148" y="544"/>
                  </a:lnTo>
                  <a:lnTo>
                    <a:pt x="150" y="544"/>
                  </a:lnTo>
                  <a:lnTo>
                    <a:pt x="150" y="542"/>
                  </a:lnTo>
                  <a:lnTo>
                    <a:pt x="152" y="542"/>
                  </a:lnTo>
                  <a:lnTo>
                    <a:pt x="152" y="540"/>
                  </a:lnTo>
                  <a:lnTo>
                    <a:pt x="150" y="540"/>
                  </a:lnTo>
                  <a:lnTo>
                    <a:pt x="148" y="540"/>
                  </a:lnTo>
                  <a:lnTo>
                    <a:pt x="146" y="538"/>
                  </a:lnTo>
                  <a:lnTo>
                    <a:pt x="144" y="538"/>
                  </a:lnTo>
                  <a:lnTo>
                    <a:pt x="146" y="538"/>
                  </a:lnTo>
                  <a:lnTo>
                    <a:pt x="146" y="536"/>
                  </a:lnTo>
                  <a:lnTo>
                    <a:pt x="148" y="536"/>
                  </a:lnTo>
                  <a:lnTo>
                    <a:pt x="146" y="536"/>
                  </a:lnTo>
                  <a:lnTo>
                    <a:pt x="146" y="534"/>
                  </a:lnTo>
                  <a:lnTo>
                    <a:pt x="146" y="532"/>
                  </a:lnTo>
                  <a:lnTo>
                    <a:pt x="148" y="534"/>
                  </a:lnTo>
                  <a:lnTo>
                    <a:pt x="148" y="536"/>
                  </a:lnTo>
                  <a:lnTo>
                    <a:pt x="150" y="536"/>
                  </a:lnTo>
                  <a:lnTo>
                    <a:pt x="150" y="538"/>
                  </a:lnTo>
                  <a:lnTo>
                    <a:pt x="152" y="538"/>
                  </a:lnTo>
                  <a:lnTo>
                    <a:pt x="154" y="540"/>
                  </a:lnTo>
                  <a:lnTo>
                    <a:pt x="156" y="540"/>
                  </a:lnTo>
                  <a:lnTo>
                    <a:pt x="158" y="540"/>
                  </a:lnTo>
                  <a:lnTo>
                    <a:pt x="158" y="538"/>
                  </a:lnTo>
                  <a:lnTo>
                    <a:pt x="160" y="538"/>
                  </a:lnTo>
                  <a:lnTo>
                    <a:pt x="162" y="536"/>
                  </a:lnTo>
                  <a:lnTo>
                    <a:pt x="162" y="534"/>
                  </a:lnTo>
                  <a:lnTo>
                    <a:pt x="162" y="530"/>
                  </a:lnTo>
                  <a:lnTo>
                    <a:pt x="160" y="528"/>
                  </a:lnTo>
                  <a:lnTo>
                    <a:pt x="160" y="526"/>
                  </a:lnTo>
                  <a:lnTo>
                    <a:pt x="158" y="522"/>
                  </a:lnTo>
                  <a:lnTo>
                    <a:pt x="158" y="520"/>
                  </a:lnTo>
                  <a:lnTo>
                    <a:pt x="158" y="518"/>
                  </a:lnTo>
                  <a:lnTo>
                    <a:pt x="160" y="516"/>
                  </a:lnTo>
                  <a:lnTo>
                    <a:pt x="160" y="514"/>
                  </a:lnTo>
                  <a:lnTo>
                    <a:pt x="164" y="512"/>
                  </a:lnTo>
                  <a:lnTo>
                    <a:pt x="166" y="510"/>
                  </a:lnTo>
                  <a:lnTo>
                    <a:pt x="170" y="506"/>
                  </a:lnTo>
                  <a:lnTo>
                    <a:pt x="172" y="504"/>
                  </a:lnTo>
                  <a:lnTo>
                    <a:pt x="172" y="502"/>
                  </a:lnTo>
                  <a:lnTo>
                    <a:pt x="174" y="502"/>
                  </a:lnTo>
                  <a:lnTo>
                    <a:pt x="174" y="500"/>
                  </a:lnTo>
                  <a:lnTo>
                    <a:pt x="174" y="498"/>
                  </a:lnTo>
                  <a:lnTo>
                    <a:pt x="172" y="498"/>
                  </a:lnTo>
                  <a:lnTo>
                    <a:pt x="170" y="498"/>
                  </a:lnTo>
                  <a:lnTo>
                    <a:pt x="168" y="496"/>
                  </a:lnTo>
                  <a:lnTo>
                    <a:pt x="170" y="496"/>
                  </a:lnTo>
                  <a:lnTo>
                    <a:pt x="172" y="496"/>
                  </a:lnTo>
                  <a:lnTo>
                    <a:pt x="172" y="494"/>
                  </a:lnTo>
                  <a:lnTo>
                    <a:pt x="172" y="492"/>
                  </a:lnTo>
                  <a:lnTo>
                    <a:pt x="172" y="490"/>
                  </a:lnTo>
                  <a:lnTo>
                    <a:pt x="170" y="488"/>
                  </a:lnTo>
                  <a:lnTo>
                    <a:pt x="170" y="486"/>
                  </a:lnTo>
                  <a:lnTo>
                    <a:pt x="170" y="484"/>
                  </a:lnTo>
                  <a:lnTo>
                    <a:pt x="168" y="484"/>
                  </a:lnTo>
                  <a:lnTo>
                    <a:pt x="166" y="484"/>
                  </a:lnTo>
                  <a:lnTo>
                    <a:pt x="164" y="484"/>
                  </a:lnTo>
                  <a:lnTo>
                    <a:pt x="162" y="484"/>
                  </a:lnTo>
                  <a:lnTo>
                    <a:pt x="160" y="482"/>
                  </a:lnTo>
                  <a:lnTo>
                    <a:pt x="158" y="480"/>
                  </a:lnTo>
                  <a:lnTo>
                    <a:pt x="156" y="480"/>
                  </a:lnTo>
                  <a:lnTo>
                    <a:pt x="154" y="480"/>
                  </a:lnTo>
                  <a:lnTo>
                    <a:pt x="152" y="480"/>
                  </a:lnTo>
                  <a:lnTo>
                    <a:pt x="150" y="478"/>
                  </a:lnTo>
                  <a:lnTo>
                    <a:pt x="146" y="476"/>
                  </a:lnTo>
                  <a:lnTo>
                    <a:pt x="144" y="474"/>
                  </a:lnTo>
                  <a:lnTo>
                    <a:pt x="140" y="472"/>
                  </a:lnTo>
                  <a:lnTo>
                    <a:pt x="138" y="470"/>
                  </a:lnTo>
                  <a:lnTo>
                    <a:pt x="136" y="466"/>
                  </a:lnTo>
                  <a:lnTo>
                    <a:pt x="134" y="464"/>
                  </a:lnTo>
                  <a:lnTo>
                    <a:pt x="134" y="462"/>
                  </a:lnTo>
                  <a:lnTo>
                    <a:pt x="134" y="460"/>
                  </a:lnTo>
                  <a:lnTo>
                    <a:pt x="134" y="458"/>
                  </a:lnTo>
                  <a:lnTo>
                    <a:pt x="136" y="456"/>
                  </a:lnTo>
                  <a:lnTo>
                    <a:pt x="136" y="454"/>
                  </a:lnTo>
                  <a:lnTo>
                    <a:pt x="138" y="454"/>
                  </a:lnTo>
                  <a:lnTo>
                    <a:pt x="140" y="452"/>
                  </a:lnTo>
                  <a:lnTo>
                    <a:pt x="140" y="450"/>
                  </a:lnTo>
                  <a:lnTo>
                    <a:pt x="140" y="448"/>
                  </a:lnTo>
                  <a:lnTo>
                    <a:pt x="142" y="448"/>
                  </a:lnTo>
                  <a:lnTo>
                    <a:pt x="144" y="448"/>
                  </a:lnTo>
                  <a:lnTo>
                    <a:pt x="144" y="446"/>
                  </a:lnTo>
                  <a:lnTo>
                    <a:pt x="146" y="446"/>
                  </a:lnTo>
                  <a:lnTo>
                    <a:pt x="146" y="444"/>
                  </a:lnTo>
                  <a:lnTo>
                    <a:pt x="148" y="444"/>
                  </a:lnTo>
                  <a:lnTo>
                    <a:pt x="150" y="444"/>
                  </a:lnTo>
                  <a:lnTo>
                    <a:pt x="152" y="444"/>
                  </a:lnTo>
                  <a:lnTo>
                    <a:pt x="156" y="444"/>
                  </a:lnTo>
                  <a:lnTo>
                    <a:pt x="158" y="444"/>
                  </a:lnTo>
                  <a:lnTo>
                    <a:pt x="158" y="442"/>
                  </a:lnTo>
                  <a:lnTo>
                    <a:pt x="156" y="442"/>
                  </a:lnTo>
                  <a:lnTo>
                    <a:pt x="156" y="440"/>
                  </a:lnTo>
                  <a:lnTo>
                    <a:pt x="156" y="438"/>
                  </a:lnTo>
                  <a:lnTo>
                    <a:pt x="156" y="436"/>
                  </a:lnTo>
                  <a:lnTo>
                    <a:pt x="158" y="436"/>
                  </a:lnTo>
                  <a:lnTo>
                    <a:pt x="158" y="434"/>
                  </a:lnTo>
                  <a:lnTo>
                    <a:pt x="158" y="432"/>
                  </a:lnTo>
                  <a:lnTo>
                    <a:pt x="160" y="432"/>
                  </a:lnTo>
                  <a:lnTo>
                    <a:pt x="160" y="430"/>
                  </a:lnTo>
                  <a:lnTo>
                    <a:pt x="158" y="428"/>
                  </a:lnTo>
                  <a:lnTo>
                    <a:pt x="158" y="426"/>
                  </a:lnTo>
                  <a:lnTo>
                    <a:pt x="156" y="424"/>
                  </a:lnTo>
                  <a:lnTo>
                    <a:pt x="154" y="422"/>
                  </a:lnTo>
                  <a:lnTo>
                    <a:pt x="154" y="420"/>
                  </a:lnTo>
                  <a:lnTo>
                    <a:pt x="152" y="418"/>
                  </a:lnTo>
                  <a:lnTo>
                    <a:pt x="152" y="416"/>
                  </a:lnTo>
                  <a:lnTo>
                    <a:pt x="152" y="414"/>
                  </a:lnTo>
                  <a:lnTo>
                    <a:pt x="154" y="412"/>
                  </a:lnTo>
                  <a:lnTo>
                    <a:pt x="154" y="410"/>
                  </a:lnTo>
                  <a:lnTo>
                    <a:pt x="156" y="408"/>
                  </a:lnTo>
                  <a:lnTo>
                    <a:pt x="158" y="408"/>
                  </a:lnTo>
                  <a:lnTo>
                    <a:pt x="160" y="408"/>
                  </a:lnTo>
                  <a:lnTo>
                    <a:pt x="160" y="406"/>
                  </a:lnTo>
                  <a:lnTo>
                    <a:pt x="162" y="406"/>
                  </a:lnTo>
                  <a:lnTo>
                    <a:pt x="164" y="406"/>
                  </a:lnTo>
                  <a:lnTo>
                    <a:pt x="164" y="404"/>
                  </a:lnTo>
                  <a:lnTo>
                    <a:pt x="162" y="404"/>
                  </a:lnTo>
                  <a:lnTo>
                    <a:pt x="160" y="404"/>
                  </a:lnTo>
                  <a:lnTo>
                    <a:pt x="156" y="402"/>
                  </a:lnTo>
                  <a:lnTo>
                    <a:pt x="154" y="402"/>
                  </a:lnTo>
                  <a:lnTo>
                    <a:pt x="152" y="400"/>
                  </a:lnTo>
                  <a:lnTo>
                    <a:pt x="154" y="400"/>
                  </a:lnTo>
                  <a:lnTo>
                    <a:pt x="156" y="398"/>
                  </a:lnTo>
                  <a:lnTo>
                    <a:pt x="158" y="398"/>
                  </a:lnTo>
                  <a:lnTo>
                    <a:pt x="160" y="398"/>
                  </a:lnTo>
                  <a:lnTo>
                    <a:pt x="162" y="400"/>
                  </a:lnTo>
                  <a:lnTo>
                    <a:pt x="164" y="400"/>
                  </a:lnTo>
                  <a:lnTo>
                    <a:pt x="166" y="402"/>
                  </a:lnTo>
                  <a:lnTo>
                    <a:pt x="168" y="402"/>
                  </a:lnTo>
                  <a:lnTo>
                    <a:pt x="170" y="402"/>
                  </a:lnTo>
                  <a:lnTo>
                    <a:pt x="172" y="402"/>
                  </a:lnTo>
                  <a:lnTo>
                    <a:pt x="172" y="400"/>
                  </a:lnTo>
                  <a:lnTo>
                    <a:pt x="174" y="400"/>
                  </a:lnTo>
                  <a:lnTo>
                    <a:pt x="174" y="398"/>
                  </a:lnTo>
                  <a:lnTo>
                    <a:pt x="174" y="396"/>
                  </a:lnTo>
                  <a:lnTo>
                    <a:pt x="172" y="394"/>
                  </a:lnTo>
                  <a:lnTo>
                    <a:pt x="172" y="392"/>
                  </a:lnTo>
                  <a:lnTo>
                    <a:pt x="170" y="392"/>
                  </a:lnTo>
                  <a:lnTo>
                    <a:pt x="170" y="390"/>
                  </a:lnTo>
                  <a:lnTo>
                    <a:pt x="168" y="388"/>
                  </a:lnTo>
                  <a:lnTo>
                    <a:pt x="166" y="388"/>
                  </a:lnTo>
                  <a:lnTo>
                    <a:pt x="164" y="388"/>
                  </a:lnTo>
                  <a:lnTo>
                    <a:pt x="164" y="390"/>
                  </a:lnTo>
                  <a:lnTo>
                    <a:pt x="164" y="392"/>
                  </a:lnTo>
                  <a:lnTo>
                    <a:pt x="164" y="394"/>
                  </a:lnTo>
                  <a:lnTo>
                    <a:pt x="164" y="396"/>
                  </a:lnTo>
                  <a:lnTo>
                    <a:pt x="162" y="396"/>
                  </a:lnTo>
                  <a:lnTo>
                    <a:pt x="160" y="396"/>
                  </a:lnTo>
                  <a:lnTo>
                    <a:pt x="158" y="396"/>
                  </a:lnTo>
                  <a:lnTo>
                    <a:pt x="156" y="394"/>
                  </a:lnTo>
                  <a:lnTo>
                    <a:pt x="154" y="392"/>
                  </a:lnTo>
                  <a:lnTo>
                    <a:pt x="152" y="392"/>
                  </a:lnTo>
                  <a:lnTo>
                    <a:pt x="150" y="392"/>
                  </a:lnTo>
                  <a:lnTo>
                    <a:pt x="148" y="392"/>
                  </a:lnTo>
                  <a:lnTo>
                    <a:pt x="146" y="390"/>
                  </a:lnTo>
                  <a:lnTo>
                    <a:pt x="144" y="388"/>
                  </a:lnTo>
                  <a:lnTo>
                    <a:pt x="144" y="386"/>
                  </a:lnTo>
                  <a:lnTo>
                    <a:pt x="144" y="384"/>
                  </a:lnTo>
                  <a:lnTo>
                    <a:pt x="144" y="382"/>
                  </a:lnTo>
                  <a:lnTo>
                    <a:pt x="144" y="380"/>
                  </a:lnTo>
                  <a:lnTo>
                    <a:pt x="144" y="378"/>
                  </a:lnTo>
                  <a:lnTo>
                    <a:pt x="144" y="376"/>
                  </a:lnTo>
                  <a:lnTo>
                    <a:pt x="146" y="376"/>
                  </a:lnTo>
                  <a:lnTo>
                    <a:pt x="144" y="376"/>
                  </a:lnTo>
                  <a:lnTo>
                    <a:pt x="144" y="374"/>
                  </a:lnTo>
                  <a:lnTo>
                    <a:pt x="142" y="372"/>
                  </a:lnTo>
                  <a:lnTo>
                    <a:pt x="142" y="370"/>
                  </a:lnTo>
                  <a:lnTo>
                    <a:pt x="140" y="368"/>
                  </a:lnTo>
                  <a:lnTo>
                    <a:pt x="140" y="366"/>
                  </a:lnTo>
                  <a:lnTo>
                    <a:pt x="140" y="364"/>
                  </a:lnTo>
                  <a:lnTo>
                    <a:pt x="140" y="362"/>
                  </a:lnTo>
                  <a:lnTo>
                    <a:pt x="142" y="362"/>
                  </a:lnTo>
                  <a:lnTo>
                    <a:pt x="144" y="362"/>
                  </a:lnTo>
                  <a:lnTo>
                    <a:pt x="146" y="364"/>
                  </a:lnTo>
                  <a:lnTo>
                    <a:pt x="148" y="364"/>
                  </a:lnTo>
                  <a:lnTo>
                    <a:pt x="150" y="366"/>
                  </a:lnTo>
                  <a:lnTo>
                    <a:pt x="152" y="366"/>
                  </a:lnTo>
                  <a:lnTo>
                    <a:pt x="154" y="366"/>
                  </a:lnTo>
                  <a:lnTo>
                    <a:pt x="156" y="368"/>
                  </a:lnTo>
                  <a:lnTo>
                    <a:pt x="160" y="370"/>
                  </a:lnTo>
                  <a:lnTo>
                    <a:pt x="162" y="370"/>
                  </a:lnTo>
                  <a:lnTo>
                    <a:pt x="164" y="372"/>
                  </a:lnTo>
                  <a:lnTo>
                    <a:pt x="166" y="372"/>
                  </a:lnTo>
                  <a:lnTo>
                    <a:pt x="168" y="372"/>
                  </a:lnTo>
                  <a:lnTo>
                    <a:pt x="170" y="370"/>
                  </a:lnTo>
                  <a:lnTo>
                    <a:pt x="172" y="370"/>
                  </a:lnTo>
                  <a:lnTo>
                    <a:pt x="176" y="368"/>
                  </a:lnTo>
                  <a:lnTo>
                    <a:pt x="178" y="366"/>
                  </a:lnTo>
                  <a:lnTo>
                    <a:pt x="180" y="366"/>
                  </a:lnTo>
                  <a:lnTo>
                    <a:pt x="182" y="364"/>
                  </a:lnTo>
                  <a:lnTo>
                    <a:pt x="184" y="362"/>
                  </a:lnTo>
                  <a:lnTo>
                    <a:pt x="184" y="360"/>
                  </a:lnTo>
                  <a:lnTo>
                    <a:pt x="182" y="360"/>
                  </a:lnTo>
                  <a:lnTo>
                    <a:pt x="180" y="358"/>
                  </a:lnTo>
                  <a:lnTo>
                    <a:pt x="178" y="356"/>
                  </a:lnTo>
                  <a:lnTo>
                    <a:pt x="176" y="356"/>
                  </a:lnTo>
                  <a:lnTo>
                    <a:pt x="176" y="354"/>
                  </a:lnTo>
                  <a:lnTo>
                    <a:pt x="174" y="352"/>
                  </a:lnTo>
                  <a:lnTo>
                    <a:pt x="174" y="350"/>
                  </a:lnTo>
                  <a:lnTo>
                    <a:pt x="174" y="348"/>
                  </a:lnTo>
                  <a:lnTo>
                    <a:pt x="176" y="348"/>
                  </a:lnTo>
                  <a:lnTo>
                    <a:pt x="176" y="346"/>
                  </a:lnTo>
                  <a:lnTo>
                    <a:pt x="178" y="342"/>
                  </a:lnTo>
                  <a:lnTo>
                    <a:pt x="180" y="340"/>
                  </a:lnTo>
                  <a:lnTo>
                    <a:pt x="180" y="338"/>
                  </a:lnTo>
                  <a:lnTo>
                    <a:pt x="178" y="336"/>
                  </a:lnTo>
                  <a:lnTo>
                    <a:pt x="176" y="336"/>
                  </a:lnTo>
                  <a:lnTo>
                    <a:pt x="174" y="336"/>
                  </a:lnTo>
                  <a:lnTo>
                    <a:pt x="172" y="336"/>
                  </a:lnTo>
                  <a:lnTo>
                    <a:pt x="172" y="334"/>
                  </a:lnTo>
                  <a:lnTo>
                    <a:pt x="170" y="332"/>
                  </a:lnTo>
                  <a:lnTo>
                    <a:pt x="170" y="330"/>
                  </a:lnTo>
                  <a:lnTo>
                    <a:pt x="170" y="328"/>
                  </a:lnTo>
                  <a:lnTo>
                    <a:pt x="170" y="326"/>
                  </a:lnTo>
                  <a:lnTo>
                    <a:pt x="170" y="324"/>
                  </a:lnTo>
                  <a:lnTo>
                    <a:pt x="172" y="324"/>
                  </a:lnTo>
                  <a:lnTo>
                    <a:pt x="172" y="326"/>
                  </a:lnTo>
                  <a:lnTo>
                    <a:pt x="174" y="326"/>
                  </a:lnTo>
                  <a:lnTo>
                    <a:pt x="174" y="328"/>
                  </a:lnTo>
                  <a:lnTo>
                    <a:pt x="176" y="330"/>
                  </a:lnTo>
                  <a:lnTo>
                    <a:pt x="176" y="332"/>
                  </a:lnTo>
                  <a:lnTo>
                    <a:pt x="176" y="334"/>
                  </a:lnTo>
                  <a:lnTo>
                    <a:pt x="178" y="334"/>
                  </a:lnTo>
                  <a:lnTo>
                    <a:pt x="180" y="334"/>
                  </a:lnTo>
                  <a:lnTo>
                    <a:pt x="178" y="332"/>
                  </a:lnTo>
                  <a:lnTo>
                    <a:pt x="178" y="330"/>
                  </a:lnTo>
                  <a:lnTo>
                    <a:pt x="178" y="328"/>
                  </a:lnTo>
                  <a:lnTo>
                    <a:pt x="182" y="328"/>
                  </a:lnTo>
                  <a:lnTo>
                    <a:pt x="184" y="330"/>
                  </a:lnTo>
                  <a:lnTo>
                    <a:pt x="186" y="330"/>
                  </a:lnTo>
                  <a:lnTo>
                    <a:pt x="190" y="330"/>
                  </a:lnTo>
                  <a:lnTo>
                    <a:pt x="192" y="330"/>
                  </a:lnTo>
                  <a:lnTo>
                    <a:pt x="194" y="330"/>
                  </a:lnTo>
                  <a:lnTo>
                    <a:pt x="196" y="330"/>
                  </a:lnTo>
                  <a:lnTo>
                    <a:pt x="198" y="330"/>
                  </a:lnTo>
                  <a:lnTo>
                    <a:pt x="198" y="328"/>
                  </a:lnTo>
                  <a:lnTo>
                    <a:pt x="200" y="328"/>
                  </a:lnTo>
                  <a:lnTo>
                    <a:pt x="202" y="328"/>
                  </a:lnTo>
                  <a:lnTo>
                    <a:pt x="204" y="328"/>
                  </a:lnTo>
                  <a:lnTo>
                    <a:pt x="206" y="326"/>
                  </a:lnTo>
                  <a:lnTo>
                    <a:pt x="210" y="326"/>
                  </a:lnTo>
                  <a:lnTo>
                    <a:pt x="214" y="326"/>
                  </a:lnTo>
                  <a:lnTo>
                    <a:pt x="218" y="324"/>
                  </a:lnTo>
                  <a:lnTo>
                    <a:pt x="222" y="324"/>
                  </a:lnTo>
                  <a:lnTo>
                    <a:pt x="226" y="322"/>
                  </a:lnTo>
                  <a:lnTo>
                    <a:pt x="232" y="320"/>
                  </a:lnTo>
                  <a:lnTo>
                    <a:pt x="236" y="318"/>
                  </a:lnTo>
                  <a:lnTo>
                    <a:pt x="238" y="318"/>
                  </a:lnTo>
                  <a:lnTo>
                    <a:pt x="240" y="316"/>
                  </a:lnTo>
                  <a:lnTo>
                    <a:pt x="242" y="316"/>
                  </a:lnTo>
                  <a:lnTo>
                    <a:pt x="242" y="312"/>
                  </a:lnTo>
                  <a:lnTo>
                    <a:pt x="242" y="310"/>
                  </a:lnTo>
                  <a:lnTo>
                    <a:pt x="242" y="308"/>
                  </a:lnTo>
                  <a:lnTo>
                    <a:pt x="242" y="306"/>
                  </a:lnTo>
                  <a:lnTo>
                    <a:pt x="242" y="304"/>
                  </a:lnTo>
                  <a:lnTo>
                    <a:pt x="244" y="304"/>
                  </a:lnTo>
                  <a:lnTo>
                    <a:pt x="246" y="304"/>
                  </a:lnTo>
                  <a:lnTo>
                    <a:pt x="246" y="302"/>
                  </a:lnTo>
                  <a:lnTo>
                    <a:pt x="246" y="300"/>
                  </a:lnTo>
                  <a:lnTo>
                    <a:pt x="248" y="298"/>
                  </a:lnTo>
                  <a:lnTo>
                    <a:pt x="248" y="296"/>
                  </a:lnTo>
                  <a:lnTo>
                    <a:pt x="248" y="294"/>
                  </a:lnTo>
                  <a:lnTo>
                    <a:pt x="248" y="292"/>
                  </a:lnTo>
                  <a:lnTo>
                    <a:pt x="248" y="288"/>
                  </a:lnTo>
                  <a:lnTo>
                    <a:pt x="246" y="286"/>
                  </a:lnTo>
                  <a:lnTo>
                    <a:pt x="246" y="284"/>
                  </a:lnTo>
                  <a:lnTo>
                    <a:pt x="246" y="282"/>
                  </a:lnTo>
                  <a:lnTo>
                    <a:pt x="246" y="280"/>
                  </a:lnTo>
                  <a:lnTo>
                    <a:pt x="246" y="278"/>
                  </a:lnTo>
                  <a:lnTo>
                    <a:pt x="244" y="278"/>
                  </a:lnTo>
                  <a:lnTo>
                    <a:pt x="242" y="276"/>
                  </a:lnTo>
                  <a:lnTo>
                    <a:pt x="240" y="274"/>
                  </a:lnTo>
                  <a:lnTo>
                    <a:pt x="238" y="274"/>
                  </a:lnTo>
                  <a:lnTo>
                    <a:pt x="236" y="274"/>
                  </a:lnTo>
                  <a:lnTo>
                    <a:pt x="234" y="274"/>
                  </a:lnTo>
                  <a:lnTo>
                    <a:pt x="232" y="274"/>
                  </a:lnTo>
                  <a:lnTo>
                    <a:pt x="232" y="272"/>
                  </a:lnTo>
                  <a:lnTo>
                    <a:pt x="232" y="270"/>
                  </a:lnTo>
                  <a:lnTo>
                    <a:pt x="234" y="268"/>
                  </a:lnTo>
                  <a:lnTo>
                    <a:pt x="236" y="268"/>
                  </a:lnTo>
                  <a:lnTo>
                    <a:pt x="236" y="266"/>
                  </a:lnTo>
                  <a:lnTo>
                    <a:pt x="236" y="264"/>
                  </a:lnTo>
                  <a:lnTo>
                    <a:pt x="236" y="262"/>
                  </a:lnTo>
                  <a:lnTo>
                    <a:pt x="236" y="260"/>
                  </a:lnTo>
                  <a:lnTo>
                    <a:pt x="236" y="258"/>
                  </a:lnTo>
                  <a:lnTo>
                    <a:pt x="234" y="258"/>
                  </a:lnTo>
                  <a:lnTo>
                    <a:pt x="234" y="256"/>
                  </a:lnTo>
                  <a:lnTo>
                    <a:pt x="230" y="256"/>
                  </a:lnTo>
                  <a:lnTo>
                    <a:pt x="228" y="254"/>
                  </a:lnTo>
                  <a:lnTo>
                    <a:pt x="224" y="254"/>
                  </a:lnTo>
                  <a:lnTo>
                    <a:pt x="222" y="252"/>
                  </a:lnTo>
                  <a:lnTo>
                    <a:pt x="218" y="250"/>
                  </a:lnTo>
                  <a:lnTo>
                    <a:pt x="216" y="250"/>
                  </a:lnTo>
                  <a:lnTo>
                    <a:pt x="212" y="248"/>
                  </a:lnTo>
                  <a:lnTo>
                    <a:pt x="210" y="246"/>
                  </a:lnTo>
                  <a:lnTo>
                    <a:pt x="210" y="244"/>
                  </a:lnTo>
                  <a:lnTo>
                    <a:pt x="208" y="242"/>
                  </a:lnTo>
                  <a:lnTo>
                    <a:pt x="208" y="240"/>
                  </a:lnTo>
                  <a:lnTo>
                    <a:pt x="210" y="238"/>
                  </a:lnTo>
                  <a:lnTo>
                    <a:pt x="210" y="236"/>
                  </a:lnTo>
                  <a:lnTo>
                    <a:pt x="212" y="236"/>
                  </a:lnTo>
                  <a:lnTo>
                    <a:pt x="208" y="232"/>
                  </a:lnTo>
                  <a:lnTo>
                    <a:pt x="208" y="230"/>
                  </a:lnTo>
                  <a:lnTo>
                    <a:pt x="206" y="228"/>
                  </a:lnTo>
                  <a:lnTo>
                    <a:pt x="204" y="228"/>
                  </a:lnTo>
                  <a:lnTo>
                    <a:pt x="204" y="226"/>
                  </a:lnTo>
                  <a:lnTo>
                    <a:pt x="204" y="224"/>
                  </a:lnTo>
                  <a:lnTo>
                    <a:pt x="204" y="222"/>
                  </a:lnTo>
                  <a:lnTo>
                    <a:pt x="204" y="220"/>
                  </a:lnTo>
                  <a:lnTo>
                    <a:pt x="204" y="218"/>
                  </a:lnTo>
                  <a:lnTo>
                    <a:pt x="204" y="216"/>
                  </a:lnTo>
                  <a:lnTo>
                    <a:pt x="204" y="214"/>
                  </a:lnTo>
                  <a:lnTo>
                    <a:pt x="206" y="214"/>
                  </a:lnTo>
                  <a:lnTo>
                    <a:pt x="208" y="214"/>
                  </a:lnTo>
                  <a:lnTo>
                    <a:pt x="210" y="214"/>
                  </a:lnTo>
                  <a:lnTo>
                    <a:pt x="212" y="214"/>
                  </a:lnTo>
                  <a:lnTo>
                    <a:pt x="212" y="212"/>
                  </a:lnTo>
                  <a:lnTo>
                    <a:pt x="212" y="210"/>
                  </a:lnTo>
                  <a:lnTo>
                    <a:pt x="210" y="210"/>
                  </a:lnTo>
                  <a:lnTo>
                    <a:pt x="210" y="208"/>
                  </a:lnTo>
                  <a:lnTo>
                    <a:pt x="208" y="206"/>
                  </a:lnTo>
                  <a:lnTo>
                    <a:pt x="206" y="204"/>
                  </a:lnTo>
                  <a:lnTo>
                    <a:pt x="206" y="202"/>
                  </a:lnTo>
                  <a:lnTo>
                    <a:pt x="208" y="200"/>
                  </a:lnTo>
                  <a:lnTo>
                    <a:pt x="208" y="198"/>
                  </a:lnTo>
                  <a:lnTo>
                    <a:pt x="206" y="198"/>
                  </a:lnTo>
                  <a:lnTo>
                    <a:pt x="206" y="196"/>
                  </a:lnTo>
                  <a:lnTo>
                    <a:pt x="204" y="194"/>
                  </a:lnTo>
                  <a:lnTo>
                    <a:pt x="204" y="192"/>
                  </a:lnTo>
                  <a:lnTo>
                    <a:pt x="204" y="190"/>
                  </a:lnTo>
                  <a:lnTo>
                    <a:pt x="206" y="190"/>
                  </a:lnTo>
                  <a:lnTo>
                    <a:pt x="206" y="188"/>
                  </a:lnTo>
                  <a:lnTo>
                    <a:pt x="208" y="188"/>
                  </a:lnTo>
                  <a:lnTo>
                    <a:pt x="210" y="188"/>
                  </a:lnTo>
                  <a:lnTo>
                    <a:pt x="208" y="188"/>
                  </a:lnTo>
                  <a:lnTo>
                    <a:pt x="206" y="186"/>
                  </a:lnTo>
                  <a:lnTo>
                    <a:pt x="204" y="186"/>
                  </a:lnTo>
                  <a:lnTo>
                    <a:pt x="204" y="182"/>
                  </a:lnTo>
                  <a:lnTo>
                    <a:pt x="204" y="180"/>
                  </a:lnTo>
                  <a:lnTo>
                    <a:pt x="204" y="178"/>
                  </a:lnTo>
                  <a:lnTo>
                    <a:pt x="204" y="176"/>
                  </a:lnTo>
                  <a:lnTo>
                    <a:pt x="206" y="174"/>
                  </a:lnTo>
                  <a:lnTo>
                    <a:pt x="208" y="174"/>
                  </a:lnTo>
                  <a:lnTo>
                    <a:pt x="210" y="174"/>
                  </a:lnTo>
                  <a:lnTo>
                    <a:pt x="210" y="172"/>
                  </a:lnTo>
                  <a:lnTo>
                    <a:pt x="208" y="172"/>
                  </a:lnTo>
                  <a:lnTo>
                    <a:pt x="206" y="170"/>
                  </a:lnTo>
                  <a:lnTo>
                    <a:pt x="204" y="170"/>
                  </a:lnTo>
                  <a:lnTo>
                    <a:pt x="204" y="168"/>
                  </a:lnTo>
                  <a:lnTo>
                    <a:pt x="202" y="168"/>
                  </a:lnTo>
                  <a:lnTo>
                    <a:pt x="202" y="166"/>
                  </a:lnTo>
                  <a:lnTo>
                    <a:pt x="204" y="166"/>
                  </a:lnTo>
                  <a:lnTo>
                    <a:pt x="206" y="164"/>
                  </a:lnTo>
                  <a:lnTo>
                    <a:pt x="206" y="162"/>
                  </a:lnTo>
                  <a:lnTo>
                    <a:pt x="208" y="162"/>
                  </a:lnTo>
                  <a:lnTo>
                    <a:pt x="208" y="160"/>
                  </a:lnTo>
                  <a:lnTo>
                    <a:pt x="208" y="158"/>
                  </a:lnTo>
                  <a:lnTo>
                    <a:pt x="208" y="156"/>
                  </a:lnTo>
                  <a:lnTo>
                    <a:pt x="210" y="154"/>
                  </a:lnTo>
                  <a:lnTo>
                    <a:pt x="210" y="152"/>
                  </a:lnTo>
                  <a:lnTo>
                    <a:pt x="212" y="152"/>
                  </a:lnTo>
                  <a:lnTo>
                    <a:pt x="214" y="152"/>
                  </a:lnTo>
                  <a:lnTo>
                    <a:pt x="216" y="150"/>
                  </a:lnTo>
                  <a:lnTo>
                    <a:pt x="218" y="150"/>
                  </a:lnTo>
                  <a:lnTo>
                    <a:pt x="218" y="148"/>
                  </a:lnTo>
                  <a:lnTo>
                    <a:pt x="218" y="146"/>
                  </a:lnTo>
                  <a:lnTo>
                    <a:pt x="218" y="142"/>
                  </a:lnTo>
                  <a:lnTo>
                    <a:pt x="218" y="140"/>
                  </a:lnTo>
                  <a:lnTo>
                    <a:pt x="220" y="140"/>
                  </a:lnTo>
                  <a:lnTo>
                    <a:pt x="222" y="138"/>
                  </a:lnTo>
                  <a:lnTo>
                    <a:pt x="224" y="138"/>
                  </a:lnTo>
                  <a:lnTo>
                    <a:pt x="224" y="136"/>
                  </a:lnTo>
                  <a:lnTo>
                    <a:pt x="226" y="136"/>
                  </a:lnTo>
                  <a:lnTo>
                    <a:pt x="226" y="134"/>
                  </a:lnTo>
                  <a:lnTo>
                    <a:pt x="226" y="132"/>
                  </a:lnTo>
                  <a:lnTo>
                    <a:pt x="226" y="130"/>
                  </a:lnTo>
                  <a:lnTo>
                    <a:pt x="226" y="128"/>
                  </a:lnTo>
                  <a:close/>
                </a:path>
              </a:pathLst>
            </a:custGeom>
            <a:solidFill>
              <a:schemeClr val="accent1"/>
            </a:solidFill>
            <a:ln w="3175">
              <a:solidFill>
                <a:schemeClr val="bg1"/>
              </a:solidFill>
              <a:round/>
              <a:headEnd/>
              <a:tailEnd/>
            </a:ln>
          </p:spPr>
          <p:txBody>
            <a:bodyPr/>
            <a:lstStyle/>
            <a:p>
              <a:endParaRPr lang="en-US" dirty="0"/>
            </a:p>
          </p:txBody>
        </p:sp>
        <p:sp>
          <p:nvSpPr>
            <p:cNvPr id="709" name="Freeform 30"/>
            <p:cNvSpPr>
              <a:spLocks noChangeAspect="1"/>
            </p:cNvSpPr>
            <p:nvPr/>
          </p:nvSpPr>
          <p:spPr bwMode="auto">
            <a:xfrm>
              <a:off x="1306" y="2379"/>
              <a:ext cx="98" cy="126"/>
            </a:xfrm>
            <a:custGeom>
              <a:avLst/>
              <a:gdLst/>
              <a:ahLst/>
              <a:cxnLst>
                <a:cxn ang="0">
                  <a:pos x="92" y="38"/>
                </a:cxn>
                <a:cxn ang="0">
                  <a:pos x="94" y="36"/>
                </a:cxn>
                <a:cxn ang="0">
                  <a:pos x="90" y="30"/>
                </a:cxn>
                <a:cxn ang="0">
                  <a:pos x="84" y="24"/>
                </a:cxn>
                <a:cxn ang="0">
                  <a:pos x="78" y="22"/>
                </a:cxn>
                <a:cxn ang="0">
                  <a:pos x="74" y="26"/>
                </a:cxn>
                <a:cxn ang="0">
                  <a:pos x="68" y="24"/>
                </a:cxn>
                <a:cxn ang="0">
                  <a:pos x="62" y="24"/>
                </a:cxn>
                <a:cxn ang="0">
                  <a:pos x="58" y="18"/>
                </a:cxn>
                <a:cxn ang="0">
                  <a:pos x="50" y="14"/>
                </a:cxn>
                <a:cxn ang="0">
                  <a:pos x="48" y="14"/>
                </a:cxn>
                <a:cxn ang="0">
                  <a:pos x="40" y="6"/>
                </a:cxn>
                <a:cxn ang="0">
                  <a:pos x="34" y="6"/>
                </a:cxn>
                <a:cxn ang="0">
                  <a:pos x="28" y="12"/>
                </a:cxn>
                <a:cxn ang="0">
                  <a:pos x="22" y="12"/>
                </a:cxn>
                <a:cxn ang="0">
                  <a:pos x="22" y="10"/>
                </a:cxn>
                <a:cxn ang="0">
                  <a:pos x="14" y="16"/>
                </a:cxn>
                <a:cxn ang="0">
                  <a:pos x="16" y="26"/>
                </a:cxn>
                <a:cxn ang="0">
                  <a:pos x="10" y="34"/>
                </a:cxn>
                <a:cxn ang="0">
                  <a:pos x="10" y="40"/>
                </a:cxn>
                <a:cxn ang="0">
                  <a:pos x="10" y="42"/>
                </a:cxn>
                <a:cxn ang="0">
                  <a:pos x="8" y="44"/>
                </a:cxn>
                <a:cxn ang="0">
                  <a:pos x="2" y="50"/>
                </a:cxn>
                <a:cxn ang="0">
                  <a:pos x="2" y="54"/>
                </a:cxn>
                <a:cxn ang="0">
                  <a:pos x="4" y="56"/>
                </a:cxn>
                <a:cxn ang="0">
                  <a:pos x="2" y="62"/>
                </a:cxn>
                <a:cxn ang="0">
                  <a:pos x="4" y="66"/>
                </a:cxn>
                <a:cxn ang="0">
                  <a:pos x="0" y="72"/>
                </a:cxn>
                <a:cxn ang="0">
                  <a:pos x="2" y="74"/>
                </a:cxn>
                <a:cxn ang="0">
                  <a:pos x="2" y="80"/>
                </a:cxn>
                <a:cxn ang="0">
                  <a:pos x="12" y="82"/>
                </a:cxn>
                <a:cxn ang="0">
                  <a:pos x="18" y="78"/>
                </a:cxn>
                <a:cxn ang="0">
                  <a:pos x="22" y="78"/>
                </a:cxn>
                <a:cxn ang="0">
                  <a:pos x="20" y="92"/>
                </a:cxn>
                <a:cxn ang="0">
                  <a:pos x="12" y="96"/>
                </a:cxn>
                <a:cxn ang="0">
                  <a:pos x="14" y="98"/>
                </a:cxn>
                <a:cxn ang="0">
                  <a:pos x="14" y="106"/>
                </a:cxn>
                <a:cxn ang="0">
                  <a:pos x="10" y="112"/>
                </a:cxn>
                <a:cxn ang="0">
                  <a:pos x="12" y="112"/>
                </a:cxn>
                <a:cxn ang="0">
                  <a:pos x="10" y="118"/>
                </a:cxn>
                <a:cxn ang="0">
                  <a:pos x="16" y="114"/>
                </a:cxn>
                <a:cxn ang="0">
                  <a:pos x="20" y="116"/>
                </a:cxn>
                <a:cxn ang="0">
                  <a:pos x="24" y="116"/>
                </a:cxn>
                <a:cxn ang="0">
                  <a:pos x="28" y="120"/>
                </a:cxn>
                <a:cxn ang="0">
                  <a:pos x="34" y="126"/>
                </a:cxn>
                <a:cxn ang="0">
                  <a:pos x="36" y="122"/>
                </a:cxn>
                <a:cxn ang="0">
                  <a:pos x="42" y="120"/>
                </a:cxn>
                <a:cxn ang="0">
                  <a:pos x="44" y="108"/>
                </a:cxn>
                <a:cxn ang="0">
                  <a:pos x="46" y="100"/>
                </a:cxn>
                <a:cxn ang="0">
                  <a:pos x="48" y="98"/>
                </a:cxn>
                <a:cxn ang="0">
                  <a:pos x="50" y="94"/>
                </a:cxn>
                <a:cxn ang="0">
                  <a:pos x="58" y="88"/>
                </a:cxn>
                <a:cxn ang="0">
                  <a:pos x="76" y="78"/>
                </a:cxn>
                <a:cxn ang="0">
                  <a:pos x="92" y="62"/>
                </a:cxn>
                <a:cxn ang="0">
                  <a:pos x="94" y="56"/>
                </a:cxn>
                <a:cxn ang="0">
                  <a:pos x="96" y="50"/>
                </a:cxn>
                <a:cxn ang="0">
                  <a:pos x="98" y="48"/>
                </a:cxn>
              </a:cxnLst>
              <a:rect l="0" t="0" r="r" b="b"/>
              <a:pathLst>
                <a:path w="98" h="126">
                  <a:moveTo>
                    <a:pt x="98" y="40"/>
                  </a:moveTo>
                  <a:lnTo>
                    <a:pt x="96" y="40"/>
                  </a:lnTo>
                  <a:lnTo>
                    <a:pt x="94" y="40"/>
                  </a:lnTo>
                  <a:lnTo>
                    <a:pt x="94" y="38"/>
                  </a:lnTo>
                  <a:lnTo>
                    <a:pt x="92" y="38"/>
                  </a:lnTo>
                  <a:lnTo>
                    <a:pt x="94" y="38"/>
                  </a:lnTo>
                  <a:lnTo>
                    <a:pt x="94" y="36"/>
                  </a:lnTo>
                  <a:lnTo>
                    <a:pt x="96" y="36"/>
                  </a:lnTo>
                  <a:lnTo>
                    <a:pt x="96" y="34"/>
                  </a:lnTo>
                  <a:lnTo>
                    <a:pt x="96" y="32"/>
                  </a:lnTo>
                  <a:lnTo>
                    <a:pt x="96" y="30"/>
                  </a:lnTo>
                  <a:lnTo>
                    <a:pt x="92" y="30"/>
                  </a:lnTo>
                  <a:lnTo>
                    <a:pt x="90" y="30"/>
                  </a:lnTo>
                  <a:lnTo>
                    <a:pt x="88" y="30"/>
                  </a:lnTo>
                  <a:lnTo>
                    <a:pt x="86" y="28"/>
                  </a:lnTo>
                  <a:lnTo>
                    <a:pt x="86" y="26"/>
                  </a:lnTo>
                  <a:lnTo>
                    <a:pt x="84" y="24"/>
                  </a:lnTo>
                  <a:lnTo>
                    <a:pt x="82" y="22"/>
                  </a:lnTo>
                  <a:lnTo>
                    <a:pt x="80" y="22"/>
                  </a:lnTo>
                  <a:lnTo>
                    <a:pt x="78" y="22"/>
                  </a:lnTo>
                  <a:lnTo>
                    <a:pt x="78" y="24"/>
                  </a:lnTo>
                  <a:lnTo>
                    <a:pt x="78" y="26"/>
                  </a:lnTo>
                  <a:lnTo>
                    <a:pt x="76" y="26"/>
                  </a:lnTo>
                  <a:lnTo>
                    <a:pt x="74" y="26"/>
                  </a:lnTo>
                  <a:lnTo>
                    <a:pt x="72" y="26"/>
                  </a:lnTo>
                  <a:lnTo>
                    <a:pt x="70" y="24"/>
                  </a:lnTo>
                  <a:lnTo>
                    <a:pt x="68" y="24"/>
                  </a:lnTo>
                  <a:lnTo>
                    <a:pt x="66" y="24"/>
                  </a:lnTo>
                  <a:lnTo>
                    <a:pt x="64" y="24"/>
                  </a:lnTo>
                  <a:lnTo>
                    <a:pt x="62" y="24"/>
                  </a:lnTo>
                  <a:lnTo>
                    <a:pt x="60" y="22"/>
                  </a:lnTo>
                  <a:lnTo>
                    <a:pt x="60" y="20"/>
                  </a:lnTo>
                  <a:lnTo>
                    <a:pt x="58" y="18"/>
                  </a:lnTo>
                  <a:lnTo>
                    <a:pt x="56" y="16"/>
                  </a:lnTo>
                  <a:lnTo>
                    <a:pt x="54" y="14"/>
                  </a:lnTo>
                  <a:lnTo>
                    <a:pt x="52" y="14"/>
                  </a:lnTo>
                  <a:lnTo>
                    <a:pt x="50" y="14"/>
                  </a:lnTo>
                  <a:lnTo>
                    <a:pt x="50" y="16"/>
                  </a:lnTo>
                  <a:lnTo>
                    <a:pt x="48" y="14"/>
                  </a:lnTo>
                  <a:lnTo>
                    <a:pt x="48" y="12"/>
                  </a:lnTo>
                  <a:lnTo>
                    <a:pt x="44" y="10"/>
                  </a:lnTo>
                  <a:lnTo>
                    <a:pt x="42" y="8"/>
                  </a:lnTo>
                  <a:lnTo>
                    <a:pt x="40" y="8"/>
                  </a:lnTo>
                  <a:lnTo>
                    <a:pt x="40" y="6"/>
                  </a:lnTo>
                  <a:lnTo>
                    <a:pt x="38" y="4"/>
                  </a:lnTo>
                  <a:lnTo>
                    <a:pt x="34" y="2"/>
                  </a:lnTo>
                  <a:lnTo>
                    <a:pt x="34" y="0"/>
                  </a:lnTo>
                  <a:lnTo>
                    <a:pt x="34" y="2"/>
                  </a:lnTo>
                  <a:lnTo>
                    <a:pt x="34" y="4"/>
                  </a:lnTo>
                  <a:lnTo>
                    <a:pt x="34" y="6"/>
                  </a:lnTo>
                  <a:lnTo>
                    <a:pt x="34" y="8"/>
                  </a:lnTo>
                  <a:lnTo>
                    <a:pt x="34" y="10"/>
                  </a:lnTo>
                  <a:lnTo>
                    <a:pt x="32" y="12"/>
                  </a:lnTo>
                  <a:lnTo>
                    <a:pt x="30" y="12"/>
                  </a:lnTo>
                  <a:lnTo>
                    <a:pt x="28" y="12"/>
                  </a:lnTo>
                  <a:lnTo>
                    <a:pt x="26" y="14"/>
                  </a:lnTo>
                  <a:lnTo>
                    <a:pt x="24" y="14"/>
                  </a:lnTo>
                  <a:lnTo>
                    <a:pt x="22" y="14"/>
                  </a:lnTo>
                  <a:lnTo>
                    <a:pt x="22" y="12"/>
                  </a:lnTo>
                  <a:lnTo>
                    <a:pt x="22" y="10"/>
                  </a:lnTo>
                  <a:lnTo>
                    <a:pt x="20" y="10"/>
                  </a:lnTo>
                  <a:lnTo>
                    <a:pt x="20" y="12"/>
                  </a:lnTo>
                  <a:lnTo>
                    <a:pt x="18" y="12"/>
                  </a:lnTo>
                  <a:lnTo>
                    <a:pt x="16" y="14"/>
                  </a:lnTo>
                  <a:lnTo>
                    <a:pt x="14" y="16"/>
                  </a:lnTo>
                  <a:lnTo>
                    <a:pt x="14" y="18"/>
                  </a:lnTo>
                  <a:lnTo>
                    <a:pt x="14" y="22"/>
                  </a:lnTo>
                  <a:lnTo>
                    <a:pt x="16" y="24"/>
                  </a:lnTo>
                  <a:lnTo>
                    <a:pt x="16" y="26"/>
                  </a:lnTo>
                  <a:lnTo>
                    <a:pt x="16" y="28"/>
                  </a:lnTo>
                  <a:lnTo>
                    <a:pt x="16" y="30"/>
                  </a:lnTo>
                  <a:lnTo>
                    <a:pt x="14" y="30"/>
                  </a:lnTo>
                  <a:lnTo>
                    <a:pt x="14" y="32"/>
                  </a:lnTo>
                  <a:lnTo>
                    <a:pt x="12" y="32"/>
                  </a:lnTo>
                  <a:lnTo>
                    <a:pt x="10" y="34"/>
                  </a:lnTo>
                  <a:lnTo>
                    <a:pt x="10" y="36"/>
                  </a:lnTo>
                  <a:lnTo>
                    <a:pt x="8" y="36"/>
                  </a:lnTo>
                  <a:lnTo>
                    <a:pt x="8" y="38"/>
                  </a:lnTo>
                  <a:lnTo>
                    <a:pt x="10" y="40"/>
                  </a:lnTo>
                  <a:lnTo>
                    <a:pt x="12" y="42"/>
                  </a:lnTo>
                  <a:lnTo>
                    <a:pt x="10" y="42"/>
                  </a:lnTo>
                  <a:lnTo>
                    <a:pt x="8" y="42"/>
                  </a:lnTo>
                  <a:lnTo>
                    <a:pt x="8" y="44"/>
                  </a:lnTo>
                  <a:lnTo>
                    <a:pt x="8" y="46"/>
                  </a:lnTo>
                  <a:lnTo>
                    <a:pt x="4" y="48"/>
                  </a:lnTo>
                  <a:lnTo>
                    <a:pt x="2" y="50"/>
                  </a:lnTo>
                  <a:lnTo>
                    <a:pt x="0" y="52"/>
                  </a:lnTo>
                  <a:lnTo>
                    <a:pt x="2" y="54"/>
                  </a:lnTo>
                  <a:lnTo>
                    <a:pt x="4" y="54"/>
                  </a:lnTo>
                  <a:lnTo>
                    <a:pt x="4" y="56"/>
                  </a:lnTo>
                  <a:lnTo>
                    <a:pt x="4" y="58"/>
                  </a:lnTo>
                  <a:lnTo>
                    <a:pt x="2" y="60"/>
                  </a:lnTo>
                  <a:lnTo>
                    <a:pt x="2" y="62"/>
                  </a:lnTo>
                  <a:lnTo>
                    <a:pt x="2" y="64"/>
                  </a:lnTo>
                  <a:lnTo>
                    <a:pt x="4" y="64"/>
                  </a:lnTo>
                  <a:lnTo>
                    <a:pt x="4" y="66"/>
                  </a:lnTo>
                  <a:lnTo>
                    <a:pt x="4" y="68"/>
                  </a:lnTo>
                  <a:lnTo>
                    <a:pt x="2" y="70"/>
                  </a:lnTo>
                  <a:lnTo>
                    <a:pt x="0" y="72"/>
                  </a:lnTo>
                  <a:lnTo>
                    <a:pt x="2" y="74"/>
                  </a:lnTo>
                  <a:lnTo>
                    <a:pt x="2" y="76"/>
                  </a:lnTo>
                  <a:lnTo>
                    <a:pt x="2" y="78"/>
                  </a:lnTo>
                  <a:lnTo>
                    <a:pt x="2" y="80"/>
                  </a:lnTo>
                  <a:lnTo>
                    <a:pt x="4" y="80"/>
                  </a:lnTo>
                  <a:lnTo>
                    <a:pt x="4" y="82"/>
                  </a:lnTo>
                  <a:lnTo>
                    <a:pt x="6" y="82"/>
                  </a:lnTo>
                  <a:lnTo>
                    <a:pt x="8" y="82"/>
                  </a:lnTo>
                  <a:lnTo>
                    <a:pt x="10" y="82"/>
                  </a:lnTo>
                  <a:lnTo>
                    <a:pt x="12" y="82"/>
                  </a:lnTo>
                  <a:lnTo>
                    <a:pt x="14" y="80"/>
                  </a:lnTo>
                  <a:lnTo>
                    <a:pt x="16" y="78"/>
                  </a:lnTo>
                  <a:lnTo>
                    <a:pt x="16" y="76"/>
                  </a:lnTo>
                  <a:lnTo>
                    <a:pt x="18" y="78"/>
                  </a:lnTo>
                  <a:lnTo>
                    <a:pt x="20" y="78"/>
                  </a:lnTo>
                  <a:lnTo>
                    <a:pt x="22" y="78"/>
                  </a:lnTo>
                  <a:lnTo>
                    <a:pt x="22" y="80"/>
                  </a:lnTo>
                  <a:lnTo>
                    <a:pt x="22" y="82"/>
                  </a:lnTo>
                  <a:lnTo>
                    <a:pt x="22" y="84"/>
                  </a:lnTo>
                  <a:lnTo>
                    <a:pt x="22" y="86"/>
                  </a:lnTo>
                  <a:lnTo>
                    <a:pt x="22" y="88"/>
                  </a:lnTo>
                  <a:lnTo>
                    <a:pt x="20" y="92"/>
                  </a:lnTo>
                  <a:lnTo>
                    <a:pt x="20" y="94"/>
                  </a:lnTo>
                  <a:lnTo>
                    <a:pt x="18" y="94"/>
                  </a:lnTo>
                  <a:lnTo>
                    <a:pt x="16" y="96"/>
                  </a:lnTo>
                  <a:lnTo>
                    <a:pt x="14" y="96"/>
                  </a:lnTo>
                  <a:lnTo>
                    <a:pt x="12" y="96"/>
                  </a:lnTo>
                  <a:lnTo>
                    <a:pt x="10" y="98"/>
                  </a:lnTo>
                  <a:lnTo>
                    <a:pt x="12" y="98"/>
                  </a:lnTo>
                  <a:lnTo>
                    <a:pt x="14" y="98"/>
                  </a:lnTo>
                  <a:lnTo>
                    <a:pt x="16" y="100"/>
                  </a:lnTo>
                  <a:lnTo>
                    <a:pt x="18" y="100"/>
                  </a:lnTo>
                  <a:lnTo>
                    <a:pt x="18" y="102"/>
                  </a:lnTo>
                  <a:lnTo>
                    <a:pt x="16" y="102"/>
                  </a:lnTo>
                  <a:lnTo>
                    <a:pt x="14" y="106"/>
                  </a:lnTo>
                  <a:lnTo>
                    <a:pt x="12" y="108"/>
                  </a:lnTo>
                  <a:lnTo>
                    <a:pt x="10" y="108"/>
                  </a:lnTo>
                  <a:lnTo>
                    <a:pt x="10" y="110"/>
                  </a:lnTo>
                  <a:lnTo>
                    <a:pt x="8" y="110"/>
                  </a:lnTo>
                  <a:lnTo>
                    <a:pt x="10" y="112"/>
                  </a:lnTo>
                  <a:lnTo>
                    <a:pt x="12" y="112"/>
                  </a:lnTo>
                  <a:lnTo>
                    <a:pt x="10" y="114"/>
                  </a:lnTo>
                  <a:lnTo>
                    <a:pt x="10" y="116"/>
                  </a:lnTo>
                  <a:lnTo>
                    <a:pt x="8" y="116"/>
                  </a:lnTo>
                  <a:lnTo>
                    <a:pt x="10" y="118"/>
                  </a:lnTo>
                  <a:lnTo>
                    <a:pt x="12" y="118"/>
                  </a:lnTo>
                  <a:lnTo>
                    <a:pt x="14" y="116"/>
                  </a:lnTo>
                  <a:lnTo>
                    <a:pt x="16" y="114"/>
                  </a:lnTo>
                  <a:lnTo>
                    <a:pt x="18" y="112"/>
                  </a:lnTo>
                  <a:lnTo>
                    <a:pt x="18" y="114"/>
                  </a:lnTo>
                  <a:lnTo>
                    <a:pt x="20" y="114"/>
                  </a:lnTo>
                  <a:lnTo>
                    <a:pt x="20" y="116"/>
                  </a:lnTo>
                  <a:lnTo>
                    <a:pt x="22" y="116"/>
                  </a:lnTo>
                  <a:lnTo>
                    <a:pt x="24" y="116"/>
                  </a:lnTo>
                  <a:lnTo>
                    <a:pt x="26" y="116"/>
                  </a:lnTo>
                  <a:lnTo>
                    <a:pt x="28" y="116"/>
                  </a:lnTo>
                  <a:lnTo>
                    <a:pt x="28" y="118"/>
                  </a:lnTo>
                  <a:lnTo>
                    <a:pt x="28" y="120"/>
                  </a:lnTo>
                  <a:lnTo>
                    <a:pt x="28" y="122"/>
                  </a:lnTo>
                  <a:lnTo>
                    <a:pt x="28" y="124"/>
                  </a:lnTo>
                  <a:lnTo>
                    <a:pt x="30" y="124"/>
                  </a:lnTo>
                  <a:lnTo>
                    <a:pt x="30" y="126"/>
                  </a:lnTo>
                  <a:lnTo>
                    <a:pt x="32" y="126"/>
                  </a:lnTo>
                  <a:lnTo>
                    <a:pt x="34" y="126"/>
                  </a:lnTo>
                  <a:lnTo>
                    <a:pt x="36" y="126"/>
                  </a:lnTo>
                  <a:lnTo>
                    <a:pt x="36" y="124"/>
                  </a:lnTo>
                  <a:lnTo>
                    <a:pt x="36" y="122"/>
                  </a:lnTo>
                  <a:lnTo>
                    <a:pt x="38" y="120"/>
                  </a:lnTo>
                  <a:lnTo>
                    <a:pt x="40" y="120"/>
                  </a:lnTo>
                  <a:lnTo>
                    <a:pt x="42" y="120"/>
                  </a:lnTo>
                  <a:lnTo>
                    <a:pt x="42" y="118"/>
                  </a:lnTo>
                  <a:lnTo>
                    <a:pt x="42" y="116"/>
                  </a:lnTo>
                  <a:lnTo>
                    <a:pt x="42" y="114"/>
                  </a:lnTo>
                  <a:lnTo>
                    <a:pt x="44" y="110"/>
                  </a:lnTo>
                  <a:lnTo>
                    <a:pt x="44" y="108"/>
                  </a:lnTo>
                  <a:lnTo>
                    <a:pt x="44" y="104"/>
                  </a:lnTo>
                  <a:lnTo>
                    <a:pt x="46" y="104"/>
                  </a:lnTo>
                  <a:lnTo>
                    <a:pt x="46" y="102"/>
                  </a:lnTo>
                  <a:lnTo>
                    <a:pt x="48" y="102"/>
                  </a:lnTo>
                  <a:lnTo>
                    <a:pt x="46" y="100"/>
                  </a:lnTo>
                  <a:lnTo>
                    <a:pt x="46" y="98"/>
                  </a:lnTo>
                  <a:lnTo>
                    <a:pt x="48" y="98"/>
                  </a:lnTo>
                  <a:lnTo>
                    <a:pt x="48" y="96"/>
                  </a:lnTo>
                  <a:lnTo>
                    <a:pt x="50" y="96"/>
                  </a:lnTo>
                  <a:lnTo>
                    <a:pt x="50" y="94"/>
                  </a:lnTo>
                  <a:lnTo>
                    <a:pt x="50" y="92"/>
                  </a:lnTo>
                  <a:lnTo>
                    <a:pt x="52" y="90"/>
                  </a:lnTo>
                  <a:lnTo>
                    <a:pt x="54" y="90"/>
                  </a:lnTo>
                  <a:lnTo>
                    <a:pt x="56" y="88"/>
                  </a:lnTo>
                  <a:lnTo>
                    <a:pt x="58" y="88"/>
                  </a:lnTo>
                  <a:lnTo>
                    <a:pt x="62" y="86"/>
                  </a:lnTo>
                  <a:lnTo>
                    <a:pt x="66" y="86"/>
                  </a:lnTo>
                  <a:lnTo>
                    <a:pt x="68" y="84"/>
                  </a:lnTo>
                  <a:lnTo>
                    <a:pt x="72" y="82"/>
                  </a:lnTo>
                  <a:lnTo>
                    <a:pt x="74" y="82"/>
                  </a:lnTo>
                  <a:lnTo>
                    <a:pt x="76" y="78"/>
                  </a:lnTo>
                  <a:lnTo>
                    <a:pt x="80" y="76"/>
                  </a:lnTo>
                  <a:lnTo>
                    <a:pt x="84" y="72"/>
                  </a:lnTo>
                  <a:lnTo>
                    <a:pt x="86" y="68"/>
                  </a:lnTo>
                  <a:lnTo>
                    <a:pt x="88" y="66"/>
                  </a:lnTo>
                  <a:lnTo>
                    <a:pt x="90" y="64"/>
                  </a:lnTo>
                  <a:lnTo>
                    <a:pt x="92" y="62"/>
                  </a:lnTo>
                  <a:lnTo>
                    <a:pt x="94" y="60"/>
                  </a:lnTo>
                  <a:lnTo>
                    <a:pt x="94" y="58"/>
                  </a:lnTo>
                  <a:lnTo>
                    <a:pt x="94" y="56"/>
                  </a:lnTo>
                  <a:lnTo>
                    <a:pt x="96" y="54"/>
                  </a:lnTo>
                  <a:lnTo>
                    <a:pt x="96" y="52"/>
                  </a:lnTo>
                  <a:lnTo>
                    <a:pt x="96" y="50"/>
                  </a:lnTo>
                  <a:lnTo>
                    <a:pt x="98" y="50"/>
                  </a:lnTo>
                  <a:lnTo>
                    <a:pt x="98" y="48"/>
                  </a:lnTo>
                  <a:lnTo>
                    <a:pt x="98" y="40"/>
                  </a:lnTo>
                  <a:close/>
                </a:path>
              </a:pathLst>
            </a:custGeom>
            <a:grpFill/>
            <a:ln w="3175">
              <a:solidFill>
                <a:schemeClr val="bg1"/>
              </a:solidFill>
              <a:round/>
              <a:headEnd/>
              <a:tailEnd/>
            </a:ln>
          </p:spPr>
          <p:txBody>
            <a:bodyPr/>
            <a:lstStyle/>
            <a:p>
              <a:endParaRPr lang="en-US" dirty="0"/>
            </a:p>
          </p:txBody>
        </p:sp>
        <p:sp>
          <p:nvSpPr>
            <p:cNvPr id="710" name="Freeform 31"/>
            <p:cNvSpPr>
              <a:spLocks noChangeAspect="1" noEditPoints="1"/>
            </p:cNvSpPr>
            <p:nvPr/>
          </p:nvSpPr>
          <p:spPr bwMode="auto">
            <a:xfrm>
              <a:off x="1508" y="2749"/>
              <a:ext cx="276" cy="721"/>
            </a:xfrm>
            <a:custGeom>
              <a:avLst/>
              <a:gdLst/>
              <a:ahLst/>
              <a:cxnLst>
                <a:cxn ang="0">
                  <a:pos x="216" y="674"/>
                </a:cxn>
                <a:cxn ang="0">
                  <a:pos x="188" y="672"/>
                </a:cxn>
                <a:cxn ang="0">
                  <a:pos x="198" y="688"/>
                </a:cxn>
                <a:cxn ang="0">
                  <a:pos x="206" y="700"/>
                </a:cxn>
                <a:cxn ang="0">
                  <a:pos x="248" y="706"/>
                </a:cxn>
                <a:cxn ang="0">
                  <a:pos x="238" y="714"/>
                </a:cxn>
                <a:cxn ang="0">
                  <a:pos x="214" y="718"/>
                </a:cxn>
                <a:cxn ang="0">
                  <a:pos x="198" y="708"/>
                </a:cxn>
                <a:cxn ang="0">
                  <a:pos x="202" y="712"/>
                </a:cxn>
                <a:cxn ang="0">
                  <a:pos x="176" y="694"/>
                </a:cxn>
                <a:cxn ang="0">
                  <a:pos x="134" y="668"/>
                </a:cxn>
                <a:cxn ang="0">
                  <a:pos x="126" y="662"/>
                </a:cxn>
                <a:cxn ang="0">
                  <a:pos x="110" y="640"/>
                </a:cxn>
                <a:cxn ang="0">
                  <a:pos x="94" y="608"/>
                </a:cxn>
                <a:cxn ang="0">
                  <a:pos x="70" y="582"/>
                </a:cxn>
                <a:cxn ang="0">
                  <a:pos x="88" y="616"/>
                </a:cxn>
                <a:cxn ang="0">
                  <a:pos x="54" y="474"/>
                </a:cxn>
                <a:cxn ang="0">
                  <a:pos x="168" y="686"/>
                </a:cxn>
                <a:cxn ang="0">
                  <a:pos x="186" y="664"/>
                </a:cxn>
                <a:cxn ang="0">
                  <a:pos x="152" y="650"/>
                </a:cxn>
                <a:cxn ang="0">
                  <a:pos x="122" y="628"/>
                </a:cxn>
                <a:cxn ang="0">
                  <a:pos x="120" y="596"/>
                </a:cxn>
                <a:cxn ang="0">
                  <a:pos x="112" y="568"/>
                </a:cxn>
                <a:cxn ang="0">
                  <a:pos x="106" y="534"/>
                </a:cxn>
                <a:cxn ang="0">
                  <a:pos x="102" y="514"/>
                </a:cxn>
                <a:cxn ang="0">
                  <a:pos x="80" y="484"/>
                </a:cxn>
                <a:cxn ang="0">
                  <a:pos x="70" y="446"/>
                </a:cxn>
                <a:cxn ang="0">
                  <a:pos x="66" y="412"/>
                </a:cxn>
                <a:cxn ang="0">
                  <a:pos x="58" y="376"/>
                </a:cxn>
                <a:cxn ang="0">
                  <a:pos x="62" y="320"/>
                </a:cxn>
                <a:cxn ang="0">
                  <a:pos x="44" y="280"/>
                </a:cxn>
                <a:cxn ang="0">
                  <a:pos x="38" y="244"/>
                </a:cxn>
                <a:cxn ang="0">
                  <a:pos x="44" y="198"/>
                </a:cxn>
                <a:cxn ang="0">
                  <a:pos x="48" y="168"/>
                </a:cxn>
                <a:cxn ang="0">
                  <a:pos x="44" y="140"/>
                </a:cxn>
                <a:cxn ang="0">
                  <a:pos x="62" y="100"/>
                </a:cxn>
                <a:cxn ang="0">
                  <a:pos x="36" y="62"/>
                </a:cxn>
                <a:cxn ang="0">
                  <a:pos x="34" y="30"/>
                </a:cxn>
                <a:cxn ang="0">
                  <a:pos x="10" y="4"/>
                </a:cxn>
                <a:cxn ang="0">
                  <a:pos x="10" y="74"/>
                </a:cxn>
                <a:cxn ang="0">
                  <a:pos x="14" y="142"/>
                </a:cxn>
                <a:cxn ang="0">
                  <a:pos x="14" y="186"/>
                </a:cxn>
                <a:cxn ang="0">
                  <a:pos x="12" y="216"/>
                </a:cxn>
                <a:cxn ang="0">
                  <a:pos x="28" y="282"/>
                </a:cxn>
                <a:cxn ang="0">
                  <a:pos x="28" y="348"/>
                </a:cxn>
                <a:cxn ang="0">
                  <a:pos x="28" y="408"/>
                </a:cxn>
                <a:cxn ang="0">
                  <a:pos x="48" y="460"/>
                </a:cxn>
                <a:cxn ang="0">
                  <a:pos x="62" y="464"/>
                </a:cxn>
                <a:cxn ang="0">
                  <a:pos x="68" y="484"/>
                </a:cxn>
                <a:cxn ang="0">
                  <a:pos x="74" y="508"/>
                </a:cxn>
                <a:cxn ang="0">
                  <a:pos x="84" y="534"/>
                </a:cxn>
                <a:cxn ang="0">
                  <a:pos x="78" y="552"/>
                </a:cxn>
                <a:cxn ang="0">
                  <a:pos x="58" y="544"/>
                </a:cxn>
                <a:cxn ang="0">
                  <a:pos x="60" y="554"/>
                </a:cxn>
                <a:cxn ang="0">
                  <a:pos x="86" y="572"/>
                </a:cxn>
                <a:cxn ang="0">
                  <a:pos x="92" y="582"/>
                </a:cxn>
                <a:cxn ang="0">
                  <a:pos x="96" y="606"/>
                </a:cxn>
                <a:cxn ang="0">
                  <a:pos x="108" y="622"/>
                </a:cxn>
                <a:cxn ang="0">
                  <a:pos x="116" y="634"/>
                </a:cxn>
                <a:cxn ang="0">
                  <a:pos x="136" y="644"/>
                </a:cxn>
                <a:cxn ang="0">
                  <a:pos x="148" y="672"/>
                </a:cxn>
                <a:cxn ang="0">
                  <a:pos x="174" y="670"/>
                </a:cxn>
                <a:cxn ang="0">
                  <a:pos x="154" y="690"/>
                </a:cxn>
              </a:cxnLst>
              <a:rect l="0" t="0" r="r" b="b"/>
              <a:pathLst>
                <a:path w="276" h="720">
                  <a:moveTo>
                    <a:pt x="272" y="702"/>
                  </a:moveTo>
                  <a:lnTo>
                    <a:pt x="272" y="702"/>
                  </a:lnTo>
                  <a:lnTo>
                    <a:pt x="268" y="702"/>
                  </a:lnTo>
                  <a:lnTo>
                    <a:pt x="266" y="700"/>
                  </a:lnTo>
                  <a:lnTo>
                    <a:pt x="260" y="700"/>
                  </a:lnTo>
                  <a:lnTo>
                    <a:pt x="254" y="698"/>
                  </a:lnTo>
                  <a:lnTo>
                    <a:pt x="248" y="696"/>
                  </a:lnTo>
                  <a:lnTo>
                    <a:pt x="242" y="692"/>
                  </a:lnTo>
                  <a:lnTo>
                    <a:pt x="238" y="692"/>
                  </a:lnTo>
                  <a:lnTo>
                    <a:pt x="236" y="690"/>
                  </a:lnTo>
                  <a:lnTo>
                    <a:pt x="232" y="688"/>
                  </a:lnTo>
                  <a:lnTo>
                    <a:pt x="230" y="686"/>
                  </a:lnTo>
                  <a:lnTo>
                    <a:pt x="228" y="684"/>
                  </a:lnTo>
                  <a:lnTo>
                    <a:pt x="226" y="684"/>
                  </a:lnTo>
                  <a:lnTo>
                    <a:pt x="226" y="682"/>
                  </a:lnTo>
                  <a:lnTo>
                    <a:pt x="224" y="680"/>
                  </a:lnTo>
                  <a:lnTo>
                    <a:pt x="224" y="678"/>
                  </a:lnTo>
                  <a:lnTo>
                    <a:pt x="214" y="678"/>
                  </a:lnTo>
                  <a:lnTo>
                    <a:pt x="216" y="678"/>
                  </a:lnTo>
                  <a:lnTo>
                    <a:pt x="216" y="674"/>
                  </a:lnTo>
                  <a:lnTo>
                    <a:pt x="212" y="672"/>
                  </a:lnTo>
                  <a:lnTo>
                    <a:pt x="210" y="670"/>
                  </a:lnTo>
                  <a:lnTo>
                    <a:pt x="208" y="668"/>
                  </a:lnTo>
                  <a:lnTo>
                    <a:pt x="208" y="666"/>
                  </a:lnTo>
                  <a:lnTo>
                    <a:pt x="206" y="666"/>
                  </a:lnTo>
                  <a:lnTo>
                    <a:pt x="204" y="666"/>
                  </a:lnTo>
                  <a:lnTo>
                    <a:pt x="202" y="666"/>
                  </a:lnTo>
                  <a:lnTo>
                    <a:pt x="202" y="668"/>
                  </a:lnTo>
                  <a:lnTo>
                    <a:pt x="200" y="668"/>
                  </a:lnTo>
                  <a:lnTo>
                    <a:pt x="198" y="666"/>
                  </a:lnTo>
                  <a:lnTo>
                    <a:pt x="196" y="666"/>
                  </a:lnTo>
                  <a:lnTo>
                    <a:pt x="196" y="664"/>
                  </a:lnTo>
                  <a:lnTo>
                    <a:pt x="196" y="666"/>
                  </a:lnTo>
                  <a:lnTo>
                    <a:pt x="194" y="668"/>
                  </a:lnTo>
                  <a:lnTo>
                    <a:pt x="194" y="670"/>
                  </a:lnTo>
                  <a:lnTo>
                    <a:pt x="192" y="670"/>
                  </a:lnTo>
                  <a:lnTo>
                    <a:pt x="190" y="670"/>
                  </a:lnTo>
                  <a:lnTo>
                    <a:pt x="188" y="670"/>
                  </a:lnTo>
                  <a:lnTo>
                    <a:pt x="188" y="672"/>
                  </a:lnTo>
                  <a:lnTo>
                    <a:pt x="190" y="672"/>
                  </a:lnTo>
                  <a:lnTo>
                    <a:pt x="190" y="674"/>
                  </a:lnTo>
                  <a:lnTo>
                    <a:pt x="186" y="674"/>
                  </a:lnTo>
                  <a:lnTo>
                    <a:pt x="186" y="682"/>
                  </a:lnTo>
                  <a:lnTo>
                    <a:pt x="188" y="682"/>
                  </a:lnTo>
                  <a:lnTo>
                    <a:pt x="190" y="682"/>
                  </a:lnTo>
                  <a:lnTo>
                    <a:pt x="194" y="680"/>
                  </a:lnTo>
                  <a:lnTo>
                    <a:pt x="196" y="680"/>
                  </a:lnTo>
                  <a:lnTo>
                    <a:pt x="198" y="678"/>
                  </a:lnTo>
                  <a:lnTo>
                    <a:pt x="200" y="678"/>
                  </a:lnTo>
                  <a:lnTo>
                    <a:pt x="204" y="678"/>
                  </a:lnTo>
                  <a:lnTo>
                    <a:pt x="204" y="680"/>
                  </a:lnTo>
                  <a:lnTo>
                    <a:pt x="204" y="684"/>
                  </a:lnTo>
                  <a:lnTo>
                    <a:pt x="202" y="686"/>
                  </a:lnTo>
                  <a:lnTo>
                    <a:pt x="200" y="686"/>
                  </a:lnTo>
                  <a:lnTo>
                    <a:pt x="200" y="688"/>
                  </a:lnTo>
                  <a:lnTo>
                    <a:pt x="198" y="688"/>
                  </a:lnTo>
                  <a:lnTo>
                    <a:pt x="196" y="690"/>
                  </a:lnTo>
                  <a:lnTo>
                    <a:pt x="196" y="692"/>
                  </a:lnTo>
                  <a:lnTo>
                    <a:pt x="198" y="692"/>
                  </a:lnTo>
                  <a:lnTo>
                    <a:pt x="200" y="692"/>
                  </a:lnTo>
                  <a:lnTo>
                    <a:pt x="202" y="694"/>
                  </a:lnTo>
                  <a:lnTo>
                    <a:pt x="206" y="694"/>
                  </a:lnTo>
                  <a:lnTo>
                    <a:pt x="210" y="696"/>
                  </a:lnTo>
                  <a:lnTo>
                    <a:pt x="212" y="696"/>
                  </a:lnTo>
                  <a:lnTo>
                    <a:pt x="214" y="698"/>
                  </a:lnTo>
                  <a:lnTo>
                    <a:pt x="216" y="698"/>
                  </a:lnTo>
                  <a:lnTo>
                    <a:pt x="218" y="698"/>
                  </a:lnTo>
                  <a:lnTo>
                    <a:pt x="220" y="698"/>
                  </a:lnTo>
                  <a:lnTo>
                    <a:pt x="218" y="700"/>
                  </a:lnTo>
                  <a:lnTo>
                    <a:pt x="218" y="702"/>
                  </a:lnTo>
                  <a:lnTo>
                    <a:pt x="216" y="702"/>
                  </a:lnTo>
                  <a:lnTo>
                    <a:pt x="216" y="704"/>
                  </a:lnTo>
                  <a:lnTo>
                    <a:pt x="214" y="700"/>
                  </a:lnTo>
                  <a:lnTo>
                    <a:pt x="208" y="700"/>
                  </a:lnTo>
                  <a:lnTo>
                    <a:pt x="206" y="702"/>
                  </a:lnTo>
                  <a:lnTo>
                    <a:pt x="206" y="700"/>
                  </a:lnTo>
                  <a:lnTo>
                    <a:pt x="204" y="698"/>
                  </a:lnTo>
                  <a:lnTo>
                    <a:pt x="202" y="696"/>
                  </a:lnTo>
                  <a:lnTo>
                    <a:pt x="200" y="698"/>
                  </a:lnTo>
                  <a:lnTo>
                    <a:pt x="198" y="698"/>
                  </a:lnTo>
                  <a:lnTo>
                    <a:pt x="200" y="698"/>
                  </a:lnTo>
                  <a:lnTo>
                    <a:pt x="200" y="700"/>
                  </a:lnTo>
                  <a:lnTo>
                    <a:pt x="202" y="700"/>
                  </a:lnTo>
                  <a:lnTo>
                    <a:pt x="200" y="700"/>
                  </a:lnTo>
                  <a:lnTo>
                    <a:pt x="198" y="700"/>
                  </a:lnTo>
                  <a:lnTo>
                    <a:pt x="194" y="700"/>
                  </a:lnTo>
                  <a:lnTo>
                    <a:pt x="196" y="702"/>
                  </a:lnTo>
                  <a:lnTo>
                    <a:pt x="196" y="704"/>
                  </a:lnTo>
                  <a:lnTo>
                    <a:pt x="200" y="706"/>
                  </a:lnTo>
                  <a:lnTo>
                    <a:pt x="214" y="706"/>
                  </a:lnTo>
                  <a:lnTo>
                    <a:pt x="216" y="706"/>
                  </a:lnTo>
                  <a:lnTo>
                    <a:pt x="218" y="708"/>
                  </a:lnTo>
                  <a:lnTo>
                    <a:pt x="222" y="708"/>
                  </a:lnTo>
                  <a:lnTo>
                    <a:pt x="224" y="706"/>
                  </a:lnTo>
                  <a:lnTo>
                    <a:pt x="248" y="706"/>
                  </a:lnTo>
                  <a:lnTo>
                    <a:pt x="250" y="708"/>
                  </a:lnTo>
                  <a:lnTo>
                    <a:pt x="252" y="708"/>
                  </a:lnTo>
                  <a:lnTo>
                    <a:pt x="256" y="710"/>
                  </a:lnTo>
                  <a:lnTo>
                    <a:pt x="258" y="710"/>
                  </a:lnTo>
                  <a:lnTo>
                    <a:pt x="258" y="712"/>
                  </a:lnTo>
                  <a:lnTo>
                    <a:pt x="260" y="710"/>
                  </a:lnTo>
                  <a:lnTo>
                    <a:pt x="262" y="708"/>
                  </a:lnTo>
                  <a:lnTo>
                    <a:pt x="264" y="708"/>
                  </a:lnTo>
                  <a:lnTo>
                    <a:pt x="266" y="708"/>
                  </a:lnTo>
                  <a:lnTo>
                    <a:pt x="268" y="708"/>
                  </a:lnTo>
                  <a:lnTo>
                    <a:pt x="274" y="708"/>
                  </a:lnTo>
                  <a:lnTo>
                    <a:pt x="276" y="706"/>
                  </a:lnTo>
                  <a:lnTo>
                    <a:pt x="276" y="702"/>
                  </a:lnTo>
                  <a:lnTo>
                    <a:pt x="272" y="702"/>
                  </a:lnTo>
                  <a:close/>
                  <a:moveTo>
                    <a:pt x="250" y="712"/>
                  </a:moveTo>
                  <a:lnTo>
                    <a:pt x="250" y="710"/>
                  </a:lnTo>
                  <a:lnTo>
                    <a:pt x="248" y="710"/>
                  </a:lnTo>
                  <a:lnTo>
                    <a:pt x="234" y="710"/>
                  </a:lnTo>
                  <a:lnTo>
                    <a:pt x="236" y="712"/>
                  </a:lnTo>
                  <a:lnTo>
                    <a:pt x="238" y="714"/>
                  </a:lnTo>
                  <a:lnTo>
                    <a:pt x="240" y="714"/>
                  </a:lnTo>
                  <a:lnTo>
                    <a:pt x="244" y="714"/>
                  </a:lnTo>
                  <a:lnTo>
                    <a:pt x="246" y="716"/>
                  </a:lnTo>
                  <a:lnTo>
                    <a:pt x="254" y="716"/>
                  </a:lnTo>
                  <a:lnTo>
                    <a:pt x="252" y="714"/>
                  </a:lnTo>
                  <a:lnTo>
                    <a:pt x="250" y="712"/>
                  </a:lnTo>
                  <a:close/>
                  <a:moveTo>
                    <a:pt x="240" y="718"/>
                  </a:moveTo>
                  <a:lnTo>
                    <a:pt x="240" y="716"/>
                  </a:lnTo>
                  <a:lnTo>
                    <a:pt x="238" y="714"/>
                  </a:lnTo>
                  <a:lnTo>
                    <a:pt x="228" y="712"/>
                  </a:lnTo>
                  <a:lnTo>
                    <a:pt x="230" y="712"/>
                  </a:lnTo>
                  <a:lnTo>
                    <a:pt x="230" y="710"/>
                  </a:lnTo>
                  <a:lnTo>
                    <a:pt x="226" y="710"/>
                  </a:lnTo>
                  <a:lnTo>
                    <a:pt x="212" y="710"/>
                  </a:lnTo>
                  <a:lnTo>
                    <a:pt x="212" y="712"/>
                  </a:lnTo>
                  <a:lnTo>
                    <a:pt x="214" y="714"/>
                  </a:lnTo>
                  <a:lnTo>
                    <a:pt x="214" y="716"/>
                  </a:lnTo>
                  <a:lnTo>
                    <a:pt x="214" y="718"/>
                  </a:lnTo>
                  <a:lnTo>
                    <a:pt x="218" y="718"/>
                  </a:lnTo>
                  <a:lnTo>
                    <a:pt x="224" y="718"/>
                  </a:lnTo>
                  <a:lnTo>
                    <a:pt x="222" y="716"/>
                  </a:lnTo>
                  <a:lnTo>
                    <a:pt x="220" y="716"/>
                  </a:lnTo>
                  <a:lnTo>
                    <a:pt x="222" y="714"/>
                  </a:lnTo>
                  <a:lnTo>
                    <a:pt x="224" y="714"/>
                  </a:lnTo>
                  <a:lnTo>
                    <a:pt x="224" y="716"/>
                  </a:lnTo>
                  <a:lnTo>
                    <a:pt x="226" y="716"/>
                  </a:lnTo>
                  <a:lnTo>
                    <a:pt x="226" y="718"/>
                  </a:lnTo>
                  <a:lnTo>
                    <a:pt x="236" y="718"/>
                  </a:lnTo>
                  <a:lnTo>
                    <a:pt x="238" y="718"/>
                  </a:lnTo>
                  <a:lnTo>
                    <a:pt x="238" y="720"/>
                  </a:lnTo>
                  <a:lnTo>
                    <a:pt x="240" y="720"/>
                  </a:lnTo>
                  <a:lnTo>
                    <a:pt x="244" y="720"/>
                  </a:lnTo>
                  <a:lnTo>
                    <a:pt x="242" y="718"/>
                  </a:lnTo>
                  <a:lnTo>
                    <a:pt x="240" y="718"/>
                  </a:lnTo>
                  <a:close/>
                  <a:moveTo>
                    <a:pt x="200" y="710"/>
                  </a:moveTo>
                  <a:lnTo>
                    <a:pt x="200" y="708"/>
                  </a:lnTo>
                  <a:lnTo>
                    <a:pt x="198" y="708"/>
                  </a:lnTo>
                  <a:lnTo>
                    <a:pt x="192" y="702"/>
                  </a:lnTo>
                  <a:lnTo>
                    <a:pt x="188" y="700"/>
                  </a:lnTo>
                  <a:lnTo>
                    <a:pt x="182" y="700"/>
                  </a:lnTo>
                  <a:lnTo>
                    <a:pt x="176" y="700"/>
                  </a:lnTo>
                  <a:lnTo>
                    <a:pt x="178" y="700"/>
                  </a:lnTo>
                  <a:lnTo>
                    <a:pt x="178" y="702"/>
                  </a:lnTo>
                  <a:lnTo>
                    <a:pt x="178" y="704"/>
                  </a:lnTo>
                  <a:lnTo>
                    <a:pt x="188" y="704"/>
                  </a:lnTo>
                  <a:lnTo>
                    <a:pt x="188" y="706"/>
                  </a:lnTo>
                  <a:lnTo>
                    <a:pt x="190" y="706"/>
                  </a:lnTo>
                  <a:lnTo>
                    <a:pt x="190" y="708"/>
                  </a:lnTo>
                  <a:lnTo>
                    <a:pt x="192" y="708"/>
                  </a:lnTo>
                  <a:lnTo>
                    <a:pt x="194" y="710"/>
                  </a:lnTo>
                  <a:lnTo>
                    <a:pt x="196" y="710"/>
                  </a:lnTo>
                  <a:lnTo>
                    <a:pt x="198" y="712"/>
                  </a:lnTo>
                  <a:lnTo>
                    <a:pt x="200" y="712"/>
                  </a:lnTo>
                  <a:lnTo>
                    <a:pt x="202" y="714"/>
                  </a:lnTo>
                  <a:lnTo>
                    <a:pt x="204" y="714"/>
                  </a:lnTo>
                  <a:lnTo>
                    <a:pt x="206" y="714"/>
                  </a:lnTo>
                  <a:lnTo>
                    <a:pt x="202" y="712"/>
                  </a:lnTo>
                  <a:lnTo>
                    <a:pt x="200" y="710"/>
                  </a:lnTo>
                  <a:close/>
                  <a:moveTo>
                    <a:pt x="184" y="696"/>
                  </a:moveTo>
                  <a:lnTo>
                    <a:pt x="184" y="694"/>
                  </a:lnTo>
                  <a:lnTo>
                    <a:pt x="182" y="694"/>
                  </a:lnTo>
                  <a:lnTo>
                    <a:pt x="182" y="692"/>
                  </a:lnTo>
                  <a:lnTo>
                    <a:pt x="180" y="692"/>
                  </a:lnTo>
                  <a:lnTo>
                    <a:pt x="176" y="692"/>
                  </a:lnTo>
                  <a:lnTo>
                    <a:pt x="174" y="690"/>
                  </a:lnTo>
                  <a:lnTo>
                    <a:pt x="172" y="690"/>
                  </a:lnTo>
                  <a:lnTo>
                    <a:pt x="170" y="690"/>
                  </a:lnTo>
                  <a:lnTo>
                    <a:pt x="170" y="692"/>
                  </a:lnTo>
                  <a:lnTo>
                    <a:pt x="168" y="694"/>
                  </a:lnTo>
                  <a:lnTo>
                    <a:pt x="168" y="698"/>
                  </a:lnTo>
                  <a:lnTo>
                    <a:pt x="172" y="696"/>
                  </a:lnTo>
                  <a:lnTo>
                    <a:pt x="174" y="696"/>
                  </a:lnTo>
                  <a:lnTo>
                    <a:pt x="176" y="694"/>
                  </a:lnTo>
                  <a:lnTo>
                    <a:pt x="184" y="696"/>
                  </a:lnTo>
                  <a:close/>
                  <a:moveTo>
                    <a:pt x="148" y="670"/>
                  </a:moveTo>
                  <a:lnTo>
                    <a:pt x="148" y="668"/>
                  </a:lnTo>
                  <a:lnTo>
                    <a:pt x="150" y="668"/>
                  </a:lnTo>
                  <a:lnTo>
                    <a:pt x="148" y="668"/>
                  </a:lnTo>
                  <a:lnTo>
                    <a:pt x="148" y="666"/>
                  </a:lnTo>
                  <a:lnTo>
                    <a:pt x="146" y="666"/>
                  </a:lnTo>
                  <a:lnTo>
                    <a:pt x="146" y="664"/>
                  </a:lnTo>
                  <a:lnTo>
                    <a:pt x="146" y="662"/>
                  </a:lnTo>
                  <a:lnTo>
                    <a:pt x="148" y="660"/>
                  </a:lnTo>
                  <a:lnTo>
                    <a:pt x="146" y="658"/>
                  </a:lnTo>
                  <a:lnTo>
                    <a:pt x="144" y="658"/>
                  </a:lnTo>
                  <a:lnTo>
                    <a:pt x="142" y="658"/>
                  </a:lnTo>
                  <a:lnTo>
                    <a:pt x="140" y="658"/>
                  </a:lnTo>
                  <a:lnTo>
                    <a:pt x="138" y="656"/>
                  </a:lnTo>
                  <a:lnTo>
                    <a:pt x="136" y="656"/>
                  </a:lnTo>
                  <a:lnTo>
                    <a:pt x="134" y="658"/>
                  </a:lnTo>
                  <a:lnTo>
                    <a:pt x="134" y="662"/>
                  </a:lnTo>
                  <a:lnTo>
                    <a:pt x="134" y="666"/>
                  </a:lnTo>
                  <a:lnTo>
                    <a:pt x="134" y="668"/>
                  </a:lnTo>
                  <a:lnTo>
                    <a:pt x="136" y="668"/>
                  </a:lnTo>
                  <a:lnTo>
                    <a:pt x="138" y="668"/>
                  </a:lnTo>
                  <a:lnTo>
                    <a:pt x="140" y="666"/>
                  </a:lnTo>
                  <a:lnTo>
                    <a:pt x="142" y="666"/>
                  </a:lnTo>
                  <a:lnTo>
                    <a:pt x="142" y="670"/>
                  </a:lnTo>
                  <a:lnTo>
                    <a:pt x="142" y="672"/>
                  </a:lnTo>
                  <a:lnTo>
                    <a:pt x="144" y="670"/>
                  </a:lnTo>
                  <a:lnTo>
                    <a:pt x="146" y="670"/>
                  </a:lnTo>
                  <a:lnTo>
                    <a:pt x="148" y="670"/>
                  </a:lnTo>
                  <a:close/>
                  <a:moveTo>
                    <a:pt x="128" y="652"/>
                  </a:moveTo>
                  <a:lnTo>
                    <a:pt x="128" y="650"/>
                  </a:lnTo>
                  <a:lnTo>
                    <a:pt x="126" y="650"/>
                  </a:lnTo>
                  <a:lnTo>
                    <a:pt x="126" y="652"/>
                  </a:lnTo>
                  <a:lnTo>
                    <a:pt x="126" y="654"/>
                  </a:lnTo>
                  <a:lnTo>
                    <a:pt x="126" y="658"/>
                  </a:lnTo>
                  <a:lnTo>
                    <a:pt x="124" y="658"/>
                  </a:lnTo>
                  <a:lnTo>
                    <a:pt x="122" y="658"/>
                  </a:lnTo>
                  <a:lnTo>
                    <a:pt x="120" y="658"/>
                  </a:lnTo>
                  <a:lnTo>
                    <a:pt x="122" y="660"/>
                  </a:lnTo>
                  <a:lnTo>
                    <a:pt x="124" y="660"/>
                  </a:lnTo>
                  <a:lnTo>
                    <a:pt x="126" y="662"/>
                  </a:lnTo>
                  <a:lnTo>
                    <a:pt x="128" y="662"/>
                  </a:lnTo>
                  <a:lnTo>
                    <a:pt x="130" y="662"/>
                  </a:lnTo>
                  <a:lnTo>
                    <a:pt x="130" y="664"/>
                  </a:lnTo>
                  <a:lnTo>
                    <a:pt x="132" y="654"/>
                  </a:lnTo>
                  <a:lnTo>
                    <a:pt x="130" y="652"/>
                  </a:lnTo>
                  <a:lnTo>
                    <a:pt x="128" y="652"/>
                  </a:lnTo>
                  <a:close/>
                  <a:moveTo>
                    <a:pt x="108" y="628"/>
                  </a:moveTo>
                  <a:lnTo>
                    <a:pt x="108" y="628"/>
                  </a:lnTo>
                  <a:lnTo>
                    <a:pt x="104" y="628"/>
                  </a:lnTo>
                  <a:lnTo>
                    <a:pt x="104" y="630"/>
                  </a:lnTo>
                  <a:lnTo>
                    <a:pt x="100" y="630"/>
                  </a:lnTo>
                  <a:lnTo>
                    <a:pt x="98" y="630"/>
                  </a:lnTo>
                  <a:lnTo>
                    <a:pt x="96" y="630"/>
                  </a:lnTo>
                  <a:lnTo>
                    <a:pt x="98" y="632"/>
                  </a:lnTo>
                  <a:lnTo>
                    <a:pt x="100" y="634"/>
                  </a:lnTo>
                  <a:lnTo>
                    <a:pt x="102" y="638"/>
                  </a:lnTo>
                  <a:lnTo>
                    <a:pt x="102" y="642"/>
                  </a:lnTo>
                  <a:lnTo>
                    <a:pt x="102" y="644"/>
                  </a:lnTo>
                  <a:lnTo>
                    <a:pt x="102" y="648"/>
                  </a:lnTo>
                  <a:lnTo>
                    <a:pt x="108" y="644"/>
                  </a:lnTo>
                  <a:lnTo>
                    <a:pt x="108" y="642"/>
                  </a:lnTo>
                  <a:lnTo>
                    <a:pt x="110" y="640"/>
                  </a:lnTo>
                  <a:lnTo>
                    <a:pt x="110" y="634"/>
                  </a:lnTo>
                  <a:lnTo>
                    <a:pt x="108" y="632"/>
                  </a:lnTo>
                  <a:lnTo>
                    <a:pt x="108" y="628"/>
                  </a:lnTo>
                  <a:close/>
                  <a:moveTo>
                    <a:pt x="92" y="620"/>
                  </a:moveTo>
                  <a:lnTo>
                    <a:pt x="90" y="618"/>
                  </a:lnTo>
                  <a:lnTo>
                    <a:pt x="88" y="618"/>
                  </a:lnTo>
                  <a:lnTo>
                    <a:pt x="86" y="624"/>
                  </a:lnTo>
                  <a:lnTo>
                    <a:pt x="90" y="624"/>
                  </a:lnTo>
                  <a:lnTo>
                    <a:pt x="92" y="628"/>
                  </a:lnTo>
                  <a:lnTo>
                    <a:pt x="92" y="630"/>
                  </a:lnTo>
                  <a:lnTo>
                    <a:pt x="92" y="632"/>
                  </a:lnTo>
                  <a:lnTo>
                    <a:pt x="94" y="630"/>
                  </a:lnTo>
                  <a:lnTo>
                    <a:pt x="94" y="628"/>
                  </a:lnTo>
                  <a:lnTo>
                    <a:pt x="94" y="622"/>
                  </a:lnTo>
                  <a:lnTo>
                    <a:pt x="96" y="620"/>
                  </a:lnTo>
                  <a:lnTo>
                    <a:pt x="92" y="620"/>
                  </a:lnTo>
                  <a:close/>
                  <a:moveTo>
                    <a:pt x="98" y="618"/>
                  </a:moveTo>
                  <a:lnTo>
                    <a:pt x="98" y="612"/>
                  </a:lnTo>
                  <a:lnTo>
                    <a:pt x="96" y="610"/>
                  </a:lnTo>
                  <a:lnTo>
                    <a:pt x="94" y="608"/>
                  </a:lnTo>
                  <a:lnTo>
                    <a:pt x="94" y="606"/>
                  </a:lnTo>
                  <a:lnTo>
                    <a:pt x="92" y="606"/>
                  </a:lnTo>
                  <a:lnTo>
                    <a:pt x="92" y="604"/>
                  </a:lnTo>
                  <a:lnTo>
                    <a:pt x="90" y="604"/>
                  </a:lnTo>
                  <a:lnTo>
                    <a:pt x="90" y="602"/>
                  </a:lnTo>
                  <a:lnTo>
                    <a:pt x="88" y="600"/>
                  </a:lnTo>
                  <a:lnTo>
                    <a:pt x="88" y="598"/>
                  </a:lnTo>
                  <a:lnTo>
                    <a:pt x="86" y="596"/>
                  </a:lnTo>
                  <a:lnTo>
                    <a:pt x="86" y="594"/>
                  </a:lnTo>
                  <a:lnTo>
                    <a:pt x="86" y="592"/>
                  </a:lnTo>
                  <a:lnTo>
                    <a:pt x="86" y="590"/>
                  </a:lnTo>
                  <a:lnTo>
                    <a:pt x="84" y="588"/>
                  </a:lnTo>
                  <a:lnTo>
                    <a:pt x="84" y="586"/>
                  </a:lnTo>
                  <a:lnTo>
                    <a:pt x="82" y="584"/>
                  </a:lnTo>
                  <a:lnTo>
                    <a:pt x="78" y="582"/>
                  </a:lnTo>
                  <a:lnTo>
                    <a:pt x="76" y="582"/>
                  </a:lnTo>
                  <a:lnTo>
                    <a:pt x="74" y="582"/>
                  </a:lnTo>
                  <a:lnTo>
                    <a:pt x="74" y="584"/>
                  </a:lnTo>
                  <a:lnTo>
                    <a:pt x="72" y="584"/>
                  </a:lnTo>
                  <a:lnTo>
                    <a:pt x="70" y="584"/>
                  </a:lnTo>
                  <a:lnTo>
                    <a:pt x="70" y="582"/>
                  </a:lnTo>
                  <a:lnTo>
                    <a:pt x="70" y="584"/>
                  </a:lnTo>
                  <a:lnTo>
                    <a:pt x="68" y="584"/>
                  </a:lnTo>
                  <a:lnTo>
                    <a:pt x="68" y="586"/>
                  </a:lnTo>
                  <a:lnTo>
                    <a:pt x="68" y="588"/>
                  </a:lnTo>
                  <a:lnTo>
                    <a:pt x="66" y="590"/>
                  </a:lnTo>
                  <a:lnTo>
                    <a:pt x="66" y="592"/>
                  </a:lnTo>
                  <a:lnTo>
                    <a:pt x="80" y="592"/>
                  </a:lnTo>
                  <a:lnTo>
                    <a:pt x="78" y="596"/>
                  </a:lnTo>
                  <a:lnTo>
                    <a:pt x="76" y="598"/>
                  </a:lnTo>
                  <a:lnTo>
                    <a:pt x="76" y="600"/>
                  </a:lnTo>
                  <a:lnTo>
                    <a:pt x="74" y="600"/>
                  </a:lnTo>
                  <a:lnTo>
                    <a:pt x="74" y="602"/>
                  </a:lnTo>
                  <a:lnTo>
                    <a:pt x="78" y="602"/>
                  </a:lnTo>
                  <a:lnTo>
                    <a:pt x="80" y="600"/>
                  </a:lnTo>
                  <a:lnTo>
                    <a:pt x="82" y="598"/>
                  </a:lnTo>
                  <a:lnTo>
                    <a:pt x="82" y="604"/>
                  </a:lnTo>
                  <a:lnTo>
                    <a:pt x="84" y="604"/>
                  </a:lnTo>
                  <a:lnTo>
                    <a:pt x="84" y="606"/>
                  </a:lnTo>
                  <a:lnTo>
                    <a:pt x="86" y="610"/>
                  </a:lnTo>
                  <a:lnTo>
                    <a:pt x="86" y="612"/>
                  </a:lnTo>
                  <a:lnTo>
                    <a:pt x="86" y="614"/>
                  </a:lnTo>
                  <a:lnTo>
                    <a:pt x="88" y="616"/>
                  </a:lnTo>
                  <a:lnTo>
                    <a:pt x="90" y="616"/>
                  </a:lnTo>
                  <a:lnTo>
                    <a:pt x="90" y="614"/>
                  </a:lnTo>
                  <a:lnTo>
                    <a:pt x="90" y="612"/>
                  </a:lnTo>
                  <a:lnTo>
                    <a:pt x="92" y="612"/>
                  </a:lnTo>
                  <a:lnTo>
                    <a:pt x="94" y="614"/>
                  </a:lnTo>
                  <a:lnTo>
                    <a:pt x="96" y="616"/>
                  </a:lnTo>
                  <a:lnTo>
                    <a:pt x="98" y="618"/>
                  </a:lnTo>
                  <a:close/>
                  <a:moveTo>
                    <a:pt x="48" y="490"/>
                  </a:moveTo>
                  <a:lnTo>
                    <a:pt x="48" y="492"/>
                  </a:lnTo>
                  <a:lnTo>
                    <a:pt x="58" y="496"/>
                  </a:lnTo>
                  <a:lnTo>
                    <a:pt x="58" y="486"/>
                  </a:lnTo>
                  <a:lnTo>
                    <a:pt x="60" y="486"/>
                  </a:lnTo>
                  <a:lnTo>
                    <a:pt x="60" y="484"/>
                  </a:lnTo>
                  <a:lnTo>
                    <a:pt x="56" y="482"/>
                  </a:lnTo>
                  <a:lnTo>
                    <a:pt x="54" y="480"/>
                  </a:lnTo>
                  <a:lnTo>
                    <a:pt x="52" y="478"/>
                  </a:lnTo>
                  <a:lnTo>
                    <a:pt x="52" y="476"/>
                  </a:lnTo>
                  <a:lnTo>
                    <a:pt x="54" y="476"/>
                  </a:lnTo>
                  <a:lnTo>
                    <a:pt x="54" y="474"/>
                  </a:lnTo>
                  <a:lnTo>
                    <a:pt x="56" y="474"/>
                  </a:lnTo>
                  <a:lnTo>
                    <a:pt x="54" y="472"/>
                  </a:lnTo>
                  <a:lnTo>
                    <a:pt x="52" y="470"/>
                  </a:lnTo>
                  <a:lnTo>
                    <a:pt x="50" y="468"/>
                  </a:lnTo>
                  <a:lnTo>
                    <a:pt x="48" y="466"/>
                  </a:lnTo>
                  <a:lnTo>
                    <a:pt x="44" y="466"/>
                  </a:lnTo>
                  <a:lnTo>
                    <a:pt x="42" y="466"/>
                  </a:lnTo>
                  <a:lnTo>
                    <a:pt x="42" y="464"/>
                  </a:lnTo>
                  <a:lnTo>
                    <a:pt x="42" y="476"/>
                  </a:lnTo>
                  <a:lnTo>
                    <a:pt x="42" y="478"/>
                  </a:lnTo>
                  <a:lnTo>
                    <a:pt x="44" y="480"/>
                  </a:lnTo>
                  <a:lnTo>
                    <a:pt x="46" y="480"/>
                  </a:lnTo>
                  <a:lnTo>
                    <a:pt x="46" y="482"/>
                  </a:lnTo>
                  <a:lnTo>
                    <a:pt x="48" y="482"/>
                  </a:lnTo>
                  <a:lnTo>
                    <a:pt x="48" y="484"/>
                  </a:lnTo>
                  <a:lnTo>
                    <a:pt x="48" y="486"/>
                  </a:lnTo>
                  <a:lnTo>
                    <a:pt x="48" y="488"/>
                  </a:lnTo>
                  <a:lnTo>
                    <a:pt x="48" y="490"/>
                  </a:lnTo>
                  <a:close/>
                  <a:moveTo>
                    <a:pt x="168" y="686"/>
                  </a:moveTo>
                  <a:lnTo>
                    <a:pt x="170" y="684"/>
                  </a:lnTo>
                  <a:lnTo>
                    <a:pt x="172" y="684"/>
                  </a:lnTo>
                  <a:lnTo>
                    <a:pt x="172" y="686"/>
                  </a:lnTo>
                  <a:lnTo>
                    <a:pt x="174" y="686"/>
                  </a:lnTo>
                  <a:lnTo>
                    <a:pt x="176" y="688"/>
                  </a:lnTo>
                  <a:lnTo>
                    <a:pt x="180" y="688"/>
                  </a:lnTo>
                  <a:lnTo>
                    <a:pt x="182" y="686"/>
                  </a:lnTo>
                  <a:lnTo>
                    <a:pt x="184" y="686"/>
                  </a:lnTo>
                  <a:lnTo>
                    <a:pt x="184" y="684"/>
                  </a:lnTo>
                  <a:lnTo>
                    <a:pt x="184" y="682"/>
                  </a:lnTo>
                  <a:lnTo>
                    <a:pt x="182" y="682"/>
                  </a:lnTo>
                  <a:lnTo>
                    <a:pt x="182" y="680"/>
                  </a:lnTo>
                  <a:lnTo>
                    <a:pt x="180" y="678"/>
                  </a:lnTo>
                  <a:lnTo>
                    <a:pt x="178" y="678"/>
                  </a:lnTo>
                  <a:lnTo>
                    <a:pt x="178" y="676"/>
                  </a:lnTo>
                  <a:lnTo>
                    <a:pt x="178" y="668"/>
                  </a:lnTo>
                  <a:lnTo>
                    <a:pt x="184" y="668"/>
                  </a:lnTo>
                  <a:lnTo>
                    <a:pt x="186" y="668"/>
                  </a:lnTo>
                  <a:lnTo>
                    <a:pt x="186" y="666"/>
                  </a:lnTo>
                  <a:lnTo>
                    <a:pt x="186" y="664"/>
                  </a:lnTo>
                  <a:lnTo>
                    <a:pt x="190" y="664"/>
                  </a:lnTo>
                  <a:lnTo>
                    <a:pt x="192" y="664"/>
                  </a:lnTo>
                  <a:lnTo>
                    <a:pt x="192" y="662"/>
                  </a:lnTo>
                  <a:lnTo>
                    <a:pt x="192" y="660"/>
                  </a:lnTo>
                  <a:lnTo>
                    <a:pt x="194" y="660"/>
                  </a:lnTo>
                  <a:lnTo>
                    <a:pt x="192" y="658"/>
                  </a:lnTo>
                  <a:lnTo>
                    <a:pt x="190" y="658"/>
                  </a:lnTo>
                  <a:lnTo>
                    <a:pt x="190" y="656"/>
                  </a:lnTo>
                  <a:lnTo>
                    <a:pt x="188" y="656"/>
                  </a:lnTo>
                  <a:lnTo>
                    <a:pt x="180" y="656"/>
                  </a:lnTo>
                  <a:lnTo>
                    <a:pt x="176" y="654"/>
                  </a:lnTo>
                  <a:lnTo>
                    <a:pt x="170" y="654"/>
                  </a:lnTo>
                  <a:lnTo>
                    <a:pt x="168" y="656"/>
                  </a:lnTo>
                  <a:lnTo>
                    <a:pt x="164" y="656"/>
                  </a:lnTo>
                  <a:lnTo>
                    <a:pt x="162" y="656"/>
                  </a:lnTo>
                  <a:lnTo>
                    <a:pt x="160" y="656"/>
                  </a:lnTo>
                  <a:lnTo>
                    <a:pt x="158" y="656"/>
                  </a:lnTo>
                  <a:lnTo>
                    <a:pt x="158" y="654"/>
                  </a:lnTo>
                  <a:lnTo>
                    <a:pt x="156" y="652"/>
                  </a:lnTo>
                  <a:lnTo>
                    <a:pt x="154" y="650"/>
                  </a:lnTo>
                  <a:lnTo>
                    <a:pt x="152" y="650"/>
                  </a:lnTo>
                  <a:lnTo>
                    <a:pt x="150" y="650"/>
                  </a:lnTo>
                  <a:lnTo>
                    <a:pt x="148" y="648"/>
                  </a:lnTo>
                  <a:lnTo>
                    <a:pt x="146" y="646"/>
                  </a:lnTo>
                  <a:lnTo>
                    <a:pt x="144" y="646"/>
                  </a:lnTo>
                  <a:lnTo>
                    <a:pt x="144" y="644"/>
                  </a:lnTo>
                  <a:lnTo>
                    <a:pt x="142" y="642"/>
                  </a:lnTo>
                  <a:lnTo>
                    <a:pt x="140" y="640"/>
                  </a:lnTo>
                  <a:lnTo>
                    <a:pt x="140" y="634"/>
                  </a:lnTo>
                  <a:lnTo>
                    <a:pt x="138" y="632"/>
                  </a:lnTo>
                  <a:lnTo>
                    <a:pt x="136" y="630"/>
                  </a:lnTo>
                  <a:lnTo>
                    <a:pt x="134" y="628"/>
                  </a:lnTo>
                  <a:lnTo>
                    <a:pt x="130" y="628"/>
                  </a:lnTo>
                  <a:lnTo>
                    <a:pt x="128" y="630"/>
                  </a:lnTo>
                  <a:lnTo>
                    <a:pt x="126" y="632"/>
                  </a:lnTo>
                  <a:lnTo>
                    <a:pt x="124" y="632"/>
                  </a:lnTo>
                  <a:lnTo>
                    <a:pt x="124" y="630"/>
                  </a:lnTo>
                  <a:lnTo>
                    <a:pt x="122" y="628"/>
                  </a:lnTo>
                  <a:lnTo>
                    <a:pt x="122" y="626"/>
                  </a:lnTo>
                  <a:lnTo>
                    <a:pt x="120" y="624"/>
                  </a:lnTo>
                  <a:lnTo>
                    <a:pt x="120" y="622"/>
                  </a:lnTo>
                  <a:lnTo>
                    <a:pt x="118" y="622"/>
                  </a:lnTo>
                  <a:lnTo>
                    <a:pt x="114" y="622"/>
                  </a:lnTo>
                  <a:lnTo>
                    <a:pt x="114" y="618"/>
                  </a:lnTo>
                  <a:lnTo>
                    <a:pt x="112" y="614"/>
                  </a:lnTo>
                  <a:lnTo>
                    <a:pt x="112" y="612"/>
                  </a:lnTo>
                  <a:lnTo>
                    <a:pt x="110" y="610"/>
                  </a:lnTo>
                  <a:lnTo>
                    <a:pt x="110" y="608"/>
                  </a:lnTo>
                  <a:lnTo>
                    <a:pt x="110" y="604"/>
                  </a:lnTo>
                  <a:lnTo>
                    <a:pt x="112" y="604"/>
                  </a:lnTo>
                  <a:lnTo>
                    <a:pt x="112" y="602"/>
                  </a:lnTo>
                  <a:lnTo>
                    <a:pt x="112" y="598"/>
                  </a:lnTo>
                  <a:lnTo>
                    <a:pt x="114" y="598"/>
                  </a:lnTo>
                  <a:lnTo>
                    <a:pt x="116" y="598"/>
                  </a:lnTo>
                  <a:lnTo>
                    <a:pt x="118" y="598"/>
                  </a:lnTo>
                  <a:lnTo>
                    <a:pt x="120" y="596"/>
                  </a:lnTo>
                  <a:lnTo>
                    <a:pt x="120" y="594"/>
                  </a:lnTo>
                  <a:lnTo>
                    <a:pt x="116" y="592"/>
                  </a:lnTo>
                  <a:lnTo>
                    <a:pt x="114" y="590"/>
                  </a:lnTo>
                  <a:lnTo>
                    <a:pt x="112" y="588"/>
                  </a:lnTo>
                  <a:lnTo>
                    <a:pt x="114" y="588"/>
                  </a:lnTo>
                  <a:lnTo>
                    <a:pt x="116" y="586"/>
                  </a:lnTo>
                  <a:lnTo>
                    <a:pt x="118" y="586"/>
                  </a:lnTo>
                  <a:lnTo>
                    <a:pt x="118" y="584"/>
                  </a:lnTo>
                  <a:lnTo>
                    <a:pt x="116" y="582"/>
                  </a:lnTo>
                  <a:lnTo>
                    <a:pt x="114" y="580"/>
                  </a:lnTo>
                  <a:lnTo>
                    <a:pt x="112" y="580"/>
                  </a:lnTo>
                  <a:lnTo>
                    <a:pt x="112" y="578"/>
                  </a:lnTo>
                  <a:lnTo>
                    <a:pt x="110" y="578"/>
                  </a:lnTo>
                  <a:lnTo>
                    <a:pt x="110" y="576"/>
                  </a:lnTo>
                  <a:lnTo>
                    <a:pt x="112" y="574"/>
                  </a:lnTo>
                  <a:lnTo>
                    <a:pt x="112" y="568"/>
                  </a:lnTo>
                  <a:lnTo>
                    <a:pt x="114" y="568"/>
                  </a:lnTo>
                  <a:lnTo>
                    <a:pt x="116" y="568"/>
                  </a:lnTo>
                  <a:lnTo>
                    <a:pt x="114" y="564"/>
                  </a:lnTo>
                  <a:lnTo>
                    <a:pt x="114" y="562"/>
                  </a:lnTo>
                  <a:lnTo>
                    <a:pt x="112" y="562"/>
                  </a:lnTo>
                  <a:lnTo>
                    <a:pt x="112" y="556"/>
                  </a:lnTo>
                  <a:lnTo>
                    <a:pt x="114" y="554"/>
                  </a:lnTo>
                  <a:lnTo>
                    <a:pt x="114" y="552"/>
                  </a:lnTo>
                  <a:lnTo>
                    <a:pt x="112" y="550"/>
                  </a:lnTo>
                  <a:lnTo>
                    <a:pt x="110" y="550"/>
                  </a:lnTo>
                  <a:lnTo>
                    <a:pt x="110" y="548"/>
                  </a:lnTo>
                  <a:lnTo>
                    <a:pt x="108" y="546"/>
                  </a:lnTo>
                  <a:lnTo>
                    <a:pt x="110" y="544"/>
                  </a:lnTo>
                  <a:lnTo>
                    <a:pt x="110" y="542"/>
                  </a:lnTo>
                  <a:lnTo>
                    <a:pt x="108" y="540"/>
                  </a:lnTo>
                  <a:lnTo>
                    <a:pt x="106" y="538"/>
                  </a:lnTo>
                  <a:lnTo>
                    <a:pt x="104" y="538"/>
                  </a:lnTo>
                  <a:lnTo>
                    <a:pt x="104" y="536"/>
                  </a:lnTo>
                  <a:lnTo>
                    <a:pt x="106" y="534"/>
                  </a:lnTo>
                  <a:lnTo>
                    <a:pt x="108" y="532"/>
                  </a:lnTo>
                  <a:lnTo>
                    <a:pt x="110" y="530"/>
                  </a:lnTo>
                  <a:lnTo>
                    <a:pt x="110" y="528"/>
                  </a:lnTo>
                  <a:lnTo>
                    <a:pt x="108" y="526"/>
                  </a:lnTo>
                  <a:lnTo>
                    <a:pt x="106" y="526"/>
                  </a:lnTo>
                  <a:lnTo>
                    <a:pt x="104" y="524"/>
                  </a:lnTo>
                  <a:lnTo>
                    <a:pt x="102" y="524"/>
                  </a:lnTo>
                  <a:lnTo>
                    <a:pt x="100" y="524"/>
                  </a:lnTo>
                  <a:lnTo>
                    <a:pt x="98" y="522"/>
                  </a:lnTo>
                  <a:lnTo>
                    <a:pt x="96" y="522"/>
                  </a:lnTo>
                  <a:lnTo>
                    <a:pt x="94" y="522"/>
                  </a:lnTo>
                  <a:lnTo>
                    <a:pt x="94" y="520"/>
                  </a:lnTo>
                  <a:lnTo>
                    <a:pt x="96" y="520"/>
                  </a:lnTo>
                  <a:lnTo>
                    <a:pt x="98" y="520"/>
                  </a:lnTo>
                  <a:lnTo>
                    <a:pt x="102" y="520"/>
                  </a:lnTo>
                  <a:lnTo>
                    <a:pt x="104" y="518"/>
                  </a:lnTo>
                  <a:lnTo>
                    <a:pt x="106" y="518"/>
                  </a:lnTo>
                  <a:lnTo>
                    <a:pt x="106" y="514"/>
                  </a:lnTo>
                  <a:lnTo>
                    <a:pt x="104" y="514"/>
                  </a:lnTo>
                  <a:lnTo>
                    <a:pt x="102" y="514"/>
                  </a:lnTo>
                  <a:lnTo>
                    <a:pt x="100" y="514"/>
                  </a:lnTo>
                  <a:lnTo>
                    <a:pt x="96" y="514"/>
                  </a:lnTo>
                  <a:lnTo>
                    <a:pt x="94" y="512"/>
                  </a:lnTo>
                  <a:lnTo>
                    <a:pt x="92" y="512"/>
                  </a:lnTo>
                  <a:lnTo>
                    <a:pt x="92" y="504"/>
                  </a:lnTo>
                  <a:lnTo>
                    <a:pt x="92" y="502"/>
                  </a:lnTo>
                  <a:lnTo>
                    <a:pt x="92" y="500"/>
                  </a:lnTo>
                  <a:lnTo>
                    <a:pt x="90" y="498"/>
                  </a:lnTo>
                  <a:lnTo>
                    <a:pt x="88" y="498"/>
                  </a:lnTo>
                  <a:lnTo>
                    <a:pt x="88" y="496"/>
                  </a:lnTo>
                  <a:lnTo>
                    <a:pt x="86" y="496"/>
                  </a:lnTo>
                  <a:lnTo>
                    <a:pt x="86" y="494"/>
                  </a:lnTo>
                  <a:lnTo>
                    <a:pt x="86" y="492"/>
                  </a:lnTo>
                  <a:lnTo>
                    <a:pt x="86" y="490"/>
                  </a:lnTo>
                  <a:lnTo>
                    <a:pt x="86" y="488"/>
                  </a:lnTo>
                  <a:lnTo>
                    <a:pt x="84" y="488"/>
                  </a:lnTo>
                  <a:lnTo>
                    <a:pt x="82" y="488"/>
                  </a:lnTo>
                  <a:lnTo>
                    <a:pt x="80" y="486"/>
                  </a:lnTo>
                  <a:lnTo>
                    <a:pt x="80" y="484"/>
                  </a:lnTo>
                  <a:lnTo>
                    <a:pt x="80" y="482"/>
                  </a:lnTo>
                  <a:lnTo>
                    <a:pt x="78" y="480"/>
                  </a:lnTo>
                  <a:lnTo>
                    <a:pt x="78" y="478"/>
                  </a:lnTo>
                  <a:lnTo>
                    <a:pt x="78" y="476"/>
                  </a:lnTo>
                  <a:lnTo>
                    <a:pt x="78" y="472"/>
                  </a:lnTo>
                  <a:lnTo>
                    <a:pt x="76" y="472"/>
                  </a:lnTo>
                  <a:lnTo>
                    <a:pt x="76" y="470"/>
                  </a:lnTo>
                  <a:lnTo>
                    <a:pt x="78" y="470"/>
                  </a:lnTo>
                  <a:lnTo>
                    <a:pt x="80" y="468"/>
                  </a:lnTo>
                  <a:lnTo>
                    <a:pt x="82" y="468"/>
                  </a:lnTo>
                  <a:lnTo>
                    <a:pt x="82" y="466"/>
                  </a:lnTo>
                  <a:lnTo>
                    <a:pt x="80" y="466"/>
                  </a:lnTo>
                  <a:lnTo>
                    <a:pt x="78" y="464"/>
                  </a:lnTo>
                  <a:lnTo>
                    <a:pt x="76" y="462"/>
                  </a:lnTo>
                  <a:lnTo>
                    <a:pt x="74" y="460"/>
                  </a:lnTo>
                  <a:lnTo>
                    <a:pt x="74" y="458"/>
                  </a:lnTo>
                  <a:lnTo>
                    <a:pt x="72" y="458"/>
                  </a:lnTo>
                  <a:lnTo>
                    <a:pt x="72" y="456"/>
                  </a:lnTo>
                  <a:lnTo>
                    <a:pt x="72" y="448"/>
                  </a:lnTo>
                  <a:lnTo>
                    <a:pt x="70" y="448"/>
                  </a:lnTo>
                  <a:lnTo>
                    <a:pt x="70" y="446"/>
                  </a:lnTo>
                  <a:lnTo>
                    <a:pt x="68" y="444"/>
                  </a:lnTo>
                  <a:lnTo>
                    <a:pt x="68" y="440"/>
                  </a:lnTo>
                  <a:lnTo>
                    <a:pt x="70" y="438"/>
                  </a:lnTo>
                  <a:lnTo>
                    <a:pt x="70" y="434"/>
                  </a:lnTo>
                  <a:lnTo>
                    <a:pt x="68" y="434"/>
                  </a:lnTo>
                  <a:lnTo>
                    <a:pt x="68" y="432"/>
                  </a:lnTo>
                  <a:lnTo>
                    <a:pt x="66" y="432"/>
                  </a:lnTo>
                  <a:lnTo>
                    <a:pt x="64" y="432"/>
                  </a:lnTo>
                  <a:lnTo>
                    <a:pt x="66" y="432"/>
                  </a:lnTo>
                  <a:lnTo>
                    <a:pt x="66" y="430"/>
                  </a:lnTo>
                  <a:lnTo>
                    <a:pt x="66" y="428"/>
                  </a:lnTo>
                  <a:lnTo>
                    <a:pt x="66" y="426"/>
                  </a:lnTo>
                  <a:lnTo>
                    <a:pt x="66" y="424"/>
                  </a:lnTo>
                  <a:lnTo>
                    <a:pt x="64" y="422"/>
                  </a:lnTo>
                  <a:lnTo>
                    <a:pt x="62" y="422"/>
                  </a:lnTo>
                  <a:lnTo>
                    <a:pt x="64" y="420"/>
                  </a:lnTo>
                  <a:lnTo>
                    <a:pt x="66" y="420"/>
                  </a:lnTo>
                  <a:lnTo>
                    <a:pt x="66" y="418"/>
                  </a:lnTo>
                  <a:lnTo>
                    <a:pt x="68" y="418"/>
                  </a:lnTo>
                  <a:lnTo>
                    <a:pt x="66" y="414"/>
                  </a:lnTo>
                  <a:lnTo>
                    <a:pt x="66" y="412"/>
                  </a:lnTo>
                  <a:lnTo>
                    <a:pt x="64" y="410"/>
                  </a:lnTo>
                  <a:lnTo>
                    <a:pt x="64" y="408"/>
                  </a:lnTo>
                  <a:lnTo>
                    <a:pt x="66" y="408"/>
                  </a:lnTo>
                  <a:lnTo>
                    <a:pt x="70" y="406"/>
                  </a:lnTo>
                  <a:lnTo>
                    <a:pt x="70" y="404"/>
                  </a:lnTo>
                  <a:lnTo>
                    <a:pt x="72" y="404"/>
                  </a:lnTo>
                  <a:lnTo>
                    <a:pt x="72" y="402"/>
                  </a:lnTo>
                  <a:lnTo>
                    <a:pt x="70" y="400"/>
                  </a:lnTo>
                  <a:lnTo>
                    <a:pt x="68" y="398"/>
                  </a:lnTo>
                  <a:lnTo>
                    <a:pt x="66" y="398"/>
                  </a:lnTo>
                  <a:lnTo>
                    <a:pt x="66" y="396"/>
                  </a:lnTo>
                  <a:lnTo>
                    <a:pt x="66" y="392"/>
                  </a:lnTo>
                  <a:lnTo>
                    <a:pt x="64" y="390"/>
                  </a:lnTo>
                  <a:lnTo>
                    <a:pt x="62" y="388"/>
                  </a:lnTo>
                  <a:lnTo>
                    <a:pt x="60" y="388"/>
                  </a:lnTo>
                  <a:lnTo>
                    <a:pt x="60" y="386"/>
                  </a:lnTo>
                  <a:lnTo>
                    <a:pt x="60" y="376"/>
                  </a:lnTo>
                  <a:lnTo>
                    <a:pt x="58" y="376"/>
                  </a:lnTo>
                  <a:lnTo>
                    <a:pt x="58" y="374"/>
                  </a:lnTo>
                  <a:lnTo>
                    <a:pt x="58" y="370"/>
                  </a:lnTo>
                  <a:lnTo>
                    <a:pt x="56" y="368"/>
                  </a:lnTo>
                  <a:lnTo>
                    <a:pt x="56" y="366"/>
                  </a:lnTo>
                  <a:lnTo>
                    <a:pt x="56" y="364"/>
                  </a:lnTo>
                  <a:lnTo>
                    <a:pt x="54" y="362"/>
                  </a:lnTo>
                  <a:lnTo>
                    <a:pt x="62" y="362"/>
                  </a:lnTo>
                  <a:lnTo>
                    <a:pt x="62" y="358"/>
                  </a:lnTo>
                  <a:lnTo>
                    <a:pt x="62" y="356"/>
                  </a:lnTo>
                  <a:lnTo>
                    <a:pt x="62" y="348"/>
                  </a:lnTo>
                  <a:lnTo>
                    <a:pt x="62" y="346"/>
                  </a:lnTo>
                  <a:lnTo>
                    <a:pt x="60" y="346"/>
                  </a:lnTo>
                  <a:lnTo>
                    <a:pt x="60" y="344"/>
                  </a:lnTo>
                  <a:lnTo>
                    <a:pt x="58" y="342"/>
                  </a:lnTo>
                  <a:lnTo>
                    <a:pt x="58" y="340"/>
                  </a:lnTo>
                  <a:lnTo>
                    <a:pt x="56" y="340"/>
                  </a:lnTo>
                  <a:lnTo>
                    <a:pt x="60" y="340"/>
                  </a:lnTo>
                  <a:lnTo>
                    <a:pt x="60" y="324"/>
                  </a:lnTo>
                  <a:lnTo>
                    <a:pt x="62" y="322"/>
                  </a:lnTo>
                  <a:lnTo>
                    <a:pt x="62" y="320"/>
                  </a:lnTo>
                  <a:lnTo>
                    <a:pt x="64" y="318"/>
                  </a:lnTo>
                  <a:lnTo>
                    <a:pt x="64" y="316"/>
                  </a:lnTo>
                  <a:lnTo>
                    <a:pt x="62" y="314"/>
                  </a:lnTo>
                  <a:lnTo>
                    <a:pt x="62" y="312"/>
                  </a:lnTo>
                  <a:lnTo>
                    <a:pt x="60" y="310"/>
                  </a:lnTo>
                  <a:lnTo>
                    <a:pt x="60" y="300"/>
                  </a:lnTo>
                  <a:lnTo>
                    <a:pt x="54" y="300"/>
                  </a:lnTo>
                  <a:lnTo>
                    <a:pt x="52" y="300"/>
                  </a:lnTo>
                  <a:lnTo>
                    <a:pt x="52" y="298"/>
                  </a:lnTo>
                  <a:lnTo>
                    <a:pt x="50" y="298"/>
                  </a:lnTo>
                  <a:lnTo>
                    <a:pt x="50" y="296"/>
                  </a:lnTo>
                  <a:lnTo>
                    <a:pt x="52" y="294"/>
                  </a:lnTo>
                  <a:lnTo>
                    <a:pt x="52" y="290"/>
                  </a:lnTo>
                  <a:lnTo>
                    <a:pt x="50" y="290"/>
                  </a:lnTo>
                  <a:lnTo>
                    <a:pt x="48" y="286"/>
                  </a:lnTo>
                  <a:lnTo>
                    <a:pt x="48" y="284"/>
                  </a:lnTo>
                  <a:lnTo>
                    <a:pt x="48" y="282"/>
                  </a:lnTo>
                  <a:lnTo>
                    <a:pt x="46" y="282"/>
                  </a:lnTo>
                  <a:lnTo>
                    <a:pt x="44" y="280"/>
                  </a:lnTo>
                  <a:lnTo>
                    <a:pt x="42" y="280"/>
                  </a:lnTo>
                  <a:lnTo>
                    <a:pt x="42" y="278"/>
                  </a:lnTo>
                  <a:lnTo>
                    <a:pt x="44" y="278"/>
                  </a:lnTo>
                  <a:lnTo>
                    <a:pt x="44" y="276"/>
                  </a:lnTo>
                  <a:lnTo>
                    <a:pt x="44" y="274"/>
                  </a:lnTo>
                  <a:lnTo>
                    <a:pt x="44" y="272"/>
                  </a:lnTo>
                  <a:lnTo>
                    <a:pt x="42" y="272"/>
                  </a:lnTo>
                  <a:lnTo>
                    <a:pt x="40" y="270"/>
                  </a:lnTo>
                  <a:lnTo>
                    <a:pt x="38" y="268"/>
                  </a:lnTo>
                  <a:lnTo>
                    <a:pt x="38" y="264"/>
                  </a:lnTo>
                  <a:lnTo>
                    <a:pt x="36" y="262"/>
                  </a:lnTo>
                  <a:lnTo>
                    <a:pt x="36" y="260"/>
                  </a:lnTo>
                  <a:lnTo>
                    <a:pt x="38" y="260"/>
                  </a:lnTo>
                  <a:lnTo>
                    <a:pt x="38" y="258"/>
                  </a:lnTo>
                  <a:lnTo>
                    <a:pt x="40" y="258"/>
                  </a:lnTo>
                  <a:lnTo>
                    <a:pt x="40" y="254"/>
                  </a:lnTo>
                  <a:lnTo>
                    <a:pt x="38" y="252"/>
                  </a:lnTo>
                  <a:lnTo>
                    <a:pt x="38" y="244"/>
                  </a:lnTo>
                  <a:lnTo>
                    <a:pt x="40" y="244"/>
                  </a:lnTo>
                  <a:lnTo>
                    <a:pt x="42" y="244"/>
                  </a:lnTo>
                  <a:lnTo>
                    <a:pt x="44" y="244"/>
                  </a:lnTo>
                  <a:lnTo>
                    <a:pt x="44" y="240"/>
                  </a:lnTo>
                  <a:lnTo>
                    <a:pt x="42" y="238"/>
                  </a:lnTo>
                  <a:lnTo>
                    <a:pt x="40" y="234"/>
                  </a:lnTo>
                  <a:lnTo>
                    <a:pt x="40" y="230"/>
                  </a:lnTo>
                  <a:lnTo>
                    <a:pt x="38" y="228"/>
                  </a:lnTo>
                  <a:lnTo>
                    <a:pt x="38" y="226"/>
                  </a:lnTo>
                  <a:lnTo>
                    <a:pt x="38" y="224"/>
                  </a:lnTo>
                  <a:lnTo>
                    <a:pt x="38" y="222"/>
                  </a:lnTo>
                  <a:lnTo>
                    <a:pt x="40" y="220"/>
                  </a:lnTo>
                  <a:lnTo>
                    <a:pt x="40" y="218"/>
                  </a:lnTo>
                  <a:lnTo>
                    <a:pt x="40" y="216"/>
                  </a:lnTo>
                  <a:lnTo>
                    <a:pt x="40" y="212"/>
                  </a:lnTo>
                  <a:lnTo>
                    <a:pt x="40" y="204"/>
                  </a:lnTo>
                  <a:lnTo>
                    <a:pt x="40" y="202"/>
                  </a:lnTo>
                  <a:lnTo>
                    <a:pt x="42" y="200"/>
                  </a:lnTo>
                  <a:lnTo>
                    <a:pt x="44" y="198"/>
                  </a:lnTo>
                  <a:lnTo>
                    <a:pt x="46" y="198"/>
                  </a:lnTo>
                  <a:lnTo>
                    <a:pt x="46" y="196"/>
                  </a:lnTo>
                  <a:lnTo>
                    <a:pt x="46" y="194"/>
                  </a:lnTo>
                  <a:lnTo>
                    <a:pt x="48" y="192"/>
                  </a:lnTo>
                  <a:lnTo>
                    <a:pt x="48" y="188"/>
                  </a:lnTo>
                  <a:lnTo>
                    <a:pt x="48" y="186"/>
                  </a:lnTo>
                  <a:lnTo>
                    <a:pt x="48" y="182"/>
                  </a:lnTo>
                  <a:lnTo>
                    <a:pt x="50" y="182"/>
                  </a:lnTo>
                  <a:lnTo>
                    <a:pt x="52" y="180"/>
                  </a:lnTo>
                  <a:lnTo>
                    <a:pt x="54" y="180"/>
                  </a:lnTo>
                  <a:lnTo>
                    <a:pt x="56" y="180"/>
                  </a:lnTo>
                  <a:lnTo>
                    <a:pt x="58" y="178"/>
                  </a:lnTo>
                  <a:lnTo>
                    <a:pt x="58" y="176"/>
                  </a:lnTo>
                  <a:lnTo>
                    <a:pt x="56" y="174"/>
                  </a:lnTo>
                  <a:lnTo>
                    <a:pt x="56" y="172"/>
                  </a:lnTo>
                  <a:lnTo>
                    <a:pt x="54" y="172"/>
                  </a:lnTo>
                  <a:lnTo>
                    <a:pt x="52" y="170"/>
                  </a:lnTo>
                  <a:lnTo>
                    <a:pt x="50" y="170"/>
                  </a:lnTo>
                  <a:lnTo>
                    <a:pt x="48" y="170"/>
                  </a:lnTo>
                  <a:lnTo>
                    <a:pt x="48" y="168"/>
                  </a:lnTo>
                  <a:lnTo>
                    <a:pt x="50" y="168"/>
                  </a:lnTo>
                  <a:lnTo>
                    <a:pt x="50" y="166"/>
                  </a:lnTo>
                  <a:lnTo>
                    <a:pt x="52" y="166"/>
                  </a:lnTo>
                  <a:lnTo>
                    <a:pt x="54" y="164"/>
                  </a:lnTo>
                  <a:lnTo>
                    <a:pt x="54" y="162"/>
                  </a:lnTo>
                  <a:lnTo>
                    <a:pt x="54" y="160"/>
                  </a:lnTo>
                  <a:lnTo>
                    <a:pt x="54" y="158"/>
                  </a:lnTo>
                  <a:lnTo>
                    <a:pt x="52" y="158"/>
                  </a:lnTo>
                  <a:lnTo>
                    <a:pt x="50" y="156"/>
                  </a:lnTo>
                  <a:lnTo>
                    <a:pt x="48" y="154"/>
                  </a:lnTo>
                  <a:lnTo>
                    <a:pt x="46" y="154"/>
                  </a:lnTo>
                  <a:lnTo>
                    <a:pt x="46" y="152"/>
                  </a:lnTo>
                  <a:lnTo>
                    <a:pt x="46" y="148"/>
                  </a:lnTo>
                  <a:lnTo>
                    <a:pt x="48" y="146"/>
                  </a:lnTo>
                  <a:lnTo>
                    <a:pt x="52" y="144"/>
                  </a:lnTo>
                  <a:lnTo>
                    <a:pt x="52" y="142"/>
                  </a:lnTo>
                  <a:lnTo>
                    <a:pt x="50" y="142"/>
                  </a:lnTo>
                  <a:lnTo>
                    <a:pt x="48" y="142"/>
                  </a:lnTo>
                  <a:lnTo>
                    <a:pt x="48" y="140"/>
                  </a:lnTo>
                  <a:lnTo>
                    <a:pt x="46" y="140"/>
                  </a:lnTo>
                  <a:lnTo>
                    <a:pt x="44" y="140"/>
                  </a:lnTo>
                  <a:lnTo>
                    <a:pt x="44" y="138"/>
                  </a:lnTo>
                  <a:lnTo>
                    <a:pt x="44" y="136"/>
                  </a:lnTo>
                  <a:lnTo>
                    <a:pt x="46" y="134"/>
                  </a:lnTo>
                  <a:lnTo>
                    <a:pt x="50" y="130"/>
                  </a:lnTo>
                  <a:lnTo>
                    <a:pt x="54" y="128"/>
                  </a:lnTo>
                  <a:lnTo>
                    <a:pt x="58" y="126"/>
                  </a:lnTo>
                  <a:lnTo>
                    <a:pt x="60" y="124"/>
                  </a:lnTo>
                  <a:lnTo>
                    <a:pt x="62" y="124"/>
                  </a:lnTo>
                  <a:lnTo>
                    <a:pt x="64" y="124"/>
                  </a:lnTo>
                  <a:lnTo>
                    <a:pt x="64" y="118"/>
                  </a:lnTo>
                  <a:lnTo>
                    <a:pt x="64" y="114"/>
                  </a:lnTo>
                  <a:lnTo>
                    <a:pt x="64" y="106"/>
                  </a:lnTo>
                  <a:lnTo>
                    <a:pt x="66" y="104"/>
                  </a:lnTo>
                  <a:lnTo>
                    <a:pt x="64" y="102"/>
                  </a:lnTo>
                  <a:lnTo>
                    <a:pt x="64" y="100"/>
                  </a:lnTo>
                  <a:lnTo>
                    <a:pt x="62" y="100"/>
                  </a:lnTo>
                  <a:lnTo>
                    <a:pt x="54" y="100"/>
                  </a:lnTo>
                  <a:lnTo>
                    <a:pt x="52" y="98"/>
                  </a:lnTo>
                  <a:lnTo>
                    <a:pt x="52" y="96"/>
                  </a:lnTo>
                  <a:lnTo>
                    <a:pt x="50" y="94"/>
                  </a:lnTo>
                  <a:lnTo>
                    <a:pt x="50" y="92"/>
                  </a:lnTo>
                  <a:lnTo>
                    <a:pt x="50" y="90"/>
                  </a:lnTo>
                  <a:lnTo>
                    <a:pt x="48" y="88"/>
                  </a:lnTo>
                  <a:lnTo>
                    <a:pt x="46" y="86"/>
                  </a:lnTo>
                  <a:lnTo>
                    <a:pt x="46" y="82"/>
                  </a:lnTo>
                  <a:lnTo>
                    <a:pt x="46" y="80"/>
                  </a:lnTo>
                  <a:lnTo>
                    <a:pt x="46" y="76"/>
                  </a:lnTo>
                  <a:lnTo>
                    <a:pt x="46" y="72"/>
                  </a:lnTo>
                  <a:lnTo>
                    <a:pt x="44" y="70"/>
                  </a:lnTo>
                  <a:lnTo>
                    <a:pt x="44" y="68"/>
                  </a:lnTo>
                  <a:lnTo>
                    <a:pt x="40" y="66"/>
                  </a:lnTo>
                  <a:lnTo>
                    <a:pt x="38" y="64"/>
                  </a:lnTo>
                  <a:lnTo>
                    <a:pt x="36" y="64"/>
                  </a:lnTo>
                  <a:lnTo>
                    <a:pt x="36" y="62"/>
                  </a:lnTo>
                  <a:lnTo>
                    <a:pt x="34" y="62"/>
                  </a:lnTo>
                  <a:lnTo>
                    <a:pt x="34" y="56"/>
                  </a:lnTo>
                  <a:lnTo>
                    <a:pt x="32" y="54"/>
                  </a:lnTo>
                  <a:lnTo>
                    <a:pt x="32" y="52"/>
                  </a:lnTo>
                  <a:lnTo>
                    <a:pt x="32" y="50"/>
                  </a:lnTo>
                  <a:lnTo>
                    <a:pt x="32" y="48"/>
                  </a:lnTo>
                  <a:lnTo>
                    <a:pt x="34" y="48"/>
                  </a:lnTo>
                  <a:lnTo>
                    <a:pt x="34" y="46"/>
                  </a:lnTo>
                  <a:lnTo>
                    <a:pt x="36" y="44"/>
                  </a:lnTo>
                  <a:lnTo>
                    <a:pt x="34" y="44"/>
                  </a:lnTo>
                  <a:lnTo>
                    <a:pt x="34" y="42"/>
                  </a:lnTo>
                  <a:lnTo>
                    <a:pt x="32" y="42"/>
                  </a:lnTo>
                  <a:lnTo>
                    <a:pt x="32" y="40"/>
                  </a:lnTo>
                  <a:lnTo>
                    <a:pt x="34" y="40"/>
                  </a:lnTo>
                  <a:lnTo>
                    <a:pt x="34" y="36"/>
                  </a:lnTo>
                  <a:lnTo>
                    <a:pt x="36" y="34"/>
                  </a:lnTo>
                  <a:lnTo>
                    <a:pt x="36" y="32"/>
                  </a:lnTo>
                  <a:lnTo>
                    <a:pt x="34" y="30"/>
                  </a:lnTo>
                  <a:lnTo>
                    <a:pt x="32" y="30"/>
                  </a:lnTo>
                  <a:lnTo>
                    <a:pt x="30" y="28"/>
                  </a:lnTo>
                  <a:lnTo>
                    <a:pt x="28" y="28"/>
                  </a:lnTo>
                  <a:lnTo>
                    <a:pt x="26" y="26"/>
                  </a:lnTo>
                  <a:lnTo>
                    <a:pt x="24" y="26"/>
                  </a:lnTo>
                  <a:lnTo>
                    <a:pt x="24" y="22"/>
                  </a:lnTo>
                  <a:lnTo>
                    <a:pt x="24" y="20"/>
                  </a:lnTo>
                  <a:lnTo>
                    <a:pt x="22" y="18"/>
                  </a:lnTo>
                  <a:lnTo>
                    <a:pt x="22" y="14"/>
                  </a:lnTo>
                  <a:lnTo>
                    <a:pt x="22" y="10"/>
                  </a:lnTo>
                  <a:lnTo>
                    <a:pt x="20" y="8"/>
                  </a:lnTo>
                  <a:lnTo>
                    <a:pt x="20" y="6"/>
                  </a:lnTo>
                  <a:lnTo>
                    <a:pt x="16" y="6"/>
                  </a:lnTo>
                  <a:lnTo>
                    <a:pt x="14" y="4"/>
                  </a:lnTo>
                  <a:lnTo>
                    <a:pt x="14" y="2"/>
                  </a:lnTo>
                  <a:lnTo>
                    <a:pt x="14" y="0"/>
                  </a:lnTo>
                  <a:lnTo>
                    <a:pt x="12" y="0"/>
                  </a:lnTo>
                  <a:lnTo>
                    <a:pt x="10" y="2"/>
                  </a:lnTo>
                  <a:lnTo>
                    <a:pt x="8" y="2"/>
                  </a:lnTo>
                  <a:lnTo>
                    <a:pt x="10" y="4"/>
                  </a:lnTo>
                  <a:lnTo>
                    <a:pt x="10" y="6"/>
                  </a:lnTo>
                  <a:lnTo>
                    <a:pt x="10" y="8"/>
                  </a:lnTo>
                  <a:lnTo>
                    <a:pt x="8" y="10"/>
                  </a:lnTo>
                  <a:lnTo>
                    <a:pt x="4" y="12"/>
                  </a:lnTo>
                  <a:lnTo>
                    <a:pt x="2" y="14"/>
                  </a:lnTo>
                  <a:lnTo>
                    <a:pt x="0" y="16"/>
                  </a:lnTo>
                  <a:lnTo>
                    <a:pt x="0" y="22"/>
                  </a:lnTo>
                  <a:lnTo>
                    <a:pt x="0" y="24"/>
                  </a:lnTo>
                  <a:lnTo>
                    <a:pt x="0" y="26"/>
                  </a:lnTo>
                  <a:lnTo>
                    <a:pt x="0" y="28"/>
                  </a:lnTo>
                  <a:lnTo>
                    <a:pt x="2" y="28"/>
                  </a:lnTo>
                  <a:lnTo>
                    <a:pt x="2" y="30"/>
                  </a:lnTo>
                  <a:lnTo>
                    <a:pt x="4" y="34"/>
                  </a:lnTo>
                  <a:lnTo>
                    <a:pt x="4" y="36"/>
                  </a:lnTo>
                  <a:lnTo>
                    <a:pt x="6" y="42"/>
                  </a:lnTo>
                  <a:lnTo>
                    <a:pt x="8" y="44"/>
                  </a:lnTo>
                  <a:lnTo>
                    <a:pt x="8" y="48"/>
                  </a:lnTo>
                  <a:lnTo>
                    <a:pt x="8" y="66"/>
                  </a:lnTo>
                  <a:lnTo>
                    <a:pt x="10" y="68"/>
                  </a:lnTo>
                  <a:lnTo>
                    <a:pt x="10" y="72"/>
                  </a:lnTo>
                  <a:lnTo>
                    <a:pt x="10" y="74"/>
                  </a:lnTo>
                  <a:lnTo>
                    <a:pt x="12" y="76"/>
                  </a:lnTo>
                  <a:lnTo>
                    <a:pt x="12" y="78"/>
                  </a:lnTo>
                  <a:lnTo>
                    <a:pt x="12" y="80"/>
                  </a:lnTo>
                  <a:lnTo>
                    <a:pt x="12" y="102"/>
                  </a:lnTo>
                  <a:lnTo>
                    <a:pt x="10" y="104"/>
                  </a:lnTo>
                  <a:lnTo>
                    <a:pt x="8" y="104"/>
                  </a:lnTo>
                  <a:lnTo>
                    <a:pt x="8" y="106"/>
                  </a:lnTo>
                  <a:lnTo>
                    <a:pt x="8" y="110"/>
                  </a:lnTo>
                  <a:lnTo>
                    <a:pt x="8" y="112"/>
                  </a:lnTo>
                  <a:lnTo>
                    <a:pt x="10" y="114"/>
                  </a:lnTo>
                  <a:lnTo>
                    <a:pt x="12" y="116"/>
                  </a:lnTo>
                  <a:lnTo>
                    <a:pt x="14" y="116"/>
                  </a:lnTo>
                  <a:lnTo>
                    <a:pt x="14" y="120"/>
                  </a:lnTo>
                  <a:lnTo>
                    <a:pt x="14" y="122"/>
                  </a:lnTo>
                  <a:lnTo>
                    <a:pt x="12" y="126"/>
                  </a:lnTo>
                  <a:lnTo>
                    <a:pt x="12" y="136"/>
                  </a:lnTo>
                  <a:lnTo>
                    <a:pt x="12" y="138"/>
                  </a:lnTo>
                  <a:lnTo>
                    <a:pt x="14" y="142"/>
                  </a:lnTo>
                  <a:lnTo>
                    <a:pt x="14" y="144"/>
                  </a:lnTo>
                  <a:lnTo>
                    <a:pt x="16" y="146"/>
                  </a:lnTo>
                  <a:lnTo>
                    <a:pt x="16" y="148"/>
                  </a:lnTo>
                  <a:lnTo>
                    <a:pt x="16" y="150"/>
                  </a:lnTo>
                  <a:lnTo>
                    <a:pt x="14" y="150"/>
                  </a:lnTo>
                  <a:lnTo>
                    <a:pt x="14" y="152"/>
                  </a:lnTo>
                  <a:lnTo>
                    <a:pt x="14" y="156"/>
                  </a:lnTo>
                  <a:lnTo>
                    <a:pt x="14" y="158"/>
                  </a:lnTo>
                  <a:lnTo>
                    <a:pt x="14" y="164"/>
                  </a:lnTo>
                  <a:lnTo>
                    <a:pt x="14" y="166"/>
                  </a:lnTo>
                  <a:lnTo>
                    <a:pt x="14" y="168"/>
                  </a:lnTo>
                  <a:lnTo>
                    <a:pt x="16" y="168"/>
                  </a:lnTo>
                  <a:lnTo>
                    <a:pt x="16" y="170"/>
                  </a:lnTo>
                  <a:lnTo>
                    <a:pt x="18" y="172"/>
                  </a:lnTo>
                  <a:lnTo>
                    <a:pt x="18" y="180"/>
                  </a:lnTo>
                  <a:lnTo>
                    <a:pt x="16" y="180"/>
                  </a:lnTo>
                  <a:lnTo>
                    <a:pt x="14" y="180"/>
                  </a:lnTo>
                  <a:lnTo>
                    <a:pt x="14" y="186"/>
                  </a:lnTo>
                  <a:lnTo>
                    <a:pt x="14" y="188"/>
                  </a:lnTo>
                  <a:lnTo>
                    <a:pt x="14" y="190"/>
                  </a:lnTo>
                  <a:lnTo>
                    <a:pt x="16" y="192"/>
                  </a:lnTo>
                  <a:lnTo>
                    <a:pt x="14" y="194"/>
                  </a:lnTo>
                  <a:lnTo>
                    <a:pt x="14" y="196"/>
                  </a:lnTo>
                  <a:lnTo>
                    <a:pt x="12" y="200"/>
                  </a:lnTo>
                  <a:lnTo>
                    <a:pt x="12" y="202"/>
                  </a:lnTo>
                  <a:lnTo>
                    <a:pt x="14" y="204"/>
                  </a:lnTo>
                  <a:lnTo>
                    <a:pt x="14" y="206"/>
                  </a:lnTo>
                  <a:lnTo>
                    <a:pt x="16" y="208"/>
                  </a:lnTo>
                  <a:lnTo>
                    <a:pt x="16" y="212"/>
                  </a:lnTo>
                  <a:lnTo>
                    <a:pt x="14" y="212"/>
                  </a:lnTo>
                  <a:lnTo>
                    <a:pt x="14" y="214"/>
                  </a:lnTo>
                  <a:lnTo>
                    <a:pt x="14" y="216"/>
                  </a:lnTo>
                  <a:lnTo>
                    <a:pt x="12" y="216"/>
                  </a:lnTo>
                  <a:lnTo>
                    <a:pt x="12" y="222"/>
                  </a:lnTo>
                  <a:lnTo>
                    <a:pt x="14" y="224"/>
                  </a:lnTo>
                  <a:lnTo>
                    <a:pt x="14" y="226"/>
                  </a:lnTo>
                  <a:lnTo>
                    <a:pt x="16" y="228"/>
                  </a:lnTo>
                  <a:lnTo>
                    <a:pt x="18" y="230"/>
                  </a:lnTo>
                  <a:lnTo>
                    <a:pt x="18" y="242"/>
                  </a:lnTo>
                  <a:lnTo>
                    <a:pt x="14" y="242"/>
                  </a:lnTo>
                  <a:lnTo>
                    <a:pt x="14" y="246"/>
                  </a:lnTo>
                  <a:lnTo>
                    <a:pt x="14" y="248"/>
                  </a:lnTo>
                  <a:lnTo>
                    <a:pt x="14" y="252"/>
                  </a:lnTo>
                  <a:lnTo>
                    <a:pt x="16" y="256"/>
                  </a:lnTo>
                  <a:lnTo>
                    <a:pt x="18" y="260"/>
                  </a:lnTo>
                  <a:lnTo>
                    <a:pt x="18" y="262"/>
                  </a:lnTo>
                  <a:lnTo>
                    <a:pt x="20" y="266"/>
                  </a:lnTo>
                  <a:lnTo>
                    <a:pt x="20" y="268"/>
                  </a:lnTo>
                  <a:lnTo>
                    <a:pt x="22" y="270"/>
                  </a:lnTo>
                  <a:lnTo>
                    <a:pt x="22" y="272"/>
                  </a:lnTo>
                  <a:lnTo>
                    <a:pt x="24" y="274"/>
                  </a:lnTo>
                  <a:lnTo>
                    <a:pt x="24" y="276"/>
                  </a:lnTo>
                  <a:lnTo>
                    <a:pt x="26" y="280"/>
                  </a:lnTo>
                  <a:lnTo>
                    <a:pt x="28" y="282"/>
                  </a:lnTo>
                  <a:lnTo>
                    <a:pt x="28" y="284"/>
                  </a:lnTo>
                  <a:lnTo>
                    <a:pt x="28" y="294"/>
                  </a:lnTo>
                  <a:lnTo>
                    <a:pt x="28" y="296"/>
                  </a:lnTo>
                  <a:lnTo>
                    <a:pt x="28" y="300"/>
                  </a:lnTo>
                  <a:lnTo>
                    <a:pt x="30" y="302"/>
                  </a:lnTo>
                  <a:lnTo>
                    <a:pt x="30" y="304"/>
                  </a:lnTo>
                  <a:lnTo>
                    <a:pt x="32" y="306"/>
                  </a:lnTo>
                  <a:lnTo>
                    <a:pt x="32" y="308"/>
                  </a:lnTo>
                  <a:lnTo>
                    <a:pt x="32" y="310"/>
                  </a:lnTo>
                  <a:lnTo>
                    <a:pt x="32" y="312"/>
                  </a:lnTo>
                  <a:lnTo>
                    <a:pt x="30" y="316"/>
                  </a:lnTo>
                  <a:lnTo>
                    <a:pt x="30" y="336"/>
                  </a:lnTo>
                  <a:lnTo>
                    <a:pt x="28" y="340"/>
                  </a:lnTo>
                  <a:lnTo>
                    <a:pt x="26" y="342"/>
                  </a:lnTo>
                  <a:lnTo>
                    <a:pt x="24" y="344"/>
                  </a:lnTo>
                  <a:lnTo>
                    <a:pt x="24" y="346"/>
                  </a:lnTo>
                  <a:lnTo>
                    <a:pt x="24" y="348"/>
                  </a:lnTo>
                  <a:lnTo>
                    <a:pt x="26" y="348"/>
                  </a:lnTo>
                  <a:lnTo>
                    <a:pt x="28" y="348"/>
                  </a:lnTo>
                  <a:lnTo>
                    <a:pt x="28" y="350"/>
                  </a:lnTo>
                  <a:lnTo>
                    <a:pt x="26" y="350"/>
                  </a:lnTo>
                  <a:lnTo>
                    <a:pt x="26" y="352"/>
                  </a:lnTo>
                  <a:lnTo>
                    <a:pt x="26" y="356"/>
                  </a:lnTo>
                  <a:lnTo>
                    <a:pt x="26" y="362"/>
                  </a:lnTo>
                  <a:lnTo>
                    <a:pt x="24" y="364"/>
                  </a:lnTo>
                  <a:lnTo>
                    <a:pt x="24" y="372"/>
                  </a:lnTo>
                  <a:lnTo>
                    <a:pt x="24" y="374"/>
                  </a:lnTo>
                  <a:lnTo>
                    <a:pt x="24" y="376"/>
                  </a:lnTo>
                  <a:lnTo>
                    <a:pt x="20" y="376"/>
                  </a:lnTo>
                  <a:lnTo>
                    <a:pt x="20" y="378"/>
                  </a:lnTo>
                  <a:lnTo>
                    <a:pt x="20" y="382"/>
                  </a:lnTo>
                  <a:lnTo>
                    <a:pt x="20" y="384"/>
                  </a:lnTo>
                  <a:lnTo>
                    <a:pt x="22" y="384"/>
                  </a:lnTo>
                  <a:lnTo>
                    <a:pt x="24" y="388"/>
                  </a:lnTo>
                  <a:lnTo>
                    <a:pt x="24" y="390"/>
                  </a:lnTo>
                  <a:lnTo>
                    <a:pt x="24" y="392"/>
                  </a:lnTo>
                  <a:lnTo>
                    <a:pt x="26" y="392"/>
                  </a:lnTo>
                  <a:lnTo>
                    <a:pt x="26" y="404"/>
                  </a:lnTo>
                  <a:lnTo>
                    <a:pt x="28" y="406"/>
                  </a:lnTo>
                  <a:lnTo>
                    <a:pt x="28" y="408"/>
                  </a:lnTo>
                  <a:lnTo>
                    <a:pt x="30" y="408"/>
                  </a:lnTo>
                  <a:lnTo>
                    <a:pt x="34" y="410"/>
                  </a:lnTo>
                  <a:lnTo>
                    <a:pt x="36" y="412"/>
                  </a:lnTo>
                  <a:lnTo>
                    <a:pt x="36" y="414"/>
                  </a:lnTo>
                  <a:lnTo>
                    <a:pt x="36" y="418"/>
                  </a:lnTo>
                  <a:lnTo>
                    <a:pt x="38" y="420"/>
                  </a:lnTo>
                  <a:lnTo>
                    <a:pt x="38" y="424"/>
                  </a:lnTo>
                  <a:lnTo>
                    <a:pt x="36" y="426"/>
                  </a:lnTo>
                  <a:lnTo>
                    <a:pt x="36" y="430"/>
                  </a:lnTo>
                  <a:lnTo>
                    <a:pt x="36" y="432"/>
                  </a:lnTo>
                  <a:lnTo>
                    <a:pt x="36" y="434"/>
                  </a:lnTo>
                  <a:lnTo>
                    <a:pt x="38" y="436"/>
                  </a:lnTo>
                  <a:lnTo>
                    <a:pt x="38" y="452"/>
                  </a:lnTo>
                  <a:lnTo>
                    <a:pt x="38" y="454"/>
                  </a:lnTo>
                  <a:lnTo>
                    <a:pt x="40" y="454"/>
                  </a:lnTo>
                  <a:lnTo>
                    <a:pt x="40" y="456"/>
                  </a:lnTo>
                  <a:lnTo>
                    <a:pt x="42" y="456"/>
                  </a:lnTo>
                  <a:lnTo>
                    <a:pt x="44" y="456"/>
                  </a:lnTo>
                  <a:lnTo>
                    <a:pt x="46" y="458"/>
                  </a:lnTo>
                  <a:lnTo>
                    <a:pt x="48" y="458"/>
                  </a:lnTo>
                  <a:lnTo>
                    <a:pt x="48" y="460"/>
                  </a:lnTo>
                  <a:lnTo>
                    <a:pt x="46" y="460"/>
                  </a:lnTo>
                  <a:lnTo>
                    <a:pt x="46" y="462"/>
                  </a:lnTo>
                  <a:lnTo>
                    <a:pt x="56" y="462"/>
                  </a:lnTo>
                  <a:lnTo>
                    <a:pt x="56" y="456"/>
                  </a:lnTo>
                  <a:lnTo>
                    <a:pt x="58" y="456"/>
                  </a:lnTo>
                  <a:lnTo>
                    <a:pt x="58" y="458"/>
                  </a:lnTo>
                  <a:lnTo>
                    <a:pt x="62" y="458"/>
                  </a:lnTo>
                  <a:lnTo>
                    <a:pt x="62" y="460"/>
                  </a:lnTo>
                  <a:lnTo>
                    <a:pt x="64" y="460"/>
                  </a:lnTo>
                  <a:lnTo>
                    <a:pt x="64" y="458"/>
                  </a:lnTo>
                  <a:lnTo>
                    <a:pt x="66" y="458"/>
                  </a:lnTo>
                  <a:lnTo>
                    <a:pt x="66" y="456"/>
                  </a:lnTo>
                  <a:lnTo>
                    <a:pt x="68" y="458"/>
                  </a:lnTo>
                  <a:lnTo>
                    <a:pt x="68" y="460"/>
                  </a:lnTo>
                  <a:lnTo>
                    <a:pt x="66" y="460"/>
                  </a:lnTo>
                  <a:lnTo>
                    <a:pt x="64" y="462"/>
                  </a:lnTo>
                  <a:lnTo>
                    <a:pt x="62" y="464"/>
                  </a:lnTo>
                  <a:lnTo>
                    <a:pt x="62" y="466"/>
                  </a:lnTo>
                  <a:lnTo>
                    <a:pt x="62" y="468"/>
                  </a:lnTo>
                  <a:lnTo>
                    <a:pt x="64" y="468"/>
                  </a:lnTo>
                  <a:lnTo>
                    <a:pt x="66" y="468"/>
                  </a:lnTo>
                  <a:lnTo>
                    <a:pt x="68" y="468"/>
                  </a:lnTo>
                  <a:lnTo>
                    <a:pt x="70" y="468"/>
                  </a:lnTo>
                  <a:lnTo>
                    <a:pt x="70" y="470"/>
                  </a:lnTo>
                  <a:lnTo>
                    <a:pt x="70" y="472"/>
                  </a:lnTo>
                  <a:lnTo>
                    <a:pt x="70" y="474"/>
                  </a:lnTo>
                  <a:lnTo>
                    <a:pt x="68" y="474"/>
                  </a:lnTo>
                  <a:lnTo>
                    <a:pt x="66" y="474"/>
                  </a:lnTo>
                  <a:lnTo>
                    <a:pt x="64" y="474"/>
                  </a:lnTo>
                  <a:lnTo>
                    <a:pt x="64" y="476"/>
                  </a:lnTo>
                  <a:lnTo>
                    <a:pt x="66" y="476"/>
                  </a:lnTo>
                  <a:lnTo>
                    <a:pt x="66" y="478"/>
                  </a:lnTo>
                  <a:lnTo>
                    <a:pt x="68" y="478"/>
                  </a:lnTo>
                  <a:lnTo>
                    <a:pt x="66" y="480"/>
                  </a:lnTo>
                  <a:lnTo>
                    <a:pt x="64" y="480"/>
                  </a:lnTo>
                  <a:lnTo>
                    <a:pt x="66" y="482"/>
                  </a:lnTo>
                  <a:lnTo>
                    <a:pt x="68" y="484"/>
                  </a:lnTo>
                  <a:lnTo>
                    <a:pt x="68" y="486"/>
                  </a:lnTo>
                  <a:lnTo>
                    <a:pt x="70" y="486"/>
                  </a:lnTo>
                  <a:lnTo>
                    <a:pt x="70" y="488"/>
                  </a:lnTo>
                  <a:lnTo>
                    <a:pt x="68" y="488"/>
                  </a:lnTo>
                  <a:lnTo>
                    <a:pt x="66" y="490"/>
                  </a:lnTo>
                  <a:lnTo>
                    <a:pt x="64" y="494"/>
                  </a:lnTo>
                  <a:lnTo>
                    <a:pt x="64" y="496"/>
                  </a:lnTo>
                  <a:lnTo>
                    <a:pt x="66" y="498"/>
                  </a:lnTo>
                  <a:lnTo>
                    <a:pt x="68" y="498"/>
                  </a:lnTo>
                  <a:lnTo>
                    <a:pt x="72" y="500"/>
                  </a:lnTo>
                  <a:lnTo>
                    <a:pt x="74" y="500"/>
                  </a:lnTo>
                  <a:lnTo>
                    <a:pt x="76" y="500"/>
                  </a:lnTo>
                  <a:lnTo>
                    <a:pt x="74" y="502"/>
                  </a:lnTo>
                  <a:lnTo>
                    <a:pt x="72" y="502"/>
                  </a:lnTo>
                  <a:lnTo>
                    <a:pt x="72" y="504"/>
                  </a:lnTo>
                  <a:lnTo>
                    <a:pt x="70" y="504"/>
                  </a:lnTo>
                  <a:lnTo>
                    <a:pt x="70" y="506"/>
                  </a:lnTo>
                  <a:lnTo>
                    <a:pt x="72" y="506"/>
                  </a:lnTo>
                  <a:lnTo>
                    <a:pt x="74" y="508"/>
                  </a:lnTo>
                  <a:lnTo>
                    <a:pt x="76" y="510"/>
                  </a:lnTo>
                  <a:lnTo>
                    <a:pt x="84" y="510"/>
                  </a:lnTo>
                  <a:lnTo>
                    <a:pt x="84" y="514"/>
                  </a:lnTo>
                  <a:lnTo>
                    <a:pt x="84" y="516"/>
                  </a:lnTo>
                  <a:lnTo>
                    <a:pt x="86" y="518"/>
                  </a:lnTo>
                  <a:lnTo>
                    <a:pt x="86" y="520"/>
                  </a:lnTo>
                  <a:lnTo>
                    <a:pt x="84" y="522"/>
                  </a:lnTo>
                  <a:lnTo>
                    <a:pt x="82" y="522"/>
                  </a:lnTo>
                  <a:lnTo>
                    <a:pt x="78" y="524"/>
                  </a:lnTo>
                  <a:lnTo>
                    <a:pt x="76" y="526"/>
                  </a:lnTo>
                  <a:lnTo>
                    <a:pt x="76" y="528"/>
                  </a:lnTo>
                  <a:lnTo>
                    <a:pt x="78" y="528"/>
                  </a:lnTo>
                  <a:lnTo>
                    <a:pt x="82" y="528"/>
                  </a:lnTo>
                  <a:lnTo>
                    <a:pt x="82" y="530"/>
                  </a:lnTo>
                  <a:lnTo>
                    <a:pt x="84" y="530"/>
                  </a:lnTo>
                  <a:lnTo>
                    <a:pt x="86" y="530"/>
                  </a:lnTo>
                  <a:lnTo>
                    <a:pt x="88" y="532"/>
                  </a:lnTo>
                  <a:lnTo>
                    <a:pt x="90" y="532"/>
                  </a:lnTo>
                  <a:lnTo>
                    <a:pt x="90" y="534"/>
                  </a:lnTo>
                  <a:lnTo>
                    <a:pt x="86" y="534"/>
                  </a:lnTo>
                  <a:lnTo>
                    <a:pt x="84" y="534"/>
                  </a:lnTo>
                  <a:lnTo>
                    <a:pt x="82" y="532"/>
                  </a:lnTo>
                  <a:lnTo>
                    <a:pt x="80" y="532"/>
                  </a:lnTo>
                  <a:lnTo>
                    <a:pt x="78" y="532"/>
                  </a:lnTo>
                  <a:lnTo>
                    <a:pt x="78" y="534"/>
                  </a:lnTo>
                  <a:lnTo>
                    <a:pt x="78" y="536"/>
                  </a:lnTo>
                  <a:lnTo>
                    <a:pt x="80" y="536"/>
                  </a:lnTo>
                  <a:lnTo>
                    <a:pt x="84" y="536"/>
                  </a:lnTo>
                  <a:lnTo>
                    <a:pt x="84" y="538"/>
                  </a:lnTo>
                  <a:lnTo>
                    <a:pt x="82" y="538"/>
                  </a:lnTo>
                  <a:lnTo>
                    <a:pt x="80" y="540"/>
                  </a:lnTo>
                  <a:lnTo>
                    <a:pt x="80" y="546"/>
                  </a:lnTo>
                  <a:lnTo>
                    <a:pt x="82" y="546"/>
                  </a:lnTo>
                  <a:lnTo>
                    <a:pt x="84" y="546"/>
                  </a:lnTo>
                  <a:lnTo>
                    <a:pt x="84" y="550"/>
                  </a:lnTo>
                  <a:lnTo>
                    <a:pt x="82" y="550"/>
                  </a:lnTo>
                  <a:lnTo>
                    <a:pt x="82" y="552"/>
                  </a:lnTo>
                  <a:lnTo>
                    <a:pt x="80" y="552"/>
                  </a:lnTo>
                  <a:lnTo>
                    <a:pt x="78" y="552"/>
                  </a:lnTo>
                  <a:lnTo>
                    <a:pt x="78" y="550"/>
                  </a:lnTo>
                  <a:lnTo>
                    <a:pt x="76" y="548"/>
                  </a:lnTo>
                  <a:lnTo>
                    <a:pt x="70" y="548"/>
                  </a:lnTo>
                  <a:lnTo>
                    <a:pt x="70" y="546"/>
                  </a:lnTo>
                  <a:lnTo>
                    <a:pt x="72" y="546"/>
                  </a:lnTo>
                  <a:lnTo>
                    <a:pt x="74" y="546"/>
                  </a:lnTo>
                  <a:lnTo>
                    <a:pt x="74" y="544"/>
                  </a:lnTo>
                  <a:lnTo>
                    <a:pt x="72" y="544"/>
                  </a:lnTo>
                  <a:lnTo>
                    <a:pt x="70" y="542"/>
                  </a:lnTo>
                  <a:lnTo>
                    <a:pt x="68" y="540"/>
                  </a:lnTo>
                  <a:lnTo>
                    <a:pt x="66" y="540"/>
                  </a:lnTo>
                  <a:lnTo>
                    <a:pt x="66" y="542"/>
                  </a:lnTo>
                  <a:lnTo>
                    <a:pt x="64" y="542"/>
                  </a:lnTo>
                  <a:lnTo>
                    <a:pt x="64" y="540"/>
                  </a:lnTo>
                  <a:lnTo>
                    <a:pt x="62" y="542"/>
                  </a:lnTo>
                  <a:lnTo>
                    <a:pt x="60" y="542"/>
                  </a:lnTo>
                  <a:lnTo>
                    <a:pt x="58" y="542"/>
                  </a:lnTo>
                  <a:lnTo>
                    <a:pt x="56" y="542"/>
                  </a:lnTo>
                  <a:lnTo>
                    <a:pt x="56" y="544"/>
                  </a:lnTo>
                  <a:lnTo>
                    <a:pt x="58" y="544"/>
                  </a:lnTo>
                  <a:lnTo>
                    <a:pt x="60" y="544"/>
                  </a:lnTo>
                  <a:lnTo>
                    <a:pt x="62" y="544"/>
                  </a:lnTo>
                  <a:lnTo>
                    <a:pt x="62" y="546"/>
                  </a:lnTo>
                  <a:lnTo>
                    <a:pt x="60" y="548"/>
                  </a:lnTo>
                  <a:lnTo>
                    <a:pt x="60" y="550"/>
                  </a:lnTo>
                  <a:lnTo>
                    <a:pt x="58" y="550"/>
                  </a:lnTo>
                  <a:lnTo>
                    <a:pt x="56" y="550"/>
                  </a:lnTo>
                  <a:lnTo>
                    <a:pt x="54" y="552"/>
                  </a:lnTo>
                  <a:lnTo>
                    <a:pt x="52" y="554"/>
                  </a:lnTo>
                  <a:lnTo>
                    <a:pt x="52" y="556"/>
                  </a:lnTo>
                  <a:lnTo>
                    <a:pt x="54" y="558"/>
                  </a:lnTo>
                  <a:lnTo>
                    <a:pt x="56" y="558"/>
                  </a:lnTo>
                  <a:lnTo>
                    <a:pt x="58" y="560"/>
                  </a:lnTo>
                  <a:lnTo>
                    <a:pt x="60" y="560"/>
                  </a:lnTo>
                  <a:lnTo>
                    <a:pt x="60" y="558"/>
                  </a:lnTo>
                  <a:lnTo>
                    <a:pt x="58" y="556"/>
                  </a:lnTo>
                  <a:lnTo>
                    <a:pt x="60" y="556"/>
                  </a:lnTo>
                  <a:lnTo>
                    <a:pt x="60" y="554"/>
                  </a:lnTo>
                  <a:lnTo>
                    <a:pt x="62" y="554"/>
                  </a:lnTo>
                  <a:lnTo>
                    <a:pt x="64" y="556"/>
                  </a:lnTo>
                  <a:lnTo>
                    <a:pt x="66" y="556"/>
                  </a:lnTo>
                  <a:lnTo>
                    <a:pt x="68" y="558"/>
                  </a:lnTo>
                  <a:lnTo>
                    <a:pt x="78" y="558"/>
                  </a:lnTo>
                  <a:lnTo>
                    <a:pt x="78" y="560"/>
                  </a:lnTo>
                  <a:lnTo>
                    <a:pt x="80" y="560"/>
                  </a:lnTo>
                  <a:lnTo>
                    <a:pt x="82" y="562"/>
                  </a:lnTo>
                  <a:lnTo>
                    <a:pt x="84" y="562"/>
                  </a:lnTo>
                  <a:lnTo>
                    <a:pt x="84" y="564"/>
                  </a:lnTo>
                  <a:lnTo>
                    <a:pt x="84" y="566"/>
                  </a:lnTo>
                  <a:lnTo>
                    <a:pt x="84" y="568"/>
                  </a:lnTo>
                  <a:lnTo>
                    <a:pt x="82" y="568"/>
                  </a:lnTo>
                  <a:lnTo>
                    <a:pt x="80" y="570"/>
                  </a:lnTo>
                  <a:lnTo>
                    <a:pt x="80" y="572"/>
                  </a:lnTo>
                  <a:lnTo>
                    <a:pt x="82" y="572"/>
                  </a:lnTo>
                  <a:lnTo>
                    <a:pt x="82" y="574"/>
                  </a:lnTo>
                  <a:lnTo>
                    <a:pt x="84" y="574"/>
                  </a:lnTo>
                  <a:lnTo>
                    <a:pt x="84" y="572"/>
                  </a:lnTo>
                  <a:lnTo>
                    <a:pt x="86" y="572"/>
                  </a:lnTo>
                  <a:lnTo>
                    <a:pt x="86" y="576"/>
                  </a:lnTo>
                  <a:lnTo>
                    <a:pt x="88" y="576"/>
                  </a:lnTo>
                  <a:lnTo>
                    <a:pt x="90" y="578"/>
                  </a:lnTo>
                  <a:lnTo>
                    <a:pt x="90" y="576"/>
                  </a:lnTo>
                  <a:lnTo>
                    <a:pt x="90" y="574"/>
                  </a:lnTo>
                  <a:lnTo>
                    <a:pt x="92" y="572"/>
                  </a:lnTo>
                  <a:lnTo>
                    <a:pt x="92" y="574"/>
                  </a:lnTo>
                  <a:lnTo>
                    <a:pt x="94" y="574"/>
                  </a:lnTo>
                  <a:lnTo>
                    <a:pt x="94" y="576"/>
                  </a:lnTo>
                  <a:lnTo>
                    <a:pt x="94" y="578"/>
                  </a:lnTo>
                  <a:lnTo>
                    <a:pt x="98" y="578"/>
                  </a:lnTo>
                  <a:lnTo>
                    <a:pt x="100" y="578"/>
                  </a:lnTo>
                  <a:lnTo>
                    <a:pt x="100" y="580"/>
                  </a:lnTo>
                  <a:lnTo>
                    <a:pt x="102" y="582"/>
                  </a:lnTo>
                  <a:lnTo>
                    <a:pt x="100" y="584"/>
                  </a:lnTo>
                  <a:lnTo>
                    <a:pt x="98" y="584"/>
                  </a:lnTo>
                  <a:lnTo>
                    <a:pt x="96" y="584"/>
                  </a:lnTo>
                  <a:lnTo>
                    <a:pt x="94" y="584"/>
                  </a:lnTo>
                  <a:lnTo>
                    <a:pt x="92" y="582"/>
                  </a:lnTo>
                  <a:lnTo>
                    <a:pt x="90" y="582"/>
                  </a:lnTo>
                  <a:lnTo>
                    <a:pt x="88" y="580"/>
                  </a:lnTo>
                  <a:lnTo>
                    <a:pt x="88" y="586"/>
                  </a:lnTo>
                  <a:lnTo>
                    <a:pt x="90" y="586"/>
                  </a:lnTo>
                  <a:lnTo>
                    <a:pt x="92" y="588"/>
                  </a:lnTo>
                  <a:lnTo>
                    <a:pt x="94" y="588"/>
                  </a:lnTo>
                  <a:lnTo>
                    <a:pt x="94" y="590"/>
                  </a:lnTo>
                  <a:lnTo>
                    <a:pt x="96" y="592"/>
                  </a:lnTo>
                  <a:lnTo>
                    <a:pt x="96" y="594"/>
                  </a:lnTo>
                  <a:lnTo>
                    <a:pt x="96" y="596"/>
                  </a:lnTo>
                  <a:lnTo>
                    <a:pt x="94" y="598"/>
                  </a:lnTo>
                  <a:lnTo>
                    <a:pt x="92" y="598"/>
                  </a:lnTo>
                  <a:lnTo>
                    <a:pt x="94" y="600"/>
                  </a:lnTo>
                  <a:lnTo>
                    <a:pt x="96" y="604"/>
                  </a:lnTo>
                  <a:lnTo>
                    <a:pt x="96" y="606"/>
                  </a:lnTo>
                  <a:lnTo>
                    <a:pt x="96" y="608"/>
                  </a:lnTo>
                  <a:lnTo>
                    <a:pt x="98" y="608"/>
                  </a:lnTo>
                  <a:lnTo>
                    <a:pt x="98" y="610"/>
                  </a:lnTo>
                  <a:lnTo>
                    <a:pt x="98" y="608"/>
                  </a:lnTo>
                  <a:lnTo>
                    <a:pt x="98" y="606"/>
                  </a:lnTo>
                  <a:lnTo>
                    <a:pt x="100" y="604"/>
                  </a:lnTo>
                  <a:lnTo>
                    <a:pt x="100" y="602"/>
                  </a:lnTo>
                  <a:lnTo>
                    <a:pt x="100" y="598"/>
                  </a:lnTo>
                  <a:lnTo>
                    <a:pt x="102" y="598"/>
                  </a:lnTo>
                  <a:lnTo>
                    <a:pt x="102" y="606"/>
                  </a:lnTo>
                  <a:lnTo>
                    <a:pt x="102" y="608"/>
                  </a:lnTo>
                  <a:lnTo>
                    <a:pt x="104" y="610"/>
                  </a:lnTo>
                  <a:lnTo>
                    <a:pt x="106" y="612"/>
                  </a:lnTo>
                  <a:lnTo>
                    <a:pt x="100" y="612"/>
                  </a:lnTo>
                  <a:lnTo>
                    <a:pt x="100" y="614"/>
                  </a:lnTo>
                  <a:lnTo>
                    <a:pt x="100" y="616"/>
                  </a:lnTo>
                  <a:lnTo>
                    <a:pt x="102" y="616"/>
                  </a:lnTo>
                  <a:lnTo>
                    <a:pt x="102" y="618"/>
                  </a:lnTo>
                  <a:lnTo>
                    <a:pt x="106" y="618"/>
                  </a:lnTo>
                  <a:lnTo>
                    <a:pt x="104" y="620"/>
                  </a:lnTo>
                  <a:lnTo>
                    <a:pt x="106" y="622"/>
                  </a:lnTo>
                  <a:lnTo>
                    <a:pt x="108" y="622"/>
                  </a:lnTo>
                  <a:lnTo>
                    <a:pt x="110" y="622"/>
                  </a:lnTo>
                  <a:lnTo>
                    <a:pt x="108" y="624"/>
                  </a:lnTo>
                  <a:lnTo>
                    <a:pt x="106" y="624"/>
                  </a:lnTo>
                  <a:lnTo>
                    <a:pt x="108" y="626"/>
                  </a:lnTo>
                  <a:lnTo>
                    <a:pt x="110" y="626"/>
                  </a:lnTo>
                  <a:lnTo>
                    <a:pt x="112" y="626"/>
                  </a:lnTo>
                  <a:lnTo>
                    <a:pt x="112" y="628"/>
                  </a:lnTo>
                  <a:lnTo>
                    <a:pt x="110" y="630"/>
                  </a:lnTo>
                  <a:lnTo>
                    <a:pt x="112" y="632"/>
                  </a:lnTo>
                  <a:lnTo>
                    <a:pt x="114" y="632"/>
                  </a:lnTo>
                  <a:lnTo>
                    <a:pt x="114" y="630"/>
                  </a:lnTo>
                  <a:lnTo>
                    <a:pt x="116" y="628"/>
                  </a:lnTo>
                  <a:lnTo>
                    <a:pt x="116" y="626"/>
                  </a:lnTo>
                  <a:lnTo>
                    <a:pt x="118" y="628"/>
                  </a:lnTo>
                  <a:lnTo>
                    <a:pt x="118" y="630"/>
                  </a:lnTo>
                  <a:lnTo>
                    <a:pt x="118" y="632"/>
                  </a:lnTo>
                  <a:lnTo>
                    <a:pt x="116" y="634"/>
                  </a:lnTo>
                  <a:lnTo>
                    <a:pt x="114" y="636"/>
                  </a:lnTo>
                  <a:lnTo>
                    <a:pt x="114" y="638"/>
                  </a:lnTo>
                  <a:lnTo>
                    <a:pt x="114" y="640"/>
                  </a:lnTo>
                  <a:lnTo>
                    <a:pt x="118" y="640"/>
                  </a:lnTo>
                  <a:lnTo>
                    <a:pt x="122" y="640"/>
                  </a:lnTo>
                  <a:lnTo>
                    <a:pt x="122" y="642"/>
                  </a:lnTo>
                  <a:lnTo>
                    <a:pt x="124" y="644"/>
                  </a:lnTo>
                  <a:lnTo>
                    <a:pt x="124" y="646"/>
                  </a:lnTo>
                  <a:lnTo>
                    <a:pt x="126" y="646"/>
                  </a:lnTo>
                  <a:lnTo>
                    <a:pt x="128" y="646"/>
                  </a:lnTo>
                  <a:lnTo>
                    <a:pt x="130" y="648"/>
                  </a:lnTo>
                  <a:lnTo>
                    <a:pt x="132" y="648"/>
                  </a:lnTo>
                  <a:lnTo>
                    <a:pt x="132" y="650"/>
                  </a:lnTo>
                  <a:lnTo>
                    <a:pt x="134" y="650"/>
                  </a:lnTo>
                  <a:lnTo>
                    <a:pt x="134" y="648"/>
                  </a:lnTo>
                  <a:lnTo>
                    <a:pt x="132" y="646"/>
                  </a:lnTo>
                  <a:lnTo>
                    <a:pt x="132" y="644"/>
                  </a:lnTo>
                  <a:lnTo>
                    <a:pt x="134" y="644"/>
                  </a:lnTo>
                  <a:lnTo>
                    <a:pt x="136" y="644"/>
                  </a:lnTo>
                  <a:lnTo>
                    <a:pt x="138" y="646"/>
                  </a:lnTo>
                  <a:lnTo>
                    <a:pt x="140" y="646"/>
                  </a:lnTo>
                  <a:lnTo>
                    <a:pt x="146" y="648"/>
                  </a:lnTo>
                  <a:lnTo>
                    <a:pt x="146" y="650"/>
                  </a:lnTo>
                  <a:lnTo>
                    <a:pt x="148" y="652"/>
                  </a:lnTo>
                  <a:lnTo>
                    <a:pt x="148" y="656"/>
                  </a:lnTo>
                  <a:lnTo>
                    <a:pt x="146" y="656"/>
                  </a:lnTo>
                  <a:lnTo>
                    <a:pt x="148" y="658"/>
                  </a:lnTo>
                  <a:lnTo>
                    <a:pt x="150" y="658"/>
                  </a:lnTo>
                  <a:lnTo>
                    <a:pt x="150" y="664"/>
                  </a:lnTo>
                  <a:lnTo>
                    <a:pt x="164" y="664"/>
                  </a:lnTo>
                  <a:lnTo>
                    <a:pt x="164" y="666"/>
                  </a:lnTo>
                  <a:lnTo>
                    <a:pt x="158" y="666"/>
                  </a:lnTo>
                  <a:lnTo>
                    <a:pt x="158" y="668"/>
                  </a:lnTo>
                  <a:lnTo>
                    <a:pt x="156" y="670"/>
                  </a:lnTo>
                  <a:lnTo>
                    <a:pt x="150" y="670"/>
                  </a:lnTo>
                  <a:lnTo>
                    <a:pt x="148" y="670"/>
                  </a:lnTo>
                  <a:lnTo>
                    <a:pt x="148" y="672"/>
                  </a:lnTo>
                  <a:lnTo>
                    <a:pt x="146" y="672"/>
                  </a:lnTo>
                  <a:lnTo>
                    <a:pt x="146" y="674"/>
                  </a:lnTo>
                  <a:lnTo>
                    <a:pt x="152" y="674"/>
                  </a:lnTo>
                  <a:lnTo>
                    <a:pt x="154" y="674"/>
                  </a:lnTo>
                  <a:lnTo>
                    <a:pt x="154" y="676"/>
                  </a:lnTo>
                  <a:lnTo>
                    <a:pt x="152" y="676"/>
                  </a:lnTo>
                  <a:lnTo>
                    <a:pt x="152" y="678"/>
                  </a:lnTo>
                  <a:lnTo>
                    <a:pt x="154" y="678"/>
                  </a:lnTo>
                  <a:lnTo>
                    <a:pt x="158" y="678"/>
                  </a:lnTo>
                  <a:lnTo>
                    <a:pt x="158" y="672"/>
                  </a:lnTo>
                  <a:lnTo>
                    <a:pt x="160" y="674"/>
                  </a:lnTo>
                  <a:lnTo>
                    <a:pt x="162" y="674"/>
                  </a:lnTo>
                  <a:lnTo>
                    <a:pt x="164" y="674"/>
                  </a:lnTo>
                  <a:lnTo>
                    <a:pt x="166" y="672"/>
                  </a:lnTo>
                  <a:lnTo>
                    <a:pt x="168" y="670"/>
                  </a:lnTo>
                  <a:lnTo>
                    <a:pt x="170" y="668"/>
                  </a:lnTo>
                  <a:lnTo>
                    <a:pt x="172" y="668"/>
                  </a:lnTo>
                  <a:lnTo>
                    <a:pt x="174" y="670"/>
                  </a:lnTo>
                  <a:lnTo>
                    <a:pt x="172" y="672"/>
                  </a:lnTo>
                  <a:lnTo>
                    <a:pt x="172" y="674"/>
                  </a:lnTo>
                  <a:lnTo>
                    <a:pt x="170" y="676"/>
                  </a:lnTo>
                  <a:lnTo>
                    <a:pt x="168" y="678"/>
                  </a:lnTo>
                  <a:lnTo>
                    <a:pt x="166" y="680"/>
                  </a:lnTo>
                  <a:lnTo>
                    <a:pt x="166" y="678"/>
                  </a:lnTo>
                  <a:lnTo>
                    <a:pt x="164" y="678"/>
                  </a:lnTo>
                  <a:lnTo>
                    <a:pt x="160" y="678"/>
                  </a:lnTo>
                  <a:lnTo>
                    <a:pt x="160" y="682"/>
                  </a:lnTo>
                  <a:lnTo>
                    <a:pt x="158" y="682"/>
                  </a:lnTo>
                  <a:lnTo>
                    <a:pt x="156" y="682"/>
                  </a:lnTo>
                  <a:lnTo>
                    <a:pt x="154" y="682"/>
                  </a:lnTo>
                  <a:lnTo>
                    <a:pt x="152" y="684"/>
                  </a:lnTo>
                  <a:lnTo>
                    <a:pt x="150" y="684"/>
                  </a:lnTo>
                  <a:lnTo>
                    <a:pt x="150" y="686"/>
                  </a:lnTo>
                  <a:lnTo>
                    <a:pt x="152" y="686"/>
                  </a:lnTo>
                  <a:lnTo>
                    <a:pt x="152" y="688"/>
                  </a:lnTo>
                  <a:lnTo>
                    <a:pt x="154" y="690"/>
                  </a:lnTo>
                  <a:lnTo>
                    <a:pt x="154" y="694"/>
                  </a:lnTo>
                  <a:lnTo>
                    <a:pt x="156" y="692"/>
                  </a:lnTo>
                  <a:lnTo>
                    <a:pt x="158" y="692"/>
                  </a:lnTo>
                  <a:lnTo>
                    <a:pt x="160" y="690"/>
                  </a:lnTo>
                  <a:lnTo>
                    <a:pt x="162" y="692"/>
                  </a:lnTo>
                  <a:lnTo>
                    <a:pt x="162" y="694"/>
                  </a:lnTo>
                  <a:lnTo>
                    <a:pt x="164" y="694"/>
                  </a:lnTo>
                  <a:lnTo>
                    <a:pt x="166" y="692"/>
                  </a:lnTo>
                  <a:lnTo>
                    <a:pt x="166" y="690"/>
                  </a:lnTo>
                  <a:lnTo>
                    <a:pt x="168" y="686"/>
                  </a:lnTo>
                  <a:close/>
                </a:path>
              </a:pathLst>
            </a:custGeom>
            <a:solidFill>
              <a:schemeClr val="accent1"/>
            </a:solidFill>
            <a:ln w="3175">
              <a:solidFill>
                <a:schemeClr val="bg1"/>
              </a:solidFill>
              <a:round/>
              <a:headEnd/>
              <a:tailEnd/>
            </a:ln>
          </p:spPr>
          <p:txBody>
            <a:bodyPr/>
            <a:lstStyle/>
            <a:p>
              <a:endParaRPr lang="en-US" dirty="0"/>
            </a:p>
          </p:txBody>
        </p:sp>
        <p:sp>
          <p:nvSpPr>
            <p:cNvPr id="711" name="Freeform 32"/>
            <p:cNvSpPr>
              <a:spLocks noChangeAspect="1"/>
            </p:cNvSpPr>
            <p:nvPr/>
          </p:nvSpPr>
          <p:spPr bwMode="auto">
            <a:xfrm>
              <a:off x="1480" y="2029"/>
              <a:ext cx="60" cy="38"/>
            </a:xfrm>
            <a:custGeom>
              <a:avLst/>
              <a:gdLst/>
              <a:ahLst/>
              <a:cxnLst>
                <a:cxn ang="0">
                  <a:pos x="60" y="24"/>
                </a:cxn>
                <a:cxn ang="0">
                  <a:pos x="56" y="22"/>
                </a:cxn>
                <a:cxn ang="0">
                  <a:pos x="52" y="18"/>
                </a:cxn>
                <a:cxn ang="0">
                  <a:pos x="48" y="16"/>
                </a:cxn>
                <a:cxn ang="0">
                  <a:pos x="44" y="14"/>
                </a:cxn>
                <a:cxn ang="0">
                  <a:pos x="40" y="12"/>
                </a:cxn>
                <a:cxn ang="0">
                  <a:pos x="36" y="10"/>
                </a:cxn>
                <a:cxn ang="0">
                  <a:pos x="34" y="10"/>
                </a:cxn>
                <a:cxn ang="0">
                  <a:pos x="30" y="6"/>
                </a:cxn>
                <a:cxn ang="0">
                  <a:pos x="30" y="4"/>
                </a:cxn>
                <a:cxn ang="0">
                  <a:pos x="28" y="2"/>
                </a:cxn>
                <a:cxn ang="0">
                  <a:pos x="24" y="0"/>
                </a:cxn>
                <a:cxn ang="0">
                  <a:pos x="20" y="0"/>
                </a:cxn>
                <a:cxn ang="0">
                  <a:pos x="12" y="0"/>
                </a:cxn>
                <a:cxn ang="0">
                  <a:pos x="8" y="0"/>
                </a:cxn>
                <a:cxn ang="0">
                  <a:pos x="6" y="2"/>
                </a:cxn>
                <a:cxn ang="0">
                  <a:pos x="8" y="6"/>
                </a:cxn>
                <a:cxn ang="0">
                  <a:pos x="8" y="10"/>
                </a:cxn>
                <a:cxn ang="0">
                  <a:pos x="8" y="12"/>
                </a:cxn>
                <a:cxn ang="0">
                  <a:pos x="6" y="16"/>
                </a:cxn>
                <a:cxn ang="0">
                  <a:pos x="4" y="22"/>
                </a:cxn>
                <a:cxn ang="0">
                  <a:pos x="2" y="24"/>
                </a:cxn>
                <a:cxn ang="0">
                  <a:pos x="2" y="26"/>
                </a:cxn>
                <a:cxn ang="0">
                  <a:pos x="4" y="30"/>
                </a:cxn>
                <a:cxn ang="0">
                  <a:pos x="4" y="32"/>
                </a:cxn>
                <a:cxn ang="0">
                  <a:pos x="4" y="34"/>
                </a:cxn>
                <a:cxn ang="0">
                  <a:pos x="4" y="32"/>
                </a:cxn>
                <a:cxn ang="0">
                  <a:pos x="2" y="30"/>
                </a:cxn>
                <a:cxn ang="0">
                  <a:pos x="0" y="30"/>
                </a:cxn>
                <a:cxn ang="0">
                  <a:pos x="4" y="32"/>
                </a:cxn>
                <a:cxn ang="0">
                  <a:pos x="8" y="36"/>
                </a:cxn>
                <a:cxn ang="0">
                  <a:pos x="8" y="38"/>
                </a:cxn>
                <a:cxn ang="0">
                  <a:pos x="10" y="38"/>
                </a:cxn>
                <a:cxn ang="0">
                  <a:pos x="14" y="36"/>
                </a:cxn>
                <a:cxn ang="0">
                  <a:pos x="18" y="32"/>
                </a:cxn>
                <a:cxn ang="0">
                  <a:pos x="20" y="30"/>
                </a:cxn>
                <a:cxn ang="0">
                  <a:pos x="20" y="30"/>
                </a:cxn>
                <a:cxn ang="0">
                  <a:pos x="20" y="30"/>
                </a:cxn>
                <a:cxn ang="0">
                  <a:pos x="22" y="30"/>
                </a:cxn>
                <a:cxn ang="0">
                  <a:pos x="28" y="30"/>
                </a:cxn>
                <a:cxn ang="0">
                  <a:pos x="34" y="30"/>
                </a:cxn>
                <a:cxn ang="0">
                  <a:pos x="42" y="32"/>
                </a:cxn>
                <a:cxn ang="0">
                  <a:pos x="46" y="32"/>
                </a:cxn>
                <a:cxn ang="0">
                  <a:pos x="54" y="32"/>
                </a:cxn>
                <a:cxn ang="0">
                  <a:pos x="56" y="32"/>
                </a:cxn>
                <a:cxn ang="0">
                  <a:pos x="60" y="30"/>
                </a:cxn>
                <a:cxn ang="0">
                  <a:pos x="60" y="28"/>
                </a:cxn>
                <a:cxn ang="0">
                  <a:pos x="60" y="26"/>
                </a:cxn>
                <a:cxn ang="0">
                  <a:pos x="60" y="24"/>
                </a:cxn>
                <a:cxn ang="0">
                  <a:pos x="60" y="24"/>
                </a:cxn>
              </a:cxnLst>
              <a:rect l="0" t="0" r="r" b="b"/>
              <a:pathLst>
                <a:path w="60" h="38">
                  <a:moveTo>
                    <a:pt x="60" y="24"/>
                  </a:moveTo>
                  <a:lnTo>
                    <a:pt x="60" y="24"/>
                  </a:lnTo>
                  <a:lnTo>
                    <a:pt x="58" y="22"/>
                  </a:lnTo>
                  <a:lnTo>
                    <a:pt x="56" y="22"/>
                  </a:lnTo>
                  <a:lnTo>
                    <a:pt x="54" y="20"/>
                  </a:lnTo>
                  <a:lnTo>
                    <a:pt x="52" y="18"/>
                  </a:lnTo>
                  <a:lnTo>
                    <a:pt x="50" y="16"/>
                  </a:lnTo>
                  <a:lnTo>
                    <a:pt x="48" y="16"/>
                  </a:lnTo>
                  <a:lnTo>
                    <a:pt x="46" y="14"/>
                  </a:lnTo>
                  <a:lnTo>
                    <a:pt x="44" y="14"/>
                  </a:lnTo>
                  <a:lnTo>
                    <a:pt x="42" y="14"/>
                  </a:lnTo>
                  <a:lnTo>
                    <a:pt x="40" y="12"/>
                  </a:lnTo>
                  <a:lnTo>
                    <a:pt x="38" y="12"/>
                  </a:lnTo>
                  <a:lnTo>
                    <a:pt x="36" y="10"/>
                  </a:lnTo>
                  <a:lnTo>
                    <a:pt x="34" y="10"/>
                  </a:lnTo>
                  <a:lnTo>
                    <a:pt x="32" y="8"/>
                  </a:lnTo>
                  <a:lnTo>
                    <a:pt x="30" y="6"/>
                  </a:lnTo>
                  <a:lnTo>
                    <a:pt x="30" y="4"/>
                  </a:lnTo>
                  <a:lnTo>
                    <a:pt x="28" y="2"/>
                  </a:lnTo>
                  <a:lnTo>
                    <a:pt x="26" y="0"/>
                  </a:lnTo>
                  <a:lnTo>
                    <a:pt x="24" y="0"/>
                  </a:lnTo>
                  <a:lnTo>
                    <a:pt x="22" y="0"/>
                  </a:lnTo>
                  <a:lnTo>
                    <a:pt x="20" y="0"/>
                  </a:lnTo>
                  <a:lnTo>
                    <a:pt x="16" y="0"/>
                  </a:lnTo>
                  <a:lnTo>
                    <a:pt x="12" y="0"/>
                  </a:lnTo>
                  <a:lnTo>
                    <a:pt x="10" y="0"/>
                  </a:lnTo>
                  <a:lnTo>
                    <a:pt x="8" y="0"/>
                  </a:lnTo>
                  <a:lnTo>
                    <a:pt x="6" y="2"/>
                  </a:lnTo>
                  <a:lnTo>
                    <a:pt x="8" y="6"/>
                  </a:lnTo>
                  <a:lnTo>
                    <a:pt x="8" y="8"/>
                  </a:lnTo>
                  <a:lnTo>
                    <a:pt x="8" y="10"/>
                  </a:lnTo>
                  <a:lnTo>
                    <a:pt x="8" y="12"/>
                  </a:lnTo>
                  <a:lnTo>
                    <a:pt x="6" y="14"/>
                  </a:lnTo>
                  <a:lnTo>
                    <a:pt x="6" y="16"/>
                  </a:lnTo>
                  <a:lnTo>
                    <a:pt x="4" y="18"/>
                  </a:lnTo>
                  <a:lnTo>
                    <a:pt x="4" y="22"/>
                  </a:lnTo>
                  <a:lnTo>
                    <a:pt x="2" y="24"/>
                  </a:lnTo>
                  <a:lnTo>
                    <a:pt x="2" y="26"/>
                  </a:lnTo>
                  <a:lnTo>
                    <a:pt x="2" y="28"/>
                  </a:lnTo>
                  <a:lnTo>
                    <a:pt x="4" y="30"/>
                  </a:lnTo>
                  <a:lnTo>
                    <a:pt x="4" y="32"/>
                  </a:lnTo>
                  <a:lnTo>
                    <a:pt x="4" y="34"/>
                  </a:lnTo>
                  <a:lnTo>
                    <a:pt x="4" y="32"/>
                  </a:lnTo>
                  <a:lnTo>
                    <a:pt x="2" y="32"/>
                  </a:lnTo>
                  <a:lnTo>
                    <a:pt x="2" y="30"/>
                  </a:lnTo>
                  <a:lnTo>
                    <a:pt x="0" y="30"/>
                  </a:lnTo>
                  <a:lnTo>
                    <a:pt x="4" y="32"/>
                  </a:lnTo>
                  <a:lnTo>
                    <a:pt x="6" y="34"/>
                  </a:lnTo>
                  <a:lnTo>
                    <a:pt x="8" y="36"/>
                  </a:lnTo>
                  <a:lnTo>
                    <a:pt x="8" y="38"/>
                  </a:lnTo>
                  <a:lnTo>
                    <a:pt x="10" y="38"/>
                  </a:lnTo>
                  <a:lnTo>
                    <a:pt x="12" y="36"/>
                  </a:lnTo>
                  <a:lnTo>
                    <a:pt x="14" y="36"/>
                  </a:lnTo>
                  <a:lnTo>
                    <a:pt x="16" y="34"/>
                  </a:lnTo>
                  <a:lnTo>
                    <a:pt x="18" y="32"/>
                  </a:lnTo>
                  <a:lnTo>
                    <a:pt x="20" y="30"/>
                  </a:lnTo>
                  <a:lnTo>
                    <a:pt x="22" y="30"/>
                  </a:lnTo>
                  <a:lnTo>
                    <a:pt x="24" y="30"/>
                  </a:lnTo>
                  <a:lnTo>
                    <a:pt x="28" y="30"/>
                  </a:lnTo>
                  <a:lnTo>
                    <a:pt x="30" y="30"/>
                  </a:lnTo>
                  <a:lnTo>
                    <a:pt x="34" y="30"/>
                  </a:lnTo>
                  <a:lnTo>
                    <a:pt x="38" y="30"/>
                  </a:lnTo>
                  <a:lnTo>
                    <a:pt x="42" y="32"/>
                  </a:lnTo>
                  <a:lnTo>
                    <a:pt x="44" y="32"/>
                  </a:lnTo>
                  <a:lnTo>
                    <a:pt x="46" y="32"/>
                  </a:lnTo>
                  <a:lnTo>
                    <a:pt x="50" y="32"/>
                  </a:lnTo>
                  <a:lnTo>
                    <a:pt x="54" y="32"/>
                  </a:lnTo>
                  <a:lnTo>
                    <a:pt x="56" y="32"/>
                  </a:lnTo>
                  <a:lnTo>
                    <a:pt x="58" y="32"/>
                  </a:lnTo>
                  <a:lnTo>
                    <a:pt x="60" y="30"/>
                  </a:lnTo>
                  <a:lnTo>
                    <a:pt x="60" y="28"/>
                  </a:lnTo>
                  <a:lnTo>
                    <a:pt x="60" y="26"/>
                  </a:lnTo>
                  <a:lnTo>
                    <a:pt x="60" y="24"/>
                  </a:lnTo>
                  <a:close/>
                </a:path>
              </a:pathLst>
            </a:custGeom>
            <a:grpFill/>
            <a:ln w="3175">
              <a:solidFill>
                <a:schemeClr val="bg1"/>
              </a:solidFill>
              <a:round/>
              <a:headEnd/>
              <a:tailEnd/>
            </a:ln>
          </p:spPr>
          <p:txBody>
            <a:bodyPr/>
            <a:lstStyle/>
            <a:p>
              <a:endParaRPr lang="en-US" dirty="0"/>
            </a:p>
          </p:txBody>
        </p:sp>
        <p:sp>
          <p:nvSpPr>
            <p:cNvPr id="712" name="Freeform 33"/>
            <p:cNvSpPr>
              <a:spLocks noChangeAspect="1"/>
            </p:cNvSpPr>
            <p:nvPr/>
          </p:nvSpPr>
          <p:spPr bwMode="auto">
            <a:xfrm>
              <a:off x="1756" y="2299"/>
              <a:ext cx="48" cy="72"/>
            </a:xfrm>
            <a:custGeom>
              <a:avLst/>
              <a:gdLst/>
              <a:ahLst/>
              <a:cxnLst>
                <a:cxn ang="0">
                  <a:pos x="34" y="14"/>
                </a:cxn>
                <a:cxn ang="0">
                  <a:pos x="32" y="8"/>
                </a:cxn>
                <a:cxn ang="0">
                  <a:pos x="30" y="6"/>
                </a:cxn>
                <a:cxn ang="0">
                  <a:pos x="28" y="6"/>
                </a:cxn>
                <a:cxn ang="0">
                  <a:pos x="24" y="6"/>
                </a:cxn>
                <a:cxn ang="0">
                  <a:pos x="24" y="6"/>
                </a:cxn>
                <a:cxn ang="0">
                  <a:pos x="20" y="4"/>
                </a:cxn>
                <a:cxn ang="0">
                  <a:pos x="12" y="2"/>
                </a:cxn>
                <a:cxn ang="0">
                  <a:pos x="10" y="4"/>
                </a:cxn>
                <a:cxn ang="0">
                  <a:pos x="10" y="8"/>
                </a:cxn>
                <a:cxn ang="0">
                  <a:pos x="8" y="10"/>
                </a:cxn>
                <a:cxn ang="0">
                  <a:pos x="4" y="14"/>
                </a:cxn>
                <a:cxn ang="0">
                  <a:pos x="2" y="20"/>
                </a:cxn>
                <a:cxn ang="0">
                  <a:pos x="2" y="30"/>
                </a:cxn>
                <a:cxn ang="0">
                  <a:pos x="4" y="34"/>
                </a:cxn>
                <a:cxn ang="0">
                  <a:pos x="6" y="38"/>
                </a:cxn>
                <a:cxn ang="0">
                  <a:pos x="10" y="42"/>
                </a:cxn>
                <a:cxn ang="0">
                  <a:pos x="10" y="46"/>
                </a:cxn>
                <a:cxn ang="0">
                  <a:pos x="6" y="48"/>
                </a:cxn>
                <a:cxn ang="0">
                  <a:pos x="6" y="54"/>
                </a:cxn>
                <a:cxn ang="0">
                  <a:pos x="6" y="58"/>
                </a:cxn>
                <a:cxn ang="0">
                  <a:pos x="6" y="58"/>
                </a:cxn>
                <a:cxn ang="0">
                  <a:pos x="4" y="60"/>
                </a:cxn>
                <a:cxn ang="0">
                  <a:pos x="2" y="62"/>
                </a:cxn>
                <a:cxn ang="0">
                  <a:pos x="2" y="66"/>
                </a:cxn>
                <a:cxn ang="0">
                  <a:pos x="0" y="68"/>
                </a:cxn>
                <a:cxn ang="0">
                  <a:pos x="2" y="70"/>
                </a:cxn>
                <a:cxn ang="0">
                  <a:pos x="4" y="72"/>
                </a:cxn>
                <a:cxn ang="0">
                  <a:pos x="8" y="72"/>
                </a:cxn>
                <a:cxn ang="0">
                  <a:pos x="12" y="70"/>
                </a:cxn>
                <a:cxn ang="0">
                  <a:pos x="14" y="66"/>
                </a:cxn>
                <a:cxn ang="0">
                  <a:pos x="14" y="66"/>
                </a:cxn>
                <a:cxn ang="0">
                  <a:pos x="16" y="68"/>
                </a:cxn>
                <a:cxn ang="0">
                  <a:pos x="18" y="68"/>
                </a:cxn>
                <a:cxn ang="0">
                  <a:pos x="20" y="68"/>
                </a:cxn>
                <a:cxn ang="0">
                  <a:pos x="22" y="68"/>
                </a:cxn>
                <a:cxn ang="0">
                  <a:pos x="22" y="68"/>
                </a:cxn>
                <a:cxn ang="0">
                  <a:pos x="22" y="70"/>
                </a:cxn>
                <a:cxn ang="0">
                  <a:pos x="28" y="70"/>
                </a:cxn>
                <a:cxn ang="0">
                  <a:pos x="30" y="68"/>
                </a:cxn>
                <a:cxn ang="0">
                  <a:pos x="34" y="64"/>
                </a:cxn>
                <a:cxn ang="0">
                  <a:pos x="36" y="56"/>
                </a:cxn>
                <a:cxn ang="0">
                  <a:pos x="38" y="50"/>
                </a:cxn>
                <a:cxn ang="0">
                  <a:pos x="44" y="42"/>
                </a:cxn>
                <a:cxn ang="0">
                  <a:pos x="46" y="40"/>
                </a:cxn>
                <a:cxn ang="0">
                  <a:pos x="48" y="34"/>
                </a:cxn>
                <a:cxn ang="0">
                  <a:pos x="48" y="32"/>
                </a:cxn>
                <a:cxn ang="0">
                  <a:pos x="46" y="26"/>
                </a:cxn>
                <a:cxn ang="0">
                  <a:pos x="44" y="20"/>
                </a:cxn>
                <a:cxn ang="0">
                  <a:pos x="36" y="18"/>
                </a:cxn>
              </a:cxnLst>
              <a:rect l="0" t="0" r="r" b="b"/>
              <a:pathLst>
                <a:path w="48" h="72">
                  <a:moveTo>
                    <a:pt x="36" y="18"/>
                  </a:moveTo>
                  <a:lnTo>
                    <a:pt x="36" y="16"/>
                  </a:lnTo>
                  <a:lnTo>
                    <a:pt x="34" y="14"/>
                  </a:lnTo>
                  <a:lnTo>
                    <a:pt x="34" y="12"/>
                  </a:lnTo>
                  <a:lnTo>
                    <a:pt x="34" y="10"/>
                  </a:lnTo>
                  <a:lnTo>
                    <a:pt x="32" y="8"/>
                  </a:lnTo>
                  <a:lnTo>
                    <a:pt x="32" y="6"/>
                  </a:lnTo>
                  <a:lnTo>
                    <a:pt x="30" y="6"/>
                  </a:lnTo>
                  <a:lnTo>
                    <a:pt x="28" y="6"/>
                  </a:lnTo>
                  <a:lnTo>
                    <a:pt x="26" y="6"/>
                  </a:lnTo>
                  <a:lnTo>
                    <a:pt x="24" y="6"/>
                  </a:lnTo>
                  <a:lnTo>
                    <a:pt x="22" y="6"/>
                  </a:lnTo>
                  <a:lnTo>
                    <a:pt x="22" y="4"/>
                  </a:lnTo>
                  <a:lnTo>
                    <a:pt x="20" y="4"/>
                  </a:lnTo>
                  <a:lnTo>
                    <a:pt x="18" y="4"/>
                  </a:lnTo>
                  <a:lnTo>
                    <a:pt x="14" y="2"/>
                  </a:lnTo>
                  <a:lnTo>
                    <a:pt x="12" y="2"/>
                  </a:lnTo>
                  <a:lnTo>
                    <a:pt x="12" y="0"/>
                  </a:lnTo>
                  <a:lnTo>
                    <a:pt x="10" y="2"/>
                  </a:lnTo>
                  <a:lnTo>
                    <a:pt x="10" y="4"/>
                  </a:lnTo>
                  <a:lnTo>
                    <a:pt x="10" y="6"/>
                  </a:lnTo>
                  <a:lnTo>
                    <a:pt x="10" y="8"/>
                  </a:lnTo>
                  <a:lnTo>
                    <a:pt x="8" y="10"/>
                  </a:lnTo>
                  <a:lnTo>
                    <a:pt x="6" y="10"/>
                  </a:lnTo>
                  <a:lnTo>
                    <a:pt x="6" y="12"/>
                  </a:lnTo>
                  <a:lnTo>
                    <a:pt x="4" y="14"/>
                  </a:lnTo>
                  <a:lnTo>
                    <a:pt x="2" y="16"/>
                  </a:lnTo>
                  <a:lnTo>
                    <a:pt x="2" y="18"/>
                  </a:lnTo>
                  <a:lnTo>
                    <a:pt x="2" y="20"/>
                  </a:lnTo>
                  <a:lnTo>
                    <a:pt x="2" y="22"/>
                  </a:lnTo>
                  <a:lnTo>
                    <a:pt x="2" y="26"/>
                  </a:lnTo>
                  <a:lnTo>
                    <a:pt x="2" y="30"/>
                  </a:lnTo>
                  <a:lnTo>
                    <a:pt x="2" y="32"/>
                  </a:lnTo>
                  <a:lnTo>
                    <a:pt x="4" y="34"/>
                  </a:lnTo>
                  <a:lnTo>
                    <a:pt x="4" y="36"/>
                  </a:lnTo>
                  <a:lnTo>
                    <a:pt x="6" y="38"/>
                  </a:lnTo>
                  <a:lnTo>
                    <a:pt x="8" y="40"/>
                  </a:lnTo>
                  <a:lnTo>
                    <a:pt x="10" y="42"/>
                  </a:lnTo>
                  <a:lnTo>
                    <a:pt x="10" y="44"/>
                  </a:lnTo>
                  <a:lnTo>
                    <a:pt x="10" y="46"/>
                  </a:lnTo>
                  <a:lnTo>
                    <a:pt x="8" y="48"/>
                  </a:lnTo>
                  <a:lnTo>
                    <a:pt x="6" y="48"/>
                  </a:lnTo>
                  <a:lnTo>
                    <a:pt x="6" y="50"/>
                  </a:lnTo>
                  <a:lnTo>
                    <a:pt x="6" y="52"/>
                  </a:lnTo>
                  <a:lnTo>
                    <a:pt x="6" y="54"/>
                  </a:lnTo>
                  <a:lnTo>
                    <a:pt x="6" y="56"/>
                  </a:lnTo>
                  <a:lnTo>
                    <a:pt x="6" y="58"/>
                  </a:lnTo>
                  <a:lnTo>
                    <a:pt x="6" y="60"/>
                  </a:lnTo>
                  <a:lnTo>
                    <a:pt x="4" y="60"/>
                  </a:lnTo>
                  <a:lnTo>
                    <a:pt x="4" y="62"/>
                  </a:lnTo>
                  <a:lnTo>
                    <a:pt x="2" y="62"/>
                  </a:lnTo>
                  <a:lnTo>
                    <a:pt x="2" y="64"/>
                  </a:lnTo>
                  <a:lnTo>
                    <a:pt x="2" y="66"/>
                  </a:lnTo>
                  <a:lnTo>
                    <a:pt x="0" y="66"/>
                  </a:lnTo>
                  <a:lnTo>
                    <a:pt x="0" y="68"/>
                  </a:lnTo>
                  <a:lnTo>
                    <a:pt x="2" y="70"/>
                  </a:lnTo>
                  <a:lnTo>
                    <a:pt x="4" y="70"/>
                  </a:lnTo>
                  <a:lnTo>
                    <a:pt x="4" y="72"/>
                  </a:lnTo>
                  <a:lnTo>
                    <a:pt x="6" y="72"/>
                  </a:lnTo>
                  <a:lnTo>
                    <a:pt x="8" y="72"/>
                  </a:lnTo>
                  <a:lnTo>
                    <a:pt x="10" y="70"/>
                  </a:lnTo>
                  <a:lnTo>
                    <a:pt x="12" y="70"/>
                  </a:lnTo>
                  <a:lnTo>
                    <a:pt x="12" y="68"/>
                  </a:lnTo>
                  <a:lnTo>
                    <a:pt x="14" y="66"/>
                  </a:lnTo>
                  <a:lnTo>
                    <a:pt x="16" y="68"/>
                  </a:lnTo>
                  <a:lnTo>
                    <a:pt x="18" y="68"/>
                  </a:lnTo>
                  <a:lnTo>
                    <a:pt x="20" y="68"/>
                  </a:lnTo>
                  <a:lnTo>
                    <a:pt x="22" y="68"/>
                  </a:lnTo>
                  <a:lnTo>
                    <a:pt x="22" y="70"/>
                  </a:lnTo>
                  <a:lnTo>
                    <a:pt x="24" y="70"/>
                  </a:lnTo>
                  <a:lnTo>
                    <a:pt x="28" y="70"/>
                  </a:lnTo>
                  <a:lnTo>
                    <a:pt x="28" y="68"/>
                  </a:lnTo>
                  <a:lnTo>
                    <a:pt x="30" y="68"/>
                  </a:lnTo>
                  <a:lnTo>
                    <a:pt x="32" y="66"/>
                  </a:lnTo>
                  <a:lnTo>
                    <a:pt x="34" y="64"/>
                  </a:lnTo>
                  <a:lnTo>
                    <a:pt x="34" y="62"/>
                  </a:lnTo>
                  <a:lnTo>
                    <a:pt x="36" y="60"/>
                  </a:lnTo>
                  <a:lnTo>
                    <a:pt x="36" y="56"/>
                  </a:lnTo>
                  <a:lnTo>
                    <a:pt x="36" y="54"/>
                  </a:lnTo>
                  <a:lnTo>
                    <a:pt x="38" y="52"/>
                  </a:lnTo>
                  <a:lnTo>
                    <a:pt x="38" y="50"/>
                  </a:lnTo>
                  <a:lnTo>
                    <a:pt x="40" y="46"/>
                  </a:lnTo>
                  <a:lnTo>
                    <a:pt x="42" y="44"/>
                  </a:lnTo>
                  <a:lnTo>
                    <a:pt x="44" y="42"/>
                  </a:lnTo>
                  <a:lnTo>
                    <a:pt x="46" y="40"/>
                  </a:lnTo>
                  <a:lnTo>
                    <a:pt x="48" y="36"/>
                  </a:lnTo>
                  <a:lnTo>
                    <a:pt x="48" y="34"/>
                  </a:lnTo>
                  <a:lnTo>
                    <a:pt x="48" y="32"/>
                  </a:lnTo>
                  <a:lnTo>
                    <a:pt x="48" y="30"/>
                  </a:lnTo>
                  <a:lnTo>
                    <a:pt x="46" y="28"/>
                  </a:lnTo>
                  <a:lnTo>
                    <a:pt x="46" y="26"/>
                  </a:lnTo>
                  <a:lnTo>
                    <a:pt x="46" y="24"/>
                  </a:lnTo>
                  <a:lnTo>
                    <a:pt x="44" y="22"/>
                  </a:lnTo>
                  <a:lnTo>
                    <a:pt x="44" y="20"/>
                  </a:lnTo>
                  <a:lnTo>
                    <a:pt x="36" y="18"/>
                  </a:lnTo>
                  <a:close/>
                </a:path>
              </a:pathLst>
            </a:custGeom>
            <a:grpFill/>
            <a:ln w="3175">
              <a:solidFill>
                <a:schemeClr val="bg1"/>
              </a:solidFill>
              <a:round/>
              <a:headEnd/>
              <a:tailEnd/>
            </a:ln>
          </p:spPr>
          <p:txBody>
            <a:bodyPr/>
            <a:lstStyle/>
            <a:p>
              <a:endParaRPr lang="en-US" dirty="0"/>
            </a:p>
          </p:txBody>
        </p:sp>
        <p:sp>
          <p:nvSpPr>
            <p:cNvPr id="713" name="Freeform 34"/>
            <p:cNvSpPr>
              <a:spLocks noChangeAspect="1"/>
            </p:cNvSpPr>
            <p:nvPr/>
          </p:nvSpPr>
          <p:spPr bwMode="auto">
            <a:xfrm>
              <a:off x="359" y="1358"/>
              <a:ext cx="32" cy="14"/>
            </a:xfrm>
            <a:custGeom>
              <a:avLst/>
              <a:gdLst/>
              <a:ahLst/>
              <a:cxnLst>
                <a:cxn ang="0">
                  <a:pos x="28" y="0"/>
                </a:cxn>
                <a:cxn ang="0">
                  <a:pos x="26" y="0"/>
                </a:cxn>
                <a:cxn ang="0">
                  <a:pos x="24" y="2"/>
                </a:cxn>
                <a:cxn ang="0">
                  <a:pos x="18" y="2"/>
                </a:cxn>
                <a:cxn ang="0">
                  <a:pos x="16" y="4"/>
                </a:cxn>
                <a:cxn ang="0">
                  <a:pos x="14" y="4"/>
                </a:cxn>
                <a:cxn ang="0">
                  <a:pos x="14" y="4"/>
                </a:cxn>
                <a:cxn ang="0">
                  <a:pos x="14" y="4"/>
                </a:cxn>
                <a:cxn ang="0">
                  <a:pos x="14" y="4"/>
                </a:cxn>
                <a:cxn ang="0">
                  <a:pos x="14" y="4"/>
                </a:cxn>
                <a:cxn ang="0">
                  <a:pos x="14" y="6"/>
                </a:cxn>
                <a:cxn ang="0">
                  <a:pos x="12" y="6"/>
                </a:cxn>
                <a:cxn ang="0">
                  <a:pos x="10" y="6"/>
                </a:cxn>
                <a:cxn ang="0">
                  <a:pos x="6" y="8"/>
                </a:cxn>
                <a:cxn ang="0">
                  <a:pos x="4" y="10"/>
                </a:cxn>
                <a:cxn ang="0">
                  <a:pos x="2" y="10"/>
                </a:cxn>
                <a:cxn ang="0">
                  <a:pos x="0" y="12"/>
                </a:cxn>
                <a:cxn ang="0">
                  <a:pos x="0" y="12"/>
                </a:cxn>
                <a:cxn ang="0">
                  <a:pos x="0" y="12"/>
                </a:cxn>
                <a:cxn ang="0">
                  <a:pos x="0" y="14"/>
                </a:cxn>
                <a:cxn ang="0">
                  <a:pos x="2" y="14"/>
                </a:cxn>
                <a:cxn ang="0">
                  <a:pos x="2" y="14"/>
                </a:cxn>
                <a:cxn ang="0">
                  <a:pos x="4" y="14"/>
                </a:cxn>
                <a:cxn ang="0">
                  <a:pos x="6" y="14"/>
                </a:cxn>
                <a:cxn ang="0">
                  <a:pos x="8" y="14"/>
                </a:cxn>
                <a:cxn ang="0">
                  <a:pos x="14" y="12"/>
                </a:cxn>
                <a:cxn ang="0">
                  <a:pos x="16" y="10"/>
                </a:cxn>
                <a:cxn ang="0">
                  <a:pos x="18" y="10"/>
                </a:cxn>
                <a:cxn ang="0">
                  <a:pos x="20" y="10"/>
                </a:cxn>
                <a:cxn ang="0">
                  <a:pos x="22" y="10"/>
                </a:cxn>
                <a:cxn ang="0">
                  <a:pos x="24" y="12"/>
                </a:cxn>
                <a:cxn ang="0">
                  <a:pos x="26" y="12"/>
                </a:cxn>
                <a:cxn ang="0">
                  <a:pos x="28" y="12"/>
                </a:cxn>
                <a:cxn ang="0">
                  <a:pos x="30" y="10"/>
                </a:cxn>
                <a:cxn ang="0">
                  <a:pos x="30" y="10"/>
                </a:cxn>
                <a:cxn ang="0">
                  <a:pos x="32" y="8"/>
                </a:cxn>
                <a:cxn ang="0">
                  <a:pos x="32" y="6"/>
                </a:cxn>
                <a:cxn ang="0">
                  <a:pos x="32" y="4"/>
                </a:cxn>
                <a:cxn ang="0">
                  <a:pos x="32" y="4"/>
                </a:cxn>
                <a:cxn ang="0">
                  <a:pos x="30" y="2"/>
                </a:cxn>
                <a:cxn ang="0">
                  <a:pos x="30" y="2"/>
                </a:cxn>
                <a:cxn ang="0">
                  <a:pos x="28" y="0"/>
                </a:cxn>
                <a:cxn ang="0">
                  <a:pos x="28" y="0"/>
                </a:cxn>
                <a:cxn ang="0">
                  <a:pos x="28" y="0"/>
                </a:cxn>
              </a:cxnLst>
              <a:rect l="0" t="0" r="r" b="b"/>
              <a:pathLst>
                <a:path w="32" h="14">
                  <a:moveTo>
                    <a:pt x="28" y="0"/>
                  </a:moveTo>
                  <a:lnTo>
                    <a:pt x="26" y="0"/>
                  </a:lnTo>
                  <a:lnTo>
                    <a:pt x="24" y="2"/>
                  </a:lnTo>
                  <a:lnTo>
                    <a:pt x="18" y="2"/>
                  </a:lnTo>
                  <a:lnTo>
                    <a:pt x="16" y="4"/>
                  </a:lnTo>
                  <a:lnTo>
                    <a:pt x="14" y="4"/>
                  </a:lnTo>
                  <a:lnTo>
                    <a:pt x="14" y="6"/>
                  </a:lnTo>
                  <a:lnTo>
                    <a:pt x="12" y="6"/>
                  </a:lnTo>
                  <a:lnTo>
                    <a:pt x="10" y="6"/>
                  </a:lnTo>
                  <a:lnTo>
                    <a:pt x="6" y="8"/>
                  </a:lnTo>
                  <a:lnTo>
                    <a:pt x="4" y="10"/>
                  </a:lnTo>
                  <a:lnTo>
                    <a:pt x="2" y="10"/>
                  </a:lnTo>
                  <a:lnTo>
                    <a:pt x="0" y="12"/>
                  </a:lnTo>
                  <a:lnTo>
                    <a:pt x="0" y="14"/>
                  </a:lnTo>
                  <a:lnTo>
                    <a:pt x="2" y="14"/>
                  </a:lnTo>
                  <a:lnTo>
                    <a:pt x="4" y="14"/>
                  </a:lnTo>
                  <a:lnTo>
                    <a:pt x="6" y="14"/>
                  </a:lnTo>
                  <a:lnTo>
                    <a:pt x="8" y="14"/>
                  </a:lnTo>
                  <a:lnTo>
                    <a:pt x="14" y="12"/>
                  </a:lnTo>
                  <a:lnTo>
                    <a:pt x="16" y="10"/>
                  </a:lnTo>
                  <a:lnTo>
                    <a:pt x="18" y="10"/>
                  </a:lnTo>
                  <a:lnTo>
                    <a:pt x="20" y="10"/>
                  </a:lnTo>
                  <a:lnTo>
                    <a:pt x="22" y="10"/>
                  </a:lnTo>
                  <a:lnTo>
                    <a:pt x="24" y="12"/>
                  </a:lnTo>
                  <a:lnTo>
                    <a:pt x="26" y="12"/>
                  </a:lnTo>
                  <a:lnTo>
                    <a:pt x="28" y="12"/>
                  </a:lnTo>
                  <a:lnTo>
                    <a:pt x="30" y="10"/>
                  </a:lnTo>
                  <a:lnTo>
                    <a:pt x="32" y="8"/>
                  </a:lnTo>
                  <a:lnTo>
                    <a:pt x="32" y="6"/>
                  </a:lnTo>
                  <a:lnTo>
                    <a:pt x="32" y="4"/>
                  </a:lnTo>
                  <a:lnTo>
                    <a:pt x="30" y="2"/>
                  </a:lnTo>
                  <a:lnTo>
                    <a:pt x="28" y="0"/>
                  </a:lnTo>
                  <a:close/>
                </a:path>
              </a:pathLst>
            </a:custGeom>
            <a:grpFill/>
            <a:ln w="3175">
              <a:solidFill>
                <a:schemeClr val="bg1"/>
              </a:solidFill>
              <a:round/>
              <a:headEnd/>
              <a:tailEnd/>
            </a:ln>
          </p:spPr>
          <p:txBody>
            <a:bodyPr/>
            <a:lstStyle/>
            <a:p>
              <a:endParaRPr lang="en-US" dirty="0"/>
            </a:p>
          </p:txBody>
        </p:sp>
        <p:sp>
          <p:nvSpPr>
            <p:cNvPr id="714" name="Freeform 35"/>
            <p:cNvSpPr>
              <a:spLocks noChangeAspect="1"/>
            </p:cNvSpPr>
            <p:nvPr/>
          </p:nvSpPr>
          <p:spPr bwMode="auto">
            <a:xfrm>
              <a:off x="559" y="1308"/>
              <a:ext cx="42" cy="16"/>
            </a:xfrm>
            <a:custGeom>
              <a:avLst/>
              <a:gdLst/>
              <a:ahLst/>
              <a:cxnLst>
                <a:cxn ang="0">
                  <a:pos x="34" y="0"/>
                </a:cxn>
                <a:cxn ang="0">
                  <a:pos x="30" y="2"/>
                </a:cxn>
                <a:cxn ang="0">
                  <a:pos x="30" y="2"/>
                </a:cxn>
                <a:cxn ang="0">
                  <a:pos x="30" y="2"/>
                </a:cxn>
                <a:cxn ang="0">
                  <a:pos x="28" y="2"/>
                </a:cxn>
                <a:cxn ang="0">
                  <a:pos x="26" y="0"/>
                </a:cxn>
                <a:cxn ang="0">
                  <a:pos x="24" y="0"/>
                </a:cxn>
                <a:cxn ang="0">
                  <a:pos x="24" y="0"/>
                </a:cxn>
                <a:cxn ang="0">
                  <a:pos x="22" y="4"/>
                </a:cxn>
                <a:cxn ang="0">
                  <a:pos x="22" y="6"/>
                </a:cxn>
                <a:cxn ang="0">
                  <a:pos x="20" y="8"/>
                </a:cxn>
                <a:cxn ang="0">
                  <a:pos x="18" y="10"/>
                </a:cxn>
                <a:cxn ang="0">
                  <a:pos x="18" y="10"/>
                </a:cxn>
                <a:cxn ang="0">
                  <a:pos x="16" y="10"/>
                </a:cxn>
                <a:cxn ang="0">
                  <a:pos x="16" y="6"/>
                </a:cxn>
                <a:cxn ang="0">
                  <a:pos x="16" y="4"/>
                </a:cxn>
                <a:cxn ang="0">
                  <a:pos x="16" y="4"/>
                </a:cxn>
                <a:cxn ang="0">
                  <a:pos x="16" y="4"/>
                </a:cxn>
                <a:cxn ang="0">
                  <a:pos x="14" y="4"/>
                </a:cxn>
                <a:cxn ang="0">
                  <a:pos x="12" y="4"/>
                </a:cxn>
                <a:cxn ang="0">
                  <a:pos x="8" y="6"/>
                </a:cxn>
                <a:cxn ang="0">
                  <a:pos x="6" y="8"/>
                </a:cxn>
                <a:cxn ang="0">
                  <a:pos x="6" y="8"/>
                </a:cxn>
                <a:cxn ang="0">
                  <a:pos x="2" y="12"/>
                </a:cxn>
                <a:cxn ang="0">
                  <a:pos x="0" y="14"/>
                </a:cxn>
                <a:cxn ang="0">
                  <a:pos x="0" y="16"/>
                </a:cxn>
                <a:cxn ang="0">
                  <a:pos x="4" y="16"/>
                </a:cxn>
                <a:cxn ang="0">
                  <a:pos x="6" y="16"/>
                </a:cxn>
                <a:cxn ang="0">
                  <a:pos x="6" y="16"/>
                </a:cxn>
                <a:cxn ang="0">
                  <a:pos x="6" y="16"/>
                </a:cxn>
                <a:cxn ang="0">
                  <a:pos x="10" y="16"/>
                </a:cxn>
                <a:cxn ang="0">
                  <a:pos x="18" y="16"/>
                </a:cxn>
                <a:cxn ang="0">
                  <a:pos x="22" y="16"/>
                </a:cxn>
                <a:cxn ang="0">
                  <a:pos x="24" y="14"/>
                </a:cxn>
                <a:cxn ang="0">
                  <a:pos x="26" y="12"/>
                </a:cxn>
                <a:cxn ang="0">
                  <a:pos x="26" y="10"/>
                </a:cxn>
                <a:cxn ang="0">
                  <a:pos x="28" y="10"/>
                </a:cxn>
                <a:cxn ang="0">
                  <a:pos x="30" y="10"/>
                </a:cxn>
                <a:cxn ang="0">
                  <a:pos x="30" y="10"/>
                </a:cxn>
                <a:cxn ang="0">
                  <a:pos x="30" y="8"/>
                </a:cxn>
                <a:cxn ang="0">
                  <a:pos x="32" y="8"/>
                </a:cxn>
                <a:cxn ang="0">
                  <a:pos x="34" y="8"/>
                </a:cxn>
                <a:cxn ang="0">
                  <a:pos x="38" y="6"/>
                </a:cxn>
                <a:cxn ang="0">
                  <a:pos x="40" y="6"/>
                </a:cxn>
                <a:cxn ang="0">
                  <a:pos x="40" y="6"/>
                </a:cxn>
                <a:cxn ang="0">
                  <a:pos x="42" y="4"/>
                </a:cxn>
                <a:cxn ang="0">
                  <a:pos x="42" y="2"/>
                </a:cxn>
                <a:cxn ang="0">
                  <a:pos x="42" y="0"/>
                </a:cxn>
                <a:cxn ang="0">
                  <a:pos x="42" y="2"/>
                </a:cxn>
                <a:cxn ang="0">
                  <a:pos x="40" y="2"/>
                </a:cxn>
                <a:cxn ang="0">
                  <a:pos x="38" y="2"/>
                </a:cxn>
                <a:cxn ang="0">
                  <a:pos x="38" y="2"/>
                </a:cxn>
                <a:cxn ang="0">
                  <a:pos x="36" y="0"/>
                </a:cxn>
                <a:cxn ang="0">
                  <a:pos x="34" y="0"/>
                </a:cxn>
                <a:cxn ang="0">
                  <a:pos x="34" y="0"/>
                </a:cxn>
              </a:cxnLst>
              <a:rect l="0" t="0" r="r" b="b"/>
              <a:pathLst>
                <a:path w="42" h="16">
                  <a:moveTo>
                    <a:pt x="34" y="0"/>
                  </a:moveTo>
                  <a:lnTo>
                    <a:pt x="34" y="0"/>
                  </a:lnTo>
                  <a:lnTo>
                    <a:pt x="32" y="0"/>
                  </a:lnTo>
                  <a:lnTo>
                    <a:pt x="30" y="2"/>
                  </a:lnTo>
                  <a:lnTo>
                    <a:pt x="28" y="2"/>
                  </a:lnTo>
                  <a:lnTo>
                    <a:pt x="28" y="0"/>
                  </a:lnTo>
                  <a:lnTo>
                    <a:pt x="26" y="0"/>
                  </a:lnTo>
                  <a:lnTo>
                    <a:pt x="24" y="0"/>
                  </a:lnTo>
                  <a:lnTo>
                    <a:pt x="22" y="2"/>
                  </a:lnTo>
                  <a:lnTo>
                    <a:pt x="22" y="4"/>
                  </a:lnTo>
                  <a:lnTo>
                    <a:pt x="22" y="6"/>
                  </a:lnTo>
                  <a:lnTo>
                    <a:pt x="20" y="8"/>
                  </a:lnTo>
                  <a:lnTo>
                    <a:pt x="18" y="10"/>
                  </a:lnTo>
                  <a:lnTo>
                    <a:pt x="16" y="10"/>
                  </a:lnTo>
                  <a:lnTo>
                    <a:pt x="16" y="8"/>
                  </a:lnTo>
                  <a:lnTo>
                    <a:pt x="16" y="6"/>
                  </a:lnTo>
                  <a:lnTo>
                    <a:pt x="16" y="4"/>
                  </a:lnTo>
                  <a:lnTo>
                    <a:pt x="14" y="4"/>
                  </a:lnTo>
                  <a:lnTo>
                    <a:pt x="12" y="4"/>
                  </a:lnTo>
                  <a:lnTo>
                    <a:pt x="10" y="4"/>
                  </a:lnTo>
                  <a:lnTo>
                    <a:pt x="8" y="6"/>
                  </a:lnTo>
                  <a:lnTo>
                    <a:pt x="6" y="6"/>
                  </a:lnTo>
                  <a:lnTo>
                    <a:pt x="6" y="8"/>
                  </a:lnTo>
                  <a:lnTo>
                    <a:pt x="4" y="10"/>
                  </a:lnTo>
                  <a:lnTo>
                    <a:pt x="2" y="12"/>
                  </a:lnTo>
                  <a:lnTo>
                    <a:pt x="0" y="12"/>
                  </a:lnTo>
                  <a:lnTo>
                    <a:pt x="0" y="14"/>
                  </a:lnTo>
                  <a:lnTo>
                    <a:pt x="0" y="16"/>
                  </a:lnTo>
                  <a:lnTo>
                    <a:pt x="2" y="16"/>
                  </a:lnTo>
                  <a:lnTo>
                    <a:pt x="4" y="16"/>
                  </a:lnTo>
                  <a:lnTo>
                    <a:pt x="6" y="16"/>
                  </a:lnTo>
                  <a:lnTo>
                    <a:pt x="8" y="16"/>
                  </a:lnTo>
                  <a:lnTo>
                    <a:pt x="10" y="16"/>
                  </a:lnTo>
                  <a:lnTo>
                    <a:pt x="12" y="16"/>
                  </a:lnTo>
                  <a:lnTo>
                    <a:pt x="18" y="16"/>
                  </a:lnTo>
                  <a:lnTo>
                    <a:pt x="20" y="16"/>
                  </a:lnTo>
                  <a:lnTo>
                    <a:pt x="22" y="16"/>
                  </a:lnTo>
                  <a:lnTo>
                    <a:pt x="24" y="14"/>
                  </a:lnTo>
                  <a:lnTo>
                    <a:pt x="24" y="12"/>
                  </a:lnTo>
                  <a:lnTo>
                    <a:pt x="26" y="12"/>
                  </a:lnTo>
                  <a:lnTo>
                    <a:pt x="26" y="10"/>
                  </a:lnTo>
                  <a:lnTo>
                    <a:pt x="28" y="10"/>
                  </a:lnTo>
                  <a:lnTo>
                    <a:pt x="30" y="10"/>
                  </a:lnTo>
                  <a:lnTo>
                    <a:pt x="30" y="8"/>
                  </a:lnTo>
                  <a:lnTo>
                    <a:pt x="32" y="8"/>
                  </a:lnTo>
                  <a:lnTo>
                    <a:pt x="34" y="8"/>
                  </a:lnTo>
                  <a:lnTo>
                    <a:pt x="36" y="8"/>
                  </a:lnTo>
                  <a:lnTo>
                    <a:pt x="38" y="6"/>
                  </a:lnTo>
                  <a:lnTo>
                    <a:pt x="40" y="6"/>
                  </a:lnTo>
                  <a:lnTo>
                    <a:pt x="42" y="4"/>
                  </a:lnTo>
                  <a:lnTo>
                    <a:pt x="42" y="2"/>
                  </a:lnTo>
                  <a:lnTo>
                    <a:pt x="42" y="0"/>
                  </a:lnTo>
                  <a:lnTo>
                    <a:pt x="42" y="2"/>
                  </a:lnTo>
                  <a:lnTo>
                    <a:pt x="40" y="2"/>
                  </a:lnTo>
                  <a:lnTo>
                    <a:pt x="38" y="2"/>
                  </a:lnTo>
                  <a:lnTo>
                    <a:pt x="36" y="0"/>
                  </a:lnTo>
                  <a:lnTo>
                    <a:pt x="34" y="0"/>
                  </a:lnTo>
                  <a:close/>
                </a:path>
              </a:pathLst>
            </a:custGeom>
            <a:grpFill/>
            <a:ln w="3175">
              <a:solidFill>
                <a:schemeClr val="bg1"/>
              </a:solidFill>
              <a:round/>
              <a:headEnd/>
              <a:tailEnd/>
            </a:ln>
          </p:spPr>
          <p:txBody>
            <a:bodyPr/>
            <a:lstStyle/>
            <a:p>
              <a:endParaRPr lang="en-US" dirty="0"/>
            </a:p>
          </p:txBody>
        </p:sp>
        <p:sp>
          <p:nvSpPr>
            <p:cNvPr id="715" name="Freeform 36"/>
            <p:cNvSpPr>
              <a:spLocks noChangeAspect="1"/>
            </p:cNvSpPr>
            <p:nvPr/>
          </p:nvSpPr>
          <p:spPr bwMode="auto">
            <a:xfrm>
              <a:off x="599" y="1298"/>
              <a:ext cx="20" cy="10"/>
            </a:xfrm>
            <a:custGeom>
              <a:avLst/>
              <a:gdLst/>
              <a:ahLst/>
              <a:cxnLst>
                <a:cxn ang="0">
                  <a:pos x="10" y="2"/>
                </a:cxn>
                <a:cxn ang="0">
                  <a:pos x="8" y="2"/>
                </a:cxn>
                <a:cxn ang="0">
                  <a:pos x="6" y="4"/>
                </a:cxn>
                <a:cxn ang="0">
                  <a:pos x="4" y="4"/>
                </a:cxn>
                <a:cxn ang="0">
                  <a:pos x="2" y="4"/>
                </a:cxn>
                <a:cxn ang="0">
                  <a:pos x="0" y="6"/>
                </a:cxn>
                <a:cxn ang="0">
                  <a:pos x="0" y="6"/>
                </a:cxn>
                <a:cxn ang="0">
                  <a:pos x="0" y="8"/>
                </a:cxn>
                <a:cxn ang="0">
                  <a:pos x="0" y="8"/>
                </a:cxn>
                <a:cxn ang="0">
                  <a:pos x="0" y="8"/>
                </a:cxn>
                <a:cxn ang="0">
                  <a:pos x="2" y="10"/>
                </a:cxn>
                <a:cxn ang="0">
                  <a:pos x="4" y="10"/>
                </a:cxn>
                <a:cxn ang="0">
                  <a:pos x="6" y="10"/>
                </a:cxn>
                <a:cxn ang="0">
                  <a:pos x="8" y="10"/>
                </a:cxn>
                <a:cxn ang="0">
                  <a:pos x="10" y="8"/>
                </a:cxn>
                <a:cxn ang="0">
                  <a:pos x="12" y="8"/>
                </a:cxn>
                <a:cxn ang="0">
                  <a:pos x="12" y="8"/>
                </a:cxn>
                <a:cxn ang="0">
                  <a:pos x="14" y="8"/>
                </a:cxn>
                <a:cxn ang="0">
                  <a:pos x="14" y="6"/>
                </a:cxn>
                <a:cxn ang="0">
                  <a:pos x="14" y="6"/>
                </a:cxn>
                <a:cxn ang="0">
                  <a:pos x="14" y="4"/>
                </a:cxn>
                <a:cxn ang="0">
                  <a:pos x="14" y="4"/>
                </a:cxn>
                <a:cxn ang="0">
                  <a:pos x="14" y="4"/>
                </a:cxn>
                <a:cxn ang="0">
                  <a:pos x="14" y="4"/>
                </a:cxn>
                <a:cxn ang="0">
                  <a:pos x="16" y="4"/>
                </a:cxn>
                <a:cxn ang="0">
                  <a:pos x="16" y="4"/>
                </a:cxn>
                <a:cxn ang="0">
                  <a:pos x="18" y="4"/>
                </a:cxn>
                <a:cxn ang="0">
                  <a:pos x="18" y="4"/>
                </a:cxn>
                <a:cxn ang="0">
                  <a:pos x="20" y="4"/>
                </a:cxn>
                <a:cxn ang="0">
                  <a:pos x="20" y="4"/>
                </a:cxn>
                <a:cxn ang="0">
                  <a:pos x="20" y="4"/>
                </a:cxn>
                <a:cxn ang="0">
                  <a:pos x="20" y="4"/>
                </a:cxn>
                <a:cxn ang="0">
                  <a:pos x="18" y="2"/>
                </a:cxn>
                <a:cxn ang="0">
                  <a:pos x="18" y="2"/>
                </a:cxn>
                <a:cxn ang="0">
                  <a:pos x="16" y="0"/>
                </a:cxn>
                <a:cxn ang="0">
                  <a:pos x="16" y="0"/>
                </a:cxn>
                <a:cxn ang="0">
                  <a:pos x="14" y="0"/>
                </a:cxn>
                <a:cxn ang="0">
                  <a:pos x="12" y="0"/>
                </a:cxn>
                <a:cxn ang="0">
                  <a:pos x="10" y="2"/>
                </a:cxn>
                <a:cxn ang="0">
                  <a:pos x="10" y="2"/>
                </a:cxn>
                <a:cxn ang="0">
                  <a:pos x="10" y="2"/>
                </a:cxn>
              </a:cxnLst>
              <a:rect l="0" t="0" r="r" b="b"/>
              <a:pathLst>
                <a:path w="20" h="10">
                  <a:moveTo>
                    <a:pt x="10" y="2"/>
                  </a:moveTo>
                  <a:lnTo>
                    <a:pt x="8" y="2"/>
                  </a:lnTo>
                  <a:lnTo>
                    <a:pt x="6" y="4"/>
                  </a:lnTo>
                  <a:lnTo>
                    <a:pt x="4" y="4"/>
                  </a:lnTo>
                  <a:lnTo>
                    <a:pt x="2" y="4"/>
                  </a:lnTo>
                  <a:lnTo>
                    <a:pt x="0" y="6"/>
                  </a:lnTo>
                  <a:lnTo>
                    <a:pt x="0" y="8"/>
                  </a:lnTo>
                  <a:lnTo>
                    <a:pt x="2" y="10"/>
                  </a:lnTo>
                  <a:lnTo>
                    <a:pt x="4" y="10"/>
                  </a:lnTo>
                  <a:lnTo>
                    <a:pt x="6" y="10"/>
                  </a:lnTo>
                  <a:lnTo>
                    <a:pt x="8" y="10"/>
                  </a:lnTo>
                  <a:lnTo>
                    <a:pt x="10" y="8"/>
                  </a:lnTo>
                  <a:lnTo>
                    <a:pt x="12" y="8"/>
                  </a:lnTo>
                  <a:lnTo>
                    <a:pt x="14" y="8"/>
                  </a:lnTo>
                  <a:lnTo>
                    <a:pt x="14" y="6"/>
                  </a:lnTo>
                  <a:lnTo>
                    <a:pt x="14" y="4"/>
                  </a:lnTo>
                  <a:lnTo>
                    <a:pt x="16" y="4"/>
                  </a:lnTo>
                  <a:lnTo>
                    <a:pt x="18" y="4"/>
                  </a:lnTo>
                  <a:lnTo>
                    <a:pt x="20" y="4"/>
                  </a:lnTo>
                  <a:lnTo>
                    <a:pt x="18" y="2"/>
                  </a:lnTo>
                  <a:lnTo>
                    <a:pt x="16" y="0"/>
                  </a:lnTo>
                  <a:lnTo>
                    <a:pt x="14" y="0"/>
                  </a:lnTo>
                  <a:lnTo>
                    <a:pt x="12" y="0"/>
                  </a:lnTo>
                  <a:lnTo>
                    <a:pt x="10" y="2"/>
                  </a:lnTo>
                  <a:close/>
                </a:path>
              </a:pathLst>
            </a:custGeom>
            <a:grpFill/>
            <a:ln w="3175">
              <a:solidFill>
                <a:schemeClr val="bg1"/>
              </a:solidFill>
              <a:round/>
              <a:headEnd/>
              <a:tailEnd/>
            </a:ln>
          </p:spPr>
          <p:txBody>
            <a:bodyPr/>
            <a:lstStyle/>
            <a:p>
              <a:endParaRPr lang="en-US" dirty="0"/>
            </a:p>
          </p:txBody>
        </p:sp>
        <p:sp>
          <p:nvSpPr>
            <p:cNvPr id="716" name="Freeform 37"/>
            <p:cNvSpPr>
              <a:spLocks noChangeAspect="1"/>
            </p:cNvSpPr>
            <p:nvPr/>
          </p:nvSpPr>
          <p:spPr bwMode="auto">
            <a:xfrm>
              <a:off x="823" y="1434"/>
              <a:ext cx="48" cy="50"/>
            </a:xfrm>
            <a:custGeom>
              <a:avLst/>
              <a:gdLst/>
              <a:ahLst/>
              <a:cxnLst>
                <a:cxn ang="0">
                  <a:pos x="36" y="30"/>
                </a:cxn>
                <a:cxn ang="0">
                  <a:pos x="36" y="24"/>
                </a:cxn>
                <a:cxn ang="0">
                  <a:pos x="36" y="18"/>
                </a:cxn>
                <a:cxn ang="0">
                  <a:pos x="36" y="12"/>
                </a:cxn>
                <a:cxn ang="0">
                  <a:pos x="34" y="12"/>
                </a:cxn>
                <a:cxn ang="0">
                  <a:pos x="26" y="10"/>
                </a:cxn>
                <a:cxn ang="0">
                  <a:pos x="22" y="10"/>
                </a:cxn>
                <a:cxn ang="0">
                  <a:pos x="16" y="6"/>
                </a:cxn>
                <a:cxn ang="0">
                  <a:pos x="10" y="0"/>
                </a:cxn>
                <a:cxn ang="0">
                  <a:pos x="6" y="0"/>
                </a:cxn>
                <a:cxn ang="0">
                  <a:pos x="2" y="4"/>
                </a:cxn>
                <a:cxn ang="0">
                  <a:pos x="0" y="8"/>
                </a:cxn>
                <a:cxn ang="0">
                  <a:pos x="4" y="10"/>
                </a:cxn>
                <a:cxn ang="0">
                  <a:pos x="6" y="10"/>
                </a:cxn>
                <a:cxn ang="0">
                  <a:pos x="8" y="8"/>
                </a:cxn>
                <a:cxn ang="0">
                  <a:pos x="10" y="8"/>
                </a:cxn>
                <a:cxn ang="0">
                  <a:pos x="10" y="10"/>
                </a:cxn>
                <a:cxn ang="0">
                  <a:pos x="8" y="10"/>
                </a:cxn>
                <a:cxn ang="0">
                  <a:pos x="8" y="10"/>
                </a:cxn>
                <a:cxn ang="0">
                  <a:pos x="4" y="12"/>
                </a:cxn>
                <a:cxn ang="0">
                  <a:pos x="0" y="14"/>
                </a:cxn>
                <a:cxn ang="0">
                  <a:pos x="2" y="16"/>
                </a:cxn>
                <a:cxn ang="0">
                  <a:pos x="6" y="18"/>
                </a:cxn>
                <a:cxn ang="0">
                  <a:pos x="8" y="16"/>
                </a:cxn>
                <a:cxn ang="0">
                  <a:pos x="8" y="20"/>
                </a:cxn>
                <a:cxn ang="0">
                  <a:pos x="8" y="22"/>
                </a:cxn>
                <a:cxn ang="0">
                  <a:pos x="8" y="22"/>
                </a:cxn>
                <a:cxn ang="0">
                  <a:pos x="12" y="22"/>
                </a:cxn>
                <a:cxn ang="0">
                  <a:pos x="12" y="22"/>
                </a:cxn>
                <a:cxn ang="0">
                  <a:pos x="8" y="24"/>
                </a:cxn>
                <a:cxn ang="0">
                  <a:pos x="8" y="26"/>
                </a:cxn>
                <a:cxn ang="0">
                  <a:pos x="14" y="24"/>
                </a:cxn>
                <a:cxn ang="0">
                  <a:pos x="16" y="24"/>
                </a:cxn>
                <a:cxn ang="0">
                  <a:pos x="16" y="26"/>
                </a:cxn>
                <a:cxn ang="0">
                  <a:pos x="10" y="28"/>
                </a:cxn>
                <a:cxn ang="0">
                  <a:pos x="8" y="30"/>
                </a:cxn>
                <a:cxn ang="0">
                  <a:pos x="12" y="30"/>
                </a:cxn>
                <a:cxn ang="0">
                  <a:pos x="14" y="28"/>
                </a:cxn>
                <a:cxn ang="0">
                  <a:pos x="18" y="28"/>
                </a:cxn>
                <a:cxn ang="0">
                  <a:pos x="18" y="32"/>
                </a:cxn>
                <a:cxn ang="0">
                  <a:pos x="16" y="34"/>
                </a:cxn>
                <a:cxn ang="0">
                  <a:pos x="14" y="36"/>
                </a:cxn>
                <a:cxn ang="0">
                  <a:pos x="20" y="38"/>
                </a:cxn>
                <a:cxn ang="0">
                  <a:pos x="24" y="36"/>
                </a:cxn>
                <a:cxn ang="0">
                  <a:pos x="28" y="36"/>
                </a:cxn>
                <a:cxn ang="0">
                  <a:pos x="30" y="34"/>
                </a:cxn>
                <a:cxn ang="0">
                  <a:pos x="30" y="36"/>
                </a:cxn>
                <a:cxn ang="0">
                  <a:pos x="28" y="38"/>
                </a:cxn>
                <a:cxn ang="0">
                  <a:pos x="26" y="38"/>
                </a:cxn>
                <a:cxn ang="0">
                  <a:pos x="22" y="40"/>
                </a:cxn>
                <a:cxn ang="0">
                  <a:pos x="20" y="42"/>
                </a:cxn>
                <a:cxn ang="0">
                  <a:pos x="24" y="44"/>
                </a:cxn>
                <a:cxn ang="0">
                  <a:pos x="28" y="46"/>
                </a:cxn>
                <a:cxn ang="0">
                  <a:pos x="30" y="46"/>
                </a:cxn>
                <a:cxn ang="0">
                  <a:pos x="32" y="48"/>
                </a:cxn>
                <a:cxn ang="0">
                  <a:pos x="40" y="50"/>
                </a:cxn>
                <a:cxn ang="0">
                  <a:pos x="46" y="44"/>
                </a:cxn>
                <a:cxn ang="0">
                  <a:pos x="48" y="40"/>
                </a:cxn>
                <a:cxn ang="0">
                  <a:pos x="44" y="36"/>
                </a:cxn>
                <a:cxn ang="0">
                  <a:pos x="38" y="32"/>
                </a:cxn>
                <a:cxn ang="0">
                  <a:pos x="36" y="30"/>
                </a:cxn>
              </a:cxnLst>
              <a:rect l="0" t="0" r="r" b="b"/>
              <a:pathLst>
                <a:path w="48" h="50">
                  <a:moveTo>
                    <a:pt x="36" y="30"/>
                  </a:moveTo>
                  <a:lnTo>
                    <a:pt x="36" y="30"/>
                  </a:lnTo>
                  <a:lnTo>
                    <a:pt x="36" y="28"/>
                  </a:lnTo>
                  <a:lnTo>
                    <a:pt x="36" y="24"/>
                  </a:lnTo>
                  <a:lnTo>
                    <a:pt x="36" y="22"/>
                  </a:lnTo>
                  <a:lnTo>
                    <a:pt x="36" y="20"/>
                  </a:lnTo>
                  <a:lnTo>
                    <a:pt x="36" y="18"/>
                  </a:lnTo>
                  <a:lnTo>
                    <a:pt x="36" y="16"/>
                  </a:lnTo>
                  <a:lnTo>
                    <a:pt x="36" y="14"/>
                  </a:lnTo>
                  <a:lnTo>
                    <a:pt x="36" y="12"/>
                  </a:lnTo>
                  <a:lnTo>
                    <a:pt x="34" y="12"/>
                  </a:lnTo>
                  <a:lnTo>
                    <a:pt x="32" y="12"/>
                  </a:lnTo>
                  <a:lnTo>
                    <a:pt x="30" y="10"/>
                  </a:lnTo>
                  <a:lnTo>
                    <a:pt x="26" y="10"/>
                  </a:lnTo>
                  <a:lnTo>
                    <a:pt x="24" y="10"/>
                  </a:lnTo>
                  <a:lnTo>
                    <a:pt x="22" y="10"/>
                  </a:lnTo>
                  <a:lnTo>
                    <a:pt x="20" y="8"/>
                  </a:lnTo>
                  <a:lnTo>
                    <a:pt x="18" y="6"/>
                  </a:lnTo>
                  <a:lnTo>
                    <a:pt x="16" y="6"/>
                  </a:lnTo>
                  <a:lnTo>
                    <a:pt x="14" y="4"/>
                  </a:lnTo>
                  <a:lnTo>
                    <a:pt x="12" y="2"/>
                  </a:lnTo>
                  <a:lnTo>
                    <a:pt x="10" y="0"/>
                  </a:lnTo>
                  <a:lnTo>
                    <a:pt x="8" y="0"/>
                  </a:lnTo>
                  <a:lnTo>
                    <a:pt x="6" y="0"/>
                  </a:lnTo>
                  <a:lnTo>
                    <a:pt x="4" y="2"/>
                  </a:lnTo>
                  <a:lnTo>
                    <a:pt x="2" y="2"/>
                  </a:lnTo>
                  <a:lnTo>
                    <a:pt x="2" y="4"/>
                  </a:lnTo>
                  <a:lnTo>
                    <a:pt x="0" y="4"/>
                  </a:lnTo>
                  <a:lnTo>
                    <a:pt x="0" y="6"/>
                  </a:lnTo>
                  <a:lnTo>
                    <a:pt x="0" y="8"/>
                  </a:lnTo>
                  <a:lnTo>
                    <a:pt x="2" y="8"/>
                  </a:lnTo>
                  <a:lnTo>
                    <a:pt x="4" y="10"/>
                  </a:lnTo>
                  <a:lnTo>
                    <a:pt x="6" y="10"/>
                  </a:lnTo>
                  <a:lnTo>
                    <a:pt x="6" y="8"/>
                  </a:lnTo>
                  <a:lnTo>
                    <a:pt x="8" y="8"/>
                  </a:lnTo>
                  <a:lnTo>
                    <a:pt x="10" y="8"/>
                  </a:lnTo>
                  <a:lnTo>
                    <a:pt x="10" y="10"/>
                  </a:lnTo>
                  <a:lnTo>
                    <a:pt x="8" y="10"/>
                  </a:lnTo>
                  <a:lnTo>
                    <a:pt x="6" y="12"/>
                  </a:lnTo>
                  <a:lnTo>
                    <a:pt x="4" y="12"/>
                  </a:lnTo>
                  <a:lnTo>
                    <a:pt x="2" y="12"/>
                  </a:lnTo>
                  <a:lnTo>
                    <a:pt x="2" y="14"/>
                  </a:lnTo>
                  <a:lnTo>
                    <a:pt x="0" y="14"/>
                  </a:lnTo>
                  <a:lnTo>
                    <a:pt x="0" y="16"/>
                  </a:lnTo>
                  <a:lnTo>
                    <a:pt x="2" y="16"/>
                  </a:lnTo>
                  <a:lnTo>
                    <a:pt x="4" y="18"/>
                  </a:lnTo>
                  <a:lnTo>
                    <a:pt x="6" y="18"/>
                  </a:lnTo>
                  <a:lnTo>
                    <a:pt x="6" y="16"/>
                  </a:lnTo>
                  <a:lnTo>
                    <a:pt x="8" y="16"/>
                  </a:lnTo>
                  <a:lnTo>
                    <a:pt x="8" y="18"/>
                  </a:lnTo>
                  <a:lnTo>
                    <a:pt x="8" y="20"/>
                  </a:lnTo>
                  <a:lnTo>
                    <a:pt x="8" y="22"/>
                  </a:lnTo>
                  <a:lnTo>
                    <a:pt x="10" y="22"/>
                  </a:lnTo>
                  <a:lnTo>
                    <a:pt x="12" y="22"/>
                  </a:lnTo>
                  <a:lnTo>
                    <a:pt x="10" y="22"/>
                  </a:lnTo>
                  <a:lnTo>
                    <a:pt x="10" y="24"/>
                  </a:lnTo>
                  <a:lnTo>
                    <a:pt x="8" y="24"/>
                  </a:lnTo>
                  <a:lnTo>
                    <a:pt x="8" y="26"/>
                  </a:lnTo>
                  <a:lnTo>
                    <a:pt x="10" y="26"/>
                  </a:lnTo>
                  <a:lnTo>
                    <a:pt x="12" y="24"/>
                  </a:lnTo>
                  <a:lnTo>
                    <a:pt x="14" y="24"/>
                  </a:lnTo>
                  <a:lnTo>
                    <a:pt x="16" y="24"/>
                  </a:lnTo>
                  <a:lnTo>
                    <a:pt x="18" y="24"/>
                  </a:lnTo>
                  <a:lnTo>
                    <a:pt x="16" y="24"/>
                  </a:lnTo>
                  <a:lnTo>
                    <a:pt x="16" y="26"/>
                  </a:lnTo>
                  <a:lnTo>
                    <a:pt x="14" y="26"/>
                  </a:lnTo>
                  <a:lnTo>
                    <a:pt x="12" y="26"/>
                  </a:lnTo>
                  <a:lnTo>
                    <a:pt x="10" y="28"/>
                  </a:lnTo>
                  <a:lnTo>
                    <a:pt x="8" y="30"/>
                  </a:lnTo>
                  <a:lnTo>
                    <a:pt x="10" y="30"/>
                  </a:lnTo>
                  <a:lnTo>
                    <a:pt x="12" y="30"/>
                  </a:lnTo>
                  <a:lnTo>
                    <a:pt x="14" y="28"/>
                  </a:lnTo>
                  <a:lnTo>
                    <a:pt x="16" y="28"/>
                  </a:lnTo>
                  <a:lnTo>
                    <a:pt x="18" y="28"/>
                  </a:lnTo>
                  <a:lnTo>
                    <a:pt x="18" y="30"/>
                  </a:lnTo>
                  <a:lnTo>
                    <a:pt x="18" y="32"/>
                  </a:lnTo>
                  <a:lnTo>
                    <a:pt x="16" y="34"/>
                  </a:lnTo>
                  <a:lnTo>
                    <a:pt x="14" y="34"/>
                  </a:lnTo>
                  <a:lnTo>
                    <a:pt x="14" y="36"/>
                  </a:lnTo>
                  <a:lnTo>
                    <a:pt x="16" y="36"/>
                  </a:lnTo>
                  <a:lnTo>
                    <a:pt x="18" y="38"/>
                  </a:lnTo>
                  <a:lnTo>
                    <a:pt x="20" y="38"/>
                  </a:lnTo>
                  <a:lnTo>
                    <a:pt x="22" y="38"/>
                  </a:lnTo>
                  <a:lnTo>
                    <a:pt x="24" y="38"/>
                  </a:lnTo>
                  <a:lnTo>
                    <a:pt x="24" y="36"/>
                  </a:lnTo>
                  <a:lnTo>
                    <a:pt x="26" y="36"/>
                  </a:lnTo>
                  <a:lnTo>
                    <a:pt x="28" y="36"/>
                  </a:lnTo>
                  <a:lnTo>
                    <a:pt x="30" y="34"/>
                  </a:lnTo>
                  <a:lnTo>
                    <a:pt x="30" y="36"/>
                  </a:lnTo>
                  <a:lnTo>
                    <a:pt x="28" y="36"/>
                  </a:lnTo>
                  <a:lnTo>
                    <a:pt x="28" y="38"/>
                  </a:lnTo>
                  <a:lnTo>
                    <a:pt x="26" y="38"/>
                  </a:lnTo>
                  <a:lnTo>
                    <a:pt x="24" y="40"/>
                  </a:lnTo>
                  <a:lnTo>
                    <a:pt x="22" y="40"/>
                  </a:lnTo>
                  <a:lnTo>
                    <a:pt x="20" y="40"/>
                  </a:lnTo>
                  <a:lnTo>
                    <a:pt x="20" y="42"/>
                  </a:lnTo>
                  <a:lnTo>
                    <a:pt x="22" y="42"/>
                  </a:lnTo>
                  <a:lnTo>
                    <a:pt x="24" y="44"/>
                  </a:lnTo>
                  <a:lnTo>
                    <a:pt x="26" y="46"/>
                  </a:lnTo>
                  <a:lnTo>
                    <a:pt x="28" y="46"/>
                  </a:lnTo>
                  <a:lnTo>
                    <a:pt x="30" y="46"/>
                  </a:lnTo>
                  <a:lnTo>
                    <a:pt x="30" y="48"/>
                  </a:lnTo>
                  <a:lnTo>
                    <a:pt x="32" y="48"/>
                  </a:lnTo>
                  <a:lnTo>
                    <a:pt x="36" y="50"/>
                  </a:lnTo>
                  <a:lnTo>
                    <a:pt x="38" y="50"/>
                  </a:lnTo>
                  <a:lnTo>
                    <a:pt x="40" y="50"/>
                  </a:lnTo>
                  <a:lnTo>
                    <a:pt x="42" y="48"/>
                  </a:lnTo>
                  <a:lnTo>
                    <a:pt x="44" y="46"/>
                  </a:lnTo>
                  <a:lnTo>
                    <a:pt x="46" y="44"/>
                  </a:lnTo>
                  <a:lnTo>
                    <a:pt x="46" y="42"/>
                  </a:lnTo>
                  <a:lnTo>
                    <a:pt x="48" y="42"/>
                  </a:lnTo>
                  <a:lnTo>
                    <a:pt x="48" y="40"/>
                  </a:lnTo>
                  <a:lnTo>
                    <a:pt x="46" y="38"/>
                  </a:lnTo>
                  <a:lnTo>
                    <a:pt x="44" y="36"/>
                  </a:lnTo>
                  <a:lnTo>
                    <a:pt x="42" y="34"/>
                  </a:lnTo>
                  <a:lnTo>
                    <a:pt x="40" y="32"/>
                  </a:lnTo>
                  <a:lnTo>
                    <a:pt x="38" y="32"/>
                  </a:lnTo>
                  <a:lnTo>
                    <a:pt x="38" y="30"/>
                  </a:lnTo>
                  <a:lnTo>
                    <a:pt x="36" y="30"/>
                  </a:lnTo>
                  <a:close/>
                </a:path>
              </a:pathLst>
            </a:custGeom>
            <a:grpFill/>
            <a:ln w="3175">
              <a:solidFill>
                <a:schemeClr val="bg1"/>
              </a:solidFill>
              <a:round/>
              <a:headEnd/>
              <a:tailEnd/>
            </a:ln>
          </p:spPr>
          <p:txBody>
            <a:bodyPr/>
            <a:lstStyle/>
            <a:p>
              <a:endParaRPr lang="en-US" dirty="0"/>
            </a:p>
          </p:txBody>
        </p:sp>
        <p:sp>
          <p:nvSpPr>
            <p:cNvPr id="717" name="Freeform 38"/>
            <p:cNvSpPr>
              <a:spLocks noChangeAspect="1"/>
            </p:cNvSpPr>
            <p:nvPr/>
          </p:nvSpPr>
          <p:spPr bwMode="auto">
            <a:xfrm>
              <a:off x="801" y="1376"/>
              <a:ext cx="28" cy="38"/>
            </a:xfrm>
            <a:custGeom>
              <a:avLst/>
              <a:gdLst/>
              <a:ahLst/>
              <a:cxnLst>
                <a:cxn ang="0">
                  <a:pos x="28" y="0"/>
                </a:cxn>
                <a:cxn ang="0">
                  <a:pos x="20" y="2"/>
                </a:cxn>
                <a:cxn ang="0">
                  <a:pos x="18" y="4"/>
                </a:cxn>
                <a:cxn ang="0">
                  <a:pos x="14" y="8"/>
                </a:cxn>
                <a:cxn ang="0">
                  <a:pos x="10" y="10"/>
                </a:cxn>
                <a:cxn ang="0">
                  <a:pos x="8" y="8"/>
                </a:cxn>
                <a:cxn ang="0">
                  <a:pos x="10" y="6"/>
                </a:cxn>
                <a:cxn ang="0">
                  <a:pos x="14" y="6"/>
                </a:cxn>
                <a:cxn ang="0">
                  <a:pos x="18" y="2"/>
                </a:cxn>
                <a:cxn ang="0">
                  <a:pos x="18" y="2"/>
                </a:cxn>
                <a:cxn ang="0">
                  <a:pos x="14" y="2"/>
                </a:cxn>
                <a:cxn ang="0">
                  <a:pos x="10" y="2"/>
                </a:cxn>
                <a:cxn ang="0">
                  <a:pos x="10" y="2"/>
                </a:cxn>
                <a:cxn ang="0">
                  <a:pos x="10" y="0"/>
                </a:cxn>
                <a:cxn ang="0">
                  <a:pos x="6" y="0"/>
                </a:cxn>
                <a:cxn ang="0">
                  <a:pos x="4" y="4"/>
                </a:cxn>
                <a:cxn ang="0">
                  <a:pos x="4" y="6"/>
                </a:cxn>
                <a:cxn ang="0">
                  <a:pos x="2" y="10"/>
                </a:cxn>
                <a:cxn ang="0">
                  <a:pos x="0" y="12"/>
                </a:cxn>
                <a:cxn ang="0">
                  <a:pos x="0" y="12"/>
                </a:cxn>
                <a:cxn ang="0">
                  <a:pos x="0" y="16"/>
                </a:cxn>
                <a:cxn ang="0">
                  <a:pos x="0" y="18"/>
                </a:cxn>
                <a:cxn ang="0">
                  <a:pos x="2" y="20"/>
                </a:cxn>
                <a:cxn ang="0">
                  <a:pos x="2" y="20"/>
                </a:cxn>
                <a:cxn ang="0">
                  <a:pos x="0" y="22"/>
                </a:cxn>
                <a:cxn ang="0">
                  <a:pos x="0" y="26"/>
                </a:cxn>
                <a:cxn ang="0">
                  <a:pos x="0" y="32"/>
                </a:cxn>
                <a:cxn ang="0">
                  <a:pos x="2" y="34"/>
                </a:cxn>
                <a:cxn ang="0">
                  <a:pos x="2" y="34"/>
                </a:cxn>
                <a:cxn ang="0">
                  <a:pos x="2" y="36"/>
                </a:cxn>
                <a:cxn ang="0">
                  <a:pos x="4" y="38"/>
                </a:cxn>
                <a:cxn ang="0">
                  <a:pos x="6" y="38"/>
                </a:cxn>
                <a:cxn ang="0">
                  <a:pos x="4" y="32"/>
                </a:cxn>
                <a:cxn ang="0">
                  <a:pos x="4" y="28"/>
                </a:cxn>
                <a:cxn ang="0">
                  <a:pos x="4" y="26"/>
                </a:cxn>
                <a:cxn ang="0">
                  <a:pos x="8" y="22"/>
                </a:cxn>
                <a:cxn ang="0">
                  <a:pos x="12" y="20"/>
                </a:cxn>
                <a:cxn ang="0">
                  <a:pos x="10" y="18"/>
                </a:cxn>
                <a:cxn ang="0">
                  <a:pos x="12" y="14"/>
                </a:cxn>
                <a:cxn ang="0">
                  <a:pos x="16" y="8"/>
                </a:cxn>
                <a:cxn ang="0">
                  <a:pos x="24" y="4"/>
                </a:cxn>
                <a:cxn ang="0">
                  <a:pos x="28" y="0"/>
                </a:cxn>
                <a:cxn ang="0">
                  <a:pos x="28" y="0"/>
                </a:cxn>
              </a:cxnLst>
              <a:rect l="0" t="0" r="r" b="b"/>
              <a:pathLst>
                <a:path w="28" h="38">
                  <a:moveTo>
                    <a:pt x="28" y="0"/>
                  </a:moveTo>
                  <a:lnTo>
                    <a:pt x="28" y="0"/>
                  </a:lnTo>
                  <a:lnTo>
                    <a:pt x="24" y="0"/>
                  </a:lnTo>
                  <a:lnTo>
                    <a:pt x="22" y="2"/>
                  </a:lnTo>
                  <a:lnTo>
                    <a:pt x="20" y="2"/>
                  </a:lnTo>
                  <a:lnTo>
                    <a:pt x="18" y="4"/>
                  </a:lnTo>
                  <a:lnTo>
                    <a:pt x="16" y="6"/>
                  </a:lnTo>
                  <a:lnTo>
                    <a:pt x="14" y="8"/>
                  </a:lnTo>
                  <a:lnTo>
                    <a:pt x="12" y="8"/>
                  </a:lnTo>
                  <a:lnTo>
                    <a:pt x="12" y="10"/>
                  </a:lnTo>
                  <a:lnTo>
                    <a:pt x="10" y="10"/>
                  </a:lnTo>
                  <a:lnTo>
                    <a:pt x="10" y="8"/>
                  </a:lnTo>
                  <a:lnTo>
                    <a:pt x="8" y="8"/>
                  </a:lnTo>
                  <a:lnTo>
                    <a:pt x="10" y="6"/>
                  </a:lnTo>
                  <a:lnTo>
                    <a:pt x="12" y="6"/>
                  </a:lnTo>
                  <a:lnTo>
                    <a:pt x="14" y="6"/>
                  </a:lnTo>
                  <a:lnTo>
                    <a:pt x="16" y="4"/>
                  </a:lnTo>
                  <a:lnTo>
                    <a:pt x="18" y="4"/>
                  </a:lnTo>
                  <a:lnTo>
                    <a:pt x="18" y="2"/>
                  </a:lnTo>
                  <a:lnTo>
                    <a:pt x="16" y="2"/>
                  </a:lnTo>
                  <a:lnTo>
                    <a:pt x="14" y="2"/>
                  </a:lnTo>
                  <a:lnTo>
                    <a:pt x="12" y="2"/>
                  </a:lnTo>
                  <a:lnTo>
                    <a:pt x="10" y="2"/>
                  </a:lnTo>
                  <a:lnTo>
                    <a:pt x="10" y="4"/>
                  </a:lnTo>
                  <a:lnTo>
                    <a:pt x="10" y="2"/>
                  </a:lnTo>
                  <a:lnTo>
                    <a:pt x="10" y="0"/>
                  </a:lnTo>
                  <a:lnTo>
                    <a:pt x="8" y="0"/>
                  </a:lnTo>
                  <a:lnTo>
                    <a:pt x="6" y="0"/>
                  </a:lnTo>
                  <a:lnTo>
                    <a:pt x="4" y="2"/>
                  </a:lnTo>
                  <a:lnTo>
                    <a:pt x="4" y="4"/>
                  </a:lnTo>
                  <a:lnTo>
                    <a:pt x="4" y="6"/>
                  </a:lnTo>
                  <a:lnTo>
                    <a:pt x="2" y="8"/>
                  </a:lnTo>
                  <a:lnTo>
                    <a:pt x="2" y="10"/>
                  </a:lnTo>
                  <a:lnTo>
                    <a:pt x="0" y="12"/>
                  </a:lnTo>
                  <a:lnTo>
                    <a:pt x="0" y="14"/>
                  </a:lnTo>
                  <a:lnTo>
                    <a:pt x="0" y="16"/>
                  </a:lnTo>
                  <a:lnTo>
                    <a:pt x="0" y="18"/>
                  </a:lnTo>
                  <a:lnTo>
                    <a:pt x="2" y="18"/>
                  </a:lnTo>
                  <a:lnTo>
                    <a:pt x="2" y="20"/>
                  </a:lnTo>
                  <a:lnTo>
                    <a:pt x="0" y="20"/>
                  </a:lnTo>
                  <a:lnTo>
                    <a:pt x="0" y="22"/>
                  </a:lnTo>
                  <a:lnTo>
                    <a:pt x="0" y="24"/>
                  </a:lnTo>
                  <a:lnTo>
                    <a:pt x="0" y="26"/>
                  </a:lnTo>
                  <a:lnTo>
                    <a:pt x="0" y="28"/>
                  </a:lnTo>
                  <a:lnTo>
                    <a:pt x="0" y="30"/>
                  </a:lnTo>
                  <a:lnTo>
                    <a:pt x="0" y="32"/>
                  </a:lnTo>
                  <a:lnTo>
                    <a:pt x="2" y="34"/>
                  </a:lnTo>
                  <a:lnTo>
                    <a:pt x="2" y="36"/>
                  </a:lnTo>
                  <a:lnTo>
                    <a:pt x="0" y="36"/>
                  </a:lnTo>
                  <a:lnTo>
                    <a:pt x="2" y="36"/>
                  </a:lnTo>
                  <a:lnTo>
                    <a:pt x="2" y="38"/>
                  </a:lnTo>
                  <a:lnTo>
                    <a:pt x="4" y="38"/>
                  </a:lnTo>
                  <a:lnTo>
                    <a:pt x="6" y="38"/>
                  </a:lnTo>
                  <a:lnTo>
                    <a:pt x="6" y="36"/>
                  </a:lnTo>
                  <a:lnTo>
                    <a:pt x="6" y="34"/>
                  </a:lnTo>
                  <a:lnTo>
                    <a:pt x="4" y="32"/>
                  </a:lnTo>
                  <a:lnTo>
                    <a:pt x="4" y="30"/>
                  </a:lnTo>
                  <a:lnTo>
                    <a:pt x="4" y="28"/>
                  </a:lnTo>
                  <a:lnTo>
                    <a:pt x="4" y="26"/>
                  </a:lnTo>
                  <a:lnTo>
                    <a:pt x="6" y="24"/>
                  </a:lnTo>
                  <a:lnTo>
                    <a:pt x="8" y="24"/>
                  </a:lnTo>
                  <a:lnTo>
                    <a:pt x="8" y="22"/>
                  </a:lnTo>
                  <a:lnTo>
                    <a:pt x="10" y="20"/>
                  </a:lnTo>
                  <a:lnTo>
                    <a:pt x="12" y="20"/>
                  </a:lnTo>
                  <a:lnTo>
                    <a:pt x="12" y="18"/>
                  </a:lnTo>
                  <a:lnTo>
                    <a:pt x="10" y="18"/>
                  </a:lnTo>
                  <a:lnTo>
                    <a:pt x="10" y="16"/>
                  </a:lnTo>
                  <a:lnTo>
                    <a:pt x="12" y="14"/>
                  </a:lnTo>
                  <a:lnTo>
                    <a:pt x="12" y="12"/>
                  </a:lnTo>
                  <a:lnTo>
                    <a:pt x="14" y="10"/>
                  </a:lnTo>
                  <a:lnTo>
                    <a:pt x="16" y="8"/>
                  </a:lnTo>
                  <a:lnTo>
                    <a:pt x="20" y="6"/>
                  </a:lnTo>
                  <a:lnTo>
                    <a:pt x="22" y="4"/>
                  </a:lnTo>
                  <a:lnTo>
                    <a:pt x="24" y="4"/>
                  </a:lnTo>
                  <a:lnTo>
                    <a:pt x="28" y="2"/>
                  </a:lnTo>
                  <a:lnTo>
                    <a:pt x="28" y="0"/>
                  </a:lnTo>
                  <a:close/>
                </a:path>
              </a:pathLst>
            </a:custGeom>
            <a:grpFill/>
            <a:ln w="3175">
              <a:solidFill>
                <a:schemeClr val="bg1"/>
              </a:solidFill>
              <a:round/>
              <a:headEnd/>
              <a:tailEnd/>
            </a:ln>
          </p:spPr>
          <p:txBody>
            <a:bodyPr/>
            <a:lstStyle/>
            <a:p>
              <a:endParaRPr lang="en-US" dirty="0"/>
            </a:p>
          </p:txBody>
        </p:sp>
        <p:sp>
          <p:nvSpPr>
            <p:cNvPr id="718" name="Freeform 39"/>
            <p:cNvSpPr>
              <a:spLocks noChangeAspect="1"/>
            </p:cNvSpPr>
            <p:nvPr/>
          </p:nvSpPr>
          <p:spPr bwMode="auto">
            <a:xfrm>
              <a:off x="1302" y="2409"/>
              <a:ext cx="224" cy="354"/>
            </a:xfrm>
            <a:custGeom>
              <a:avLst/>
              <a:gdLst/>
              <a:ahLst/>
              <a:cxnLst>
                <a:cxn ang="0">
                  <a:pos x="210" y="306"/>
                </a:cxn>
                <a:cxn ang="0">
                  <a:pos x="206" y="296"/>
                </a:cxn>
                <a:cxn ang="0">
                  <a:pos x="218" y="296"/>
                </a:cxn>
                <a:cxn ang="0">
                  <a:pos x="220" y="276"/>
                </a:cxn>
                <a:cxn ang="0">
                  <a:pos x="220" y="260"/>
                </a:cxn>
                <a:cxn ang="0">
                  <a:pos x="218" y="248"/>
                </a:cxn>
                <a:cxn ang="0">
                  <a:pos x="210" y="222"/>
                </a:cxn>
                <a:cxn ang="0">
                  <a:pos x="194" y="214"/>
                </a:cxn>
                <a:cxn ang="0">
                  <a:pos x="188" y="208"/>
                </a:cxn>
                <a:cxn ang="0">
                  <a:pos x="188" y="184"/>
                </a:cxn>
                <a:cxn ang="0">
                  <a:pos x="174" y="192"/>
                </a:cxn>
                <a:cxn ang="0">
                  <a:pos x="158" y="190"/>
                </a:cxn>
                <a:cxn ang="0">
                  <a:pos x="144" y="182"/>
                </a:cxn>
                <a:cxn ang="0">
                  <a:pos x="138" y="166"/>
                </a:cxn>
                <a:cxn ang="0">
                  <a:pos x="132" y="150"/>
                </a:cxn>
                <a:cxn ang="0">
                  <a:pos x="132" y="142"/>
                </a:cxn>
                <a:cxn ang="0">
                  <a:pos x="132" y="130"/>
                </a:cxn>
                <a:cxn ang="0">
                  <a:pos x="140" y="122"/>
                </a:cxn>
                <a:cxn ang="0">
                  <a:pos x="144" y="102"/>
                </a:cxn>
                <a:cxn ang="0">
                  <a:pos x="150" y="98"/>
                </a:cxn>
                <a:cxn ang="0">
                  <a:pos x="166" y="88"/>
                </a:cxn>
                <a:cxn ang="0">
                  <a:pos x="176" y="86"/>
                </a:cxn>
                <a:cxn ang="0">
                  <a:pos x="188" y="84"/>
                </a:cxn>
                <a:cxn ang="0">
                  <a:pos x="190" y="80"/>
                </a:cxn>
                <a:cxn ang="0">
                  <a:pos x="182" y="74"/>
                </a:cxn>
                <a:cxn ang="0">
                  <a:pos x="190" y="58"/>
                </a:cxn>
                <a:cxn ang="0">
                  <a:pos x="178" y="46"/>
                </a:cxn>
                <a:cxn ang="0">
                  <a:pos x="162" y="44"/>
                </a:cxn>
                <a:cxn ang="0">
                  <a:pos x="148" y="50"/>
                </a:cxn>
                <a:cxn ang="0">
                  <a:pos x="136" y="36"/>
                </a:cxn>
                <a:cxn ang="0">
                  <a:pos x="128" y="26"/>
                </a:cxn>
                <a:cxn ang="0">
                  <a:pos x="120" y="20"/>
                </a:cxn>
                <a:cxn ang="0">
                  <a:pos x="108" y="6"/>
                </a:cxn>
                <a:cxn ang="0">
                  <a:pos x="98" y="6"/>
                </a:cxn>
                <a:cxn ang="0">
                  <a:pos x="102" y="18"/>
                </a:cxn>
                <a:cxn ang="0">
                  <a:pos x="98" y="30"/>
                </a:cxn>
                <a:cxn ang="0">
                  <a:pos x="80" y="50"/>
                </a:cxn>
                <a:cxn ang="0">
                  <a:pos x="54" y="66"/>
                </a:cxn>
                <a:cxn ang="0">
                  <a:pos x="50" y="74"/>
                </a:cxn>
                <a:cxn ang="0">
                  <a:pos x="42" y="92"/>
                </a:cxn>
                <a:cxn ang="0">
                  <a:pos x="32" y="86"/>
                </a:cxn>
                <a:cxn ang="0">
                  <a:pos x="22" y="82"/>
                </a:cxn>
                <a:cxn ang="0">
                  <a:pos x="16" y="82"/>
                </a:cxn>
                <a:cxn ang="0">
                  <a:pos x="22" y="72"/>
                </a:cxn>
                <a:cxn ang="0">
                  <a:pos x="6" y="78"/>
                </a:cxn>
                <a:cxn ang="0">
                  <a:pos x="4" y="96"/>
                </a:cxn>
                <a:cxn ang="0">
                  <a:pos x="10" y="108"/>
                </a:cxn>
                <a:cxn ang="0">
                  <a:pos x="12" y="124"/>
                </a:cxn>
                <a:cxn ang="0">
                  <a:pos x="32" y="144"/>
                </a:cxn>
                <a:cxn ang="0">
                  <a:pos x="46" y="166"/>
                </a:cxn>
                <a:cxn ang="0">
                  <a:pos x="60" y="194"/>
                </a:cxn>
                <a:cxn ang="0">
                  <a:pos x="70" y="216"/>
                </a:cxn>
                <a:cxn ang="0">
                  <a:pos x="78" y="232"/>
                </a:cxn>
                <a:cxn ang="0">
                  <a:pos x="98" y="270"/>
                </a:cxn>
                <a:cxn ang="0">
                  <a:pos x="116" y="296"/>
                </a:cxn>
                <a:cxn ang="0">
                  <a:pos x="148" y="312"/>
                </a:cxn>
                <a:cxn ang="0">
                  <a:pos x="184" y="336"/>
                </a:cxn>
                <a:cxn ang="0">
                  <a:pos x="194" y="346"/>
                </a:cxn>
                <a:cxn ang="0">
                  <a:pos x="214" y="346"/>
                </a:cxn>
                <a:cxn ang="0">
                  <a:pos x="216" y="336"/>
                </a:cxn>
                <a:cxn ang="0">
                  <a:pos x="224" y="322"/>
                </a:cxn>
              </a:cxnLst>
              <a:rect l="0" t="0" r="r" b="b"/>
              <a:pathLst>
                <a:path w="224" h="354">
                  <a:moveTo>
                    <a:pt x="222" y="314"/>
                  </a:moveTo>
                  <a:lnTo>
                    <a:pt x="222" y="314"/>
                  </a:lnTo>
                  <a:lnTo>
                    <a:pt x="220" y="312"/>
                  </a:lnTo>
                  <a:lnTo>
                    <a:pt x="218" y="312"/>
                  </a:lnTo>
                  <a:lnTo>
                    <a:pt x="216" y="310"/>
                  </a:lnTo>
                  <a:lnTo>
                    <a:pt x="214" y="308"/>
                  </a:lnTo>
                  <a:lnTo>
                    <a:pt x="212" y="308"/>
                  </a:lnTo>
                  <a:lnTo>
                    <a:pt x="212" y="306"/>
                  </a:lnTo>
                  <a:lnTo>
                    <a:pt x="210" y="306"/>
                  </a:lnTo>
                  <a:lnTo>
                    <a:pt x="206" y="306"/>
                  </a:lnTo>
                  <a:lnTo>
                    <a:pt x="206" y="304"/>
                  </a:lnTo>
                  <a:lnTo>
                    <a:pt x="206" y="302"/>
                  </a:lnTo>
                  <a:lnTo>
                    <a:pt x="206" y="300"/>
                  </a:lnTo>
                  <a:lnTo>
                    <a:pt x="208" y="300"/>
                  </a:lnTo>
                  <a:lnTo>
                    <a:pt x="206" y="300"/>
                  </a:lnTo>
                  <a:lnTo>
                    <a:pt x="206" y="298"/>
                  </a:lnTo>
                  <a:lnTo>
                    <a:pt x="206" y="296"/>
                  </a:lnTo>
                  <a:lnTo>
                    <a:pt x="206" y="294"/>
                  </a:lnTo>
                  <a:lnTo>
                    <a:pt x="208" y="294"/>
                  </a:lnTo>
                  <a:lnTo>
                    <a:pt x="210" y="294"/>
                  </a:lnTo>
                  <a:lnTo>
                    <a:pt x="212" y="294"/>
                  </a:lnTo>
                  <a:lnTo>
                    <a:pt x="214" y="296"/>
                  </a:lnTo>
                  <a:lnTo>
                    <a:pt x="218" y="298"/>
                  </a:lnTo>
                  <a:lnTo>
                    <a:pt x="218" y="296"/>
                  </a:lnTo>
                  <a:lnTo>
                    <a:pt x="218" y="294"/>
                  </a:lnTo>
                  <a:lnTo>
                    <a:pt x="220" y="294"/>
                  </a:lnTo>
                  <a:lnTo>
                    <a:pt x="218" y="294"/>
                  </a:lnTo>
                  <a:lnTo>
                    <a:pt x="218" y="292"/>
                  </a:lnTo>
                  <a:lnTo>
                    <a:pt x="216" y="288"/>
                  </a:lnTo>
                  <a:lnTo>
                    <a:pt x="216" y="286"/>
                  </a:lnTo>
                  <a:lnTo>
                    <a:pt x="216" y="284"/>
                  </a:lnTo>
                  <a:lnTo>
                    <a:pt x="216" y="282"/>
                  </a:lnTo>
                  <a:lnTo>
                    <a:pt x="216" y="280"/>
                  </a:lnTo>
                  <a:lnTo>
                    <a:pt x="218" y="278"/>
                  </a:lnTo>
                  <a:lnTo>
                    <a:pt x="220" y="276"/>
                  </a:lnTo>
                  <a:lnTo>
                    <a:pt x="220" y="274"/>
                  </a:lnTo>
                  <a:lnTo>
                    <a:pt x="220" y="272"/>
                  </a:lnTo>
                  <a:lnTo>
                    <a:pt x="222" y="272"/>
                  </a:lnTo>
                  <a:lnTo>
                    <a:pt x="220" y="272"/>
                  </a:lnTo>
                  <a:lnTo>
                    <a:pt x="220" y="270"/>
                  </a:lnTo>
                  <a:lnTo>
                    <a:pt x="220" y="268"/>
                  </a:lnTo>
                  <a:lnTo>
                    <a:pt x="218" y="268"/>
                  </a:lnTo>
                  <a:lnTo>
                    <a:pt x="218" y="266"/>
                  </a:lnTo>
                  <a:lnTo>
                    <a:pt x="216" y="266"/>
                  </a:lnTo>
                  <a:lnTo>
                    <a:pt x="218" y="264"/>
                  </a:lnTo>
                  <a:lnTo>
                    <a:pt x="220" y="262"/>
                  </a:lnTo>
                  <a:lnTo>
                    <a:pt x="220" y="260"/>
                  </a:lnTo>
                  <a:lnTo>
                    <a:pt x="220" y="258"/>
                  </a:lnTo>
                  <a:lnTo>
                    <a:pt x="220" y="256"/>
                  </a:lnTo>
                  <a:lnTo>
                    <a:pt x="220" y="254"/>
                  </a:lnTo>
                  <a:lnTo>
                    <a:pt x="220" y="252"/>
                  </a:lnTo>
                  <a:lnTo>
                    <a:pt x="218" y="250"/>
                  </a:lnTo>
                  <a:lnTo>
                    <a:pt x="218" y="248"/>
                  </a:lnTo>
                  <a:lnTo>
                    <a:pt x="220" y="246"/>
                  </a:lnTo>
                  <a:lnTo>
                    <a:pt x="220" y="244"/>
                  </a:lnTo>
                  <a:lnTo>
                    <a:pt x="220" y="242"/>
                  </a:lnTo>
                  <a:lnTo>
                    <a:pt x="220" y="240"/>
                  </a:lnTo>
                  <a:lnTo>
                    <a:pt x="220" y="238"/>
                  </a:lnTo>
                  <a:lnTo>
                    <a:pt x="220" y="236"/>
                  </a:lnTo>
                  <a:lnTo>
                    <a:pt x="220" y="234"/>
                  </a:lnTo>
                  <a:lnTo>
                    <a:pt x="218" y="232"/>
                  </a:lnTo>
                  <a:lnTo>
                    <a:pt x="218" y="230"/>
                  </a:lnTo>
                  <a:lnTo>
                    <a:pt x="216" y="228"/>
                  </a:lnTo>
                  <a:lnTo>
                    <a:pt x="214" y="226"/>
                  </a:lnTo>
                  <a:lnTo>
                    <a:pt x="212" y="224"/>
                  </a:lnTo>
                  <a:lnTo>
                    <a:pt x="210" y="222"/>
                  </a:lnTo>
                  <a:lnTo>
                    <a:pt x="208" y="218"/>
                  </a:lnTo>
                  <a:lnTo>
                    <a:pt x="206" y="214"/>
                  </a:lnTo>
                  <a:lnTo>
                    <a:pt x="206" y="212"/>
                  </a:lnTo>
                  <a:lnTo>
                    <a:pt x="206" y="210"/>
                  </a:lnTo>
                  <a:lnTo>
                    <a:pt x="204" y="210"/>
                  </a:lnTo>
                  <a:lnTo>
                    <a:pt x="202" y="210"/>
                  </a:lnTo>
                  <a:lnTo>
                    <a:pt x="200" y="210"/>
                  </a:lnTo>
                  <a:lnTo>
                    <a:pt x="198" y="210"/>
                  </a:lnTo>
                  <a:lnTo>
                    <a:pt x="196" y="210"/>
                  </a:lnTo>
                  <a:lnTo>
                    <a:pt x="196" y="212"/>
                  </a:lnTo>
                  <a:lnTo>
                    <a:pt x="196" y="214"/>
                  </a:lnTo>
                  <a:lnTo>
                    <a:pt x="194" y="214"/>
                  </a:lnTo>
                  <a:lnTo>
                    <a:pt x="192" y="214"/>
                  </a:lnTo>
                  <a:lnTo>
                    <a:pt x="190" y="212"/>
                  </a:lnTo>
                  <a:lnTo>
                    <a:pt x="190" y="210"/>
                  </a:lnTo>
                  <a:lnTo>
                    <a:pt x="190" y="212"/>
                  </a:lnTo>
                  <a:lnTo>
                    <a:pt x="188" y="212"/>
                  </a:lnTo>
                  <a:lnTo>
                    <a:pt x="188" y="210"/>
                  </a:lnTo>
                  <a:lnTo>
                    <a:pt x="188" y="208"/>
                  </a:lnTo>
                  <a:lnTo>
                    <a:pt x="188" y="204"/>
                  </a:lnTo>
                  <a:lnTo>
                    <a:pt x="188" y="202"/>
                  </a:lnTo>
                  <a:lnTo>
                    <a:pt x="186" y="202"/>
                  </a:lnTo>
                  <a:lnTo>
                    <a:pt x="186" y="198"/>
                  </a:lnTo>
                  <a:lnTo>
                    <a:pt x="188" y="196"/>
                  </a:lnTo>
                  <a:lnTo>
                    <a:pt x="188" y="192"/>
                  </a:lnTo>
                  <a:lnTo>
                    <a:pt x="188" y="190"/>
                  </a:lnTo>
                  <a:lnTo>
                    <a:pt x="188" y="188"/>
                  </a:lnTo>
                  <a:lnTo>
                    <a:pt x="188" y="186"/>
                  </a:lnTo>
                  <a:lnTo>
                    <a:pt x="188" y="184"/>
                  </a:lnTo>
                  <a:lnTo>
                    <a:pt x="188" y="182"/>
                  </a:lnTo>
                  <a:lnTo>
                    <a:pt x="188" y="180"/>
                  </a:lnTo>
                  <a:lnTo>
                    <a:pt x="186" y="182"/>
                  </a:lnTo>
                  <a:lnTo>
                    <a:pt x="184" y="184"/>
                  </a:lnTo>
                  <a:lnTo>
                    <a:pt x="182" y="186"/>
                  </a:lnTo>
                  <a:lnTo>
                    <a:pt x="180" y="188"/>
                  </a:lnTo>
                  <a:lnTo>
                    <a:pt x="178" y="190"/>
                  </a:lnTo>
                  <a:lnTo>
                    <a:pt x="176" y="190"/>
                  </a:lnTo>
                  <a:lnTo>
                    <a:pt x="176" y="192"/>
                  </a:lnTo>
                  <a:lnTo>
                    <a:pt x="174" y="192"/>
                  </a:lnTo>
                  <a:lnTo>
                    <a:pt x="170" y="192"/>
                  </a:lnTo>
                  <a:lnTo>
                    <a:pt x="168" y="192"/>
                  </a:lnTo>
                  <a:lnTo>
                    <a:pt x="166" y="192"/>
                  </a:lnTo>
                  <a:lnTo>
                    <a:pt x="164" y="194"/>
                  </a:lnTo>
                  <a:lnTo>
                    <a:pt x="162" y="194"/>
                  </a:lnTo>
                  <a:lnTo>
                    <a:pt x="160" y="194"/>
                  </a:lnTo>
                  <a:lnTo>
                    <a:pt x="160" y="192"/>
                  </a:lnTo>
                  <a:lnTo>
                    <a:pt x="158" y="190"/>
                  </a:lnTo>
                  <a:lnTo>
                    <a:pt x="158" y="186"/>
                  </a:lnTo>
                  <a:lnTo>
                    <a:pt x="156" y="184"/>
                  </a:lnTo>
                  <a:lnTo>
                    <a:pt x="156" y="182"/>
                  </a:lnTo>
                  <a:lnTo>
                    <a:pt x="154" y="182"/>
                  </a:lnTo>
                  <a:lnTo>
                    <a:pt x="152" y="182"/>
                  </a:lnTo>
                  <a:lnTo>
                    <a:pt x="150" y="182"/>
                  </a:lnTo>
                  <a:lnTo>
                    <a:pt x="148" y="182"/>
                  </a:lnTo>
                  <a:lnTo>
                    <a:pt x="144" y="182"/>
                  </a:lnTo>
                  <a:lnTo>
                    <a:pt x="142" y="182"/>
                  </a:lnTo>
                  <a:lnTo>
                    <a:pt x="144" y="182"/>
                  </a:lnTo>
                  <a:lnTo>
                    <a:pt x="144" y="180"/>
                  </a:lnTo>
                  <a:lnTo>
                    <a:pt x="146" y="178"/>
                  </a:lnTo>
                  <a:lnTo>
                    <a:pt x="148" y="178"/>
                  </a:lnTo>
                  <a:lnTo>
                    <a:pt x="148" y="176"/>
                  </a:lnTo>
                  <a:lnTo>
                    <a:pt x="150" y="176"/>
                  </a:lnTo>
                  <a:lnTo>
                    <a:pt x="148" y="174"/>
                  </a:lnTo>
                  <a:lnTo>
                    <a:pt x="146" y="172"/>
                  </a:lnTo>
                  <a:lnTo>
                    <a:pt x="142" y="168"/>
                  </a:lnTo>
                  <a:lnTo>
                    <a:pt x="140" y="168"/>
                  </a:lnTo>
                  <a:lnTo>
                    <a:pt x="140" y="166"/>
                  </a:lnTo>
                  <a:lnTo>
                    <a:pt x="138" y="166"/>
                  </a:lnTo>
                  <a:lnTo>
                    <a:pt x="138" y="164"/>
                  </a:lnTo>
                  <a:lnTo>
                    <a:pt x="136" y="160"/>
                  </a:lnTo>
                  <a:lnTo>
                    <a:pt x="134" y="158"/>
                  </a:lnTo>
                  <a:lnTo>
                    <a:pt x="134" y="156"/>
                  </a:lnTo>
                  <a:lnTo>
                    <a:pt x="132" y="154"/>
                  </a:lnTo>
                  <a:lnTo>
                    <a:pt x="132" y="152"/>
                  </a:lnTo>
                  <a:lnTo>
                    <a:pt x="132" y="150"/>
                  </a:lnTo>
                  <a:lnTo>
                    <a:pt x="130" y="150"/>
                  </a:lnTo>
                  <a:lnTo>
                    <a:pt x="128" y="148"/>
                  </a:lnTo>
                  <a:lnTo>
                    <a:pt x="126" y="146"/>
                  </a:lnTo>
                  <a:lnTo>
                    <a:pt x="128" y="146"/>
                  </a:lnTo>
                  <a:lnTo>
                    <a:pt x="128" y="144"/>
                  </a:lnTo>
                  <a:lnTo>
                    <a:pt x="130" y="144"/>
                  </a:lnTo>
                  <a:lnTo>
                    <a:pt x="130" y="142"/>
                  </a:lnTo>
                  <a:lnTo>
                    <a:pt x="132" y="142"/>
                  </a:lnTo>
                  <a:lnTo>
                    <a:pt x="130" y="140"/>
                  </a:lnTo>
                  <a:lnTo>
                    <a:pt x="130" y="138"/>
                  </a:lnTo>
                  <a:lnTo>
                    <a:pt x="130" y="136"/>
                  </a:lnTo>
                  <a:lnTo>
                    <a:pt x="130" y="134"/>
                  </a:lnTo>
                  <a:lnTo>
                    <a:pt x="132" y="132"/>
                  </a:lnTo>
                  <a:lnTo>
                    <a:pt x="132" y="130"/>
                  </a:lnTo>
                  <a:lnTo>
                    <a:pt x="134" y="130"/>
                  </a:lnTo>
                  <a:lnTo>
                    <a:pt x="136" y="128"/>
                  </a:lnTo>
                  <a:lnTo>
                    <a:pt x="138" y="126"/>
                  </a:lnTo>
                  <a:lnTo>
                    <a:pt x="140" y="126"/>
                  </a:lnTo>
                  <a:lnTo>
                    <a:pt x="142" y="126"/>
                  </a:lnTo>
                  <a:lnTo>
                    <a:pt x="142" y="128"/>
                  </a:lnTo>
                  <a:lnTo>
                    <a:pt x="142" y="126"/>
                  </a:lnTo>
                  <a:lnTo>
                    <a:pt x="142" y="124"/>
                  </a:lnTo>
                  <a:lnTo>
                    <a:pt x="140" y="124"/>
                  </a:lnTo>
                  <a:lnTo>
                    <a:pt x="140" y="122"/>
                  </a:lnTo>
                  <a:lnTo>
                    <a:pt x="140" y="120"/>
                  </a:lnTo>
                  <a:lnTo>
                    <a:pt x="140" y="118"/>
                  </a:lnTo>
                  <a:lnTo>
                    <a:pt x="140" y="116"/>
                  </a:lnTo>
                  <a:lnTo>
                    <a:pt x="142" y="114"/>
                  </a:lnTo>
                  <a:lnTo>
                    <a:pt x="144" y="112"/>
                  </a:lnTo>
                  <a:lnTo>
                    <a:pt x="144" y="110"/>
                  </a:lnTo>
                  <a:lnTo>
                    <a:pt x="144" y="108"/>
                  </a:lnTo>
                  <a:lnTo>
                    <a:pt x="144" y="106"/>
                  </a:lnTo>
                  <a:lnTo>
                    <a:pt x="144" y="102"/>
                  </a:lnTo>
                  <a:lnTo>
                    <a:pt x="144" y="100"/>
                  </a:lnTo>
                  <a:lnTo>
                    <a:pt x="146" y="100"/>
                  </a:lnTo>
                  <a:lnTo>
                    <a:pt x="148" y="100"/>
                  </a:lnTo>
                  <a:lnTo>
                    <a:pt x="150" y="100"/>
                  </a:lnTo>
                  <a:lnTo>
                    <a:pt x="150" y="98"/>
                  </a:lnTo>
                  <a:lnTo>
                    <a:pt x="150" y="96"/>
                  </a:lnTo>
                  <a:lnTo>
                    <a:pt x="150" y="94"/>
                  </a:lnTo>
                  <a:lnTo>
                    <a:pt x="152" y="94"/>
                  </a:lnTo>
                  <a:lnTo>
                    <a:pt x="154" y="92"/>
                  </a:lnTo>
                  <a:lnTo>
                    <a:pt x="156" y="90"/>
                  </a:lnTo>
                  <a:lnTo>
                    <a:pt x="158" y="90"/>
                  </a:lnTo>
                  <a:lnTo>
                    <a:pt x="160" y="88"/>
                  </a:lnTo>
                  <a:lnTo>
                    <a:pt x="164" y="88"/>
                  </a:lnTo>
                  <a:lnTo>
                    <a:pt x="166" y="88"/>
                  </a:lnTo>
                  <a:lnTo>
                    <a:pt x="168" y="88"/>
                  </a:lnTo>
                  <a:lnTo>
                    <a:pt x="168" y="86"/>
                  </a:lnTo>
                  <a:lnTo>
                    <a:pt x="170" y="84"/>
                  </a:lnTo>
                  <a:lnTo>
                    <a:pt x="172" y="84"/>
                  </a:lnTo>
                  <a:lnTo>
                    <a:pt x="174" y="86"/>
                  </a:lnTo>
                  <a:lnTo>
                    <a:pt x="176" y="86"/>
                  </a:lnTo>
                  <a:lnTo>
                    <a:pt x="176" y="84"/>
                  </a:lnTo>
                  <a:lnTo>
                    <a:pt x="178" y="82"/>
                  </a:lnTo>
                  <a:lnTo>
                    <a:pt x="180" y="82"/>
                  </a:lnTo>
                  <a:lnTo>
                    <a:pt x="182" y="82"/>
                  </a:lnTo>
                  <a:lnTo>
                    <a:pt x="184" y="80"/>
                  </a:lnTo>
                  <a:lnTo>
                    <a:pt x="186" y="82"/>
                  </a:lnTo>
                  <a:lnTo>
                    <a:pt x="188" y="82"/>
                  </a:lnTo>
                  <a:lnTo>
                    <a:pt x="188" y="84"/>
                  </a:lnTo>
                  <a:lnTo>
                    <a:pt x="190" y="84"/>
                  </a:lnTo>
                  <a:lnTo>
                    <a:pt x="192" y="84"/>
                  </a:lnTo>
                  <a:lnTo>
                    <a:pt x="194" y="84"/>
                  </a:lnTo>
                  <a:lnTo>
                    <a:pt x="194" y="82"/>
                  </a:lnTo>
                  <a:lnTo>
                    <a:pt x="192" y="82"/>
                  </a:lnTo>
                  <a:lnTo>
                    <a:pt x="192" y="80"/>
                  </a:lnTo>
                  <a:lnTo>
                    <a:pt x="190" y="80"/>
                  </a:lnTo>
                  <a:lnTo>
                    <a:pt x="190" y="78"/>
                  </a:lnTo>
                  <a:lnTo>
                    <a:pt x="188" y="76"/>
                  </a:lnTo>
                  <a:lnTo>
                    <a:pt x="188" y="74"/>
                  </a:lnTo>
                  <a:lnTo>
                    <a:pt x="186" y="74"/>
                  </a:lnTo>
                  <a:lnTo>
                    <a:pt x="184" y="74"/>
                  </a:lnTo>
                  <a:lnTo>
                    <a:pt x="182" y="74"/>
                  </a:lnTo>
                  <a:lnTo>
                    <a:pt x="182" y="72"/>
                  </a:lnTo>
                  <a:lnTo>
                    <a:pt x="182" y="70"/>
                  </a:lnTo>
                  <a:lnTo>
                    <a:pt x="182" y="66"/>
                  </a:lnTo>
                  <a:lnTo>
                    <a:pt x="184" y="64"/>
                  </a:lnTo>
                  <a:lnTo>
                    <a:pt x="184" y="62"/>
                  </a:lnTo>
                  <a:lnTo>
                    <a:pt x="186" y="62"/>
                  </a:lnTo>
                  <a:lnTo>
                    <a:pt x="186" y="60"/>
                  </a:lnTo>
                  <a:lnTo>
                    <a:pt x="188" y="60"/>
                  </a:lnTo>
                  <a:lnTo>
                    <a:pt x="188" y="58"/>
                  </a:lnTo>
                  <a:lnTo>
                    <a:pt x="190" y="58"/>
                  </a:lnTo>
                  <a:lnTo>
                    <a:pt x="190" y="56"/>
                  </a:lnTo>
                  <a:lnTo>
                    <a:pt x="190" y="54"/>
                  </a:lnTo>
                  <a:lnTo>
                    <a:pt x="190" y="52"/>
                  </a:lnTo>
                  <a:lnTo>
                    <a:pt x="188" y="50"/>
                  </a:lnTo>
                  <a:lnTo>
                    <a:pt x="186" y="50"/>
                  </a:lnTo>
                  <a:lnTo>
                    <a:pt x="184" y="48"/>
                  </a:lnTo>
                  <a:lnTo>
                    <a:pt x="182" y="48"/>
                  </a:lnTo>
                  <a:lnTo>
                    <a:pt x="180" y="48"/>
                  </a:lnTo>
                  <a:lnTo>
                    <a:pt x="178" y="46"/>
                  </a:lnTo>
                  <a:lnTo>
                    <a:pt x="176" y="44"/>
                  </a:lnTo>
                  <a:lnTo>
                    <a:pt x="174" y="44"/>
                  </a:lnTo>
                  <a:lnTo>
                    <a:pt x="174" y="46"/>
                  </a:lnTo>
                  <a:lnTo>
                    <a:pt x="172" y="46"/>
                  </a:lnTo>
                  <a:lnTo>
                    <a:pt x="170" y="46"/>
                  </a:lnTo>
                  <a:lnTo>
                    <a:pt x="168" y="46"/>
                  </a:lnTo>
                  <a:lnTo>
                    <a:pt x="166" y="46"/>
                  </a:lnTo>
                  <a:lnTo>
                    <a:pt x="164" y="44"/>
                  </a:lnTo>
                  <a:lnTo>
                    <a:pt x="162" y="44"/>
                  </a:lnTo>
                  <a:lnTo>
                    <a:pt x="160" y="44"/>
                  </a:lnTo>
                  <a:lnTo>
                    <a:pt x="158" y="42"/>
                  </a:lnTo>
                  <a:lnTo>
                    <a:pt x="158" y="44"/>
                  </a:lnTo>
                  <a:lnTo>
                    <a:pt x="156" y="44"/>
                  </a:lnTo>
                  <a:lnTo>
                    <a:pt x="156" y="46"/>
                  </a:lnTo>
                  <a:lnTo>
                    <a:pt x="156" y="48"/>
                  </a:lnTo>
                  <a:lnTo>
                    <a:pt x="154" y="48"/>
                  </a:lnTo>
                  <a:lnTo>
                    <a:pt x="154" y="50"/>
                  </a:lnTo>
                  <a:lnTo>
                    <a:pt x="152" y="50"/>
                  </a:lnTo>
                  <a:lnTo>
                    <a:pt x="150" y="50"/>
                  </a:lnTo>
                  <a:lnTo>
                    <a:pt x="148" y="50"/>
                  </a:lnTo>
                  <a:lnTo>
                    <a:pt x="146" y="48"/>
                  </a:lnTo>
                  <a:lnTo>
                    <a:pt x="140" y="48"/>
                  </a:lnTo>
                  <a:lnTo>
                    <a:pt x="138" y="48"/>
                  </a:lnTo>
                  <a:lnTo>
                    <a:pt x="138" y="46"/>
                  </a:lnTo>
                  <a:lnTo>
                    <a:pt x="136" y="44"/>
                  </a:lnTo>
                  <a:lnTo>
                    <a:pt x="138" y="44"/>
                  </a:lnTo>
                  <a:lnTo>
                    <a:pt x="138" y="42"/>
                  </a:lnTo>
                  <a:lnTo>
                    <a:pt x="138" y="40"/>
                  </a:lnTo>
                  <a:lnTo>
                    <a:pt x="138" y="38"/>
                  </a:lnTo>
                  <a:lnTo>
                    <a:pt x="138" y="36"/>
                  </a:lnTo>
                  <a:lnTo>
                    <a:pt x="136" y="36"/>
                  </a:lnTo>
                  <a:lnTo>
                    <a:pt x="134" y="36"/>
                  </a:lnTo>
                  <a:lnTo>
                    <a:pt x="134" y="34"/>
                  </a:lnTo>
                  <a:lnTo>
                    <a:pt x="132" y="34"/>
                  </a:lnTo>
                  <a:lnTo>
                    <a:pt x="132" y="32"/>
                  </a:lnTo>
                  <a:lnTo>
                    <a:pt x="130" y="28"/>
                  </a:lnTo>
                  <a:lnTo>
                    <a:pt x="130" y="26"/>
                  </a:lnTo>
                  <a:lnTo>
                    <a:pt x="128" y="26"/>
                  </a:lnTo>
                  <a:lnTo>
                    <a:pt x="126" y="26"/>
                  </a:lnTo>
                  <a:lnTo>
                    <a:pt x="126" y="24"/>
                  </a:lnTo>
                  <a:lnTo>
                    <a:pt x="124" y="22"/>
                  </a:lnTo>
                  <a:lnTo>
                    <a:pt x="122" y="20"/>
                  </a:lnTo>
                  <a:lnTo>
                    <a:pt x="120" y="20"/>
                  </a:lnTo>
                  <a:lnTo>
                    <a:pt x="118" y="18"/>
                  </a:lnTo>
                  <a:lnTo>
                    <a:pt x="118" y="16"/>
                  </a:lnTo>
                  <a:lnTo>
                    <a:pt x="118" y="14"/>
                  </a:lnTo>
                  <a:lnTo>
                    <a:pt x="118" y="12"/>
                  </a:lnTo>
                  <a:lnTo>
                    <a:pt x="116" y="12"/>
                  </a:lnTo>
                  <a:lnTo>
                    <a:pt x="116" y="10"/>
                  </a:lnTo>
                  <a:lnTo>
                    <a:pt x="114" y="10"/>
                  </a:lnTo>
                  <a:lnTo>
                    <a:pt x="112" y="8"/>
                  </a:lnTo>
                  <a:lnTo>
                    <a:pt x="108" y="6"/>
                  </a:lnTo>
                  <a:lnTo>
                    <a:pt x="106" y="4"/>
                  </a:lnTo>
                  <a:lnTo>
                    <a:pt x="104" y="4"/>
                  </a:lnTo>
                  <a:lnTo>
                    <a:pt x="104" y="2"/>
                  </a:lnTo>
                  <a:lnTo>
                    <a:pt x="102" y="2"/>
                  </a:lnTo>
                  <a:lnTo>
                    <a:pt x="100" y="0"/>
                  </a:lnTo>
                  <a:lnTo>
                    <a:pt x="98" y="0"/>
                  </a:lnTo>
                  <a:lnTo>
                    <a:pt x="94" y="0"/>
                  </a:lnTo>
                  <a:lnTo>
                    <a:pt x="98" y="0"/>
                  </a:lnTo>
                  <a:lnTo>
                    <a:pt x="100" y="0"/>
                  </a:lnTo>
                  <a:lnTo>
                    <a:pt x="100" y="2"/>
                  </a:lnTo>
                  <a:lnTo>
                    <a:pt x="100" y="4"/>
                  </a:lnTo>
                  <a:lnTo>
                    <a:pt x="98" y="6"/>
                  </a:lnTo>
                  <a:lnTo>
                    <a:pt x="98" y="8"/>
                  </a:lnTo>
                  <a:lnTo>
                    <a:pt x="96" y="8"/>
                  </a:lnTo>
                  <a:lnTo>
                    <a:pt x="98" y="10"/>
                  </a:lnTo>
                  <a:lnTo>
                    <a:pt x="100" y="10"/>
                  </a:lnTo>
                  <a:lnTo>
                    <a:pt x="102" y="10"/>
                  </a:lnTo>
                  <a:lnTo>
                    <a:pt x="102" y="12"/>
                  </a:lnTo>
                  <a:lnTo>
                    <a:pt x="102" y="14"/>
                  </a:lnTo>
                  <a:lnTo>
                    <a:pt x="102" y="16"/>
                  </a:lnTo>
                  <a:lnTo>
                    <a:pt x="102" y="18"/>
                  </a:lnTo>
                  <a:lnTo>
                    <a:pt x="102" y="20"/>
                  </a:lnTo>
                  <a:lnTo>
                    <a:pt x="100" y="20"/>
                  </a:lnTo>
                  <a:lnTo>
                    <a:pt x="100" y="22"/>
                  </a:lnTo>
                  <a:lnTo>
                    <a:pt x="98" y="22"/>
                  </a:lnTo>
                  <a:lnTo>
                    <a:pt x="98" y="24"/>
                  </a:lnTo>
                  <a:lnTo>
                    <a:pt x="98" y="28"/>
                  </a:lnTo>
                  <a:lnTo>
                    <a:pt x="98" y="30"/>
                  </a:lnTo>
                  <a:lnTo>
                    <a:pt x="96" y="30"/>
                  </a:lnTo>
                  <a:lnTo>
                    <a:pt x="96" y="32"/>
                  </a:lnTo>
                  <a:lnTo>
                    <a:pt x="96" y="34"/>
                  </a:lnTo>
                  <a:lnTo>
                    <a:pt x="94" y="34"/>
                  </a:lnTo>
                  <a:lnTo>
                    <a:pt x="92" y="36"/>
                  </a:lnTo>
                  <a:lnTo>
                    <a:pt x="90" y="40"/>
                  </a:lnTo>
                  <a:lnTo>
                    <a:pt x="88" y="42"/>
                  </a:lnTo>
                  <a:lnTo>
                    <a:pt x="84" y="46"/>
                  </a:lnTo>
                  <a:lnTo>
                    <a:pt x="80" y="50"/>
                  </a:lnTo>
                  <a:lnTo>
                    <a:pt x="78" y="52"/>
                  </a:lnTo>
                  <a:lnTo>
                    <a:pt x="76" y="54"/>
                  </a:lnTo>
                  <a:lnTo>
                    <a:pt x="72" y="54"/>
                  </a:lnTo>
                  <a:lnTo>
                    <a:pt x="70" y="56"/>
                  </a:lnTo>
                  <a:lnTo>
                    <a:pt x="66" y="56"/>
                  </a:lnTo>
                  <a:lnTo>
                    <a:pt x="62" y="58"/>
                  </a:lnTo>
                  <a:lnTo>
                    <a:pt x="60" y="58"/>
                  </a:lnTo>
                  <a:lnTo>
                    <a:pt x="58" y="60"/>
                  </a:lnTo>
                  <a:lnTo>
                    <a:pt x="56" y="62"/>
                  </a:lnTo>
                  <a:lnTo>
                    <a:pt x="54" y="62"/>
                  </a:lnTo>
                  <a:lnTo>
                    <a:pt x="54" y="64"/>
                  </a:lnTo>
                  <a:lnTo>
                    <a:pt x="54" y="66"/>
                  </a:lnTo>
                  <a:lnTo>
                    <a:pt x="52" y="66"/>
                  </a:lnTo>
                  <a:lnTo>
                    <a:pt x="52" y="68"/>
                  </a:lnTo>
                  <a:lnTo>
                    <a:pt x="50" y="68"/>
                  </a:lnTo>
                  <a:lnTo>
                    <a:pt x="50" y="70"/>
                  </a:lnTo>
                  <a:lnTo>
                    <a:pt x="50" y="72"/>
                  </a:lnTo>
                  <a:lnTo>
                    <a:pt x="52" y="72"/>
                  </a:lnTo>
                  <a:lnTo>
                    <a:pt x="50" y="72"/>
                  </a:lnTo>
                  <a:lnTo>
                    <a:pt x="50" y="74"/>
                  </a:lnTo>
                  <a:lnTo>
                    <a:pt x="48" y="76"/>
                  </a:lnTo>
                  <a:lnTo>
                    <a:pt x="48" y="78"/>
                  </a:lnTo>
                  <a:lnTo>
                    <a:pt x="48" y="80"/>
                  </a:lnTo>
                  <a:lnTo>
                    <a:pt x="48" y="82"/>
                  </a:lnTo>
                  <a:lnTo>
                    <a:pt x="46" y="84"/>
                  </a:lnTo>
                  <a:lnTo>
                    <a:pt x="46" y="86"/>
                  </a:lnTo>
                  <a:lnTo>
                    <a:pt x="46" y="88"/>
                  </a:lnTo>
                  <a:lnTo>
                    <a:pt x="46" y="90"/>
                  </a:lnTo>
                  <a:lnTo>
                    <a:pt x="44" y="90"/>
                  </a:lnTo>
                  <a:lnTo>
                    <a:pt x="42" y="90"/>
                  </a:lnTo>
                  <a:lnTo>
                    <a:pt x="42" y="92"/>
                  </a:lnTo>
                  <a:lnTo>
                    <a:pt x="40" y="92"/>
                  </a:lnTo>
                  <a:lnTo>
                    <a:pt x="40" y="94"/>
                  </a:lnTo>
                  <a:lnTo>
                    <a:pt x="40" y="96"/>
                  </a:lnTo>
                  <a:lnTo>
                    <a:pt x="38" y="96"/>
                  </a:lnTo>
                  <a:lnTo>
                    <a:pt x="36" y="96"/>
                  </a:lnTo>
                  <a:lnTo>
                    <a:pt x="34" y="96"/>
                  </a:lnTo>
                  <a:lnTo>
                    <a:pt x="34" y="94"/>
                  </a:lnTo>
                  <a:lnTo>
                    <a:pt x="32" y="92"/>
                  </a:lnTo>
                  <a:lnTo>
                    <a:pt x="32" y="90"/>
                  </a:lnTo>
                  <a:lnTo>
                    <a:pt x="32" y="88"/>
                  </a:lnTo>
                  <a:lnTo>
                    <a:pt x="32" y="86"/>
                  </a:lnTo>
                  <a:lnTo>
                    <a:pt x="30" y="86"/>
                  </a:lnTo>
                  <a:lnTo>
                    <a:pt x="28" y="86"/>
                  </a:lnTo>
                  <a:lnTo>
                    <a:pt x="26" y="86"/>
                  </a:lnTo>
                  <a:lnTo>
                    <a:pt x="24" y="86"/>
                  </a:lnTo>
                  <a:lnTo>
                    <a:pt x="24" y="84"/>
                  </a:lnTo>
                  <a:lnTo>
                    <a:pt x="22" y="84"/>
                  </a:lnTo>
                  <a:lnTo>
                    <a:pt x="22" y="82"/>
                  </a:lnTo>
                  <a:lnTo>
                    <a:pt x="22" y="84"/>
                  </a:lnTo>
                  <a:lnTo>
                    <a:pt x="20" y="84"/>
                  </a:lnTo>
                  <a:lnTo>
                    <a:pt x="20" y="86"/>
                  </a:lnTo>
                  <a:lnTo>
                    <a:pt x="18" y="86"/>
                  </a:lnTo>
                  <a:lnTo>
                    <a:pt x="16" y="88"/>
                  </a:lnTo>
                  <a:lnTo>
                    <a:pt x="14" y="88"/>
                  </a:lnTo>
                  <a:lnTo>
                    <a:pt x="14" y="86"/>
                  </a:lnTo>
                  <a:lnTo>
                    <a:pt x="14" y="84"/>
                  </a:lnTo>
                  <a:lnTo>
                    <a:pt x="16" y="84"/>
                  </a:lnTo>
                  <a:lnTo>
                    <a:pt x="16" y="82"/>
                  </a:lnTo>
                  <a:lnTo>
                    <a:pt x="14" y="82"/>
                  </a:lnTo>
                  <a:lnTo>
                    <a:pt x="14" y="80"/>
                  </a:lnTo>
                  <a:lnTo>
                    <a:pt x="16" y="78"/>
                  </a:lnTo>
                  <a:lnTo>
                    <a:pt x="18" y="76"/>
                  </a:lnTo>
                  <a:lnTo>
                    <a:pt x="20" y="72"/>
                  </a:lnTo>
                  <a:lnTo>
                    <a:pt x="22" y="72"/>
                  </a:lnTo>
                  <a:lnTo>
                    <a:pt x="22" y="70"/>
                  </a:lnTo>
                  <a:lnTo>
                    <a:pt x="20" y="70"/>
                  </a:lnTo>
                  <a:lnTo>
                    <a:pt x="20" y="68"/>
                  </a:lnTo>
                  <a:lnTo>
                    <a:pt x="18" y="68"/>
                  </a:lnTo>
                  <a:lnTo>
                    <a:pt x="16" y="68"/>
                  </a:lnTo>
                  <a:lnTo>
                    <a:pt x="14" y="68"/>
                  </a:lnTo>
                  <a:lnTo>
                    <a:pt x="12" y="70"/>
                  </a:lnTo>
                  <a:lnTo>
                    <a:pt x="10" y="72"/>
                  </a:lnTo>
                  <a:lnTo>
                    <a:pt x="8" y="76"/>
                  </a:lnTo>
                  <a:lnTo>
                    <a:pt x="6" y="78"/>
                  </a:lnTo>
                  <a:lnTo>
                    <a:pt x="4" y="80"/>
                  </a:lnTo>
                  <a:lnTo>
                    <a:pt x="2" y="82"/>
                  </a:lnTo>
                  <a:lnTo>
                    <a:pt x="0" y="84"/>
                  </a:lnTo>
                  <a:lnTo>
                    <a:pt x="0" y="88"/>
                  </a:lnTo>
                  <a:lnTo>
                    <a:pt x="0" y="90"/>
                  </a:lnTo>
                  <a:lnTo>
                    <a:pt x="0" y="92"/>
                  </a:lnTo>
                  <a:lnTo>
                    <a:pt x="0" y="94"/>
                  </a:lnTo>
                  <a:lnTo>
                    <a:pt x="2" y="94"/>
                  </a:lnTo>
                  <a:lnTo>
                    <a:pt x="4" y="94"/>
                  </a:lnTo>
                  <a:lnTo>
                    <a:pt x="4" y="96"/>
                  </a:lnTo>
                  <a:lnTo>
                    <a:pt x="4" y="98"/>
                  </a:lnTo>
                  <a:lnTo>
                    <a:pt x="4" y="100"/>
                  </a:lnTo>
                  <a:lnTo>
                    <a:pt x="4" y="102"/>
                  </a:lnTo>
                  <a:lnTo>
                    <a:pt x="6" y="102"/>
                  </a:lnTo>
                  <a:lnTo>
                    <a:pt x="6" y="104"/>
                  </a:lnTo>
                  <a:lnTo>
                    <a:pt x="8" y="104"/>
                  </a:lnTo>
                  <a:lnTo>
                    <a:pt x="8" y="106"/>
                  </a:lnTo>
                  <a:lnTo>
                    <a:pt x="10" y="108"/>
                  </a:lnTo>
                  <a:lnTo>
                    <a:pt x="10" y="110"/>
                  </a:lnTo>
                  <a:lnTo>
                    <a:pt x="8" y="112"/>
                  </a:lnTo>
                  <a:lnTo>
                    <a:pt x="6" y="114"/>
                  </a:lnTo>
                  <a:lnTo>
                    <a:pt x="4" y="116"/>
                  </a:lnTo>
                  <a:lnTo>
                    <a:pt x="4" y="118"/>
                  </a:lnTo>
                  <a:lnTo>
                    <a:pt x="4" y="120"/>
                  </a:lnTo>
                  <a:lnTo>
                    <a:pt x="6" y="122"/>
                  </a:lnTo>
                  <a:lnTo>
                    <a:pt x="10" y="124"/>
                  </a:lnTo>
                  <a:lnTo>
                    <a:pt x="12" y="124"/>
                  </a:lnTo>
                  <a:lnTo>
                    <a:pt x="14" y="124"/>
                  </a:lnTo>
                  <a:lnTo>
                    <a:pt x="16" y="126"/>
                  </a:lnTo>
                  <a:lnTo>
                    <a:pt x="18" y="126"/>
                  </a:lnTo>
                  <a:lnTo>
                    <a:pt x="20" y="128"/>
                  </a:lnTo>
                  <a:lnTo>
                    <a:pt x="22" y="130"/>
                  </a:lnTo>
                  <a:lnTo>
                    <a:pt x="24" y="130"/>
                  </a:lnTo>
                  <a:lnTo>
                    <a:pt x="26" y="132"/>
                  </a:lnTo>
                  <a:lnTo>
                    <a:pt x="28" y="136"/>
                  </a:lnTo>
                  <a:lnTo>
                    <a:pt x="28" y="138"/>
                  </a:lnTo>
                  <a:lnTo>
                    <a:pt x="30" y="140"/>
                  </a:lnTo>
                  <a:lnTo>
                    <a:pt x="30" y="142"/>
                  </a:lnTo>
                  <a:lnTo>
                    <a:pt x="32" y="142"/>
                  </a:lnTo>
                  <a:lnTo>
                    <a:pt x="32" y="144"/>
                  </a:lnTo>
                  <a:lnTo>
                    <a:pt x="32" y="146"/>
                  </a:lnTo>
                  <a:lnTo>
                    <a:pt x="34" y="150"/>
                  </a:lnTo>
                  <a:lnTo>
                    <a:pt x="36" y="152"/>
                  </a:lnTo>
                  <a:lnTo>
                    <a:pt x="36" y="154"/>
                  </a:lnTo>
                  <a:lnTo>
                    <a:pt x="38" y="156"/>
                  </a:lnTo>
                  <a:lnTo>
                    <a:pt x="40" y="158"/>
                  </a:lnTo>
                  <a:lnTo>
                    <a:pt x="42" y="160"/>
                  </a:lnTo>
                  <a:lnTo>
                    <a:pt x="44" y="162"/>
                  </a:lnTo>
                  <a:lnTo>
                    <a:pt x="44" y="164"/>
                  </a:lnTo>
                  <a:lnTo>
                    <a:pt x="46" y="166"/>
                  </a:lnTo>
                  <a:lnTo>
                    <a:pt x="48" y="168"/>
                  </a:lnTo>
                  <a:lnTo>
                    <a:pt x="48" y="170"/>
                  </a:lnTo>
                  <a:lnTo>
                    <a:pt x="50" y="174"/>
                  </a:lnTo>
                  <a:lnTo>
                    <a:pt x="52" y="176"/>
                  </a:lnTo>
                  <a:lnTo>
                    <a:pt x="54" y="180"/>
                  </a:lnTo>
                  <a:lnTo>
                    <a:pt x="56" y="184"/>
                  </a:lnTo>
                  <a:lnTo>
                    <a:pt x="58" y="184"/>
                  </a:lnTo>
                  <a:lnTo>
                    <a:pt x="58" y="186"/>
                  </a:lnTo>
                  <a:lnTo>
                    <a:pt x="58" y="190"/>
                  </a:lnTo>
                  <a:lnTo>
                    <a:pt x="60" y="192"/>
                  </a:lnTo>
                  <a:lnTo>
                    <a:pt x="60" y="194"/>
                  </a:lnTo>
                  <a:lnTo>
                    <a:pt x="60" y="196"/>
                  </a:lnTo>
                  <a:lnTo>
                    <a:pt x="62" y="198"/>
                  </a:lnTo>
                  <a:lnTo>
                    <a:pt x="62" y="200"/>
                  </a:lnTo>
                  <a:lnTo>
                    <a:pt x="64" y="202"/>
                  </a:lnTo>
                  <a:lnTo>
                    <a:pt x="66" y="206"/>
                  </a:lnTo>
                  <a:lnTo>
                    <a:pt x="68" y="210"/>
                  </a:lnTo>
                  <a:lnTo>
                    <a:pt x="68" y="212"/>
                  </a:lnTo>
                  <a:lnTo>
                    <a:pt x="70" y="214"/>
                  </a:lnTo>
                  <a:lnTo>
                    <a:pt x="70" y="216"/>
                  </a:lnTo>
                  <a:lnTo>
                    <a:pt x="70" y="218"/>
                  </a:lnTo>
                  <a:lnTo>
                    <a:pt x="72" y="220"/>
                  </a:lnTo>
                  <a:lnTo>
                    <a:pt x="74" y="222"/>
                  </a:lnTo>
                  <a:lnTo>
                    <a:pt x="76" y="222"/>
                  </a:lnTo>
                  <a:lnTo>
                    <a:pt x="78" y="224"/>
                  </a:lnTo>
                  <a:lnTo>
                    <a:pt x="78" y="226"/>
                  </a:lnTo>
                  <a:lnTo>
                    <a:pt x="78" y="228"/>
                  </a:lnTo>
                  <a:lnTo>
                    <a:pt x="78" y="230"/>
                  </a:lnTo>
                  <a:lnTo>
                    <a:pt x="78" y="232"/>
                  </a:lnTo>
                  <a:lnTo>
                    <a:pt x="80" y="236"/>
                  </a:lnTo>
                  <a:lnTo>
                    <a:pt x="82" y="238"/>
                  </a:lnTo>
                  <a:lnTo>
                    <a:pt x="86" y="242"/>
                  </a:lnTo>
                  <a:lnTo>
                    <a:pt x="88" y="246"/>
                  </a:lnTo>
                  <a:lnTo>
                    <a:pt x="92" y="250"/>
                  </a:lnTo>
                  <a:lnTo>
                    <a:pt x="94" y="252"/>
                  </a:lnTo>
                  <a:lnTo>
                    <a:pt x="96" y="256"/>
                  </a:lnTo>
                  <a:lnTo>
                    <a:pt x="96" y="258"/>
                  </a:lnTo>
                  <a:lnTo>
                    <a:pt x="98" y="260"/>
                  </a:lnTo>
                  <a:lnTo>
                    <a:pt x="98" y="262"/>
                  </a:lnTo>
                  <a:lnTo>
                    <a:pt x="98" y="264"/>
                  </a:lnTo>
                  <a:lnTo>
                    <a:pt x="98" y="268"/>
                  </a:lnTo>
                  <a:lnTo>
                    <a:pt x="98" y="270"/>
                  </a:lnTo>
                  <a:lnTo>
                    <a:pt x="96" y="272"/>
                  </a:lnTo>
                  <a:lnTo>
                    <a:pt x="98" y="272"/>
                  </a:lnTo>
                  <a:lnTo>
                    <a:pt x="98" y="274"/>
                  </a:lnTo>
                  <a:lnTo>
                    <a:pt x="100" y="278"/>
                  </a:lnTo>
                  <a:lnTo>
                    <a:pt x="102" y="280"/>
                  </a:lnTo>
                  <a:lnTo>
                    <a:pt x="102" y="282"/>
                  </a:lnTo>
                  <a:lnTo>
                    <a:pt x="104" y="284"/>
                  </a:lnTo>
                  <a:lnTo>
                    <a:pt x="106" y="286"/>
                  </a:lnTo>
                  <a:lnTo>
                    <a:pt x="108" y="286"/>
                  </a:lnTo>
                  <a:lnTo>
                    <a:pt x="110" y="288"/>
                  </a:lnTo>
                  <a:lnTo>
                    <a:pt x="112" y="290"/>
                  </a:lnTo>
                  <a:lnTo>
                    <a:pt x="114" y="292"/>
                  </a:lnTo>
                  <a:lnTo>
                    <a:pt x="116" y="296"/>
                  </a:lnTo>
                  <a:lnTo>
                    <a:pt x="118" y="298"/>
                  </a:lnTo>
                  <a:lnTo>
                    <a:pt x="120" y="298"/>
                  </a:lnTo>
                  <a:lnTo>
                    <a:pt x="122" y="300"/>
                  </a:lnTo>
                  <a:lnTo>
                    <a:pt x="124" y="300"/>
                  </a:lnTo>
                  <a:lnTo>
                    <a:pt x="126" y="302"/>
                  </a:lnTo>
                  <a:lnTo>
                    <a:pt x="130" y="304"/>
                  </a:lnTo>
                  <a:lnTo>
                    <a:pt x="134" y="306"/>
                  </a:lnTo>
                  <a:lnTo>
                    <a:pt x="138" y="308"/>
                  </a:lnTo>
                  <a:lnTo>
                    <a:pt x="140" y="308"/>
                  </a:lnTo>
                  <a:lnTo>
                    <a:pt x="142" y="310"/>
                  </a:lnTo>
                  <a:lnTo>
                    <a:pt x="144" y="310"/>
                  </a:lnTo>
                  <a:lnTo>
                    <a:pt x="146" y="312"/>
                  </a:lnTo>
                  <a:lnTo>
                    <a:pt x="148" y="312"/>
                  </a:lnTo>
                  <a:lnTo>
                    <a:pt x="150" y="314"/>
                  </a:lnTo>
                  <a:lnTo>
                    <a:pt x="152" y="314"/>
                  </a:lnTo>
                  <a:lnTo>
                    <a:pt x="156" y="316"/>
                  </a:lnTo>
                  <a:lnTo>
                    <a:pt x="160" y="318"/>
                  </a:lnTo>
                  <a:lnTo>
                    <a:pt x="162" y="320"/>
                  </a:lnTo>
                  <a:lnTo>
                    <a:pt x="166" y="322"/>
                  </a:lnTo>
                  <a:lnTo>
                    <a:pt x="168" y="324"/>
                  </a:lnTo>
                  <a:lnTo>
                    <a:pt x="172" y="326"/>
                  </a:lnTo>
                  <a:lnTo>
                    <a:pt x="174" y="328"/>
                  </a:lnTo>
                  <a:lnTo>
                    <a:pt x="178" y="330"/>
                  </a:lnTo>
                  <a:lnTo>
                    <a:pt x="180" y="332"/>
                  </a:lnTo>
                  <a:lnTo>
                    <a:pt x="182" y="334"/>
                  </a:lnTo>
                  <a:lnTo>
                    <a:pt x="184" y="334"/>
                  </a:lnTo>
                  <a:lnTo>
                    <a:pt x="184" y="336"/>
                  </a:lnTo>
                  <a:lnTo>
                    <a:pt x="186" y="338"/>
                  </a:lnTo>
                  <a:lnTo>
                    <a:pt x="186" y="340"/>
                  </a:lnTo>
                  <a:lnTo>
                    <a:pt x="188" y="342"/>
                  </a:lnTo>
                  <a:lnTo>
                    <a:pt x="192" y="344"/>
                  </a:lnTo>
                  <a:lnTo>
                    <a:pt x="194" y="344"/>
                  </a:lnTo>
                  <a:lnTo>
                    <a:pt x="194" y="346"/>
                  </a:lnTo>
                  <a:lnTo>
                    <a:pt x="196" y="348"/>
                  </a:lnTo>
                  <a:lnTo>
                    <a:pt x="198" y="348"/>
                  </a:lnTo>
                  <a:lnTo>
                    <a:pt x="200" y="350"/>
                  </a:lnTo>
                  <a:lnTo>
                    <a:pt x="202" y="352"/>
                  </a:lnTo>
                  <a:lnTo>
                    <a:pt x="204" y="352"/>
                  </a:lnTo>
                  <a:lnTo>
                    <a:pt x="204" y="354"/>
                  </a:lnTo>
                  <a:lnTo>
                    <a:pt x="206" y="352"/>
                  </a:lnTo>
                  <a:lnTo>
                    <a:pt x="208" y="352"/>
                  </a:lnTo>
                  <a:lnTo>
                    <a:pt x="210" y="350"/>
                  </a:lnTo>
                  <a:lnTo>
                    <a:pt x="214" y="348"/>
                  </a:lnTo>
                  <a:lnTo>
                    <a:pt x="214" y="346"/>
                  </a:lnTo>
                  <a:lnTo>
                    <a:pt x="214" y="344"/>
                  </a:lnTo>
                  <a:lnTo>
                    <a:pt x="214" y="342"/>
                  </a:lnTo>
                  <a:lnTo>
                    <a:pt x="214" y="340"/>
                  </a:lnTo>
                  <a:lnTo>
                    <a:pt x="216" y="340"/>
                  </a:lnTo>
                  <a:lnTo>
                    <a:pt x="216" y="338"/>
                  </a:lnTo>
                  <a:lnTo>
                    <a:pt x="218" y="338"/>
                  </a:lnTo>
                  <a:lnTo>
                    <a:pt x="216" y="336"/>
                  </a:lnTo>
                  <a:lnTo>
                    <a:pt x="216" y="334"/>
                  </a:lnTo>
                  <a:lnTo>
                    <a:pt x="216" y="332"/>
                  </a:lnTo>
                  <a:lnTo>
                    <a:pt x="214" y="332"/>
                  </a:lnTo>
                  <a:lnTo>
                    <a:pt x="216" y="332"/>
                  </a:lnTo>
                  <a:lnTo>
                    <a:pt x="216" y="330"/>
                  </a:lnTo>
                  <a:lnTo>
                    <a:pt x="218" y="330"/>
                  </a:lnTo>
                  <a:lnTo>
                    <a:pt x="220" y="328"/>
                  </a:lnTo>
                  <a:lnTo>
                    <a:pt x="220" y="326"/>
                  </a:lnTo>
                  <a:lnTo>
                    <a:pt x="222" y="324"/>
                  </a:lnTo>
                  <a:lnTo>
                    <a:pt x="224" y="322"/>
                  </a:lnTo>
                  <a:lnTo>
                    <a:pt x="224" y="320"/>
                  </a:lnTo>
                  <a:lnTo>
                    <a:pt x="224" y="318"/>
                  </a:lnTo>
                  <a:lnTo>
                    <a:pt x="222" y="314"/>
                  </a:lnTo>
                  <a:close/>
                </a:path>
              </a:pathLst>
            </a:custGeom>
            <a:grpFill/>
            <a:ln w="3175">
              <a:solidFill>
                <a:schemeClr val="bg1"/>
              </a:solidFill>
              <a:round/>
              <a:headEnd/>
              <a:tailEnd/>
            </a:ln>
          </p:spPr>
          <p:txBody>
            <a:bodyPr/>
            <a:lstStyle/>
            <a:p>
              <a:endParaRPr lang="en-US" dirty="0"/>
            </a:p>
          </p:txBody>
        </p:sp>
        <p:sp>
          <p:nvSpPr>
            <p:cNvPr id="719" name="Freeform 40"/>
            <p:cNvSpPr>
              <a:spLocks noChangeAspect="1"/>
            </p:cNvSpPr>
            <p:nvPr/>
          </p:nvSpPr>
          <p:spPr bwMode="auto">
            <a:xfrm>
              <a:off x="1508" y="2595"/>
              <a:ext cx="214" cy="255"/>
            </a:xfrm>
            <a:custGeom>
              <a:avLst/>
              <a:gdLst/>
              <a:ahLst/>
              <a:cxnLst>
                <a:cxn ang="0">
                  <a:pos x="212" y="158"/>
                </a:cxn>
                <a:cxn ang="0">
                  <a:pos x="196" y="140"/>
                </a:cxn>
                <a:cxn ang="0">
                  <a:pos x="194" y="128"/>
                </a:cxn>
                <a:cxn ang="0">
                  <a:pos x="164" y="124"/>
                </a:cxn>
                <a:cxn ang="0">
                  <a:pos x="162" y="110"/>
                </a:cxn>
                <a:cxn ang="0">
                  <a:pos x="164" y="104"/>
                </a:cxn>
                <a:cxn ang="0">
                  <a:pos x="160" y="92"/>
                </a:cxn>
                <a:cxn ang="0">
                  <a:pos x="154" y="76"/>
                </a:cxn>
                <a:cxn ang="0">
                  <a:pos x="132" y="70"/>
                </a:cxn>
                <a:cxn ang="0">
                  <a:pos x="116" y="62"/>
                </a:cxn>
                <a:cxn ang="0">
                  <a:pos x="104" y="58"/>
                </a:cxn>
                <a:cxn ang="0">
                  <a:pos x="94" y="56"/>
                </a:cxn>
                <a:cxn ang="0">
                  <a:pos x="86" y="46"/>
                </a:cxn>
                <a:cxn ang="0">
                  <a:pos x="78" y="38"/>
                </a:cxn>
                <a:cxn ang="0">
                  <a:pos x="72" y="26"/>
                </a:cxn>
                <a:cxn ang="0">
                  <a:pos x="70" y="14"/>
                </a:cxn>
                <a:cxn ang="0">
                  <a:pos x="72" y="0"/>
                </a:cxn>
                <a:cxn ang="0">
                  <a:pos x="62" y="2"/>
                </a:cxn>
                <a:cxn ang="0">
                  <a:pos x="58" y="4"/>
                </a:cxn>
                <a:cxn ang="0">
                  <a:pos x="40" y="14"/>
                </a:cxn>
                <a:cxn ang="0">
                  <a:pos x="34" y="18"/>
                </a:cxn>
                <a:cxn ang="0">
                  <a:pos x="24" y="22"/>
                </a:cxn>
                <a:cxn ang="0">
                  <a:pos x="14" y="28"/>
                </a:cxn>
                <a:cxn ang="0">
                  <a:pos x="4" y="24"/>
                </a:cxn>
                <a:cxn ang="0">
                  <a:pos x="14" y="48"/>
                </a:cxn>
                <a:cxn ang="0">
                  <a:pos x="12" y="64"/>
                </a:cxn>
                <a:cxn ang="0">
                  <a:pos x="12" y="78"/>
                </a:cxn>
                <a:cxn ang="0">
                  <a:pos x="16" y="86"/>
                </a:cxn>
                <a:cxn ang="0">
                  <a:pos x="12" y="106"/>
                </a:cxn>
                <a:cxn ang="0">
                  <a:pos x="12" y="112"/>
                </a:cxn>
                <a:cxn ang="0">
                  <a:pos x="18" y="120"/>
                </a:cxn>
                <a:cxn ang="0">
                  <a:pos x="24" y="128"/>
                </a:cxn>
                <a:cxn ang="0">
                  <a:pos x="18" y="132"/>
                </a:cxn>
                <a:cxn ang="0">
                  <a:pos x="10" y="146"/>
                </a:cxn>
                <a:cxn ang="0">
                  <a:pos x="14" y="158"/>
                </a:cxn>
                <a:cxn ang="0">
                  <a:pos x="20" y="160"/>
                </a:cxn>
                <a:cxn ang="0">
                  <a:pos x="24" y="178"/>
                </a:cxn>
                <a:cxn ang="0">
                  <a:pos x="36" y="186"/>
                </a:cxn>
                <a:cxn ang="0">
                  <a:pos x="34" y="198"/>
                </a:cxn>
                <a:cxn ang="0">
                  <a:pos x="32" y="208"/>
                </a:cxn>
                <a:cxn ang="0">
                  <a:pos x="34" y="216"/>
                </a:cxn>
                <a:cxn ang="0">
                  <a:pos x="46" y="234"/>
                </a:cxn>
                <a:cxn ang="0">
                  <a:pos x="50" y="244"/>
                </a:cxn>
                <a:cxn ang="0">
                  <a:pos x="62" y="252"/>
                </a:cxn>
                <a:cxn ang="0">
                  <a:pos x="66" y="246"/>
                </a:cxn>
                <a:cxn ang="0">
                  <a:pos x="68" y="242"/>
                </a:cxn>
                <a:cxn ang="0">
                  <a:pos x="76" y="236"/>
                </a:cxn>
                <a:cxn ang="0">
                  <a:pos x="84" y="240"/>
                </a:cxn>
                <a:cxn ang="0">
                  <a:pos x="104" y="242"/>
                </a:cxn>
                <a:cxn ang="0">
                  <a:pos x="112" y="248"/>
                </a:cxn>
                <a:cxn ang="0">
                  <a:pos x="122" y="238"/>
                </a:cxn>
                <a:cxn ang="0">
                  <a:pos x="136" y="240"/>
                </a:cxn>
                <a:cxn ang="0">
                  <a:pos x="140" y="236"/>
                </a:cxn>
                <a:cxn ang="0">
                  <a:pos x="138" y="210"/>
                </a:cxn>
                <a:cxn ang="0">
                  <a:pos x="146" y="200"/>
                </a:cxn>
                <a:cxn ang="0">
                  <a:pos x="160" y="190"/>
                </a:cxn>
                <a:cxn ang="0">
                  <a:pos x="178" y="186"/>
                </a:cxn>
                <a:cxn ang="0">
                  <a:pos x="192" y="186"/>
                </a:cxn>
                <a:cxn ang="0">
                  <a:pos x="206" y="200"/>
                </a:cxn>
                <a:cxn ang="0">
                  <a:pos x="212" y="198"/>
                </a:cxn>
                <a:cxn ang="0">
                  <a:pos x="210" y="188"/>
                </a:cxn>
              </a:cxnLst>
              <a:rect l="0" t="0" r="r" b="b"/>
              <a:pathLst>
                <a:path w="214" h="254">
                  <a:moveTo>
                    <a:pt x="212" y="178"/>
                  </a:moveTo>
                  <a:lnTo>
                    <a:pt x="212" y="178"/>
                  </a:lnTo>
                  <a:lnTo>
                    <a:pt x="212" y="176"/>
                  </a:lnTo>
                  <a:lnTo>
                    <a:pt x="212" y="174"/>
                  </a:lnTo>
                  <a:lnTo>
                    <a:pt x="214" y="168"/>
                  </a:lnTo>
                  <a:lnTo>
                    <a:pt x="214" y="166"/>
                  </a:lnTo>
                  <a:lnTo>
                    <a:pt x="214" y="164"/>
                  </a:lnTo>
                  <a:lnTo>
                    <a:pt x="214" y="162"/>
                  </a:lnTo>
                  <a:lnTo>
                    <a:pt x="214" y="160"/>
                  </a:lnTo>
                  <a:lnTo>
                    <a:pt x="212" y="158"/>
                  </a:lnTo>
                  <a:lnTo>
                    <a:pt x="212" y="156"/>
                  </a:lnTo>
                  <a:lnTo>
                    <a:pt x="210" y="152"/>
                  </a:lnTo>
                  <a:lnTo>
                    <a:pt x="208" y="152"/>
                  </a:lnTo>
                  <a:lnTo>
                    <a:pt x="206" y="150"/>
                  </a:lnTo>
                  <a:lnTo>
                    <a:pt x="204" y="148"/>
                  </a:lnTo>
                  <a:lnTo>
                    <a:pt x="202" y="148"/>
                  </a:lnTo>
                  <a:lnTo>
                    <a:pt x="200" y="146"/>
                  </a:lnTo>
                  <a:lnTo>
                    <a:pt x="198" y="146"/>
                  </a:lnTo>
                  <a:lnTo>
                    <a:pt x="198" y="144"/>
                  </a:lnTo>
                  <a:lnTo>
                    <a:pt x="196" y="142"/>
                  </a:lnTo>
                  <a:lnTo>
                    <a:pt x="196" y="140"/>
                  </a:lnTo>
                  <a:lnTo>
                    <a:pt x="196" y="138"/>
                  </a:lnTo>
                  <a:lnTo>
                    <a:pt x="196" y="134"/>
                  </a:lnTo>
                  <a:lnTo>
                    <a:pt x="198" y="134"/>
                  </a:lnTo>
                  <a:lnTo>
                    <a:pt x="198" y="130"/>
                  </a:lnTo>
                  <a:lnTo>
                    <a:pt x="198" y="128"/>
                  </a:lnTo>
                  <a:lnTo>
                    <a:pt x="196" y="128"/>
                  </a:lnTo>
                  <a:lnTo>
                    <a:pt x="194" y="128"/>
                  </a:lnTo>
                  <a:lnTo>
                    <a:pt x="192" y="128"/>
                  </a:lnTo>
                  <a:lnTo>
                    <a:pt x="190" y="128"/>
                  </a:lnTo>
                  <a:lnTo>
                    <a:pt x="184" y="128"/>
                  </a:lnTo>
                  <a:lnTo>
                    <a:pt x="178" y="128"/>
                  </a:lnTo>
                  <a:lnTo>
                    <a:pt x="176" y="128"/>
                  </a:lnTo>
                  <a:lnTo>
                    <a:pt x="174" y="128"/>
                  </a:lnTo>
                  <a:lnTo>
                    <a:pt x="170" y="128"/>
                  </a:lnTo>
                  <a:lnTo>
                    <a:pt x="168" y="128"/>
                  </a:lnTo>
                  <a:lnTo>
                    <a:pt x="168" y="126"/>
                  </a:lnTo>
                  <a:lnTo>
                    <a:pt x="166" y="126"/>
                  </a:lnTo>
                  <a:lnTo>
                    <a:pt x="164" y="124"/>
                  </a:lnTo>
                  <a:lnTo>
                    <a:pt x="164" y="122"/>
                  </a:lnTo>
                  <a:lnTo>
                    <a:pt x="164" y="120"/>
                  </a:lnTo>
                  <a:lnTo>
                    <a:pt x="164" y="118"/>
                  </a:lnTo>
                  <a:lnTo>
                    <a:pt x="164" y="116"/>
                  </a:lnTo>
                  <a:lnTo>
                    <a:pt x="164" y="114"/>
                  </a:lnTo>
                  <a:lnTo>
                    <a:pt x="164" y="112"/>
                  </a:lnTo>
                  <a:lnTo>
                    <a:pt x="164" y="110"/>
                  </a:lnTo>
                  <a:lnTo>
                    <a:pt x="162" y="110"/>
                  </a:lnTo>
                  <a:lnTo>
                    <a:pt x="160" y="106"/>
                  </a:lnTo>
                  <a:lnTo>
                    <a:pt x="158" y="106"/>
                  </a:lnTo>
                  <a:lnTo>
                    <a:pt x="158" y="104"/>
                  </a:lnTo>
                  <a:lnTo>
                    <a:pt x="160" y="104"/>
                  </a:lnTo>
                  <a:lnTo>
                    <a:pt x="162" y="104"/>
                  </a:lnTo>
                  <a:lnTo>
                    <a:pt x="164" y="104"/>
                  </a:lnTo>
                  <a:lnTo>
                    <a:pt x="162" y="100"/>
                  </a:lnTo>
                  <a:lnTo>
                    <a:pt x="162" y="98"/>
                  </a:lnTo>
                  <a:lnTo>
                    <a:pt x="162" y="96"/>
                  </a:lnTo>
                  <a:lnTo>
                    <a:pt x="162" y="94"/>
                  </a:lnTo>
                  <a:lnTo>
                    <a:pt x="160" y="92"/>
                  </a:lnTo>
                  <a:lnTo>
                    <a:pt x="160" y="90"/>
                  </a:lnTo>
                  <a:lnTo>
                    <a:pt x="158" y="88"/>
                  </a:lnTo>
                  <a:lnTo>
                    <a:pt x="158" y="86"/>
                  </a:lnTo>
                  <a:lnTo>
                    <a:pt x="158" y="84"/>
                  </a:lnTo>
                  <a:lnTo>
                    <a:pt x="158" y="82"/>
                  </a:lnTo>
                  <a:lnTo>
                    <a:pt x="158" y="80"/>
                  </a:lnTo>
                  <a:lnTo>
                    <a:pt x="156" y="78"/>
                  </a:lnTo>
                  <a:lnTo>
                    <a:pt x="154" y="76"/>
                  </a:lnTo>
                  <a:lnTo>
                    <a:pt x="150" y="76"/>
                  </a:lnTo>
                  <a:lnTo>
                    <a:pt x="148" y="74"/>
                  </a:lnTo>
                  <a:lnTo>
                    <a:pt x="144" y="74"/>
                  </a:lnTo>
                  <a:lnTo>
                    <a:pt x="142" y="74"/>
                  </a:lnTo>
                  <a:lnTo>
                    <a:pt x="138" y="74"/>
                  </a:lnTo>
                  <a:lnTo>
                    <a:pt x="136" y="74"/>
                  </a:lnTo>
                  <a:lnTo>
                    <a:pt x="134" y="74"/>
                  </a:lnTo>
                  <a:lnTo>
                    <a:pt x="132" y="72"/>
                  </a:lnTo>
                  <a:lnTo>
                    <a:pt x="132" y="70"/>
                  </a:lnTo>
                  <a:lnTo>
                    <a:pt x="130" y="70"/>
                  </a:lnTo>
                  <a:lnTo>
                    <a:pt x="130" y="68"/>
                  </a:lnTo>
                  <a:lnTo>
                    <a:pt x="128" y="68"/>
                  </a:lnTo>
                  <a:lnTo>
                    <a:pt x="128" y="66"/>
                  </a:lnTo>
                  <a:lnTo>
                    <a:pt x="126" y="66"/>
                  </a:lnTo>
                  <a:lnTo>
                    <a:pt x="122" y="66"/>
                  </a:lnTo>
                  <a:lnTo>
                    <a:pt x="120" y="64"/>
                  </a:lnTo>
                  <a:lnTo>
                    <a:pt x="116" y="62"/>
                  </a:lnTo>
                  <a:lnTo>
                    <a:pt x="114" y="62"/>
                  </a:lnTo>
                  <a:lnTo>
                    <a:pt x="112" y="60"/>
                  </a:lnTo>
                  <a:lnTo>
                    <a:pt x="112" y="58"/>
                  </a:lnTo>
                  <a:lnTo>
                    <a:pt x="110" y="58"/>
                  </a:lnTo>
                  <a:lnTo>
                    <a:pt x="108" y="58"/>
                  </a:lnTo>
                  <a:lnTo>
                    <a:pt x="106" y="60"/>
                  </a:lnTo>
                  <a:lnTo>
                    <a:pt x="106" y="58"/>
                  </a:lnTo>
                  <a:lnTo>
                    <a:pt x="104" y="58"/>
                  </a:lnTo>
                  <a:lnTo>
                    <a:pt x="102" y="56"/>
                  </a:lnTo>
                  <a:lnTo>
                    <a:pt x="102" y="54"/>
                  </a:lnTo>
                  <a:lnTo>
                    <a:pt x="100" y="54"/>
                  </a:lnTo>
                  <a:lnTo>
                    <a:pt x="100" y="56"/>
                  </a:lnTo>
                  <a:lnTo>
                    <a:pt x="98" y="56"/>
                  </a:lnTo>
                  <a:lnTo>
                    <a:pt x="96" y="56"/>
                  </a:lnTo>
                  <a:lnTo>
                    <a:pt x="94" y="56"/>
                  </a:lnTo>
                  <a:lnTo>
                    <a:pt x="92" y="56"/>
                  </a:lnTo>
                  <a:lnTo>
                    <a:pt x="90" y="54"/>
                  </a:lnTo>
                  <a:lnTo>
                    <a:pt x="88" y="54"/>
                  </a:lnTo>
                  <a:lnTo>
                    <a:pt x="88" y="52"/>
                  </a:lnTo>
                  <a:lnTo>
                    <a:pt x="86" y="52"/>
                  </a:lnTo>
                  <a:lnTo>
                    <a:pt x="86" y="50"/>
                  </a:lnTo>
                  <a:lnTo>
                    <a:pt x="86" y="48"/>
                  </a:lnTo>
                  <a:lnTo>
                    <a:pt x="86" y="46"/>
                  </a:lnTo>
                  <a:lnTo>
                    <a:pt x="82" y="46"/>
                  </a:lnTo>
                  <a:lnTo>
                    <a:pt x="80" y="46"/>
                  </a:lnTo>
                  <a:lnTo>
                    <a:pt x="80" y="44"/>
                  </a:lnTo>
                  <a:lnTo>
                    <a:pt x="78" y="42"/>
                  </a:lnTo>
                  <a:lnTo>
                    <a:pt x="78" y="40"/>
                  </a:lnTo>
                  <a:lnTo>
                    <a:pt x="78" y="38"/>
                  </a:lnTo>
                  <a:lnTo>
                    <a:pt x="76" y="38"/>
                  </a:lnTo>
                  <a:lnTo>
                    <a:pt x="74" y="36"/>
                  </a:lnTo>
                  <a:lnTo>
                    <a:pt x="72" y="34"/>
                  </a:lnTo>
                  <a:lnTo>
                    <a:pt x="72" y="32"/>
                  </a:lnTo>
                  <a:lnTo>
                    <a:pt x="72" y="30"/>
                  </a:lnTo>
                  <a:lnTo>
                    <a:pt x="72" y="28"/>
                  </a:lnTo>
                  <a:lnTo>
                    <a:pt x="72" y="26"/>
                  </a:lnTo>
                  <a:lnTo>
                    <a:pt x="72" y="24"/>
                  </a:lnTo>
                  <a:lnTo>
                    <a:pt x="72" y="22"/>
                  </a:lnTo>
                  <a:lnTo>
                    <a:pt x="70" y="20"/>
                  </a:lnTo>
                  <a:lnTo>
                    <a:pt x="70" y="18"/>
                  </a:lnTo>
                  <a:lnTo>
                    <a:pt x="68" y="18"/>
                  </a:lnTo>
                  <a:lnTo>
                    <a:pt x="68" y="16"/>
                  </a:lnTo>
                  <a:lnTo>
                    <a:pt x="70" y="14"/>
                  </a:lnTo>
                  <a:lnTo>
                    <a:pt x="72" y="12"/>
                  </a:lnTo>
                  <a:lnTo>
                    <a:pt x="72" y="10"/>
                  </a:lnTo>
                  <a:lnTo>
                    <a:pt x="72" y="8"/>
                  </a:lnTo>
                  <a:lnTo>
                    <a:pt x="72" y="4"/>
                  </a:lnTo>
                  <a:lnTo>
                    <a:pt x="74" y="4"/>
                  </a:lnTo>
                  <a:lnTo>
                    <a:pt x="74" y="2"/>
                  </a:lnTo>
                  <a:lnTo>
                    <a:pt x="72" y="0"/>
                  </a:lnTo>
                  <a:lnTo>
                    <a:pt x="70" y="0"/>
                  </a:lnTo>
                  <a:lnTo>
                    <a:pt x="68" y="2"/>
                  </a:lnTo>
                  <a:lnTo>
                    <a:pt x="66" y="4"/>
                  </a:lnTo>
                  <a:lnTo>
                    <a:pt x="64" y="4"/>
                  </a:lnTo>
                  <a:lnTo>
                    <a:pt x="62" y="2"/>
                  </a:lnTo>
                  <a:lnTo>
                    <a:pt x="62" y="4"/>
                  </a:lnTo>
                  <a:lnTo>
                    <a:pt x="60" y="4"/>
                  </a:lnTo>
                  <a:lnTo>
                    <a:pt x="58" y="4"/>
                  </a:lnTo>
                  <a:lnTo>
                    <a:pt x="54" y="4"/>
                  </a:lnTo>
                  <a:lnTo>
                    <a:pt x="52" y="4"/>
                  </a:lnTo>
                  <a:lnTo>
                    <a:pt x="50" y="4"/>
                  </a:lnTo>
                  <a:lnTo>
                    <a:pt x="48" y="6"/>
                  </a:lnTo>
                  <a:lnTo>
                    <a:pt x="46" y="8"/>
                  </a:lnTo>
                  <a:lnTo>
                    <a:pt x="44" y="10"/>
                  </a:lnTo>
                  <a:lnTo>
                    <a:pt x="44" y="12"/>
                  </a:lnTo>
                  <a:lnTo>
                    <a:pt x="42" y="14"/>
                  </a:lnTo>
                  <a:lnTo>
                    <a:pt x="40" y="14"/>
                  </a:lnTo>
                  <a:lnTo>
                    <a:pt x="38" y="14"/>
                  </a:lnTo>
                  <a:lnTo>
                    <a:pt x="36" y="14"/>
                  </a:lnTo>
                  <a:lnTo>
                    <a:pt x="34" y="14"/>
                  </a:lnTo>
                  <a:lnTo>
                    <a:pt x="34" y="16"/>
                  </a:lnTo>
                  <a:lnTo>
                    <a:pt x="34" y="18"/>
                  </a:lnTo>
                  <a:lnTo>
                    <a:pt x="34" y="20"/>
                  </a:lnTo>
                  <a:lnTo>
                    <a:pt x="30" y="20"/>
                  </a:lnTo>
                  <a:lnTo>
                    <a:pt x="28" y="20"/>
                  </a:lnTo>
                  <a:lnTo>
                    <a:pt x="26" y="20"/>
                  </a:lnTo>
                  <a:lnTo>
                    <a:pt x="24" y="20"/>
                  </a:lnTo>
                  <a:lnTo>
                    <a:pt x="24" y="22"/>
                  </a:lnTo>
                  <a:lnTo>
                    <a:pt x="22" y="22"/>
                  </a:lnTo>
                  <a:lnTo>
                    <a:pt x="22" y="24"/>
                  </a:lnTo>
                  <a:lnTo>
                    <a:pt x="22" y="26"/>
                  </a:lnTo>
                  <a:lnTo>
                    <a:pt x="20" y="26"/>
                  </a:lnTo>
                  <a:lnTo>
                    <a:pt x="18" y="28"/>
                  </a:lnTo>
                  <a:lnTo>
                    <a:pt x="14" y="28"/>
                  </a:lnTo>
                  <a:lnTo>
                    <a:pt x="12" y="28"/>
                  </a:lnTo>
                  <a:lnTo>
                    <a:pt x="10" y="28"/>
                  </a:lnTo>
                  <a:lnTo>
                    <a:pt x="10" y="26"/>
                  </a:lnTo>
                  <a:lnTo>
                    <a:pt x="8" y="26"/>
                  </a:lnTo>
                  <a:lnTo>
                    <a:pt x="6" y="26"/>
                  </a:lnTo>
                  <a:lnTo>
                    <a:pt x="4" y="24"/>
                  </a:lnTo>
                  <a:lnTo>
                    <a:pt x="0" y="24"/>
                  </a:lnTo>
                  <a:lnTo>
                    <a:pt x="0" y="26"/>
                  </a:lnTo>
                  <a:lnTo>
                    <a:pt x="2" y="28"/>
                  </a:lnTo>
                  <a:lnTo>
                    <a:pt x="2" y="32"/>
                  </a:lnTo>
                  <a:lnTo>
                    <a:pt x="4" y="36"/>
                  </a:lnTo>
                  <a:lnTo>
                    <a:pt x="6" y="38"/>
                  </a:lnTo>
                  <a:lnTo>
                    <a:pt x="8" y="38"/>
                  </a:lnTo>
                  <a:lnTo>
                    <a:pt x="10" y="40"/>
                  </a:lnTo>
                  <a:lnTo>
                    <a:pt x="12" y="44"/>
                  </a:lnTo>
                  <a:lnTo>
                    <a:pt x="14" y="46"/>
                  </a:lnTo>
                  <a:lnTo>
                    <a:pt x="14" y="48"/>
                  </a:lnTo>
                  <a:lnTo>
                    <a:pt x="14" y="50"/>
                  </a:lnTo>
                  <a:lnTo>
                    <a:pt x="14" y="52"/>
                  </a:lnTo>
                  <a:lnTo>
                    <a:pt x="16" y="54"/>
                  </a:lnTo>
                  <a:lnTo>
                    <a:pt x="16" y="56"/>
                  </a:lnTo>
                  <a:lnTo>
                    <a:pt x="14" y="56"/>
                  </a:lnTo>
                  <a:lnTo>
                    <a:pt x="14" y="58"/>
                  </a:lnTo>
                  <a:lnTo>
                    <a:pt x="14" y="60"/>
                  </a:lnTo>
                  <a:lnTo>
                    <a:pt x="12" y="62"/>
                  </a:lnTo>
                  <a:lnTo>
                    <a:pt x="12" y="64"/>
                  </a:lnTo>
                  <a:lnTo>
                    <a:pt x="14" y="64"/>
                  </a:lnTo>
                  <a:lnTo>
                    <a:pt x="14" y="68"/>
                  </a:lnTo>
                  <a:lnTo>
                    <a:pt x="14" y="70"/>
                  </a:lnTo>
                  <a:lnTo>
                    <a:pt x="14" y="72"/>
                  </a:lnTo>
                  <a:lnTo>
                    <a:pt x="14" y="74"/>
                  </a:lnTo>
                  <a:lnTo>
                    <a:pt x="12" y="76"/>
                  </a:lnTo>
                  <a:lnTo>
                    <a:pt x="12" y="78"/>
                  </a:lnTo>
                  <a:lnTo>
                    <a:pt x="10" y="80"/>
                  </a:lnTo>
                  <a:lnTo>
                    <a:pt x="12" y="80"/>
                  </a:lnTo>
                  <a:lnTo>
                    <a:pt x="12" y="82"/>
                  </a:lnTo>
                  <a:lnTo>
                    <a:pt x="14" y="82"/>
                  </a:lnTo>
                  <a:lnTo>
                    <a:pt x="14" y="84"/>
                  </a:lnTo>
                  <a:lnTo>
                    <a:pt x="14" y="86"/>
                  </a:lnTo>
                  <a:lnTo>
                    <a:pt x="16" y="86"/>
                  </a:lnTo>
                  <a:lnTo>
                    <a:pt x="14" y="88"/>
                  </a:lnTo>
                  <a:lnTo>
                    <a:pt x="14" y="90"/>
                  </a:lnTo>
                  <a:lnTo>
                    <a:pt x="12" y="92"/>
                  </a:lnTo>
                  <a:lnTo>
                    <a:pt x="12" y="94"/>
                  </a:lnTo>
                  <a:lnTo>
                    <a:pt x="10" y="96"/>
                  </a:lnTo>
                  <a:lnTo>
                    <a:pt x="10" y="98"/>
                  </a:lnTo>
                  <a:lnTo>
                    <a:pt x="10" y="100"/>
                  </a:lnTo>
                  <a:lnTo>
                    <a:pt x="10" y="102"/>
                  </a:lnTo>
                  <a:lnTo>
                    <a:pt x="12" y="106"/>
                  </a:lnTo>
                  <a:lnTo>
                    <a:pt x="12" y="108"/>
                  </a:lnTo>
                  <a:lnTo>
                    <a:pt x="14" y="108"/>
                  </a:lnTo>
                  <a:lnTo>
                    <a:pt x="12" y="110"/>
                  </a:lnTo>
                  <a:lnTo>
                    <a:pt x="12" y="112"/>
                  </a:lnTo>
                  <a:lnTo>
                    <a:pt x="12" y="114"/>
                  </a:lnTo>
                  <a:lnTo>
                    <a:pt x="14" y="114"/>
                  </a:lnTo>
                  <a:lnTo>
                    <a:pt x="14" y="116"/>
                  </a:lnTo>
                  <a:lnTo>
                    <a:pt x="16" y="118"/>
                  </a:lnTo>
                  <a:lnTo>
                    <a:pt x="18" y="120"/>
                  </a:lnTo>
                  <a:lnTo>
                    <a:pt x="20" y="122"/>
                  </a:lnTo>
                  <a:lnTo>
                    <a:pt x="20" y="124"/>
                  </a:lnTo>
                  <a:lnTo>
                    <a:pt x="20" y="126"/>
                  </a:lnTo>
                  <a:lnTo>
                    <a:pt x="22" y="126"/>
                  </a:lnTo>
                  <a:lnTo>
                    <a:pt x="22" y="128"/>
                  </a:lnTo>
                  <a:lnTo>
                    <a:pt x="24" y="128"/>
                  </a:lnTo>
                  <a:lnTo>
                    <a:pt x="24" y="130"/>
                  </a:lnTo>
                  <a:lnTo>
                    <a:pt x="22" y="132"/>
                  </a:lnTo>
                  <a:lnTo>
                    <a:pt x="22" y="134"/>
                  </a:lnTo>
                  <a:lnTo>
                    <a:pt x="20" y="132"/>
                  </a:lnTo>
                  <a:lnTo>
                    <a:pt x="18" y="132"/>
                  </a:lnTo>
                  <a:lnTo>
                    <a:pt x="18" y="134"/>
                  </a:lnTo>
                  <a:lnTo>
                    <a:pt x="18" y="136"/>
                  </a:lnTo>
                  <a:lnTo>
                    <a:pt x="16" y="138"/>
                  </a:lnTo>
                  <a:lnTo>
                    <a:pt x="16" y="140"/>
                  </a:lnTo>
                  <a:lnTo>
                    <a:pt x="14" y="142"/>
                  </a:lnTo>
                  <a:lnTo>
                    <a:pt x="12" y="144"/>
                  </a:lnTo>
                  <a:lnTo>
                    <a:pt x="10" y="144"/>
                  </a:lnTo>
                  <a:lnTo>
                    <a:pt x="10" y="146"/>
                  </a:lnTo>
                  <a:lnTo>
                    <a:pt x="10" y="148"/>
                  </a:lnTo>
                  <a:lnTo>
                    <a:pt x="10" y="150"/>
                  </a:lnTo>
                  <a:lnTo>
                    <a:pt x="12" y="150"/>
                  </a:lnTo>
                  <a:lnTo>
                    <a:pt x="12" y="152"/>
                  </a:lnTo>
                  <a:lnTo>
                    <a:pt x="12" y="156"/>
                  </a:lnTo>
                  <a:lnTo>
                    <a:pt x="14" y="158"/>
                  </a:lnTo>
                  <a:lnTo>
                    <a:pt x="14" y="160"/>
                  </a:lnTo>
                  <a:lnTo>
                    <a:pt x="16" y="160"/>
                  </a:lnTo>
                  <a:lnTo>
                    <a:pt x="18" y="160"/>
                  </a:lnTo>
                  <a:lnTo>
                    <a:pt x="20" y="160"/>
                  </a:lnTo>
                  <a:lnTo>
                    <a:pt x="20" y="164"/>
                  </a:lnTo>
                  <a:lnTo>
                    <a:pt x="20" y="166"/>
                  </a:lnTo>
                  <a:lnTo>
                    <a:pt x="22" y="168"/>
                  </a:lnTo>
                  <a:lnTo>
                    <a:pt x="22" y="170"/>
                  </a:lnTo>
                  <a:lnTo>
                    <a:pt x="22" y="172"/>
                  </a:lnTo>
                  <a:lnTo>
                    <a:pt x="22" y="174"/>
                  </a:lnTo>
                  <a:lnTo>
                    <a:pt x="22" y="176"/>
                  </a:lnTo>
                  <a:lnTo>
                    <a:pt x="22" y="178"/>
                  </a:lnTo>
                  <a:lnTo>
                    <a:pt x="24" y="178"/>
                  </a:lnTo>
                  <a:lnTo>
                    <a:pt x="24" y="180"/>
                  </a:lnTo>
                  <a:lnTo>
                    <a:pt x="26" y="180"/>
                  </a:lnTo>
                  <a:lnTo>
                    <a:pt x="28" y="180"/>
                  </a:lnTo>
                  <a:lnTo>
                    <a:pt x="30" y="182"/>
                  </a:lnTo>
                  <a:lnTo>
                    <a:pt x="32" y="182"/>
                  </a:lnTo>
                  <a:lnTo>
                    <a:pt x="34" y="184"/>
                  </a:lnTo>
                  <a:lnTo>
                    <a:pt x="34" y="186"/>
                  </a:lnTo>
                  <a:lnTo>
                    <a:pt x="36" y="186"/>
                  </a:lnTo>
                  <a:lnTo>
                    <a:pt x="36" y="188"/>
                  </a:lnTo>
                  <a:lnTo>
                    <a:pt x="34" y="190"/>
                  </a:lnTo>
                  <a:lnTo>
                    <a:pt x="32" y="192"/>
                  </a:lnTo>
                  <a:lnTo>
                    <a:pt x="32" y="194"/>
                  </a:lnTo>
                  <a:lnTo>
                    <a:pt x="30" y="194"/>
                  </a:lnTo>
                  <a:lnTo>
                    <a:pt x="32" y="196"/>
                  </a:lnTo>
                  <a:lnTo>
                    <a:pt x="34" y="196"/>
                  </a:lnTo>
                  <a:lnTo>
                    <a:pt x="34" y="198"/>
                  </a:lnTo>
                  <a:lnTo>
                    <a:pt x="32" y="200"/>
                  </a:lnTo>
                  <a:lnTo>
                    <a:pt x="32" y="202"/>
                  </a:lnTo>
                  <a:lnTo>
                    <a:pt x="30" y="204"/>
                  </a:lnTo>
                  <a:lnTo>
                    <a:pt x="30" y="206"/>
                  </a:lnTo>
                  <a:lnTo>
                    <a:pt x="32" y="206"/>
                  </a:lnTo>
                  <a:lnTo>
                    <a:pt x="32" y="208"/>
                  </a:lnTo>
                  <a:lnTo>
                    <a:pt x="34" y="210"/>
                  </a:lnTo>
                  <a:lnTo>
                    <a:pt x="34" y="212"/>
                  </a:lnTo>
                  <a:lnTo>
                    <a:pt x="34" y="214"/>
                  </a:lnTo>
                  <a:lnTo>
                    <a:pt x="34" y="216"/>
                  </a:lnTo>
                  <a:lnTo>
                    <a:pt x="36" y="216"/>
                  </a:lnTo>
                  <a:lnTo>
                    <a:pt x="38" y="218"/>
                  </a:lnTo>
                  <a:lnTo>
                    <a:pt x="40" y="220"/>
                  </a:lnTo>
                  <a:lnTo>
                    <a:pt x="42" y="222"/>
                  </a:lnTo>
                  <a:lnTo>
                    <a:pt x="44" y="222"/>
                  </a:lnTo>
                  <a:lnTo>
                    <a:pt x="44" y="224"/>
                  </a:lnTo>
                  <a:lnTo>
                    <a:pt x="46" y="226"/>
                  </a:lnTo>
                  <a:lnTo>
                    <a:pt x="46" y="228"/>
                  </a:lnTo>
                  <a:lnTo>
                    <a:pt x="46" y="232"/>
                  </a:lnTo>
                  <a:lnTo>
                    <a:pt x="46" y="234"/>
                  </a:lnTo>
                  <a:lnTo>
                    <a:pt x="46" y="236"/>
                  </a:lnTo>
                  <a:lnTo>
                    <a:pt x="44" y="238"/>
                  </a:lnTo>
                  <a:lnTo>
                    <a:pt x="46" y="240"/>
                  </a:lnTo>
                  <a:lnTo>
                    <a:pt x="48" y="242"/>
                  </a:lnTo>
                  <a:lnTo>
                    <a:pt x="50" y="244"/>
                  </a:lnTo>
                  <a:lnTo>
                    <a:pt x="50" y="246"/>
                  </a:lnTo>
                  <a:lnTo>
                    <a:pt x="50" y="248"/>
                  </a:lnTo>
                  <a:lnTo>
                    <a:pt x="50" y="250"/>
                  </a:lnTo>
                  <a:lnTo>
                    <a:pt x="50" y="252"/>
                  </a:lnTo>
                  <a:lnTo>
                    <a:pt x="52" y="252"/>
                  </a:lnTo>
                  <a:lnTo>
                    <a:pt x="54" y="254"/>
                  </a:lnTo>
                  <a:lnTo>
                    <a:pt x="58" y="254"/>
                  </a:lnTo>
                  <a:lnTo>
                    <a:pt x="62" y="252"/>
                  </a:lnTo>
                  <a:lnTo>
                    <a:pt x="64" y="252"/>
                  </a:lnTo>
                  <a:lnTo>
                    <a:pt x="64" y="250"/>
                  </a:lnTo>
                  <a:lnTo>
                    <a:pt x="64" y="248"/>
                  </a:lnTo>
                  <a:lnTo>
                    <a:pt x="64" y="246"/>
                  </a:lnTo>
                  <a:lnTo>
                    <a:pt x="66" y="246"/>
                  </a:lnTo>
                  <a:lnTo>
                    <a:pt x="68" y="246"/>
                  </a:lnTo>
                  <a:lnTo>
                    <a:pt x="68" y="244"/>
                  </a:lnTo>
                  <a:lnTo>
                    <a:pt x="68" y="242"/>
                  </a:lnTo>
                  <a:lnTo>
                    <a:pt x="70" y="242"/>
                  </a:lnTo>
                  <a:lnTo>
                    <a:pt x="72" y="242"/>
                  </a:lnTo>
                  <a:lnTo>
                    <a:pt x="72" y="240"/>
                  </a:lnTo>
                  <a:lnTo>
                    <a:pt x="74" y="240"/>
                  </a:lnTo>
                  <a:lnTo>
                    <a:pt x="74" y="238"/>
                  </a:lnTo>
                  <a:lnTo>
                    <a:pt x="76" y="236"/>
                  </a:lnTo>
                  <a:lnTo>
                    <a:pt x="76" y="234"/>
                  </a:lnTo>
                  <a:lnTo>
                    <a:pt x="78" y="234"/>
                  </a:lnTo>
                  <a:lnTo>
                    <a:pt x="78" y="236"/>
                  </a:lnTo>
                  <a:lnTo>
                    <a:pt x="80" y="236"/>
                  </a:lnTo>
                  <a:lnTo>
                    <a:pt x="80" y="238"/>
                  </a:lnTo>
                  <a:lnTo>
                    <a:pt x="82" y="238"/>
                  </a:lnTo>
                  <a:lnTo>
                    <a:pt x="84" y="240"/>
                  </a:lnTo>
                  <a:lnTo>
                    <a:pt x="86" y="240"/>
                  </a:lnTo>
                  <a:lnTo>
                    <a:pt x="88" y="240"/>
                  </a:lnTo>
                  <a:lnTo>
                    <a:pt x="92" y="240"/>
                  </a:lnTo>
                  <a:lnTo>
                    <a:pt x="96" y="240"/>
                  </a:lnTo>
                  <a:lnTo>
                    <a:pt x="98" y="240"/>
                  </a:lnTo>
                  <a:lnTo>
                    <a:pt x="100" y="240"/>
                  </a:lnTo>
                  <a:lnTo>
                    <a:pt x="102" y="240"/>
                  </a:lnTo>
                  <a:lnTo>
                    <a:pt x="104" y="240"/>
                  </a:lnTo>
                  <a:lnTo>
                    <a:pt x="104" y="242"/>
                  </a:lnTo>
                  <a:lnTo>
                    <a:pt x="106" y="244"/>
                  </a:lnTo>
                  <a:lnTo>
                    <a:pt x="108" y="246"/>
                  </a:lnTo>
                  <a:lnTo>
                    <a:pt x="108" y="248"/>
                  </a:lnTo>
                  <a:lnTo>
                    <a:pt x="110" y="250"/>
                  </a:lnTo>
                  <a:lnTo>
                    <a:pt x="110" y="252"/>
                  </a:lnTo>
                  <a:lnTo>
                    <a:pt x="112" y="250"/>
                  </a:lnTo>
                  <a:lnTo>
                    <a:pt x="112" y="248"/>
                  </a:lnTo>
                  <a:lnTo>
                    <a:pt x="112" y="246"/>
                  </a:lnTo>
                  <a:lnTo>
                    <a:pt x="112" y="244"/>
                  </a:lnTo>
                  <a:lnTo>
                    <a:pt x="112" y="242"/>
                  </a:lnTo>
                  <a:lnTo>
                    <a:pt x="112" y="240"/>
                  </a:lnTo>
                  <a:lnTo>
                    <a:pt x="116" y="238"/>
                  </a:lnTo>
                  <a:lnTo>
                    <a:pt x="118" y="238"/>
                  </a:lnTo>
                  <a:lnTo>
                    <a:pt x="122" y="238"/>
                  </a:lnTo>
                  <a:lnTo>
                    <a:pt x="124" y="238"/>
                  </a:lnTo>
                  <a:lnTo>
                    <a:pt x="126" y="238"/>
                  </a:lnTo>
                  <a:lnTo>
                    <a:pt x="128" y="238"/>
                  </a:lnTo>
                  <a:lnTo>
                    <a:pt x="130" y="238"/>
                  </a:lnTo>
                  <a:lnTo>
                    <a:pt x="132" y="236"/>
                  </a:lnTo>
                  <a:lnTo>
                    <a:pt x="134" y="240"/>
                  </a:lnTo>
                  <a:lnTo>
                    <a:pt x="136" y="240"/>
                  </a:lnTo>
                  <a:lnTo>
                    <a:pt x="138" y="242"/>
                  </a:lnTo>
                  <a:lnTo>
                    <a:pt x="140" y="244"/>
                  </a:lnTo>
                  <a:lnTo>
                    <a:pt x="140" y="242"/>
                  </a:lnTo>
                  <a:lnTo>
                    <a:pt x="140" y="240"/>
                  </a:lnTo>
                  <a:lnTo>
                    <a:pt x="140" y="238"/>
                  </a:lnTo>
                  <a:lnTo>
                    <a:pt x="140" y="236"/>
                  </a:lnTo>
                  <a:lnTo>
                    <a:pt x="140" y="230"/>
                  </a:lnTo>
                  <a:lnTo>
                    <a:pt x="142" y="226"/>
                  </a:lnTo>
                  <a:lnTo>
                    <a:pt x="142" y="224"/>
                  </a:lnTo>
                  <a:lnTo>
                    <a:pt x="142" y="222"/>
                  </a:lnTo>
                  <a:lnTo>
                    <a:pt x="142" y="220"/>
                  </a:lnTo>
                  <a:lnTo>
                    <a:pt x="142" y="218"/>
                  </a:lnTo>
                  <a:lnTo>
                    <a:pt x="142" y="216"/>
                  </a:lnTo>
                  <a:lnTo>
                    <a:pt x="140" y="214"/>
                  </a:lnTo>
                  <a:lnTo>
                    <a:pt x="138" y="210"/>
                  </a:lnTo>
                  <a:lnTo>
                    <a:pt x="138" y="208"/>
                  </a:lnTo>
                  <a:lnTo>
                    <a:pt x="138" y="206"/>
                  </a:lnTo>
                  <a:lnTo>
                    <a:pt x="140" y="204"/>
                  </a:lnTo>
                  <a:lnTo>
                    <a:pt x="142" y="202"/>
                  </a:lnTo>
                  <a:lnTo>
                    <a:pt x="144" y="200"/>
                  </a:lnTo>
                  <a:lnTo>
                    <a:pt x="146" y="200"/>
                  </a:lnTo>
                  <a:lnTo>
                    <a:pt x="146" y="198"/>
                  </a:lnTo>
                  <a:lnTo>
                    <a:pt x="146" y="196"/>
                  </a:lnTo>
                  <a:lnTo>
                    <a:pt x="146" y="194"/>
                  </a:lnTo>
                  <a:lnTo>
                    <a:pt x="146" y="192"/>
                  </a:lnTo>
                  <a:lnTo>
                    <a:pt x="152" y="192"/>
                  </a:lnTo>
                  <a:lnTo>
                    <a:pt x="156" y="190"/>
                  </a:lnTo>
                  <a:lnTo>
                    <a:pt x="158" y="190"/>
                  </a:lnTo>
                  <a:lnTo>
                    <a:pt x="160" y="190"/>
                  </a:lnTo>
                  <a:lnTo>
                    <a:pt x="164" y="190"/>
                  </a:lnTo>
                  <a:lnTo>
                    <a:pt x="166" y="188"/>
                  </a:lnTo>
                  <a:lnTo>
                    <a:pt x="168" y="188"/>
                  </a:lnTo>
                  <a:lnTo>
                    <a:pt x="170" y="188"/>
                  </a:lnTo>
                  <a:lnTo>
                    <a:pt x="172" y="188"/>
                  </a:lnTo>
                  <a:lnTo>
                    <a:pt x="176" y="188"/>
                  </a:lnTo>
                  <a:lnTo>
                    <a:pt x="178" y="186"/>
                  </a:lnTo>
                  <a:lnTo>
                    <a:pt x="180" y="186"/>
                  </a:lnTo>
                  <a:lnTo>
                    <a:pt x="182" y="186"/>
                  </a:lnTo>
                  <a:lnTo>
                    <a:pt x="184" y="186"/>
                  </a:lnTo>
                  <a:lnTo>
                    <a:pt x="186" y="186"/>
                  </a:lnTo>
                  <a:lnTo>
                    <a:pt x="186" y="184"/>
                  </a:lnTo>
                  <a:lnTo>
                    <a:pt x="188" y="184"/>
                  </a:lnTo>
                  <a:lnTo>
                    <a:pt x="190" y="184"/>
                  </a:lnTo>
                  <a:lnTo>
                    <a:pt x="192" y="186"/>
                  </a:lnTo>
                  <a:lnTo>
                    <a:pt x="194" y="188"/>
                  </a:lnTo>
                  <a:lnTo>
                    <a:pt x="196" y="190"/>
                  </a:lnTo>
                  <a:lnTo>
                    <a:pt x="198" y="190"/>
                  </a:lnTo>
                  <a:lnTo>
                    <a:pt x="200" y="192"/>
                  </a:lnTo>
                  <a:lnTo>
                    <a:pt x="202" y="194"/>
                  </a:lnTo>
                  <a:lnTo>
                    <a:pt x="204" y="194"/>
                  </a:lnTo>
                  <a:lnTo>
                    <a:pt x="206" y="198"/>
                  </a:lnTo>
                  <a:lnTo>
                    <a:pt x="206" y="200"/>
                  </a:lnTo>
                  <a:lnTo>
                    <a:pt x="206" y="202"/>
                  </a:lnTo>
                  <a:lnTo>
                    <a:pt x="208" y="202"/>
                  </a:lnTo>
                  <a:lnTo>
                    <a:pt x="208" y="204"/>
                  </a:lnTo>
                  <a:lnTo>
                    <a:pt x="208" y="202"/>
                  </a:lnTo>
                  <a:lnTo>
                    <a:pt x="210" y="200"/>
                  </a:lnTo>
                  <a:lnTo>
                    <a:pt x="212" y="200"/>
                  </a:lnTo>
                  <a:lnTo>
                    <a:pt x="212" y="198"/>
                  </a:lnTo>
                  <a:lnTo>
                    <a:pt x="214" y="198"/>
                  </a:lnTo>
                  <a:lnTo>
                    <a:pt x="212" y="198"/>
                  </a:lnTo>
                  <a:lnTo>
                    <a:pt x="210" y="196"/>
                  </a:lnTo>
                  <a:lnTo>
                    <a:pt x="208" y="194"/>
                  </a:lnTo>
                  <a:lnTo>
                    <a:pt x="208" y="192"/>
                  </a:lnTo>
                  <a:lnTo>
                    <a:pt x="208" y="190"/>
                  </a:lnTo>
                  <a:lnTo>
                    <a:pt x="210" y="188"/>
                  </a:lnTo>
                  <a:lnTo>
                    <a:pt x="210" y="186"/>
                  </a:lnTo>
                  <a:lnTo>
                    <a:pt x="212" y="184"/>
                  </a:lnTo>
                  <a:lnTo>
                    <a:pt x="212" y="182"/>
                  </a:lnTo>
                  <a:lnTo>
                    <a:pt x="214" y="182"/>
                  </a:lnTo>
                  <a:lnTo>
                    <a:pt x="212" y="178"/>
                  </a:lnTo>
                  <a:close/>
                </a:path>
              </a:pathLst>
            </a:custGeom>
            <a:grpFill/>
            <a:ln w="3175">
              <a:solidFill>
                <a:schemeClr val="bg1"/>
              </a:solidFill>
              <a:round/>
              <a:headEnd/>
              <a:tailEnd/>
            </a:ln>
          </p:spPr>
          <p:txBody>
            <a:bodyPr/>
            <a:lstStyle/>
            <a:p>
              <a:endParaRPr lang="en-US" dirty="0"/>
            </a:p>
          </p:txBody>
        </p:sp>
        <p:sp>
          <p:nvSpPr>
            <p:cNvPr id="720" name="Freeform 41"/>
            <p:cNvSpPr>
              <a:spLocks noChangeAspect="1" noEditPoints="1"/>
            </p:cNvSpPr>
            <p:nvPr/>
          </p:nvSpPr>
          <p:spPr bwMode="auto">
            <a:xfrm>
              <a:off x="1442" y="2177"/>
              <a:ext cx="228" cy="220"/>
            </a:xfrm>
            <a:custGeom>
              <a:avLst/>
              <a:gdLst/>
              <a:ahLst/>
              <a:cxnLst>
                <a:cxn ang="0">
                  <a:pos x="218" y="70"/>
                </a:cxn>
                <a:cxn ang="0">
                  <a:pos x="206" y="70"/>
                </a:cxn>
                <a:cxn ang="0">
                  <a:pos x="196" y="68"/>
                </a:cxn>
                <a:cxn ang="0">
                  <a:pos x="210" y="56"/>
                </a:cxn>
                <a:cxn ang="0">
                  <a:pos x="208" y="50"/>
                </a:cxn>
                <a:cxn ang="0">
                  <a:pos x="196" y="46"/>
                </a:cxn>
                <a:cxn ang="0">
                  <a:pos x="186" y="48"/>
                </a:cxn>
                <a:cxn ang="0">
                  <a:pos x="180" y="38"/>
                </a:cxn>
                <a:cxn ang="0">
                  <a:pos x="188" y="28"/>
                </a:cxn>
                <a:cxn ang="0">
                  <a:pos x="164" y="30"/>
                </a:cxn>
                <a:cxn ang="0">
                  <a:pos x="152" y="36"/>
                </a:cxn>
                <a:cxn ang="0">
                  <a:pos x="126" y="34"/>
                </a:cxn>
                <a:cxn ang="0">
                  <a:pos x="84" y="22"/>
                </a:cxn>
                <a:cxn ang="0">
                  <a:pos x="66" y="12"/>
                </a:cxn>
                <a:cxn ang="0">
                  <a:pos x="46" y="20"/>
                </a:cxn>
                <a:cxn ang="0">
                  <a:pos x="34" y="36"/>
                </a:cxn>
                <a:cxn ang="0">
                  <a:pos x="34" y="56"/>
                </a:cxn>
                <a:cxn ang="0">
                  <a:pos x="24" y="50"/>
                </a:cxn>
                <a:cxn ang="0">
                  <a:pos x="28" y="34"/>
                </a:cxn>
                <a:cxn ang="0">
                  <a:pos x="18" y="20"/>
                </a:cxn>
                <a:cxn ang="0">
                  <a:pos x="8" y="38"/>
                </a:cxn>
                <a:cxn ang="0">
                  <a:pos x="2" y="58"/>
                </a:cxn>
                <a:cxn ang="0">
                  <a:pos x="10" y="68"/>
                </a:cxn>
                <a:cxn ang="0">
                  <a:pos x="14" y="80"/>
                </a:cxn>
                <a:cxn ang="0">
                  <a:pos x="22" y="100"/>
                </a:cxn>
                <a:cxn ang="0">
                  <a:pos x="42" y="98"/>
                </a:cxn>
                <a:cxn ang="0">
                  <a:pos x="56" y="104"/>
                </a:cxn>
                <a:cxn ang="0">
                  <a:pos x="70" y="114"/>
                </a:cxn>
                <a:cxn ang="0">
                  <a:pos x="90" y="114"/>
                </a:cxn>
                <a:cxn ang="0">
                  <a:pos x="92" y="122"/>
                </a:cxn>
                <a:cxn ang="0">
                  <a:pos x="90" y="154"/>
                </a:cxn>
                <a:cxn ang="0">
                  <a:pos x="98" y="168"/>
                </a:cxn>
                <a:cxn ang="0">
                  <a:pos x="90" y="180"/>
                </a:cxn>
                <a:cxn ang="0">
                  <a:pos x="100" y="194"/>
                </a:cxn>
                <a:cxn ang="0">
                  <a:pos x="104" y="210"/>
                </a:cxn>
                <a:cxn ang="0">
                  <a:pos x="112" y="220"/>
                </a:cxn>
                <a:cxn ang="0">
                  <a:pos x="126" y="214"/>
                </a:cxn>
                <a:cxn ang="0">
                  <a:pos x="132" y="214"/>
                </a:cxn>
                <a:cxn ang="0">
                  <a:pos x="144" y="206"/>
                </a:cxn>
                <a:cxn ang="0">
                  <a:pos x="152" y="198"/>
                </a:cxn>
                <a:cxn ang="0">
                  <a:pos x="164" y="188"/>
                </a:cxn>
                <a:cxn ang="0">
                  <a:pos x="150" y="174"/>
                </a:cxn>
                <a:cxn ang="0">
                  <a:pos x="148" y="162"/>
                </a:cxn>
                <a:cxn ang="0">
                  <a:pos x="142" y="152"/>
                </a:cxn>
                <a:cxn ang="0">
                  <a:pos x="158" y="156"/>
                </a:cxn>
                <a:cxn ang="0">
                  <a:pos x="168" y="160"/>
                </a:cxn>
                <a:cxn ang="0">
                  <a:pos x="176" y="162"/>
                </a:cxn>
                <a:cxn ang="0">
                  <a:pos x="188" y="154"/>
                </a:cxn>
                <a:cxn ang="0">
                  <a:pos x="198" y="148"/>
                </a:cxn>
                <a:cxn ang="0">
                  <a:pos x="212" y="134"/>
                </a:cxn>
                <a:cxn ang="0">
                  <a:pos x="200" y="120"/>
                </a:cxn>
                <a:cxn ang="0">
                  <a:pos x="204" y="108"/>
                </a:cxn>
                <a:cxn ang="0">
                  <a:pos x="216" y="102"/>
                </a:cxn>
                <a:cxn ang="0">
                  <a:pos x="214" y="84"/>
                </a:cxn>
                <a:cxn ang="0">
                  <a:pos x="226" y="76"/>
                </a:cxn>
                <a:cxn ang="0">
                  <a:pos x="208" y="30"/>
                </a:cxn>
                <a:cxn ang="0">
                  <a:pos x="208" y="26"/>
                </a:cxn>
                <a:cxn ang="0">
                  <a:pos x="196" y="38"/>
                </a:cxn>
                <a:cxn ang="0">
                  <a:pos x="62" y="10"/>
                </a:cxn>
                <a:cxn ang="0">
                  <a:pos x="56" y="6"/>
                </a:cxn>
              </a:cxnLst>
              <a:rect l="0" t="0" r="r" b="b"/>
              <a:pathLst>
                <a:path w="228" h="220">
                  <a:moveTo>
                    <a:pt x="226" y="70"/>
                  </a:moveTo>
                  <a:lnTo>
                    <a:pt x="224" y="68"/>
                  </a:lnTo>
                  <a:lnTo>
                    <a:pt x="224" y="66"/>
                  </a:lnTo>
                  <a:lnTo>
                    <a:pt x="222" y="66"/>
                  </a:lnTo>
                  <a:lnTo>
                    <a:pt x="220" y="68"/>
                  </a:lnTo>
                  <a:lnTo>
                    <a:pt x="218" y="68"/>
                  </a:lnTo>
                  <a:lnTo>
                    <a:pt x="218" y="70"/>
                  </a:lnTo>
                  <a:lnTo>
                    <a:pt x="216" y="70"/>
                  </a:lnTo>
                  <a:lnTo>
                    <a:pt x="214" y="70"/>
                  </a:lnTo>
                  <a:lnTo>
                    <a:pt x="212" y="68"/>
                  </a:lnTo>
                  <a:lnTo>
                    <a:pt x="210" y="68"/>
                  </a:lnTo>
                  <a:lnTo>
                    <a:pt x="208" y="68"/>
                  </a:lnTo>
                  <a:lnTo>
                    <a:pt x="206" y="70"/>
                  </a:lnTo>
                  <a:lnTo>
                    <a:pt x="206" y="72"/>
                  </a:lnTo>
                  <a:lnTo>
                    <a:pt x="204" y="72"/>
                  </a:lnTo>
                  <a:lnTo>
                    <a:pt x="204" y="74"/>
                  </a:lnTo>
                  <a:lnTo>
                    <a:pt x="200" y="72"/>
                  </a:lnTo>
                  <a:lnTo>
                    <a:pt x="200" y="70"/>
                  </a:lnTo>
                  <a:lnTo>
                    <a:pt x="198" y="70"/>
                  </a:lnTo>
                  <a:lnTo>
                    <a:pt x="198" y="68"/>
                  </a:lnTo>
                  <a:lnTo>
                    <a:pt x="196" y="68"/>
                  </a:lnTo>
                  <a:lnTo>
                    <a:pt x="202" y="68"/>
                  </a:lnTo>
                  <a:lnTo>
                    <a:pt x="204" y="66"/>
                  </a:lnTo>
                  <a:lnTo>
                    <a:pt x="206" y="66"/>
                  </a:lnTo>
                  <a:lnTo>
                    <a:pt x="208" y="62"/>
                  </a:lnTo>
                  <a:lnTo>
                    <a:pt x="208" y="58"/>
                  </a:lnTo>
                  <a:lnTo>
                    <a:pt x="210" y="56"/>
                  </a:lnTo>
                  <a:lnTo>
                    <a:pt x="212" y="56"/>
                  </a:lnTo>
                  <a:lnTo>
                    <a:pt x="212" y="54"/>
                  </a:lnTo>
                  <a:lnTo>
                    <a:pt x="212" y="52"/>
                  </a:lnTo>
                  <a:lnTo>
                    <a:pt x="210" y="50"/>
                  </a:lnTo>
                  <a:lnTo>
                    <a:pt x="208" y="50"/>
                  </a:lnTo>
                  <a:lnTo>
                    <a:pt x="202" y="50"/>
                  </a:lnTo>
                  <a:lnTo>
                    <a:pt x="202" y="48"/>
                  </a:lnTo>
                  <a:lnTo>
                    <a:pt x="200" y="46"/>
                  </a:lnTo>
                  <a:lnTo>
                    <a:pt x="200" y="44"/>
                  </a:lnTo>
                  <a:lnTo>
                    <a:pt x="198" y="44"/>
                  </a:lnTo>
                  <a:lnTo>
                    <a:pt x="198" y="50"/>
                  </a:lnTo>
                  <a:lnTo>
                    <a:pt x="196" y="48"/>
                  </a:lnTo>
                  <a:lnTo>
                    <a:pt x="196" y="46"/>
                  </a:lnTo>
                  <a:lnTo>
                    <a:pt x="196" y="44"/>
                  </a:lnTo>
                  <a:lnTo>
                    <a:pt x="194" y="44"/>
                  </a:lnTo>
                  <a:lnTo>
                    <a:pt x="192" y="42"/>
                  </a:lnTo>
                  <a:lnTo>
                    <a:pt x="190" y="42"/>
                  </a:lnTo>
                  <a:lnTo>
                    <a:pt x="190" y="44"/>
                  </a:lnTo>
                  <a:lnTo>
                    <a:pt x="190" y="46"/>
                  </a:lnTo>
                  <a:lnTo>
                    <a:pt x="188" y="48"/>
                  </a:lnTo>
                  <a:lnTo>
                    <a:pt x="188" y="50"/>
                  </a:lnTo>
                  <a:lnTo>
                    <a:pt x="186" y="48"/>
                  </a:lnTo>
                  <a:lnTo>
                    <a:pt x="184" y="44"/>
                  </a:lnTo>
                  <a:lnTo>
                    <a:pt x="184" y="40"/>
                  </a:lnTo>
                  <a:lnTo>
                    <a:pt x="184" y="38"/>
                  </a:lnTo>
                  <a:lnTo>
                    <a:pt x="182" y="38"/>
                  </a:lnTo>
                  <a:lnTo>
                    <a:pt x="180" y="38"/>
                  </a:lnTo>
                  <a:lnTo>
                    <a:pt x="178" y="40"/>
                  </a:lnTo>
                  <a:lnTo>
                    <a:pt x="178" y="38"/>
                  </a:lnTo>
                  <a:lnTo>
                    <a:pt x="180" y="38"/>
                  </a:lnTo>
                  <a:lnTo>
                    <a:pt x="182" y="36"/>
                  </a:lnTo>
                  <a:lnTo>
                    <a:pt x="182" y="34"/>
                  </a:lnTo>
                  <a:lnTo>
                    <a:pt x="180" y="34"/>
                  </a:lnTo>
                  <a:lnTo>
                    <a:pt x="178" y="32"/>
                  </a:lnTo>
                  <a:lnTo>
                    <a:pt x="178" y="30"/>
                  </a:lnTo>
                  <a:lnTo>
                    <a:pt x="180" y="30"/>
                  </a:lnTo>
                  <a:lnTo>
                    <a:pt x="182" y="30"/>
                  </a:lnTo>
                  <a:lnTo>
                    <a:pt x="186" y="30"/>
                  </a:lnTo>
                  <a:lnTo>
                    <a:pt x="188" y="28"/>
                  </a:lnTo>
                  <a:lnTo>
                    <a:pt x="190" y="28"/>
                  </a:lnTo>
                  <a:lnTo>
                    <a:pt x="192" y="28"/>
                  </a:lnTo>
                  <a:lnTo>
                    <a:pt x="194" y="28"/>
                  </a:lnTo>
                  <a:lnTo>
                    <a:pt x="178" y="28"/>
                  </a:lnTo>
                  <a:lnTo>
                    <a:pt x="172" y="28"/>
                  </a:lnTo>
                  <a:lnTo>
                    <a:pt x="162" y="28"/>
                  </a:lnTo>
                  <a:lnTo>
                    <a:pt x="162" y="30"/>
                  </a:lnTo>
                  <a:lnTo>
                    <a:pt x="164" y="30"/>
                  </a:lnTo>
                  <a:lnTo>
                    <a:pt x="164" y="32"/>
                  </a:lnTo>
                  <a:lnTo>
                    <a:pt x="162" y="32"/>
                  </a:lnTo>
                  <a:lnTo>
                    <a:pt x="160" y="32"/>
                  </a:lnTo>
                  <a:lnTo>
                    <a:pt x="156" y="32"/>
                  </a:lnTo>
                  <a:lnTo>
                    <a:pt x="154" y="34"/>
                  </a:lnTo>
                  <a:lnTo>
                    <a:pt x="152" y="34"/>
                  </a:lnTo>
                  <a:lnTo>
                    <a:pt x="152" y="36"/>
                  </a:lnTo>
                  <a:lnTo>
                    <a:pt x="146" y="38"/>
                  </a:lnTo>
                  <a:lnTo>
                    <a:pt x="144" y="40"/>
                  </a:lnTo>
                  <a:lnTo>
                    <a:pt x="142" y="40"/>
                  </a:lnTo>
                  <a:lnTo>
                    <a:pt x="138" y="40"/>
                  </a:lnTo>
                  <a:lnTo>
                    <a:pt x="136" y="40"/>
                  </a:lnTo>
                  <a:lnTo>
                    <a:pt x="132" y="38"/>
                  </a:lnTo>
                  <a:lnTo>
                    <a:pt x="128" y="36"/>
                  </a:lnTo>
                  <a:lnTo>
                    <a:pt x="126" y="34"/>
                  </a:lnTo>
                  <a:lnTo>
                    <a:pt x="124" y="32"/>
                  </a:lnTo>
                  <a:lnTo>
                    <a:pt x="122" y="30"/>
                  </a:lnTo>
                  <a:lnTo>
                    <a:pt x="112" y="30"/>
                  </a:lnTo>
                  <a:lnTo>
                    <a:pt x="106" y="30"/>
                  </a:lnTo>
                  <a:lnTo>
                    <a:pt x="86" y="30"/>
                  </a:lnTo>
                  <a:lnTo>
                    <a:pt x="86" y="28"/>
                  </a:lnTo>
                  <a:lnTo>
                    <a:pt x="84" y="26"/>
                  </a:lnTo>
                  <a:lnTo>
                    <a:pt x="84" y="22"/>
                  </a:lnTo>
                  <a:lnTo>
                    <a:pt x="84" y="20"/>
                  </a:lnTo>
                  <a:lnTo>
                    <a:pt x="84" y="18"/>
                  </a:lnTo>
                  <a:lnTo>
                    <a:pt x="82" y="16"/>
                  </a:lnTo>
                  <a:lnTo>
                    <a:pt x="80" y="16"/>
                  </a:lnTo>
                  <a:lnTo>
                    <a:pt x="80" y="14"/>
                  </a:lnTo>
                  <a:lnTo>
                    <a:pt x="76" y="12"/>
                  </a:lnTo>
                  <a:lnTo>
                    <a:pt x="74" y="12"/>
                  </a:lnTo>
                  <a:lnTo>
                    <a:pt x="70" y="12"/>
                  </a:lnTo>
                  <a:lnTo>
                    <a:pt x="66" y="12"/>
                  </a:lnTo>
                  <a:lnTo>
                    <a:pt x="62" y="14"/>
                  </a:lnTo>
                  <a:lnTo>
                    <a:pt x="58" y="14"/>
                  </a:lnTo>
                  <a:lnTo>
                    <a:pt x="56" y="16"/>
                  </a:lnTo>
                  <a:lnTo>
                    <a:pt x="54" y="18"/>
                  </a:lnTo>
                  <a:lnTo>
                    <a:pt x="52" y="18"/>
                  </a:lnTo>
                  <a:lnTo>
                    <a:pt x="50" y="18"/>
                  </a:lnTo>
                  <a:lnTo>
                    <a:pt x="48" y="20"/>
                  </a:lnTo>
                  <a:lnTo>
                    <a:pt x="46" y="20"/>
                  </a:lnTo>
                  <a:lnTo>
                    <a:pt x="40" y="22"/>
                  </a:lnTo>
                  <a:lnTo>
                    <a:pt x="38" y="24"/>
                  </a:lnTo>
                  <a:lnTo>
                    <a:pt x="34" y="26"/>
                  </a:lnTo>
                  <a:lnTo>
                    <a:pt x="34" y="28"/>
                  </a:lnTo>
                  <a:lnTo>
                    <a:pt x="34" y="30"/>
                  </a:lnTo>
                  <a:lnTo>
                    <a:pt x="34" y="32"/>
                  </a:lnTo>
                  <a:lnTo>
                    <a:pt x="34" y="36"/>
                  </a:lnTo>
                  <a:lnTo>
                    <a:pt x="36" y="38"/>
                  </a:lnTo>
                  <a:lnTo>
                    <a:pt x="36" y="42"/>
                  </a:lnTo>
                  <a:lnTo>
                    <a:pt x="38" y="44"/>
                  </a:lnTo>
                  <a:lnTo>
                    <a:pt x="38" y="48"/>
                  </a:lnTo>
                  <a:lnTo>
                    <a:pt x="38" y="50"/>
                  </a:lnTo>
                  <a:lnTo>
                    <a:pt x="38" y="52"/>
                  </a:lnTo>
                  <a:lnTo>
                    <a:pt x="36" y="54"/>
                  </a:lnTo>
                  <a:lnTo>
                    <a:pt x="34" y="56"/>
                  </a:lnTo>
                  <a:lnTo>
                    <a:pt x="34" y="58"/>
                  </a:lnTo>
                  <a:lnTo>
                    <a:pt x="32" y="58"/>
                  </a:lnTo>
                  <a:lnTo>
                    <a:pt x="30" y="60"/>
                  </a:lnTo>
                  <a:lnTo>
                    <a:pt x="30" y="58"/>
                  </a:lnTo>
                  <a:lnTo>
                    <a:pt x="30" y="52"/>
                  </a:lnTo>
                  <a:lnTo>
                    <a:pt x="28" y="52"/>
                  </a:lnTo>
                  <a:lnTo>
                    <a:pt x="26" y="52"/>
                  </a:lnTo>
                  <a:lnTo>
                    <a:pt x="24" y="50"/>
                  </a:lnTo>
                  <a:lnTo>
                    <a:pt x="22" y="50"/>
                  </a:lnTo>
                  <a:lnTo>
                    <a:pt x="22" y="48"/>
                  </a:lnTo>
                  <a:lnTo>
                    <a:pt x="20" y="46"/>
                  </a:lnTo>
                  <a:lnTo>
                    <a:pt x="22" y="42"/>
                  </a:lnTo>
                  <a:lnTo>
                    <a:pt x="26" y="38"/>
                  </a:lnTo>
                  <a:lnTo>
                    <a:pt x="26" y="36"/>
                  </a:lnTo>
                  <a:lnTo>
                    <a:pt x="28" y="34"/>
                  </a:lnTo>
                  <a:lnTo>
                    <a:pt x="30" y="32"/>
                  </a:lnTo>
                  <a:lnTo>
                    <a:pt x="30" y="18"/>
                  </a:lnTo>
                  <a:lnTo>
                    <a:pt x="28" y="16"/>
                  </a:lnTo>
                  <a:lnTo>
                    <a:pt x="28" y="14"/>
                  </a:lnTo>
                  <a:lnTo>
                    <a:pt x="26" y="12"/>
                  </a:lnTo>
                  <a:lnTo>
                    <a:pt x="26" y="14"/>
                  </a:lnTo>
                  <a:lnTo>
                    <a:pt x="22" y="18"/>
                  </a:lnTo>
                  <a:lnTo>
                    <a:pt x="18" y="20"/>
                  </a:lnTo>
                  <a:lnTo>
                    <a:pt x="16" y="22"/>
                  </a:lnTo>
                  <a:lnTo>
                    <a:pt x="14" y="24"/>
                  </a:lnTo>
                  <a:lnTo>
                    <a:pt x="12" y="24"/>
                  </a:lnTo>
                  <a:lnTo>
                    <a:pt x="12" y="26"/>
                  </a:lnTo>
                  <a:lnTo>
                    <a:pt x="10" y="28"/>
                  </a:lnTo>
                  <a:lnTo>
                    <a:pt x="10" y="30"/>
                  </a:lnTo>
                  <a:lnTo>
                    <a:pt x="10" y="34"/>
                  </a:lnTo>
                  <a:lnTo>
                    <a:pt x="10" y="38"/>
                  </a:lnTo>
                  <a:lnTo>
                    <a:pt x="8" y="38"/>
                  </a:lnTo>
                  <a:lnTo>
                    <a:pt x="8" y="46"/>
                  </a:lnTo>
                  <a:lnTo>
                    <a:pt x="6" y="46"/>
                  </a:lnTo>
                  <a:lnTo>
                    <a:pt x="6" y="48"/>
                  </a:lnTo>
                  <a:lnTo>
                    <a:pt x="2" y="50"/>
                  </a:lnTo>
                  <a:lnTo>
                    <a:pt x="2" y="52"/>
                  </a:lnTo>
                  <a:lnTo>
                    <a:pt x="0" y="52"/>
                  </a:lnTo>
                  <a:lnTo>
                    <a:pt x="0" y="54"/>
                  </a:lnTo>
                  <a:lnTo>
                    <a:pt x="0" y="56"/>
                  </a:lnTo>
                  <a:lnTo>
                    <a:pt x="2" y="58"/>
                  </a:lnTo>
                  <a:lnTo>
                    <a:pt x="2" y="56"/>
                  </a:lnTo>
                  <a:lnTo>
                    <a:pt x="4" y="54"/>
                  </a:lnTo>
                  <a:lnTo>
                    <a:pt x="8" y="54"/>
                  </a:lnTo>
                  <a:lnTo>
                    <a:pt x="8" y="56"/>
                  </a:lnTo>
                  <a:lnTo>
                    <a:pt x="10" y="58"/>
                  </a:lnTo>
                  <a:lnTo>
                    <a:pt x="10" y="60"/>
                  </a:lnTo>
                  <a:lnTo>
                    <a:pt x="10" y="62"/>
                  </a:lnTo>
                  <a:lnTo>
                    <a:pt x="10" y="68"/>
                  </a:lnTo>
                  <a:lnTo>
                    <a:pt x="12" y="68"/>
                  </a:lnTo>
                  <a:lnTo>
                    <a:pt x="12" y="70"/>
                  </a:lnTo>
                  <a:lnTo>
                    <a:pt x="14" y="70"/>
                  </a:lnTo>
                  <a:lnTo>
                    <a:pt x="16" y="72"/>
                  </a:lnTo>
                  <a:lnTo>
                    <a:pt x="16" y="76"/>
                  </a:lnTo>
                  <a:lnTo>
                    <a:pt x="14" y="78"/>
                  </a:lnTo>
                  <a:lnTo>
                    <a:pt x="14" y="80"/>
                  </a:lnTo>
                  <a:lnTo>
                    <a:pt x="12" y="80"/>
                  </a:lnTo>
                  <a:lnTo>
                    <a:pt x="12" y="92"/>
                  </a:lnTo>
                  <a:lnTo>
                    <a:pt x="16" y="92"/>
                  </a:lnTo>
                  <a:lnTo>
                    <a:pt x="16" y="96"/>
                  </a:lnTo>
                  <a:lnTo>
                    <a:pt x="18" y="98"/>
                  </a:lnTo>
                  <a:lnTo>
                    <a:pt x="20" y="98"/>
                  </a:lnTo>
                  <a:lnTo>
                    <a:pt x="20" y="100"/>
                  </a:lnTo>
                  <a:lnTo>
                    <a:pt x="22" y="100"/>
                  </a:lnTo>
                  <a:lnTo>
                    <a:pt x="24" y="98"/>
                  </a:lnTo>
                  <a:lnTo>
                    <a:pt x="30" y="98"/>
                  </a:lnTo>
                  <a:lnTo>
                    <a:pt x="34" y="100"/>
                  </a:lnTo>
                  <a:lnTo>
                    <a:pt x="36" y="100"/>
                  </a:lnTo>
                  <a:lnTo>
                    <a:pt x="38" y="100"/>
                  </a:lnTo>
                  <a:lnTo>
                    <a:pt x="40" y="98"/>
                  </a:lnTo>
                  <a:lnTo>
                    <a:pt x="42" y="98"/>
                  </a:lnTo>
                  <a:lnTo>
                    <a:pt x="44" y="98"/>
                  </a:lnTo>
                  <a:lnTo>
                    <a:pt x="46" y="100"/>
                  </a:lnTo>
                  <a:lnTo>
                    <a:pt x="54" y="100"/>
                  </a:lnTo>
                  <a:lnTo>
                    <a:pt x="54" y="102"/>
                  </a:lnTo>
                  <a:lnTo>
                    <a:pt x="56" y="104"/>
                  </a:lnTo>
                  <a:lnTo>
                    <a:pt x="56" y="108"/>
                  </a:lnTo>
                  <a:lnTo>
                    <a:pt x="58" y="110"/>
                  </a:lnTo>
                  <a:lnTo>
                    <a:pt x="60" y="114"/>
                  </a:lnTo>
                  <a:lnTo>
                    <a:pt x="62" y="116"/>
                  </a:lnTo>
                  <a:lnTo>
                    <a:pt x="68" y="116"/>
                  </a:lnTo>
                  <a:lnTo>
                    <a:pt x="68" y="114"/>
                  </a:lnTo>
                  <a:lnTo>
                    <a:pt x="70" y="114"/>
                  </a:lnTo>
                  <a:lnTo>
                    <a:pt x="72" y="114"/>
                  </a:lnTo>
                  <a:lnTo>
                    <a:pt x="74" y="114"/>
                  </a:lnTo>
                  <a:lnTo>
                    <a:pt x="76" y="116"/>
                  </a:lnTo>
                  <a:lnTo>
                    <a:pt x="78" y="116"/>
                  </a:lnTo>
                  <a:lnTo>
                    <a:pt x="80" y="116"/>
                  </a:lnTo>
                  <a:lnTo>
                    <a:pt x="80" y="114"/>
                  </a:lnTo>
                  <a:lnTo>
                    <a:pt x="88" y="114"/>
                  </a:lnTo>
                  <a:lnTo>
                    <a:pt x="90" y="114"/>
                  </a:lnTo>
                  <a:lnTo>
                    <a:pt x="92" y="112"/>
                  </a:lnTo>
                  <a:lnTo>
                    <a:pt x="96" y="112"/>
                  </a:lnTo>
                  <a:lnTo>
                    <a:pt x="98" y="114"/>
                  </a:lnTo>
                  <a:lnTo>
                    <a:pt x="98" y="118"/>
                  </a:lnTo>
                  <a:lnTo>
                    <a:pt x="96" y="118"/>
                  </a:lnTo>
                  <a:lnTo>
                    <a:pt x="96" y="120"/>
                  </a:lnTo>
                  <a:lnTo>
                    <a:pt x="94" y="120"/>
                  </a:lnTo>
                  <a:lnTo>
                    <a:pt x="94" y="122"/>
                  </a:lnTo>
                  <a:lnTo>
                    <a:pt x="92" y="122"/>
                  </a:lnTo>
                  <a:lnTo>
                    <a:pt x="92" y="128"/>
                  </a:lnTo>
                  <a:lnTo>
                    <a:pt x="90" y="128"/>
                  </a:lnTo>
                  <a:lnTo>
                    <a:pt x="90" y="130"/>
                  </a:lnTo>
                  <a:lnTo>
                    <a:pt x="88" y="130"/>
                  </a:lnTo>
                  <a:lnTo>
                    <a:pt x="88" y="132"/>
                  </a:lnTo>
                  <a:lnTo>
                    <a:pt x="88" y="134"/>
                  </a:lnTo>
                  <a:lnTo>
                    <a:pt x="88" y="138"/>
                  </a:lnTo>
                  <a:lnTo>
                    <a:pt x="88" y="152"/>
                  </a:lnTo>
                  <a:lnTo>
                    <a:pt x="90" y="154"/>
                  </a:lnTo>
                  <a:lnTo>
                    <a:pt x="92" y="154"/>
                  </a:lnTo>
                  <a:lnTo>
                    <a:pt x="92" y="160"/>
                  </a:lnTo>
                  <a:lnTo>
                    <a:pt x="94" y="162"/>
                  </a:lnTo>
                  <a:lnTo>
                    <a:pt x="96" y="164"/>
                  </a:lnTo>
                  <a:lnTo>
                    <a:pt x="96" y="166"/>
                  </a:lnTo>
                  <a:lnTo>
                    <a:pt x="98" y="168"/>
                  </a:lnTo>
                  <a:lnTo>
                    <a:pt x="98" y="170"/>
                  </a:lnTo>
                  <a:lnTo>
                    <a:pt x="96" y="172"/>
                  </a:lnTo>
                  <a:lnTo>
                    <a:pt x="94" y="172"/>
                  </a:lnTo>
                  <a:lnTo>
                    <a:pt x="92" y="174"/>
                  </a:lnTo>
                  <a:lnTo>
                    <a:pt x="88" y="176"/>
                  </a:lnTo>
                  <a:lnTo>
                    <a:pt x="88" y="178"/>
                  </a:lnTo>
                  <a:lnTo>
                    <a:pt x="90" y="178"/>
                  </a:lnTo>
                  <a:lnTo>
                    <a:pt x="90" y="180"/>
                  </a:lnTo>
                  <a:lnTo>
                    <a:pt x="92" y="180"/>
                  </a:lnTo>
                  <a:lnTo>
                    <a:pt x="94" y="180"/>
                  </a:lnTo>
                  <a:lnTo>
                    <a:pt x="94" y="182"/>
                  </a:lnTo>
                  <a:lnTo>
                    <a:pt x="96" y="184"/>
                  </a:lnTo>
                  <a:lnTo>
                    <a:pt x="98" y="186"/>
                  </a:lnTo>
                  <a:lnTo>
                    <a:pt x="100" y="188"/>
                  </a:lnTo>
                  <a:lnTo>
                    <a:pt x="100" y="194"/>
                  </a:lnTo>
                  <a:lnTo>
                    <a:pt x="100" y="196"/>
                  </a:lnTo>
                  <a:lnTo>
                    <a:pt x="102" y="196"/>
                  </a:lnTo>
                  <a:lnTo>
                    <a:pt x="102" y="198"/>
                  </a:lnTo>
                  <a:lnTo>
                    <a:pt x="102" y="200"/>
                  </a:lnTo>
                  <a:lnTo>
                    <a:pt x="104" y="202"/>
                  </a:lnTo>
                  <a:lnTo>
                    <a:pt x="104" y="206"/>
                  </a:lnTo>
                  <a:lnTo>
                    <a:pt x="104" y="208"/>
                  </a:lnTo>
                  <a:lnTo>
                    <a:pt x="104" y="210"/>
                  </a:lnTo>
                  <a:lnTo>
                    <a:pt x="106" y="212"/>
                  </a:lnTo>
                  <a:lnTo>
                    <a:pt x="106" y="214"/>
                  </a:lnTo>
                  <a:lnTo>
                    <a:pt x="108" y="216"/>
                  </a:lnTo>
                  <a:lnTo>
                    <a:pt x="108" y="218"/>
                  </a:lnTo>
                  <a:lnTo>
                    <a:pt x="110" y="218"/>
                  </a:lnTo>
                  <a:lnTo>
                    <a:pt x="112" y="220"/>
                  </a:lnTo>
                  <a:lnTo>
                    <a:pt x="114" y="220"/>
                  </a:lnTo>
                  <a:lnTo>
                    <a:pt x="116" y="220"/>
                  </a:lnTo>
                  <a:lnTo>
                    <a:pt x="118" y="220"/>
                  </a:lnTo>
                  <a:lnTo>
                    <a:pt x="118" y="218"/>
                  </a:lnTo>
                  <a:lnTo>
                    <a:pt x="120" y="218"/>
                  </a:lnTo>
                  <a:lnTo>
                    <a:pt x="122" y="216"/>
                  </a:lnTo>
                  <a:lnTo>
                    <a:pt x="124" y="216"/>
                  </a:lnTo>
                  <a:lnTo>
                    <a:pt x="124" y="214"/>
                  </a:lnTo>
                  <a:lnTo>
                    <a:pt x="126" y="214"/>
                  </a:lnTo>
                  <a:lnTo>
                    <a:pt x="126" y="216"/>
                  </a:lnTo>
                  <a:lnTo>
                    <a:pt x="128" y="216"/>
                  </a:lnTo>
                  <a:lnTo>
                    <a:pt x="128" y="220"/>
                  </a:lnTo>
                  <a:lnTo>
                    <a:pt x="130" y="220"/>
                  </a:lnTo>
                  <a:lnTo>
                    <a:pt x="130" y="218"/>
                  </a:lnTo>
                  <a:lnTo>
                    <a:pt x="132" y="216"/>
                  </a:lnTo>
                  <a:lnTo>
                    <a:pt x="132" y="214"/>
                  </a:lnTo>
                  <a:lnTo>
                    <a:pt x="134" y="212"/>
                  </a:lnTo>
                  <a:lnTo>
                    <a:pt x="134" y="210"/>
                  </a:lnTo>
                  <a:lnTo>
                    <a:pt x="136" y="210"/>
                  </a:lnTo>
                  <a:lnTo>
                    <a:pt x="138" y="210"/>
                  </a:lnTo>
                  <a:lnTo>
                    <a:pt x="140" y="210"/>
                  </a:lnTo>
                  <a:lnTo>
                    <a:pt x="142" y="210"/>
                  </a:lnTo>
                  <a:lnTo>
                    <a:pt x="142" y="208"/>
                  </a:lnTo>
                  <a:lnTo>
                    <a:pt x="144" y="206"/>
                  </a:lnTo>
                  <a:lnTo>
                    <a:pt x="146" y="206"/>
                  </a:lnTo>
                  <a:lnTo>
                    <a:pt x="148" y="206"/>
                  </a:lnTo>
                  <a:lnTo>
                    <a:pt x="148" y="204"/>
                  </a:lnTo>
                  <a:lnTo>
                    <a:pt x="150" y="204"/>
                  </a:lnTo>
                  <a:lnTo>
                    <a:pt x="152" y="202"/>
                  </a:lnTo>
                  <a:lnTo>
                    <a:pt x="152" y="200"/>
                  </a:lnTo>
                  <a:lnTo>
                    <a:pt x="152" y="198"/>
                  </a:lnTo>
                  <a:lnTo>
                    <a:pt x="152" y="196"/>
                  </a:lnTo>
                  <a:lnTo>
                    <a:pt x="158" y="196"/>
                  </a:lnTo>
                  <a:lnTo>
                    <a:pt x="160" y="194"/>
                  </a:lnTo>
                  <a:lnTo>
                    <a:pt x="162" y="194"/>
                  </a:lnTo>
                  <a:lnTo>
                    <a:pt x="164" y="192"/>
                  </a:lnTo>
                  <a:lnTo>
                    <a:pt x="164" y="190"/>
                  </a:lnTo>
                  <a:lnTo>
                    <a:pt x="164" y="188"/>
                  </a:lnTo>
                  <a:lnTo>
                    <a:pt x="164" y="186"/>
                  </a:lnTo>
                  <a:lnTo>
                    <a:pt x="160" y="186"/>
                  </a:lnTo>
                  <a:lnTo>
                    <a:pt x="156" y="186"/>
                  </a:lnTo>
                  <a:lnTo>
                    <a:pt x="152" y="186"/>
                  </a:lnTo>
                  <a:lnTo>
                    <a:pt x="152" y="178"/>
                  </a:lnTo>
                  <a:lnTo>
                    <a:pt x="150" y="176"/>
                  </a:lnTo>
                  <a:lnTo>
                    <a:pt x="150" y="174"/>
                  </a:lnTo>
                  <a:lnTo>
                    <a:pt x="148" y="172"/>
                  </a:lnTo>
                  <a:lnTo>
                    <a:pt x="150" y="172"/>
                  </a:lnTo>
                  <a:lnTo>
                    <a:pt x="150" y="170"/>
                  </a:lnTo>
                  <a:lnTo>
                    <a:pt x="150" y="168"/>
                  </a:lnTo>
                  <a:lnTo>
                    <a:pt x="150" y="166"/>
                  </a:lnTo>
                  <a:lnTo>
                    <a:pt x="150" y="164"/>
                  </a:lnTo>
                  <a:lnTo>
                    <a:pt x="148" y="162"/>
                  </a:lnTo>
                  <a:lnTo>
                    <a:pt x="146" y="160"/>
                  </a:lnTo>
                  <a:lnTo>
                    <a:pt x="144" y="160"/>
                  </a:lnTo>
                  <a:lnTo>
                    <a:pt x="142" y="158"/>
                  </a:lnTo>
                  <a:lnTo>
                    <a:pt x="140" y="156"/>
                  </a:lnTo>
                  <a:lnTo>
                    <a:pt x="140" y="150"/>
                  </a:lnTo>
                  <a:lnTo>
                    <a:pt x="142" y="150"/>
                  </a:lnTo>
                  <a:lnTo>
                    <a:pt x="142" y="152"/>
                  </a:lnTo>
                  <a:lnTo>
                    <a:pt x="144" y="154"/>
                  </a:lnTo>
                  <a:lnTo>
                    <a:pt x="146" y="152"/>
                  </a:lnTo>
                  <a:lnTo>
                    <a:pt x="152" y="152"/>
                  </a:lnTo>
                  <a:lnTo>
                    <a:pt x="154" y="154"/>
                  </a:lnTo>
                  <a:lnTo>
                    <a:pt x="154" y="158"/>
                  </a:lnTo>
                  <a:lnTo>
                    <a:pt x="156" y="158"/>
                  </a:lnTo>
                  <a:lnTo>
                    <a:pt x="158" y="158"/>
                  </a:lnTo>
                  <a:lnTo>
                    <a:pt x="158" y="156"/>
                  </a:lnTo>
                  <a:lnTo>
                    <a:pt x="160" y="156"/>
                  </a:lnTo>
                  <a:lnTo>
                    <a:pt x="160" y="158"/>
                  </a:lnTo>
                  <a:lnTo>
                    <a:pt x="162" y="158"/>
                  </a:lnTo>
                  <a:lnTo>
                    <a:pt x="164" y="158"/>
                  </a:lnTo>
                  <a:lnTo>
                    <a:pt x="166" y="158"/>
                  </a:lnTo>
                  <a:lnTo>
                    <a:pt x="168" y="160"/>
                  </a:lnTo>
                  <a:lnTo>
                    <a:pt x="170" y="162"/>
                  </a:lnTo>
                  <a:lnTo>
                    <a:pt x="172" y="164"/>
                  </a:lnTo>
                  <a:lnTo>
                    <a:pt x="174" y="166"/>
                  </a:lnTo>
                  <a:lnTo>
                    <a:pt x="176" y="166"/>
                  </a:lnTo>
                  <a:lnTo>
                    <a:pt x="176" y="164"/>
                  </a:lnTo>
                  <a:lnTo>
                    <a:pt x="176" y="162"/>
                  </a:lnTo>
                  <a:lnTo>
                    <a:pt x="176" y="160"/>
                  </a:lnTo>
                  <a:lnTo>
                    <a:pt x="178" y="158"/>
                  </a:lnTo>
                  <a:lnTo>
                    <a:pt x="178" y="154"/>
                  </a:lnTo>
                  <a:lnTo>
                    <a:pt x="178" y="152"/>
                  </a:lnTo>
                  <a:lnTo>
                    <a:pt x="184" y="152"/>
                  </a:lnTo>
                  <a:lnTo>
                    <a:pt x="186" y="154"/>
                  </a:lnTo>
                  <a:lnTo>
                    <a:pt x="188" y="154"/>
                  </a:lnTo>
                  <a:lnTo>
                    <a:pt x="190" y="154"/>
                  </a:lnTo>
                  <a:lnTo>
                    <a:pt x="192" y="152"/>
                  </a:lnTo>
                  <a:lnTo>
                    <a:pt x="194" y="152"/>
                  </a:lnTo>
                  <a:lnTo>
                    <a:pt x="194" y="150"/>
                  </a:lnTo>
                  <a:lnTo>
                    <a:pt x="196" y="150"/>
                  </a:lnTo>
                  <a:lnTo>
                    <a:pt x="196" y="148"/>
                  </a:lnTo>
                  <a:lnTo>
                    <a:pt x="198" y="148"/>
                  </a:lnTo>
                  <a:lnTo>
                    <a:pt x="200" y="146"/>
                  </a:lnTo>
                  <a:lnTo>
                    <a:pt x="206" y="146"/>
                  </a:lnTo>
                  <a:lnTo>
                    <a:pt x="206" y="144"/>
                  </a:lnTo>
                  <a:lnTo>
                    <a:pt x="206" y="142"/>
                  </a:lnTo>
                  <a:lnTo>
                    <a:pt x="210" y="142"/>
                  </a:lnTo>
                  <a:lnTo>
                    <a:pt x="212" y="142"/>
                  </a:lnTo>
                  <a:lnTo>
                    <a:pt x="212" y="134"/>
                  </a:lnTo>
                  <a:lnTo>
                    <a:pt x="210" y="134"/>
                  </a:lnTo>
                  <a:lnTo>
                    <a:pt x="210" y="132"/>
                  </a:lnTo>
                  <a:lnTo>
                    <a:pt x="208" y="130"/>
                  </a:lnTo>
                  <a:lnTo>
                    <a:pt x="206" y="128"/>
                  </a:lnTo>
                  <a:lnTo>
                    <a:pt x="204" y="126"/>
                  </a:lnTo>
                  <a:lnTo>
                    <a:pt x="202" y="124"/>
                  </a:lnTo>
                  <a:lnTo>
                    <a:pt x="200" y="122"/>
                  </a:lnTo>
                  <a:lnTo>
                    <a:pt x="200" y="120"/>
                  </a:lnTo>
                  <a:lnTo>
                    <a:pt x="200" y="118"/>
                  </a:lnTo>
                  <a:lnTo>
                    <a:pt x="200" y="116"/>
                  </a:lnTo>
                  <a:lnTo>
                    <a:pt x="204" y="116"/>
                  </a:lnTo>
                  <a:lnTo>
                    <a:pt x="206" y="112"/>
                  </a:lnTo>
                  <a:lnTo>
                    <a:pt x="206" y="110"/>
                  </a:lnTo>
                  <a:lnTo>
                    <a:pt x="206" y="108"/>
                  </a:lnTo>
                  <a:lnTo>
                    <a:pt x="204" y="108"/>
                  </a:lnTo>
                  <a:lnTo>
                    <a:pt x="202" y="106"/>
                  </a:lnTo>
                  <a:lnTo>
                    <a:pt x="202" y="104"/>
                  </a:lnTo>
                  <a:lnTo>
                    <a:pt x="204" y="104"/>
                  </a:lnTo>
                  <a:lnTo>
                    <a:pt x="206" y="104"/>
                  </a:lnTo>
                  <a:lnTo>
                    <a:pt x="212" y="102"/>
                  </a:lnTo>
                  <a:lnTo>
                    <a:pt x="214" y="102"/>
                  </a:lnTo>
                  <a:lnTo>
                    <a:pt x="216" y="102"/>
                  </a:lnTo>
                  <a:lnTo>
                    <a:pt x="218" y="100"/>
                  </a:lnTo>
                  <a:lnTo>
                    <a:pt x="218" y="96"/>
                  </a:lnTo>
                  <a:lnTo>
                    <a:pt x="214" y="96"/>
                  </a:lnTo>
                  <a:lnTo>
                    <a:pt x="214" y="94"/>
                  </a:lnTo>
                  <a:lnTo>
                    <a:pt x="214" y="86"/>
                  </a:lnTo>
                  <a:lnTo>
                    <a:pt x="214" y="84"/>
                  </a:lnTo>
                  <a:lnTo>
                    <a:pt x="216" y="84"/>
                  </a:lnTo>
                  <a:lnTo>
                    <a:pt x="218" y="82"/>
                  </a:lnTo>
                  <a:lnTo>
                    <a:pt x="220" y="82"/>
                  </a:lnTo>
                  <a:lnTo>
                    <a:pt x="222" y="82"/>
                  </a:lnTo>
                  <a:lnTo>
                    <a:pt x="222" y="80"/>
                  </a:lnTo>
                  <a:lnTo>
                    <a:pt x="224" y="78"/>
                  </a:lnTo>
                  <a:lnTo>
                    <a:pt x="224" y="76"/>
                  </a:lnTo>
                  <a:lnTo>
                    <a:pt x="226" y="76"/>
                  </a:lnTo>
                  <a:lnTo>
                    <a:pt x="228" y="74"/>
                  </a:lnTo>
                  <a:lnTo>
                    <a:pt x="228" y="72"/>
                  </a:lnTo>
                  <a:lnTo>
                    <a:pt x="226" y="70"/>
                  </a:lnTo>
                  <a:close/>
                  <a:moveTo>
                    <a:pt x="206" y="40"/>
                  </a:moveTo>
                  <a:lnTo>
                    <a:pt x="208" y="38"/>
                  </a:lnTo>
                  <a:lnTo>
                    <a:pt x="208" y="36"/>
                  </a:lnTo>
                  <a:lnTo>
                    <a:pt x="208" y="34"/>
                  </a:lnTo>
                  <a:lnTo>
                    <a:pt x="208" y="30"/>
                  </a:lnTo>
                  <a:lnTo>
                    <a:pt x="210" y="30"/>
                  </a:lnTo>
                  <a:lnTo>
                    <a:pt x="210" y="28"/>
                  </a:lnTo>
                  <a:lnTo>
                    <a:pt x="210" y="24"/>
                  </a:lnTo>
                  <a:lnTo>
                    <a:pt x="210" y="22"/>
                  </a:lnTo>
                  <a:lnTo>
                    <a:pt x="208" y="24"/>
                  </a:lnTo>
                  <a:lnTo>
                    <a:pt x="208" y="26"/>
                  </a:lnTo>
                  <a:lnTo>
                    <a:pt x="204" y="26"/>
                  </a:lnTo>
                  <a:lnTo>
                    <a:pt x="202" y="28"/>
                  </a:lnTo>
                  <a:lnTo>
                    <a:pt x="202" y="30"/>
                  </a:lnTo>
                  <a:lnTo>
                    <a:pt x="202" y="36"/>
                  </a:lnTo>
                  <a:lnTo>
                    <a:pt x="200" y="36"/>
                  </a:lnTo>
                  <a:lnTo>
                    <a:pt x="198" y="38"/>
                  </a:lnTo>
                  <a:lnTo>
                    <a:pt x="196" y="38"/>
                  </a:lnTo>
                  <a:lnTo>
                    <a:pt x="196" y="42"/>
                  </a:lnTo>
                  <a:lnTo>
                    <a:pt x="206" y="42"/>
                  </a:lnTo>
                  <a:lnTo>
                    <a:pt x="206" y="40"/>
                  </a:lnTo>
                  <a:close/>
                  <a:moveTo>
                    <a:pt x="56" y="8"/>
                  </a:moveTo>
                  <a:lnTo>
                    <a:pt x="56" y="10"/>
                  </a:lnTo>
                  <a:lnTo>
                    <a:pt x="62" y="10"/>
                  </a:lnTo>
                  <a:lnTo>
                    <a:pt x="64" y="8"/>
                  </a:lnTo>
                  <a:lnTo>
                    <a:pt x="64" y="4"/>
                  </a:lnTo>
                  <a:lnTo>
                    <a:pt x="62" y="2"/>
                  </a:lnTo>
                  <a:lnTo>
                    <a:pt x="62" y="0"/>
                  </a:lnTo>
                  <a:lnTo>
                    <a:pt x="60" y="0"/>
                  </a:lnTo>
                  <a:lnTo>
                    <a:pt x="56" y="0"/>
                  </a:lnTo>
                  <a:lnTo>
                    <a:pt x="56" y="2"/>
                  </a:lnTo>
                  <a:lnTo>
                    <a:pt x="56" y="6"/>
                  </a:lnTo>
                  <a:lnTo>
                    <a:pt x="56" y="8"/>
                  </a:lnTo>
                  <a:close/>
                </a:path>
              </a:pathLst>
            </a:custGeom>
            <a:grpFill/>
            <a:ln w="3175">
              <a:solidFill>
                <a:schemeClr val="bg1"/>
              </a:solidFill>
              <a:round/>
              <a:headEnd/>
              <a:tailEnd/>
            </a:ln>
          </p:spPr>
          <p:txBody>
            <a:bodyPr/>
            <a:lstStyle/>
            <a:p>
              <a:endParaRPr lang="en-US" dirty="0"/>
            </a:p>
          </p:txBody>
        </p:sp>
        <p:sp>
          <p:nvSpPr>
            <p:cNvPr id="721" name="Freeform 42"/>
            <p:cNvSpPr>
              <a:spLocks noChangeAspect="1" noEditPoints="1"/>
            </p:cNvSpPr>
            <p:nvPr/>
          </p:nvSpPr>
          <p:spPr bwMode="auto">
            <a:xfrm>
              <a:off x="1822" y="3392"/>
              <a:ext cx="40" cy="18"/>
            </a:xfrm>
            <a:custGeom>
              <a:avLst/>
              <a:gdLst/>
              <a:ahLst/>
              <a:cxnLst>
                <a:cxn ang="0">
                  <a:pos x="18" y="2"/>
                </a:cxn>
                <a:cxn ang="0">
                  <a:pos x="4" y="2"/>
                </a:cxn>
                <a:cxn ang="0">
                  <a:pos x="8" y="4"/>
                </a:cxn>
                <a:cxn ang="0">
                  <a:pos x="4" y="4"/>
                </a:cxn>
                <a:cxn ang="0">
                  <a:pos x="2" y="6"/>
                </a:cxn>
                <a:cxn ang="0">
                  <a:pos x="4" y="6"/>
                </a:cxn>
                <a:cxn ang="0">
                  <a:pos x="4" y="10"/>
                </a:cxn>
                <a:cxn ang="0">
                  <a:pos x="2" y="12"/>
                </a:cxn>
                <a:cxn ang="0">
                  <a:pos x="0" y="14"/>
                </a:cxn>
                <a:cxn ang="0">
                  <a:pos x="0" y="14"/>
                </a:cxn>
                <a:cxn ang="0">
                  <a:pos x="8" y="16"/>
                </a:cxn>
                <a:cxn ang="0">
                  <a:pos x="12" y="14"/>
                </a:cxn>
                <a:cxn ang="0">
                  <a:pos x="12" y="12"/>
                </a:cxn>
                <a:cxn ang="0">
                  <a:pos x="14" y="12"/>
                </a:cxn>
                <a:cxn ang="0">
                  <a:pos x="16" y="10"/>
                </a:cxn>
                <a:cxn ang="0">
                  <a:pos x="18" y="8"/>
                </a:cxn>
                <a:cxn ang="0">
                  <a:pos x="18" y="4"/>
                </a:cxn>
                <a:cxn ang="0">
                  <a:pos x="38" y="2"/>
                </a:cxn>
                <a:cxn ang="0">
                  <a:pos x="36" y="0"/>
                </a:cxn>
                <a:cxn ang="0">
                  <a:pos x="30" y="2"/>
                </a:cxn>
                <a:cxn ang="0">
                  <a:pos x="30" y="0"/>
                </a:cxn>
                <a:cxn ang="0">
                  <a:pos x="26" y="0"/>
                </a:cxn>
                <a:cxn ang="0">
                  <a:pos x="24" y="2"/>
                </a:cxn>
                <a:cxn ang="0">
                  <a:pos x="22" y="4"/>
                </a:cxn>
                <a:cxn ang="0">
                  <a:pos x="22" y="8"/>
                </a:cxn>
                <a:cxn ang="0">
                  <a:pos x="18" y="10"/>
                </a:cxn>
                <a:cxn ang="0">
                  <a:pos x="20" y="16"/>
                </a:cxn>
                <a:cxn ang="0">
                  <a:pos x="26" y="16"/>
                </a:cxn>
                <a:cxn ang="0">
                  <a:pos x="30" y="14"/>
                </a:cxn>
                <a:cxn ang="0">
                  <a:pos x="30" y="12"/>
                </a:cxn>
                <a:cxn ang="0">
                  <a:pos x="28" y="10"/>
                </a:cxn>
                <a:cxn ang="0">
                  <a:pos x="36" y="8"/>
                </a:cxn>
                <a:cxn ang="0">
                  <a:pos x="38" y="4"/>
                </a:cxn>
                <a:cxn ang="0">
                  <a:pos x="40" y="4"/>
                </a:cxn>
                <a:cxn ang="0">
                  <a:pos x="38" y="2"/>
                </a:cxn>
              </a:cxnLst>
              <a:rect l="0" t="0" r="r" b="b"/>
              <a:pathLst>
                <a:path w="40" h="18">
                  <a:moveTo>
                    <a:pt x="18" y="4"/>
                  </a:moveTo>
                  <a:lnTo>
                    <a:pt x="18" y="2"/>
                  </a:lnTo>
                  <a:lnTo>
                    <a:pt x="16" y="2"/>
                  </a:lnTo>
                  <a:lnTo>
                    <a:pt x="4" y="2"/>
                  </a:lnTo>
                  <a:lnTo>
                    <a:pt x="6" y="2"/>
                  </a:lnTo>
                  <a:lnTo>
                    <a:pt x="8" y="4"/>
                  </a:lnTo>
                  <a:lnTo>
                    <a:pt x="6" y="4"/>
                  </a:lnTo>
                  <a:lnTo>
                    <a:pt x="4" y="4"/>
                  </a:lnTo>
                  <a:lnTo>
                    <a:pt x="0" y="4"/>
                  </a:lnTo>
                  <a:lnTo>
                    <a:pt x="2" y="6"/>
                  </a:lnTo>
                  <a:lnTo>
                    <a:pt x="4" y="6"/>
                  </a:lnTo>
                  <a:lnTo>
                    <a:pt x="4" y="8"/>
                  </a:lnTo>
                  <a:lnTo>
                    <a:pt x="4" y="10"/>
                  </a:lnTo>
                  <a:lnTo>
                    <a:pt x="2" y="12"/>
                  </a:lnTo>
                  <a:lnTo>
                    <a:pt x="2" y="14"/>
                  </a:lnTo>
                  <a:lnTo>
                    <a:pt x="0" y="14"/>
                  </a:lnTo>
                  <a:lnTo>
                    <a:pt x="2" y="16"/>
                  </a:lnTo>
                  <a:lnTo>
                    <a:pt x="8" y="16"/>
                  </a:lnTo>
                  <a:lnTo>
                    <a:pt x="10" y="14"/>
                  </a:lnTo>
                  <a:lnTo>
                    <a:pt x="12" y="14"/>
                  </a:lnTo>
                  <a:lnTo>
                    <a:pt x="12" y="12"/>
                  </a:lnTo>
                  <a:lnTo>
                    <a:pt x="14" y="14"/>
                  </a:lnTo>
                  <a:lnTo>
                    <a:pt x="14" y="12"/>
                  </a:lnTo>
                  <a:lnTo>
                    <a:pt x="16" y="10"/>
                  </a:lnTo>
                  <a:lnTo>
                    <a:pt x="16" y="8"/>
                  </a:lnTo>
                  <a:lnTo>
                    <a:pt x="18" y="8"/>
                  </a:lnTo>
                  <a:lnTo>
                    <a:pt x="20" y="4"/>
                  </a:lnTo>
                  <a:lnTo>
                    <a:pt x="18" y="4"/>
                  </a:lnTo>
                  <a:close/>
                  <a:moveTo>
                    <a:pt x="38" y="2"/>
                  </a:moveTo>
                  <a:lnTo>
                    <a:pt x="38" y="2"/>
                  </a:lnTo>
                  <a:lnTo>
                    <a:pt x="36" y="2"/>
                  </a:lnTo>
                  <a:lnTo>
                    <a:pt x="36" y="0"/>
                  </a:lnTo>
                  <a:lnTo>
                    <a:pt x="30" y="2"/>
                  </a:lnTo>
                  <a:lnTo>
                    <a:pt x="30" y="0"/>
                  </a:lnTo>
                  <a:lnTo>
                    <a:pt x="26" y="0"/>
                  </a:lnTo>
                  <a:lnTo>
                    <a:pt x="24" y="0"/>
                  </a:lnTo>
                  <a:lnTo>
                    <a:pt x="24" y="2"/>
                  </a:lnTo>
                  <a:lnTo>
                    <a:pt x="24" y="4"/>
                  </a:lnTo>
                  <a:lnTo>
                    <a:pt x="22" y="4"/>
                  </a:lnTo>
                  <a:lnTo>
                    <a:pt x="22" y="6"/>
                  </a:lnTo>
                  <a:lnTo>
                    <a:pt x="22" y="8"/>
                  </a:lnTo>
                  <a:lnTo>
                    <a:pt x="20" y="10"/>
                  </a:lnTo>
                  <a:lnTo>
                    <a:pt x="18" y="10"/>
                  </a:lnTo>
                  <a:lnTo>
                    <a:pt x="18" y="18"/>
                  </a:lnTo>
                  <a:lnTo>
                    <a:pt x="20" y="16"/>
                  </a:lnTo>
                  <a:lnTo>
                    <a:pt x="24" y="16"/>
                  </a:lnTo>
                  <a:lnTo>
                    <a:pt x="26" y="16"/>
                  </a:lnTo>
                  <a:lnTo>
                    <a:pt x="28" y="14"/>
                  </a:lnTo>
                  <a:lnTo>
                    <a:pt x="30" y="14"/>
                  </a:lnTo>
                  <a:lnTo>
                    <a:pt x="30" y="12"/>
                  </a:lnTo>
                  <a:lnTo>
                    <a:pt x="28" y="12"/>
                  </a:lnTo>
                  <a:lnTo>
                    <a:pt x="28" y="10"/>
                  </a:lnTo>
                  <a:lnTo>
                    <a:pt x="36" y="10"/>
                  </a:lnTo>
                  <a:lnTo>
                    <a:pt x="36" y="8"/>
                  </a:lnTo>
                  <a:lnTo>
                    <a:pt x="38" y="6"/>
                  </a:lnTo>
                  <a:lnTo>
                    <a:pt x="38" y="4"/>
                  </a:lnTo>
                  <a:lnTo>
                    <a:pt x="40" y="4"/>
                  </a:lnTo>
                  <a:lnTo>
                    <a:pt x="38" y="2"/>
                  </a:lnTo>
                  <a:close/>
                </a:path>
              </a:pathLst>
            </a:custGeom>
            <a:grpFill/>
            <a:ln w="3175">
              <a:solidFill>
                <a:schemeClr val="bg1"/>
              </a:solidFill>
              <a:round/>
              <a:headEnd/>
              <a:tailEnd/>
            </a:ln>
          </p:spPr>
          <p:txBody>
            <a:bodyPr/>
            <a:lstStyle/>
            <a:p>
              <a:endParaRPr lang="en-US" dirty="0"/>
            </a:p>
          </p:txBody>
        </p:sp>
        <p:sp>
          <p:nvSpPr>
            <p:cNvPr id="722" name="Freeform 43"/>
            <p:cNvSpPr>
              <a:spLocks noChangeAspect="1"/>
            </p:cNvSpPr>
            <p:nvPr/>
          </p:nvSpPr>
          <p:spPr bwMode="auto">
            <a:xfrm>
              <a:off x="1428" y="2309"/>
              <a:ext cx="664" cy="751"/>
            </a:xfrm>
            <a:custGeom>
              <a:avLst/>
              <a:gdLst/>
              <a:ahLst/>
              <a:cxnLst>
                <a:cxn ang="0">
                  <a:pos x="628" y="196"/>
                </a:cxn>
                <a:cxn ang="0">
                  <a:pos x="566" y="156"/>
                </a:cxn>
                <a:cxn ang="0">
                  <a:pos x="508" y="152"/>
                </a:cxn>
                <a:cxn ang="0">
                  <a:pos x="500" y="146"/>
                </a:cxn>
                <a:cxn ang="0">
                  <a:pos x="482" y="134"/>
                </a:cxn>
                <a:cxn ang="0">
                  <a:pos x="430" y="126"/>
                </a:cxn>
                <a:cxn ang="0">
                  <a:pos x="414" y="136"/>
                </a:cxn>
                <a:cxn ang="0">
                  <a:pos x="380" y="128"/>
                </a:cxn>
                <a:cxn ang="0">
                  <a:pos x="388" y="98"/>
                </a:cxn>
                <a:cxn ang="0">
                  <a:pos x="390" y="56"/>
                </a:cxn>
                <a:cxn ang="0">
                  <a:pos x="362" y="52"/>
                </a:cxn>
                <a:cxn ang="0">
                  <a:pos x="330" y="60"/>
                </a:cxn>
                <a:cxn ang="0">
                  <a:pos x="302" y="60"/>
                </a:cxn>
                <a:cxn ang="0">
                  <a:pos x="270" y="68"/>
                </a:cxn>
                <a:cxn ang="0">
                  <a:pos x="240" y="66"/>
                </a:cxn>
                <a:cxn ang="0">
                  <a:pos x="242" y="22"/>
                </a:cxn>
                <a:cxn ang="0">
                  <a:pos x="226" y="2"/>
                </a:cxn>
                <a:cxn ang="0">
                  <a:pos x="200" y="22"/>
                </a:cxn>
                <a:cxn ang="0">
                  <a:pos x="168" y="26"/>
                </a:cxn>
                <a:cxn ang="0">
                  <a:pos x="166" y="46"/>
                </a:cxn>
                <a:cxn ang="0">
                  <a:pos x="160" y="74"/>
                </a:cxn>
                <a:cxn ang="0">
                  <a:pos x="126" y="88"/>
                </a:cxn>
                <a:cxn ang="0">
                  <a:pos x="104" y="66"/>
                </a:cxn>
                <a:cxn ang="0">
                  <a:pos x="68" y="74"/>
                </a:cxn>
                <a:cxn ang="0">
                  <a:pos x="64" y="96"/>
                </a:cxn>
                <a:cxn ang="0">
                  <a:pos x="74" y="142"/>
                </a:cxn>
                <a:cxn ang="0">
                  <a:pos x="62" y="182"/>
                </a:cxn>
                <a:cxn ang="0">
                  <a:pos x="24" y="200"/>
                </a:cxn>
                <a:cxn ang="0">
                  <a:pos x="6" y="230"/>
                </a:cxn>
                <a:cxn ang="0">
                  <a:pos x="12" y="264"/>
                </a:cxn>
                <a:cxn ang="0">
                  <a:pos x="48" y="292"/>
                </a:cxn>
                <a:cxn ang="0">
                  <a:pos x="66" y="314"/>
                </a:cxn>
                <a:cxn ang="0">
                  <a:pos x="112" y="306"/>
                </a:cxn>
                <a:cxn ang="0">
                  <a:pos x="144" y="290"/>
                </a:cxn>
                <a:cxn ang="0">
                  <a:pos x="158" y="328"/>
                </a:cxn>
                <a:cxn ang="0">
                  <a:pos x="190" y="346"/>
                </a:cxn>
                <a:cxn ang="0">
                  <a:pos x="242" y="384"/>
                </a:cxn>
                <a:cxn ang="0">
                  <a:pos x="276" y="416"/>
                </a:cxn>
                <a:cxn ang="0">
                  <a:pos x="288" y="474"/>
                </a:cxn>
                <a:cxn ang="0">
                  <a:pos x="292" y="520"/>
                </a:cxn>
                <a:cxn ang="0">
                  <a:pos x="356" y="560"/>
                </a:cxn>
                <a:cxn ang="0">
                  <a:pos x="370" y="600"/>
                </a:cxn>
                <a:cxn ang="0">
                  <a:pos x="350" y="638"/>
                </a:cxn>
                <a:cxn ang="0">
                  <a:pos x="332" y="670"/>
                </a:cxn>
                <a:cxn ang="0">
                  <a:pos x="352" y="696"/>
                </a:cxn>
                <a:cxn ang="0">
                  <a:pos x="394" y="724"/>
                </a:cxn>
                <a:cxn ang="0">
                  <a:pos x="414" y="736"/>
                </a:cxn>
                <a:cxn ang="0">
                  <a:pos x="424" y="700"/>
                </a:cxn>
                <a:cxn ang="0">
                  <a:pos x="430" y="704"/>
                </a:cxn>
                <a:cxn ang="0">
                  <a:pos x="448" y="666"/>
                </a:cxn>
                <a:cxn ang="0">
                  <a:pos x="460" y="628"/>
                </a:cxn>
                <a:cxn ang="0">
                  <a:pos x="454" y="596"/>
                </a:cxn>
                <a:cxn ang="0">
                  <a:pos x="468" y="580"/>
                </a:cxn>
                <a:cxn ang="0">
                  <a:pos x="504" y="558"/>
                </a:cxn>
                <a:cxn ang="0">
                  <a:pos x="516" y="546"/>
                </a:cxn>
                <a:cxn ang="0">
                  <a:pos x="544" y="540"/>
                </a:cxn>
                <a:cxn ang="0">
                  <a:pos x="576" y="522"/>
                </a:cxn>
                <a:cxn ang="0">
                  <a:pos x="588" y="482"/>
                </a:cxn>
                <a:cxn ang="0">
                  <a:pos x="598" y="428"/>
                </a:cxn>
                <a:cxn ang="0">
                  <a:pos x="598" y="368"/>
                </a:cxn>
                <a:cxn ang="0">
                  <a:pos x="620" y="334"/>
                </a:cxn>
                <a:cxn ang="0">
                  <a:pos x="648" y="292"/>
                </a:cxn>
              </a:cxnLst>
              <a:rect l="0" t="0" r="r" b="b"/>
              <a:pathLst>
                <a:path w="664" h="750">
                  <a:moveTo>
                    <a:pt x="664" y="238"/>
                  </a:moveTo>
                  <a:lnTo>
                    <a:pt x="664" y="236"/>
                  </a:lnTo>
                  <a:lnTo>
                    <a:pt x="664" y="232"/>
                  </a:lnTo>
                  <a:lnTo>
                    <a:pt x="662" y="230"/>
                  </a:lnTo>
                  <a:lnTo>
                    <a:pt x="662" y="228"/>
                  </a:lnTo>
                  <a:lnTo>
                    <a:pt x="660" y="226"/>
                  </a:lnTo>
                  <a:lnTo>
                    <a:pt x="658" y="224"/>
                  </a:lnTo>
                  <a:lnTo>
                    <a:pt x="658" y="220"/>
                  </a:lnTo>
                  <a:lnTo>
                    <a:pt x="658" y="212"/>
                  </a:lnTo>
                  <a:lnTo>
                    <a:pt x="658" y="210"/>
                  </a:lnTo>
                  <a:lnTo>
                    <a:pt x="658" y="208"/>
                  </a:lnTo>
                  <a:lnTo>
                    <a:pt x="658" y="206"/>
                  </a:lnTo>
                  <a:lnTo>
                    <a:pt x="656" y="206"/>
                  </a:lnTo>
                  <a:lnTo>
                    <a:pt x="656" y="204"/>
                  </a:lnTo>
                  <a:lnTo>
                    <a:pt x="654" y="202"/>
                  </a:lnTo>
                  <a:lnTo>
                    <a:pt x="652" y="200"/>
                  </a:lnTo>
                  <a:lnTo>
                    <a:pt x="650" y="198"/>
                  </a:lnTo>
                  <a:lnTo>
                    <a:pt x="648" y="198"/>
                  </a:lnTo>
                  <a:lnTo>
                    <a:pt x="646" y="198"/>
                  </a:lnTo>
                  <a:lnTo>
                    <a:pt x="644" y="198"/>
                  </a:lnTo>
                  <a:lnTo>
                    <a:pt x="642" y="198"/>
                  </a:lnTo>
                  <a:lnTo>
                    <a:pt x="640" y="198"/>
                  </a:lnTo>
                  <a:lnTo>
                    <a:pt x="638" y="198"/>
                  </a:lnTo>
                  <a:lnTo>
                    <a:pt x="636" y="198"/>
                  </a:lnTo>
                  <a:lnTo>
                    <a:pt x="634" y="198"/>
                  </a:lnTo>
                  <a:lnTo>
                    <a:pt x="632" y="200"/>
                  </a:lnTo>
                  <a:lnTo>
                    <a:pt x="630" y="198"/>
                  </a:lnTo>
                  <a:lnTo>
                    <a:pt x="628" y="198"/>
                  </a:lnTo>
                  <a:lnTo>
                    <a:pt x="628" y="196"/>
                  </a:lnTo>
                  <a:lnTo>
                    <a:pt x="626" y="196"/>
                  </a:lnTo>
                  <a:lnTo>
                    <a:pt x="624" y="196"/>
                  </a:lnTo>
                  <a:lnTo>
                    <a:pt x="622" y="196"/>
                  </a:lnTo>
                  <a:lnTo>
                    <a:pt x="620" y="194"/>
                  </a:lnTo>
                  <a:lnTo>
                    <a:pt x="620" y="192"/>
                  </a:lnTo>
                  <a:lnTo>
                    <a:pt x="620" y="190"/>
                  </a:lnTo>
                  <a:lnTo>
                    <a:pt x="618" y="190"/>
                  </a:lnTo>
                  <a:lnTo>
                    <a:pt x="616" y="190"/>
                  </a:lnTo>
                  <a:lnTo>
                    <a:pt x="614" y="190"/>
                  </a:lnTo>
                  <a:lnTo>
                    <a:pt x="612" y="188"/>
                  </a:lnTo>
                  <a:lnTo>
                    <a:pt x="610" y="186"/>
                  </a:lnTo>
                  <a:lnTo>
                    <a:pt x="610" y="184"/>
                  </a:lnTo>
                  <a:lnTo>
                    <a:pt x="608" y="182"/>
                  </a:lnTo>
                  <a:lnTo>
                    <a:pt x="604" y="180"/>
                  </a:lnTo>
                  <a:lnTo>
                    <a:pt x="600" y="176"/>
                  </a:lnTo>
                  <a:lnTo>
                    <a:pt x="598" y="174"/>
                  </a:lnTo>
                  <a:lnTo>
                    <a:pt x="598" y="172"/>
                  </a:lnTo>
                  <a:lnTo>
                    <a:pt x="594" y="168"/>
                  </a:lnTo>
                  <a:lnTo>
                    <a:pt x="590" y="166"/>
                  </a:lnTo>
                  <a:lnTo>
                    <a:pt x="586" y="162"/>
                  </a:lnTo>
                  <a:lnTo>
                    <a:pt x="582" y="160"/>
                  </a:lnTo>
                  <a:lnTo>
                    <a:pt x="578" y="158"/>
                  </a:lnTo>
                  <a:lnTo>
                    <a:pt x="574" y="156"/>
                  </a:lnTo>
                  <a:lnTo>
                    <a:pt x="572" y="156"/>
                  </a:lnTo>
                  <a:lnTo>
                    <a:pt x="570" y="156"/>
                  </a:lnTo>
                  <a:lnTo>
                    <a:pt x="566" y="156"/>
                  </a:lnTo>
                  <a:lnTo>
                    <a:pt x="564" y="156"/>
                  </a:lnTo>
                  <a:lnTo>
                    <a:pt x="560" y="156"/>
                  </a:lnTo>
                  <a:lnTo>
                    <a:pt x="558" y="156"/>
                  </a:lnTo>
                  <a:lnTo>
                    <a:pt x="556" y="156"/>
                  </a:lnTo>
                  <a:lnTo>
                    <a:pt x="554" y="156"/>
                  </a:lnTo>
                  <a:lnTo>
                    <a:pt x="554" y="158"/>
                  </a:lnTo>
                  <a:lnTo>
                    <a:pt x="554" y="160"/>
                  </a:lnTo>
                  <a:lnTo>
                    <a:pt x="552" y="158"/>
                  </a:lnTo>
                  <a:lnTo>
                    <a:pt x="550" y="158"/>
                  </a:lnTo>
                  <a:lnTo>
                    <a:pt x="548" y="156"/>
                  </a:lnTo>
                  <a:lnTo>
                    <a:pt x="546" y="156"/>
                  </a:lnTo>
                  <a:lnTo>
                    <a:pt x="544" y="156"/>
                  </a:lnTo>
                  <a:lnTo>
                    <a:pt x="544" y="154"/>
                  </a:lnTo>
                  <a:lnTo>
                    <a:pt x="542" y="154"/>
                  </a:lnTo>
                  <a:lnTo>
                    <a:pt x="540" y="154"/>
                  </a:lnTo>
                  <a:lnTo>
                    <a:pt x="538" y="154"/>
                  </a:lnTo>
                  <a:lnTo>
                    <a:pt x="536" y="154"/>
                  </a:lnTo>
                  <a:lnTo>
                    <a:pt x="534" y="154"/>
                  </a:lnTo>
                  <a:lnTo>
                    <a:pt x="532" y="154"/>
                  </a:lnTo>
                  <a:lnTo>
                    <a:pt x="530" y="152"/>
                  </a:lnTo>
                  <a:lnTo>
                    <a:pt x="528" y="150"/>
                  </a:lnTo>
                  <a:lnTo>
                    <a:pt x="526" y="150"/>
                  </a:lnTo>
                  <a:lnTo>
                    <a:pt x="524" y="148"/>
                  </a:lnTo>
                  <a:lnTo>
                    <a:pt x="520" y="148"/>
                  </a:lnTo>
                  <a:lnTo>
                    <a:pt x="518" y="146"/>
                  </a:lnTo>
                  <a:lnTo>
                    <a:pt x="516" y="146"/>
                  </a:lnTo>
                  <a:lnTo>
                    <a:pt x="514" y="146"/>
                  </a:lnTo>
                  <a:lnTo>
                    <a:pt x="512" y="148"/>
                  </a:lnTo>
                  <a:lnTo>
                    <a:pt x="510" y="150"/>
                  </a:lnTo>
                  <a:lnTo>
                    <a:pt x="508" y="152"/>
                  </a:lnTo>
                  <a:lnTo>
                    <a:pt x="506" y="154"/>
                  </a:lnTo>
                  <a:lnTo>
                    <a:pt x="504" y="156"/>
                  </a:lnTo>
                  <a:lnTo>
                    <a:pt x="504" y="158"/>
                  </a:lnTo>
                  <a:lnTo>
                    <a:pt x="502" y="156"/>
                  </a:lnTo>
                  <a:lnTo>
                    <a:pt x="502" y="154"/>
                  </a:lnTo>
                  <a:lnTo>
                    <a:pt x="500" y="154"/>
                  </a:lnTo>
                  <a:lnTo>
                    <a:pt x="500" y="152"/>
                  </a:lnTo>
                  <a:lnTo>
                    <a:pt x="500" y="156"/>
                  </a:lnTo>
                  <a:lnTo>
                    <a:pt x="500" y="158"/>
                  </a:lnTo>
                  <a:lnTo>
                    <a:pt x="500" y="160"/>
                  </a:lnTo>
                  <a:lnTo>
                    <a:pt x="498" y="162"/>
                  </a:lnTo>
                  <a:lnTo>
                    <a:pt x="496" y="164"/>
                  </a:lnTo>
                  <a:lnTo>
                    <a:pt x="494" y="164"/>
                  </a:lnTo>
                  <a:lnTo>
                    <a:pt x="492" y="166"/>
                  </a:lnTo>
                  <a:lnTo>
                    <a:pt x="494" y="162"/>
                  </a:lnTo>
                  <a:lnTo>
                    <a:pt x="494" y="160"/>
                  </a:lnTo>
                  <a:lnTo>
                    <a:pt x="494" y="158"/>
                  </a:lnTo>
                  <a:lnTo>
                    <a:pt x="496" y="156"/>
                  </a:lnTo>
                  <a:lnTo>
                    <a:pt x="496" y="154"/>
                  </a:lnTo>
                  <a:lnTo>
                    <a:pt x="496" y="152"/>
                  </a:lnTo>
                  <a:lnTo>
                    <a:pt x="496" y="150"/>
                  </a:lnTo>
                  <a:lnTo>
                    <a:pt x="498" y="150"/>
                  </a:lnTo>
                  <a:lnTo>
                    <a:pt x="498" y="148"/>
                  </a:lnTo>
                  <a:lnTo>
                    <a:pt x="500" y="148"/>
                  </a:lnTo>
                  <a:lnTo>
                    <a:pt x="500" y="146"/>
                  </a:lnTo>
                  <a:lnTo>
                    <a:pt x="502" y="146"/>
                  </a:lnTo>
                  <a:lnTo>
                    <a:pt x="502" y="144"/>
                  </a:lnTo>
                  <a:lnTo>
                    <a:pt x="500" y="142"/>
                  </a:lnTo>
                  <a:lnTo>
                    <a:pt x="498" y="142"/>
                  </a:lnTo>
                  <a:lnTo>
                    <a:pt x="496" y="144"/>
                  </a:lnTo>
                  <a:lnTo>
                    <a:pt x="494" y="144"/>
                  </a:lnTo>
                  <a:lnTo>
                    <a:pt x="494" y="146"/>
                  </a:lnTo>
                  <a:lnTo>
                    <a:pt x="494" y="144"/>
                  </a:lnTo>
                  <a:lnTo>
                    <a:pt x="496" y="142"/>
                  </a:lnTo>
                  <a:lnTo>
                    <a:pt x="496" y="140"/>
                  </a:lnTo>
                  <a:lnTo>
                    <a:pt x="496" y="138"/>
                  </a:lnTo>
                  <a:lnTo>
                    <a:pt x="494" y="138"/>
                  </a:lnTo>
                  <a:lnTo>
                    <a:pt x="494" y="136"/>
                  </a:lnTo>
                  <a:lnTo>
                    <a:pt x="494" y="134"/>
                  </a:lnTo>
                  <a:lnTo>
                    <a:pt x="492" y="134"/>
                  </a:lnTo>
                  <a:lnTo>
                    <a:pt x="490" y="132"/>
                  </a:lnTo>
                  <a:lnTo>
                    <a:pt x="488" y="132"/>
                  </a:lnTo>
                  <a:lnTo>
                    <a:pt x="488" y="130"/>
                  </a:lnTo>
                  <a:lnTo>
                    <a:pt x="486" y="130"/>
                  </a:lnTo>
                  <a:lnTo>
                    <a:pt x="486" y="132"/>
                  </a:lnTo>
                  <a:lnTo>
                    <a:pt x="484" y="132"/>
                  </a:lnTo>
                  <a:lnTo>
                    <a:pt x="484" y="134"/>
                  </a:lnTo>
                  <a:lnTo>
                    <a:pt x="482" y="134"/>
                  </a:lnTo>
                  <a:lnTo>
                    <a:pt x="482" y="132"/>
                  </a:lnTo>
                  <a:lnTo>
                    <a:pt x="480" y="130"/>
                  </a:lnTo>
                  <a:lnTo>
                    <a:pt x="478" y="128"/>
                  </a:lnTo>
                  <a:lnTo>
                    <a:pt x="476" y="124"/>
                  </a:lnTo>
                  <a:lnTo>
                    <a:pt x="474" y="124"/>
                  </a:lnTo>
                  <a:lnTo>
                    <a:pt x="472" y="122"/>
                  </a:lnTo>
                  <a:lnTo>
                    <a:pt x="470" y="122"/>
                  </a:lnTo>
                  <a:lnTo>
                    <a:pt x="468" y="122"/>
                  </a:lnTo>
                  <a:lnTo>
                    <a:pt x="464" y="122"/>
                  </a:lnTo>
                  <a:lnTo>
                    <a:pt x="462" y="120"/>
                  </a:lnTo>
                  <a:lnTo>
                    <a:pt x="460" y="120"/>
                  </a:lnTo>
                  <a:lnTo>
                    <a:pt x="458" y="118"/>
                  </a:lnTo>
                  <a:lnTo>
                    <a:pt x="456" y="116"/>
                  </a:lnTo>
                  <a:lnTo>
                    <a:pt x="454" y="116"/>
                  </a:lnTo>
                  <a:lnTo>
                    <a:pt x="454" y="114"/>
                  </a:lnTo>
                  <a:lnTo>
                    <a:pt x="452" y="112"/>
                  </a:lnTo>
                  <a:lnTo>
                    <a:pt x="450" y="112"/>
                  </a:lnTo>
                  <a:lnTo>
                    <a:pt x="450" y="114"/>
                  </a:lnTo>
                  <a:lnTo>
                    <a:pt x="448" y="114"/>
                  </a:lnTo>
                  <a:lnTo>
                    <a:pt x="446" y="114"/>
                  </a:lnTo>
                  <a:lnTo>
                    <a:pt x="444" y="114"/>
                  </a:lnTo>
                  <a:lnTo>
                    <a:pt x="440" y="114"/>
                  </a:lnTo>
                  <a:lnTo>
                    <a:pt x="438" y="114"/>
                  </a:lnTo>
                  <a:lnTo>
                    <a:pt x="436" y="114"/>
                  </a:lnTo>
                  <a:lnTo>
                    <a:pt x="434" y="116"/>
                  </a:lnTo>
                  <a:lnTo>
                    <a:pt x="434" y="118"/>
                  </a:lnTo>
                  <a:lnTo>
                    <a:pt x="432" y="120"/>
                  </a:lnTo>
                  <a:lnTo>
                    <a:pt x="432" y="122"/>
                  </a:lnTo>
                  <a:lnTo>
                    <a:pt x="430" y="124"/>
                  </a:lnTo>
                  <a:lnTo>
                    <a:pt x="430" y="126"/>
                  </a:lnTo>
                  <a:lnTo>
                    <a:pt x="432" y="128"/>
                  </a:lnTo>
                  <a:lnTo>
                    <a:pt x="432" y="130"/>
                  </a:lnTo>
                  <a:lnTo>
                    <a:pt x="432" y="132"/>
                  </a:lnTo>
                  <a:lnTo>
                    <a:pt x="434" y="132"/>
                  </a:lnTo>
                  <a:lnTo>
                    <a:pt x="432" y="132"/>
                  </a:lnTo>
                  <a:lnTo>
                    <a:pt x="430" y="132"/>
                  </a:lnTo>
                  <a:lnTo>
                    <a:pt x="428" y="132"/>
                  </a:lnTo>
                  <a:lnTo>
                    <a:pt x="426" y="132"/>
                  </a:lnTo>
                  <a:lnTo>
                    <a:pt x="424" y="132"/>
                  </a:lnTo>
                  <a:lnTo>
                    <a:pt x="422" y="134"/>
                  </a:lnTo>
                  <a:lnTo>
                    <a:pt x="420" y="136"/>
                  </a:lnTo>
                  <a:lnTo>
                    <a:pt x="420" y="138"/>
                  </a:lnTo>
                  <a:lnTo>
                    <a:pt x="418" y="138"/>
                  </a:lnTo>
                  <a:lnTo>
                    <a:pt x="418" y="140"/>
                  </a:lnTo>
                  <a:lnTo>
                    <a:pt x="418" y="142"/>
                  </a:lnTo>
                  <a:lnTo>
                    <a:pt x="416" y="144"/>
                  </a:lnTo>
                  <a:lnTo>
                    <a:pt x="416" y="148"/>
                  </a:lnTo>
                  <a:lnTo>
                    <a:pt x="414" y="150"/>
                  </a:lnTo>
                  <a:lnTo>
                    <a:pt x="412" y="150"/>
                  </a:lnTo>
                  <a:lnTo>
                    <a:pt x="412" y="148"/>
                  </a:lnTo>
                  <a:lnTo>
                    <a:pt x="414" y="148"/>
                  </a:lnTo>
                  <a:lnTo>
                    <a:pt x="414" y="146"/>
                  </a:lnTo>
                  <a:lnTo>
                    <a:pt x="414" y="142"/>
                  </a:lnTo>
                  <a:lnTo>
                    <a:pt x="416" y="140"/>
                  </a:lnTo>
                  <a:lnTo>
                    <a:pt x="416" y="138"/>
                  </a:lnTo>
                  <a:lnTo>
                    <a:pt x="416" y="136"/>
                  </a:lnTo>
                  <a:lnTo>
                    <a:pt x="414" y="136"/>
                  </a:lnTo>
                  <a:lnTo>
                    <a:pt x="412" y="136"/>
                  </a:lnTo>
                  <a:lnTo>
                    <a:pt x="410" y="138"/>
                  </a:lnTo>
                  <a:lnTo>
                    <a:pt x="408" y="140"/>
                  </a:lnTo>
                  <a:lnTo>
                    <a:pt x="406" y="140"/>
                  </a:lnTo>
                  <a:lnTo>
                    <a:pt x="406" y="138"/>
                  </a:lnTo>
                  <a:lnTo>
                    <a:pt x="404" y="138"/>
                  </a:lnTo>
                  <a:lnTo>
                    <a:pt x="402" y="138"/>
                  </a:lnTo>
                  <a:lnTo>
                    <a:pt x="400" y="140"/>
                  </a:lnTo>
                  <a:lnTo>
                    <a:pt x="398" y="140"/>
                  </a:lnTo>
                  <a:lnTo>
                    <a:pt x="396" y="138"/>
                  </a:lnTo>
                  <a:lnTo>
                    <a:pt x="394" y="138"/>
                  </a:lnTo>
                  <a:lnTo>
                    <a:pt x="392" y="136"/>
                  </a:lnTo>
                  <a:lnTo>
                    <a:pt x="390" y="134"/>
                  </a:lnTo>
                  <a:lnTo>
                    <a:pt x="390" y="130"/>
                  </a:lnTo>
                  <a:lnTo>
                    <a:pt x="390" y="128"/>
                  </a:lnTo>
                  <a:lnTo>
                    <a:pt x="390" y="124"/>
                  </a:lnTo>
                  <a:lnTo>
                    <a:pt x="390" y="122"/>
                  </a:lnTo>
                  <a:lnTo>
                    <a:pt x="388" y="120"/>
                  </a:lnTo>
                  <a:lnTo>
                    <a:pt x="386" y="120"/>
                  </a:lnTo>
                  <a:lnTo>
                    <a:pt x="384" y="120"/>
                  </a:lnTo>
                  <a:lnTo>
                    <a:pt x="384" y="122"/>
                  </a:lnTo>
                  <a:lnTo>
                    <a:pt x="382" y="124"/>
                  </a:lnTo>
                  <a:lnTo>
                    <a:pt x="382" y="126"/>
                  </a:lnTo>
                  <a:lnTo>
                    <a:pt x="380" y="126"/>
                  </a:lnTo>
                  <a:lnTo>
                    <a:pt x="380" y="128"/>
                  </a:lnTo>
                  <a:lnTo>
                    <a:pt x="378" y="128"/>
                  </a:lnTo>
                  <a:lnTo>
                    <a:pt x="376" y="130"/>
                  </a:lnTo>
                  <a:lnTo>
                    <a:pt x="372" y="132"/>
                  </a:lnTo>
                  <a:lnTo>
                    <a:pt x="370" y="132"/>
                  </a:lnTo>
                  <a:lnTo>
                    <a:pt x="368" y="134"/>
                  </a:lnTo>
                  <a:lnTo>
                    <a:pt x="366" y="134"/>
                  </a:lnTo>
                  <a:lnTo>
                    <a:pt x="362" y="132"/>
                  </a:lnTo>
                  <a:lnTo>
                    <a:pt x="360" y="132"/>
                  </a:lnTo>
                  <a:lnTo>
                    <a:pt x="362" y="130"/>
                  </a:lnTo>
                  <a:lnTo>
                    <a:pt x="364" y="130"/>
                  </a:lnTo>
                  <a:lnTo>
                    <a:pt x="366" y="130"/>
                  </a:lnTo>
                  <a:lnTo>
                    <a:pt x="368" y="128"/>
                  </a:lnTo>
                  <a:lnTo>
                    <a:pt x="370" y="128"/>
                  </a:lnTo>
                  <a:lnTo>
                    <a:pt x="370" y="126"/>
                  </a:lnTo>
                  <a:lnTo>
                    <a:pt x="372" y="124"/>
                  </a:lnTo>
                  <a:lnTo>
                    <a:pt x="374" y="122"/>
                  </a:lnTo>
                  <a:lnTo>
                    <a:pt x="374" y="120"/>
                  </a:lnTo>
                  <a:lnTo>
                    <a:pt x="374" y="118"/>
                  </a:lnTo>
                  <a:lnTo>
                    <a:pt x="374" y="116"/>
                  </a:lnTo>
                  <a:lnTo>
                    <a:pt x="376" y="114"/>
                  </a:lnTo>
                  <a:lnTo>
                    <a:pt x="378" y="112"/>
                  </a:lnTo>
                  <a:lnTo>
                    <a:pt x="380" y="110"/>
                  </a:lnTo>
                  <a:lnTo>
                    <a:pt x="380" y="108"/>
                  </a:lnTo>
                  <a:lnTo>
                    <a:pt x="382" y="106"/>
                  </a:lnTo>
                  <a:lnTo>
                    <a:pt x="382" y="104"/>
                  </a:lnTo>
                  <a:lnTo>
                    <a:pt x="384" y="102"/>
                  </a:lnTo>
                  <a:lnTo>
                    <a:pt x="388" y="98"/>
                  </a:lnTo>
                  <a:lnTo>
                    <a:pt x="390" y="96"/>
                  </a:lnTo>
                  <a:lnTo>
                    <a:pt x="392" y="96"/>
                  </a:lnTo>
                  <a:lnTo>
                    <a:pt x="394" y="94"/>
                  </a:lnTo>
                  <a:lnTo>
                    <a:pt x="396" y="92"/>
                  </a:lnTo>
                  <a:lnTo>
                    <a:pt x="398" y="88"/>
                  </a:lnTo>
                  <a:lnTo>
                    <a:pt x="398" y="86"/>
                  </a:lnTo>
                  <a:lnTo>
                    <a:pt x="400" y="84"/>
                  </a:lnTo>
                  <a:lnTo>
                    <a:pt x="402" y="84"/>
                  </a:lnTo>
                  <a:lnTo>
                    <a:pt x="404" y="82"/>
                  </a:lnTo>
                  <a:lnTo>
                    <a:pt x="404" y="80"/>
                  </a:lnTo>
                  <a:lnTo>
                    <a:pt x="406" y="80"/>
                  </a:lnTo>
                  <a:lnTo>
                    <a:pt x="404" y="78"/>
                  </a:lnTo>
                  <a:lnTo>
                    <a:pt x="402" y="78"/>
                  </a:lnTo>
                  <a:lnTo>
                    <a:pt x="404" y="78"/>
                  </a:lnTo>
                  <a:lnTo>
                    <a:pt x="404" y="76"/>
                  </a:lnTo>
                  <a:lnTo>
                    <a:pt x="406" y="76"/>
                  </a:lnTo>
                  <a:lnTo>
                    <a:pt x="406" y="74"/>
                  </a:lnTo>
                  <a:lnTo>
                    <a:pt x="406" y="72"/>
                  </a:lnTo>
                  <a:lnTo>
                    <a:pt x="406" y="70"/>
                  </a:lnTo>
                  <a:lnTo>
                    <a:pt x="406" y="68"/>
                  </a:lnTo>
                  <a:lnTo>
                    <a:pt x="404" y="66"/>
                  </a:lnTo>
                  <a:lnTo>
                    <a:pt x="402" y="66"/>
                  </a:lnTo>
                  <a:lnTo>
                    <a:pt x="400" y="66"/>
                  </a:lnTo>
                  <a:lnTo>
                    <a:pt x="398" y="66"/>
                  </a:lnTo>
                  <a:lnTo>
                    <a:pt x="394" y="64"/>
                  </a:lnTo>
                  <a:lnTo>
                    <a:pt x="392" y="62"/>
                  </a:lnTo>
                  <a:lnTo>
                    <a:pt x="392" y="60"/>
                  </a:lnTo>
                  <a:lnTo>
                    <a:pt x="390" y="58"/>
                  </a:lnTo>
                  <a:lnTo>
                    <a:pt x="390" y="56"/>
                  </a:lnTo>
                  <a:lnTo>
                    <a:pt x="390" y="52"/>
                  </a:lnTo>
                  <a:lnTo>
                    <a:pt x="390" y="48"/>
                  </a:lnTo>
                  <a:lnTo>
                    <a:pt x="388" y="44"/>
                  </a:lnTo>
                  <a:lnTo>
                    <a:pt x="388" y="40"/>
                  </a:lnTo>
                  <a:lnTo>
                    <a:pt x="388" y="34"/>
                  </a:lnTo>
                  <a:lnTo>
                    <a:pt x="386" y="30"/>
                  </a:lnTo>
                  <a:lnTo>
                    <a:pt x="386" y="26"/>
                  </a:lnTo>
                  <a:lnTo>
                    <a:pt x="384" y="24"/>
                  </a:lnTo>
                  <a:lnTo>
                    <a:pt x="384" y="22"/>
                  </a:lnTo>
                  <a:lnTo>
                    <a:pt x="382" y="20"/>
                  </a:lnTo>
                  <a:lnTo>
                    <a:pt x="382" y="18"/>
                  </a:lnTo>
                  <a:lnTo>
                    <a:pt x="380" y="18"/>
                  </a:lnTo>
                  <a:lnTo>
                    <a:pt x="380" y="20"/>
                  </a:lnTo>
                  <a:lnTo>
                    <a:pt x="380" y="24"/>
                  </a:lnTo>
                  <a:lnTo>
                    <a:pt x="380" y="26"/>
                  </a:lnTo>
                  <a:lnTo>
                    <a:pt x="378" y="26"/>
                  </a:lnTo>
                  <a:lnTo>
                    <a:pt x="376" y="24"/>
                  </a:lnTo>
                  <a:lnTo>
                    <a:pt x="376" y="22"/>
                  </a:lnTo>
                  <a:lnTo>
                    <a:pt x="376" y="24"/>
                  </a:lnTo>
                  <a:lnTo>
                    <a:pt x="374" y="26"/>
                  </a:lnTo>
                  <a:lnTo>
                    <a:pt x="374" y="30"/>
                  </a:lnTo>
                  <a:lnTo>
                    <a:pt x="372" y="30"/>
                  </a:lnTo>
                  <a:lnTo>
                    <a:pt x="372" y="32"/>
                  </a:lnTo>
                  <a:lnTo>
                    <a:pt x="370" y="32"/>
                  </a:lnTo>
                  <a:lnTo>
                    <a:pt x="370" y="34"/>
                  </a:lnTo>
                  <a:lnTo>
                    <a:pt x="368" y="36"/>
                  </a:lnTo>
                  <a:lnTo>
                    <a:pt x="366" y="40"/>
                  </a:lnTo>
                  <a:lnTo>
                    <a:pt x="364" y="42"/>
                  </a:lnTo>
                  <a:lnTo>
                    <a:pt x="364" y="44"/>
                  </a:lnTo>
                  <a:lnTo>
                    <a:pt x="364" y="46"/>
                  </a:lnTo>
                  <a:lnTo>
                    <a:pt x="362" y="50"/>
                  </a:lnTo>
                  <a:lnTo>
                    <a:pt x="362" y="52"/>
                  </a:lnTo>
                  <a:lnTo>
                    <a:pt x="360" y="54"/>
                  </a:lnTo>
                  <a:lnTo>
                    <a:pt x="358" y="56"/>
                  </a:lnTo>
                  <a:lnTo>
                    <a:pt x="358" y="58"/>
                  </a:lnTo>
                  <a:lnTo>
                    <a:pt x="356" y="58"/>
                  </a:lnTo>
                  <a:lnTo>
                    <a:pt x="354" y="60"/>
                  </a:lnTo>
                  <a:lnTo>
                    <a:pt x="352" y="60"/>
                  </a:lnTo>
                  <a:lnTo>
                    <a:pt x="350" y="60"/>
                  </a:lnTo>
                  <a:lnTo>
                    <a:pt x="348" y="58"/>
                  </a:lnTo>
                  <a:lnTo>
                    <a:pt x="348" y="56"/>
                  </a:lnTo>
                  <a:lnTo>
                    <a:pt x="348" y="58"/>
                  </a:lnTo>
                  <a:lnTo>
                    <a:pt x="346" y="58"/>
                  </a:lnTo>
                  <a:lnTo>
                    <a:pt x="344" y="58"/>
                  </a:lnTo>
                  <a:lnTo>
                    <a:pt x="342" y="58"/>
                  </a:lnTo>
                  <a:lnTo>
                    <a:pt x="342" y="56"/>
                  </a:lnTo>
                  <a:lnTo>
                    <a:pt x="340" y="56"/>
                  </a:lnTo>
                  <a:lnTo>
                    <a:pt x="340" y="58"/>
                  </a:lnTo>
                  <a:lnTo>
                    <a:pt x="338" y="58"/>
                  </a:lnTo>
                  <a:lnTo>
                    <a:pt x="336" y="60"/>
                  </a:lnTo>
                  <a:lnTo>
                    <a:pt x="336" y="62"/>
                  </a:lnTo>
                  <a:lnTo>
                    <a:pt x="334" y="62"/>
                  </a:lnTo>
                  <a:lnTo>
                    <a:pt x="332" y="60"/>
                  </a:lnTo>
                  <a:lnTo>
                    <a:pt x="330" y="60"/>
                  </a:lnTo>
                  <a:lnTo>
                    <a:pt x="328" y="60"/>
                  </a:lnTo>
                  <a:lnTo>
                    <a:pt x="328" y="58"/>
                  </a:lnTo>
                  <a:lnTo>
                    <a:pt x="326" y="56"/>
                  </a:lnTo>
                  <a:lnTo>
                    <a:pt x="324" y="56"/>
                  </a:lnTo>
                  <a:lnTo>
                    <a:pt x="322" y="54"/>
                  </a:lnTo>
                  <a:lnTo>
                    <a:pt x="322" y="52"/>
                  </a:lnTo>
                  <a:lnTo>
                    <a:pt x="320" y="52"/>
                  </a:lnTo>
                  <a:lnTo>
                    <a:pt x="318" y="52"/>
                  </a:lnTo>
                  <a:lnTo>
                    <a:pt x="316" y="52"/>
                  </a:lnTo>
                  <a:lnTo>
                    <a:pt x="314" y="54"/>
                  </a:lnTo>
                  <a:lnTo>
                    <a:pt x="312" y="56"/>
                  </a:lnTo>
                  <a:lnTo>
                    <a:pt x="310" y="56"/>
                  </a:lnTo>
                  <a:lnTo>
                    <a:pt x="308" y="56"/>
                  </a:lnTo>
                  <a:lnTo>
                    <a:pt x="306" y="56"/>
                  </a:lnTo>
                  <a:lnTo>
                    <a:pt x="306" y="54"/>
                  </a:lnTo>
                  <a:lnTo>
                    <a:pt x="306" y="52"/>
                  </a:lnTo>
                  <a:lnTo>
                    <a:pt x="304" y="52"/>
                  </a:lnTo>
                  <a:lnTo>
                    <a:pt x="302" y="54"/>
                  </a:lnTo>
                  <a:lnTo>
                    <a:pt x="302" y="56"/>
                  </a:lnTo>
                  <a:lnTo>
                    <a:pt x="302" y="58"/>
                  </a:lnTo>
                  <a:lnTo>
                    <a:pt x="302" y="60"/>
                  </a:lnTo>
                  <a:lnTo>
                    <a:pt x="304" y="60"/>
                  </a:lnTo>
                  <a:lnTo>
                    <a:pt x="304" y="64"/>
                  </a:lnTo>
                  <a:lnTo>
                    <a:pt x="306" y="64"/>
                  </a:lnTo>
                  <a:lnTo>
                    <a:pt x="304" y="66"/>
                  </a:lnTo>
                  <a:lnTo>
                    <a:pt x="302" y="66"/>
                  </a:lnTo>
                  <a:lnTo>
                    <a:pt x="298" y="64"/>
                  </a:lnTo>
                  <a:lnTo>
                    <a:pt x="296" y="64"/>
                  </a:lnTo>
                  <a:lnTo>
                    <a:pt x="294" y="64"/>
                  </a:lnTo>
                  <a:lnTo>
                    <a:pt x="292" y="62"/>
                  </a:lnTo>
                  <a:lnTo>
                    <a:pt x="290" y="62"/>
                  </a:lnTo>
                  <a:lnTo>
                    <a:pt x="290" y="64"/>
                  </a:lnTo>
                  <a:lnTo>
                    <a:pt x="288" y="64"/>
                  </a:lnTo>
                  <a:lnTo>
                    <a:pt x="286" y="64"/>
                  </a:lnTo>
                  <a:lnTo>
                    <a:pt x="284" y="62"/>
                  </a:lnTo>
                  <a:lnTo>
                    <a:pt x="282" y="62"/>
                  </a:lnTo>
                  <a:lnTo>
                    <a:pt x="280" y="64"/>
                  </a:lnTo>
                  <a:lnTo>
                    <a:pt x="278" y="64"/>
                  </a:lnTo>
                  <a:lnTo>
                    <a:pt x="278" y="66"/>
                  </a:lnTo>
                  <a:lnTo>
                    <a:pt x="278" y="68"/>
                  </a:lnTo>
                  <a:lnTo>
                    <a:pt x="274" y="68"/>
                  </a:lnTo>
                  <a:lnTo>
                    <a:pt x="272" y="68"/>
                  </a:lnTo>
                  <a:lnTo>
                    <a:pt x="270" y="68"/>
                  </a:lnTo>
                  <a:lnTo>
                    <a:pt x="270" y="70"/>
                  </a:lnTo>
                  <a:lnTo>
                    <a:pt x="270" y="72"/>
                  </a:lnTo>
                  <a:lnTo>
                    <a:pt x="268" y="70"/>
                  </a:lnTo>
                  <a:lnTo>
                    <a:pt x="266" y="70"/>
                  </a:lnTo>
                  <a:lnTo>
                    <a:pt x="264" y="70"/>
                  </a:lnTo>
                  <a:lnTo>
                    <a:pt x="262" y="72"/>
                  </a:lnTo>
                  <a:lnTo>
                    <a:pt x="262" y="74"/>
                  </a:lnTo>
                  <a:lnTo>
                    <a:pt x="262" y="76"/>
                  </a:lnTo>
                  <a:lnTo>
                    <a:pt x="262" y="78"/>
                  </a:lnTo>
                  <a:lnTo>
                    <a:pt x="260" y="78"/>
                  </a:lnTo>
                  <a:lnTo>
                    <a:pt x="256" y="78"/>
                  </a:lnTo>
                  <a:lnTo>
                    <a:pt x="254" y="78"/>
                  </a:lnTo>
                  <a:lnTo>
                    <a:pt x="252" y="78"/>
                  </a:lnTo>
                  <a:lnTo>
                    <a:pt x="252" y="76"/>
                  </a:lnTo>
                  <a:lnTo>
                    <a:pt x="250" y="76"/>
                  </a:lnTo>
                  <a:lnTo>
                    <a:pt x="250" y="74"/>
                  </a:lnTo>
                  <a:lnTo>
                    <a:pt x="248" y="74"/>
                  </a:lnTo>
                  <a:lnTo>
                    <a:pt x="244" y="72"/>
                  </a:lnTo>
                  <a:lnTo>
                    <a:pt x="242" y="70"/>
                  </a:lnTo>
                  <a:lnTo>
                    <a:pt x="242" y="68"/>
                  </a:lnTo>
                  <a:lnTo>
                    <a:pt x="240" y="66"/>
                  </a:lnTo>
                  <a:lnTo>
                    <a:pt x="240" y="64"/>
                  </a:lnTo>
                  <a:lnTo>
                    <a:pt x="240" y="62"/>
                  </a:lnTo>
                  <a:lnTo>
                    <a:pt x="240" y="60"/>
                  </a:lnTo>
                  <a:lnTo>
                    <a:pt x="238" y="58"/>
                  </a:lnTo>
                  <a:lnTo>
                    <a:pt x="238" y="56"/>
                  </a:lnTo>
                  <a:lnTo>
                    <a:pt x="236" y="54"/>
                  </a:lnTo>
                  <a:lnTo>
                    <a:pt x="234" y="54"/>
                  </a:lnTo>
                  <a:lnTo>
                    <a:pt x="234" y="52"/>
                  </a:lnTo>
                  <a:lnTo>
                    <a:pt x="234" y="50"/>
                  </a:lnTo>
                  <a:lnTo>
                    <a:pt x="234" y="48"/>
                  </a:lnTo>
                  <a:lnTo>
                    <a:pt x="236" y="44"/>
                  </a:lnTo>
                  <a:lnTo>
                    <a:pt x="236" y="42"/>
                  </a:lnTo>
                  <a:lnTo>
                    <a:pt x="238" y="40"/>
                  </a:lnTo>
                  <a:lnTo>
                    <a:pt x="238" y="36"/>
                  </a:lnTo>
                  <a:lnTo>
                    <a:pt x="238" y="34"/>
                  </a:lnTo>
                  <a:lnTo>
                    <a:pt x="238" y="32"/>
                  </a:lnTo>
                  <a:lnTo>
                    <a:pt x="240" y="30"/>
                  </a:lnTo>
                  <a:lnTo>
                    <a:pt x="242" y="28"/>
                  </a:lnTo>
                  <a:lnTo>
                    <a:pt x="242" y="26"/>
                  </a:lnTo>
                  <a:lnTo>
                    <a:pt x="244" y="26"/>
                  </a:lnTo>
                  <a:lnTo>
                    <a:pt x="242" y="24"/>
                  </a:lnTo>
                  <a:lnTo>
                    <a:pt x="242" y="22"/>
                  </a:lnTo>
                  <a:lnTo>
                    <a:pt x="240" y="22"/>
                  </a:lnTo>
                  <a:lnTo>
                    <a:pt x="240" y="20"/>
                  </a:lnTo>
                  <a:lnTo>
                    <a:pt x="240" y="18"/>
                  </a:lnTo>
                  <a:lnTo>
                    <a:pt x="240" y="16"/>
                  </a:lnTo>
                  <a:lnTo>
                    <a:pt x="238" y="16"/>
                  </a:lnTo>
                  <a:lnTo>
                    <a:pt x="236" y="16"/>
                  </a:lnTo>
                  <a:lnTo>
                    <a:pt x="234" y="16"/>
                  </a:lnTo>
                  <a:lnTo>
                    <a:pt x="234" y="14"/>
                  </a:lnTo>
                  <a:lnTo>
                    <a:pt x="234" y="12"/>
                  </a:lnTo>
                  <a:lnTo>
                    <a:pt x="236" y="12"/>
                  </a:lnTo>
                  <a:lnTo>
                    <a:pt x="236" y="10"/>
                  </a:lnTo>
                  <a:lnTo>
                    <a:pt x="236" y="8"/>
                  </a:lnTo>
                  <a:lnTo>
                    <a:pt x="236" y="6"/>
                  </a:lnTo>
                  <a:lnTo>
                    <a:pt x="236" y="4"/>
                  </a:lnTo>
                  <a:lnTo>
                    <a:pt x="236" y="2"/>
                  </a:lnTo>
                  <a:lnTo>
                    <a:pt x="234" y="0"/>
                  </a:lnTo>
                  <a:lnTo>
                    <a:pt x="232" y="0"/>
                  </a:lnTo>
                  <a:lnTo>
                    <a:pt x="230" y="0"/>
                  </a:lnTo>
                  <a:lnTo>
                    <a:pt x="230" y="2"/>
                  </a:lnTo>
                  <a:lnTo>
                    <a:pt x="228" y="2"/>
                  </a:lnTo>
                  <a:lnTo>
                    <a:pt x="226" y="2"/>
                  </a:lnTo>
                  <a:lnTo>
                    <a:pt x="224" y="2"/>
                  </a:lnTo>
                  <a:lnTo>
                    <a:pt x="226" y="4"/>
                  </a:lnTo>
                  <a:lnTo>
                    <a:pt x="226" y="6"/>
                  </a:lnTo>
                  <a:lnTo>
                    <a:pt x="226" y="8"/>
                  </a:lnTo>
                  <a:lnTo>
                    <a:pt x="224" y="10"/>
                  </a:lnTo>
                  <a:lnTo>
                    <a:pt x="222" y="10"/>
                  </a:lnTo>
                  <a:lnTo>
                    <a:pt x="220" y="10"/>
                  </a:lnTo>
                  <a:lnTo>
                    <a:pt x="220" y="12"/>
                  </a:lnTo>
                  <a:lnTo>
                    <a:pt x="220" y="14"/>
                  </a:lnTo>
                  <a:lnTo>
                    <a:pt x="218" y="14"/>
                  </a:lnTo>
                  <a:lnTo>
                    <a:pt x="216" y="14"/>
                  </a:lnTo>
                  <a:lnTo>
                    <a:pt x="214" y="14"/>
                  </a:lnTo>
                  <a:lnTo>
                    <a:pt x="212" y="16"/>
                  </a:lnTo>
                  <a:lnTo>
                    <a:pt x="210" y="16"/>
                  </a:lnTo>
                  <a:lnTo>
                    <a:pt x="210" y="18"/>
                  </a:lnTo>
                  <a:lnTo>
                    <a:pt x="208" y="18"/>
                  </a:lnTo>
                  <a:lnTo>
                    <a:pt x="206" y="20"/>
                  </a:lnTo>
                  <a:lnTo>
                    <a:pt x="202" y="22"/>
                  </a:lnTo>
                  <a:lnTo>
                    <a:pt x="200" y="22"/>
                  </a:lnTo>
                  <a:lnTo>
                    <a:pt x="198" y="22"/>
                  </a:lnTo>
                  <a:lnTo>
                    <a:pt x="196" y="20"/>
                  </a:lnTo>
                  <a:lnTo>
                    <a:pt x="194" y="20"/>
                  </a:lnTo>
                  <a:lnTo>
                    <a:pt x="192" y="20"/>
                  </a:lnTo>
                  <a:lnTo>
                    <a:pt x="192" y="22"/>
                  </a:lnTo>
                  <a:lnTo>
                    <a:pt x="190" y="26"/>
                  </a:lnTo>
                  <a:lnTo>
                    <a:pt x="190" y="28"/>
                  </a:lnTo>
                  <a:lnTo>
                    <a:pt x="190" y="30"/>
                  </a:lnTo>
                  <a:lnTo>
                    <a:pt x="190" y="32"/>
                  </a:lnTo>
                  <a:lnTo>
                    <a:pt x="190" y="34"/>
                  </a:lnTo>
                  <a:lnTo>
                    <a:pt x="188" y="34"/>
                  </a:lnTo>
                  <a:lnTo>
                    <a:pt x="186" y="32"/>
                  </a:lnTo>
                  <a:lnTo>
                    <a:pt x="184" y="32"/>
                  </a:lnTo>
                  <a:lnTo>
                    <a:pt x="184" y="30"/>
                  </a:lnTo>
                  <a:lnTo>
                    <a:pt x="182" y="28"/>
                  </a:lnTo>
                  <a:lnTo>
                    <a:pt x="180" y="26"/>
                  </a:lnTo>
                  <a:lnTo>
                    <a:pt x="178" y="24"/>
                  </a:lnTo>
                  <a:lnTo>
                    <a:pt x="178" y="26"/>
                  </a:lnTo>
                  <a:lnTo>
                    <a:pt x="176" y="26"/>
                  </a:lnTo>
                  <a:lnTo>
                    <a:pt x="174" y="26"/>
                  </a:lnTo>
                  <a:lnTo>
                    <a:pt x="174" y="24"/>
                  </a:lnTo>
                  <a:lnTo>
                    <a:pt x="172" y="24"/>
                  </a:lnTo>
                  <a:lnTo>
                    <a:pt x="172" y="26"/>
                  </a:lnTo>
                  <a:lnTo>
                    <a:pt x="170" y="26"/>
                  </a:lnTo>
                  <a:lnTo>
                    <a:pt x="168" y="26"/>
                  </a:lnTo>
                  <a:lnTo>
                    <a:pt x="168" y="24"/>
                  </a:lnTo>
                  <a:lnTo>
                    <a:pt x="168" y="22"/>
                  </a:lnTo>
                  <a:lnTo>
                    <a:pt x="166" y="22"/>
                  </a:lnTo>
                  <a:lnTo>
                    <a:pt x="166" y="20"/>
                  </a:lnTo>
                  <a:lnTo>
                    <a:pt x="164" y="20"/>
                  </a:lnTo>
                  <a:lnTo>
                    <a:pt x="162" y="20"/>
                  </a:lnTo>
                  <a:lnTo>
                    <a:pt x="160" y="20"/>
                  </a:lnTo>
                  <a:lnTo>
                    <a:pt x="158" y="22"/>
                  </a:lnTo>
                  <a:lnTo>
                    <a:pt x="158" y="20"/>
                  </a:lnTo>
                  <a:lnTo>
                    <a:pt x="156" y="20"/>
                  </a:lnTo>
                  <a:lnTo>
                    <a:pt x="156" y="18"/>
                  </a:lnTo>
                  <a:lnTo>
                    <a:pt x="154" y="18"/>
                  </a:lnTo>
                  <a:lnTo>
                    <a:pt x="154" y="20"/>
                  </a:lnTo>
                  <a:lnTo>
                    <a:pt x="154" y="22"/>
                  </a:lnTo>
                  <a:lnTo>
                    <a:pt x="154" y="24"/>
                  </a:lnTo>
                  <a:lnTo>
                    <a:pt x="156" y="26"/>
                  </a:lnTo>
                  <a:lnTo>
                    <a:pt x="156" y="28"/>
                  </a:lnTo>
                  <a:lnTo>
                    <a:pt x="158" y="28"/>
                  </a:lnTo>
                  <a:lnTo>
                    <a:pt x="160" y="28"/>
                  </a:lnTo>
                  <a:lnTo>
                    <a:pt x="160" y="30"/>
                  </a:lnTo>
                  <a:lnTo>
                    <a:pt x="162" y="30"/>
                  </a:lnTo>
                  <a:lnTo>
                    <a:pt x="162" y="32"/>
                  </a:lnTo>
                  <a:lnTo>
                    <a:pt x="164" y="32"/>
                  </a:lnTo>
                  <a:lnTo>
                    <a:pt x="164" y="34"/>
                  </a:lnTo>
                  <a:lnTo>
                    <a:pt x="164" y="36"/>
                  </a:lnTo>
                  <a:lnTo>
                    <a:pt x="164" y="38"/>
                  </a:lnTo>
                  <a:lnTo>
                    <a:pt x="162" y="40"/>
                  </a:lnTo>
                  <a:lnTo>
                    <a:pt x="162" y="42"/>
                  </a:lnTo>
                  <a:lnTo>
                    <a:pt x="164" y="42"/>
                  </a:lnTo>
                  <a:lnTo>
                    <a:pt x="164" y="44"/>
                  </a:lnTo>
                  <a:lnTo>
                    <a:pt x="166" y="46"/>
                  </a:lnTo>
                  <a:lnTo>
                    <a:pt x="166" y="48"/>
                  </a:lnTo>
                  <a:lnTo>
                    <a:pt x="166" y="50"/>
                  </a:lnTo>
                  <a:lnTo>
                    <a:pt x="166" y="52"/>
                  </a:lnTo>
                  <a:lnTo>
                    <a:pt x="166" y="54"/>
                  </a:lnTo>
                  <a:lnTo>
                    <a:pt x="168" y="54"/>
                  </a:lnTo>
                  <a:lnTo>
                    <a:pt x="170" y="54"/>
                  </a:lnTo>
                  <a:lnTo>
                    <a:pt x="172" y="54"/>
                  </a:lnTo>
                  <a:lnTo>
                    <a:pt x="174" y="54"/>
                  </a:lnTo>
                  <a:lnTo>
                    <a:pt x="176" y="54"/>
                  </a:lnTo>
                  <a:lnTo>
                    <a:pt x="178" y="54"/>
                  </a:lnTo>
                  <a:lnTo>
                    <a:pt x="178" y="56"/>
                  </a:lnTo>
                  <a:lnTo>
                    <a:pt x="178" y="58"/>
                  </a:lnTo>
                  <a:lnTo>
                    <a:pt x="178" y="60"/>
                  </a:lnTo>
                  <a:lnTo>
                    <a:pt x="176" y="62"/>
                  </a:lnTo>
                  <a:lnTo>
                    <a:pt x="174" y="62"/>
                  </a:lnTo>
                  <a:lnTo>
                    <a:pt x="172" y="64"/>
                  </a:lnTo>
                  <a:lnTo>
                    <a:pt x="168" y="64"/>
                  </a:lnTo>
                  <a:lnTo>
                    <a:pt x="166" y="64"/>
                  </a:lnTo>
                  <a:lnTo>
                    <a:pt x="166" y="66"/>
                  </a:lnTo>
                  <a:lnTo>
                    <a:pt x="166" y="68"/>
                  </a:lnTo>
                  <a:lnTo>
                    <a:pt x="166" y="70"/>
                  </a:lnTo>
                  <a:lnTo>
                    <a:pt x="164" y="72"/>
                  </a:lnTo>
                  <a:lnTo>
                    <a:pt x="162" y="72"/>
                  </a:lnTo>
                  <a:lnTo>
                    <a:pt x="160" y="74"/>
                  </a:lnTo>
                  <a:lnTo>
                    <a:pt x="158" y="74"/>
                  </a:lnTo>
                  <a:lnTo>
                    <a:pt x="156" y="76"/>
                  </a:lnTo>
                  <a:lnTo>
                    <a:pt x="156" y="78"/>
                  </a:lnTo>
                  <a:lnTo>
                    <a:pt x="154" y="78"/>
                  </a:lnTo>
                  <a:lnTo>
                    <a:pt x="152" y="78"/>
                  </a:lnTo>
                  <a:lnTo>
                    <a:pt x="150" y="78"/>
                  </a:lnTo>
                  <a:lnTo>
                    <a:pt x="148" y="78"/>
                  </a:lnTo>
                  <a:lnTo>
                    <a:pt x="148" y="80"/>
                  </a:lnTo>
                  <a:lnTo>
                    <a:pt x="146" y="82"/>
                  </a:lnTo>
                  <a:lnTo>
                    <a:pt x="144" y="84"/>
                  </a:lnTo>
                  <a:lnTo>
                    <a:pt x="144" y="86"/>
                  </a:lnTo>
                  <a:lnTo>
                    <a:pt x="144" y="88"/>
                  </a:lnTo>
                  <a:lnTo>
                    <a:pt x="142" y="88"/>
                  </a:lnTo>
                  <a:lnTo>
                    <a:pt x="140" y="88"/>
                  </a:lnTo>
                  <a:lnTo>
                    <a:pt x="140" y="86"/>
                  </a:lnTo>
                  <a:lnTo>
                    <a:pt x="142" y="86"/>
                  </a:lnTo>
                  <a:lnTo>
                    <a:pt x="140" y="84"/>
                  </a:lnTo>
                  <a:lnTo>
                    <a:pt x="140" y="82"/>
                  </a:lnTo>
                  <a:lnTo>
                    <a:pt x="138" y="82"/>
                  </a:lnTo>
                  <a:lnTo>
                    <a:pt x="136" y="84"/>
                  </a:lnTo>
                  <a:lnTo>
                    <a:pt x="134" y="86"/>
                  </a:lnTo>
                  <a:lnTo>
                    <a:pt x="132" y="86"/>
                  </a:lnTo>
                  <a:lnTo>
                    <a:pt x="132" y="88"/>
                  </a:lnTo>
                  <a:lnTo>
                    <a:pt x="130" y="88"/>
                  </a:lnTo>
                  <a:lnTo>
                    <a:pt x="128" y="88"/>
                  </a:lnTo>
                  <a:lnTo>
                    <a:pt x="126" y="88"/>
                  </a:lnTo>
                  <a:lnTo>
                    <a:pt x="124" y="86"/>
                  </a:lnTo>
                  <a:lnTo>
                    <a:pt x="122" y="86"/>
                  </a:lnTo>
                  <a:lnTo>
                    <a:pt x="122" y="84"/>
                  </a:lnTo>
                  <a:lnTo>
                    <a:pt x="120" y="82"/>
                  </a:lnTo>
                  <a:lnTo>
                    <a:pt x="120" y="80"/>
                  </a:lnTo>
                  <a:lnTo>
                    <a:pt x="118" y="80"/>
                  </a:lnTo>
                  <a:lnTo>
                    <a:pt x="118" y="78"/>
                  </a:lnTo>
                  <a:lnTo>
                    <a:pt x="116" y="78"/>
                  </a:lnTo>
                  <a:lnTo>
                    <a:pt x="114" y="78"/>
                  </a:lnTo>
                  <a:lnTo>
                    <a:pt x="114" y="76"/>
                  </a:lnTo>
                  <a:lnTo>
                    <a:pt x="114" y="74"/>
                  </a:lnTo>
                  <a:lnTo>
                    <a:pt x="112" y="70"/>
                  </a:lnTo>
                  <a:lnTo>
                    <a:pt x="112" y="68"/>
                  </a:lnTo>
                  <a:lnTo>
                    <a:pt x="112" y="66"/>
                  </a:lnTo>
                  <a:lnTo>
                    <a:pt x="112" y="64"/>
                  </a:lnTo>
                  <a:lnTo>
                    <a:pt x="110" y="64"/>
                  </a:lnTo>
                  <a:lnTo>
                    <a:pt x="112" y="62"/>
                  </a:lnTo>
                  <a:lnTo>
                    <a:pt x="110" y="62"/>
                  </a:lnTo>
                  <a:lnTo>
                    <a:pt x="110" y="60"/>
                  </a:lnTo>
                  <a:lnTo>
                    <a:pt x="108" y="60"/>
                  </a:lnTo>
                  <a:lnTo>
                    <a:pt x="108" y="62"/>
                  </a:lnTo>
                  <a:lnTo>
                    <a:pt x="106" y="62"/>
                  </a:lnTo>
                  <a:lnTo>
                    <a:pt x="106" y="64"/>
                  </a:lnTo>
                  <a:lnTo>
                    <a:pt x="104" y="64"/>
                  </a:lnTo>
                  <a:lnTo>
                    <a:pt x="104" y="66"/>
                  </a:lnTo>
                  <a:lnTo>
                    <a:pt x="102" y="66"/>
                  </a:lnTo>
                  <a:lnTo>
                    <a:pt x="102" y="68"/>
                  </a:lnTo>
                  <a:lnTo>
                    <a:pt x="100" y="68"/>
                  </a:lnTo>
                  <a:lnTo>
                    <a:pt x="100" y="66"/>
                  </a:lnTo>
                  <a:lnTo>
                    <a:pt x="98" y="64"/>
                  </a:lnTo>
                  <a:lnTo>
                    <a:pt x="96" y="64"/>
                  </a:lnTo>
                  <a:lnTo>
                    <a:pt x="96" y="62"/>
                  </a:lnTo>
                  <a:lnTo>
                    <a:pt x="94" y="64"/>
                  </a:lnTo>
                  <a:lnTo>
                    <a:pt x="94" y="66"/>
                  </a:lnTo>
                  <a:lnTo>
                    <a:pt x="94" y="68"/>
                  </a:lnTo>
                  <a:lnTo>
                    <a:pt x="92" y="68"/>
                  </a:lnTo>
                  <a:lnTo>
                    <a:pt x="88" y="68"/>
                  </a:lnTo>
                  <a:lnTo>
                    <a:pt x="86" y="68"/>
                  </a:lnTo>
                  <a:lnTo>
                    <a:pt x="84" y="68"/>
                  </a:lnTo>
                  <a:lnTo>
                    <a:pt x="82" y="70"/>
                  </a:lnTo>
                  <a:lnTo>
                    <a:pt x="80" y="70"/>
                  </a:lnTo>
                  <a:lnTo>
                    <a:pt x="78" y="70"/>
                  </a:lnTo>
                  <a:lnTo>
                    <a:pt x="76" y="68"/>
                  </a:lnTo>
                  <a:lnTo>
                    <a:pt x="74" y="68"/>
                  </a:lnTo>
                  <a:lnTo>
                    <a:pt x="74" y="66"/>
                  </a:lnTo>
                  <a:lnTo>
                    <a:pt x="72" y="66"/>
                  </a:lnTo>
                  <a:lnTo>
                    <a:pt x="70" y="66"/>
                  </a:lnTo>
                  <a:lnTo>
                    <a:pt x="70" y="68"/>
                  </a:lnTo>
                  <a:lnTo>
                    <a:pt x="68" y="70"/>
                  </a:lnTo>
                  <a:lnTo>
                    <a:pt x="68" y="72"/>
                  </a:lnTo>
                  <a:lnTo>
                    <a:pt x="68" y="74"/>
                  </a:lnTo>
                  <a:lnTo>
                    <a:pt x="68" y="76"/>
                  </a:lnTo>
                  <a:lnTo>
                    <a:pt x="70" y="78"/>
                  </a:lnTo>
                  <a:lnTo>
                    <a:pt x="70" y="80"/>
                  </a:lnTo>
                  <a:lnTo>
                    <a:pt x="72" y="80"/>
                  </a:lnTo>
                  <a:lnTo>
                    <a:pt x="74" y="82"/>
                  </a:lnTo>
                  <a:lnTo>
                    <a:pt x="76" y="82"/>
                  </a:lnTo>
                  <a:lnTo>
                    <a:pt x="78" y="82"/>
                  </a:lnTo>
                  <a:lnTo>
                    <a:pt x="80" y="84"/>
                  </a:lnTo>
                  <a:lnTo>
                    <a:pt x="80" y="86"/>
                  </a:lnTo>
                  <a:lnTo>
                    <a:pt x="82" y="88"/>
                  </a:lnTo>
                  <a:lnTo>
                    <a:pt x="80" y="88"/>
                  </a:lnTo>
                  <a:lnTo>
                    <a:pt x="76" y="88"/>
                  </a:lnTo>
                  <a:lnTo>
                    <a:pt x="74" y="88"/>
                  </a:lnTo>
                  <a:lnTo>
                    <a:pt x="72" y="88"/>
                  </a:lnTo>
                  <a:lnTo>
                    <a:pt x="70" y="88"/>
                  </a:lnTo>
                  <a:lnTo>
                    <a:pt x="68" y="88"/>
                  </a:lnTo>
                  <a:lnTo>
                    <a:pt x="66" y="88"/>
                  </a:lnTo>
                  <a:lnTo>
                    <a:pt x="66" y="90"/>
                  </a:lnTo>
                  <a:lnTo>
                    <a:pt x="64" y="90"/>
                  </a:lnTo>
                  <a:lnTo>
                    <a:pt x="64" y="92"/>
                  </a:lnTo>
                  <a:lnTo>
                    <a:pt x="64" y="94"/>
                  </a:lnTo>
                  <a:lnTo>
                    <a:pt x="64" y="96"/>
                  </a:lnTo>
                  <a:lnTo>
                    <a:pt x="64" y="98"/>
                  </a:lnTo>
                  <a:lnTo>
                    <a:pt x="64" y="100"/>
                  </a:lnTo>
                  <a:lnTo>
                    <a:pt x="64" y="102"/>
                  </a:lnTo>
                  <a:lnTo>
                    <a:pt x="64" y="104"/>
                  </a:lnTo>
                  <a:lnTo>
                    <a:pt x="64" y="106"/>
                  </a:lnTo>
                  <a:lnTo>
                    <a:pt x="66" y="106"/>
                  </a:lnTo>
                  <a:lnTo>
                    <a:pt x="68" y="108"/>
                  </a:lnTo>
                  <a:lnTo>
                    <a:pt x="70" y="110"/>
                  </a:lnTo>
                  <a:lnTo>
                    <a:pt x="72" y="114"/>
                  </a:lnTo>
                  <a:lnTo>
                    <a:pt x="72" y="116"/>
                  </a:lnTo>
                  <a:lnTo>
                    <a:pt x="72" y="118"/>
                  </a:lnTo>
                  <a:lnTo>
                    <a:pt x="72" y="120"/>
                  </a:lnTo>
                  <a:lnTo>
                    <a:pt x="74" y="120"/>
                  </a:lnTo>
                  <a:lnTo>
                    <a:pt x="74" y="122"/>
                  </a:lnTo>
                  <a:lnTo>
                    <a:pt x="76" y="124"/>
                  </a:lnTo>
                  <a:lnTo>
                    <a:pt x="76" y="126"/>
                  </a:lnTo>
                  <a:lnTo>
                    <a:pt x="76" y="128"/>
                  </a:lnTo>
                  <a:lnTo>
                    <a:pt x="74" y="132"/>
                  </a:lnTo>
                  <a:lnTo>
                    <a:pt x="72" y="134"/>
                  </a:lnTo>
                  <a:lnTo>
                    <a:pt x="74" y="136"/>
                  </a:lnTo>
                  <a:lnTo>
                    <a:pt x="74" y="138"/>
                  </a:lnTo>
                  <a:lnTo>
                    <a:pt x="74" y="140"/>
                  </a:lnTo>
                  <a:lnTo>
                    <a:pt x="74" y="142"/>
                  </a:lnTo>
                  <a:lnTo>
                    <a:pt x="74" y="144"/>
                  </a:lnTo>
                  <a:lnTo>
                    <a:pt x="74" y="146"/>
                  </a:lnTo>
                  <a:lnTo>
                    <a:pt x="72" y="148"/>
                  </a:lnTo>
                  <a:lnTo>
                    <a:pt x="72" y="152"/>
                  </a:lnTo>
                  <a:lnTo>
                    <a:pt x="70" y="154"/>
                  </a:lnTo>
                  <a:lnTo>
                    <a:pt x="70" y="156"/>
                  </a:lnTo>
                  <a:lnTo>
                    <a:pt x="70" y="158"/>
                  </a:lnTo>
                  <a:lnTo>
                    <a:pt x="70" y="162"/>
                  </a:lnTo>
                  <a:lnTo>
                    <a:pt x="70" y="164"/>
                  </a:lnTo>
                  <a:lnTo>
                    <a:pt x="70" y="166"/>
                  </a:lnTo>
                  <a:lnTo>
                    <a:pt x="70" y="168"/>
                  </a:lnTo>
                  <a:lnTo>
                    <a:pt x="70" y="170"/>
                  </a:lnTo>
                  <a:lnTo>
                    <a:pt x="70" y="172"/>
                  </a:lnTo>
                  <a:lnTo>
                    <a:pt x="70" y="174"/>
                  </a:lnTo>
                  <a:lnTo>
                    <a:pt x="70" y="176"/>
                  </a:lnTo>
                  <a:lnTo>
                    <a:pt x="70" y="178"/>
                  </a:lnTo>
                  <a:lnTo>
                    <a:pt x="68" y="180"/>
                  </a:lnTo>
                  <a:lnTo>
                    <a:pt x="68" y="182"/>
                  </a:lnTo>
                  <a:lnTo>
                    <a:pt x="68" y="184"/>
                  </a:lnTo>
                  <a:lnTo>
                    <a:pt x="66" y="184"/>
                  </a:lnTo>
                  <a:lnTo>
                    <a:pt x="64" y="184"/>
                  </a:lnTo>
                  <a:lnTo>
                    <a:pt x="62" y="184"/>
                  </a:lnTo>
                  <a:lnTo>
                    <a:pt x="62" y="182"/>
                  </a:lnTo>
                  <a:lnTo>
                    <a:pt x="60" y="182"/>
                  </a:lnTo>
                  <a:lnTo>
                    <a:pt x="58" y="180"/>
                  </a:lnTo>
                  <a:lnTo>
                    <a:pt x="56" y="180"/>
                  </a:lnTo>
                  <a:lnTo>
                    <a:pt x="54" y="182"/>
                  </a:lnTo>
                  <a:lnTo>
                    <a:pt x="52" y="182"/>
                  </a:lnTo>
                  <a:lnTo>
                    <a:pt x="50" y="184"/>
                  </a:lnTo>
                  <a:lnTo>
                    <a:pt x="50" y="186"/>
                  </a:lnTo>
                  <a:lnTo>
                    <a:pt x="48" y="186"/>
                  </a:lnTo>
                  <a:lnTo>
                    <a:pt x="46" y="184"/>
                  </a:lnTo>
                  <a:lnTo>
                    <a:pt x="44" y="184"/>
                  </a:lnTo>
                  <a:lnTo>
                    <a:pt x="42" y="186"/>
                  </a:lnTo>
                  <a:lnTo>
                    <a:pt x="42" y="188"/>
                  </a:lnTo>
                  <a:lnTo>
                    <a:pt x="40" y="188"/>
                  </a:lnTo>
                  <a:lnTo>
                    <a:pt x="38" y="188"/>
                  </a:lnTo>
                  <a:lnTo>
                    <a:pt x="36" y="188"/>
                  </a:lnTo>
                  <a:lnTo>
                    <a:pt x="34" y="188"/>
                  </a:lnTo>
                  <a:lnTo>
                    <a:pt x="32" y="190"/>
                  </a:lnTo>
                  <a:lnTo>
                    <a:pt x="30" y="190"/>
                  </a:lnTo>
                  <a:lnTo>
                    <a:pt x="28" y="192"/>
                  </a:lnTo>
                  <a:lnTo>
                    <a:pt x="26" y="194"/>
                  </a:lnTo>
                  <a:lnTo>
                    <a:pt x="24" y="194"/>
                  </a:lnTo>
                  <a:lnTo>
                    <a:pt x="24" y="196"/>
                  </a:lnTo>
                  <a:lnTo>
                    <a:pt x="24" y="198"/>
                  </a:lnTo>
                  <a:lnTo>
                    <a:pt x="24" y="200"/>
                  </a:lnTo>
                  <a:lnTo>
                    <a:pt x="22" y="200"/>
                  </a:lnTo>
                  <a:lnTo>
                    <a:pt x="20" y="200"/>
                  </a:lnTo>
                  <a:lnTo>
                    <a:pt x="18" y="200"/>
                  </a:lnTo>
                  <a:lnTo>
                    <a:pt x="18" y="202"/>
                  </a:lnTo>
                  <a:lnTo>
                    <a:pt x="18" y="204"/>
                  </a:lnTo>
                  <a:lnTo>
                    <a:pt x="18" y="206"/>
                  </a:lnTo>
                  <a:lnTo>
                    <a:pt x="18" y="208"/>
                  </a:lnTo>
                  <a:lnTo>
                    <a:pt x="18" y="210"/>
                  </a:lnTo>
                  <a:lnTo>
                    <a:pt x="18" y="212"/>
                  </a:lnTo>
                  <a:lnTo>
                    <a:pt x="16" y="212"/>
                  </a:lnTo>
                  <a:lnTo>
                    <a:pt x="14" y="214"/>
                  </a:lnTo>
                  <a:lnTo>
                    <a:pt x="14" y="216"/>
                  </a:lnTo>
                  <a:lnTo>
                    <a:pt x="12" y="218"/>
                  </a:lnTo>
                  <a:lnTo>
                    <a:pt x="14" y="220"/>
                  </a:lnTo>
                  <a:lnTo>
                    <a:pt x="14" y="222"/>
                  </a:lnTo>
                  <a:lnTo>
                    <a:pt x="14" y="224"/>
                  </a:lnTo>
                  <a:lnTo>
                    <a:pt x="16" y="224"/>
                  </a:lnTo>
                  <a:lnTo>
                    <a:pt x="16" y="226"/>
                  </a:lnTo>
                  <a:lnTo>
                    <a:pt x="16" y="228"/>
                  </a:lnTo>
                  <a:lnTo>
                    <a:pt x="14" y="226"/>
                  </a:lnTo>
                  <a:lnTo>
                    <a:pt x="12" y="226"/>
                  </a:lnTo>
                  <a:lnTo>
                    <a:pt x="10" y="228"/>
                  </a:lnTo>
                  <a:lnTo>
                    <a:pt x="8" y="228"/>
                  </a:lnTo>
                  <a:lnTo>
                    <a:pt x="8" y="230"/>
                  </a:lnTo>
                  <a:lnTo>
                    <a:pt x="6" y="230"/>
                  </a:lnTo>
                  <a:lnTo>
                    <a:pt x="6" y="232"/>
                  </a:lnTo>
                  <a:lnTo>
                    <a:pt x="4" y="234"/>
                  </a:lnTo>
                  <a:lnTo>
                    <a:pt x="4" y="236"/>
                  </a:lnTo>
                  <a:lnTo>
                    <a:pt x="4" y="238"/>
                  </a:lnTo>
                  <a:lnTo>
                    <a:pt x="4" y="240"/>
                  </a:lnTo>
                  <a:lnTo>
                    <a:pt x="6" y="242"/>
                  </a:lnTo>
                  <a:lnTo>
                    <a:pt x="4" y="242"/>
                  </a:lnTo>
                  <a:lnTo>
                    <a:pt x="4" y="244"/>
                  </a:lnTo>
                  <a:lnTo>
                    <a:pt x="2" y="244"/>
                  </a:lnTo>
                  <a:lnTo>
                    <a:pt x="0" y="246"/>
                  </a:lnTo>
                  <a:lnTo>
                    <a:pt x="0" y="248"/>
                  </a:lnTo>
                  <a:lnTo>
                    <a:pt x="2" y="248"/>
                  </a:lnTo>
                  <a:lnTo>
                    <a:pt x="4" y="250"/>
                  </a:lnTo>
                  <a:lnTo>
                    <a:pt x="6" y="250"/>
                  </a:lnTo>
                  <a:lnTo>
                    <a:pt x="6" y="252"/>
                  </a:lnTo>
                  <a:lnTo>
                    <a:pt x="6" y="254"/>
                  </a:lnTo>
                  <a:lnTo>
                    <a:pt x="6" y="256"/>
                  </a:lnTo>
                  <a:lnTo>
                    <a:pt x="8" y="256"/>
                  </a:lnTo>
                  <a:lnTo>
                    <a:pt x="8" y="258"/>
                  </a:lnTo>
                  <a:lnTo>
                    <a:pt x="10" y="260"/>
                  </a:lnTo>
                  <a:lnTo>
                    <a:pt x="12" y="264"/>
                  </a:lnTo>
                  <a:lnTo>
                    <a:pt x="12" y="266"/>
                  </a:lnTo>
                  <a:lnTo>
                    <a:pt x="14" y="266"/>
                  </a:lnTo>
                  <a:lnTo>
                    <a:pt x="14" y="268"/>
                  </a:lnTo>
                  <a:lnTo>
                    <a:pt x="16" y="268"/>
                  </a:lnTo>
                  <a:lnTo>
                    <a:pt x="20" y="272"/>
                  </a:lnTo>
                  <a:lnTo>
                    <a:pt x="22" y="274"/>
                  </a:lnTo>
                  <a:lnTo>
                    <a:pt x="22" y="276"/>
                  </a:lnTo>
                  <a:lnTo>
                    <a:pt x="22" y="278"/>
                  </a:lnTo>
                  <a:lnTo>
                    <a:pt x="20" y="278"/>
                  </a:lnTo>
                  <a:lnTo>
                    <a:pt x="18" y="280"/>
                  </a:lnTo>
                  <a:lnTo>
                    <a:pt x="16" y="282"/>
                  </a:lnTo>
                  <a:lnTo>
                    <a:pt x="18" y="282"/>
                  </a:lnTo>
                  <a:lnTo>
                    <a:pt x="20" y="282"/>
                  </a:lnTo>
                  <a:lnTo>
                    <a:pt x="24" y="282"/>
                  </a:lnTo>
                  <a:lnTo>
                    <a:pt x="26" y="282"/>
                  </a:lnTo>
                  <a:lnTo>
                    <a:pt x="28" y="282"/>
                  </a:lnTo>
                  <a:lnTo>
                    <a:pt x="30" y="284"/>
                  </a:lnTo>
                  <a:lnTo>
                    <a:pt x="30" y="286"/>
                  </a:lnTo>
                  <a:lnTo>
                    <a:pt x="32" y="286"/>
                  </a:lnTo>
                  <a:lnTo>
                    <a:pt x="32" y="290"/>
                  </a:lnTo>
                  <a:lnTo>
                    <a:pt x="34" y="292"/>
                  </a:lnTo>
                  <a:lnTo>
                    <a:pt x="34" y="294"/>
                  </a:lnTo>
                  <a:lnTo>
                    <a:pt x="36" y="294"/>
                  </a:lnTo>
                  <a:lnTo>
                    <a:pt x="40" y="294"/>
                  </a:lnTo>
                  <a:lnTo>
                    <a:pt x="42" y="292"/>
                  </a:lnTo>
                  <a:lnTo>
                    <a:pt x="44" y="292"/>
                  </a:lnTo>
                  <a:lnTo>
                    <a:pt x="46" y="292"/>
                  </a:lnTo>
                  <a:lnTo>
                    <a:pt x="48" y="292"/>
                  </a:lnTo>
                  <a:lnTo>
                    <a:pt x="52" y="290"/>
                  </a:lnTo>
                  <a:lnTo>
                    <a:pt x="54" y="288"/>
                  </a:lnTo>
                  <a:lnTo>
                    <a:pt x="54" y="286"/>
                  </a:lnTo>
                  <a:lnTo>
                    <a:pt x="56" y="286"/>
                  </a:lnTo>
                  <a:lnTo>
                    <a:pt x="58" y="284"/>
                  </a:lnTo>
                  <a:lnTo>
                    <a:pt x="60" y="282"/>
                  </a:lnTo>
                  <a:lnTo>
                    <a:pt x="62" y="282"/>
                  </a:lnTo>
                  <a:lnTo>
                    <a:pt x="62" y="280"/>
                  </a:lnTo>
                  <a:lnTo>
                    <a:pt x="62" y="282"/>
                  </a:lnTo>
                  <a:lnTo>
                    <a:pt x="62" y="284"/>
                  </a:lnTo>
                  <a:lnTo>
                    <a:pt x="62" y="286"/>
                  </a:lnTo>
                  <a:lnTo>
                    <a:pt x="62" y="288"/>
                  </a:lnTo>
                  <a:lnTo>
                    <a:pt x="62" y="290"/>
                  </a:lnTo>
                  <a:lnTo>
                    <a:pt x="62" y="292"/>
                  </a:lnTo>
                  <a:lnTo>
                    <a:pt x="62" y="296"/>
                  </a:lnTo>
                  <a:lnTo>
                    <a:pt x="60" y="298"/>
                  </a:lnTo>
                  <a:lnTo>
                    <a:pt x="60" y="302"/>
                  </a:lnTo>
                  <a:lnTo>
                    <a:pt x="62" y="302"/>
                  </a:lnTo>
                  <a:lnTo>
                    <a:pt x="62" y="304"/>
                  </a:lnTo>
                  <a:lnTo>
                    <a:pt x="62" y="308"/>
                  </a:lnTo>
                  <a:lnTo>
                    <a:pt x="62" y="310"/>
                  </a:lnTo>
                  <a:lnTo>
                    <a:pt x="62" y="312"/>
                  </a:lnTo>
                  <a:lnTo>
                    <a:pt x="64" y="312"/>
                  </a:lnTo>
                  <a:lnTo>
                    <a:pt x="66" y="314"/>
                  </a:lnTo>
                  <a:lnTo>
                    <a:pt x="68" y="314"/>
                  </a:lnTo>
                  <a:lnTo>
                    <a:pt x="70" y="312"/>
                  </a:lnTo>
                  <a:lnTo>
                    <a:pt x="70" y="310"/>
                  </a:lnTo>
                  <a:lnTo>
                    <a:pt x="72" y="310"/>
                  </a:lnTo>
                  <a:lnTo>
                    <a:pt x="74" y="310"/>
                  </a:lnTo>
                  <a:lnTo>
                    <a:pt x="76" y="310"/>
                  </a:lnTo>
                  <a:lnTo>
                    <a:pt x="80" y="312"/>
                  </a:lnTo>
                  <a:lnTo>
                    <a:pt x="82" y="312"/>
                  </a:lnTo>
                  <a:lnTo>
                    <a:pt x="84" y="312"/>
                  </a:lnTo>
                  <a:lnTo>
                    <a:pt x="88" y="312"/>
                  </a:lnTo>
                  <a:lnTo>
                    <a:pt x="90" y="312"/>
                  </a:lnTo>
                  <a:lnTo>
                    <a:pt x="90" y="314"/>
                  </a:lnTo>
                  <a:lnTo>
                    <a:pt x="92" y="314"/>
                  </a:lnTo>
                  <a:lnTo>
                    <a:pt x="94" y="316"/>
                  </a:lnTo>
                  <a:lnTo>
                    <a:pt x="94" y="314"/>
                  </a:lnTo>
                  <a:lnTo>
                    <a:pt x="98" y="314"/>
                  </a:lnTo>
                  <a:lnTo>
                    <a:pt x="100" y="312"/>
                  </a:lnTo>
                  <a:lnTo>
                    <a:pt x="102" y="310"/>
                  </a:lnTo>
                  <a:lnTo>
                    <a:pt x="102" y="308"/>
                  </a:lnTo>
                  <a:lnTo>
                    <a:pt x="104" y="308"/>
                  </a:lnTo>
                  <a:lnTo>
                    <a:pt x="104" y="306"/>
                  </a:lnTo>
                  <a:lnTo>
                    <a:pt x="106" y="306"/>
                  </a:lnTo>
                  <a:lnTo>
                    <a:pt x="108" y="306"/>
                  </a:lnTo>
                  <a:lnTo>
                    <a:pt x="110" y="306"/>
                  </a:lnTo>
                  <a:lnTo>
                    <a:pt x="112" y="306"/>
                  </a:lnTo>
                  <a:lnTo>
                    <a:pt x="114" y="304"/>
                  </a:lnTo>
                  <a:lnTo>
                    <a:pt x="114" y="302"/>
                  </a:lnTo>
                  <a:lnTo>
                    <a:pt x="114" y="300"/>
                  </a:lnTo>
                  <a:lnTo>
                    <a:pt x="118" y="300"/>
                  </a:lnTo>
                  <a:lnTo>
                    <a:pt x="120" y="300"/>
                  </a:lnTo>
                  <a:lnTo>
                    <a:pt x="122" y="300"/>
                  </a:lnTo>
                  <a:lnTo>
                    <a:pt x="122" y="298"/>
                  </a:lnTo>
                  <a:lnTo>
                    <a:pt x="124" y="298"/>
                  </a:lnTo>
                  <a:lnTo>
                    <a:pt x="124" y="296"/>
                  </a:lnTo>
                  <a:lnTo>
                    <a:pt x="126" y="294"/>
                  </a:lnTo>
                  <a:lnTo>
                    <a:pt x="128" y="292"/>
                  </a:lnTo>
                  <a:lnTo>
                    <a:pt x="130" y="292"/>
                  </a:lnTo>
                  <a:lnTo>
                    <a:pt x="130" y="290"/>
                  </a:lnTo>
                  <a:lnTo>
                    <a:pt x="134" y="290"/>
                  </a:lnTo>
                  <a:lnTo>
                    <a:pt x="136" y="290"/>
                  </a:lnTo>
                  <a:lnTo>
                    <a:pt x="138" y="290"/>
                  </a:lnTo>
                  <a:lnTo>
                    <a:pt x="140" y="292"/>
                  </a:lnTo>
                  <a:lnTo>
                    <a:pt x="140" y="290"/>
                  </a:lnTo>
                  <a:lnTo>
                    <a:pt x="142" y="290"/>
                  </a:lnTo>
                  <a:lnTo>
                    <a:pt x="142" y="288"/>
                  </a:lnTo>
                  <a:lnTo>
                    <a:pt x="144" y="290"/>
                  </a:lnTo>
                  <a:lnTo>
                    <a:pt x="146" y="290"/>
                  </a:lnTo>
                  <a:lnTo>
                    <a:pt x="146" y="288"/>
                  </a:lnTo>
                  <a:lnTo>
                    <a:pt x="148" y="288"/>
                  </a:lnTo>
                  <a:lnTo>
                    <a:pt x="150" y="288"/>
                  </a:lnTo>
                  <a:lnTo>
                    <a:pt x="150" y="286"/>
                  </a:lnTo>
                  <a:lnTo>
                    <a:pt x="152" y="286"/>
                  </a:lnTo>
                  <a:lnTo>
                    <a:pt x="152" y="288"/>
                  </a:lnTo>
                  <a:lnTo>
                    <a:pt x="152" y="290"/>
                  </a:lnTo>
                  <a:lnTo>
                    <a:pt x="152" y="292"/>
                  </a:lnTo>
                  <a:lnTo>
                    <a:pt x="152" y="294"/>
                  </a:lnTo>
                  <a:lnTo>
                    <a:pt x="152" y="296"/>
                  </a:lnTo>
                  <a:lnTo>
                    <a:pt x="150" y="298"/>
                  </a:lnTo>
                  <a:lnTo>
                    <a:pt x="150" y="300"/>
                  </a:lnTo>
                  <a:lnTo>
                    <a:pt x="150" y="302"/>
                  </a:lnTo>
                  <a:lnTo>
                    <a:pt x="148" y="302"/>
                  </a:lnTo>
                  <a:lnTo>
                    <a:pt x="148" y="304"/>
                  </a:lnTo>
                  <a:lnTo>
                    <a:pt x="148" y="306"/>
                  </a:lnTo>
                  <a:lnTo>
                    <a:pt x="150" y="308"/>
                  </a:lnTo>
                  <a:lnTo>
                    <a:pt x="152" y="310"/>
                  </a:lnTo>
                  <a:lnTo>
                    <a:pt x="152" y="312"/>
                  </a:lnTo>
                  <a:lnTo>
                    <a:pt x="152" y="314"/>
                  </a:lnTo>
                  <a:lnTo>
                    <a:pt x="150" y="316"/>
                  </a:lnTo>
                  <a:lnTo>
                    <a:pt x="150" y="318"/>
                  </a:lnTo>
                  <a:lnTo>
                    <a:pt x="150" y="320"/>
                  </a:lnTo>
                  <a:lnTo>
                    <a:pt x="152" y="320"/>
                  </a:lnTo>
                  <a:lnTo>
                    <a:pt x="154" y="324"/>
                  </a:lnTo>
                  <a:lnTo>
                    <a:pt x="156" y="324"/>
                  </a:lnTo>
                  <a:lnTo>
                    <a:pt x="158" y="328"/>
                  </a:lnTo>
                  <a:lnTo>
                    <a:pt x="158" y="330"/>
                  </a:lnTo>
                  <a:lnTo>
                    <a:pt x="158" y="332"/>
                  </a:lnTo>
                  <a:lnTo>
                    <a:pt x="160" y="332"/>
                  </a:lnTo>
                  <a:lnTo>
                    <a:pt x="162" y="332"/>
                  </a:lnTo>
                  <a:lnTo>
                    <a:pt x="164" y="332"/>
                  </a:lnTo>
                  <a:lnTo>
                    <a:pt x="166" y="332"/>
                  </a:lnTo>
                  <a:lnTo>
                    <a:pt x="166" y="334"/>
                  </a:lnTo>
                  <a:lnTo>
                    <a:pt x="166" y="336"/>
                  </a:lnTo>
                  <a:lnTo>
                    <a:pt x="166" y="338"/>
                  </a:lnTo>
                  <a:lnTo>
                    <a:pt x="166" y="340"/>
                  </a:lnTo>
                  <a:lnTo>
                    <a:pt x="168" y="340"/>
                  </a:lnTo>
                  <a:lnTo>
                    <a:pt x="170" y="342"/>
                  </a:lnTo>
                  <a:lnTo>
                    <a:pt x="172" y="342"/>
                  </a:lnTo>
                  <a:lnTo>
                    <a:pt x="174" y="342"/>
                  </a:lnTo>
                  <a:lnTo>
                    <a:pt x="176" y="342"/>
                  </a:lnTo>
                  <a:lnTo>
                    <a:pt x="178" y="342"/>
                  </a:lnTo>
                  <a:lnTo>
                    <a:pt x="180" y="340"/>
                  </a:lnTo>
                  <a:lnTo>
                    <a:pt x="180" y="342"/>
                  </a:lnTo>
                  <a:lnTo>
                    <a:pt x="182" y="342"/>
                  </a:lnTo>
                  <a:lnTo>
                    <a:pt x="184" y="344"/>
                  </a:lnTo>
                  <a:lnTo>
                    <a:pt x="184" y="346"/>
                  </a:lnTo>
                  <a:lnTo>
                    <a:pt x="186" y="346"/>
                  </a:lnTo>
                  <a:lnTo>
                    <a:pt x="188" y="346"/>
                  </a:lnTo>
                  <a:lnTo>
                    <a:pt x="190" y="344"/>
                  </a:lnTo>
                  <a:lnTo>
                    <a:pt x="190" y="346"/>
                  </a:lnTo>
                  <a:lnTo>
                    <a:pt x="192" y="346"/>
                  </a:lnTo>
                  <a:lnTo>
                    <a:pt x="192" y="348"/>
                  </a:lnTo>
                  <a:lnTo>
                    <a:pt x="196" y="350"/>
                  </a:lnTo>
                  <a:lnTo>
                    <a:pt x="198" y="352"/>
                  </a:lnTo>
                  <a:lnTo>
                    <a:pt x="202" y="352"/>
                  </a:lnTo>
                  <a:lnTo>
                    <a:pt x="204" y="354"/>
                  </a:lnTo>
                  <a:lnTo>
                    <a:pt x="206" y="354"/>
                  </a:lnTo>
                  <a:lnTo>
                    <a:pt x="208" y="354"/>
                  </a:lnTo>
                  <a:lnTo>
                    <a:pt x="210" y="356"/>
                  </a:lnTo>
                  <a:lnTo>
                    <a:pt x="210" y="358"/>
                  </a:lnTo>
                  <a:lnTo>
                    <a:pt x="212" y="358"/>
                  </a:lnTo>
                  <a:lnTo>
                    <a:pt x="212" y="360"/>
                  </a:lnTo>
                  <a:lnTo>
                    <a:pt x="214" y="360"/>
                  </a:lnTo>
                  <a:lnTo>
                    <a:pt x="214" y="362"/>
                  </a:lnTo>
                  <a:lnTo>
                    <a:pt x="218" y="362"/>
                  </a:lnTo>
                  <a:lnTo>
                    <a:pt x="220" y="360"/>
                  </a:lnTo>
                  <a:lnTo>
                    <a:pt x="224" y="360"/>
                  </a:lnTo>
                  <a:lnTo>
                    <a:pt x="226" y="360"/>
                  </a:lnTo>
                  <a:lnTo>
                    <a:pt x="228" y="360"/>
                  </a:lnTo>
                  <a:lnTo>
                    <a:pt x="230" y="362"/>
                  </a:lnTo>
                  <a:lnTo>
                    <a:pt x="234" y="364"/>
                  </a:lnTo>
                  <a:lnTo>
                    <a:pt x="236" y="364"/>
                  </a:lnTo>
                  <a:lnTo>
                    <a:pt x="236" y="366"/>
                  </a:lnTo>
                  <a:lnTo>
                    <a:pt x="238" y="368"/>
                  </a:lnTo>
                  <a:lnTo>
                    <a:pt x="238" y="370"/>
                  </a:lnTo>
                  <a:lnTo>
                    <a:pt x="238" y="372"/>
                  </a:lnTo>
                  <a:lnTo>
                    <a:pt x="238" y="374"/>
                  </a:lnTo>
                  <a:lnTo>
                    <a:pt x="238" y="376"/>
                  </a:lnTo>
                  <a:lnTo>
                    <a:pt x="240" y="380"/>
                  </a:lnTo>
                  <a:lnTo>
                    <a:pt x="240" y="382"/>
                  </a:lnTo>
                  <a:lnTo>
                    <a:pt x="242" y="382"/>
                  </a:lnTo>
                  <a:lnTo>
                    <a:pt x="242" y="384"/>
                  </a:lnTo>
                  <a:lnTo>
                    <a:pt x="242" y="386"/>
                  </a:lnTo>
                  <a:lnTo>
                    <a:pt x="242" y="388"/>
                  </a:lnTo>
                  <a:lnTo>
                    <a:pt x="242" y="390"/>
                  </a:lnTo>
                  <a:lnTo>
                    <a:pt x="240" y="390"/>
                  </a:lnTo>
                  <a:lnTo>
                    <a:pt x="238" y="390"/>
                  </a:lnTo>
                  <a:lnTo>
                    <a:pt x="238" y="392"/>
                  </a:lnTo>
                  <a:lnTo>
                    <a:pt x="238" y="394"/>
                  </a:lnTo>
                  <a:lnTo>
                    <a:pt x="240" y="396"/>
                  </a:lnTo>
                  <a:lnTo>
                    <a:pt x="242" y="396"/>
                  </a:lnTo>
                  <a:lnTo>
                    <a:pt x="244" y="398"/>
                  </a:lnTo>
                  <a:lnTo>
                    <a:pt x="244" y="400"/>
                  </a:lnTo>
                  <a:lnTo>
                    <a:pt x="242" y="402"/>
                  </a:lnTo>
                  <a:lnTo>
                    <a:pt x="242" y="404"/>
                  </a:lnTo>
                  <a:lnTo>
                    <a:pt x="242" y="406"/>
                  </a:lnTo>
                  <a:lnTo>
                    <a:pt x="242" y="408"/>
                  </a:lnTo>
                  <a:lnTo>
                    <a:pt x="244" y="410"/>
                  </a:lnTo>
                  <a:lnTo>
                    <a:pt x="244" y="412"/>
                  </a:lnTo>
                  <a:lnTo>
                    <a:pt x="246" y="414"/>
                  </a:lnTo>
                  <a:lnTo>
                    <a:pt x="248" y="414"/>
                  </a:lnTo>
                  <a:lnTo>
                    <a:pt x="250" y="414"/>
                  </a:lnTo>
                  <a:lnTo>
                    <a:pt x="252" y="414"/>
                  </a:lnTo>
                  <a:lnTo>
                    <a:pt x="254" y="414"/>
                  </a:lnTo>
                  <a:lnTo>
                    <a:pt x="258" y="414"/>
                  </a:lnTo>
                  <a:lnTo>
                    <a:pt x="262" y="416"/>
                  </a:lnTo>
                  <a:lnTo>
                    <a:pt x="268" y="416"/>
                  </a:lnTo>
                  <a:lnTo>
                    <a:pt x="270" y="416"/>
                  </a:lnTo>
                  <a:lnTo>
                    <a:pt x="272" y="416"/>
                  </a:lnTo>
                  <a:lnTo>
                    <a:pt x="274" y="416"/>
                  </a:lnTo>
                  <a:lnTo>
                    <a:pt x="276" y="416"/>
                  </a:lnTo>
                  <a:lnTo>
                    <a:pt x="278" y="416"/>
                  </a:lnTo>
                  <a:lnTo>
                    <a:pt x="276" y="418"/>
                  </a:lnTo>
                  <a:lnTo>
                    <a:pt x="276" y="420"/>
                  </a:lnTo>
                  <a:lnTo>
                    <a:pt x="276" y="424"/>
                  </a:lnTo>
                  <a:lnTo>
                    <a:pt x="276" y="426"/>
                  </a:lnTo>
                  <a:lnTo>
                    <a:pt x="276" y="428"/>
                  </a:lnTo>
                  <a:lnTo>
                    <a:pt x="276" y="430"/>
                  </a:lnTo>
                  <a:lnTo>
                    <a:pt x="276" y="432"/>
                  </a:lnTo>
                  <a:lnTo>
                    <a:pt x="278" y="432"/>
                  </a:lnTo>
                  <a:lnTo>
                    <a:pt x="280" y="434"/>
                  </a:lnTo>
                  <a:lnTo>
                    <a:pt x="282" y="434"/>
                  </a:lnTo>
                  <a:lnTo>
                    <a:pt x="286" y="436"/>
                  </a:lnTo>
                  <a:lnTo>
                    <a:pt x="286" y="438"/>
                  </a:lnTo>
                  <a:lnTo>
                    <a:pt x="288" y="440"/>
                  </a:lnTo>
                  <a:lnTo>
                    <a:pt x="290" y="440"/>
                  </a:lnTo>
                  <a:lnTo>
                    <a:pt x="290" y="442"/>
                  </a:lnTo>
                  <a:lnTo>
                    <a:pt x="292" y="444"/>
                  </a:lnTo>
                  <a:lnTo>
                    <a:pt x="292" y="446"/>
                  </a:lnTo>
                  <a:lnTo>
                    <a:pt x="292" y="448"/>
                  </a:lnTo>
                  <a:lnTo>
                    <a:pt x="292" y="450"/>
                  </a:lnTo>
                  <a:lnTo>
                    <a:pt x="292" y="452"/>
                  </a:lnTo>
                  <a:lnTo>
                    <a:pt x="292" y="454"/>
                  </a:lnTo>
                  <a:lnTo>
                    <a:pt x="292" y="460"/>
                  </a:lnTo>
                  <a:lnTo>
                    <a:pt x="292" y="462"/>
                  </a:lnTo>
                  <a:lnTo>
                    <a:pt x="290" y="464"/>
                  </a:lnTo>
                  <a:lnTo>
                    <a:pt x="292" y="466"/>
                  </a:lnTo>
                  <a:lnTo>
                    <a:pt x="292" y="468"/>
                  </a:lnTo>
                  <a:lnTo>
                    <a:pt x="290" y="470"/>
                  </a:lnTo>
                  <a:lnTo>
                    <a:pt x="288" y="472"/>
                  </a:lnTo>
                  <a:lnTo>
                    <a:pt x="288" y="474"/>
                  </a:lnTo>
                  <a:lnTo>
                    <a:pt x="286" y="476"/>
                  </a:lnTo>
                  <a:lnTo>
                    <a:pt x="286" y="478"/>
                  </a:lnTo>
                  <a:lnTo>
                    <a:pt x="286" y="480"/>
                  </a:lnTo>
                  <a:lnTo>
                    <a:pt x="288" y="480"/>
                  </a:lnTo>
                  <a:lnTo>
                    <a:pt x="290" y="482"/>
                  </a:lnTo>
                  <a:lnTo>
                    <a:pt x="290" y="484"/>
                  </a:lnTo>
                  <a:lnTo>
                    <a:pt x="292" y="484"/>
                  </a:lnTo>
                  <a:lnTo>
                    <a:pt x="290" y="484"/>
                  </a:lnTo>
                  <a:lnTo>
                    <a:pt x="290" y="486"/>
                  </a:lnTo>
                  <a:lnTo>
                    <a:pt x="288" y="486"/>
                  </a:lnTo>
                  <a:lnTo>
                    <a:pt x="286" y="488"/>
                  </a:lnTo>
                  <a:lnTo>
                    <a:pt x="286" y="490"/>
                  </a:lnTo>
                  <a:lnTo>
                    <a:pt x="288" y="492"/>
                  </a:lnTo>
                  <a:lnTo>
                    <a:pt x="290" y="492"/>
                  </a:lnTo>
                  <a:lnTo>
                    <a:pt x="290" y="494"/>
                  </a:lnTo>
                  <a:lnTo>
                    <a:pt x="290" y="496"/>
                  </a:lnTo>
                  <a:lnTo>
                    <a:pt x="290" y="498"/>
                  </a:lnTo>
                  <a:lnTo>
                    <a:pt x="290" y="500"/>
                  </a:lnTo>
                  <a:lnTo>
                    <a:pt x="290" y="502"/>
                  </a:lnTo>
                  <a:lnTo>
                    <a:pt x="292" y="502"/>
                  </a:lnTo>
                  <a:lnTo>
                    <a:pt x="294" y="502"/>
                  </a:lnTo>
                  <a:lnTo>
                    <a:pt x="294" y="504"/>
                  </a:lnTo>
                  <a:lnTo>
                    <a:pt x="294" y="506"/>
                  </a:lnTo>
                  <a:lnTo>
                    <a:pt x="292" y="508"/>
                  </a:lnTo>
                  <a:lnTo>
                    <a:pt x="292" y="512"/>
                  </a:lnTo>
                  <a:lnTo>
                    <a:pt x="292" y="514"/>
                  </a:lnTo>
                  <a:lnTo>
                    <a:pt x="292" y="516"/>
                  </a:lnTo>
                  <a:lnTo>
                    <a:pt x="292" y="520"/>
                  </a:lnTo>
                  <a:lnTo>
                    <a:pt x="292" y="522"/>
                  </a:lnTo>
                  <a:lnTo>
                    <a:pt x="294" y="524"/>
                  </a:lnTo>
                  <a:lnTo>
                    <a:pt x="296" y="524"/>
                  </a:lnTo>
                  <a:lnTo>
                    <a:pt x="300" y="526"/>
                  </a:lnTo>
                  <a:lnTo>
                    <a:pt x="304" y="526"/>
                  </a:lnTo>
                  <a:lnTo>
                    <a:pt x="308" y="528"/>
                  </a:lnTo>
                  <a:lnTo>
                    <a:pt x="312" y="528"/>
                  </a:lnTo>
                  <a:lnTo>
                    <a:pt x="314" y="528"/>
                  </a:lnTo>
                  <a:lnTo>
                    <a:pt x="318" y="528"/>
                  </a:lnTo>
                  <a:lnTo>
                    <a:pt x="320" y="528"/>
                  </a:lnTo>
                  <a:lnTo>
                    <a:pt x="326" y="528"/>
                  </a:lnTo>
                  <a:lnTo>
                    <a:pt x="330" y="528"/>
                  </a:lnTo>
                  <a:lnTo>
                    <a:pt x="332" y="528"/>
                  </a:lnTo>
                  <a:lnTo>
                    <a:pt x="334" y="530"/>
                  </a:lnTo>
                  <a:lnTo>
                    <a:pt x="334" y="532"/>
                  </a:lnTo>
                  <a:lnTo>
                    <a:pt x="334" y="534"/>
                  </a:lnTo>
                  <a:lnTo>
                    <a:pt x="334" y="538"/>
                  </a:lnTo>
                  <a:lnTo>
                    <a:pt x="334" y="540"/>
                  </a:lnTo>
                  <a:lnTo>
                    <a:pt x="334" y="544"/>
                  </a:lnTo>
                  <a:lnTo>
                    <a:pt x="336" y="546"/>
                  </a:lnTo>
                  <a:lnTo>
                    <a:pt x="336" y="552"/>
                  </a:lnTo>
                  <a:lnTo>
                    <a:pt x="338" y="554"/>
                  </a:lnTo>
                  <a:lnTo>
                    <a:pt x="338" y="556"/>
                  </a:lnTo>
                  <a:lnTo>
                    <a:pt x="340" y="558"/>
                  </a:lnTo>
                  <a:lnTo>
                    <a:pt x="340" y="560"/>
                  </a:lnTo>
                  <a:lnTo>
                    <a:pt x="342" y="562"/>
                  </a:lnTo>
                  <a:lnTo>
                    <a:pt x="344" y="562"/>
                  </a:lnTo>
                  <a:lnTo>
                    <a:pt x="346" y="562"/>
                  </a:lnTo>
                  <a:lnTo>
                    <a:pt x="346" y="560"/>
                  </a:lnTo>
                  <a:lnTo>
                    <a:pt x="348" y="560"/>
                  </a:lnTo>
                  <a:lnTo>
                    <a:pt x="350" y="560"/>
                  </a:lnTo>
                  <a:lnTo>
                    <a:pt x="350" y="558"/>
                  </a:lnTo>
                  <a:lnTo>
                    <a:pt x="352" y="558"/>
                  </a:lnTo>
                  <a:lnTo>
                    <a:pt x="354" y="558"/>
                  </a:lnTo>
                  <a:lnTo>
                    <a:pt x="356" y="560"/>
                  </a:lnTo>
                  <a:lnTo>
                    <a:pt x="358" y="560"/>
                  </a:lnTo>
                  <a:lnTo>
                    <a:pt x="358" y="562"/>
                  </a:lnTo>
                  <a:lnTo>
                    <a:pt x="360" y="562"/>
                  </a:lnTo>
                  <a:lnTo>
                    <a:pt x="360" y="564"/>
                  </a:lnTo>
                  <a:lnTo>
                    <a:pt x="360" y="566"/>
                  </a:lnTo>
                  <a:lnTo>
                    <a:pt x="360" y="570"/>
                  </a:lnTo>
                  <a:lnTo>
                    <a:pt x="360" y="572"/>
                  </a:lnTo>
                  <a:lnTo>
                    <a:pt x="358" y="574"/>
                  </a:lnTo>
                  <a:lnTo>
                    <a:pt x="358" y="576"/>
                  </a:lnTo>
                  <a:lnTo>
                    <a:pt x="358" y="578"/>
                  </a:lnTo>
                  <a:lnTo>
                    <a:pt x="358" y="580"/>
                  </a:lnTo>
                  <a:lnTo>
                    <a:pt x="358" y="582"/>
                  </a:lnTo>
                  <a:lnTo>
                    <a:pt x="358" y="584"/>
                  </a:lnTo>
                  <a:lnTo>
                    <a:pt x="358" y="586"/>
                  </a:lnTo>
                  <a:lnTo>
                    <a:pt x="358" y="588"/>
                  </a:lnTo>
                  <a:lnTo>
                    <a:pt x="358" y="590"/>
                  </a:lnTo>
                  <a:lnTo>
                    <a:pt x="358" y="592"/>
                  </a:lnTo>
                  <a:lnTo>
                    <a:pt x="358" y="594"/>
                  </a:lnTo>
                  <a:lnTo>
                    <a:pt x="360" y="592"/>
                  </a:lnTo>
                  <a:lnTo>
                    <a:pt x="362" y="592"/>
                  </a:lnTo>
                  <a:lnTo>
                    <a:pt x="364" y="590"/>
                  </a:lnTo>
                  <a:lnTo>
                    <a:pt x="366" y="592"/>
                  </a:lnTo>
                  <a:lnTo>
                    <a:pt x="368" y="594"/>
                  </a:lnTo>
                  <a:lnTo>
                    <a:pt x="368" y="596"/>
                  </a:lnTo>
                  <a:lnTo>
                    <a:pt x="370" y="598"/>
                  </a:lnTo>
                  <a:lnTo>
                    <a:pt x="370" y="600"/>
                  </a:lnTo>
                  <a:lnTo>
                    <a:pt x="372" y="600"/>
                  </a:lnTo>
                  <a:lnTo>
                    <a:pt x="374" y="602"/>
                  </a:lnTo>
                  <a:lnTo>
                    <a:pt x="374" y="604"/>
                  </a:lnTo>
                  <a:lnTo>
                    <a:pt x="374" y="608"/>
                  </a:lnTo>
                  <a:lnTo>
                    <a:pt x="374" y="610"/>
                  </a:lnTo>
                  <a:lnTo>
                    <a:pt x="376" y="612"/>
                  </a:lnTo>
                  <a:lnTo>
                    <a:pt x="376" y="616"/>
                  </a:lnTo>
                  <a:lnTo>
                    <a:pt x="376" y="618"/>
                  </a:lnTo>
                  <a:lnTo>
                    <a:pt x="376" y="620"/>
                  </a:lnTo>
                  <a:lnTo>
                    <a:pt x="374" y="622"/>
                  </a:lnTo>
                  <a:lnTo>
                    <a:pt x="372" y="624"/>
                  </a:lnTo>
                  <a:lnTo>
                    <a:pt x="368" y="624"/>
                  </a:lnTo>
                  <a:lnTo>
                    <a:pt x="366" y="626"/>
                  </a:lnTo>
                  <a:lnTo>
                    <a:pt x="362" y="626"/>
                  </a:lnTo>
                  <a:lnTo>
                    <a:pt x="360" y="628"/>
                  </a:lnTo>
                  <a:lnTo>
                    <a:pt x="358" y="630"/>
                  </a:lnTo>
                  <a:lnTo>
                    <a:pt x="358" y="632"/>
                  </a:lnTo>
                  <a:lnTo>
                    <a:pt x="358" y="634"/>
                  </a:lnTo>
                  <a:lnTo>
                    <a:pt x="356" y="634"/>
                  </a:lnTo>
                  <a:lnTo>
                    <a:pt x="354" y="634"/>
                  </a:lnTo>
                  <a:lnTo>
                    <a:pt x="352" y="634"/>
                  </a:lnTo>
                  <a:lnTo>
                    <a:pt x="352" y="636"/>
                  </a:lnTo>
                  <a:lnTo>
                    <a:pt x="350" y="636"/>
                  </a:lnTo>
                  <a:lnTo>
                    <a:pt x="350" y="638"/>
                  </a:lnTo>
                  <a:lnTo>
                    <a:pt x="350" y="640"/>
                  </a:lnTo>
                  <a:lnTo>
                    <a:pt x="348" y="640"/>
                  </a:lnTo>
                  <a:lnTo>
                    <a:pt x="348" y="642"/>
                  </a:lnTo>
                  <a:lnTo>
                    <a:pt x="348" y="644"/>
                  </a:lnTo>
                  <a:lnTo>
                    <a:pt x="348" y="646"/>
                  </a:lnTo>
                  <a:lnTo>
                    <a:pt x="346" y="646"/>
                  </a:lnTo>
                  <a:lnTo>
                    <a:pt x="344" y="646"/>
                  </a:lnTo>
                  <a:lnTo>
                    <a:pt x="342" y="648"/>
                  </a:lnTo>
                  <a:lnTo>
                    <a:pt x="340" y="650"/>
                  </a:lnTo>
                  <a:lnTo>
                    <a:pt x="340" y="652"/>
                  </a:lnTo>
                  <a:lnTo>
                    <a:pt x="340" y="654"/>
                  </a:lnTo>
                  <a:lnTo>
                    <a:pt x="340" y="656"/>
                  </a:lnTo>
                  <a:lnTo>
                    <a:pt x="338" y="658"/>
                  </a:lnTo>
                  <a:lnTo>
                    <a:pt x="336" y="658"/>
                  </a:lnTo>
                  <a:lnTo>
                    <a:pt x="336" y="660"/>
                  </a:lnTo>
                  <a:lnTo>
                    <a:pt x="334" y="660"/>
                  </a:lnTo>
                  <a:lnTo>
                    <a:pt x="334" y="662"/>
                  </a:lnTo>
                  <a:lnTo>
                    <a:pt x="334" y="664"/>
                  </a:lnTo>
                  <a:lnTo>
                    <a:pt x="334" y="666"/>
                  </a:lnTo>
                  <a:lnTo>
                    <a:pt x="332" y="668"/>
                  </a:lnTo>
                  <a:lnTo>
                    <a:pt x="332" y="670"/>
                  </a:lnTo>
                  <a:lnTo>
                    <a:pt x="330" y="670"/>
                  </a:lnTo>
                  <a:lnTo>
                    <a:pt x="330" y="672"/>
                  </a:lnTo>
                  <a:lnTo>
                    <a:pt x="326" y="672"/>
                  </a:lnTo>
                  <a:lnTo>
                    <a:pt x="324" y="672"/>
                  </a:lnTo>
                  <a:lnTo>
                    <a:pt x="324" y="674"/>
                  </a:lnTo>
                  <a:lnTo>
                    <a:pt x="324" y="676"/>
                  </a:lnTo>
                  <a:lnTo>
                    <a:pt x="324" y="680"/>
                  </a:lnTo>
                  <a:lnTo>
                    <a:pt x="322" y="680"/>
                  </a:lnTo>
                  <a:lnTo>
                    <a:pt x="322" y="682"/>
                  </a:lnTo>
                  <a:lnTo>
                    <a:pt x="324" y="682"/>
                  </a:lnTo>
                  <a:lnTo>
                    <a:pt x="326" y="682"/>
                  </a:lnTo>
                  <a:lnTo>
                    <a:pt x="328" y="682"/>
                  </a:lnTo>
                  <a:lnTo>
                    <a:pt x="330" y="682"/>
                  </a:lnTo>
                  <a:lnTo>
                    <a:pt x="332" y="680"/>
                  </a:lnTo>
                  <a:lnTo>
                    <a:pt x="334" y="680"/>
                  </a:lnTo>
                  <a:lnTo>
                    <a:pt x="336" y="680"/>
                  </a:lnTo>
                  <a:lnTo>
                    <a:pt x="338" y="682"/>
                  </a:lnTo>
                  <a:lnTo>
                    <a:pt x="340" y="682"/>
                  </a:lnTo>
                  <a:lnTo>
                    <a:pt x="342" y="684"/>
                  </a:lnTo>
                  <a:lnTo>
                    <a:pt x="344" y="686"/>
                  </a:lnTo>
                  <a:lnTo>
                    <a:pt x="346" y="688"/>
                  </a:lnTo>
                  <a:lnTo>
                    <a:pt x="348" y="690"/>
                  </a:lnTo>
                  <a:lnTo>
                    <a:pt x="348" y="692"/>
                  </a:lnTo>
                  <a:lnTo>
                    <a:pt x="350" y="694"/>
                  </a:lnTo>
                  <a:lnTo>
                    <a:pt x="350" y="696"/>
                  </a:lnTo>
                  <a:lnTo>
                    <a:pt x="352" y="696"/>
                  </a:lnTo>
                  <a:lnTo>
                    <a:pt x="352" y="698"/>
                  </a:lnTo>
                  <a:lnTo>
                    <a:pt x="354" y="698"/>
                  </a:lnTo>
                  <a:lnTo>
                    <a:pt x="356" y="696"/>
                  </a:lnTo>
                  <a:lnTo>
                    <a:pt x="356" y="694"/>
                  </a:lnTo>
                  <a:lnTo>
                    <a:pt x="358" y="694"/>
                  </a:lnTo>
                  <a:lnTo>
                    <a:pt x="360" y="694"/>
                  </a:lnTo>
                  <a:lnTo>
                    <a:pt x="360" y="696"/>
                  </a:lnTo>
                  <a:lnTo>
                    <a:pt x="364" y="698"/>
                  </a:lnTo>
                  <a:lnTo>
                    <a:pt x="366" y="700"/>
                  </a:lnTo>
                  <a:lnTo>
                    <a:pt x="366" y="702"/>
                  </a:lnTo>
                  <a:lnTo>
                    <a:pt x="368" y="702"/>
                  </a:lnTo>
                  <a:lnTo>
                    <a:pt x="370" y="704"/>
                  </a:lnTo>
                  <a:lnTo>
                    <a:pt x="372" y="704"/>
                  </a:lnTo>
                  <a:lnTo>
                    <a:pt x="374" y="704"/>
                  </a:lnTo>
                  <a:lnTo>
                    <a:pt x="374" y="706"/>
                  </a:lnTo>
                  <a:lnTo>
                    <a:pt x="376" y="706"/>
                  </a:lnTo>
                  <a:lnTo>
                    <a:pt x="378" y="706"/>
                  </a:lnTo>
                  <a:lnTo>
                    <a:pt x="378" y="708"/>
                  </a:lnTo>
                  <a:lnTo>
                    <a:pt x="380" y="710"/>
                  </a:lnTo>
                  <a:lnTo>
                    <a:pt x="382" y="712"/>
                  </a:lnTo>
                  <a:lnTo>
                    <a:pt x="384" y="714"/>
                  </a:lnTo>
                  <a:lnTo>
                    <a:pt x="388" y="714"/>
                  </a:lnTo>
                  <a:lnTo>
                    <a:pt x="390" y="714"/>
                  </a:lnTo>
                  <a:lnTo>
                    <a:pt x="390" y="716"/>
                  </a:lnTo>
                  <a:lnTo>
                    <a:pt x="392" y="718"/>
                  </a:lnTo>
                  <a:lnTo>
                    <a:pt x="392" y="720"/>
                  </a:lnTo>
                  <a:lnTo>
                    <a:pt x="394" y="722"/>
                  </a:lnTo>
                  <a:lnTo>
                    <a:pt x="394" y="724"/>
                  </a:lnTo>
                  <a:lnTo>
                    <a:pt x="396" y="724"/>
                  </a:lnTo>
                  <a:lnTo>
                    <a:pt x="396" y="726"/>
                  </a:lnTo>
                  <a:lnTo>
                    <a:pt x="398" y="726"/>
                  </a:lnTo>
                  <a:lnTo>
                    <a:pt x="402" y="726"/>
                  </a:lnTo>
                  <a:lnTo>
                    <a:pt x="404" y="728"/>
                  </a:lnTo>
                  <a:lnTo>
                    <a:pt x="404" y="730"/>
                  </a:lnTo>
                  <a:lnTo>
                    <a:pt x="402" y="732"/>
                  </a:lnTo>
                  <a:lnTo>
                    <a:pt x="400" y="734"/>
                  </a:lnTo>
                  <a:lnTo>
                    <a:pt x="398" y="736"/>
                  </a:lnTo>
                  <a:lnTo>
                    <a:pt x="398" y="738"/>
                  </a:lnTo>
                  <a:lnTo>
                    <a:pt x="398" y="740"/>
                  </a:lnTo>
                  <a:lnTo>
                    <a:pt x="400" y="740"/>
                  </a:lnTo>
                  <a:lnTo>
                    <a:pt x="400" y="742"/>
                  </a:lnTo>
                  <a:lnTo>
                    <a:pt x="402" y="742"/>
                  </a:lnTo>
                  <a:lnTo>
                    <a:pt x="402" y="744"/>
                  </a:lnTo>
                  <a:lnTo>
                    <a:pt x="400" y="746"/>
                  </a:lnTo>
                  <a:lnTo>
                    <a:pt x="400" y="748"/>
                  </a:lnTo>
                  <a:lnTo>
                    <a:pt x="400" y="750"/>
                  </a:lnTo>
                  <a:lnTo>
                    <a:pt x="402" y="750"/>
                  </a:lnTo>
                  <a:lnTo>
                    <a:pt x="404" y="750"/>
                  </a:lnTo>
                  <a:lnTo>
                    <a:pt x="404" y="748"/>
                  </a:lnTo>
                  <a:lnTo>
                    <a:pt x="406" y="746"/>
                  </a:lnTo>
                  <a:lnTo>
                    <a:pt x="408" y="744"/>
                  </a:lnTo>
                  <a:lnTo>
                    <a:pt x="410" y="740"/>
                  </a:lnTo>
                  <a:lnTo>
                    <a:pt x="412" y="738"/>
                  </a:lnTo>
                  <a:lnTo>
                    <a:pt x="412" y="736"/>
                  </a:lnTo>
                  <a:lnTo>
                    <a:pt x="414" y="736"/>
                  </a:lnTo>
                  <a:lnTo>
                    <a:pt x="414" y="734"/>
                  </a:lnTo>
                  <a:lnTo>
                    <a:pt x="414" y="732"/>
                  </a:lnTo>
                  <a:lnTo>
                    <a:pt x="414" y="730"/>
                  </a:lnTo>
                  <a:lnTo>
                    <a:pt x="414" y="728"/>
                  </a:lnTo>
                  <a:lnTo>
                    <a:pt x="414" y="726"/>
                  </a:lnTo>
                  <a:lnTo>
                    <a:pt x="412" y="726"/>
                  </a:lnTo>
                  <a:lnTo>
                    <a:pt x="414" y="722"/>
                  </a:lnTo>
                  <a:lnTo>
                    <a:pt x="416" y="722"/>
                  </a:lnTo>
                  <a:lnTo>
                    <a:pt x="416" y="720"/>
                  </a:lnTo>
                  <a:lnTo>
                    <a:pt x="418" y="718"/>
                  </a:lnTo>
                  <a:lnTo>
                    <a:pt x="416" y="718"/>
                  </a:lnTo>
                  <a:lnTo>
                    <a:pt x="416" y="716"/>
                  </a:lnTo>
                  <a:lnTo>
                    <a:pt x="414" y="714"/>
                  </a:lnTo>
                  <a:lnTo>
                    <a:pt x="414" y="712"/>
                  </a:lnTo>
                  <a:lnTo>
                    <a:pt x="414" y="710"/>
                  </a:lnTo>
                  <a:lnTo>
                    <a:pt x="416" y="708"/>
                  </a:lnTo>
                  <a:lnTo>
                    <a:pt x="418" y="708"/>
                  </a:lnTo>
                  <a:lnTo>
                    <a:pt x="418" y="706"/>
                  </a:lnTo>
                  <a:lnTo>
                    <a:pt x="418" y="704"/>
                  </a:lnTo>
                  <a:lnTo>
                    <a:pt x="418" y="702"/>
                  </a:lnTo>
                  <a:lnTo>
                    <a:pt x="420" y="702"/>
                  </a:lnTo>
                  <a:lnTo>
                    <a:pt x="422" y="702"/>
                  </a:lnTo>
                  <a:lnTo>
                    <a:pt x="424" y="702"/>
                  </a:lnTo>
                  <a:lnTo>
                    <a:pt x="424" y="700"/>
                  </a:lnTo>
                  <a:lnTo>
                    <a:pt x="424" y="698"/>
                  </a:lnTo>
                  <a:lnTo>
                    <a:pt x="426" y="696"/>
                  </a:lnTo>
                  <a:lnTo>
                    <a:pt x="426" y="694"/>
                  </a:lnTo>
                  <a:lnTo>
                    <a:pt x="426" y="690"/>
                  </a:lnTo>
                  <a:lnTo>
                    <a:pt x="426" y="688"/>
                  </a:lnTo>
                  <a:lnTo>
                    <a:pt x="428" y="686"/>
                  </a:lnTo>
                  <a:lnTo>
                    <a:pt x="428" y="684"/>
                  </a:lnTo>
                  <a:lnTo>
                    <a:pt x="430" y="684"/>
                  </a:lnTo>
                  <a:lnTo>
                    <a:pt x="432" y="682"/>
                  </a:lnTo>
                  <a:lnTo>
                    <a:pt x="434" y="682"/>
                  </a:lnTo>
                  <a:lnTo>
                    <a:pt x="436" y="682"/>
                  </a:lnTo>
                  <a:lnTo>
                    <a:pt x="436" y="684"/>
                  </a:lnTo>
                  <a:lnTo>
                    <a:pt x="436" y="686"/>
                  </a:lnTo>
                  <a:lnTo>
                    <a:pt x="436" y="688"/>
                  </a:lnTo>
                  <a:lnTo>
                    <a:pt x="436" y="690"/>
                  </a:lnTo>
                  <a:lnTo>
                    <a:pt x="434" y="692"/>
                  </a:lnTo>
                  <a:lnTo>
                    <a:pt x="434" y="694"/>
                  </a:lnTo>
                  <a:lnTo>
                    <a:pt x="432" y="694"/>
                  </a:lnTo>
                  <a:lnTo>
                    <a:pt x="432" y="696"/>
                  </a:lnTo>
                  <a:lnTo>
                    <a:pt x="432" y="698"/>
                  </a:lnTo>
                  <a:lnTo>
                    <a:pt x="430" y="700"/>
                  </a:lnTo>
                  <a:lnTo>
                    <a:pt x="430" y="702"/>
                  </a:lnTo>
                  <a:lnTo>
                    <a:pt x="430" y="704"/>
                  </a:lnTo>
                  <a:lnTo>
                    <a:pt x="428" y="706"/>
                  </a:lnTo>
                  <a:lnTo>
                    <a:pt x="426" y="708"/>
                  </a:lnTo>
                  <a:lnTo>
                    <a:pt x="424" y="708"/>
                  </a:lnTo>
                  <a:lnTo>
                    <a:pt x="422" y="710"/>
                  </a:lnTo>
                  <a:lnTo>
                    <a:pt x="420" y="712"/>
                  </a:lnTo>
                  <a:lnTo>
                    <a:pt x="418" y="714"/>
                  </a:lnTo>
                  <a:lnTo>
                    <a:pt x="416" y="714"/>
                  </a:lnTo>
                  <a:lnTo>
                    <a:pt x="418" y="716"/>
                  </a:lnTo>
                  <a:lnTo>
                    <a:pt x="420" y="716"/>
                  </a:lnTo>
                  <a:lnTo>
                    <a:pt x="422" y="716"/>
                  </a:lnTo>
                  <a:lnTo>
                    <a:pt x="422" y="714"/>
                  </a:lnTo>
                  <a:lnTo>
                    <a:pt x="424" y="714"/>
                  </a:lnTo>
                  <a:lnTo>
                    <a:pt x="424" y="712"/>
                  </a:lnTo>
                  <a:lnTo>
                    <a:pt x="424" y="710"/>
                  </a:lnTo>
                  <a:lnTo>
                    <a:pt x="426" y="710"/>
                  </a:lnTo>
                  <a:lnTo>
                    <a:pt x="428" y="710"/>
                  </a:lnTo>
                  <a:lnTo>
                    <a:pt x="430" y="710"/>
                  </a:lnTo>
                  <a:lnTo>
                    <a:pt x="430" y="708"/>
                  </a:lnTo>
                  <a:lnTo>
                    <a:pt x="432" y="706"/>
                  </a:lnTo>
                  <a:lnTo>
                    <a:pt x="434" y="702"/>
                  </a:lnTo>
                  <a:lnTo>
                    <a:pt x="436" y="700"/>
                  </a:lnTo>
                  <a:lnTo>
                    <a:pt x="438" y="696"/>
                  </a:lnTo>
                  <a:lnTo>
                    <a:pt x="440" y="692"/>
                  </a:lnTo>
                  <a:lnTo>
                    <a:pt x="440" y="688"/>
                  </a:lnTo>
                  <a:lnTo>
                    <a:pt x="442" y="684"/>
                  </a:lnTo>
                  <a:lnTo>
                    <a:pt x="444" y="680"/>
                  </a:lnTo>
                  <a:lnTo>
                    <a:pt x="446" y="674"/>
                  </a:lnTo>
                  <a:lnTo>
                    <a:pt x="448" y="668"/>
                  </a:lnTo>
                  <a:lnTo>
                    <a:pt x="448" y="666"/>
                  </a:lnTo>
                  <a:lnTo>
                    <a:pt x="448" y="664"/>
                  </a:lnTo>
                  <a:lnTo>
                    <a:pt x="450" y="662"/>
                  </a:lnTo>
                  <a:lnTo>
                    <a:pt x="452" y="660"/>
                  </a:lnTo>
                  <a:lnTo>
                    <a:pt x="454" y="658"/>
                  </a:lnTo>
                  <a:lnTo>
                    <a:pt x="454" y="656"/>
                  </a:lnTo>
                  <a:lnTo>
                    <a:pt x="456" y="654"/>
                  </a:lnTo>
                  <a:lnTo>
                    <a:pt x="458" y="654"/>
                  </a:lnTo>
                  <a:lnTo>
                    <a:pt x="460" y="652"/>
                  </a:lnTo>
                  <a:lnTo>
                    <a:pt x="460" y="650"/>
                  </a:lnTo>
                  <a:lnTo>
                    <a:pt x="460" y="648"/>
                  </a:lnTo>
                  <a:lnTo>
                    <a:pt x="458" y="646"/>
                  </a:lnTo>
                  <a:lnTo>
                    <a:pt x="460" y="646"/>
                  </a:lnTo>
                  <a:lnTo>
                    <a:pt x="462" y="644"/>
                  </a:lnTo>
                  <a:lnTo>
                    <a:pt x="464" y="642"/>
                  </a:lnTo>
                  <a:lnTo>
                    <a:pt x="462" y="640"/>
                  </a:lnTo>
                  <a:lnTo>
                    <a:pt x="462" y="638"/>
                  </a:lnTo>
                  <a:lnTo>
                    <a:pt x="462" y="636"/>
                  </a:lnTo>
                  <a:lnTo>
                    <a:pt x="462" y="634"/>
                  </a:lnTo>
                  <a:lnTo>
                    <a:pt x="462" y="632"/>
                  </a:lnTo>
                  <a:lnTo>
                    <a:pt x="464" y="630"/>
                  </a:lnTo>
                  <a:lnTo>
                    <a:pt x="462" y="630"/>
                  </a:lnTo>
                  <a:lnTo>
                    <a:pt x="462" y="628"/>
                  </a:lnTo>
                  <a:lnTo>
                    <a:pt x="460" y="628"/>
                  </a:lnTo>
                  <a:lnTo>
                    <a:pt x="462" y="626"/>
                  </a:lnTo>
                  <a:lnTo>
                    <a:pt x="462" y="624"/>
                  </a:lnTo>
                  <a:lnTo>
                    <a:pt x="462" y="622"/>
                  </a:lnTo>
                  <a:lnTo>
                    <a:pt x="462" y="620"/>
                  </a:lnTo>
                  <a:lnTo>
                    <a:pt x="460" y="618"/>
                  </a:lnTo>
                  <a:lnTo>
                    <a:pt x="458" y="618"/>
                  </a:lnTo>
                  <a:lnTo>
                    <a:pt x="458" y="616"/>
                  </a:lnTo>
                  <a:lnTo>
                    <a:pt x="456" y="614"/>
                  </a:lnTo>
                  <a:lnTo>
                    <a:pt x="456" y="612"/>
                  </a:lnTo>
                  <a:lnTo>
                    <a:pt x="456" y="610"/>
                  </a:lnTo>
                  <a:lnTo>
                    <a:pt x="456" y="608"/>
                  </a:lnTo>
                  <a:lnTo>
                    <a:pt x="454" y="606"/>
                  </a:lnTo>
                  <a:lnTo>
                    <a:pt x="454" y="604"/>
                  </a:lnTo>
                  <a:lnTo>
                    <a:pt x="456" y="604"/>
                  </a:lnTo>
                  <a:lnTo>
                    <a:pt x="456" y="606"/>
                  </a:lnTo>
                  <a:lnTo>
                    <a:pt x="458" y="606"/>
                  </a:lnTo>
                  <a:lnTo>
                    <a:pt x="458" y="604"/>
                  </a:lnTo>
                  <a:lnTo>
                    <a:pt x="458" y="602"/>
                  </a:lnTo>
                  <a:lnTo>
                    <a:pt x="458" y="600"/>
                  </a:lnTo>
                  <a:lnTo>
                    <a:pt x="458" y="598"/>
                  </a:lnTo>
                  <a:lnTo>
                    <a:pt x="456" y="598"/>
                  </a:lnTo>
                  <a:lnTo>
                    <a:pt x="454" y="598"/>
                  </a:lnTo>
                  <a:lnTo>
                    <a:pt x="454" y="596"/>
                  </a:lnTo>
                  <a:lnTo>
                    <a:pt x="456" y="596"/>
                  </a:lnTo>
                  <a:lnTo>
                    <a:pt x="458" y="596"/>
                  </a:lnTo>
                  <a:lnTo>
                    <a:pt x="458" y="594"/>
                  </a:lnTo>
                  <a:lnTo>
                    <a:pt x="458" y="592"/>
                  </a:lnTo>
                  <a:lnTo>
                    <a:pt x="456" y="592"/>
                  </a:lnTo>
                  <a:lnTo>
                    <a:pt x="456" y="590"/>
                  </a:lnTo>
                  <a:lnTo>
                    <a:pt x="454" y="590"/>
                  </a:lnTo>
                  <a:lnTo>
                    <a:pt x="454" y="588"/>
                  </a:lnTo>
                  <a:lnTo>
                    <a:pt x="456" y="586"/>
                  </a:lnTo>
                  <a:lnTo>
                    <a:pt x="458" y="586"/>
                  </a:lnTo>
                  <a:lnTo>
                    <a:pt x="460" y="586"/>
                  </a:lnTo>
                  <a:lnTo>
                    <a:pt x="462" y="586"/>
                  </a:lnTo>
                  <a:lnTo>
                    <a:pt x="462" y="588"/>
                  </a:lnTo>
                  <a:lnTo>
                    <a:pt x="464" y="588"/>
                  </a:lnTo>
                  <a:lnTo>
                    <a:pt x="464" y="590"/>
                  </a:lnTo>
                  <a:lnTo>
                    <a:pt x="466" y="590"/>
                  </a:lnTo>
                  <a:lnTo>
                    <a:pt x="466" y="588"/>
                  </a:lnTo>
                  <a:lnTo>
                    <a:pt x="468" y="586"/>
                  </a:lnTo>
                  <a:lnTo>
                    <a:pt x="466" y="586"/>
                  </a:lnTo>
                  <a:lnTo>
                    <a:pt x="466" y="584"/>
                  </a:lnTo>
                  <a:lnTo>
                    <a:pt x="468" y="582"/>
                  </a:lnTo>
                  <a:lnTo>
                    <a:pt x="468" y="580"/>
                  </a:lnTo>
                  <a:lnTo>
                    <a:pt x="468" y="578"/>
                  </a:lnTo>
                  <a:lnTo>
                    <a:pt x="470" y="578"/>
                  </a:lnTo>
                  <a:lnTo>
                    <a:pt x="470" y="576"/>
                  </a:lnTo>
                  <a:lnTo>
                    <a:pt x="472" y="576"/>
                  </a:lnTo>
                  <a:lnTo>
                    <a:pt x="474" y="574"/>
                  </a:lnTo>
                  <a:lnTo>
                    <a:pt x="478" y="574"/>
                  </a:lnTo>
                  <a:lnTo>
                    <a:pt x="478" y="572"/>
                  </a:lnTo>
                  <a:lnTo>
                    <a:pt x="480" y="572"/>
                  </a:lnTo>
                  <a:lnTo>
                    <a:pt x="480" y="570"/>
                  </a:lnTo>
                  <a:lnTo>
                    <a:pt x="480" y="568"/>
                  </a:lnTo>
                  <a:lnTo>
                    <a:pt x="480" y="566"/>
                  </a:lnTo>
                  <a:lnTo>
                    <a:pt x="482" y="566"/>
                  </a:lnTo>
                  <a:lnTo>
                    <a:pt x="482" y="564"/>
                  </a:lnTo>
                  <a:lnTo>
                    <a:pt x="484" y="564"/>
                  </a:lnTo>
                  <a:lnTo>
                    <a:pt x="486" y="564"/>
                  </a:lnTo>
                  <a:lnTo>
                    <a:pt x="488" y="564"/>
                  </a:lnTo>
                  <a:lnTo>
                    <a:pt x="488" y="562"/>
                  </a:lnTo>
                  <a:lnTo>
                    <a:pt x="490" y="562"/>
                  </a:lnTo>
                  <a:lnTo>
                    <a:pt x="492" y="562"/>
                  </a:lnTo>
                  <a:lnTo>
                    <a:pt x="494" y="562"/>
                  </a:lnTo>
                  <a:lnTo>
                    <a:pt x="494" y="560"/>
                  </a:lnTo>
                  <a:lnTo>
                    <a:pt x="496" y="558"/>
                  </a:lnTo>
                  <a:lnTo>
                    <a:pt x="496" y="556"/>
                  </a:lnTo>
                  <a:lnTo>
                    <a:pt x="498" y="556"/>
                  </a:lnTo>
                  <a:lnTo>
                    <a:pt x="500" y="556"/>
                  </a:lnTo>
                  <a:lnTo>
                    <a:pt x="502" y="556"/>
                  </a:lnTo>
                  <a:lnTo>
                    <a:pt x="504" y="558"/>
                  </a:lnTo>
                  <a:lnTo>
                    <a:pt x="506" y="558"/>
                  </a:lnTo>
                  <a:lnTo>
                    <a:pt x="506" y="560"/>
                  </a:lnTo>
                  <a:lnTo>
                    <a:pt x="506" y="562"/>
                  </a:lnTo>
                  <a:lnTo>
                    <a:pt x="508" y="560"/>
                  </a:lnTo>
                  <a:lnTo>
                    <a:pt x="510" y="560"/>
                  </a:lnTo>
                  <a:lnTo>
                    <a:pt x="510" y="558"/>
                  </a:lnTo>
                  <a:lnTo>
                    <a:pt x="508" y="558"/>
                  </a:lnTo>
                  <a:lnTo>
                    <a:pt x="508" y="556"/>
                  </a:lnTo>
                  <a:lnTo>
                    <a:pt x="506" y="556"/>
                  </a:lnTo>
                  <a:lnTo>
                    <a:pt x="506" y="554"/>
                  </a:lnTo>
                  <a:lnTo>
                    <a:pt x="508" y="554"/>
                  </a:lnTo>
                  <a:lnTo>
                    <a:pt x="510" y="552"/>
                  </a:lnTo>
                  <a:lnTo>
                    <a:pt x="512" y="550"/>
                  </a:lnTo>
                  <a:lnTo>
                    <a:pt x="514" y="550"/>
                  </a:lnTo>
                  <a:lnTo>
                    <a:pt x="516" y="550"/>
                  </a:lnTo>
                  <a:lnTo>
                    <a:pt x="518" y="550"/>
                  </a:lnTo>
                  <a:lnTo>
                    <a:pt x="520" y="550"/>
                  </a:lnTo>
                  <a:lnTo>
                    <a:pt x="520" y="548"/>
                  </a:lnTo>
                  <a:lnTo>
                    <a:pt x="518" y="546"/>
                  </a:lnTo>
                  <a:lnTo>
                    <a:pt x="516" y="546"/>
                  </a:lnTo>
                  <a:lnTo>
                    <a:pt x="518" y="544"/>
                  </a:lnTo>
                  <a:lnTo>
                    <a:pt x="520" y="542"/>
                  </a:lnTo>
                  <a:lnTo>
                    <a:pt x="522" y="542"/>
                  </a:lnTo>
                  <a:lnTo>
                    <a:pt x="524" y="542"/>
                  </a:lnTo>
                  <a:lnTo>
                    <a:pt x="524" y="544"/>
                  </a:lnTo>
                  <a:lnTo>
                    <a:pt x="524" y="546"/>
                  </a:lnTo>
                  <a:lnTo>
                    <a:pt x="524" y="548"/>
                  </a:lnTo>
                  <a:lnTo>
                    <a:pt x="526" y="546"/>
                  </a:lnTo>
                  <a:lnTo>
                    <a:pt x="526" y="544"/>
                  </a:lnTo>
                  <a:lnTo>
                    <a:pt x="526" y="542"/>
                  </a:lnTo>
                  <a:lnTo>
                    <a:pt x="530" y="542"/>
                  </a:lnTo>
                  <a:lnTo>
                    <a:pt x="532" y="542"/>
                  </a:lnTo>
                  <a:lnTo>
                    <a:pt x="534" y="542"/>
                  </a:lnTo>
                  <a:lnTo>
                    <a:pt x="536" y="544"/>
                  </a:lnTo>
                  <a:lnTo>
                    <a:pt x="536" y="542"/>
                  </a:lnTo>
                  <a:lnTo>
                    <a:pt x="536" y="540"/>
                  </a:lnTo>
                  <a:lnTo>
                    <a:pt x="538" y="540"/>
                  </a:lnTo>
                  <a:lnTo>
                    <a:pt x="538" y="538"/>
                  </a:lnTo>
                  <a:lnTo>
                    <a:pt x="540" y="538"/>
                  </a:lnTo>
                  <a:lnTo>
                    <a:pt x="540" y="536"/>
                  </a:lnTo>
                  <a:lnTo>
                    <a:pt x="542" y="536"/>
                  </a:lnTo>
                  <a:lnTo>
                    <a:pt x="544" y="536"/>
                  </a:lnTo>
                  <a:lnTo>
                    <a:pt x="544" y="538"/>
                  </a:lnTo>
                  <a:lnTo>
                    <a:pt x="544" y="540"/>
                  </a:lnTo>
                  <a:lnTo>
                    <a:pt x="544" y="542"/>
                  </a:lnTo>
                  <a:lnTo>
                    <a:pt x="544" y="544"/>
                  </a:lnTo>
                  <a:lnTo>
                    <a:pt x="548" y="542"/>
                  </a:lnTo>
                  <a:lnTo>
                    <a:pt x="550" y="542"/>
                  </a:lnTo>
                  <a:lnTo>
                    <a:pt x="552" y="542"/>
                  </a:lnTo>
                  <a:lnTo>
                    <a:pt x="554" y="542"/>
                  </a:lnTo>
                  <a:lnTo>
                    <a:pt x="556" y="542"/>
                  </a:lnTo>
                  <a:lnTo>
                    <a:pt x="558" y="542"/>
                  </a:lnTo>
                  <a:lnTo>
                    <a:pt x="560" y="542"/>
                  </a:lnTo>
                  <a:lnTo>
                    <a:pt x="562" y="540"/>
                  </a:lnTo>
                  <a:lnTo>
                    <a:pt x="562" y="538"/>
                  </a:lnTo>
                  <a:lnTo>
                    <a:pt x="562" y="536"/>
                  </a:lnTo>
                  <a:lnTo>
                    <a:pt x="560" y="536"/>
                  </a:lnTo>
                  <a:lnTo>
                    <a:pt x="560" y="534"/>
                  </a:lnTo>
                  <a:lnTo>
                    <a:pt x="562" y="534"/>
                  </a:lnTo>
                  <a:lnTo>
                    <a:pt x="562" y="532"/>
                  </a:lnTo>
                  <a:lnTo>
                    <a:pt x="564" y="528"/>
                  </a:lnTo>
                  <a:lnTo>
                    <a:pt x="566" y="528"/>
                  </a:lnTo>
                  <a:lnTo>
                    <a:pt x="568" y="526"/>
                  </a:lnTo>
                  <a:lnTo>
                    <a:pt x="570" y="526"/>
                  </a:lnTo>
                  <a:lnTo>
                    <a:pt x="572" y="526"/>
                  </a:lnTo>
                  <a:lnTo>
                    <a:pt x="574" y="524"/>
                  </a:lnTo>
                  <a:lnTo>
                    <a:pt x="576" y="524"/>
                  </a:lnTo>
                  <a:lnTo>
                    <a:pt x="578" y="524"/>
                  </a:lnTo>
                  <a:lnTo>
                    <a:pt x="576" y="524"/>
                  </a:lnTo>
                  <a:lnTo>
                    <a:pt x="576" y="522"/>
                  </a:lnTo>
                  <a:lnTo>
                    <a:pt x="576" y="520"/>
                  </a:lnTo>
                  <a:lnTo>
                    <a:pt x="576" y="518"/>
                  </a:lnTo>
                  <a:lnTo>
                    <a:pt x="576" y="516"/>
                  </a:lnTo>
                  <a:lnTo>
                    <a:pt x="576" y="512"/>
                  </a:lnTo>
                  <a:lnTo>
                    <a:pt x="576" y="510"/>
                  </a:lnTo>
                  <a:lnTo>
                    <a:pt x="576" y="508"/>
                  </a:lnTo>
                  <a:lnTo>
                    <a:pt x="576" y="504"/>
                  </a:lnTo>
                  <a:lnTo>
                    <a:pt x="576" y="502"/>
                  </a:lnTo>
                  <a:lnTo>
                    <a:pt x="578" y="500"/>
                  </a:lnTo>
                  <a:lnTo>
                    <a:pt x="580" y="498"/>
                  </a:lnTo>
                  <a:lnTo>
                    <a:pt x="582" y="496"/>
                  </a:lnTo>
                  <a:lnTo>
                    <a:pt x="584" y="494"/>
                  </a:lnTo>
                  <a:lnTo>
                    <a:pt x="584" y="492"/>
                  </a:lnTo>
                  <a:lnTo>
                    <a:pt x="584" y="490"/>
                  </a:lnTo>
                  <a:lnTo>
                    <a:pt x="586" y="490"/>
                  </a:lnTo>
                  <a:lnTo>
                    <a:pt x="588" y="488"/>
                  </a:lnTo>
                  <a:lnTo>
                    <a:pt x="588" y="486"/>
                  </a:lnTo>
                  <a:lnTo>
                    <a:pt x="588" y="484"/>
                  </a:lnTo>
                  <a:lnTo>
                    <a:pt x="588" y="482"/>
                  </a:lnTo>
                  <a:lnTo>
                    <a:pt x="588" y="480"/>
                  </a:lnTo>
                  <a:lnTo>
                    <a:pt x="590" y="480"/>
                  </a:lnTo>
                  <a:lnTo>
                    <a:pt x="592" y="480"/>
                  </a:lnTo>
                  <a:lnTo>
                    <a:pt x="592" y="478"/>
                  </a:lnTo>
                  <a:lnTo>
                    <a:pt x="594" y="478"/>
                  </a:lnTo>
                  <a:lnTo>
                    <a:pt x="594" y="476"/>
                  </a:lnTo>
                  <a:lnTo>
                    <a:pt x="594" y="474"/>
                  </a:lnTo>
                  <a:lnTo>
                    <a:pt x="594" y="472"/>
                  </a:lnTo>
                  <a:lnTo>
                    <a:pt x="594" y="470"/>
                  </a:lnTo>
                  <a:lnTo>
                    <a:pt x="594" y="468"/>
                  </a:lnTo>
                  <a:lnTo>
                    <a:pt x="594" y="466"/>
                  </a:lnTo>
                  <a:lnTo>
                    <a:pt x="592" y="464"/>
                  </a:lnTo>
                  <a:lnTo>
                    <a:pt x="592" y="462"/>
                  </a:lnTo>
                  <a:lnTo>
                    <a:pt x="592" y="458"/>
                  </a:lnTo>
                  <a:lnTo>
                    <a:pt x="592" y="456"/>
                  </a:lnTo>
                  <a:lnTo>
                    <a:pt x="592" y="454"/>
                  </a:lnTo>
                  <a:lnTo>
                    <a:pt x="592" y="452"/>
                  </a:lnTo>
                  <a:lnTo>
                    <a:pt x="592" y="450"/>
                  </a:lnTo>
                  <a:lnTo>
                    <a:pt x="592" y="448"/>
                  </a:lnTo>
                  <a:lnTo>
                    <a:pt x="594" y="446"/>
                  </a:lnTo>
                  <a:lnTo>
                    <a:pt x="596" y="444"/>
                  </a:lnTo>
                  <a:lnTo>
                    <a:pt x="598" y="444"/>
                  </a:lnTo>
                  <a:lnTo>
                    <a:pt x="598" y="442"/>
                  </a:lnTo>
                  <a:lnTo>
                    <a:pt x="600" y="442"/>
                  </a:lnTo>
                  <a:lnTo>
                    <a:pt x="600" y="440"/>
                  </a:lnTo>
                  <a:lnTo>
                    <a:pt x="600" y="438"/>
                  </a:lnTo>
                  <a:lnTo>
                    <a:pt x="600" y="436"/>
                  </a:lnTo>
                  <a:lnTo>
                    <a:pt x="598" y="436"/>
                  </a:lnTo>
                  <a:lnTo>
                    <a:pt x="598" y="434"/>
                  </a:lnTo>
                  <a:lnTo>
                    <a:pt x="598" y="432"/>
                  </a:lnTo>
                  <a:lnTo>
                    <a:pt x="598" y="430"/>
                  </a:lnTo>
                  <a:lnTo>
                    <a:pt x="598" y="428"/>
                  </a:lnTo>
                  <a:lnTo>
                    <a:pt x="598" y="426"/>
                  </a:lnTo>
                  <a:lnTo>
                    <a:pt x="598" y="424"/>
                  </a:lnTo>
                  <a:lnTo>
                    <a:pt x="598" y="422"/>
                  </a:lnTo>
                  <a:lnTo>
                    <a:pt x="598" y="420"/>
                  </a:lnTo>
                  <a:lnTo>
                    <a:pt x="600" y="420"/>
                  </a:lnTo>
                  <a:lnTo>
                    <a:pt x="600" y="418"/>
                  </a:lnTo>
                  <a:lnTo>
                    <a:pt x="600" y="416"/>
                  </a:lnTo>
                  <a:lnTo>
                    <a:pt x="600" y="414"/>
                  </a:lnTo>
                  <a:lnTo>
                    <a:pt x="602" y="408"/>
                  </a:lnTo>
                  <a:lnTo>
                    <a:pt x="602" y="406"/>
                  </a:lnTo>
                  <a:lnTo>
                    <a:pt x="602" y="404"/>
                  </a:lnTo>
                  <a:lnTo>
                    <a:pt x="602" y="402"/>
                  </a:lnTo>
                  <a:lnTo>
                    <a:pt x="602" y="400"/>
                  </a:lnTo>
                  <a:lnTo>
                    <a:pt x="600" y="398"/>
                  </a:lnTo>
                  <a:lnTo>
                    <a:pt x="600" y="396"/>
                  </a:lnTo>
                  <a:lnTo>
                    <a:pt x="600" y="390"/>
                  </a:lnTo>
                  <a:lnTo>
                    <a:pt x="598" y="386"/>
                  </a:lnTo>
                  <a:lnTo>
                    <a:pt x="598" y="384"/>
                  </a:lnTo>
                  <a:lnTo>
                    <a:pt x="598" y="382"/>
                  </a:lnTo>
                  <a:lnTo>
                    <a:pt x="598" y="380"/>
                  </a:lnTo>
                  <a:lnTo>
                    <a:pt x="596" y="380"/>
                  </a:lnTo>
                  <a:lnTo>
                    <a:pt x="598" y="376"/>
                  </a:lnTo>
                  <a:lnTo>
                    <a:pt x="598" y="374"/>
                  </a:lnTo>
                  <a:lnTo>
                    <a:pt x="598" y="372"/>
                  </a:lnTo>
                  <a:lnTo>
                    <a:pt x="598" y="370"/>
                  </a:lnTo>
                  <a:lnTo>
                    <a:pt x="598" y="368"/>
                  </a:lnTo>
                  <a:lnTo>
                    <a:pt x="598" y="366"/>
                  </a:lnTo>
                  <a:lnTo>
                    <a:pt x="596" y="364"/>
                  </a:lnTo>
                  <a:lnTo>
                    <a:pt x="596" y="360"/>
                  </a:lnTo>
                  <a:lnTo>
                    <a:pt x="596" y="358"/>
                  </a:lnTo>
                  <a:lnTo>
                    <a:pt x="598" y="356"/>
                  </a:lnTo>
                  <a:lnTo>
                    <a:pt x="598" y="354"/>
                  </a:lnTo>
                  <a:lnTo>
                    <a:pt x="600" y="352"/>
                  </a:lnTo>
                  <a:lnTo>
                    <a:pt x="602" y="352"/>
                  </a:lnTo>
                  <a:lnTo>
                    <a:pt x="602" y="350"/>
                  </a:lnTo>
                  <a:lnTo>
                    <a:pt x="600" y="350"/>
                  </a:lnTo>
                  <a:lnTo>
                    <a:pt x="600" y="348"/>
                  </a:lnTo>
                  <a:lnTo>
                    <a:pt x="598" y="348"/>
                  </a:lnTo>
                  <a:lnTo>
                    <a:pt x="598" y="346"/>
                  </a:lnTo>
                  <a:lnTo>
                    <a:pt x="600" y="346"/>
                  </a:lnTo>
                  <a:lnTo>
                    <a:pt x="602" y="344"/>
                  </a:lnTo>
                  <a:lnTo>
                    <a:pt x="604" y="344"/>
                  </a:lnTo>
                  <a:lnTo>
                    <a:pt x="606" y="346"/>
                  </a:lnTo>
                  <a:lnTo>
                    <a:pt x="606" y="348"/>
                  </a:lnTo>
                  <a:lnTo>
                    <a:pt x="608" y="348"/>
                  </a:lnTo>
                  <a:lnTo>
                    <a:pt x="608" y="350"/>
                  </a:lnTo>
                  <a:lnTo>
                    <a:pt x="608" y="348"/>
                  </a:lnTo>
                  <a:lnTo>
                    <a:pt x="610" y="348"/>
                  </a:lnTo>
                  <a:lnTo>
                    <a:pt x="612" y="346"/>
                  </a:lnTo>
                  <a:lnTo>
                    <a:pt x="616" y="342"/>
                  </a:lnTo>
                  <a:lnTo>
                    <a:pt x="618" y="340"/>
                  </a:lnTo>
                  <a:lnTo>
                    <a:pt x="620" y="338"/>
                  </a:lnTo>
                  <a:lnTo>
                    <a:pt x="620" y="334"/>
                  </a:lnTo>
                  <a:lnTo>
                    <a:pt x="620" y="332"/>
                  </a:lnTo>
                  <a:lnTo>
                    <a:pt x="620" y="328"/>
                  </a:lnTo>
                  <a:lnTo>
                    <a:pt x="622" y="324"/>
                  </a:lnTo>
                  <a:lnTo>
                    <a:pt x="622" y="322"/>
                  </a:lnTo>
                  <a:lnTo>
                    <a:pt x="622" y="320"/>
                  </a:lnTo>
                  <a:lnTo>
                    <a:pt x="624" y="320"/>
                  </a:lnTo>
                  <a:lnTo>
                    <a:pt x="624" y="318"/>
                  </a:lnTo>
                  <a:lnTo>
                    <a:pt x="626" y="318"/>
                  </a:lnTo>
                  <a:lnTo>
                    <a:pt x="628" y="316"/>
                  </a:lnTo>
                  <a:lnTo>
                    <a:pt x="628" y="314"/>
                  </a:lnTo>
                  <a:lnTo>
                    <a:pt x="630" y="312"/>
                  </a:lnTo>
                  <a:lnTo>
                    <a:pt x="630" y="310"/>
                  </a:lnTo>
                  <a:lnTo>
                    <a:pt x="630" y="308"/>
                  </a:lnTo>
                  <a:lnTo>
                    <a:pt x="632" y="306"/>
                  </a:lnTo>
                  <a:lnTo>
                    <a:pt x="634" y="306"/>
                  </a:lnTo>
                  <a:lnTo>
                    <a:pt x="636" y="306"/>
                  </a:lnTo>
                  <a:lnTo>
                    <a:pt x="638" y="304"/>
                  </a:lnTo>
                  <a:lnTo>
                    <a:pt x="640" y="304"/>
                  </a:lnTo>
                  <a:lnTo>
                    <a:pt x="640" y="302"/>
                  </a:lnTo>
                  <a:lnTo>
                    <a:pt x="640" y="300"/>
                  </a:lnTo>
                  <a:lnTo>
                    <a:pt x="640" y="298"/>
                  </a:lnTo>
                  <a:lnTo>
                    <a:pt x="642" y="298"/>
                  </a:lnTo>
                  <a:lnTo>
                    <a:pt x="642" y="296"/>
                  </a:lnTo>
                  <a:lnTo>
                    <a:pt x="644" y="296"/>
                  </a:lnTo>
                  <a:lnTo>
                    <a:pt x="644" y="294"/>
                  </a:lnTo>
                  <a:lnTo>
                    <a:pt x="646" y="294"/>
                  </a:lnTo>
                  <a:lnTo>
                    <a:pt x="648" y="292"/>
                  </a:lnTo>
                  <a:lnTo>
                    <a:pt x="650" y="290"/>
                  </a:lnTo>
                  <a:lnTo>
                    <a:pt x="650" y="288"/>
                  </a:lnTo>
                  <a:lnTo>
                    <a:pt x="652" y="286"/>
                  </a:lnTo>
                  <a:lnTo>
                    <a:pt x="654" y="282"/>
                  </a:lnTo>
                  <a:lnTo>
                    <a:pt x="656" y="278"/>
                  </a:lnTo>
                  <a:lnTo>
                    <a:pt x="656" y="276"/>
                  </a:lnTo>
                  <a:lnTo>
                    <a:pt x="658" y="272"/>
                  </a:lnTo>
                  <a:lnTo>
                    <a:pt x="660" y="268"/>
                  </a:lnTo>
                  <a:lnTo>
                    <a:pt x="660" y="266"/>
                  </a:lnTo>
                  <a:lnTo>
                    <a:pt x="662" y="264"/>
                  </a:lnTo>
                  <a:lnTo>
                    <a:pt x="664" y="260"/>
                  </a:lnTo>
                  <a:lnTo>
                    <a:pt x="664" y="258"/>
                  </a:lnTo>
                  <a:lnTo>
                    <a:pt x="664" y="256"/>
                  </a:lnTo>
                  <a:lnTo>
                    <a:pt x="664" y="254"/>
                  </a:lnTo>
                  <a:lnTo>
                    <a:pt x="664" y="252"/>
                  </a:lnTo>
                  <a:lnTo>
                    <a:pt x="664" y="250"/>
                  </a:lnTo>
                  <a:lnTo>
                    <a:pt x="664" y="248"/>
                  </a:lnTo>
                  <a:lnTo>
                    <a:pt x="664" y="246"/>
                  </a:lnTo>
                  <a:lnTo>
                    <a:pt x="664" y="244"/>
                  </a:lnTo>
                  <a:lnTo>
                    <a:pt x="664" y="242"/>
                  </a:lnTo>
                  <a:lnTo>
                    <a:pt x="664" y="238"/>
                  </a:lnTo>
                  <a:close/>
                </a:path>
              </a:pathLst>
            </a:custGeom>
            <a:solidFill>
              <a:schemeClr val="accent1"/>
            </a:solidFill>
            <a:ln w="3175">
              <a:solidFill>
                <a:schemeClr val="bg1"/>
              </a:solidFill>
              <a:round/>
              <a:headEnd/>
              <a:tailEnd/>
            </a:ln>
          </p:spPr>
          <p:txBody>
            <a:bodyPr/>
            <a:lstStyle/>
            <a:p>
              <a:endParaRPr lang="en-US" dirty="0"/>
            </a:p>
          </p:txBody>
        </p:sp>
        <p:sp>
          <p:nvSpPr>
            <p:cNvPr id="723" name="Freeform 44"/>
            <p:cNvSpPr>
              <a:spLocks noChangeAspect="1"/>
            </p:cNvSpPr>
            <p:nvPr/>
          </p:nvSpPr>
          <p:spPr bwMode="auto">
            <a:xfrm>
              <a:off x="1372" y="2055"/>
              <a:ext cx="36" cy="16"/>
            </a:xfrm>
            <a:custGeom>
              <a:avLst/>
              <a:gdLst/>
              <a:ahLst/>
              <a:cxnLst>
                <a:cxn ang="0">
                  <a:pos x="24" y="16"/>
                </a:cxn>
                <a:cxn ang="0">
                  <a:pos x="26" y="14"/>
                </a:cxn>
                <a:cxn ang="0">
                  <a:pos x="26" y="12"/>
                </a:cxn>
                <a:cxn ang="0">
                  <a:pos x="26" y="12"/>
                </a:cxn>
                <a:cxn ang="0">
                  <a:pos x="26" y="10"/>
                </a:cxn>
                <a:cxn ang="0">
                  <a:pos x="28" y="10"/>
                </a:cxn>
                <a:cxn ang="0">
                  <a:pos x="28" y="10"/>
                </a:cxn>
                <a:cxn ang="0">
                  <a:pos x="28" y="10"/>
                </a:cxn>
                <a:cxn ang="0">
                  <a:pos x="30" y="10"/>
                </a:cxn>
                <a:cxn ang="0">
                  <a:pos x="32" y="12"/>
                </a:cxn>
                <a:cxn ang="0">
                  <a:pos x="34" y="12"/>
                </a:cxn>
                <a:cxn ang="0">
                  <a:pos x="36" y="12"/>
                </a:cxn>
                <a:cxn ang="0">
                  <a:pos x="36" y="12"/>
                </a:cxn>
                <a:cxn ang="0">
                  <a:pos x="36" y="12"/>
                </a:cxn>
                <a:cxn ang="0">
                  <a:pos x="36" y="12"/>
                </a:cxn>
                <a:cxn ang="0">
                  <a:pos x="36" y="12"/>
                </a:cxn>
                <a:cxn ang="0">
                  <a:pos x="36" y="10"/>
                </a:cxn>
                <a:cxn ang="0">
                  <a:pos x="36" y="10"/>
                </a:cxn>
                <a:cxn ang="0">
                  <a:pos x="34" y="8"/>
                </a:cxn>
                <a:cxn ang="0">
                  <a:pos x="32" y="6"/>
                </a:cxn>
                <a:cxn ang="0">
                  <a:pos x="32" y="4"/>
                </a:cxn>
                <a:cxn ang="0">
                  <a:pos x="30" y="4"/>
                </a:cxn>
                <a:cxn ang="0">
                  <a:pos x="30" y="4"/>
                </a:cxn>
                <a:cxn ang="0">
                  <a:pos x="26" y="4"/>
                </a:cxn>
                <a:cxn ang="0">
                  <a:pos x="22" y="2"/>
                </a:cxn>
                <a:cxn ang="0">
                  <a:pos x="18" y="2"/>
                </a:cxn>
                <a:cxn ang="0">
                  <a:pos x="16" y="2"/>
                </a:cxn>
                <a:cxn ang="0">
                  <a:pos x="12" y="2"/>
                </a:cxn>
                <a:cxn ang="0">
                  <a:pos x="10" y="0"/>
                </a:cxn>
                <a:cxn ang="0">
                  <a:pos x="8" y="0"/>
                </a:cxn>
                <a:cxn ang="0">
                  <a:pos x="8" y="0"/>
                </a:cxn>
                <a:cxn ang="0">
                  <a:pos x="6" y="2"/>
                </a:cxn>
                <a:cxn ang="0">
                  <a:pos x="4" y="2"/>
                </a:cxn>
                <a:cxn ang="0">
                  <a:pos x="2" y="2"/>
                </a:cxn>
                <a:cxn ang="0">
                  <a:pos x="0" y="2"/>
                </a:cxn>
                <a:cxn ang="0">
                  <a:pos x="0" y="4"/>
                </a:cxn>
                <a:cxn ang="0">
                  <a:pos x="0" y="4"/>
                </a:cxn>
                <a:cxn ang="0">
                  <a:pos x="0" y="4"/>
                </a:cxn>
                <a:cxn ang="0">
                  <a:pos x="0" y="4"/>
                </a:cxn>
                <a:cxn ang="0">
                  <a:pos x="0" y="4"/>
                </a:cxn>
                <a:cxn ang="0">
                  <a:pos x="0" y="4"/>
                </a:cxn>
                <a:cxn ang="0">
                  <a:pos x="2" y="6"/>
                </a:cxn>
                <a:cxn ang="0">
                  <a:pos x="4" y="8"/>
                </a:cxn>
                <a:cxn ang="0">
                  <a:pos x="6" y="10"/>
                </a:cxn>
                <a:cxn ang="0">
                  <a:pos x="6" y="10"/>
                </a:cxn>
                <a:cxn ang="0">
                  <a:pos x="8" y="10"/>
                </a:cxn>
                <a:cxn ang="0">
                  <a:pos x="10" y="12"/>
                </a:cxn>
                <a:cxn ang="0">
                  <a:pos x="12" y="12"/>
                </a:cxn>
                <a:cxn ang="0">
                  <a:pos x="12" y="12"/>
                </a:cxn>
                <a:cxn ang="0">
                  <a:pos x="14" y="12"/>
                </a:cxn>
                <a:cxn ang="0">
                  <a:pos x="14" y="12"/>
                </a:cxn>
                <a:cxn ang="0">
                  <a:pos x="16" y="12"/>
                </a:cxn>
                <a:cxn ang="0">
                  <a:pos x="16" y="12"/>
                </a:cxn>
                <a:cxn ang="0">
                  <a:pos x="16" y="14"/>
                </a:cxn>
                <a:cxn ang="0">
                  <a:pos x="18" y="14"/>
                </a:cxn>
                <a:cxn ang="0">
                  <a:pos x="18" y="14"/>
                </a:cxn>
                <a:cxn ang="0">
                  <a:pos x="18" y="14"/>
                </a:cxn>
                <a:cxn ang="0">
                  <a:pos x="24" y="16"/>
                </a:cxn>
                <a:cxn ang="0">
                  <a:pos x="24" y="16"/>
                </a:cxn>
                <a:cxn ang="0">
                  <a:pos x="24" y="16"/>
                </a:cxn>
              </a:cxnLst>
              <a:rect l="0" t="0" r="r" b="b"/>
              <a:pathLst>
                <a:path w="36" h="16">
                  <a:moveTo>
                    <a:pt x="24" y="16"/>
                  </a:moveTo>
                  <a:lnTo>
                    <a:pt x="26" y="14"/>
                  </a:lnTo>
                  <a:lnTo>
                    <a:pt x="26" y="12"/>
                  </a:lnTo>
                  <a:lnTo>
                    <a:pt x="26" y="10"/>
                  </a:lnTo>
                  <a:lnTo>
                    <a:pt x="28" y="10"/>
                  </a:lnTo>
                  <a:lnTo>
                    <a:pt x="30" y="10"/>
                  </a:lnTo>
                  <a:lnTo>
                    <a:pt x="32" y="12"/>
                  </a:lnTo>
                  <a:lnTo>
                    <a:pt x="34" y="12"/>
                  </a:lnTo>
                  <a:lnTo>
                    <a:pt x="36" y="12"/>
                  </a:lnTo>
                  <a:lnTo>
                    <a:pt x="36" y="10"/>
                  </a:lnTo>
                  <a:lnTo>
                    <a:pt x="34" y="8"/>
                  </a:lnTo>
                  <a:lnTo>
                    <a:pt x="32" y="6"/>
                  </a:lnTo>
                  <a:lnTo>
                    <a:pt x="32" y="4"/>
                  </a:lnTo>
                  <a:lnTo>
                    <a:pt x="30" y="4"/>
                  </a:lnTo>
                  <a:lnTo>
                    <a:pt x="26" y="4"/>
                  </a:lnTo>
                  <a:lnTo>
                    <a:pt x="22" y="2"/>
                  </a:lnTo>
                  <a:lnTo>
                    <a:pt x="18" y="2"/>
                  </a:lnTo>
                  <a:lnTo>
                    <a:pt x="16" y="2"/>
                  </a:lnTo>
                  <a:lnTo>
                    <a:pt x="12" y="2"/>
                  </a:lnTo>
                  <a:lnTo>
                    <a:pt x="10" y="0"/>
                  </a:lnTo>
                  <a:lnTo>
                    <a:pt x="8" y="0"/>
                  </a:lnTo>
                  <a:lnTo>
                    <a:pt x="6" y="2"/>
                  </a:lnTo>
                  <a:lnTo>
                    <a:pt x="4" y="2"/>
                  </a:lnTo>
                  <a:lnTo>
                    <a:pt x="2" y="2"/>
                  </a:lnTo>
                  <a:lnTo>
                    <a:pt x="0" y="2"/>
                  </a:lnTo>
                  <a:lnTo>
                    <a:pt x="0" y="4"/>
                  </a:lnTo>
                  <a:lnTo>
                    <a:pt x="2" y="6"/>
                  </a:lnTo>
                  <a:lnTo>
                    <a:pt x="4" y="8"/>
                  </a:lnTo>
                  <a:lnTo>
                    <a:pt x="6" y="10"/>
                  </a:lnTo>
                  <a:lnTo>
                    <a:pt x="8" y="10"/>
                  </a:lnTo>
                  <a:lnTo>
                    <a:pt x="10" y="12"/>
                  </a:lnTo>
                  <a:lnTo>
                    <a:pt x="12" y="12"/>
                  </a:lnTo>
                  <a:lnTo>
                    <a:pt x="14" y="12"/>
                  </a:lnTo>
                  <a:lnTo>
                    <a:pt x="16" y="12"/>
                  </a:lnTo>
                  <a:lnTo>
                    <a:pt x="16" y="14"/>
                  </a:lnTo>
                  <a:lnTo>
                    <a:pt x="18" y="14"/>
                  </a:lnTo>
                  <a:lnTo>
                    <a:pt x="24" y="16"/>
                  </a:lnTo>
                  <a:close/>
                </a:path>
              </a:pathLst>
            </a:custGeom>
            <a:grpFill/>
            <a:ln w="3175">
              <a:solidFill>
                <a:schemeClr val="bg1"/>
              </a:solidFill>
              <a:round/>
              <a:headEnd/>
              <a:tailEnd/>
            </a:ln>
          </p:spPr>
          <p:txBody>
            <a:bodyPr/>
            <a:lstStyle/>
            <a:p>
              <a:endParaRPr lang="en-US" dirty="0"/>
            </a:p>
          </p:txBody>
        </p:sp>
        <p:sp>
          <p:nvSpPr>
            <p:cNvPr id="724" name="Freeform 45"/>
            <p:cNvSpPr>
              <a:spLocks noChangeAspect="1"/>
            </p:cNvSpPr>
            <p:nvPr/>
          </p:nvSpPr>
          <p:spPr bwMode="auto">
            <a:xfrm>
              <a:off x="1638" y="2199"/>
              <a:ext cx="14" cy="20"/>
            </a:xfrm>
            <a:custGeom>
              <a:avLst/>
              <a:gdLst/>
              <a:ahLst/>
              <a:cxnLst>
                <a:cxn ang="0">
                  <a:pos x="0" y="18"/>
                </a:cxn>
                <a:cxn ang="0">
                  <a:pos x="0" y="20"/>
                </a:cxn>
                <a:cxn ang="0">
                  <a:pos x="0" y="20"/>
                </a:cxn>
                <a:cxn ang="0">
                  <a:pos x="2" y="20"/>
                </a:cxn>
                <a:cxn ang="0">
                  <a:pos x="4" y="20"/>
                </a:cxn>
                <a:cxn ang="0">
                  <a:pos x="6" y="20"/>
                </a:cxn>
                <a:cxn ang="0">
                  <a:pos x="8" y="20"/>
                </a:cxn>
                <a:cxn ang="0">
                  <a:pos x="10" y="20"/>
                </a:cxn>
                <a:cxn ang="0">
                  <a:pos x="10" y="18"/>
                </a:cxn>
                <a:cxn ang="0">
                  <a:pos x="12" y="16"/>
                </a:cxn>
                <a:cxn ang="0">
                  <a:pos x="12" y="14"/>
                </a:cxn>
                <a:cxn ang="0">
                  <a:pos x="12" y="12"/>
                </a:cxn>
                <a:cxn ang="0">
                  <a:pos x="12" y="10"/>
                </a:cxn>
                <a:cxn ang="0">
                  <a:pos x="12" y="8"/>
                </a:cxn>
                <a:cxn ang="0">
                  <a:pos x="14" y="8"/>
                </a:cxn>
                <a:cxn ang="0">
                  <a:pos x="14" y="8"/>
                </a:cxn>
                <a:cxn ang="0">
                  <a:pos x="14" y="6"/>
                </a:cxn>
                <a:cxn ang="0">
                  <a:pos x="14" y="6"/>
                </a:cxn>
                <a:cxn ang="0">
                  <a:pos x="14" y="4"/>
                </a:cxn>
                <a:cxn ang="0">
                  <a:pos x="14" y="4"/>
                </a:cxn>
                <a:cxn ang="0">
                  <a:pos x="14" y="4"/>
                </a:cxn>
                <a:cxn ang="0">
                  <a:pos x="14" y="4"/>
                </a:cxn>
                <a:cxn ang="0">
                  <a:pos x="14" y="2"/>
                </a:cxn>
                <a:cxn ang="0">
                  <a:pos x="14" y="2"/>
                </a:cxn>
                <a:cxn ang="0">
                  <a:pos x="14" y="2"/>
                </a:cxn>
                <a:cxn ang="0">
                  <a:pos x="14" y="0"/>
                </a:cxn>
                <a:cxn ang="0">
                  <a:pos x="14" y="0"/>
                </a:cxn>
                <a:cxn ang="0">
                  <a:pos x="12" y="2"/>
                </a:cxn>
                <a:cxn ang="0">
                  <a:pos x="12" y="2"/>
                </a:cxn>
                <a:cxn ang="0">
                  <a:pos x="12" y="4"/>
                </a:cxn>
                <a:cxn ang="0">
                  <a:pos x="12" y="4"/>
                </a:cxn>
                <a:cxn ang="0">
                  <a:pos x="10" y="4"/>
                </a:cxn>
                <a:cxn ang="0">
                  <a:pos x="10" y="4"/>
                </a:cxn>
                <a:cxn ang="0">
                  <a:pos x="10" y="4"/>
                </a:cxn>
                <a:cxn ang="0">
                  <a:pos x="10" y="4"/>
                </a:cxn>
                <a:cxn ang="0">
                  <a:pos x="8" y="4"/>
                </a:cxn>
                <a:cxn ang="0">
                  <a:pos x="8" y="4"/>
                </a:cxn>
                <a:cxn ang="0">
                  <a:pos x="8" y="4"/>
                </a:cxn>
                <a:cxn ang="0">
                  <a:pos x="6" y="6"/>
                </a:cxn>
                <a:cxn ang="0">
                  <a:pos x="6" y="6"/>
                </a:cxn>
                <a:cxn ang="0">
                  <a:pos x="6" y="8"/>
                </a:cxn>
                <a:cxn ang="0">
                  <a:pos x="6" y="12"/>
                </a:cxn>
                <a:cxn ang="0">
                  <a:pos x="6" y="12"/>
                </a:cxn>
                <a:cxn ang="0">
                  <a:pos x="6" y="12"/>
                </a:cxn>
                <a:cxn ang="0">
                  <a:pos x="6" y="14"/>
                </a:cxn>
                <a:cxn ang="0">
                  <a:pos x="6" y="14"/>
                </a:cxn>
                <a:cxn ang="0">
                  <a:pos x="4" y="14"/>
                </a:cxn>
                <a:cxn ang="0">
                  <a:pos x="2" y="16"/>
                </a:cxn>
                <a:cxn ang="0">
                  <a:pos x="2" y="16"/>
                </a:cxn>
                <a:cxn ang="0">
                  <a:pos x="0" y="16"/>
                </a:cxn>
                <a:cxn ang="0">
                  <a:pos x="0" y="16"/>
                </a:cxn>
                <a:cxn ang="0">
                  <a:pos x="0" y="16"/>
                </a:cxn>
                <a:cxn ang="0">
                  <a:pos x="0" y="16"/>
                </a:cxn>
                <a:cxn ang="0">
                  <a:pos x="0" y="18"/>
                </a:cxn>
                <a:cxn ang="0">
                  <a:pos x="0" y="18"/>
                </a:cxn>
                <a:cxn ang="0">
                  <a:pos x="0" y="18"/>
                </a:cxn>
              </a:cxnLst>
              <a:rect l="0" t="0" r="r" b="b"/>
              <a:pathLst>
                <a:path w="14" h="20">
                  <a:moveTo>
                    <a:pt x="0" y="18"/>
                  </a:moveTo>
                  <a:lnTo>
                    <a:pt x="0" y="20"/>
                  </a:lnTo>
                  <a:lnTo>
                    <a:pt x="2" y="20"/>
                  </a:lnTo>
                  <a:lnTo>
                    <a:pt x="4" y="20"/>
                  </a:lnTo>
                  <a:lnTo>
                    <a:pt x="6" y="20"/>
                  </a:lnTo>
                  <a:lnTo>
                    <a:pt x="8" y="20"/>
                  </a:lnTo>
                  <a:lnTo>
                    <a:pt x="10" y="20"/>
                  </a:lnTo>
                  <a:lnTo>
                    <a:pt x="10" y="18"/>
                  </a:lnTo>
                  <a:lnTo>
                    <a:pt x="12" y="16"/>
                  </a:lnTo>
                  <a:lnTo>
                    <a:pt x="12" y="14"/>
                  </a:lnTo>
                  <a:lnTo>
                    <a:pt x="12" y="12"/>
                  </a:lnTo>
                  <a:lnTo>
                    <a:pt x="12" y="10"/>
                  </a:lnTo>
                  <a:lnTo>
                    <a:pt x="12" y="8"/>
                  </a:lnTo>
                  <a:lnTo>
                    <a:pt x="14" y="8"/>
                  </a:lnTo>
                  <a:lnTo>
                    <a:pt x="14" y="6"/>
                  </a:lnTo>
                  <a:lnTo>
                    <a:pt x="14" y="4"/>
                  </a:lnTo>
                  <a:lnTo>
                    <a:pt x="14" y="2"/>
                  </a:lnTo>
                  <a:lnTo>
                    <a:pt x="14" y="0"/>
                  </a:lnTo>
                  <a:lnTo>
                    <a:pt x="12" y="2"/>
                  </a:lnTo>
                  <a:lnTo>
                    <a:pt x="12" y="4"/>
                  </a:lnTo>
                  <a:lnTo>
                    <a:pt x="10" y="4"/>
                  </a:lnTo>
                  <a:lnTo>
                    <a:pt x="8" y="4"/>
                  </a:lnTo>
                  <a:lnTo>
                    <a:pt x="6" y="6"/>
                  </a:lnTo>
                  <a:lnTo>
                    <a:pt x="6" y="8"/>
                  </a:lnTo>
                  <a:lnTo>
                    <a:pt x="6" y="12"/>
                  </a:lnTo>
                  <a:lnTo>
                    <a:pt x="6" y="14"/>
                  </a:lnTo>
                  <a:lnTo>
                    <a:pt x="4" y="14"/>
                  </a:lnTo>
                  <a:lnTo>
                    <a:pt x="2" y="16"/>
                  </a:lnTo>
                  <a:lnTo>
                    <a:pt x="0" y="16"/>
                  </a:lnTo>
                  <a:lnTo>
                    <a:pt x="0" y="18"/>
                  </a:lnTo>
                  <a:close/>
                </a:path>
              </a:pathLst>
            </a:custGeom>
            <a:grpFill/>
            <a:ln w="3175">
              <a:solidFill>
                <a:schemeClr val="bg1"/>
              </a:solidFill>
              <a:round/>
              <a:headEnd/>
              <a:tailEnd/>
            </a:ln>
          </p:spPr>
          <p:txBody>
            <a:bodyPr/>
            <a:lstStyle/>
            <a:p>
              <a:endParaRPr lang="en-US" dirty="0"/>
            </a:p>
          </p:txBody>
        </p:sp>
        <p:sp>
          <p:nvSpPr>
            <p:cNvPr id="725" name="Freeform 46"/>
            <p:cNvSpPr>
              <a:spLocks noChangeAspect="1"/>
            </p:cNvSpPr>
            <p:nvPr/>
          </p:nvSpPr>
          <p:spPr bwMode="auto">
            <a:xfrm>
              <a:off x="1562" y="2055"/>
              <a:ext cx="32" cy="16"/>
            </a:xfrm>
            <a:custGeom>
              <a:avLst/>
              <a:gdLst/>
              <a:ahLst/>
              <a:cxnLst>
                <a:cxn ang="0">
                  <a:pos x="20" y="4"/>
                </a:cxn>
                <a:cxn ang="0">
                  <a:pos x="18" y="4"/>
                </a:cxn>
                <a:cxn ang="0">
                  <a:pos x="16" y="4"/>
                </a:cxn>
                <a:cxn ang="0">
                  <a:pos x="14" y="4"/>
                </a:cxn>
                <a:cxn ang="0">
                  <a:pos x="12" y="2"/>
                </a:cxn>
                <a:cxn ang="0">
                  <a:pos x="8" y="2"/>
                </a:cxn>
                <a:cxn ang="0">
                  <a:pos x="6" y="0"/>
                </a:cxn>
                <a:cxn ang="0">
                  <a:pos x="4" y="0"/>
                </a:cxn>
                <a:cxn ang="0">
                  <a:pos x="4" y="0"/>
                </a:cxn>
                <a:cxn ang="0">
                  <a:pos x="2" y="2"/>
                </a:cxn>
                <a:cxn ang="0">
                  <a:pos x="2" y="2"/>
                </a:cxn>
                <a:cxn ang="0">
                  <a:pos x="0" y="4"/>
                </a:cxn>
                <a:cxn ang="0">
                  <a:pos x="0" y="6"/>
                </a:cxn>
                <a:cxn ang="0">
                  <a:pos x="0" y="8"/>
                </a:cxn>
                <a:cxn ang="0">
                  <a:pos x="0" y="10"/>
                </a:cxn>
                <a:cxn ang="0">
                  <a:pos x="0" y="12"/>
                </a:cxn>
                <a:cxn ang="0">
                  <a:pos x="0" y="12"/>
                </a:cxn>
                <a:cxn ang="0">
                  <a:pos x="0" y="12"/>
                </a:cxn>
                <a:cxn ang="0">
                  <a:pos x="2" y="14"/>
                </a:cxn>
                <a:cxn ang="0">
                  <a:pos x="6" y="14"/>
                </a:cxn>
                <a:cxn ang="0">
                  <a:pos x="6" y="14"/>
                </a:cxn>
                <a:cxn ang="0">
                  <a:pos x="8" y="14"/>
                </a:cxn>
                <a:cxn ang="0">
                  <a:pos x="8" y="16"/>
                </a:cxn>
                <a:cxn ang="0">
                  <a:pos x="8" y="16"/>
                </a:cxn>
                <a:cxn ang="0">
                  <a:pos x="8" y="16"/>
                </a:cxn>
                <a:cxn ang="0">
                  <a:pos x="10" y="14"/>
                </a:cxn>
                <a:cxn ang="0">
                  <a:pos x="10" y="14"/>
                </a:cxn>
                <a:cxn ang="0">
                  <a:pos x="10" y="14"/>
                </a:cxn>
                <a:cxn ang="0">
                  <a:pos x="10" y="14"/>
                </a:cxn>
                <a:cxn ang="0">
                  <a:pos x="10" y="14"/>
                </a:cxn>
                <a:cxn ang="0">
                  <a:pos x="12" y="14"/>
                </a:cxn>
                <a:cxn ang="0">
                  <a:pos x="12" y="14"/>
                </a:cxn>
                <a:cxn ang="0">
                  <a:pos x="14" y="14"/>
                </a:cxn>
                <a:cxn ang="0">
                  <a:pos x="16" y="14"/>
                </a:cxn>
                <a:cxn ang="0">
                  <a:pos x="18" y="14"/>
                </a:cxn>
                <a:cxn ang="0">
                  <a:pos x="22" y="14"/>
                </a:cxn>
                <a:cxn ang="0">
                  <a:pos x="24" y="12"/>
                </a:cxn>
                <a:cxn ang="0">
                  <a:pos x="26" y="12"/>
                </a:cxn>
                <a:cxn ang="0">
                  <a:pos x="28" y="10"/>
                </a:cxn>
                <a:cxn ang="0">
                  <a:pos x="30" y="10"/>
                </a:cxn>
                <a:cxn ang="0">
                  <a:pos x="32" y="8"/>
                </a:cxn>
                <a:cxn ang="0">
                  <a:pos x="32" y="8"/>
                </a:cxn>
                <a:cxn ang="0">
                  <a:pos x="32" y="6"/>
                </a:cxn>
                <a:cxn ang="0">
                  <a:pos x="32" y="4"/>
                </a:cxn>
                <a:cxn ang="0">
                  <a:pos x="32" y="4"/>
                </a:cxn>
                <a:cxn ang="0">
                  <a:pos x="30" y="4"/>
                </a:cxn>
                <a:cxn ang="0">
                  <a:pos x="30" y="4"/>
                </a:cxn>
                <a:cxn ang="0">
                  <a:pos x="28" y="4"/>
                </a:cxn>
                <a:cxn ang="0">
                  <a:pos x="24" y="4"/>
                </a:cxn>
                <a:cxn ang="0">
                  <a:pos x="22" y="4"/>
                </a:cxn>
                <a:cxn ang="0">
                  <a:pos x="20" y="4"/>
                </a:cxn>
                <a:cxn ang="0">
                  <a:pos x="20" y="4"/>
                </a:cxn>
              </a:cxnLst>
              <a:rect l="0" t="0" r="r" b="b"/>
              <a:pathLst>
                <a:path w="32" h="16">
                  <a:moveTo>
                    <a:pt x="20" y="4"/>
                  </a:moveTo>
                  <a:lnTo>
                    <a:pt x="18" y="4"/>
                  </a:lnTo>
                  <a:lnTo>
                    <a:pt x="16" y="4"/>
                  </a:lnTo>
                  <a:lnTo>
                    <a:pt x="14" y="4"/>
                  </a:lnTo>
                  <a:lnTo>
                    <a:pt x="12" y="2"/>
                  </a:lnTo>
                  <a:lnTo>
                    <a:pt x="8" y="2"/>
                  </a:lnTo>
                  <a:lnTo>
                    <a:pt x="6" y="0"/>
                  </a:lnTo>
                  <a:lnTo>
                    <a:pt x="4" y="0"/>
                  </a:lnTo>
                  <a:lnTo>
                    <a:pt x="2" y="2"/>
                  </a:lnTo>
                  <a:lnTo>
                    <a:pt x="0" y="4"/>
                  </a:lnTo>
                  <a:lnTo>
                    <a:pt x="0" y="6"/>
                  </a:lnTo>
                  <a:lnTo>
                    <a:pt x="0" y="8"/>
                  </a:lnTo>
                  <a:lnTo>
                    <a:pt x="0" y="10"/>
                  </a:lnTo>
                  <a:lnTo>
                    <a:pt x="0" y="12"/>
                  </a:lnTo>
                  <a:lnTo>
                    <a:pt x="2" y="14"/>
                  </a:lnTo>
                  <a:lnTo>
                    <a:pt x="6" y="14"/>
                  </a:lnTo>
                  <a:lnTo>
                    <a:pt x="8" y="14"/>
                  </a:lnTo>
                  <a:lnTo>
                    <a:pt x="8" y="16"/>
                  </a:lnTo>
                  <a:lnTo>
                    <a:pt x="10" y="14"/>
                  </a:lnTo>
                  <a:lnTo>
                    <a:pt x="12" y="14"/>
                  </a:lnTo>
                  <a:lnTo>
                    <a:pt x="14" y="14"/>
                  </a:lnTo>
                  <a:lnTo>
                    <a:pt x="16" y="14"/>
                  </a:lnTo>
                  <a:lnTo>
                    <a:pt x="18" y="14"/>
                  </a:lnTo>
                  <a:lnTo>
                    <a:pt x="22" y="14"/>
                  </a:lnTo>
                  <a:lnTo>
                    <a:pt x="24" y="12"/>
                  </a:lnTo>
                  <a:lnTo>
                    <a:pt x="26" y="12"/>
                  </a:lnTo>
                  <a:lnTo>
                    <a:pt x="28" y="10"/>
                  </a:lnTo>
                  <a:lnTo>
                    <a:pt x="30" y="10"/>
                  </a:lnTo>
                  <a:lnTo>
                    <a:pt x="32" y="8"/>
                  </a:lnTo>
                  <a:lnTo>
                    <a:pt x="32" y="6"/>
                  </a:lnTo>
                  <a:lnTo>
                    <a:pt x="32" y="4"/>
                  </a:lnTo>
                  <a:lnTo>
                    <a:pt x="30" y="4"/>
                  </a:lnTo>
                  <a:lnTo>
                    <a:pt x="28" y="4"/>
                  </a:lnTo>
                  <a:lnTo>
                    <a:pt x="24" y="4"/>
                  </a:lnTo>
                  <a:lnTo>
                    <a:pt x="22" y="4"/>
                  </a:lnTo>
                  <a:lnTo>
                    <a:pt x="20" y="4"/>
                  </a:lnTo>
                  <a:close/>
                </a:path>
              </a:pathLst>
            </a:custGeom>
            <a:grpFill/>
            <a:ln w="3175">
              <a:solidFill>
                <a:schemeClr val="bg1"/>
              </a:solidFill>
              <a:round/>
              <a:headEnd/>
              <a:tailEnd/>
            </a:ln>
          </p:spPr>
          <p:txBody>
            <a:bodyPr/>
            <a:lstStyle/>
            <a:p>
              <a:endParaRPr lang="en-US" dirty="0"/>
            </a:p>
          </p:txBody>
        </p:sp>
        <p:sp>
          <p:nvSpPr>
            <p:cNvPr id="726" name="Freeform 47"/>
            <p:cNvSpPr>
              <a:spLocks noChangeAspect="1"/>
            </p:cNvSpPr>
            <p:nvPr/>
          </p:nvSpPr>
          <p:spPr bwMode="auto">
            <a:xfrm>
              <a:off x="1696" y="2295"/>
              <a:ext cx="70" cy="80"/>
            </a:xfrm>
            <a:custGeom>
              <a:avLst/>
              <a:gdLst/>
              <a:ahLst/>
              <a:cxnLst>
                <a:cxn ang="0">
                  <a:pos x="6" y="20"/>
                </a:cxn>
                <a:cxn ang="0">
                  <a:pos x="4" y="22"/>
                </a:cxn>
                <a:cxn ang="0">
                  <a:pos x="4" y="30"/>
                </a:cxn>
                <a:cxn ang="0">
                  <a:pos x="4" y="32"/>
                </a:cxn>
                <a:cxn ang="0">
                  <a:pos x="0" y="38"/>
                </a:cxn>
                <a:cxn ang="0">
                  <a:pos x="4" y="42"/>
                </a:cxn>
                <a:cxn ang="0">
                  <a:pos x="4" y="46"/>
                </a:cxn>
                <a:cxn ang="0">
                  <a:pos x="8" y="52"/>
                </a:cxn>
                <a:cxn ang="0">
                  <a:pos x="12" y="50"/>
                </a:cxn>
                <a:cxn ang="0">
                  <a:pos x="14" y="50"/>
                </a:cxn>
                <a:cxn ang="0">
                  <a:pos x="14" y="54"/>
                </a:cxn>
                <a:cxn ang="0">
                  <a:pos x="14" y="62"/>
                </a:cxn>
                <a:cxn ang="0">
                  <a:pos x="20" y="70"/>
                </a:cxn>
                <a:cxn ang="0">
                  <a:pos x="22" y="76"/>
                </a:cxn>
                <a:cxn ang="0">
                  <a:pos x="24" y="78"/>
                </a:cxn>
                <a:cxn ang="0">
                  <a:pos x="34" y="80"/>
                </a:cxn>
                <a:cxn ang="0">
                  <a:pos x="38" y="78"/>
                </a:cxn>
                <a:cxn ang="0">
                  <a:pos x="34" y="74"/>
                </a:cxn>
                <a:cxn ang="0">
                  <a:pos x="36" y="68"/>
                </a:cxn>
                <a:cxn ang="0">
                  <a:pos x="38" y="68"/>
                </a:cxn>
                <a:cxn ang="0">
                  <a:pos x="38" y="70"/>
                </a:cxn>
                <a:cxn ang="0">
                  <a:pos x="44" y="70"/>
                </a:cxn>
                <a:cxn ang="0">
                  <a:pos x="44" y="70"/>
                </a:cxn>
                <a:cxn ang="0">
                  <a:pos x="50" y="66"/>
                </a:cxn>
                <a:cxn ang="0">
                  <a:pos x="54" y="68"/>
                </a:cxn>
                <a:cxn ang="0">
                  <a:pos x="56" y="70"/>
                </a:cxn>
                <a:cxn ang="0">
                  <a:pos x="60" y="72"/>
                </a:cxn>
                <a:cxn ang="0">
                  <a:pos x="60" y="70"/>
                </a:cxn>
                <a:cxn ang="0">
                  <a:pos x="62" y="64"/>
                </a:cxn>
                <a:cxn ang="0">
                  <a:pos x="66" y="62"/>
                </a:cxn>
                <a:cxn ang="0">
                  <a:pos x="66" y="56"/>
                </a:cxn>
                <a:cxn ang="0">
                  <a:pos x="66" y="52"/>
                </a:cxn>
                <a:cxn ang="0">
                  <a:pos x="68" y="52"/>
                </a:cxn>
                <a:cxn ang="0">
                  <a:pos x="68" y="46"/>
                </a:cxn>
                <a:cxn ang="0">
                  <a:pos x="64" y="42"/>
                </a:cxn>
                <a:cxn ang="0">
                  <a:pos x="62" y="36"/>
                </a:cxn>
                <a:cxn ang="0">
                  <a:pos x="60" y="24"/>
                </a:cxn>
                <a:cxn ang="0">
                  <a:pos x="66" y="16"/>
                </a:cxn>
                <a:cxn ang="0">
                  <a:pos x="68" y="12"/>
                </a:cxn>
                <a:cxn ang="0">
                  <a:pos x="70" y="6"/>
                </a:cxn>
                <a:cxn ang="0">
                  <a:pos x="70" y="4"/>
                </a:cxn>
                <a:cxn ang="0">
                  <a:pos x="68" y="2"/>
                </a:cxn>
                <a:cxn ang="0">
                  <a:pos x="56" y="0"/>
                </a:cxn>
                <a:cxn ang="0">
                  <a:pos x="52" y="0"/>
                </a:cxn>
                <a:cxn ang="0">
                  <a:pos x="50" y="2"/>
                </a:cxn>
                <a:cxn ang="0">
                  <a:pos x="46" y="2"/>
                </a:cxn>
                <a:cxn ang="0">
                  <a:pos x="40" y="2"/>
                </a:cxn>
                <a:cxn ang="0">
                  <a:pos x="40" y="2"/>
                </a:cxn>
                <a:cxn ang="0">
                  <a:pos x="38" y="6"/>
                </a:cxn>
                <a:cxn ang="0">
                  <a:pos x="32" y="2"/>
                </a:cxn>
                <a:cxn ang="0">
                  <a:pos x="26" y="0"/>
                </a:cxn>
                <a:cxn ang="0">
                  <a:pos x="24" y="0"/>
                </a:cxn>
                <a:cxn ang="0">
                  <a:pos x="18" y="2"/>
                </a:cxn>
                <a:cxn ang="0">
                  <a:pos x="18" y="2"/>
                </a:cxn>
                <a:cxn ang="0">
                  <a:pos x="14" y="6"/>
                </a:cxn>
                <a:cxn ang="0">
                  <a:pos x="16" y="12"/>
                </a:cxn>
                <a:cxn ang="0">
                  <a:pos x="16" y="18"/>
                </a:cxn>
              </a:cxnLst>
              <a:rect l="0" t="0" r="r" b="b"/>
              <a:pathLst>
                <a:path w="70" h="80">
                  <a:moveTo>
                    <a:pt x="16" y="18"/>
                  </a:moveTo>
                  <a:lnTo>
                    <a:pt x="12" y="18"/>
                  </a:lnTo>
                  <a:lnTo>
                    <a:pt x="8" y="18"/>
                  </a:lnTo>
                  <a:lnTo>
                    <a:pt x="6" y="20"/>
                  </a:lnTo>
                  <a:lnTo>
                    <a:pt x="4" y="20"/>
                  </a:lnTo>
                  <a:lnTo>
                    <a:pt x="4" y="22"/>
                  </a:lnTo>
                  <a:lnTo>
                    <a:pt x="2" y="24"/>
                  </a:lnTo>
                  <a:lnTo>
                    <a:pt x="4" y="28"/>
                  </a:lnTo>
                  <a:lnTo>
                    <a:pt x="4" y="30"/>
                  </a:lnTo>
                  <a:lnTo>
                    <a:pt x="4" y="32"/>
                  </a:lnTo>
                  <a:lnTo>
                    <a:pt x="2" y="32"/>
                  </a:lnTo>
                  <a:lnTo>
                    <a:pt x="0" y="34"/>
                  </a:lnTo>
                  <a:lnTo>
                    <a:pt x="0" y="36"/>
                  </a:lnTo>
                  <a:lnTo>
                    <a:pt x="0" y="38"/>
                  </a:lnTo>
                  <a:lnTo>
                    <a:pt x="0" y="40"/>
                  </a:lnTo>
                  <a:lnTo>
                    <a:pt x="2" y="42"/>
                  </a:lnTo>
                  <a:lnTo>
                    <a:pt x="4" y="42"/>
                  </a:lnTo>
                  <a:lnTo>
                    <a:pt x="4" y="44"/>
                  </a:lnTo>
                  <a:lnTo>
                    <a:pt x="4" y="46"/>
                  </a:lnTo>
                  <a:lnTo>
                    <a:pt x="6" y="48"/>
                  </a:lnTo>
                  <a:lnTo>
                    <a:pt x="8" y="50"/>
                  </a:lnTo>
                  <a:lnTo>
                    <a:pt x="8" y="52"/>
                  </a:lnTo>
                  <a:lnTo>
                    <a:pt x="10" y="52"/>
                  </a:lnTo>
                  <a:lnTo>
                    <a:pt x="12" y="50"/>
                  </a:lnTo>
                  <a:lnTo>
                    <a:pt x="14" y="48"/>
                  </a:lnTo>
                  <a:lnTo>
                    <a:pt x="14" y="50"/>
                  </a:lnTo>
                  <a:lnTo>
                    <a:pt x="14" y="52"/>
                  </a:lnTo>
                  <a:lnTo>
                    <a:pt x="14" y="54"/>
                  </a:lnTo>
                  <a:lnTo>
                    <a:pt x="14" y="56"/>
                  </a:lnTo>
                  <a:lnTo>
                    <a:pt x="14" y="58"/>
                  </a:lnTo>
                  <a:lnTo>
                    <a:pt x="14" y="60"/>
                  </a:lnTo>
                  <a:lnTo>
                    <a:pt x="14" y="62"/>
                  </a:lnTo>
                  <a:lnTo>
                    <a:pt x="16" y="64"/>
                  </a:lnTo>
                  <a:lnTo>
                    <a:pt x="18" y="66"/>
                  </a:lnTo>
                  <a:lnTo>
                    <a:pt x="18" y="68"/>
                  </a:lnTo>
                  <a:lnTo>
                    <a:pt x="20" y="70"/>
                  </a:lnTo>
                  <a:lnTo>
                    <a:pt x="20" y="72"/>
                  </a:lnTo>
                  <a:lnTo>
                    <a:pt x="22" y="74"/>
                  </a:lnTo>
                  <a:lnTo>
                    <a:pt x="22" y="76"/>
                  </a:lnTo>
                  <a:lnTo>
                    <a:pt x="24" y="76"/>
                  </a:lnTo>
                  <a:lnTo>
                    <a:pt x="24" y="78"/>
                  </a:lnTo>
                  <a:lnTo>
                    <a:pt x="26" y="78"/>
                  </a:lnTo>
                  <a:lnTo>
                    <a:pt x="28" y="78"/>
                  </a:lnTo>
                  <a:lnTo>
                    <a:pt x="32" y="78"/>
                  </a:lnTo>
                  <a:lnTo>
                    <a:pt x="34" y="80"/>
                  </a:lnTo>
                  <a:lnTo>
                    <a:pt x="36" y="80"/>
                  </a:lnTo>
                  <a:lnTo>
                    <a:pt x="38" y="80"/>
                  </a:lnTo>
                  <a:lnTo>
                    <a:pt x="38" y="78"/>
                  </a:lnTo>
                  <a:lnTo>
                    <a:pt x="36" y="76"/>
                  </a:lnTo>
                  <a:lnTo>
                    <a:pt x="34" y="74"/>
                  </a:lnTo>
                  <a:lnTo>
                    <a:pt x="34" y="72"/>
                  </a:lnTo>
                  <a:lnTo>
                    <a:pt x="34" y="70"/>
                  </a:lnTo>
                  <a:lnTo>
                    <a:pt x="36" y="68"/>
                  </a:lnTo>
                  <a:lnTo>
                    <a:pt x="36" y="66"/>
                  </a:lnTo>
                  <a:lnTo>
                    <a:pt x="38" y="66"/>
                  </a:lnTo>
                  <a:lnTo>
                    <a:pt x="38" y="68"/>
                  </a:lnTo>
                  <a:lnTo>
                    <a:pt x="38" y="70"/>
                  </a:lnTo>
                  <a:lnTo>
                    <a:pt x="40" y="70"/>
                  </a:lnTo>
                  <a:lnTo>
                    <a:pt x="42" y="70"/>
                  </a:lnTo>
                  <a:lnTo>
                    <a:pt x="44" y="70"/>
                  </a:lnTo>
                  <a:lnTo>
                    <a:pt x="46" y="68"/>
                  </a:lnTo>
                  <a:lnTo>
                    <a:pt x="48" y="66"/>
                  </a:lnTo>
                  <a:lnTo>
                    <a:pt x="50" y="66"/>
                  </a:lnTo>
                  <a:lnTo>
                    <a:pt x="52" y="66"/>
                  </a:lnTo>
                  <a:lnTo>
                    <a:pt x="54" y="68"/>
                  </a:lnTo>
                  <a:lnTo>
                    <a:pt x="54" y="70"/>
                  </a:lnTo>
                  <a:lnTo>
                    <a:pt x="56" y="70"/>
                  </a:lnTo>
                  <a:lnTo>
                    <a:pt x="58" y="70"/>
                  </a:lnTo>
                  <a:lnTo>
                    <a:pt x="60" y="70"/>
                  </a:lnTo>
                  <a:lnTo>
                    <a:pt x="60" y="72"/>
                  </a:lnTo>
                  <a:lnTo>
                    <a:pt x="60" y="70"/>
                  </a:lnTo>
                  <a:lnTo>
                    <a:pt x="60" y="68"/>
                  </a:lnTo>
                  <a:lnTo>
                    <a:pt x="62" y="66"/>
                  </a:lnTo>
                  <a:lnTo>
                    <a:pt x="62" y="64"/>
                  </a:lnTo>
                  <a:lnTo>
                    <a:pt x="64" y="64"/>
                  </a:lnTo>
                  <a:lnTo>
                    <a:pt x="66" y="62"/>
                  </a:lnTo>
                  <a:lnTo>
                    <a:pt x="66" y="58"/>
                  </a:lnTo>
                  <a:lnTo>
                    <a:pt x="66" y="56"/>
                  </a:lnTo>
                  <a:lnTo>
                    <a:pt x="66" y="54"/>
                  </a:lnTo>
                  <a:lnTo>
                    <a:pt x="66" y="52"/>
                  </a:lnTo>
                  <a:lnTo>
                    <a:pt x="68" y="52"/>
                  </a:lnTo>
                  <a:lnTo>
                    <a:pt x="68" y="50"/>
                  </a:lnTo>
                  <a:lnTo>
                    <a:pt x="70" y="48"/>
                  </a:lnTo>
                  <a:lnTo>
                    <a:pt x="68" y="46"/>
                  </a:lnTo>
                  <a:lnTo>
                    <a:pt x="68" y="44"/>
                  </a:lnTo>
                  <a:lnTo>
                    <a:pt x="66" y="44"/>
                  </a:lnTo>
                  <a:lnTo>
                    <a:pt x="66" y="42"/>
                  </a:lnTo>
                  <a:lnTo>
                    <a:pt x="64" y="42"/>
                  </a:lnTo>
                  <a:lnTo>
                    <a:pt x="64" y="40"/>
                  </a:lnTo>
                  <a:lnTo>
                    <a:pt x="62" y="38"/>
                  </a:lnTo>
                  <a:lnTo>
                    <a:pt x="62" y="36"/>
                  </a:lnTo>
                  <a:lnTo>
                    <a:pt x="62" y="32"/>
                  </a:lnTo>
                  <a:lnTo>
                    <a:pt x="60" y="30"/>
                  </a:lnTo>
                  <a:lnTo>
                    <a:pt x="60" y="26"/>
                  </a:lnTo>
                  <a:lnTo>
                    <a:pt x="60" y="24"/>
                  </a:lnTo>
                  <a:lnTo>
                    <a:pt x="60" y="22"/>
                  </a:lnTo>
                  <a:lnTo>
                    <a:pt x="62" y="20"/>
                  </a:lnTo>
                  <a:lnTo>
                    <a:pt x="64" y="18"/>
                  </a:lnTo>
                  <a:lnTo>
                    <a:pt x="66" y="16"/>
                  </a:lnTo>
                  <a:lnTo>
                    <a:pt x="66" y="14"/>
                  </a:lnTo>
                  <a:lnTo>
                    <a:pt x="68" y="12"/>
                  </a:lnTo>
                  <a:lnTo>
                    <a:pt x="70" y="10"/>
                  </a:lnTo>
                  <a:lnTo>
                    <a:pt x="70" y="8"/>
                  </a:lnTo>
                  <a:lnTo>
                    <a:pt x="70" y="6"/>
                  </a:lnTo>
                  <a:lnTo>
                    <a:pt x="70" y="4"/>
                  </a:lnTo>
                  <a:lnTo>
                    <a:pt x="70" y="2"/>
                  </a:lnTo>
                  <a:lnTo>
                    <a:pt x="68" y="2"/>
                  </a:lnTo>
                  <a:lnTo>
                    <a:pt x="66" y="2"/>
                  </a:lnTo>
                  <a:lnTo>
                    <a:pt x="64" y="0"/>
                  </a:lnTo>
                  <a:lnTo>
                    <a:pt x="60" y="0"/>
                  </a:lnTo>
                  <a:lnTo>
                    <a:pt x="56" y="0"/>
                  </a:lnTo>
                  <a:lnTo>
                    <a:pt x="54" y="0"/>
                  </a:lnTo>
                  <a:lnTo>
                    <a:pt x="52" y="0"/>
                  </a:lnTo>
                  <a:lnTo>
                    <a:pt x="50" y="0"/>
                  </a:lnTo>
                  <a:lnTo>
                    <a:pt x="50" y="2"/>
                  </a:lnTo>
                  <a:lnTo>
                    <a:pt x="50" y="4"/>
                  </a:lnTo>
                  <a:lnTo>
                    <a:pt x="48" y="2"/>
                  </a:lnTo>
                  <a:lnTo>
                    <a:pt x="46" y="2"/>
                  </a:lnTo>
                  <a:lnTo>
                    <a:pt x="42" y="2"/>
                  </a:lnTo>
                  <a:lnTo>
                    <a:pt x="40" y="2"/>
                  </a:lnTo>
                  <a:lnTo>
                    <a:pt x="40" y="4"/>
                  </a:lnTo>
                  <a:lnTo>
                    <a:pt x="38" y="4"/>
                  </a:lnTo>
                  <a:lnTo>
                    <a:pt x="38" y="6"/>
                  </a:lnTo>
                  <a:lnTo>
                    <a:pt x="36" y="4"/>
                  </a:lnTo>
                  <a:lnTo>
                    <a:pt x="34" y="4"/>
                  </a:lnTo>
                  <a:lnTo>
                    <a:pt x="32" y="2"/>
                  </a:lnTo>
                  <a:lnTo>
                    <a:pt x="30" y="2"/>
                  </a:lnTo>
                  <a:lnTo>
                    <a:pt x="28" y="2"/>
                  </a:lnTo>
                  <a:lnTo>
                    <a:pt x="26" y="0"/>
                  </a:lnTo>
                  <a:lnTo>
                    <a:pt x="24" y="0"/>
                  </a:lnTo>
                  <a:lnTo>
                    <a:pt x="22" y="0"/>
                  </a:lnTo>
                  <a:lnTo>
                    <a:pt x="20" y="2"/>
                  </a:lnTo>
                  <a:lnTo>
                    <a:pt x="18" y="2"/>
                  </a:lnTo>
                  <a:lnTo>
                    <a:pt x="18" y="4"/>
                  </a:lnTo>
                  <a:lnTo>
                    <a:pt x="16" y="4"/>
                  </a:lnTo>
                  <a:lnTo>
                    <a:pt x="16" y="6"/>
                  </a:lnTo>
                  <a:lnTo>
                    <a:pt x="14" y="6"/>
                  </a:lnTo>
                  <a:lnTo>
                    <a:pt x="14" y="8"/>
                  </a:lnTo>
                  <a:lnTo>
                    <a:pt x="14" y="10"/>
                  </a:lnTo>
                  <a:lnTo>
                    <a:pt x="16" y="12"/>
                  </a:lnTo>
                  <a:lnTo>
                    <a:pt x="16" y="14"/>
                  </a:lnTo>
                  <a:lnTo>
                    <a:pt x="18" y="16"/>
                  </a:lnTo>
                  <a:lnTo>
                    <a:pt x="16" y="18"/>
                  </a:lnTo>
                  <a:close/>
                </a:path>
              </a:pathLst>
            </a:custGeom>
            <a:grpFill/>
            <a:ln w="3175">
              <a:solidFill>
                <a:schemeClr val="bg1"/>
              </a:solidFill>
              <a:round/>
              <a:headEnd/>
              <a:tailEnd/>
            </a:ln>
          </p:spPr>
          <p:txBody>
            <a:bodyPr/>
            <a:lstStyle/>
            <a:p>
              <a:endParaRPr lang="en-US" dirty="0"/>
            </a:p>
          </p:txBody>
        </p:sp>
        <p:sp>
          <p:nvSpPr>
            <p:cNvPr id="727" name="Freeform 48"/>
            <p:cNvSpPr>
              <a:spLocks noChangeAspect="1"/>
            </p:cNvSpPr>
            <p:nvPr/>
          </p:nvSpPr>
          <p:spPr bwMode="auto">
            <a:xfrm>
              <a:off x="1498" y="2177"/>
              <a:ext cx="8" cy="10"/>
            </a:xfrm>
            <a:custGeom>
              <a:avLst/>
              <a:gdLst/>
              <a:ahLst/>
              <a:cxnLst>
                <a:cxn ang="0">
                  <a:pos x="6" y="10"/>
                </a:cxn>
                <a:cxn ang="0">
                  <a:pos x="6" y="10"/>
                </a:cxn>
                <a:cxn ang="0">
                  <a:pos x="8" y="8"/>
                </a:cxn>
                <a:cxn ang="0">
                  <a:pos x="8" y="6"/>
                </a:cxn>
                <a:cxn ang="0">
                  <a:pos x="8" y="6"/>
                </a:cxn>
                <a:cxn ang="0">
                  <a:pos x="8" y="4"/>
                </a:cxn>
                <a:cxn ang="0">
                  <a:pos x="6" y="2"/>
                </a:cxn>
                <a:cxn ang="0">
                  <a:pos x="6" y="0"/>
                </a:cxn>
                <a:cxn ang="0">
                  <a:pos x="4" y="0"/>
                </a:cxn>
                <a:cxn ang="0">
                  <a:pos x="2" y="0"/>
                </a:cxn>
                <a:cxn ang="0">
                  <a:pos x="2" y="0"/>
                </a:cxn>
                <a:cxn ang="0">
                  <a:pos x="0" y="0"/>
                </a:cxn>
                <a:cxn ang="0">
                  <a:pos x="0" y="0"/>
                </a:cxn>
                <a:cxn ang="0">
                  <a:pos x="0" y="2"/>
                </a:cxn>
                <a:cxn ang="0">
                  <a:pos x="0" y="4"/>
                </a:cxn>
                <a:cxn ang="0">
                  <a:pos x="0" y="4"/>
                </a:cxn>
                <a:cxn ang="0">
                  <a:pos x="0" y="6"/>
                </a:cxn>
                <a:cxn ang="0">
                  <a:pos x="0" y="8"/>
                </a:cxn>
                <a:cxn ang="0">
                  <a:pos x="0" y="8"/>
                </a:cxn>
                <a:cxn ang="0">
                  <a:pos x="0" y="10"/>
                </a:cxn>
                <a:cxn ang="0">
                  <a:pos x="0" y="10"/>
                </a:cxn>
                <a:cxn ang="0">
                  <a:pos x="0" y="10"/>
                </a:cxn>
                <a:cxn ang="0">
                  <a:pos x="6" y="10"/>
                </a:cxn>
                <a:cxn ang="0">
                  <a:pos x="6" y="10"/>
                </a:cxn>
                <a:cxn ang="0">
                  <a:pos x="6" y="10"/>
                </a:cxn>
              </a:cxnLst>
              <a:rect l="0" t="0" r="r" b="b"/>
              <a:pathLst>
                <a:path w="8" h="10">
                  <a:moveTo>
                    <a:pt x="6" y="10"/>
                  </a:moveTo>
                  <a:lnTo>
                    <a:pt x="6" y="10"/>
                  </a:lnTo>
                  <a:lnTo>
                    <a:pt x="8" y="8"/>
                  </a:lnTo>
                  <a:lnTo>
                    <a:pt x="8" y="6"/>
                  </a:lnTo>
                  <a:lnTo>
                    <a:pt x="8" y="4"/>
                  </a:lnTo>
                  <a:lnTo>
                    <a:pt x="6" y="2"/>
                  </a:lnTo>
                  <a:lnTo>
                    <a:pt x="6" y="0"/>
                  </a:lnTo>
                  <a:lnTo>
                    <a:pt x="4" y="0"/>
                  </a:lnTo>
                  <a:lnTo>
                    <a:pt x="2" y="0"/>
                  </a:lnTo>
                  <a:lnTo>
                    <a:pt x="0" y="0"/>
                  </a:lnTo>
                  <a:lnTo>
                    <a:pt x="0" y="2"/>
                  </a:lnTo>
                  <a:lnTo>
                    <a:pt x="0" y="4"/>
                  </a:lnTo>
                  <a:lnTo>
                    <a:pt x="0" y="6"/>
                  </a:lnTo>
                  <a:lnTo>
                    <a:pt x="0" y="8"/>
                  </a:lnTo>
                  <a:lnTo>
                    <a:pt x="0" y="10"/>
                  </a:lnTo>
                  <a:lnTo>
                    <a:pt x="6" y="10"/>
                  </a:lnTo>
                  <a:close/>
                </a:path>
              </a:pathLst>
            </a:custGeom>
            <a:grpFill/>
            <a:ln w="3175">
              <a:solidFill>
                <a:schemeClr val="bg1"/>
              </a:solidFill>
              <a:round/>
              <a:headEnd/>
              <a:tailEnd/>
            </a:ln>
          </p:spPr>
          <p:txBody>
            <a:bodyPr/>
            <a:lstStyle/>
            <a:p>
              <a:endParaRPr lang="en-US" dirty="0"/>
            </a:p>
          </p:txBody>
        </p:sp>
        <p:sp>
          <p:nvSpPr>
            <p:cNvPr id="728" name="Freeform 49"/>
            <p:cNvSpPr>
              <a:spLocks noChangeAspect="1"/>
            </p:cNvSpPr>
            <p:nvPr/>
          </p:nvSpPr>
          <p:spPr bwMode="auto">
            <a:xfrm>
              <a:off x="1820" y="2413"/>
              <a:ext cx="38" cy="32"/>
            </a:xfrm>
            <a:custGeom>
              <a:avLst/>
              <a:gdLst/>
              <a:ahLst/>
              <a:cxnLst>
                <a:cxn ang="0">
                  <a:pos x="16" y="2"/>
                </a:cxn>
                <a:cxn ang="0">
                  <a:pos x="14" y="2"/>
                </a:cxn>
                <a:cxn ang="0">
                  <a:pos x="10" y="0"/>
                </a:cxn>
                <a:cxn ang="0">
                  <a:pos x="4" y="0"/>
                </a:cxn>
                <a:cxn ang="0">
                  <a:pos x="2" y="0"/>
                </a:cxn>
                <a:cxn ang="0">
                  <a:pos x="2" y="4"/>
                </a:cxn>
                <a:cxn ang="0">
                  <a:pos x="2" y="6"/>
                </a:cxn>
                <a:cxn ang="0">
                  <a:pos x="2" y="8"/>
                </a:cxn>
                <a:cxn ang="0">
                  <a:pos x="2" y="8"/>
                </a:cxn>
                <a:cxn ang="0">
                  <a:pos x="0" y="10"/>
                </a:cxn>
                <a:cxn ang="0">
                  <a:pos x="0" y="10"/>
                </a:cxn>
                <a:cxn ang="0">
                  <a:pos x="0" y="12"/>
                </a:cxn>
                <a:cxn ang="0">
                  <a:pos x="0" y="14"/>
                </a:cxn>
                <a:cxn ang="0">
                  <a:pos x="0" y="14"/>
                </a:cxn>
                <a:cxn ang="0">
                  <a:pos x="0" y="16"/>
                </a:cxn>
                <a:cxn ang="0">
                  <a:pos x="2" y="16"/>
                </a:cxn>
                <a:cxn ang="0">
                  <a:pos x="4" y="18"/>
                </a:cxn>
                <a:cxn ang="0">
                  <a:pos x="4" y="18"/>
                </a:cxn>
                <a:cxn ang="0">
                  <a:pos x="2" y="20"/>
                </a:cxn>
                <a:cxn ang="0">
                  <a:pos x="0" y="20"/>
                </a:cxn>
                <a:cxn ang="0">
                  <a:pos x="0" y="20"/>
                </a:cxn>
                <a:cxn ang="0">
                  <a:pos x="0" y="22"/>
                </a:cxn>
                <a:cxn ang="0">
                  <a:pos x="2" y="24"/>
                </a:cxn>
                <a:cxn ang="0">
                  <a:pos x="4" y="30"/>
                </a:cxn>
                <a:cxn ang="0">
                  <a:pos x="6" y="30"/>
                </a:cxn>
                <a:cxn ang="0">
                  <a:pos x="10" y="32"/>
                </a:cxn>
                <a:cxn ang="0">
                  <a:pos x="14" y="30"/>
                </a:cxn>
                <a:cxn ang="0">
                  <a:pos x="16" y="30"/>
                </a:cxn>
                <a:cxn ang="0">
                  <a:pos x="18" y="30"/>
                </a:cxn>
                <a:cxn ang="0">
                  <a:pos x="18" y="28"/>
                </a:cxn>
                <a:cxn ang="0">
                  <a:pos x="18" y="28"/>
                </a:cxn>
                <a:cxn ang="0">
                  <a:pos x="20" y="28"/>
                </a:cxn>
                <a:cxn ang="0">
                  <a:pos x="24" y="28"/>
                </a:cxn>
                <a:cxn ang="0">
                  <a:pos x="28" y="28"/>
                </a:cxn>
                <a:cxn ang="0">
                  <a:pos x="32" y="24"/>
                </a:cxn>
                <a:cxn ang="0">
                  <a:pos x="34" y="22"/>
                </a:cxn>
                <a:cxn ang="0">
                  <a:pos x="34" y="20"/>
                </a:cxn>
                <a:cxn ang="0">
                  <a:pos x="36" y="16"/>
                </a:cxn>
                <a:cxn ang="0">
                  <a:pos x="36" y="12"/>
                </a:cxn>
                <a:cxn ang="0">
                  <a:pos x="36" y="12"/>
                </a:cxn>
                <a:cxn ang="0">
                  <a:pos x="36" y="12"/>
                </a:cxn>
                <a:cxn ang="0">
                  <a:pos x="36" y="10"/>
                </a:cxn>
                <a:cxn ang="0">
                  <a:pos x="38" y="8"/>
                </a:cxn>
                <a:cxn ang="0">
                  <a:pos x="38" y="4"/>
                </a:cxn>
                <a:cxn ang="0">
                  <a:pos x="38" y="0"/>
                </a:cxn>
                <a:cxn ang="0">
                  <a:pos x="36" y="0"/>
                </a:cxn>
                <a:cxn ang="0">
                  <a:pos x="30" y="0"/>
                </a:cxn>
                <a:cxn ang="0">
                  <a:pos x="26" y="0"/>
                </a:cxn>
                <a:cxn ang="0">
                  <a:pos x="26" y="0"/>
                </a:cxn>
                <a:cxn ang="0">
                  <a:pos x="24" y="2"/>
                </a:cxn>
                <a:cxn ang="0">
                  <a:pos x="20" y="2"/>
                </a:cxn>
                <a:cxn ang="0">
                  <a:pos x="18" y="2"/>
                </a:cxn>
              </a:cxnLst>
              <a:rect l="0" t="0" r="r" b="b"/>
              <a:pathLst>
                <a:path w="38" h="32">
                  <a:moveTo>
                    <a:pt x="18" y="2"/>
                  </a:moveTo>
                  <a:lnTo>
                    <a:pt x="16" y="2"/>
                  </a:lnTo>
                  <a:lnTo>
                    <a:pt x="14" y="2"/>
                  </a:lnTo>
                  <a:lnTo>
                    <a:pt x="12" y="0"/>
                  </a:lnTo>
                  <a:lnTo>
                    <a:pt x="10" y="0"/>
                  </a:lnTo>
                  <a:lnTo>
                    <a:pt x="6" y="0"/>
                  </a:lnTo>
                  <a:lnTo>
                    <a:pt x="4" y="0"/>
                  </a:lnTo>
                  <a:lnTo>
                    <a:pt x="2" y="0"/>
                  </a:lnTo>
                  <a:lnTo>
                    <a:pt x="2" y="2"/>
                  </a:lnTo>
                  <a:lnTo>
                    <a:pt x="2" y="4"/>
                  </a:lnTo>
                  <a:lnTo>
                    <a:pt x="2" y="6"/>
                  </a:lnTo>
                  <a:lnTo>
                    <a:pt x="2" y="8"/>
                  </a:lnTo>
                  <a:lnTo>
                    <a:pt x="4" y="8"/>
                  </a:lnTo>
                  <a:lnTo>
                    <a:pt x="2" y="8"/>
                  </a:lnTo>
                  <a:lnTo>
                    <a:pt x="0" y="10"/>
                  </a:lnTo>
                  <a:lnTo>
                    <a:pt x="0" y="12"/>
                  </a:lnTo>
                  <a:lnTo>
                    <a:pt x="0" y="14"/>
                  </a:lnTo>
                  <a:lnTo>
                    <a:pt x="0" y="16"/>
                  </a:lnTo>
                  <a:lnTo>
                    <a:pt x="2" y="16"/>
                  </a:lnTo>
                  <a:lnTo>
                    <a:pt x="4" y="16"/>
                  </a:lnTo>
                  <a:lnTo>
                    <a:pt x="4" y="18"/>
                  </a:lnTo>
                  <a:lnTo>
                    <a:pt x="2" y="20"/>
                  </a:lnTo>
                  <a:lnTo>
                    <a:pt x="0" y="20"/>
                  </a:lnTo>
                  <a:lnTo>
                    <a:pt x="0" y="22"/>
                  </a:lnTo>
                  <a:lnTo>
                    <a:pt x="2" y="24"/>
                  </a:lnTo>
                  <a:lnTo>
                    <a:pt x="2" y="28"/>
                  </a:lnTo>
                  <a:lnTo>
                    <a:pt x="4" y="30"/>
                  </a:lnTo>
                  <a:lnTo>
                    <a:pt x="6" y="30"/>
                  </a:lnTo>
                  <a:lnTo>
                    <a:pt x="8" y="32"/>
                  </a:lnTo>
                  <a:lnTo>
                    <a:pt x="10" y="32"/>
                  </a:lnTo>
                  <a:lnTo>
                    <a:pt x="14" y="30"/>
                  </a:lnTo>
                  <a:lnTo>
                    <a:pt x="16" y="30"/>
                  </a:lnTo>
                  <a:lnTo>
                    <a:pt x="18" y="30"/>
                  </a:lnTo>
                  <a:lnTo>
                    <a:pt x="18" y="28"/>
                  </a:lnTo>
                  <a:lnTo>
                    <a:pt x="20" y="28"/>
                  </a:lnTo>
                  <a:lnTo>
                    <a:pt x="24" y="28"/>
                  </a:lnTo>
                  <a:lnTo>
                    <a:pt x="26" y="28"/>
                  </a:lnTo>
                  <a:lnTo>
                    <a:pt x="28" y="28"/>
                  </a:lnTo>
                  <a:lnTo>
                    <a:pt x="30" y="26"/>
                  </a:lnTo>
                  <a:lnTo>
                    <a:pt x="32" y="24"/>
                  </a:lnTo>
                  <a:lnTo>
                    <a:pt x="34" y="22"/>
                  </a:lnTo>
                  <a:lnTo>
                    <a:pt x="34" y="20"/>
                  </a:lnTo>
                  <a:lnTo>
                    <a:pt x="34" y="18"/>
                  </a:lnTo>
                  <a:lnTo>
                    <a:pt x="36" y="16"/>
                  </a:lnTo>
                  <a:lnTo>
                    <a:pt x="36" y="14"/>
                  </a:lnTo>
                  <a:lnTo>
                    <a:pt x="36" y="12"/>
                  </a:lnTo>
                  <a:lnTo>
                    <a:pt x="36" y="10"/>
                  </a:lnTo>
                  <a:lnTo>
                    <a:pt x="38" y="10"/>
                  </a:lnTo>
                  <a:lnTo>
                    <a:pt x="38" y="8"/>
                  </a:lnTo>
                  <a:lnTo>
                    <a:pt x="38" y="6"/>
                  </a:lnTo>
                  <a:lnTo>
                    <a:pt x="38" y="4"/>
                  </a:lnTo>
                  <a:lnTo>
                    <a:pt x="38" y="2"/>
                  </a:lnTo>
                  <a:lnTo>
                    <a:pt x="38" y="0"/>
                  </a:lnTo>
                  <a:lnTo>
                    <a:pt x="36" y="0"/>
                  </a:lnTo>
                  <a:lnTo>
                    <a:pt x="34" y="0"/>
                  </a:lnTo>
                  <a:lnTo>
                    <a:pt x="30" y="0"/>
                  </a:lnTo>
                  <a:lnTo>
                    <a:pt x="28" y="0"/>
                  </a:lnTo>
                  <a:lnTo>
                    <a:pt x="26" y="0"/>
                  </a:lnTo>
                  <a:lnTo>
                    <a:pt x="24" y="0"/>
                  </a:lnTo>
                  <a:lnTo>
                    <a:pt x="24" y="2"/>
                  </a:lnTo>
                  <a:lnTo>
                    <a:pt x="20" y="2"/>
                  </a:lnTo>
                  <a:lnTo>
                    <a:pt x="18" y="2"/>
                  </a:lnTo>
                  <a:close/>
                </a:path>
              </a:pathLst>
            </a:custGeom>
            <a:grpFill/>
            <a:ln w="3175">
              <a:solidFill>
                <a:schemeClr val="bg1"/>
              </a:solidFill>
              <a:round/>
              <a:headEnd/>
              <a:tailEnd/>
            </a:ln>
          </p:spPr>
          <p:txBody>
            <a:bodyPr/>
            <a:lstStyle/>
            <a:p>
              <a:endParaRPr lang="en-US" dirty="0"/>
            </a:p>
          </p:txBody>
        </p:sp>
        <p:sp>
          <p:nvSpPr>
            <p:cNvPr id="729" name="Freeform 50"/>
            <p:cNvSpPr>
              <a:spLocks noChangeAspect="1"/>
            </p:cNvSpPr>
            <p:nvPr/>
          </p:nvSpPr>
          <p:spPr bwMode="auto">
            <a:xfrm>
              <a:off x="1442" y="2027"/>
              <a:ext cx="46" cy="36"/>
            </a:xfrm>
            <a:custGeom>
              <a:avLst/>
              <a:gdLst/>
              <a:ahLst/>
              <a:cxnLst>
                <a:cxn ang="0">
                  <a:pos x="40" y="26"/>
                </a:cxn>
                <a:cxn ang="0">
                  <a:pos x="40" y="26"/>
                </a:cxn>
                <a:cxn ang="0">
                  <a:pos x="42" y="20"/>
                </a:cxn>
                <a:cxn ang="0">
                  <a:pos x="44" y="18"/>
                </a:cxn>
                <a:cxn ang="0">
                  <a:pos x="44" y="14"/>
                </a:cxn>
                <a:cxn ang="0">
                  <a:pos x="46" y="10"/>
                </a:cxn>
                <a:cxn ang="0">
                  <a:pos x="46" y="6"/>
                </a:cxn>
                <a:cxn ang="0">
                  <a:pos x="44" y="2"/>
                </a:cxn>
                <a:cxn ang="0">
                  <a:pos x="42" y="4"/>
                </a:cxn>
                <a:cxn ang="0">
                  <a:pos x="42" y="6"/>
                </a:cxn>
                <a:cxn ang="0">
                  <a:pos x="42" y="4"/>
                </a:cxn>
                <a:cxn ang="0">
                  <a:pos x="38" y="4"/>
                </a:cxn>
                <a:cxn ang="0">
                  <a:pos x="32" y="2"/>
                </a:cxn>
                <a:cxn ang="0">
                  <a:pos x="26" y="0"/>
                </a:cxn>
                <a:cxn ang="0">
                  <a:pos x="20" y="0"/>
                </a:cxn>
                <a:cxn ang="0">
                  <a:pos x="16" y="2"/>
                </a:cxn>
                <a:cxn ang="0">
                  <a:pos x="14" y="4"/>
                </a:cxn>
                <a:cxn ang="0">
                  <a:pos x="14" y="6"/>
                </a:cxn>
                <a:cxn ang="0">
                  <a:pos x="16" y="6"/>
                </a:cxn>
                <a:cxn ang="0">
                  <a:pos x="22" y="6"/>
                </a:cxn>
                <a:cxn ang="0">
                  <a:pos x="24" y="8"/>
                </a:cxn>
                <a:cxn ang="0">
                  <a:pos x="28" y="10"/>
                </a:cxn>
                <a:cxn ang="0">
                  <a:pos x="30" y="12"/>
                </a:cxn>
                <a:cxn ang="0">
                  <a:pos x="30" y="12"/>
                </a:cxn>
                <a:cxn ang="0">
                  <a:pos x="30" y="12"/>
                </a:cxn>
                <a:cxn ang="0">
                  <a:pos x="28" y="12"/>
                </a:cxn>
                <a:cxn ang="0">
                  <a:pos x="26" y="14"/>
                </a:cxn>
                <a:cxn ang="0">
                  <a:pos x="26" y="18"/>
                </a:cxn>
                <a:cxn ang="0">
                  <a:pos x="26" y="22"/>
                </a:cxn>
                <a:cxn ang="0">
                  <a:pos x="28" y="24"/>
                </a:cxn>
                <a:cxn ang="0">
                  <a:pos x="26" y="26"/>
                </a:cxn>
                <a:cxn ang="0">
                  <a:pos x="24" y="26"/>
                </a:cxn>
                <a:cxn ang="0">
                  <a:pos x="20" y="26"/>
                </a:cxn>
                <a:cxn ang="0">
                  <a:pos x="14" y="24"/>
                </a:cxn>
                <a:cxn ang="0">
                  <a:pos x="10" y="24"/>
                </a:cxn>
                <a:cxn ang="0">
                  <a:pos x="10" y="24"/>
                </a:cxn>
                <a:cxn ang="0">
                  <a:pos x="4" y="24"/>
                </a:cxn>
                <a:cxn ang="0">
                  <a:pos x="2" y="24"/>
                </a:cxn>
                <a:cxn ang="0">
                  <a:pos x="0" y="26"/>
                </a:cxn>
                <a:cxn ang="0">
                  <a:pos x="0" y="28"/>
                </a:cxn>
                <a:cxn ang="0">
                  <a:pos x="2" y="32"/>
                </a:cxn>
                <a:cxn ang="0">
                  <a:pos x="6" y="36"/>
                </a:cxn>
                <a:cxn ang="0">
                  <a:pos x="8" y="36"/>
                </a:cxn>
                <a:cxn ang="0">
                  <a:pos x="10" y="36"/>
                </a:cxn>
                <a:cxn ang="0">
                  <a:pos x="12" y="36"/>
                </a:cxn>
                <a:cxn ang="0">
                  <a:pos x="14" y="34"/>
                </a:cxn>
                <a:cxn ang="0">
                  <a:pos x="14" y="32"/>
                </a:cxn>
                <a:cxn ang="0">
                  <a:pos x="14" y="32"/>
                </a:cxn>
                <a:cxn ang="0">
                  <a:pos x="18" y="32"/>
                </a:cxn>
                <a:cxn ang="0">
                  <a:pos x="22" y="32"/>
                </a:cxn>
                <a:cxn ang="0">
                  <a:pos x="30" y="32"/>
                </a:cxn>
                <a:cxn ang="0">
                  <a:pos x="34" y="32"/>
                </a:cxn>
                <a:cxn ang="0">
                  <a:pos x="36" y="32"/>
                </a:cxn>
                <a:cxn ang="0">
                  <a:pos x="38" y="32"/>
                </a:cxn>
                <a:cxn ang="0">
                  <a:pos x="40" y="34"/>
                </a:cxn>
                <a:cxn ang="0">
                  <a:pos x="42" y="36"/>
                </a:cxn>
                <a:cxn ang="0">
                  <a:pos x="42" y="36"/>
                </a:cxn>
                <a:cxn ang="0">
                  <a:pos x="40" y="28"/>
                </a:cxn>
              </a:cxnLst>
              <a:rect l="0" t="0" r="r" b="b"/>
              <a:pathLst>
                <a:path w="46" h="36">
                  <a:moveTo>
                    <a:pt x="40" y="28"/>
                  </a:moveTo>
                  <a:lnTo>
                    <a:pt x="40" y="26"/>
                  </a:lnTo>
                  <a:lnTo>
                    <a:pt x="40" y="24"/>
                  </a:lnTo>
                  <a:lnTo>
                    <a:pt x="42" y="20"/>
                  </a:lnTo>
                  <a:lnTo>
                    <a:pt x="44" y="18"/>
                  </a:lnTo>
                  <a:lnTo>
                    <a:pt x="44" y="16"/>
                  </a:lnTo>
                  <a:lnTo>
                    <a:pt x="44" y="14"/>
                  </a:lnTo>
                  <a:lnTo>
                    <a:pt x="46" y="12"/>
                  </a:lnTo>
                  <a:lnTo>
                    <a:pt x="46" y="10"/>
                  </a:lnTo>
                  <a:lnTo>
                    <a:pt x="46" y="8"/>
                  </a:lnTo>
                  <a:lnTo>
                    <a:pt x="46" y="6"/>
                  </a:lnTo>
                  <a:lnTo>
                    <a:pt x="44" y="4"/>
                  </a:lnTo>
                  <a:lnTo>
                    <a:pt x="44" y="2"/>
                  </a:lnTo>
                  <a:lnTo>
                    <a:pt x="42" y="4"/>
                  </a:lnTo>
                  <a:lnTo>
                    <a:pt x="42" y="6"/>
                  </a:lnTo>
                  <a:lnTo>
                    <a:pt x="42" y="4"/>
                  </a:lnTo>
                  <a:lnTo>
                    <a:pt x="40" y="4"/>
                  </a:lnTo>
                  <a:lnTo>
                    <a:pt x="38" y="4"/>
                  </a:lnTo>
                  <a:lnTo>
                    <a:pt x="34" y="2"/>
                  </a:lnTo>
                  <a:lnTo>
                    <a:pt x="32" y="2"/>
                  </a:lnTo>
                  <a:lnTo>
                    <a:pt x="30" y="2"/>
                  </a:lnTo>
                  <a:lnTo>
                    <a:pt x="26" y="0"/>
                  </a:lnTo>
                  <a:lnTo>
                    <a:pt x="24" y="0"/>
                  </a:lnTo>
                  <a:lnTo>
                    <a:pt x="20" y="0"/>
                  </a:lnTo>
                  <a:lnTo>
                    <a:pt x="18" y="2"/>
                  </a:lnTo>
                  <a:lnTo>
                    <a:pt x="16" y="2"/>
                  </a:lnTo>
                  <a:lnTo>
                    <a:pt x="14" y="4"/>
                  </a:lnTo>
                  <a:lnTo>
                    <a:pt x="14" y="6"/>
                  </a:lnTo>
                  <a:lnTo>
                    <a:pt x="16" y="6"/>
                  </a:lnTo>
                  <a:lnTo>
                    <a:pt x="20" y="6"/>
                  </a:lnTo>
                  <a:lnTo>
                    <a:pt x="22" y="6"/>
                  </a:lnTo>
                  <a:lnTo>
                    <a:pt x="24" y="6"/>
                  </a:lnTo>
                  <a:lnTo>
                    <a:pt x="24" y="8"/>
                  </a:lnTo>
                  <a:lnTo>
                    <a:pt x="26" y="8"/>
                  </a:lnTo>
                  <a:lnTo>
                    <a:pt x="28" y="10"/>
                  </a:lnTo>
                  <a:lnTo>
                    <a:pt x="30" y="12"/>
                  </a:lnTo>
                  <a:lnTo>
                    <a:pt x="28" y="12"/>
                  </a:lnTo>
                  <a:lnTo>
                    <a:pt x="26" y="14"/>
                  </a:lnTo>
                  <a:lnTo>
                    <a:pt x="26" y="16"/>
                  </a:lnTo>
                  <a:lnTo>
                    <a:pt x="26" y="18"/>
                  </a:lnTo>
                  <a:lnTo>
                    <a:pt x="26" y="20"/>
                  </a:lnTo>
                  <a:lnTo>
                    <a:pt x="26" y="22"/>
                  </a:lnTo>
                  <a:lnTo>
                    <a:pt x="28" y="24"/>
                  </a:lnTo>
                  <a:lnTo>
                    <a:pt x="26" y="26"/>
                  </a:lnTo>
                  <a:lnTo>
                    <a:pt x="24" y="26"/>
                  </a:lnTo>
                  <a:lnTo>
                    <a:pt x="22" y="26"/>
                  </a:lnTo>
                  <a:lnTo>
                    <a:pt x="20" y="26"/>
                  </a:lnTo>
                  <a:lnTo>
                    <a:pt x="16" y="24"/>
                  </a:lnTo>
                  <a:lnTo>
                    <a:pt x="14" y="24"/>
                  </a:lnTo>
                  <a:lnTo>
                    <a:pt x="12" y="24"/>
                  </a:lnTo>
                  <a:lnTo>
                    <a:pt x="10" y="24"/>
                  </a:lnTo>
                  <a:lnTo>
                    <a:pt x="8" y="24"/>
                  </a:lnTo>
                  <a:lnTo>
                    <a:pt x="4" y="24"/>
                  </a:lnTo>
                  <a:lnTo>
                    <a:pt x="2" y="24"/>
                  </a:lnTo>
                  <a:lnTo>
                    <a:pt x="0" y="26"/>
                  </a:lnTo>
                  <a:lnTo>
                    <a:pt x="0" y="28"/>
                  </a:lnTo>
                  <a:lnTo>
                    <a:pt x="2" y="30"/>
                  </a:lnTo>
                  <a:lnTo>
                    <a:pt x="2" y="32"/>
                  </a:lnTo>
                  <a:lnTo>
                    <a:pt x="4" y="34"/>
                  </a:lnTo>
                  <a:lnTo>
                    <a:pt x="6" y="36"/>
                  </a:lnTo>
                  <a:lnTo>
                    <a:pt x="8" y="36"/>
                  </a:lnTo>
                  <a:lnTo>
                    <a:pt x="10" y="36"/>
                  </a:lnTo>
                  <a:lnTo>
                    <a:pt x="12" y="36"/>
                  </a:lnTo>
                  <a:lnTo>
                    <a:pt x="12" y="34"/>
                  </a:lnTo>
                  <a:lnTo>
                    <a:pt x="14" y="34"/>
                  </a:lnTo>
                  <a:lnTo>
                    <a:pt x="14" y="32"/>
                  </a:lnTo>
                  <a:lnTo>
                    <a:pt x="16" y="32"/>
                  </a:lnTo>
                  <a:lnTo>
                    <a:pt x="18" y="32"/>
                  </a:lnTo>
                  <a:lnTo>
                    <a:pt x="20" y="32"/>
                  </a:lnTo>
                  <a:lnTo>
                    <a:pt x="22" y="32"/>
                  </a:lnTo>
                  <a:lnTo>
                    <a:pt x="26" y="32"/>
                  </a:lnTo>
                  <a:lnTo>
                    <a:pt x="30" y="32"/>
                  </a:lnTo>
                  <a:lnTo>
                    <a:pt x="32" y="32"/>
                  </a:lnTo>
                  <a:lnTo>
                    <a:pt x="34" y="32"/>
                  </a:lnTo>
                  <a:lnTo>
                    <a:pt x="36" y="32"/>
                  </a:lnTo>
                  <a:lnTo>
                    <a:pt x="38" y="32"/>
                  </a:lnTo>
                  <a:lnTo>
                    <a:pt x="40" y="32"/>
                  </a:lnTo>
                  <a:lnTo>
                    <a:pt x="40" y="34"/>
                  </a:lnTo>
                  <a:lnTo>
                    <a:pt x="42" y="34"/>
                  </a:lnTo>
                  <a:lnTo>
                    <a:pt x="42" y="36"/>
                  </a:lnTo>
                  <a:lnTo>
                    <a:pt x="40" y="28"/>
                  </a:lnTo>
                  <a:close/>
                </a:path>
              </a:pathLst>
            </a:custGeom>
            <a:grpFill/>
            <a:ln w="3175">
              <a:solidFill>
                <a:schemeClr val="bg1"/>
              </a:solidFill>
              <a:round/>
              <a:headEnd/>
              <a:tailEnd/>
            </a:ln>
          </p:spPr>
          <p:txBody>
            <a:bodyPr/>
            <a:lstStyle/>
            <a:p>
              <a:endParaRPr lang="en-US" dirty="0"/>
            </a:p>
          </p:txBody>
        </p:sp>
        <p:sp>
          <p:nvSpPr>
            <p:cNvPr id="730" name="Freeform 51"/>
            <p:cNvSpPr>
              <a:spLocks noChangeAspect="1"/>
            </p:cNvSpPr>
            <p:nvPr/>
          </p:nvSpPr>
          <p:spPr bwMode="auto">
            <a:xfrm>
              <a:off x="1318" y="2461"/>
              <a:ext cx="6" cy="6"/>
            </a:xfrm>
            <a:custGeom>
              <a:avLst/>
              <a:gdLst/>
              <a:ahLst/>
              <a:cxnLst>
                <a:cxn ang="0">
                  <a:pos x="2" y="6"/>
                </a:cxn>
                <a:cxn ang="0">
                  <a:pos x="4" y="6"/>
                </a:cxn>
                <a:cxn ang="0">
                  <a:pos x="4" y="6"/>
                </a:cxn>
                <a:cxn ang="0">
                  <a:pos x="6" y="4"/>
                </a:cxn>
                <a:cxn ang="0">
                  <a:pos x="6" y="2"/>
                </a:cxn>
                <a:cxn ang="0">
                  <a:pos x="6" y="2"/>
                </a:cxn>
                <a:cxn ang="0">
                  <a:pos x="6" y="0"/>
                </a:cxn>
                <a:cxn ang="0">
                  <a:pos x="4" y="0"/>
                </a:cxn>
                <a:cxn ang="0">
                  <a:pos x="4" y="0"/>
                </a:cxn>
                <a:cxn ang="0">
                  <a:pos x="2" y="2"/>
                </a:cxn>
                <a:cxn ang="0">
                  <a:pos x="2" y="2"/>
                </a:cxn>
                <a:cxn ang="0">
                  <a:pos x="0" y="4"/>
                </a:cxn>
                <a:cxn ang="0">
                  <a:pos x="0" y="4"/>
                </a:cxn>
                <a:cxn ang="0">
                  <a:pos x="0" y="6"/>
                </a:cxn>
                <a:cxn ang="0">
                  <a:pos x="0" y="6"/>
                </a:cxn>
                <a:cxn ang="0">
                  <a:pos x="0" y="6"/>
                </a:cxn>
                <a:cxn ang="0">
                  <a:pos x="2" y="6"/>
                </a:cxn>
                <a:cxn ang="0">
                  <a:pos x="2" y="6"/>
                </a:cxn>
                <a:cxn ang="0">
                  <a:pos x="2" y="6"/>
                </a:cxn>
              </a:cxnLst>
              <a:rect l="0" t="0" r="r" b="b"/>
              <a:pathLst>
                <a:path w="6" h="6">
                  <a:moveTo>
                    <a:pt x="2" y="6"/>
                  </a:moveTo>
                  <a:lnTo>
                    <a:pt x="4" y="6"/>
                  </a:lnTo>
                  <a:lnTo>
                    <a:pt x="6" y="4"/>
                  </a:lnTo>
                  <a:lnTo>
                    <a:pt x="6" y="2"/>
                  </a:lnTo>
                  <a:lnTo>
                    <a:pt x="6" y="0"/>
                  </a:lnTo>
                  <a:lnTo>
                    <a:pt x="4" y="0"/>
                  </a:lnTo>
                  <a:lnTo>
                    <a:pt x="2" y="2"/>
                  </a:lnTo>
                  <a:lnTo>
                    <a:pt x="0" y="4"/>
                  </a:lnTo>
                  <a:lnTo>
                    <a:pt x="0" y="6"/>
                  </a:lnTo>
                  <a:lnTo>
                    <a:pt x="2" y="6"/>
                  </a:lnTo>
                  <a:close/>
                </a:path>
              </a:pathLst>
            </a:custGeom>
            <a:grpFill/>
            <a:ln w="3175">
              <a:solidFill>
                <a:schemeClr val="bg1"/>
              </a:solidFill>
              <a:round/>
              <a:headEnd/>
              <a:tailEnd/>
            </a:ln>
          </p:spPr>
          <p:txBody>
            <a:bodyPr/>
            <a:lstStyle/>
            <a:p>
              <a:endParaRPr lang="en-US" dirty="0"/>
            </a:p>
          </p:txBody>
        </p:sp>
        <p:sp>
          <p:nvSpPr>
            <p:cNvPr id="731" name="Freeform 52"/>
            <p:cNvSpPr>
              <a:spLocks noChangeAspect="1" noEditPoints="1"/>
            </p:cNvSpPr>
            <p:nvPr/>
          </p:nvSpPr>
          <p:spPr bwMode="auto">
            <a:xfrm>
              <a:off x="1630" y="2075"/>
              <a:ext cx="32" cy="106"/>
            </a:xfrm>
            <a:custGeom>
              <a:avLst/>
              <a:gdLst/>
              <a:ahLst/>
              <a:cxnLst>
                <a:cxn ang="0">
                  <a:pos x="22" y="76"/>
                </a:cxn>
                <a:cxn ang="0">
                  <a:pos x="20" y="82"/>
                </a:cxn>
                <a:cxn ang="0">
                  <a:pos x="22" y="84"/>
                </a:cxn>
                <a:cxn ang="0">
                  <a:pos x="22" y="84"/>
                </a:cxn>
                <a:cxn ang="0">
                  <a:pos x="24" y="82"/>
                </a:cxn>
                <a:cxn ang="0">
                  <a:pos x="24" y="80"/>
                </a:cxn>
                <a:cxn ang="0">
                  <a:pos x="22" y="78"/>
                </a:cxn>
                <a:cxn ang="0">
                  <a:pos x="22" y="76"/>
                </a:cxn>
                <a:cxn ang="0">
                  <a:pos x="12" y="100"/>
                </a:cxn>
                <a:cxn ang="0">
                  <a:pos x="12" y="98"/>
                </a:cxn>
                <a:cxn ang="0">
                  <a:pos x="12" y="98"/>
                </a:cxn>
                <a:cxn ang="0">
                  <a:pos x="10" y="100"/>
                </a:cxn>
                <a:cxn ang="0">
                  <a:pos x="10" y="104"/>
                </a:cxn>
                <a:cxn ang="0">
                  <a:pos x="12" y="104"/>
                </a:cxn>
                <a:cxn ang="0">
                  <a:pos x="12" y="106"/>
                </a:cxn>
                <a:cxn ang="0">
                  <a:pos x="12" y="106"/>
                </a:cxn>
                <a:cxn ang="0">
                  <a:pos x="14" y="104"/>
                </a:cxn>
                <a:cxn ang="0">
                  <a:pos x="14" y="102"/>
                </a:cxn>
                <a:cxn ang="0">
                  <a:pos x="12" y="100"/>
                </a:cxn>
                <a:cxn ang="0">
                  <a:pos x="12" y="100"/>
                </a:cxn>
                <a:cxn ang="0">
                  <a:pos x="0" y="0"/>
                </a:cxn>
                <a:cxn ang="0">
                  <a:pos x="6" y="8"/>
                </a:cxn>
                <a:cxn ang="0">
                  <a:pos x="8" y="6"/>
                </a:cxn>
                <a:cxn ang="0">
                  <a:pos x="4" y="0"/>
                </a:cxn>
                <a:cxn ang="0">
                  <a:pos x="0" y="0"/>
                </a:cxn>
                <a:cxn ang="0">
                  <a:pos x="20" y="28"/>
                </a:cxn>
                <a:cxn ang="0">
                  <a:pos x="22" y="26"/>
                </a:cxn>
                <a:cxn ang="0">
                  <a:pos x="22" y="24"/>
                </a:cxn>
                <a:cxn ang="0">
                  <a:pos x="22" y="24"/>
                </a:cxn>
                <a:cxn ang="0">
                  <a:pos x="20" y="24"/>
                </a:cxn>
                <a:cxn ang="0">
                  <a:pos x="20" y="22"/>
                </a:cxn>
                <a:cxn ang="0">
                  <a:pos x="18" y="22"/>
                </a:cxn>
                <a:cxn ang="0">
                  <a:pos x="18" y="22"/>
                </a:cxn>
                <a:cxn ang="0">
                  <a:pos x="16" y="22"/>
                </a:cxn>
                <a:cxn ang="0">
                  <a:pos x="16" y="26"/>
                </a:cxn>
                <a:cxn ang="0">
                  <a:pos x="18" y="26"/>
                </a:cxn>
                <a:cxn ang="0">
                  <a:pos x="18" y="28"/>
                </a:cxn>
                <a:cxn ang="0">
                  <a:pos x="20" y="28"/>
                </a:cxn>
                <a:cxn ang="0">
                  <a:pos x="30" y="54"/>
                </a:cxn>
                <a:cxn ang="0">
                  <a:pos x="28" y="50"/>
                </a:cxn>
                <a:cxn ang="0">
                  <a:pos x="26" y="50"/>
                </a:cxn>
                <a:cxn ang="0">
                  <a:pos x="24" y="50"/>
                </a:cxn>
                <a:cxn ang="0">
                  <a:pos x="26" y="52"/>
                </a:cxn>
                <a:cxn ang="0">
                  <a:pos x="26" y="54"/>
                </a:cxn>
                <a:cxn ang="0">
                  <a:pos x="26" y="56"/>
                </a:cxn>
                <a:cxn ang="0">
                  <a:pos x="26" y="58"/>
                </a:cxn>
                <a:cxn ang="0">
                  <a:pos x="28" y="58"/>
                </a:cxn>
                <a:cxn ang="0">
                  <a:pos x="28" y="60"/>
                </a:cxn>
                <a:cxn ang="0">
                  <a:pos x="30" y="60"/>
                </a:cxn>
                <a:cxn ang="0">
                  <a:pos x="30" y="60"/>
                </a:cxn>
                <a:cxn ang="0">
                  <a:pos x="30" y="60"/>
                </a:cxn>
                <a:cxn ang="0">
                  <a:pos x="30" y="60"/>
                </a:cxn>
                <a:cxn ang="0">
                  <a:pos x="32" y="58"/>
                </a:cxn>
                <a:cxn ang="0">
                  <a:pos x="32" y="56"/>
                </a:cxn>
                <a:cxn ang="0">
                  <a:pos x="30" y="54"/>
                </a:cxn>
              </a:cxnLst>
              <a:rect l="0" t="0" r="r" b="b"/>
              <a:pathLst>
                <a:path w="32" h="106">
                  <a:moveTo>
                    <a:pt x="22" y="76"/>
                  </a:moveTo>
                  <a:lnTo>
                    <a:pt x="20" y="82"/>
                  </a:lnTo>
                  <a:lnTo>
                    <a:pt x="22" y="84"/>
                  </a:lnTo>
                  <a:lnTo>
                    <a:pt x="24" y="82"/>
                  </a:lnTo>
                  <a:lnTo>
                    <a:pt x="24" y="80"/>
                  </a:lnTo>
                  <a:lnTo>
                    <a:pt x="22" y="78"/>
                  </a:lnTo>
                  <a:lnTo>
                    <a:pt x="22" y="76"/>
                  </a:lnTo>
                  <a:close/>
                  <a:moveTo>
                    <a:pt x="12" y="100"/>
                  </a:moveTo>
                  <a:lnTo>
                    <a:pt x="12" y="98"/>
                  </a:lnTo>
                  <a:lnTo>
                    <a:pt x="10" y="100"/>
                  </a:lnTo>
                  <a:lnTo>
                    <a:pt x="10" y="104"/>
                  </a:lnTo>
                  <a:lnTo>
                    <a:pt x="12" y="104"/>
                  </a:lnTo>
                  <a:lnTo>
                    <a:pt x="12" y="106"/>
                  </a:lnTo>
                  <a:lnTo>
                    <a:pt x="14" y="104"/>
                  </a:lnTo>
                  <a:lnTo>
                    <a:pt x="14" y="102"/>
                  </a:lnTo>
                  <a:lnTo>
                    <a:pt x="12" y="100"/>
                  </a:lnTo>
                  <a:close/>
                  <a:moveTo>
                    <a:pt x="0" y="0"/>
                  </a:moveTo>
                  <a:lnTo>
                    <a:pt x="6" y="8"/>
                  </a:lnTo>
                  <a:lnTo>
                    <a:pt x="8" y="6"/>
                  </a:lnTo>
                  <a:lnTo>
                    <a:pt x="4" y="0"/>
                  </a:lnTo>
                  <a:lnTo>
                    <a:pt x="0" y="0"/>
                  </a:lnTo>
                  <a:close/>
                  <a:moveTo>
                    <a:pt x="20" y="28"/>
                  </a:moveTo>
                  <a:lnTo>
                    <a:pt x="22" y="26"/>
                  </a:lnTo>
                  <a:lnTo>
                    <a:pt x="22" y="24"/>
                  </a:lnTo>
                  <a:lnTo>
                    <a:pt x="20" y="24"/>
                  </a:lnTo>
                  <a:lnTo>
                    <a:pt x="20" y="22"/>
                  </a:lnTo>
                  <a:lnTo>
                    <a:pt x="18" y="22"/>
                  </a:lnTo>
                  <a:lnTo>
                    <a:pt x="16" y="22"/>
                  </a:lnTo>
                  <a:lnTo>
                    <a:pt x="16" y="26"/>
                  </a:lnTo>
                  <a:lnTo>
                    <a:pt x="18" y="26"/>
                  </a:lnTo>
                  <a:lnTo>
                    <a:pt x="18" y="28"/>
                  </a:lnTo>
                  <a:lnTo>
                    <a:pt x="20" y="28"/>
                  </a:lnTo>
                  <a:close/>
                  <a:moveTo>
                    <a:pt x="30" y="54"/>
                  </a:moveTo>
                  <a:lnTo>
                    <a:pt x="28" y="50"/>
                  </a:lnTo>
                  <a:lnTo>
                    <a:pt x="26" y="50"/>
                  </a:lnTo>
                  <a:lnTo>
                    <a:pt x="24" y="50"/>
                  </a:lnTo>
                  <a:lnTo>
                    <a:pt x="26" y="52"/>
                  </a:lnTo>
                  <a:lnTo>
                    <a:pt x="26" y="54"/>
                  </a:lnTo>
                  <a:lnTo>
                    <a:pt x="26" y="56"/>
                  </a:lnTo>
                  <a:lnTo>
                    <a:pt x="26" y="58"/>
                  </a:lnTo>
                  <a:lnTo>
                    <a:pt x="28" y="58"/>
                  </a:lnTo>
                  <a:lnTo>
                    <a:pt x="28" y="60"/>
                  </a:lnTo>
                  <a:lnTo>
                    <a:pt x="30" y="60"/>
                  </a:lnTo>
                  <a:lnTo>
                    <a:pt x="32" y="58"/>
                  </a:lnTo>
                  <a:lnTo>
                    <a:pt x="32" y="56"/>
                  </a:lnTo>
                  <a:lnTo>
                    <a:pt x="30" y="54"/>
                  </a:lnTo>
                  <a:close/>
                </a:path>
              </a:pathLst>
            </a:custGeom>
            <a:grpFill/>
            <a:ln w="3175">
              <a:solidFill>
                <a:schemeClr val="bg1"/>
              </a:solidFill>
              <a:round/>
              <a:headEnd/>
              <a:tailEnd/>
            </a:ln>
          </p:spPr>
          <p:txBody>
            <a:bodyPr/>
            <a:lstStyle/>
            <a:p>
              <a:endParaRPr lang="en-US" dirty="0"/>
            </a:p>
          </p:txBody>
        </p:sp>
        <p:sp>
          <p:nvSpPr>
            <p:cNvPr id="732" name="Freeform 53"/>
            <p:cNvSpPr>
              <a:spLocks noChangeAspect="1" noEditPoints="1"/>
            </p:cNvSpPr>
            <p:nvPr/>
          </p:nvSpPr>
          <p:spPr bwMode="auto">
            <a:xfrm>
              <a:off x="1386" y="1897"/>
              <a:ext cx="92" cy="112"/>
            </a:xfrm>
            <a:custGeom>
              <a:avLst/>
              <a:gdLst/>
              <a:ahLst/>
              <a:cxnLst>
                <a:cxn ang="0">
                  <a:pos x="8" y="36"/>
                </a:cxn>
                <a:cxn ang="0">
                  <a:pos x="6" y="36"/>
                </a:cxn>
                <a:cxn ang="0">
                  <a:pos x="2" y="38"/>
                </a:cxn>
                <a:cxn ang="0">
                  <a:pos x="0" y="42"/>
                </a:cxn>
                <a:cxn ang="0">
                  <a:pos x="2" y="46"/>
                </a:cxn>
                <a:cxn ang="0">
                  <a:pos x="8" y="48"/>
                </a:cxn>
                <a:cxn ang="0">
                  <a:pos x="10" y="48"/>
                </a:cxn>
                <a:cxn ang="0">
                  <a:pos x="14" y="48"/>
                </a:cxn>
                <a:cxn ang="0">
                  <a:pos x="12" y="40"/>
                </a:cxn>
                <a:cxn ang="0">
                  <a:pos x="52" y="44"/>
                </a:cxn>
                <a:cxn ang="0">
                  <a:pos x="48" y="40"/>
                </a:cxn>
                <a:cxn ang="0">
                  <a:pos x="44" y="32"/>
                </a:cxn>
                <a:cxn ang="0">
                  <a:pos x="42" y="26"/>
                </a:cxn>
                <a:cxn ang="0">
                  <a:pos x="38" y="30"/>
                </a:cxn>
                <a:cxn ang="0">
                  <a:pos x="42" y="36"/>
                </a:cxn>
                <a:cxn ang="0">
                  <a:pos x="42" y="42"/>
                </a:cxn>
                <a:cxn ang="0">
                  <a:pos x="48" y="48"/>
                </a:cxn>
                <a:cxn ang="0">
                  <a:pos x="52" y="50"/>
                </a:cxn>
                <a:cxn ang="0">
                  <a:pos x="56" y="48"/>
                </a:cxn>
                <a:cxn ang="0">
                  <a:pos x="54" y="46"/>
                </a:cxn>
                <a:cxn ang="0">
                  <a:pos x="32" y="0"/>
                </a:cxn>
                <a:cxn ang="0">
                  <a:pos x="26" y="0"/>
                </a:cxn>
                <a:cxn ang="0">
                  <a:pos x="26" y="2"/>
                </a:cxn>
                <a:cxn ang="0">
                  <a:pos x="30" y="6"/>
                </a:cxn>
                <a:cxn ang="0">
                  <a:pos x="28" y="10"/>
                </a:cxn>
                <a:cxn ang="0">
                  <a:pos x="22" y="14"/>
                </a:cxn>
                <a:cxn ang="0">
                  <a:pos x="32" y="14"/>
                </a:cxn>
                <a:cxn ang="0">
                  <a:pos x="36" y="10"/>
                </a:cxn>
                <a:cxn ang="0">
                  <a:pos x="38" y="6"/>
                </a:cxn>
                <a:cxn ang="0">
                  <a:pos x="10" y="2"/>
                </a:cxn>
                <a:cxn ang="0">
                  <a:pos x="4" y="4"/>
                </a:cxn>
                <a:cxn ang="0">
                  <a:pos x="0" y="6"/>
                </a:cxn>
                <a:cxn ang="0">
                  <a:pos x="16" y="6"/>
                </a:cxn>
                <a:cxn ang="0">
                  <a:pos x="18" y="2"/>
                </a:cxn>
                <a:cxn ang="0">
                  <a:pos x="90" y="82"/>
                </a:cxn>
                <a:cxn ang="0">
                  <a:pos x="90" y="80"/>
                </a:cxn>
                <a:cxn ang="0">
                  <a:pos x="84" y="82"/>
                </a:cxn>
                <a:cxn ang="0">
                  <a:pos x="90" y="84"/>
                </a:cxn>
                <a:cxn ang="0">
                  <a:pos x="92" y="84"/>
                </a:cxn>
                <a:cxn ang="0">
                  <a:pos x="82" y="104"/>
                </a:cxn>
                <a:cxn ang="0">
                  <a:pos x="80" y="106"/>
                </a:cxn>
                <a:cxn ang="0">
                  <a:pos x="78" y="104"/>
                </a:cxn>
                <a:cxn ang="0">
                  <a:pos x="74" y="104"/>
                </a:cxn>
                <a:cxn ang="0">
                  <a:pos x="74" y="108"/>
                </a:cxn>
                <a:cxn ang="0">
                  <a:pos x="82" y="112"/>
                </a:cxn>
                <a:cxn ang="0">
                  <a:pos x="84" y="104"/>
                </a:cxn>
                <a:cxn ang="0">
                  <a:pos x="82" y="104"/>
                </a:cxn>
                <a:cxn ang="0">
                  <a:pos x="74" y="78"/>
                </a:cxn>
                <a:cxn ang="0">
                  <a:pos x="72" y="76"/>
                </a:cxn>
                <a:cxn ang="0">
                  <a:pos x="70" y="80"/>
                </a:cxn>
                <a:cxn ang="0">
                  <a:pos x="68" y="82"/>
                </a:cxn>
                <a:cxn ang="0">
                  <a:pos x="70" y="84"/>
                </a:cxn>
                <a:cxn ang="0">
                  <a:pos x="74" y="80"/>
                </a:cxn>
              </a:cxnLst>
              <a:rect l="0" t="0" r="r" b="b"/>
              <a:pathLst>
                <a:path w="92" h="112">
                  <a:moveTo>
                    <a:pt x="12" y="40"/>
                  </a:moveTo>
                  <a:lnTo>
                    <a:pt x="10" y="38"/>
                  </a:lnTo>
                  <a:lnTo>
                    <a:pt x="8" y="36"/>
                  </a:lnTo>
                  <a:lnTo>
                    <a:pt x="6" y="36"/>
                  </a:lnTo>
                  <a:lnTo>
                    <a:pt x="4" y="36"/>
                  </a:lnTo>
                  <a:lnTo>
                    <a:pt x="2" y="38"/>
                  </a:lnTo>
                  <a:lnTo>
                    <a:pt x="0" y="40"/>
                  </a:lnTo>
                  <a:lnTo>
                    <a:pt x="0" y="42"/>
                  </a:lnTo>
                  <a:lnTo>
                    <a:pt x="0" y="44"/>
                  </a:lnTo>
                  <a:lnTo>
                    <a:pt x="2" y="46"/>
                  </a:lnTo>
                  <a:lnTo>
                    <a:pt x="4" y="46"/>
                  </a:lnTo>
                  <a:lnTo>
                    <a:pt x="6" y="48"/>
                  </a:lnTo>
                  <a:lnTo>
                    <a:pt x="8" y="48"/>
                  </a:lnTo>
                  <a:lnTo>
                    <a:pt x="10" y="48"/>
                  </a:lnTo>
                  <a:lnTo>
                    <a:pt x="12" y="50"/>
                  </a:lnTo>
                  <a:lnTo>
                    <a:pt x="14" y="48"/>
                  </a:lnTo>
                  <a:lnTo>
                    <a:pt x="12" y="46"/>
                  </a:lnTo>
                  <a:lnTo>
                    <a:pt x="12" y="40"/>
                  </a:lnTo>
                  <a:close/>
                  <a:moveTo>
                    <a:pt x="54" y="46"/>
                  </a:moveTo>
                  <a:lnTo>
                    <a:pt x="52" y="46"/>
                  </a:lnTo>
                  <a:lnTo>
                    <a:pt x="52" y="44"/>
                  </a:lnTo>
                  <a:lnTo>
                    <a:pt x="50" y="44"/>
                  </a:lnTo>
                  <a:lnTo>
                    <a:pt x="48" y="42"/>
                  </a:lnTo>
                  <a:lnTo>
                    <a:pt x="48" y="40"/>
                  </a:lnTo>
                  <a:lnTo>
                    <a:pt x="46" y="38"/>
                  </a:lnTo>
                  <a:lnTo>
                    <a:pt x="46" y="34"/>
                  </a:lnTo>
                  <a:lnTo>
                    <a:pt x="44" y="32"/>
                  </a:lnTo>
                  <a:lnTo>
                    <a:pt x="44" y="28"/>
                  </a:lnTo>
                  <a:lnTo>
                    <a:pt x="44" y="26"/>
                  </a:lnTo>
                  <a:lnTo>
                    <a:pt x="42" y="26"/>
                  </a:lnTo>
                  <a:lnTo>
                    <a:pt x="40" y="26"/>
                  </a:lnTo>
                  <a:lnTo>
                    <a:pt x="38" y="26"/>
                  </a:lnTo>
                  <a:lnTo>
                    <a:pt x="38" y="30"/>
                  </a:lnTo>
                  <a:lnTo>
                    <a:pt x="40" y="32"/>
                  </a:lnTo>
                  <a:lnTo>
                    <a:pt x="40" y="34"/>
                  </a:lnTo>
                  <a:lnTo>
                    <a:pt x="42" y="36"/>
                  </a:lnTo>
                  <a:lnTo>
                    <a:pt x="42" y="40"/>
                  </a:lnTo>
                  <a:lnTo>
                    <a:pt x="42" y="42"/>
                  </a:lnTo>
                  <a:lnTo>
                    <a:pt x="42" y="44"/>
                  </a:lnTo>
                  <a:lnTo>
                    <a:pt x="46" y="46"/>
                  </a:lnTo>
                  <a:lnTo>
                    <a:pt x="48" y="48"/>
                  </a:lnTo>
                  <a:lnTo>
                    <a:pt x="50" y="48"/>
                  </a:lnTo>
                  <a:lnTo>
                    <a:pt x="52" y="50"/>
                  </a:lnTo>
                  <a:lnTo>
                    <a:pt x="54" y="48"/>
                  </a:lnTo>
                  <a:lnTo>
                    <a:pt x="56" y="48"/>
                  </a:lnTo>
                  <a:lnTo>
                    <a:pt x="54" y="46"/>
                  </a:lnTo>
                  <a:close/>
                  <a:moveTo>
                    <a:pt x="38" y="6"/>
                  </a:moveTo>
                  <a:lnTo>
                    <a:pt x="36" y="4"/>
                  </a:lnTo>
                  <a:lnTo>
                    <a:pt x="32" y="0"/>
                  </a:lnTo>
                  <a:lnTo>
                    <a:pt x="30" y="0"/>
                  </a:lnTo>
                  <a:lnTo>
                    <a:pt x="28" y="0"/>
                  </a:lnTo>
                  <a:lnTo>
                    <a:pt x="26" y="0"/>
                  </a:lnTo>
                  <a:lnTo>
                    <a:pt x="24" y="0"/>
                  </a:lnTo>
                  <a:lnTo>
                    <a:pt x="26" y="2"/>
                  </a:lnTo>
                  <a:lnTo>
                    <a:pt x="28" y="2"/>
                  </a:lnTo>
                  <a:lnTo>
                    <a:pt x="30" y="4"/>
                  </a:lnTo>
                  <a:lnTo>
                    <a:pt x="30" y="6"/>
                  </a:lnTo>
                  <a:lnTo>
                    <a:pt x="28" y="8"/>
                  </a:lnTo>
                  <a:lnTo>
                    <a:pt x="28" y="10"/>
                  </a:lnTo>
                  <a:lnTo>
                    <a:pt x="24" y="12"/>
                  </a:lnTo>
                  <a:lnTo>
                    <a:pt x="24" y="14"/>
                  </a:lnTo>
                  <a:lnTo>
                    <a:pt x="22" y="14"/>
                  </a:lnTo>
                  <a:lnTo>
                    <a:pt x="22" y="16"/>
                  </a:lnTo>
                  <a:lnTo>
                    <a:pt x="30" y="16"/>
                  </a:lnTo>
                  <a:lnTo>
                    <a:pt x="32" y="14"/>
                  </a:lnTo>
                  <a:lnTo>
                    <a:pt x="34" y="12"/>
                  </a:lnTo>
                  <a:lnTo>
                    <a:pt x="36" y="10"/>
                  </a:lnTo>
                  <a:lnTo>
                    <a:pt x="38" y="8"/>
                  </a:lnTo>
                  <a:lnTo>
                    <a:pt x="38" y="6"/>
                  </a:lnTo>
                  <a:close/>
                  <a:moveTo>
                    <a:pt x="18" y="2"/>
                  </a:moveTo>
                  <a:lnTo>
                    <a:pt x="10" y="2"/>
                  </a:lnTo>
                  <a:lnTo>
                    <a:pt x="8" y="2"/>
                  </a:lnTo>
                  <a:lnTo>
                    <a:pt x="6" y="2"/>
                  </a:lnTo>
                  <a:lnTo>
                    <a:pt x="4" y="4"/>
                  </a:lnTo>
                  <a:lnTo>
                    <a:pt x="2" y="4"/>
                  </a:lnTo>
                  <a:lnTo>
                    <a:pt x="0" y="6"/>
                  </a:lnTo>
                  <a:lnTo>
                    <a:pt x="0" y="8"/>
                  </a:lnTo>
                  <a:lnTo>
                    <a:pt x="14" y="8"/>
                  </a:lnTo>
                  <a:lnTo>
                    <a:pt x="16" y="6"/>
                  </a:lnTo>
                  <a:lnTo>
                    <a:pt x="18" y="4"/>
                  </a:lnTo>
                  <a:lnTo>
                    <a:pt x="18" y="2"/>
                  </a:lnTo>
                  <a:close/>
                  <a:moveTo>
                    <a:pt x="90" y="82"/>
                  </a:moveTo>
                  <a:lnTo>
                    <a:pt x="90" y="82"/>
                  </a:lnTo>
                  <a:lnTo>
                    <a:pt x="90" y="80"/>
                  </a:lnTo>
                  <a:lnTo>
                    <a:pt x="84" y="80"/>
                  </a:lnTo>
                  <a:lnTo>
                    <a:pt x="84" y="82"/>
                  </a:lnTo>
                  <a:lnTo>
                    <a:pt x="86" y="84"/>
                  </a:lnTo>
                  <a:lnTo>
                    <a:pt x="88" y="84"/>
                  </a:lnTo>
                  <a:lnTo>
                    <a:pt x="90" y="84"/>
                  </a:lnTo>
                  <a:lnTo>
                    <a:pt x="90" y="86"/>
                  </a:lnTo>
                  <a:lnTo>
                    <a:pt x="92" y="84"/>
                  </a:lnTo>
                  <a:lnTo>
                    <a:pt x="90" y="82"/>
                  </a:lnTo>
                  <a:close/>
                  <a:moveTo>
                    <a:pt x="82" y="104"/>
                  </a:moveTo>
                  <a:lnTo>
                    <a:pt x="82" y="106"/>
                  </a:lnTo>
                  <a:lnTo>
                    <a:pt x="80" y="106"/>
                  </a:lnTo>
                  <a:lnTo>
                    <a:pt x="78" y="104"/>
                  </a:lnTo>
                  <a:lnTo>
                    <a:pt x="76" y="104"/>
                  </a:lnTo>
                  <a:lnTo>
                    <a:pt x="74" y="104"/>
                  </a:lnTo>
                  <a:lnTo>
                    <a:pt x="74" y="106"/>
                  </a:lnTo>
                  <a:lnTo>
                    <a:pt x="74" y="108"/>
                  </a:lnTo>
                  <a:lnTo>
                    <a:pt x="72" y="108"/>
                  </a:lnTo>
                  <a:lnTo>
                    <a:pt x="72" y="112"/>
                  </a:lnTo>
                  <a:lnTo>
                    <a:pt x="82" y="112"/>
                  </a:lnTo>
                  <a:lnTo>
                    <a:pt x="82" y="108"/>
                  </a:lnTo>
                  <a:lnTo>
                    <a:pt x="84" y="106"/>
                  </a:lnTo>
                  <a:lnTo>
                    <a:pt x="84" y="104"/>
                  </a:lnTo>
                  <a:lnTo>
                    <a:pt x="84" y="102"/>
                  </a:lnTo>
                  <a:lnTo>
                    <a:pt x="82" y="104"/>
                  </a:lnTo>
                  <a:close/>
                  <a:moveTo>
                    <a:pt x="74" y="80"/>
                  </a:moveTo>
                  <a:lnTo>
                    <a:pt x="74" y="78"/>
                  </a:lnTo>
                  <a:lnTo>
                    <a:pt x="74" y="76"/>
                  </a:lnTo>
                  <a:lnTo>
                    <a:pt x="72" y="76"/>
                  </a:lnTo>
                  <a:lnTo>
                    <a:pt x="70" y="78"/>
                  </a:lnTo>
                  <a:lnTo>
                    <a:pt x="70" y="80"/>
                  </a:lnTo>
                  <a:lnTo>
                    <a:pt x="68" y="82"/>
                  </a:lnTo>
                  <a:lnTo>
                    <a:pt x="68" y="84"/>
                  </a:lnTo>
                  <a:lnTo>
                    <a:pt x="68" y="86"/>
                  </a:lnTo>
                  <a:lnTo>
                    <a:pt x="70" y="84"/>
                  </a:lnTo>
                  <a:lnTo>
                    <a:pt x="70" y="82"/>
                  </a:lnTo>
                  <a:lnTo>
                    <a:pt x="72" y="82"/>
                  </a:lnTo>
                  <a:lnTo>
                    <a:pt x="74" y="80"/>
                  </a:lnTo>
                  <a:close/>
                </a:path>
              </a:pathLst>
            </a:custGeom>
            <a:grpFill/>
            <a:ln w="3175">
              <a:solidFill>
                <a:schemeClr val="bg1"/>
              </a:solidFill>
              <a:round/>
              <a:headEnd/>
              <a:tailEnd/>
            </a:ln>
          </p:spPr>
          <p:txBody>
            <a:bodyPr/>
            <a:lstStyle/>
            <a:p>
              <a:endParaRPr lang="en-US" dirty="0"/>
            </a:p>
          </p:txBody>
        </p:sp>
        <p:sp>
          <p:nvSpPr>
            <p:cNvPr id="733" name="Freeform 54"/>
            <p:cNvSpPr>
              <a:spLocks noChangeAspect="1"/>
            </p:cNvSpPr>
            <p:nvPr/>
          </p:nvSpPr>
          <p:spPr bwMode="auto">
            <a:xfrm>
              <a:off x="3395" y="2645"/>
              <a:ext cx="144" cy="261"/>
            </a:xfrm>
            <a:custGeom>
              <a:avLst/>
              <a:gdLst/>
              <a:ahLst/>
              <a:cxnLst>
                <a:cxn ang="0">
                  <a:pos x="36" y="76"/>
                </a:cxn>
                <a:cxn ang="0">
                  <a:pos x="44" y="78"/>
                </a:cxn>
                <a:cxn ang="0">
                  <a:pos x="46" y="76"/>
                </a:cxn>
                <a:cxn ang="0">
                  <a:pos x="46" y="72"/>
                </a:cxn>
                <a:cxn ang="0">
                  <a:pos x="58" y="74"/>
                </a:cxn>
                <a:cxn ang="0">
                  <a:pos x="62" y="72"/>
                </a:cxn>
                <a:cxn ang="0">
                  <a:pos x="66" y="68"/>
                </a:cxn>
                <a:cxn ang="0">
                  <a:pos x="76" y="68"/>
                </a:cxn>
                <a:cxn ang="0">
                  <a:pos x="76" y="64"/>
                </a:cxn>
                <a:cxn ang="0">
                  <a:pos x="78" y="58"/>
                </a:cxn>
                <a:cxn ang="0">
                  <a:pos x="80" y="56"/>
                </a:cxn>
                <a:cxn ang="0">
                  <a:pos x="80" y="62"/>
                </a:cxn>
                <a:cxn ang="0">
                  <a:pos x="82" y="66"/>
                </a:cxn>
                <a:cxn ang="0">
                  <a:pos x="84" y="58"/>
                </a:cxn>
                <a:cxn ang="0">
                  <a:pos x="84" y="52"/>
                </a:cxn>
                <a:cxn ang="0">
                  <a:pos x="88" y="44"/>
                </a:cxn>
                <a:cxn ang="0">
                  <a:pos x="90" y="50"/>
                </a:cxn>
                <a:cxn ang="0">
                  <a:pos x="96" y="44"/>
                </a:cxn>
                <a:cxn ang="0">
                  <a:pos x="96" y="34"/>
                </a:cxn>
                <a:cxn ang="0">
                  <a:pos x="102" y="32"/>
                </a:cxn>
                <a:cxn ang="0">
                  <a:pos x="106" y="28"/>
                </a:cxn>
                <a:cxn ang="0">
                  <a:pos x="112" y="14"/>
                </a:cxn>
                <a:cxn ang="0">
                  <a:pos x="116" y="4"/>
                </a:cxn>
                <a:cxn ang="0">
                  <a:pos x="122" y="2"/>
                </a:cxn>
                <a:cxn ang="0">
                  <a:pos x="130" y="12"/>
                </a:cxn>
                <a:cxn ang="0">
                  <a:pos x="132" y="16"/>
                </a:cxn>
                <a:cxn ang="0">
                  <a:pos x="134" y="22"/>
                </a:cxn>
                <a:cxn ang="0">
                  <a:pos x="140" y="38"/>
                </a:cxn>
                <a:cxn ang="0">
                  <a:pos x="138" y="44"/>
                </a:cxn>
                <a:cxn ang="0">
                  <a:pos x="136" y="52"/>
                </a:cxn>
                <a:cxn ang="0">
                  <a:pos x="138" y="56"/>
                </a:cxn>
                <a:cxn ang="0">
                  <a:pos x="144" y="68"/>
                </a:cxn>
                <a:cxn ang="0">
                  <a:pos x="136" y="68"/>
                </a:cxn>
                <a:cxn ang="0">
                  <a:pos x="128" y="68"/>
                </a:cxn>
                <a:cxn ang="0">
                  <a:pos x="126" y="76"/>
                </a:cxn>
                <a:cxn ang="0">
                  <a:pos x="128" y="80"/>
                </a:cxn>
                <a:cxn ang="0">
                  <a:pos x="118" y="90"/>
                </a:cxn>
                <a:cxn ang="0">
                  <a:pos x="120" y="106"/>
                </a:cxn>
                <a:cxn ang="0">
                  <a:pos x="116" y="120"/>
                </a:cxn>
                <a:cxn ang="0">
                  <a:pos x="104" y="152"/>
                </a:cxn>
                <a:cxn ang="0">
                  <a:pos x="80" y="200"/>
                </a:cxn>
                <a:cxn ang="0">
                  <a:pos x="76" y="216"/>
                </a:cxn>
                <a:cxn ang="0">
                  <a:pos x="74" y="220"/>
                </a:cxn>
                <a:cxn ang="0">
                  <a:pos x="70" y="238"/>
                </a:cxn>
                <a:cxn ang="0">
                  <a:pos x="56" y="252"/>
                </a:cxn>
                <a:cxn ang="0">
                  <a:pos x="48" y="254"/>
                </a:cxn>
                <a:cxn ang="0">
                  <a:pos x="44" y="254"/>
                </a:cxn>
                <a:cxn ang="0">
                  <a:pos x="32" y="260"/>
                </a:cxn>
                <a:cxn ang="0">
                  <a:pos x="18" y="252"/>
                </a:cxn>
                <a:cxn ang="0">
                  <a:pos x="8" y="242"/>
                </a:cxn>
                <a:cxn ang="0">
                  <a:pos x="14" y="236"/>
                </a:cxn>
                <a:cxn ang="0">
                  <a:pos x="12" y="232"/>
                </a:cxn>
                <a:cxn ang="0">
                  <a:pos x="6" y="220"/>
                </a:cxn>
                <a:cxn ang="0">
                  <a:pos x="0" y="198"/>
                </a:cxn>
                <a:cxn ang="0">
                  <a:pos x="2" y="180"/>
                </a:cxn>
                <a:cxn ang="0">
                  <a:pos x="14" y="170"/>
                </a:cxn>
                <a:cxn ang="0">
                  <a:pos x="26" y="156"/>
                </a:cxn>
                <a:cxn ang="0">
                  <a:pos x="26" y="152"/>
                </a:cxn>
                <a:cxn ang="0">
                  <a:pos x="24" y="130"/>
                </a:cxn>
                <a:cxn ang="0">
                  <a:pos x="22" y="114"/>
                </a:cxn>
                <a:cxn ang="0">
                  <a:pos x="22" y="96"/>
                </a:cxn>
                <a:cxn ang="0">
                  <a:pos x="32" y="86"/>
                </a:cxn>
              </a:cxnLst>
              <a:rect l="0" t="0" r="r" b="b"/>
              <a:pathLst>
                <a:path w="144" h="260">
                  <a:moveTo>
                    <a:pt x="30" y="78"/>
                  </a:moveTo>
                  <a:lnTo>
                    <a:pt x="32" y="78"/>
                  </a:lnTo>
                  <a:lnTo>
                    <a:pt x="34" y="78"/>
                  </a:lnTo>
                  <a:lnTo>
                    <a:pt x="36" y="78"/>
                  </a:lnTo>
                  <a:lnTo>
                    <a:pt x="36" y="76"/>
                  </a:lnTo>
                  <a:lnTo>
                    <a:pt x="38" y="78"/>
                  </a:lnTo>
                  <a:lnTo>
                    <a:pt x="40" y="78"/>
                  </a:lnTo>
                  <a:lnTo>
                    <a:pt x="42" y="78"/>
                  </a:lnTo>
                  <a:lnTo>
                    <a:pt x="44" y="78"/>
                  </a:lnTo>
                  <a:lnTo>
                    <a:pt x="46" y="78"/>
                  </a:lnTo>
                  <a:lnTo>
                    <a:pt x="46" y="76"/>
                  </a:lnTo>
                  <a:lnTo>
                    <a:pt x="46" y="74"/>
                  </a:lnTo>
                  <a:lnTo>
                    <a:pt x="46" y="72"/>
                  </a:lnTo>
                  <a:lnTo>
                    <a:pt x="50" y="72"/>
                  </a:lnTo>
                  <a:lnTo>
                    <a:pt x="52" y="72"/>
                  </a:lnTo>
                  <a:lnTo>
                    <a:pt x="54" y="74"/>
                  </a:lnTo>
                  <a:lnTo>
                    <a:pt x="56" y="74"/>
                  </a:lnTo>
                  <a:lnTo>
                    <a:pt x="58" y="74"/>
                  </a:lnTo>
                  <a:lnTo>
                    <a:pt x="60" y="74"/>
                  </a:lnTo>
                  <a:lnTo>
                    <a:pt x="62" y="74"/>
                  </a:lnTo>
                  <a:lnTo>
                    <a:pt x="62" y="72"/>
                  </a:lnTo>
                  <a:lnTo>
                    <a:pt x="64" y="70"/>
                  </a:lnTo>
                  <a:lnTo>
                    <a:pt x="64" y="68"/>
                  </a:lnTo>
                  <a:lnTo>
                    <a:pt x="66" y="68"/>
                  </a:lnTo>
                  <a:lnTo>
                    <a:pt x="68" y="68"/>
                  </a:lnTo>
                  <a:lnTo>
                    <a:pt x="72" y="68"/>
                  </a:lnTo>
                  <a:lnTo>
                    <a:pt x="74" y="68"/>
                  </a:lnTo>
                  <a:lnTo>
                    <a:pt x="76" y="68"/>
                  </a:lnTo>
                  <a:lnTo>
                    <a:pt x="76" y="70"/>
                  </a:lnTo>
                  <a:lnTo>
                    <a:pt x="76" y="66"/>
                  </a:lnTo>
                  <a:lnTo>
                    <a:pt x="76" y="64"/>
                  </a:lnTo>
                  <a:lnTo>
                    <a:pt x="76" y="62"/>
                  </a:lnTo>
                  <a:lnTo>
                    <a:pt x="76" y="60"/>
                  </a:lnTo>
                  <a:lnTo>
                    <a:pt x="78" y="58"/>
                  </a:lnTo>
                  <a:lnTo>
                    <a:pt x="78" y="56"/>
                  </a:lnTo>
                  <a:lnTo>
                    <a:pt x="78" y="54"/>
                  </a:lnTo>
                  <a:lnTo>
                    <a:pt x="80" y="56"/>
                  </a:lnTo>
                  <a:lnTo>
                    <a:pt x="80" y="58"/>
                  </a:lnTo>
                  <a:lnTo>
                    <a:pt x="80" y="60"/>
                  </a:lnTo>
                  <a:lnTo>
                    <a:pt x="80" y="62"/>
                  </a:lnTo>
                  <a:lnTo>
                    <a:pt x="80" y="64"/>
                  </a:lnTo>
                  <a:lnTo>
                    <a:pt x="82" y="66"/>
                  </a:lnTo>
                  <a:lnTo>
                    <a:pt x="82" y="64"/>
                  </a:lnTo>
                  <a:lnTo>
                    <a:pt x="84" y="60"/>
                  </a:lnTo>
                  <a:lnTo>
                    <a:pt x="84" y="58"/>
                  </a:lnTo>
                  <a:lnTo>
                    <a:pt x="84" y="56"/>
                  </a:lnTo>
                  <a:lnTo>
                    <a:pt x="84" y="54"/>
                  </a:lnTo>
                  <a:lnTo>
                    <a:pt x="84" y="52"/>
                  </a:lnTo>
                  <a:lnTo>
                    <a:pt x="86" y="50"/>
                  </a:lnTo>
                  <a:lnTo>
                    <a:pt x="86" y="48"/>
                  </a:lnTo>
                  <a:lnTo>
                    <a:pt x="86" y="46"/>
                  </a:lnTo>
                  <a:lnTo>
                    <a:pt x="86" y="44"/>
                  </a:lnTo>
                  <a:lnTo>
                    <a:pt x="88" y="44"/>
                  </a:lnTo>
                  <a:lnTo>
                    <a:pt x="90" y="46"/>
                  </a:lnTo>
                  <a:lnTo>
                    <a:pt x="90" y="48"/>
                  </a:lnTo>
                  <a:lnTo>
                    <a:pt x="90" y="50"/>
                  </a:lnTo>
                  <a:lnTo>
                    <a:pt x="92" y="48"/>
                  </a:lnTo>
                  <a:lnTo>
                    <a:pt x="94" y="46"/>
                  </a:lnTo>
                  <a:lnTo>
                    <a:pt x="96" y="46"/>
                  </a:lnTo>
                  <a:lnTo>
                    <a:pt x="96" y="44"/>
                  </a:lnTo>
                  <a:lnTo>
                    <a:pt x="96" y="42"/>
                  </a:lnTo>
                  <a:lnTo>
                    <a:pt x="96" y="40"/>
                  </a:lnTo>
                  <a:lnTo>
                    <a:pt x="96" y="38"/>
                  </a:lnTo>
                  <a:lnTo>
                    <a:pt x="96" y="36"/>
                  </a:lnTo>
                  <a:lnTo>
                    <a:pt x="96" y="34"/>
                  </a:lnTo>
                  <a:lnTo>
                    <a:pt x="96" y="32"/>
                  </a:lnTo>
                  <a:lnTo>
                    <a:pt x="98" y="30"/>
                  </a:lnTo>
                  <a:lnTo>
                    <a:pt x="100" y="30"/>
                  </a:lnTo>
                  <a:lnTo>
                    <a:pt x="100" y="32"/>
                  </a:lnTo>
                  <a:lnTo>
                    <a:pt x="102" y="32"/>
                  </a:lnTo>
                  <a:lnTo>
                    <a:pt x="104" y="32"/>
                  </a:lnTo>
                  <a:lnTo>
                    <a:pt x="104" y="30"/>
                  </a:lnTo>
                  <a:lnTo>
                    <a:pt x="106" y="28"/>
                  </a:lnTo>
                  <a:lnTo>
                    <a:pt x="108" y="26"/>
                  </a:lnTo>
                  <a:lnTo>
                    <a:pt x="110" y="24"/>
                  </a:lnTo>
                  <a:lnTo>
                    <a:pt x="112" y="22"/>
                  </a:lnTo>
                  <a:lnTo>
                    <a:pt x="112" y="20"/>
                  </a:lnTo>
                  <a:lnTo>
                    <a:pt x="112" y="18"/>
                  </a:lnTo>
                  <a:lnTo>
                    <a:pt x="112" y="14"/>
                  </a:lnTo>
                  <a:lnTo>
                    <a:pt x="112" y="12"/>
                  </a:lnTo>
                  <a:lnTo>
                    <a:pt x="112" y="10"/>
                  </a:lnTo>
                  <a:lnTo>
                    <a:pt x="114" y="6"/>
                  </a:lnTo>
                  <a:lnTo>
                    <a:pt x="116" y="4"/>
                  </a:lnTo>
                  <a:lnTo>
                    <a:pt x="118" y="2"/>
                  </a:lnTo>
                  <a:lnTo>
                    <a:pt x="118" y="0"/>
                  </a:lnTo>
                  <a:lnTo>
                    <a:pt x="120" y="0"/>
                  </a:lnTo>
                  <a:lnTo>
                    <a:pt x="122" y="2"/>
                  </a:lnTo>
                  <a:lnTo>
                    <a:pt x="124" y="6"/>
                  </a:lnTo>
                  <a:lnTo>
                    <a:pt x="126" y="8"/>
                  </a:lnTo>
                  <a:lnTo>
                    <a:pt x="126" y="10"/>
                  </a:lnTo>
                  <a:lnTo>
                    <a:pt x="128" y="10"/>
                  </a:lnTo>
                  <a:lnTo>
                    <a:pt x="130" y="12"/>
                  </a:lnTo>
                  <a:lnTo>
                    <a:pt x="132" y="14"/>
                  </a:lnTo>
                  <a:lnTo>
                    <a:pt x="132" y="16"/>
                  </a:lnTo>
                  <a:lnTo>
                    <a:pt x="132" y="18"/>
                  </a:lnTo>
                  <a:lnTo>
                    <a:pt x="132" y="20"/>
                  </a:lnTo>
                  <a:lnTo>
                    <a:pt x="134" y="22"/>
                  </a:lnTo>
                  <a:lnTo>
                    <a:pt x="134" y="24"/>
                  </a:lnTo>
                  <a:lnTo>
                    <a:pt x="136" y="28"/>
                  </a:lnTo>
                  <a:lnTo>
                    <a:pt x="136" y="30"/>
                  </a:lnTo>
                  <a:lnTo>
                    <a:pt x="138" y="34"/>
                  </a:lnTo>
                  <a:lnTo>
                    <a:pt x="138" y="36"/>
                  </a:lnTo>
                  <a:lnTo>
                    <a:pt x="140" y="38"/>
                  </a:lnTo>
                  <a:lnTo>
                    <a:pt x="140" y="40"/>
                  </a:lnTo>
                  <a:lnTo>
                    <a:pt x="140" y="42"/>
                  </a:lnTo>
                  <a:lnTo>
                    <a:pt x="138" y="44"/>
                  </a:lnTo>
                  <a:lnTo>
                    <a:pt x="138" y="46"/>
                  </a:lnTo>
                  <a:lnTo>
                    <a:pt x="138" y="48"/>
                  </a:lnTo>
                  <a:lnTo>
                    <a:pt x="138" y="50"/>
                  </a:lnTo>
                  <a:lnTo>
                    <a:pt x="136" y="50"/>
                  </a:lnTo>
                  <a:lnTo>
                    <a:pt x="136" y="52"/>
                  </a:lnTo>
                  <a:lnTo>
                    <a:pt x="138" y="52"/>
                  </a:lnTo>
                  <a:lnTo>
                    <a:pt x="138" y="54"/>
                  </a:lnTo>
                  <a:lnTo>
                    <a:pt x="138" y="56"/>
                  </a:lnTo>
                  <a:lnTo>
                    <a:pt x="140" y="60"/>
                  </a:lnTo>
                  <a:lnTo>
                    <a:pt x="142" y="62"/>
                  </a:lnTo>
                  <a:lnTo>
                    <a:pt x="142" y="66"/>
                  </a:lnTo>
                  <a:lnTo>
                    <a:pt x="144" y="66"/>
                  </a:lnTo>
                  <a:lnTo>
                    <a:pt x="144" y="68"/>
                  </a:lnTo>
                  <a:lnTo>
                    <a:pt x="142" y="70"/>
                  </a:lnTo>
                  <a:lnTo>
                    <a:pt x="140" y="70"/>
                  </a:lnTo>
                  <a:lnTo>
                    <a:pt x="138" y="70"/>
                  </a:lnTo>
                  <a:lnTo>
                    <a:pt x="138" y="68"/>
                  </a:lnTo>
                  <a:lnTo>
                    <a:pt x="136" y="68"/>
                  </a:lnTo>
                  <a:lnTo>
                    <a:pt x="134" y="68"/>
                  </a:lnTo>
                  <a:lnTo>
                    <a:pt x="132" y="68"/>
                  </a:lnTo>
                  <a:lnTo>
                    <a:pt x="130" y="68"/>
                  </a:lnTo>
                  <a:lnTo>
                    <a:pt x="128" y="68"/>
                  </a:lnTo>
                  <a:lnTo>
                    <a:pt x="126" y="68"/>
                  </a:lnTo>
                  <a:lnTo>
                    <a:pt x="126" y="70"/>
                  </a:lnTo>
                  <a:lnTo>
                    <a:pt x="126" y="72"/>
                  </a:lnTo>
                  <a:lnTo>
                    <a:pt x="126" y="76"/>
                  </a:lnTo>
                  <a:lnTo>
                    <a:pt x="128" y="76"/>
                  </a:lnTo>
                  <a:lnTo>
                    <a:pt x="128" y="78"/>
                  </a:lnTo>
                  <a:lnTo>
                    <a:pt x="128" y="80"/>
                  </a:lnTo>
                  <a:lnTo>
                    <a:pt x="126" y="80"/>
                  </a:lnTo>
                  <a:lnTo>
                    <a:pt x="124" y="82"/>
                  </a:lnTo>
                  <a:lnTo>
                    <a:pt x="124" y="84"/>
                  </a:lnTo>
                  <a:lnTo>
                    <a:pt x="122" y="86"/>
                  </a:lnTo>
                  <a:lnTo>
                    <a:pt x="120" y="88"/>
                  </a:lnTo>
                  <a:lnTo>
                    <a:pt x="118" y="90"/>
                  </a:lnTo>
                  <a:lnTo>
                    <a:pt x="118" y="92"/>
                  </a:lnTo>
                  <a:lnTo>
                    <a:pt x="118" y="94"/>
                  </a:lnTo>
                  <a:lnTo>
                    <a:pt x="118" y="96"/>
                  </a:lnTo>
                  <a:lnTo>
                    <a:pt x="120" y="100"/>
                  </a:lnTo>
                  <a:lnTo>
                    <a:pt x="120" y="104"/>
                  </a:lnTo>
                  <a:lnTo>
                    <a:pt x="120" y="106"/>
                  </a:lnTo>
                  <a:lnTo>
                    <a:pt x="120" y="108"/>
                  </a:lnTo>
                  <a:lnTo>
                    <a:pt x="120" y="112"/>
                  </a:lnTo>
                  <a:lnTo>
                    <a:pt x="120" y="114"/>
                  </a:lnTo>
                  <a:lnTo>
                    <a:pt x="118" y="116"/>
                  </a:lnTo>
                  <a:lnTo>
                    <a:pt x="118" y="118"/>
                  </a:lnTo>
                  <a:lnTo>
                    <a:pt x="116" y="120"/>
                  </a:lnTo>
                  <a:lnTo>
                    <a:pt x="116" y="124"/>
                  </a:lnTo>
                  <a:lnTo>
                    <a:pt x="114" y="128"/>
                  </a:lnTo>
                  <a:lnTo>
                    <a:pt x="114" y="132"/>
                  </a:lnTo>
                  <a:lnTo>
                    <a:pt x="112" y="134"/>
                  </a:lnTo>
                  <a:lnTo>
                    <a:pt x="108" y="144"/>
                  </a:lnTo>
                  <a:lnTo>
                    <a:pt x="104" y="152"/>
                  </a:lnTo>
                  <a:lnTo>
                    <a:pt x="100" y="162"/>
                  </a:lnTo>
                  <a:lnTo>
                    <a:pt x="94" y="170"/>
                  </a:lnTo>
                  <a:lnTo>
                    <a:pt x="90" y="180"/>
                  </a:lnTo>
                  <a:lnTo>
                    <a:pt x="86" y="188"/>
                  </a:lnTo>
                  <a:lnTo>
                    <a:pt x="82" y="196"/>
                  </a:lnTo>
                  <a:lnTo>
                    <a:pt x="80" y="200"/>
                  </a:lnTo>
                  <a:lnTo>
                    <a:pt x="80" y="202"/>
                  </a:lnTo>
                  <a:lnTo>
                    <a:pt x="78" y="206"/>
                  </a:lnTo>
                  <a:lnTo>
                    <a:pt x="78" y="208"/>
                  </a:lnTo>
                  <a:lnTo>
                    <a:pt x="76" y="212"/>
                  </a:lnTo>
                  <a:lnTo>
                    <a:pt x="76" y="214"/>
                  </a:lnTo>
                  <a:lnTo>
                    <a:pt x="76" y="216"/>
                  </a:lnTo>
                  <a:lnTo>
                    <a:pt x="74" y="216"/>
                  </a:lnTo>
                  <a:lnTo>
                    <a:pt x="74" y="218"/>
                  </a:lnTo>
                  <a:lnTo>
                    <a:pt x="74" y="220"/>
                  </a:lnTo>
                  <a:lnTo>
                    <a:pt x="74" y="224"/>
                  </a:lnTo>
                  <a:lnTo>
                    <a:pt x="74" y="226"/>
                  </a:lnTo>
                  <a:lnTo>
                    <a:pt x="72" y="230"/>
                  </a:lnTo>
                  <a:lnTo>
                    <a:pt x="72" y="234"/>
                  </a:lnTo>
                  <a:lnTo>
                    <a:pt x="70" y="238"/>
                  </a:lnTo>
                  <a:lnTo>
                    <a:pt x="66" y="242"/>
                  </a:lnTo>
                  <a:lnTo>
                    <a:pt x="64" y="244"/>
                  </a:lnTo>
                  <a:lnTo>
                    <a:pt x="62" y="246"/>
                  </a:lnTo>
                  <a:lnTo>
                    <a:pt x="60" y="248"/>
                  </a:lnTo>
                  <a:lnTo>
                    <a:pt x="58" y="250"/>
                  </a:lnTo>
                  <a:lnTo>
                    <a:pt x="56" y="252"/>
                  </a:lnTo>
                  <a:lnTo>
                    <a:pt x="54" y="252"/>
                  </a:lnTo>
                  <a:lnTo>
                    <a:pt x="54" y="254"/>
                  </a:lnTo>
                  <a:lnTo>
                    <a:pt x="52" y="254"/>
                  </a:lnTo>
                  <a:lnTo>
                    <a:pt x="50" y="254"/>
                  </a:lnTo>
                  <a:lnTo>
                    <a:pt x="48" y="254"/>
                  </a:lnTo>
                  <a:lnTo>
                    <a:pt x="46" y="254"/>
                  </a:lnTo>
                  <a:lnTo>
                    <a:pt x="44" y="254"/>
                  </a:lnTo>
                  <a:lnTo>
                    <a:pt x="42" y="256"/>
                  </a:lnTo>
                  <a:lnTo>
                    <a:pt x="38" y="258"/>
                  </a:lnTo>
                  <a:lnTo>
                    <a:pt x="34" y="260"/>
                  </a:lnTo>
                  <a:lnTo>
                    <a:pt x="32" y="260"/>
                  </a:lnTo>
                  <a:lnTo>
                    <a:pt x="28" y="260"/>
                  </a:lnTo>
                  <a:lnTo>
                    <a:pt x="26" y="260"/>
                  </a:lnTo>
                  <a:lnTo>
                    <a:pt x="24" y="258"/>
                  </a:lnTo>
                  <a:lnTo>
                    <a:pt x="22" y="258"/>
                  </a:lnTo>
                  <a:lnTo>
                    <a:pt x="20" y="256"/>
                  </a:lnTo>
                  <a:lnTo>
                    <a:pt x="18" y="252"/>
                  </a:lnTo>
                  <a:lnTo>
                    <a:pt x="14" y="250"/>
                  </a:lnTo>
                  <a:lnTo>
                    <a:pt x="12" y="248"/>
                  </a:lnTo>
                  <a:lnTo>
                    <a:pt x="10" y="244"/>
                  </a:lnTo>
                  <a:lnTo>
                    <a:pt x="10" y="242"/>
                  </a:lnTo>
                  <a:lnTo>
                    <a:pt x="8" y="242"/>
                  </a:lnTo>
                  <a:lnTo>
                    <a:pt x="10" y="240"/>
                  </a:lnTo>
                  <a:lnTo>
                    <a:pt x="12" y="238"/>
                  </a:lnTo>
                  <a:lnTo>
                    <a:pt x="12" y="236"/>
                  </a:lnTo>
                  <a:lnTo>
                    <a:pt x="14" y="236"/>
                  </a:lnTo>
                  <a:lnTo>
                    <a:pt x="14" y="234"/>
                  </a:lnTo>
                  <a:lnTo>
                    <a:pt x="12" y="234"/>
                  </a:lnTo>
                  <a:lnTo>
                    <a:pt x="12" y="232"/>
                  </a:lnTo>
                  <a:lnTo>
                    <a:pt x="10" y="230"/>
                  </a:lnTo>
                  <a:lnTo>
                    <a:pt x="8" y="228"/>
                  </a:lnTo>
                  <a:lnTo>
                    <a:pt x="8" y="226"/>
                  </a:lnTo>
                  <a:lnTo>
                    <a:pt x="6" y="224"/>
                  </a:lnTo>
                  <a:lnTo>
                    <a:pt x="6" y="220"/>
                  </a:lnTo>
                  <a:lnTo>
                    <a:pt x="4" y="218"/>
                  </a:lnTo>
                  <a:lnTo>
                    <a:pt x="4" y="214"/>
                  </a:lnTo>
                  <a:lnTo>
                    <a:pt x="2" y="210"/>
                  </a:lnTo>
                  <a:lnTo>
                    <a:pt x="2" y="206"/>
                  </a:lnTo>
                  <a:lnTo>
                    <a:pt x="0" y="202"/>
                  </a:lnTo>
                  <a:lnTo>
                    <a:pt x="0" y="198"/>
                  </a:lnTo>
                  <a:lnTo>
                    <a:pt x="0" y="194"/>
                  </a:lnTo>
                  <a:lnTo>
                    <a:pt x="0" y="190"/>
                  </a:lnTo>
                  <a:lnTo>
                    <a:pt x="0" y="188"/>
                  </a:lnTo>
                  <a:lnTo>
                    <a:pt x="0" y="184"/>
                  </a:lnTo>
                  <a:lnTo>
                    <a:pt x="2" y="182"/>
                  </a:lnTo>
                  <a:lnTo>
                    <a:pt x="2" y="180"/>
                  </a:lnTo>
                  <a:lnTo>
                    <a:pt x="4" y="178"/>
                  </a:lnTo>
                  <a:lnTo>
                    <a:pt x="6" y="176"/>
                  </a:lnTo>
                  <a:lnTo>
                    <a:pt x="8" y="174"/>
                  </a:lnTo>
                  <a:lnTo>
                    <a:pt x="10" y="172"/>
                  </a:lnTo>
                  <a:lnTo>
                    <a:pt x="14" y="170"/>
                  </a:lnTo>
                  <a:lnTo>
                    <a:pt x="16" y="166"/>
                  </a:lnTo>
                  <a:lnTo>
                    <a:pt x="18" y="164"/>
                  </a:lnTo>
                  <a:lnTo>
                    <a:pt x="20" y="162"/>
                  </a:lnTo>
                  <a:lnTo>
                    <a:pt x="22" y="160"/>
                  </a:lnTo>
                  <a:lnTo>
                    <a:pt x="24" y="158"/>
                  </a:lnTo>
                  <a:lnTo>
                    <a:pt x="26" y="156"/>
                  </a:lnTo>
                  <a:lnTo>
                    <a:pt x="28" y="156"/>
                  </a:lnTo>
                  <a:lnTo>
                    <a:pt x="26" y="156"/>
                  </a:lnTo>
                  <a:lnTo>
                    <a:pt x="26" y="154"/>
                  </a:lnTo>
                  <a:lnTo>
                    <a:pt x="26" y="152"/>
                  </a:lnTo>
                  <a:lnTo>
                    <a:pt x="26" y="150"/>
                  </a:lnTo>
                  <a:lnTo>
                    <a:pt x="26" y="148"/>
                  </a:lnTo>
                  <a:lnTo>
                    <a:pt x="26" y="144"/>
                  </a:lnTo>
                  <a:lnTo>
                    <a:pt x="26" y="138"/>
                  </a:lnTo>
                  <a:lnTo>
                    <a:pt x="24" y="132"/>
                  </a:lnTo>
                  <a:lnTo>
                    <a:pt x="24" y="130"/>
                  </a:lnTo>
                  <a:lnTo>
                    <a:pt x="24" y="128"/>
                  </a:lnTo>
                  <a:lnTo>
                    <a:pt x="24" y="126"/>
                  </a:lnTo>
                  <a:lnTo>
                    <a:pt x="24" y="124"/>
                  </a:lnTo>
                  <a:lnTo>
                    <a:pt x="24" y="122"/>
                  </a:lnTo>
                  <a:lnTo>
                    <a:pt x="22" y="118"/>
                  </a:lnTo>
                  <a:lnTo>
                    <a:pt x="22" y="114"/>
                  </a:lnTo>
                  <a:lnTo>
                    <a:pt x="22" y="110"/>
                  </a:lnTo>
                  <a:lnTo>
                    <a:pt x="20" y="106"/>
                  </a:lnTo>
                  <a:lnTo>
                    <a:pt x="20" y="102"/>
                  </a:lnTo>
                  <a:lnTo>
                    <a:pt x="22" y="100"/>
                  </a:lnTo>
                  <a:lnTo>
                    <a:pt x="22" y="98"/>
                  </a:lnTo>
                  <a:lnTo>
                    <a:pt x="22" y="96"/>
                  </a:lnTo>
                  <a:lnTo>
                    <a:pt x="24" y="96"/>
                  </a:lnTo>
                  <a:lnTo>
                    <a:pt x="26" y="94"/>
                  </a:lnTo>
                  <a:lnTo>
                    <a:pt x="30" y="90"/>
                  </a:lnTo>
                  <a:lnTo>
                    <a:pt x="30" y="88"/>
                  </a:lnTo>
                  <a:lnTo>
                    <a:pt x="32" y="86"/>
                  </a:lnTo>
                  <a:lnTo>
                    <a:pt x="30" y="78"/>
                  </a:lnTo>
                  <a:close/>
                </a:path>
              </a:pathLst>
            </a:custGeom>
            <a:grpFill/>
            <a:ln w="3175">
              <a:solidFill>
                <a:schemeClr val="bg1"/>
              </a:solidFill>
              <a:round/>
              <a:headEnd/>
              <a:tailEnd/>
            </a:ln>
          </p:spPr>
          <p:txBody>
            <a:bodyPr/>
            <a:lstStyle/>
            <a:p>
              <a:endParaRPr lang="en-US" dirty="0"/>
            </a:p>
          </p:txBody>
        </p:sp>
        <p:sp>
          <p:nvSpPr>
            <p:cNvPr id="734" name="Freeform 55"/>
            <p:cNvSpPr>
              <a:spLocks noChangeAspect="1"/>
            </p:cNvSpPr>
            <p:nvPr/>
          </p:nvSpPr>
          <p:spPr bwMode="auto">
            <a:xfrm>
              <a:off x="2831" y="2363"/>
              <a:ext cx="100" cy="122"/>
            </a:xfrm>
            <a:custGeom>
              <a:avLst/>
              <a:gdLst/>
              <a:ahLst/>
              <a:cxnLst>
                <a:cxn ang="0">
                  <a:pos x="92" y="56"/>
                </a:cxn>
                <a:cxn ang="0">
                  <a:pos x="90" y="52"/>
                </a:cxn>
                <a:cxn ang="0">
                  <a:pos x="86" y="48"/>
                </a:cxn>
                <a:cxn ang="0">
                  <a:pos x="88" y="40"/>
                </a:cxn>
                <a:cxn ang="0">
                  <a:pos x="90" y="36"/>
                </a:cxn>
                <a:cxn ang="0">
                  <a:pos x="98" y="28"/>
                </a:cxn>
                <a:cxn ang="0">
                  <a:pos x="94" y="26"/>
                </a:cxn>
                <a:cxn ang="0">
                  <a:pos x="92" y="20"/>
                </a:cxn>
                <a:cxn ang="0">
                  <a:pos x="84" y="20"/>
                </a:cxn>
                <a:cxn ang="0">
                  <a:pos x="76" y="22"/>
                </a:cxn>
                <a:cxn ang="0">
                  <a:pos x="74" y="14"/>
                </a:cxn>
                <a:cxn ang="0">
                  <a:pos x="78" y="6"/>
                </a:cxn>
                <a:cxn ang="0">
                  <a:pos x="78" y="2"/>
                </a:cxn>
                <a:cxn ang="0">
                  <a:pos x="68" y="2"/>
                </a:cxn>
                <a:cxn ang="0">
                  <a:pos x="62" y="0"/>
                </a:cxn>
                <a:cxn ang="0">
                  <a:pos x="56" y="4"/>
                </a:cxn>
                <a:cxn ang="0">
                  <a:pos x="52" y="2"/>
                </a:cxn>
                <a:cxn ang="0">
                  <a:pos x="46" y="2"/>
                </a:cxn>
                <a:cxn ang="0">
                  <a:pos x="44" y="10"/>
                </a:cxn>
                <a:cxn ang="0">
                  <a:pos x="46" y="14"/>
                </a:cxn>
                <a:cxn ang="0">
                  <a:pos x="44" y="22"/>
                </a:cxn>
                <a:cxn ang="0">
                  <a:pos x="40" y="28"/>
                </a:cxn>
                <a:cxn ang="0">
                  <a:pos x="22" y="28"/>
                </a:cxn>
                <a:cxn ang="0">
                  <a:pos x="20" y="26"/>
                </a:cxn>
                <a:cxn ang="0">
                  <a:pos x="16" y="26"/>
                </a:cxn>
                <a:cxn ang="0">
                  <a:pos x="14" y="30"/>
                </a:cxn>
                <a:cxn ang="0">
                  <a:pos x="14" y="38"/>
                </a:cxn>
                <a:cxn ang="0">
                  <a:pos x="10" y="40"/>
                </a:cxn>
                <a:cxn ang="0">
                  <a:pos x="8" y="56"/>
                </a:cxn>
                <a:cxn ang="0">
                  <a:pos x="0" y="60"/>
                </a:cxn>
                <a:cxn ang="0">
                  <a:pos x="4" y="70"/>
                </a:cxn>
                <a:cxn ang="0">
                  <a:pos x="8" y="72"/>
                </a:cxn>
                <a:cxn ang="0">
                  <a:pos x="12" y="74"/>
                </a:cxn>
                <a:cxn ang="0">
                  <a:pos x="10" y="78"/>
                </a:cxn>
                <a:cxn ang="0">
                  <a:pos x="14" y="84"/>
                </a:cxn>
                <a:cxn ang="0">
                  <a:pos x="16" y="94"/>
                </a:cxn>
                <a:cxn ang="0">
                  <a:pos x="24" y="96"/>
                </a:cxn>
                <a:cxn ang="0">
                  <a:pos x="22" y="98"/>
                </a:cxn>
                <a:cxn ang="0">
                  <a:pos x="32" y="110"/>
                </a:cxn>
                <a:cxn ang="0">
                  <a:pos x="32" y="112"/>
                </a:cxn>
                <a:cxn ang="0">
                  <a:pos x="40" y="122"/>
                </a:cxn>
                <a:cxn ang="0">
                  <a:pos x="42" y="118"/>
                </a:cxn>
                <a:cxn ang="0">
                  <a:pos x="48" y="114"/>
                </a:cxn>
                <a:cxn ang="0">
                  <a:pos x="54" y="118"/>
                </a:cxn>
                <a:cxn ang="0">
                  <a:pos x="54" y="110"/>
                </a:cxn>
                <a:cxn ang="0">
                  <a:pos x="50" y="106"/>
                </a:cxn>
                <a:cxn ang="0">
                  <a:pos x="50" y="102"/>
                </a:cxn>
                <a:cxn ang="0">
                  <a:pos x="50" y="100"/>
                </a:cxn>
                <a:cxn ang="0">
                  <a:pos x="48" y="94"/>
                </a:cxn>
                <a:cxn ang="0">
                  <a:pos x="56" y="92"/>
                </a:cxn>
                <a:cxn ang="0">
                  <a:pos x="64" y="88"/>
                </a:cxn>
                <a:cxn ang="0">
                  <a:pos x="62" y="84"/>
                </a:cxn>
                <a:cxn ang="0">
                  <a:pos x="70" y="82"/>
                </a:cxn>
                <a:cxn ang="0">
                  <a:pos x="72" y="92"/>
                </a:cxn>
                <a:cxn ang="0">
                  <a:pos x="76" y="92"/>
                </a:cxn>
                <a:cxn ang="0">
                  <a:pos x="84" y="86"/>
                </a:cxn>
                <a:cxn ang="0">
                  <a:pos x="86" y="92"/>
                </a:cxn>
                <a:cxn ang="0">
                  <a:pos x="92" y="92"/>
                </a:cxn>
                <a:cxn ang="0">
                  <a:pos x="94" y="82"/>
                </a:cxn>
                <a:cxn ang="0">
                  <a:pos x="96" y="78"/>
                </a:cxn>
                <a:cxn ang="0">
                  <a:pos x="98" y="72"/>
                </a:cxn>
                <a:cxn ang="0">
                  <a:pos x="96" y="62"/>
                </a:cxn>
                <a:cxn ang="0">
                  <a:pos x="100" y="60"/>
                </a:cxn>
              </a:cxnLst>
              <a:rect l="0" t="0" r="r" b="b"/>
              <a:pathLst>
                <a:path w="100" h="122">
                  <a:moveTo>
                    <a:pt x="100" y="58"/>
                  </a:moveTo>
                  <a:lnTo>
                    <a:pt x="98" y="56"/>
                  </a:lnTo>
                  <a:lnTo>
                    <a:pt x="96" y="56"/>
                  </a:lnTo>
                  <a:lnTo>
                    <a:pt x="94" y="56"/>
                  </a:lnTo>
                  <a:lnTo>
                    <a:pt x="92" y="56"/>
                  </a:lnTo>
                  <a:lnTo>
                    <a:pt x="92" y="54"/>
                  </a:lnTo>
                  <a:lnTo>
                    <a:pt x="92" y="52"/>
                  </a:lnTo>
                  <a:lnTo>
                    <a:pt x="90" y="52"/>
                  </a:lnTo>
                  <a:lnTo>
                    <a:pt x="88" y="52"/>
                  </a:lnTo>
                  <a:lnTo>
                    <a:pt x="86" y="52"/>
                  </a:lnTo>
                  <a:lnTo>
                    <a:pt x="86" y="48"/>
                  </a:lnTo>
                  <a:lnTo>
                    <a:pt x="86" y="46"/>
                  </a:lnTo>
                  <a:lnTo>
                    <a:pt x="86" y="44"/>
                  </a:lnTo>
                  <a:lnTo>
                    <a:pt x="86" y="42"/>
                  </a:lnTo>
                  <a:lnTo>
                    <a:pt x="88" y="40"/>
                  </a:lnTo>
                  <a:lnTo>
                    <a:pt x="88" y="38"/>
                  </a:lnTo>
                  <a:lnTo>
                    <a:pt x="90" y="38"/>
                  </a:lnTo>
                  <a:lnTo>
                    <a:pt x="90" y="36"/>
                  </a:lnTo>
                  <a:lnTo>
                    <a:pt x="92" y="36"/>
                  </a:lnTo>
                  <a:lnTo>
                    <a:pt x="94" y="36"/>
                  </a:lnTo>
                  <a:lnTo>
                    <a:pt x="94" y="34"/>
                  </a:lnTo>
                  <a:lnTo>
                    <a:pt x="96" y="32"/>
                  </a:lnTo>
                  <a:lnTo>
                    <a:pt x="96" y="30"/>
                  </a:lnTo>
                  <a:lnTo>
                    <a:pt x="98" y="28"/>
                  </a:lnTo>
                  <a:lnTo>
                    <a:pt x="96" y="26"/>
                  </a:lnTo>
                  <a:lnTo>
                    <a:pt x="94" y="26"/>
                  </a:lnTo>
                  <a:lnTo>
                    <a:pt x="94" y="24"/>
                  </a:lnTo>
                  <a:lnTo>
                    <a:pt x="94" y="22"/>
                  </a:lnTo>
                  <a:lnTo>
                    <a:pt x="94" y="20"/>
                  </a:lnTo>
                  <a:lnTo>
                    <a:pt x="92" y="20"/>
                  </a:lnTo>
                  <a:lnTo>
                    <a:pt x="90" y="18"/>
                  </a:lnTo>
                  <a:lnTo>
                    <a:pt x="88" y="18"/>
                  </a:lnTo>
                  <a:lnTo>
                    <a:pt x="86" y="18"/>
                  </a:lnTo>
                  <a:lnTo>
                    <a:pt x="84" y="18"/>
                  </a:lnTo>
                  <a:lnTo>
                    <a:pt x="84" y="20"/>
                  </a:lnTo>
                  <a:lnTo>
                    <a:pt x="82" y="22"/>
                  </a:lnTo>
                  <a:lnTo>
                    <a:pt x="80" y="22"/>
                  </a:lnTo>
                  <a:lnTo>
                    <a:pt x="78" y="22"/>
                  </a:lnTo>
                  <a:lnTo>
                    <a:pt x="76" y="22"/>
                  </a:lnTo>
                  <a:lnTo>
                    <a:pt x="76" y="20"/>
                  </a:lnTo>
                  <a:lnTo>
                    <a:pt x="76" y="18"/>
                  </a:lnTo>
                  <a:lnTo>
                    <a:pt x="76" y="16"/>
                  </a:lnTo>
                  <a:lnTo>
                    <a:pt x="74" y="14"/>
                  </a:lnTo>
                  <a:lnTo>
                    <a:pt x="76" y="10"/>
                  </a:lnTo>
                  <a:lnTo>
                    <a:pt x="78" y="8"/>
                  </a:lnTo>
                  <a:lnTo>
                    <a:pt x="78" y="6"/>
                  </a:lnTo>
                  <a:lnTo>
                    <a:pt x="78" y="4"/>
                  </a:lnTo>
                  <a:lnTo>
                    <a:pt x="78" y="2"/>
                  </a:lnTo>
                  <a:lnTo>
                    <a:pt x="76" y="2"/>
                  </a:lnTo>
                  <a:lnTo>
                    <a:pt x="74" y="2"/>
                  </a:lnTo>
                  <a:lnTo>
                    <a:pt x="72" y="2"/>
                  </a:lnTo>
                  <a:lnTo>
                    <a:pt x="70" y="2"/>
                  </a:lnTo>
                  <a:lnTo>
                    <a:pt x="68" y="2"/>
                  </a:lnTo>
                  <a:lnTo>
                    <a:pt x="66" y="2"/>
                  </a:lnTo>
                  <a:lnTo>
                    <a:pt x="64" y="2"/>
                  </a:lnTo>
                  <a:lnTo>
                    <a:pt x="62" y="0"/>
                  </a:lnTo>
                  <a:lnTo>
                    <a:pt x="62" y="2"/>
                  </a:lnTo>
                  <a:lnTo>
                    <a:pt x="60" y="2"/>
                  </a:lnTo>
                  <a:lnTo>
                    <a:pt x="60" y="4"/>
                  </a:lnTo>
                  <a:lnTo>
                    <a:pt x="56" y="4"/>
                  </a:lnTo>
                  <a:lnTo>
                    <a:pt x="54" y="4"/>
                  </a:lnTo>
                  <a:lnTo>
                    <a:pt x="52" y="4"/>
                  </a:lnTo>
                  <a:lnTo>
                    <a:pt x="52" y="2"/>
                  </a:lnTo>
                  <a:lnTo>
                    <a:pt x="50" y="2"/>
                  </a:lnTo>
                  <a:lnTo>
                    <a:pt x="50" y="0"/>
                  </a:lnTo>
                  <a:lnTo>
                    <a:pt x="48" y="0"/>
                  </a:lnTo>
                  <a:lnTo>
                    <a:pt x="48" y="2"/>
                  </a:lnTo>
                  <a:lnTo>
                    <a:pt x="46" y="2"/>
                  </a:lnTo>
                  <a:lnTo>
                    <a:pt x="46" y="4"/>
                  </a:lnTo>
                  <a:lnTo>
                    <a:pt x="44" y="4"/>
                  </a:lnTo>
                  <a:lnTo>
                    <a:pt x="44" y="8"/>
                  </a:lnTo>
                  <a:lnTo>
                    <a:pt x="44" y="10"/>
                  </a:lnTo>
                  <a:lnTo>
                    <a:pt x="44" y="12"/>
                  </a:lnTo>
                  <a:lnTo>
                    <a:pt x="46" y="14"/>
                  </a:lnTo>
                  <a:lnTo>
                    <a:pt x="46" y="16"/>
                  </a:lnTo>
                  <a:lnTo>
                    <a:pt x="46" y="18"/>
                  </a:lnTo>
                  <a:lnTo>
                    <a:pt x="46" y="20"/>
                  </a:lnTo>
                  <a:lnTo>
                    <a:pt x="44" y="22"/>
                  </a:lnTo>
                  <a:lnTo>
                    <a:pt x="44" y="24"/>
                  </a:lnTo>
                  <a:lnTo>
                    <a:pt x="44" y="26"/>
                  </a:lnTo>
                  <a:lnTo>
                    <a:pt x="42" y="26"/>
                  </a:lnTo>
                  <a:lnTo>
                    <a:pt x="42" y="28"/>
                  </a:lnTo>
                  <a:lnTo>
                    <a:pt x="40" y="28"/>
                  </a:lnTo>
                  <a:lnTo>
                    <a:pt x="38" y="28"/>
                  </a:lnTo>
                  <a:lnTo>
                    <a:pt x="34" y="28"/>
                  </a:lnTo>
                  <a:lnTo>
                    <a:pt x="32" y="28"/>
                  </a:lnTo>
                  <a:lnTo>
                    <a:pt x="28" y="28"/>
                  </a:lnTo>
                  <a:lnTo>
                    <a:pt x="26" y="28"/>
                  </a:lnTo>
                  <a:lnTo>
                    <a:pt x="24" y="28"/>
                  </a:lnTo>
                  <a:lnTo>
                    <a:pt x="22" y="28"/>
                  </a:lnTo>
                  <a:lnTo>
                    <a:pt x="20" y="28"/>
                  </a:lnTo>
                  <a:lnTo>
                    <a:pt x="20" y="26"/>
                  </a:lnTo>
                  <a:lnTo>
                    <a:pt x="18" y="26"/>
                  </a:lnTo>
                  <a:lnTo>
                    <a:pt x="16" y="26"/>
                  </a:lnTo>
                  <a:lnTo>
                    <a:pt x="16" y="28"/>
                  </a:lnTo>
                  <a:lnTo>
                    <a:pt x="14" y="28"/>
                  </a:lnTo>
                  <a:lnTo>
                    <a:pt x="14" y="30"/>
                  </a:lnTo>
                  <a:lnTo>
                    <a:pt x="14" y="32"/>
                  </a:lnTo>
                  <a:lnTo>
                    <a:pt x="16" y="34"/>
                  </a:lnTo>
                  <a:lnTo>
                    <a:pt x="16" y="36"/>
                  </a:lnTo>
                  <a:lnTo>
                    <a:pt x="16" y="38"/>
                  </a:lnTo>
                  <a:lnTo>
                    <a:pt x="14" y="38"/>
                  </a:lnTo>
                  <a:lnTo>
                    <a:pt x="12" y="38"/>
                  </a:lnTo>
                  <a:lnTo>
                    <a:pt x="10" y="38"/>
                  </a:lnTo>
                  <a:lnTo>
                    <a:pt x="10" y="40"/>
                  </a:lnTo>
                  <a:lnTo>
                    <a:pt x="10" y="42"/>
                  </a:lnTo>
                  <a:lnTo>
                    <a:pt x="10" y="44"/>
                  </a:lnTo>
                  <a:lnTo>
                    <a:pt x="10" y="46"/>
                  </a:lnTo>
                  <a:lnTo>
                    <a:pt x="10" y="50"/>
                  </a:lnTo>
                  <a:lnTo>
                    <a:pt x="10" y="54"/>
                  </a:lnTo>
                  <a:lnTo>
                    <a:pt x="8" y="56"/>
                  </a:lnTo>
                  <a:lnTo>
                    <a:pt x="8" y="58"/>
                  </a:lnTo>
                  <a:lnTo>
                    <a:pt x="6" y="60"/>
                  </a:lnTo>
                  <a:lnTo>
                    <a:pt x="4" y="60"/>
                  </a:lnTo>
                  <a:lnTo>
                    <a:pt x="2" y="60"/>
                  </a:lnTo>
                  <a:lnTo>
                    <a:pt x="0" y="60"/>
                  </a:lnTo>
                  <a:lnTo>
                    <a:pt x="2" y="62"/>
                  </a:lnTo>
                  <a:lnTo>
                    <a:pt x="2" y="64"/>
                  </a:lnTo>
                  <a:lnTo>
                    <a:pt x="2" y="66"/>
                  </a:lnTo>
                  <a:lnTo>
                    <a:pt x="4" y="68"/>
                  </a:lnTo>
                  <a:lnTo>
                    <a:pt x="4" y="70"/>
                  </a:lnTo>
                  <a:lnTo>
                    <a:pt x="6" y="72"/>
                  </a:lnTo>
                  <a:lnTo>
                    <a:pt x="6" y="74"/>
                  </a:lnTo>
                  <a:lnTo>
                    <a:pt x="8" y="72"/>
                  </a:lnTo>
                  <a:lnTo>
                    <a:pt x="10" y="70"/>
                  </a:lnTo>
                  <a:lnTo>
                    <a:pt x="10" y="72"/>
                  </a:lnTo>
                  <a:lnTo>
                    <a:pt x="10" y="74"/>
                  </a:lnTo>
                  <a:lnTo>
                    <a:pt x="12" y="74"/>
                  </a:lnTo>
                  <a:lnTo>
                    <a:pt x="12" y="76"/>
                  </a:lnTo>
                  <a:lnTo>
                    <a:pt x="10" y="78"/>
                  </a:lnTo>
                  <a:lnTo>
                    <a:pt x="10" y="80"/>
                  </a:lnTo>
                  <a:lnTo>
                    <a:pt x="8" y="80"/>
                  </a:lnTo>
                  <a:lnTo>
                    <a:pt x="10" y="82"/>
                  </a:lnTo>
                  <a:lnTo>
                    <a:pt x="10" y="84"/>
                  </a:lnTo>
                  <a:lnTo>
                    <a:pt x="12" y="84"/>
                  </a:lnTo>
                  <a:lnTo>
                    <a:pt x="14" y="84"/>
                  </a:lnTo>
                  <a:lnTo>
                    <a:pt x="16" y="86"/>
                  </a:lnTo>
                  <a:lnTo>
                    <a:pt x="16" y="90"/>
                  </a:lnTo>
                  <a:lnTo>
                    <a:pt x="16" y="92"/>
                  </a:lnTo>
                  <a:lnTo>
                    <a:pt x="16" y="94"/>
                  </a:lnTo>
                  <a:lnTo>
                    <a:pt x="18" y="94"/>
                  </a:lnTo>
                  <a:lnTo>
                    <a:pt x="20" y="94"/>
                  </a:lnTo>
                  <a:lnTo>
                    <a:pt x="22" y="94"/>
                  </a:lnTo>
                  <a:lnTo>
                    <a:pt x="24" y="96"/>
                  </a:lnTo>
                  <a:lnTo>
                    <a:pt x="22" y="96"/>
                  </a:lnTo>
                  <a:lnTo>
                    <a:pt x="22" y="98"/>
                  </a:lnTo>
                  <a:lnTo>
                    <a:pt x="24" y="100"/>
                  </a:lnTo>
                  <a:lnTo>
                    <a:pt x="26" y="102"/>
                  </a:lnTo>
                  <a:lnTo>
                    <a:pt x="28" y="104"/>
                  </a:lnTo>
                  <a:lnTo>
                    <a:pt x="30" y="108"/>
                  </a:lnTo>
                  <a:lnTo>
                    <a:pt x="32" y="108"/>
                  </a:lnTo>
                  <a:lnTo>
                    <a:pt x="32" y="110"/>
                  </a:lnTo>
                  <a:lnTo>
                    <a:pt x="32" y="112"/>
                  </a:lnTo>
                  <a:lnTo>
                    <a:pt x="34" y="116"/>
                  </a:lnTo>
                  <a:lnTo>
                    <a:pt x="36" y="118"/>
                  </a:lnTo>
                  <a:lnTo>
                    <a:pt x="38" y="120"/>
                  </a:lnTo>
                  <a:lnTo>
                    <a:pt x="38" y="122"/>
                  </a:lnTo>
                  <a:lnTo>
                    <a:pt x="40" y="122"/>
                  </a:lnTo>
                  <a:lnTo>
                    <a:pt x="42" y="120"/>
                  </a:lnTo>
                  <a:lnTo>
                    <a:pt x="42" y="118"/>
                  </a:lnTo>
                  <a:lnTo>
                    <a:pt x="44" y="116"/>
                  </a:lnTo>
                  <a:lnTo>
                    <a:pt x="46" y="116"/>
                  </a:lnTo>
                  <a:lnTo>
                    <a:pt x="46" y="114"/>
                  </a:lnTo>
                  <a:lnTo>
                    <a:pt x="48" y="114"/>
                  </a:lnTo>
                  <a:lnTo>
                    <a:pt x="48" y="116"/>
                  </a:lnTo>
                  <a:lnTo>
                    <a:pt x="50" y="116"/>
                  </a:lnTo>
                  <a:lnTo>
                    <a:pt x="50" y="118"/>
                  </a:lnTo>
                  <a:lnTo>
                    <a:pt x="52" y="118"/>
                  </a:lnTo>
                  <a:lnTo>
                    <a:pt x="54" y="118"/>
                  </a:lnTo>
                  <a:lnTo>
                    <a:pt x="54" y="116"/>
                  </a:lnTo>
                  <a:lnTo>
                    <a:pt x="54" y="112"/>
                  </a:lnTo>
                  <a:lnTo>
                    <a:pt x="54" y="110"/>
                  </a:lnTo>
                  <a:lnTo>
                    <a:pt x="52" y="108"/>
                  </a:lnTo>
                  <a:lnTo>
                    <a:pt x="50" y="108"/>
                  </a:lnTo>
                  <a:lnTo>
                    <a:pt x="50" y="106"/>
                  </a:lnTo>
                  <a:lnTo>
                    <a:pt x="52" y="104"/>
                  </a:lnTo>
                  <a:lnTo>
                    <a:pt x="54" y="104"/>
                  </a:lnTo>
                  <a:lnTo>
                    <a:pt x="52" y="102"/>
                  </a:lnTo>
                  <a:lnTo>
                    <a:pt x="50" y="102"/>
                  </a:lnTo>
                  <a:lnTo>
                    <a:pt x="48" y="100"/>
                  </a:lnTo>
                  <a:lnTo>
                    <a:pt x="46" y="100"/>
                  </a:lnTo>
                  <a:lnTo>
                    <a:pt x="48" y="100"/>
                  </a:lnTo>
                  <a:lnTo>
                    <a:pt x="50" y="100"/>
                  </a:lnTo>
                  <a:lnTo>
                    <a:pt x="50" y="98"/>
                  </a:lnTo>
                  <a:lnTo>
                    <a:pt x="48" y="96"/>
                  </a:lnTo>
                  <a:lnTo>
                    <a:pt x="48" y="94"/>
                  </a:lnTo>
                  <a:lnTo>
                    <a:pt x="48" y="92"/>
                  </a:lnTo>
                  <a:lnTo>
                    <a:pt x="48" y="90"/>
                  </a:lnTo>
                  <a:lnTo>
                    <a:pt x="50" y="90"/>
                  </a:lnTo>
                  <a:lnTo>
                    <a:pt x="50" y="92"/>
                  </a:lnTo>
                  <a:lnTo>
                    <a:pt x="52" y="92"/>
                  </a:lnTo>
                  <a:lnTo>
                    <a:pt x="54" y="92"/>
                  </a:lnTo>
                  <a:lnTo>
                    <a:pt x="56" y="92"/>
                  </a:lnTo>
                  <a:lnTo>
                    <a:pt x="56" y="94"/>
                  </a:lnTo>
                  <a:lnTo>
                    <a:pt x="58" y="94"/>
                  </a:lnTo>
                  <a:lnTo>
                    <a:pt x="60" y="94"/>
                  </a:lnTo>
                  <a:lnTo>
                    <a:pt x="60" y="92"/>
                  </a:lnTo>
                  <a:lnTo>
                    <a:pt x="62" y="92"/>
                  </a:lnTo>
                  <a:lnTo>
                    <a:pt x="64" y="90"/>
                  </a:lnTo>
                  <a:lnTo>
                    <a:pt x="64" y="88"/>
                  </a:lnTo>
                  <a:lnTo>
                    <a:pt x="66" y="88"/>
                  </a:lnTo>
                  <a:lnTo>
                    <a:pt x="64" y="86"/>
                  </a:lnTo>
                  <a:lnTo>
                    <a:pt x="64" y="84"/>
                  </a:lnTo>
                  <a:lnTo>
                    <a:pt x="62" y="84"/>
                  </a:lnTo>
                  <a:lnTo>
                    <a:pt x="62" y="82"/>
                  </a:lnTo>
                  <a:lnTo>
                    <a:pt x="62" y="80"/>
                  </a:lnTo>
                  <a:lnTo>
                    <a:pt x="64" y="80"/>
                  </a:lnTo>
                  <a:lnTo>
                    <a:pt x="66" y="80"/>
                  </a:lnTo>
                  <a:lnTo>
                    <a:pt x="68" y="82"/>
                  </a:lnTo>
                  <a:lnTo>
                    <a:pt x="70" y="82"/>
                  </a:lnTo>
                  <a:lnTo>
                    <a:pt x="70" y="84"/>
                  </a:lnTo>
                  <a:lnTo>
                    <a:pt x="72" y="88"/>
                  </a:lnTo>
                  <a:lnTo>
                    <a:pt x="72" y="90"/>
                  </a:lnTo>
                  <a:lnTo>
                    <a:pt x="72" y="92"/>
                  </a:lnTo>
                  <a:lnTo>
                    <a:pt x="74" y="92"/>
                  </a:lnTo>
                  <a:lnTo>
                    <a:pt x="76" y="92"/>
                  </a:lnTo>
                  <a:lnTo>
                    <a:pt x="78" y="92"/>
                  </a:lnTo>
                  <a:lnTo>
                    <a:pt x="80" y="92"/>
                  </a:lnTo>
                  <a:lnTo>
                    <a:pt x="82" y="90"/>
                  </a:lnTo>
                  <a:lnTo>
                    <a:pt x="84" y="88"/>
                  </a:lnTo>
                  <a:lnTo>
                    <a:pt x="84" y="86"/>
                  </a:lnTo>
                  <a:lnTo>
                    <a:pt x="86" y="86"/>
                  </a:lnTo>
                  <a:lnTo>
                    <a:pt x="86" y="88"/>
                  </a:lnTo>
                  <a:lnTo>
                    <a:pt x="86" y="90"/>
                  </a:lnTo>
                  <a:lnTo>
                    <a:pt x="86" y="92"/>
                  </a:lnTo>
                  <a:lnTo>
                    <a:pt x="86" y="94"/>
                  </a:lnTo>
                  <a:lnTo>
                    <a:pt x="86" y="96"/>
                  </a:lnTo>
                  <a:lnTo>
                    <a:pt x="88" y="96"/>
                  </a:lnTo>
                  <a:lnTo>
                    <a:pt x="90" y="96"/>
                  </a:lnTo>
                  <a:lnTo>
                    <a:pt x="92" y="94"/>
                  </a:lnTo>
                  <a:lnTo>
                    <a:pt x="92" y="92"/>
                  </a:lnTo>
                  <a:lnTo>
                    <a:pt x="92" y="90"/>
                  </a:lnTo>
                  <a:lnTo>
                    <a:pt x="92" y="88"/>
                  </a:lnTo>
                  <a:lnTo>
                    <a:pt x="92" y="86"/>
                  </a:lnTo>
                  <a:lnTo>
                    <a:pt x="94" y="84"/>
                  </a:lnTo>
                  <a:lnTo>
                    <a:pt x="94" y="82"/>
                  </a:lnTo>
                  <a:lnTo>
                    <a:pt x="96" y="82"/>
                  </a:lnTo>
                  <a:lnTo>
                    <a:pt x="98" y="82"/>
                  </a:lnTo>
                  <a:lnTo>
                    <a:pt x="96" y="80"/>
                  </a:lnTo>
                  <a:lnTo>
                    <a:pt x="96" y="78"/>
                  </a:lnTo>
                  <a:lnTo>
                    <a:pt x="96" y="76"/>
                  </a:lnTo>
                  <a:lnTo>
                    <a:pt x="96" y="74"/>
                  </a:lnTo>
                  <a:lnTo>
                    <a:pt x="98" y="72"/>
                  </a:lnTo>
                  <a:lnTo>
                    <a:pt x="98" y="70"/>
                  </a:lnTo>
                  <a:lnTo>
                    <a:pt x="96" y="66"/>
                  </a:lnTo>
                  <a:lnTo>
                    <a:pt x="96" y="64"/>
                  </a:lnTo>
                  <a:lnTo>
                    <a:pt x="96" y="62"/>
                  </a:lnTo>
                  <a:lnTo>
                    <a:pt x="98" y="62"/>
                  </a:lnTo>
                  <a:lnTo>
                    <a:pt x="98" y="60"/>
                  </a:lnTo>
                  <a:lnTo>
                    <a:pt x="100" y="60"/>
                  </a:lnTo>
                  <a:lnTo>
                    <a:pt x="100" y="58"/>
                  </a:lnTo>
                  <a:close/>
                </a:path>
              </a:pathLst>
            </a:custGeom>
            <a:grpFill/>
            <a:ln w="3175">
              <a:solidFill>
                <a:schemeClr val="bg1"/>
              </a:solidFill>
              <a:round/>
              <a:headEnd/>
              <a:tailEnd/>
            </a:ln>
          </p:spPr>
          <p:txBody>
            <a:bodyPr/>
            <a:lstStyle/>
            <a:p>
              <a:endParaRPr lang="en-US" dirty="0"/>
            </a:p>
          </p:txBody>
        </p:sp>
        <p:sp>
          <p:nvSpPr>
            <p:cNvPr id="735" name="Freeform 56"/>
            <p:cNvSpPr>
              <a:spLocks noChangeAspect="1"/>
            </p:cNvSpPr>
            <p:nvPr/>
          </p:nvSpPr>
          <p:spPr bwMode="auto">
            <a:xfrm>
              <a:off x="2881" y="2737"/>
              <a:ext cx="226" cy="231"/>
            </a:xfrm>
            <a:custGeom>
              <a:avLst/>
              <a:gdLst/>
              <a:ahLst/>
              <a:cxnLst>
                <a:cxn ang="0">
                  <a:pos x="90" y="218"/>
                </a:cxn>
                <a:cxn ang="0">
                  <a:pos x="96" y="226"/>
                </a:cxn>
                <a:cxn ang="0">
                  <a:pos x="104" y="230"/>
                </a:cxn>
                <a:cxn ang="0">
                  <a:pos x="110" y="228"/>
                </a:cxn>
                <a:cxn ang="0">
                  <a:pos x="120" y="230"/>
                </a:cxn>
                <a:cxn ang="0">
                  <a:pos x="124" y="224"/>
                </a:cxn>
                <a:cxn ang="0">
                  <a:pos x="128" y="220"/>
                </a:cxn>
                <a:cxn ang="0">
                  <a:pos x="134" y="180"/>
                </a:cxn>
                <a:cxn ang="0">
                  <a:pos x="136" y="122"/>
                </a:cxn>
                <a:cxn ang="0">
                  <a:pos x="136" y="100"/>
                </a:cxn>
                <a:cxn ang="0">
                  <a:pos x="146" y="96"/>
                </a:cxn>
                <a:cxn ang="0">
                  <a:pos x="152" y="92"/>
                </a:cxn>
                <a:cxn ang="0">
                  <a:pos x="152" y="68"/>
                </a:cxn>
                <a:cxn ang="0">
                  <a:pos x="154" y="62"/>
                </a:cxn>
                <a:cxn ang="0">
                  <a:pos x="154" y="28"/>
                </a:cxn>
                <a:cxn ang="0">
                  <a:pos x="156" y="24"/>
                </a:cxn>
                <a:cxn ang="0">
                  <a:pos x="186" y="20"/>
                </a:cxn>
                <a:cxn ang="0">
                  <a:pos x="196" y="22"/>
                </a:cxn>
                <a:cxn ang="0">
                  <a:pos x="198" y="26"/>
                </a:cxn>
                <a:cxn ang="0">
                  <a:pos x="204" y="22"/>
                </a:cxn>
                <a:cxn ang="0">
                  <a:pos x="214" y="18"/>
                </a:cxn>
                <a:cxn ang="0">
                  <a:pos x="220" y="16"/>
                </a:cxn>
                <a:cxn ang="0">
                  <a:pos x="222" y="12"/>
                </a:cxn>
                <a:cxn ang="0">
                  <a:pos x="214" y="12"/>
                </a:cxn>
                <a:cxn ang="0">
                  <a:pos x="206" y="10"/>
                </a:cxn>
                <a:cxn ang="0">
                  <a:pos x="198" y="14"/>
                </a:cxn>
                <a:cxn ang="0">
                  <a:pos x="192" y="12"/>
                </a:cxn>
                <a:cxn ang="0">
                  <a:pos x="164" y="18"/>
                </a:cxn>
                <a:cxn ang="0">
                  <a:pos x="146" y="18"/>
                </a:cxn>
                <a:cxn ang="0">
                  <a:pos x="132" y="16"/>
                </a:cxn>
                <a:cxn ang="0">
                  <a:pos x="126" y="16"/>
                </a:cxn>
                <a:cxn ang="0">
                  <a:pos x="118" y="14"/>
                </a:cxn>
                <a:cxn ang="0">
                  <a:pos x="100" y="8"/>
                </a:cxn>
                <a:cxn ang="0">
                  <a:pos x="60" y="8"/>
                </a:cxn>
                <a:cxn ang="0">
                  <a:pos x="40" y="8"/>
                </a:cxn>
                <a:cxn ang="0">
                  <a:pos x="30" y="2"/>
                </a:cxn>
                <a:cxn ang="0">
                  <a:pos x="20" y="0"/>
                </a:cxn>
                <a:cxn ang="0">
                  <a:pos x="16" y="4"/>
                </a:cxn>
                <a:cxn ang="0">
                  <a:pos x="6" y="4"/>
                </a:cxn>
                <a:cxn ang="0">
                  <a:pos x="0" y="4"/>
                </a:cxn>
                <a:cxn ang="0">
                  <a:pos x="0" y="16"/>
                </a:cxn>
                <a:cxn ang="0">
                  <a:pos x="2" y="22"/>
                </a:cxn>
                <a:cxn ang="0">
                  <a:pos x="16" y="46"/>
                </a:cxn>
                <a:cxn ang="0">
                  <a:pos x="28" y="72"/>
                </a:cxn>
                <a:cxn ang="0">
                  <a:pos x="36" y="88"/>
                </a:cxn>
                <a:cxn ang="0">
                  <a:pos x="36" y="92"/>
                </a:cxn>
                <a:cxn ang="0">
                  <a:pos x="46" y="108"/>
                </a:cxn>
                <a:cxn ang="0">
                  <a:pos x="46" y="136"/>
                </a:cxn>
                <a:cxn ang="0">
                  <a:pos x="50" y="150"/>
                </a:cxn>
                <a:cxn ang="0">
                  <a:pos x="50" y="160"/>
                </a:cxn>
                <a:cxn ang="0">
                  <a:pos x="52" y="172"/>
                </a:cxn>
                <a:cxn ang="0">
                  <a:pos x="54" y="180"/>
                </a:cxn>
                <a:cxn ang="0">
                  <a:pos x="54" y="186"/>
                </a:cxn>
                <a:cxn ang="0">
                  <a:pos x="58" y="196"/>
                </a:cxn>
                <a:cxn ang="0">
                  <a:pos x="60" y="202"/>
                </a:cxn>
                <a:cxn ang="0">
                  <a:pos x="72" y="220"/>
                </a:cxn>
                <a:cxn ang="0">
                  <a:pos x="78" y="220"/>
                </a:cxn>
                <a:cxn ang="0">
                  <a:pos x="84" y="212"/>
                </a:cxn>
              </a:cxnLst>
              <a:rect l="0" t="0" r="r" b="b"/>
              <a:pathLst>
                <a:path w="226" h="230">
                  <a:moveTo>
                    <a:pt x="86" y="212"/>
                  </a:moveTo>
                  <a:lnTo>
                    <a:pt x="86" y="212"/>
                  </a:lnTo>
                  <a:lnTo>
                    <a:pt x="88" y="214"/>
                  </a:lnTo>
                  <a:lnTo>
                    <a:pt x="90" y="216"/>
                  </a:lnTo>
                  <a:lnTo>
                    <a:pt x="90" y="218"/>
                  </a:lnTo>
                  <a:lnTo>
                    <a:pt x="90" y="220"/>
                  </a:lnTo>
                  <a:lnTo>
                    <a:pt x="92" y="222"/>
                  </a:lnTo>
                  <a:lnTo>
                    <a:pt x="92" y="224"/>
                  </a:lnTo>
                  <a:lnTo>
                    <a:pt x="92" y="226"/>
                  </a:lnTo>
                  <a:lnTo>
                    <a:pt x="94" y="226"/>
                  </a:lnTo>
                  <a:lnTo>
                    <a:pt x="96" y="226"/>
                  </a:lnTo>
                  <a:lnTo>
                    <a:pt x="98" y="226"/>
                  </a:lnTo>
                  <a:lnTo>
                    <a:pt x="100" y="226"/>
                  </a:lnTo>
                  <a:lnTo>
                    <a:pt x="102" y="228"/>
                  </a:lnTo>
                  <a:lnTo>
                    <a:pt x="102" y="230"/>
                  </a:lnTo>
                  <a:lnTo>
                    <a:pt x="104" y="230"/>
                  </a:lnTo>
                  <a:lnTo>
                    <a:pt x="106" y="230"/>
                  </a:lnTo>
                  <a:lnTo>
                    <a:pt x="108" y="230"/>
                  </a:lnTo>
                  <a:lnTo>
                    <a:pt x="110" y="228"/>
                  </a:lnTo>
                  <a:lnTo>
                    <a:pt x="112" y="228"/>
                  </a:lnTo>
                  <a:lnTo>
                    <a:pt x="114" y="228"/>
                  </a:lnTo>
                  <a:lnTo>
                    <a:pt x="116" y="228"/>
                  </a:lnTo>
                  <a:lnTo>
                    <a:pt x="116" y="230"/>
                  </a:lnTo>
                  <a:lnTo>
                    <a:pt x="118" y="230"/>
                  </a:lnTo>
                  <a:lnTo>
                    <a:pt x="120" y="230"/>
                  </a:lnTo>
                  <a:lnTo>
                    <a:pt x="122" y="230"/>
                  </a:lnTo>
                  <a:lnTo>
                    <a:pt x="122" y="228"/>
                  </a:lnTo>
                  <a:lnTo>
                    <a:pt x="122" y="226"/>
                  </a:lnTo>
                  <a:lnTo>
                    <a:pt x="122" y="224"/>
                  </a:lnTo>
                  <a:lnTo>
                    <a:pt x="124" y="224"/>
                  </a:lnTo>
                  <a:lnTo>
                    <a:pt x="126" y="224"/>
                  </a:lnTo>
                  <a:lnTo>
                    <a:pt x="126" y="222"/>
                  </a:lnTo>
                  <a:lnTo>
                    <a:pt x="128" y="220"/>
                  </a:lnTo>
                  <a:lnTo>
                    <a:pt x="132" y="220"/>
                  </a:lnTo>
                  <a:lnTo>
                    <a:pt x="134" y="220"/>
                  </a:lnTo>
                  <a:lnTo>
                    <a:pt x="134" y="208"/>
                  </a:lnTo>
                  <a:lnTo>
                    <a:pt x="134" y="198"/>
                  </a:lnTo>
                  <a:lnTo>
                    <a:pt x="134" y="188"/>
                  </a:lnTo>
                  <a:lnTo>
                    <a:pt x="134" y="180"/>
                  </a:lnTo>
                  <a:lnTo>
                    <a:pt x="134" y="170"/>
                  </a:lnTo>
                  <a:lnTo>
                    <a:pt x="136" y="162"/>
                  </a:lnTo>
                  <a:lnTo>
                    <a:pt x="136" y="156"/>
                  </a:lnTo>
                  <a:lnTo>
                    <a:pt x="136" y="148"/>
                  </a:lnTo>
                  <a:lnTo>
                    <a:pt x="136" y="142"/>
                  </a:lnTo>
                  <a:lnTo>
                    <a:pt x="136" y="136"/>
                  </a:lnTo>
                  <a:lnTo>
                    <a:pt x="136" y="132"/>
                  </a:lnTo>
                  <a:lnTo>
                    <a:pt x="136" y="126"/>
                  </a:lnTo>
                  <a:lnTo>
                    <a:pt x="136" y="122"/>
                  </a:lnTo>
                  <a:lnTo>
                    <a:pt x="136" y="118"/>
                  </a:lnTo>
                  <a:lnTo>
                    <a:pt x="136" y="114"/>
                  </a:lnTo>
                  <a:lnTo>
                    <a:pt x="136" y="112"/>
                  </a:lnTo>
                  <a:lnTo>
                    <a:pt x="136" y="110"/>
                  </a:lnTo>
                  <a:lnTo>
                    <a:pt x="136" y="108"/>
                  </a:lnTo>
                  <a:lnTo>
                    <a:pt x="136" y="104"/>
                  </a:lnTo>
                  <a:lnTo>
                    <a:pt x="136" y="102"/>
                  </a:lnTo>
                  <a:lnTo>
                    <a:pt x="136" y="100"/>
                  </a:lnTo>
                  <a:lnTo>
                    <a:pt x="136" y="98"/>
                  </a:lnTo>
                  <a:lnTo>
                    <a:pt x="136" y="96"/>
                  </a:lnTo>
                  <a:lnTo>
                    <a:pt x="140" y="96"/>
                  </a:lnTo>
                  <a:lnTo>
                    <a:pt x="142" y="96"/>
                  </a:lnTo>
                  <a:lnTo>
                    <a:pt x="144" y="96"/>
                  </a:lnTo>
                  <a:lnTo>
                    <a:pt x="146" y="96"/>
                  </a:lnTo>
                  <a:lnTo>
                    <a:pt x="148" y="96"/>
                  </a:lnTo>
                  <a:lnTo>
                    <a:pt x="150" y="96"/>
                  </a:lnTo>
                  <a:lnTo>
                    <a:pt x="152" y="96"/>
                  </a:lnTo>
                  <a:lnTo>
                    <a:pt x="152" y="92"/>
                  </a:lnTo>
                  <a:lnTo>
                    <a:pt x="152" y="88"/>
                  </a:lnTo>
                  <a:lnTo>
                    <a:pt x="152" y="84"/>
                  </a:lnTo>
                  <a:lnTo>
                    <a:pt x="152" y="80"/>
                  </a:lnTo>
                  <a:lnTo>
                    <a:pt x="152" y="78"/>
                  </a:lnTo>
                  <a:lnTo>
                    <a:pt x="152" y="74"/>
                  </a:lnTo>
                  <a:lnTo>
                    <a:pt x="152" y="72"/>
                  </a:lnTo>
                  <a:lnTo>
                    <a:pt x="152" y="70"/>
                  </a:lnTo>
                  <a:lnTo>
                    <a:pt x="152" y="68"/>
                  </a:lnTo>
                  <a:lnTo>
                    <a:pt x="154" y="66"/>
                  </a:lnTo>
                  <a:lnTo>
                    <a:pt x="154" y="62"/>
                  </a:lnTo>
                  <a:lnTo>
                    <a:pt x="154" y="60"/>
                  </a:lnTo>
                  <a:lnTo>
                    <a:pt x="154" y="52"/>
                  </a:lnTo>
                  <a:lnTo>
                    <a:pt x="154" y="46"/>
                  </a:lnTo>
                  <a:lnTo>
                    <a:pt x="154" y="42"/>
                  </a:lnTo>
                  <a:lnTo>
                    <a:pt x="154" y="38"/>
                  </a:lnTo>
                  <a:lnTo>
                    <a:pt x="154" y="36"/>
                  </a:lnTo>
                  <a:lnTo>
                    <a:pt x="154" y="32"/>
                  </a:lnTo>
                  <a:lnTo>
                    <a:pt x="154" y="30"/>
                  </a:lnTo>
                  <a:lnTo>
                    <a:pt x="154" y="28"/>
                  </a:lnTo>
                  <a:lnTo>
                    <a:pt x="154" y="26"/>
                  </a:lnTo>
                  <a:lnTo>
                    <a:pt x="154" y="24"/>
                  </a:lnTo>
                  <a:lnTo>
                    <a:pt x="156" y="24"/>
                  </a:lnTo>
                  <a:lnTo>
                    <a:pt x="160" y="24"/>
                  </a:lnTo>
                  <a:lnTo>
                    <a:pt x="162" y="24"/>
                  </a:lnTo>
                  <a:lnTo>
                    <a:pt x="166" y="24"/>
                  </a:lnTo>
                  <a:lnTo>
                    <a:pt x="170" y="24"/>
                  </a:lnTo>
                  <a:lnTo>
                    <a:pt x="174" y="22"/>
                  </a:lnTo>
                  <a:lnTo>
                    <a:pt x="176" y="22"/>
                  </a:lnTo>
                  <a:lnTo>
                    <a:pt x="182" y="22"/>
                  </a:lnTo>
                  <a:lnTo>
                    <a:pt x="186" y="20"/>
                  </a:lnTo>
                  <a:lnTo>
                    <a:pt x="188" y="20"/>
                  </a:lnTo>
                  <a:lnTo>
                    <a:pt x="190" y="20"/>
                  </a:lnTo>
                  <a:lnTo>
                    <a:pt x="192" y="18"/>
                  </a:lnTo>
                  <a:lnTo>
                    <a:pt x="194" y="18"/>
                  </a:lnTo>
                  <a:lnTo>
                    <a:pt x="194" y="20"/>
                  </a:lnTo>
                  <a:lnTo>
                    <a:pt x="194" y="22"/>
                  </a:lnTo>
                  <a:lnTo>
                    <a:pt x="196" y="22"/>
                  </a:lnTo>
                  <a:lnTo>
                    <a:pt x="196" y="24"/>
                  </a:lnTo>
                  <a:lnTo>
                    <a:pt x="198" y="24"/>
                  </a:lnTo>
                  <a:lnTo>
                    <a:pt x="198" y="26"/>
                  </a:lnTo>
                  <a:lnTo>
                    <a:pt x="198" y="28"/>
                  </a:lnTo>
                  <a:lnTo>
                    <a:pt x="200" y="28"/>
                  </a:lnTo>
                  <a:lnTo>
                    <a:pt x="202" y="26"/>
                  </a:lnTo>
                  <a:lnTo>
                    <a:pt x="204" y="24"/>
                  </a:lnTo>
                  <a:lnTo>
                    <a:pt x="204" y="22"/>
                  </a:lnTo>
                  <a:lnTo>
                    <a:pt x="206" y="20"/>
                  </a:lnTo>
                  <a:lnTo>
                    <a:pt x="208" y="20"/>
                  </a:lnTo>
                  <a:lnTo>
                    <a:pt x="210" y="18"/>
                  </a:lnTo>
                  <a:lnTo>
                    <a:pt x="212" y="18"/>
                  </a:lnTo>
                  <a:lnTo>
                    <a:pt x="214" y="18"/>
                  </a:lnTo>
                  <a:lnTo>
                    <a:pt x="216" y="18"/>
                  </a:lnTo>
                  <a:lnTo>
                    <a:pt x="216" y="16"/>
                  </a:lnTo>
                  <a:lnTo>
                    <a:pt x="218" y="16"/>
                  </a:lnTo>
                  <a:lnTo>
                    <a:pt x="220" y="16"/>
                  </a:lnTo>
                  <a:lnTo>
                    <a:pt x="222" y="16"/>
                  </a:lnTo>
                  <a:lnTo>
                    <a:pt x="224" y="16"/>
                  </a:lnTo>
                  <a:lnTo>
                    <a:pt x="226" y="16"/>
                  </a:lnTo>
                  <a:lnTo>
                    <a:pt x="224" y="14"/>
                  </a:lnTo>
                  <a:lnTo>
                    <a:pt x="222" y="14"/>
                  </a:lnTo>
                  <a:lnTo>
                    <a:pt x="222" y="12"/>
                  </a:lnTo>
                  <a:lnTo>
                    <a:pt x="220" y="12"/>
                  </a:lnTo>
                  <a:lnTo>
                    <a:pt x="218" y="12"/>
                  </a:lnTo>
                  <a:lnTo>
                    <a:pt x="216" y="12"/>
                  </a:lnTo>
                  <a:lnTo>
                    <a:pt x="214" y="12"/>
                  </a:lnTo>
                  <a:lnTo>
                    <a:pt x="214" y="10"/>
                  </a:lnTo>
                  <a:lnTo>
                    <a:pt x="212" y="10"/>
                  </a:lnTo>
                  <a:lnTo>
                    <a:pt x="212" y="8"/>
                  </a:lnTo>
                  <a:lnTo>
                    <a:pt x="210" y="8"/>
                  </a:lnTo>
                  <a:lnTo>
                    <a:pt x="208" y="10"/>
                  </a:lnTo>
                  <a:lnTo>
                    <a:pt x="206" y="10"/>
                  </a:lnTo>
                  <a:lnTo>
                    <a:pt x="204" y="10"/>
                  </a:lnTo>
                  <a:lnTo>
                    <a:pt x="202" y="12"/>
                  </a:lnTo>
                  <a:lnTo>
                    <a:pt x="200" y="12"/>
                  </a:lnTo>
                  <a:lnTo>
                    <a:pt x="200" y="14"/>
                  </a:lnTo>
                  <a:lnTo>
                    <a:pt x="198" y="14"/>
                  </a:lnTo>
                  <a:lnTo>
                    <a:pt x="198" y="12"/>
                  </a:lnTo>
                  <a:lnTo>
                    <a:pt x="196" y="12"/>
                  </a:lnTo>
                  <a:lnTo>
                    <a:pt x="194" y="12"/>
                  </a:lnTo>
                  <a:lnTo>
                    <a:pt x="192" y="12"/>
                  </a:lnTo>
                  <a:lnTo>
                    <a:pt x="192" y="14"/>
                  </a:lnTo>
                  <a:lnTo>
                    <a:pt x="190" y="14"/>
                  </a:lnTo>
                  <a:lnTo>
                    <a:pt x="188" y="14"/>
                  </a:lnTo>
                  <a:lnTo>
                    <a:pt x="182" y="16"/>
                  </a:lnTo>
                  <a:lnTo>
                    <a:pt x="178" y="16"/>
                  </a:lnTo>
                  <a:lnTo>
                    <a:pt x="172" y="18"/>
                  </a:lnTo>
                  <a:lnTo>
                    <a:pt x="168" y="18"/>
                  </a:lnTo>
                  <a:lnTo>
                    <a:pt x="166" y="18"/>
                  </a:lnTo>
                  <a:lnTo>
                    <a:pt x="164" y="18"/>
                  </a:lnTo>
                  <a:lnTo>
                    <a:pt x="160" y="18"/>
                  </a:lnTo>
                  <a:lnTo>
                    <a:pt x="156" y="18"/>
                  </a:lnTo>
                  <a:lnTo>
                    <a:pt x="154" y="18"/>
                  </a:lnTo>
                  <a:lnTo>
                    <a:pt x="150" y="18"/>
                  </a:lnTo>
                  <a:lnTo>
                    <a:pt x="148" y="18"/>
                  </a:lnTo>
                  <a:lnTo>
                    <a:pt x="146" y="18"/>
                  </a:lnTo>
                  <a:lnTo>
                    <a:pt x="146" y="16"/>
                  </a:lnTo>
                  <a:lnTo>
                    <a:pt x="144" y="16"/>
                  </a:lnTo>
                  <a:lnTo>
                    <a:pt x="142" y="16"/>
                  </a:lnTo>
                  <a:lnTo>
                    <a:pt x="140" y="16"/>
                  </a:lnTo>
                  <a:lnTo>
                    <a:pt x="136" y="16"/>
                  </a:lnTo>
                  <a:lnTo>
                    <a:pt x="134" y="16"/>
                  </a:lnTo>
                  <a:lnTo>
                    <a:pt x="132" y="16"/>
                  </a:lnTo>
                  <a:lnTo>
                    <a:pt x="130" y="16"/>
                  </a:lnTo>
                  <a:lnTo>
                    <a:pt x="128" y="16"/>
                  </a:lnTo>
                  <a:lnTo>
                    <a:pt x="126" y="16"/>
                  </a:lnTo>
                  <a:lnTo>
                    <a:pt x="124" y="16"/>
                  </a:lnTo>
                  <a:lnTo>
                    <a:pt x="122" y="16"/>
                  </a:lnTo>
                  <a:lnTo>
                    <a:pt x="120" y="16"/>
                  </a:lnTo>
                  <a:lnTo>
                    <a:pt x="118" y="16"/>
                  </a:lnTo>
                  <a:lnTo>
                    <a:pt x="118" y="14"/>
                  </a:lnTo>
                  <a:lnTo>
                    <a:pt x="116" y="14"/>
                  </a:lnTo>
                  <a:lnTo>
                    <a:pt x="116" y="12"/>
                  </a:lnTo>
                  <a:lnTo>
                    <a:pt x="114" y="12"/>
                  </a:lnTo>
                  <a:lnTo>
                    <a:pt x="114" y="10"/>
                  </a:lnTo>
                  <a:lnTo>
                    <a:pt x="114" y="8"/>
                  </a:lnTo>
                  <a:lnTo>
                    <a:pt x="112" y="8"/>
                  </a:lnTo>
                  <a:lnTo>
                    <a:pt x="106" y="8"/>
                  </a:lnTo>
                  <a:lnTo>
                    <a:pt x="100" y="8"/>
                  </a:lnTo>
                  <a:lnTo>
                    <a:pt x="94" y="8"/>
                  </a:lnTo>
                  <a:lnTo>
                    <a:pt x="88" y="8"/>
                  </a:lnTo>
                  <a:lnTo>
                    <a:pt x="84" y="8"/>
                  </a:lnTo>
                  <a:lnTo>
                    <a:pt x="78" y="8"/>
                  </a:lnTo>
                  <a:lnTo>
                    <a:pt x="76" y="8"/>
                  </a:lnTo>
                  <a:lnTo>
                    <a:pt x="72" y="8"/>
                  </a:lnTo>
                  <a:lnTo>
                    <a:pt x="68" y="8"/>
                  </a:lnTo>
                  <a:lnTo>
                    <a:pt x="64" y="8"/>
                  </a:lnTo>
                  <a:lnTo>
                    <a:pt x="60" y="8"/>
                  </a:lnTo>
                  <a:lnTo>
                    <a:pt x="58" y="8"/>
                  </a:lnTo>
                  <a:lnTo>
                    <a:pt x="54" y="8"/>
                  </a:lnTo>
                  <a:lnTo>
                    <a:pt x="50" y="8"/>
                  </a:lnTo>
                  <a:lnTo>
                    <a:pt x="46" y="8"/>
                  </a:lnTo>
                  <a:lnTo>
                    <a:pt x="44" y="8"/>
                  </a:lnTo>
                  <a:lnTo>
                    <a:pt x="42" y="8"/>
                  </a:lnTo>
                  <a:lnTo>
                    <a:pt x="40" y="8"/>
                  </a:lnTo>
                  <a:lnTo>
                    <a:pt x="38" y="8"/>
                  </a:lnTo>
                  <a:lnTo>
                    <a:pt x="36" y="6"/>
                  </a:lnTo>
                  <a:lnTo>
                    <a:pt x="34" y="6"/>
                  </a:lnTo>
                  <a:lnTo>
                    <a:pt x="32" y="4"/>
                  </a:lnTo>
                  <a:lnTo>
                    <a:pt x="30" y="2"/>
                  </a:lnTo>
                  <a:lnTo>
                    <a:pt x="28" y="0"/>
                  </a:lnTo>
                  <a:lnTo>
                    <a:pt x="26" y="0"/>
                  </a:lnTo>
                  <a:lnTo>
                    <a:pt x="24" y="0"/>
                  </a:lnTo>
                  <a:lnTo>
                    <a:pt x="22" y="0"/>
                  </a:lnTo>
                  <a:lnTo>
                    <a:pt x="20" y="0"/>
                  </a:lnTo>
                  <a:lnTo>
                    <a:pt x="18" y="2"/>
                  </a:lnTo>
                  <a:lnTo>
                    <a:pt x="18" y="4"/>
                  </a:lnTo>
                  <a:lnTo>
                    <a:pt x="16" y="4"/>
                  </a:lnTo>
                  <a:lnTo>
                    <a:pt x="14" y="4"/>
                  </a:lnTo>
                  <a:lnTo>
                    <a:pt x="10" y="4"/>
                  </a:lnTo>
                  <a:lnTo>
                    <a:pt x="10" y="6"/>
                  </a:lnTo>
                  <a:lnTo>
                    <a:pt x="8" y="6"/>
                  </a:lnTo>
                  <a:lnTo>
                    <a:pt x="6" y="4"/>
                  </a:lnTo>
                  <a:lnTo>
                    <a:pt x="4" y="4"/>
                  </a:lnTo>
                  <a:lnTo>
                    <a:pt x="2" y="4"/>
                  </a:lnTo>
                  <a:lnTo>
                    <a:pt x="0" y="4"/>
                  </a:lnTo>
                  <a:lnTo>
                    <a:pt x="0" y="6"/>
                  </a:lnTo>
                  <a:lnTo>
                    <a:pt x="0" y="8"/>
                  </a:lnTo>
                  <a:lnTo>
                    <a:pt x="0" y="10"/>
                  </a:lnTo>
                  <a:lnTo>
                    <a:pt x="0" y="12"/>
                  </a:lnTo>
                  <a:lnTo>
                    <a:pt x="0" y="14"/>
                  </a:lnTo>
                  <a:lnTo>
                    <a:pt x="0" y="16"/>
                  </a:lnTo>
                  <a:lnTo>
                    <a:pt x="0" y="18"/>
                  </a:lnTo>
                  <a:lnTo>
                    <a:pt x="0" y="20"/>
                  </a:lnTo>
                  <a:lnTo>
                    <a:pt x="0" y="22"/>
                  </a:lnTo>
                  <a:lnTo>
                    <a:pt x="2" y="22"/>
                  </a:lnTo>
                  <a:lnTo>
                    <a:pt x="2" y="24"/>
                  </a:lnTo>
                  <a:lnTo>
                    <a:pt x="4" y="28"/>
                  </a:lnTo>
                  <a:lnTo>
                    <a:pt x="6" y="32"/>
                  </a:lnTo>
                  <a:lnTo>
                    <a:pt x="6" y="34"/>
                  </a:lnTo>
                  <a:lnTo>
                    <a:pt x="8" y="34"/>
                  </a:lnTo>
                  <a:lnTo>
                    <a:pt x="10" y="38"/>
                  </a:lnTo>
                  <a:lnTo>
                    <a:pt x="12" y="40"/>
                  </a:lnTo>
                  <a:lnTo>
                    <a:pt x="16" y="46"/>
                  </a:lnTo>
                  <a:lnTo>
                    <a:pt x="18" y="50"/>
                  </a:lnTo>
                  <a:lnTo>
                    <a:pt x="20" y="54"/>
                  </a:lnTo>
                  <a:lnTo>
                    <a:pt x="22" y="58"/>
                  </a:lnTo>
                  <a:lnTo>
                    <a:pt x="22" y="60"/>
                  </a:lnTo>
                  <a:lnTo>
                    <a:pt x="22" y="62"/>
                  </a:lnTo>
                  <a:lnTo>
                    <a:pt x="24" y="64"/>
                  </a:lnTo>
                  <a:lnTo>
                    <a:pt x="26" y="68"/>
                  </a:lnTo>
                  <a:lnTo>
                    <a:pt x="28" y="72"/>
                  </a:lnTo>
                  <a:lnTo>
                    <a:pt x="28" y="74"/>
                  </a:lnTo>
                  <a:lnTo>
                    <a:pt x="28" y="76"/>
                  </a:lnTo>
                  <a:lnTo>
                    <a:pt x="30" y="78"/>
                  </a:lnTo>
                  <a:lnTo>
                    <a:pt x="30" y="80"/>
                  </a:lnTo>
                  <a:lnTo>
                    <a:pt x="32" y="84"/>
                  </a:lnTo>
                  <a:lnTo>
                    <a:pt x="34" y="86"/>
                  </a:lnTo>
                  <a:lnTo>
                    <a:pt x="36" y="88"/>
                  </a:lnTo>
                  <a:lnTo>
                    <a:pt x="36" y="90"/>
                  </a:lnTo>
                  <a:lnTo>
                    <a:pt x="36" y="92"/>
                  </a:lnTo>
                  <a:lnTo>
                    <a:pt x="38" y="94"/>
                  </a:lnTo>
                  <a:lnTo>
                    <a:pt x="40" y="96"/>
                  </a:lnTo>
                  <a:lnTo>
                    <a:pt x="42" y="98"/>
                  </a:lnTo>
                  <a:lnTo>
                    <a:pt x="44" y="100"/>
                  </a:lnTo>
                  <a:lnTo>
                    <a:pt x="46" y="102"/>
                  </a:lnTo>
                  <a:lnTo>
                    <a:pt x="46" y="104"/>
                  </a:lnTo>
                  <a:lnTo>
                    <a:pt x="46" y="106"/>
                  </a:lnTo>
                  <a:lnTo>
                    <a:pt x="46" y="108"/>
                  </a:lnTo>
                  <a:lnTo>
                    <a:pt x="46" y="110"/>
                  </a:lnTo>
                  <a:lnTo>
                    <a:pt x="46" y="112"/>
                  </a:lnTo>
                  <a:lnTo>
                    <a:pt x="46" y="118"/>
                  </a:lnTo>
                  <a:lnTo>
                    <a:pt x="46" y="122"/>
                  </a:lnTo>
                  <a:lnTo>
                    <a:pt x="46" y="128"/>
                  </a:lnTo>
                  <a:lnTo>
                    <a:pt x="46" y="130"/>
                  </a:lnTo>
                  <a:lnTo>
                    <a:pt x="46" y="134"/>
                  </a:lnTo>
                  <a:lnTo>
                    <a:pt x="46" y="136"/>
                  </a:lnTo>
                  <a:lnTo>
                    <a:pt x="46" y="138"/>
                  </a:lnTo>
                  <a:lnTo>
                    <a:pt x="46" y="140"/>
                  </a:lnTo>
                  <a:lnTo>
                    <a:pt x="48" y="142"/>
                  </a:lnTo>
                  <a:lnTo>
                    <a:pt x="50" y="144"/>
                  </a:lnTo>
                  <a:lnTo>
                    <a:pt x="50" y="148"/>
                  </a:lnTo>
                  <a:lnTo>
                    <a:pt x="50" y="150"/>
                  </a:lnTo>
                  <a:lnTo>
                    <a:pt x="52" y="154"/>
                  </a:lnTo>
                  <a:lnTo>
                    <a:pt x="52" y="156"/>
                  </a:lnTo>
                  <a:lnTo>
                    <a:pt x="52" y="158"/>
                  </a:lnTo>
                  <a:lnTo>
                    <a:pt x="50" y="158"/>
                  </a:lnTo>
                  <a:lnTo>
                    <a:pt x="50" y="160"/>
                  </a:lnTo>
                  <a:lnTo>
                    <a:pt x="50" y="162"/>
                  </a:lnTo>
                  <a:lnTo>
                    <a:pt x="50" y="164"/>
                  </a:lnTo>
                  <a:lnTo>
                    <a:pt x="50" y="166"/>
                  </a:lnTo>
                  <a:lnTo>
                    <a:pt x="52" y="166"/>
                  </a:lnTo>
                  <a:lnTo>
                    <a:pt x="52" y="168"/>
                  </a:lnTo>
                  <a:lnTo>
                    <a:pt x="52" y="170"/>
                  </a:lnTo>
                  <a:lnTo>
                    <a:pt x="52" y="172"/>
                  </a:lnTo>
                  <a:lnTo>
                    <a:pt x="52" y="174"/>
                  </a:lnTo>
                  <a:lnTo>
                    <a:pt x="52" y="176"/>
                  </a:lnTo>
                  <a:lnTo>
                    <a:pt x="54" y="178"/>
                  </a:lnTo>
                  <a:lnTo>
                    <a:pt x="54" y="180"/>
                  </a:lnTo>
                  <a:lnTo>
                    <a:pt x="56" y="180"/>
                  </a:lnTo>
                  <a:lnTo>
                    <a:pt x="56" y="182"/>
                  </a:lnTo>
                  <a:lnTo>
                    <a:pt x="54" y="182"/>
                  </a:lnTo>
                  <a:lnTo>
                    <a:pt x="54" y="184"/>
                  </a:lnTo>
                  <a:lnTo>
                    <a:pt x="54" y="186"/>
                  </a:lnTo>
                  <a:lnTo>
                    <a:pt x="54" y="188"/>
                  </a:lnTo>
                  <a:lnTo>
                    <a:pt x="54" y="190"/>
                  </a:lnTo>
                  <a:lnTo>
                    <a:pt x="56" y="190"/>
                  </a:lnTo>
                  <a:lnTo>
                    <a:pt x="56" y="192"/>
                  </a:lnTo>
                  <a:lnTo>
                    <a:pt x="58" y="192"/>
                  </a:lnTo>
                  <a:lnTo>
                    <a:pt x="58" y="194"/>
                  </a:lnTo>
                  <a:lnTo>
                    <a:pt x="58" y="196"/>
                  </a:lnTo>
                  <a:lnTo>
                    <a:pt x="58" y="198"/>
                  </a:lnTo>
                  <a:lnTo>
                    <a:pt x="58" y="200"/>
                  </a:lnTo>
                  <a:lnTo>
                    <a:pt x="60" y="200"/>
                  </a:lnTo>
                  <a:lnTo>
                    <a:pt x="60" y="202"/>
                  </a:lnTo>
                  <a:lnTo>
                    <a:pt x="60" y="204"/>
                  </a:lnTo>
                  <a:lnTo>
                    <a:pt x="62" y="206"/>
                  </a:lnTo>
                  <a:lnTo>
                    <a:pt x="64" y="208"/>
                  </a:lnTo>
                  <a:lnTo>
                    <a:pt x="64" y="210"/>
                  </a:lnTo>
                  <a:lnTo>
                    <a:pt x="66" y="214"/>
                  </a:lnTo>
                  <a:lnTo>
                    <a:pt x="66" y="216"/>
                  </a:lnTo>
                  <a:lnTo>
                    <a:pt x="68" y="216"/>
                  </a:lnTo>
                  <a:lnTo>
                    <a:pt x="70" y="218"/>
                  </a:lnTo>
                  <a:lnTo>
                    <a:pt x="72" y="220"/>
                  </a:lnTo>
                  <a:lnTo>
                    <a:pt x="74" y="220"/>
                  </a:lnTo>
                  <a:lnTo>
                    <a:pt x="76" y="222"/>
                  </a:lnTo>
                  <a:lnTo>
                    <a:pt x="78" y="222"/>
                  </a:lnTo>
                  <a:lnTo>
                    <a:pt x="78" y="220"/>
                  </a:lnTo>
                  <a:lnTo>
                    <a:pt x="80" y="220"/>
                  </a:lnTo>
                  <a:lnTo>
                    <a:pt x="80" y="218"/>
                  </a:lnTo>
                  <a:lnTo>
                    <a:pt x="82" y="218"/>
                  </a:lnTo>
                  <a:lnTo>
                    <a:pt x="82" y="216"/>
                  </a:lnTo>
                  <a:lnTo>
                    <a:pt x="84" y="214"/>
                  </a:lnTo>
                  <a:lnTo>
                    <a:pt x="84" y="212"/>
                  </a:lnTo>
                  <a:lnTo>
                    <a:pt x="86" y="212"/>
                  </a:lnTo>
                  <a:close/>
                </a:path>
              </a:pathLst>
            </a:custGeom>
            <a:grpFill/>
            <a:ln w="3175">
              <a:solidFill>
                <a:schemeClr val="bg1"/>
              </a:solidFill>
              <a:round/>
              <a:headEnd/>
              <a:tailEnd/>
            </a:ln>
          </p:spPr>
          <p:txBody>
            <a:bodyPr/>
            <a:lstStyle/>
            <a:p>
              <a:endParaRPr lang="en-US" dirty="0"/>
            </a:p>
          </p:txBody>
        </p:sp>
        <p:sp>
          <p:nvSpPr>
            <p:cNvPr id="736" name="Freeform 57"/>
            <p:cNvSpPr>
              <a:spLocks noChangeAspect="1"/>
            </p:cNvSpPr>
            <p:nvPr/>
          </p:nvSpPr>
          <p:spPr bwMode="auto">
            <a:xfrm>
              <a:off x="3107" y="2711"/>
              <a:ext cx="132" cy="131"/>
            </a:xfrm>
            <a:custGeom>
              <a:avLst/>
              <a:gdLst/>
              <a:ahLst/>
              <a:cxnLst>
                <a:cxn ang="0">
                  <a:pos x="4" y="54"/>
                </a:cxn>
                <a:cxn ang="0">
                  <a:pos x="8" y="56"/>
                </a:cxn>
                <a:cxn ang="0">
                  <a:pos x="12" y="64"/>
                </a:cxn>
                <a:cxn ang="0">
                  <a:pos x="16" y="74"/>
                </a:cxn>
                <a:cxn ang="0">
                  <a:pos x="24" y="82"/>
                </a:cxn>
                <a:cxn ang="0">
                  <a:pos x="32" y="84"/>
                </a:cxn>
                <a:cxn ang="0">
                  <a:pos x="32" y="90"/>
                </a:cxn>
                <a:cxn ang="0">
                  <a:pos x="40" y="92"/>
                </a:cxn>
                <a:cxn ang="0">
                  <a:pos x="42" y="98"/>
                </a:cxn>
                <a:cxn ang="0">
                  <a:pos x="40" y="102"/>
                </a:cxn>
                <a:cxn ang="0">
                  <a:pos x="40" y="106"/>
                </a:cxn>
                <a:cxn ang="0">
                  <a:pos x="44" y="112"/>
                </a:cxn>
                <a:cxn ang="0">
                  <a:pos x="54" y="114"/>
                </a:cxn>
                <a:cxn ang="0">
                  <a:pos x="66" y="124"/>
                </a:cxn>
                <a:cxn ang="0">
                  <a:pos x="62" y="124"/>
                </a:cxn>
                <a:cxn ang="0">
                  <a:pos x="72" y="124"/>
                </a:cxn>
                <a:cxn ang="0">
                  <a:pos x="78" y="126"/>
                </a:cxn>
                <a:cxn ang="0">
                  <a:pos x="90" y="126"/>
                </a:cxn>
                <a:cxn ang="0">
                  <a:pos x="98" y="128"/>
                </a:cxn>
                <a:cxn ang="0">
                  <a:pos x="110" y="118"/>
                </a:cxn>
                <a:cxn ang="0">
                  <a:pos x="116" y="110"/>
                </a:cxn>
                <a:cxn ang="0">
                  <a:pos x="120" y="108"/>
                </a:cxn>
                <a:cxn ang="0">
                  <a:pos x="118" y="104"/>
                </a:cxn>
                <a:cxn ang="0">
                  <a:pos x="120" y="96"/>
                </a:cxn>
                <a:cxn ang="0">
                  <a:pos x="122" y="94"/>
                </a:cxn>
                <a:cxn ang="0">
                  <a:pos x="128" y="86"/>
                </a:cxn>
                <a:cxn ang="0">
                  <a:pos x="132" y="80"/>
                </a:cxn>
                <a:cxn ang="0">
                  <a:pos x="124" y="72"/>
                </a:cxn>
                <a:cxn ang="0">
                  <a:pos x="128" y="66"/>
                </a:cxn>
                <a:cxn ang="0">
                  <a:pos x="126" y="60"/>
                </a:cxn>
                <a:cxn ang="0">
                  <a:pos x="130" y="56"/>
                </a:cxn>
                <a:cxn ang="0">
                  <a:pos x="132" y="54"/>
                </a:cxn>
                <a:cxn ang="0">
                  <a:pos x="128" y="42"/>
                </a:cxn>
                <a:cxn ang="0">
                  <a:pos x="132" y="36"/>
                </a:cxn>
                <a:cxn ang="0">
                  <a:pos x="132" y="32"/>
                </a:cxn>
                <a:cxn ang="0">
                  <a:pos x="128" y="28"/>
                </a:cxn>
                <a:cxn ang="0">
                  <a:pos x="132" y="22"/>
                </a:cxn>
                <a:cxn ang="0">
                  <a:pos x="126" y="18"/>
                </a:cxn>
                <a:cxn ang="0">
                  <a:pos x="118" y="16"/>
                </a:cxn>
                <a:cxn ang="0">
                  <a:pos x="112" y="12"/>
                </a:cxn>
                <a:cxn ang="0">
                  <a:pos x="106" y="10"/>
                </a:cxn>
                <a:cxn ang="0">
                  <a:pos x="104" y="8"/>
                </a:cxn>
                <a:cxn ang="0">
                  <a:pos x="94" y="6"/>
                </a:cxn>
                <a:cxn ang="0">
                  <a:pos x="88" y="6"/>
                </a:cxn>
                <a:cxn ang="0">
                  <a:pos x="88" y="0"/>
                </a:cxn>
                <a:cxn ang="0">
                  <a:pos x="68" y="2"/>
                </a:cxn>
                <a:cxn ang="0">
                  <a:pos x="62" y="8"/>
                </a:cxn>
                <a:cxn ang="0">
                  <a:pos x="62" y="18"/>
                </a:cxn>
                <a:cxn ang="0">
                  <a:pos x="52" y="20"/>
                </a:cxn>
                <a:cxn ang="0">
                  <a:pos x="42" y="28"/>
                </a:cxn>
                <a:cxn ang="0">
                  <a:pos x="40" y="34"/>
                </a:cxn>
                <a:cxn ang="0">
                  <a:pos x="24" y="46"/>
                </a:cxn>
                <a:cxn ang="0">
                  <a:pos x="16" y="42"/>
                </a:cxn>
                <a:cxn ang="0">
                  <a:pos x="12" y="42"/>
                </a:cxn>
                <a:cxn ang="0">
                  <a:pos x="2" y="40"/>
                </a:cxn>
                <a:cxn ang="0">
                  <a:pos x="0" y="44"/>
                </a:cxn>
              </a:cxnLst>
              <a:rect l="0" t="0" r="r" b="b"/>
              <a:pathLst>
                <a:path w="132" h="130">
                  <a:moveTo>
                    <a:pt x="4" y="48"/>
                  </a:moveTo>
                  <a:lnTo>
                    <a:pt x="4" y="50"/>
                  </a:lnTo>
                  <a:lnTo>
                    <a:pt x="4" y="52"/>
                  </a:lnTo>
                  <a:lnTo>
                    <a:pt x="4" y="54"/>
                  </a:lnTo>
                  <a:lnTo>
                    <a:pt x="6" y="54"/>
                  </a:lnTo>
                  <a:lnTo>
                    <a:pt x="8" y="56"/>
                  </a:lnTo>
                  <a:lnTo>
                    <a:pt x="10" y="58"/>
                  </a:lnTo>
                  <a:lnTo>
                    <a:pt x="10" y="62"/>
                  </a:lnTo>
                  <a:lnTo>
                    <a:pt x="12" y="62"/>
                  </a:lnTo>
                  <a:lnTo>
                    <a:pt x="12" y="64"/>
                  </a:lnTo>
                  <a:lnTo>
                    <a:pt x="12" y="66"/>
                  </a:lnTo>
                  <a:lnTo>
                    <a:pt x="12" y="68"/>
                  </a:lnTo>
                  <a:lnTo>
                    <a:pt x="14" y="72"/>
                  </a:lnTo>
                  <a:lnTo>
                    <a:pt x="14" y="74"/>
                  </a:lnTo>
                  <a:lnTo>
                    <a:pt x="16" y="74"/>
                  </a:lnTo>
                  <a:lnTo>
                    <a:pt x="16" y="76"/>
                  </a:lnTo>
                  <a:lnTo>
                    <a:pt x="18" y="78"/>
                  </a:lnTo>
                  <a:lnTo>
                    <a:pt x="20" y="80"/>
                  </a:lnTo>
                  <a:lnTo>
                    <a:pt x="22" y="80"/>
                  </a:lnTo>
                  <a:lnTo>
                    <a:pt x="24" y="82"/>
                  </a:lnTo>
                  <a:lnTo>
                    <a:pt x="26" y="82"/>
                  </a:lnTo>
                  <a:lnTo>
                    <a:pt x="28" y="82"/>
                  </a:lnTo>
                  <a:lnTo>
                    <a:pt x="30" y="82"/>
                  </a:lnTo>
                  <a:lnTo>
                    <a:pt x="32" y="84"/>
                  </a:lnTo>
                  <a:lnTo>
                    <a:pt x="32" y="86"/>
                  </a:lnTo>
                  <a:lnTo>
                    <a:pt x="32" y="90"/>
                  </a:lnTo>
                  <a:lnTo>
                    <a:pt x="32" y="92"/>
                  </a:lnTo>
                  <a:lnTo>
                    <a:pt x="36" y="92"/>
                  </a:lnTo>
                  <a:lnTo>
                    <a:pt x="38" y="92"/>
                  </a:lnTo>
                  <a:lnTo>
                    <a:pt x="40" y="92"/>
                  </a:lnTo>
                  <a:lnTo>
                    <a:pt x="40" y="94"/>
                  </a:lnTo>
                  <a:lnTo>
                    <a:pt x="42" y="96"/>
                  </a:lnTo>
                  <a:lnTo>
                    <a:pt x="42" y="98"/>
                  </a:lnTo>
                  <a:lnTo>
                    <a:pt x="40" y="98"/>
                  </a:lnTo>
                  <a:lnTo>
                    <a:pt x="40" y="100"/>
                  </a:lnTo>
                  <a:lnTo>
                    <a:pt x="40" y="102"/>
                  </a:lnTo>
                  <a:lnTo>
                    <a:pt x="40" y="104"/>
                  </a:lnTo>
                  <a:lnTo>
                    <a:pt x="40" y="106"/>
                  </a:lnTo>
                  <a:lnTo>
                    <a:pt x="42" y="106"/>
                  </a:lnTo>
                  <a:lnTo>
                    <a:pt x="44" y="106"/>
                  </a:lnTo>
                  <a:lnTo>
                    <a:pt x="44" y="108"/>
                  </a:lnTo>
                  <a:lnTo>
                    <a:pt x="44" y="110"/>
                  </a:lnTo>
                  <a:lnTo>
                    <a:pt x="44" y="112"/>
                  </a:lnTo>
                  <a:lnTo>
                    <a:pt x="44" y="114"/>
                  </a:lnTo>
                  <a:lnTo>
                    <a:pt x="46" y="114"/>
                  </a:lnTo>
                  <a:lnTo>
                    <a:pt x="48" y="114"/>
                  </a:lnTo>
                  <a:lnTo>
                    <a:pt x="54" y="114"/>
                  </a:lnTo>
                  <a:lnTo>
                    <a:pt x="56" y="114"/>
                  </a:lnTo>
                  <a:lnTo>
                    <a:pt x="58" y="116"/>
                  </a:lnTo>
                  <a:lnTo>
                    <a:pt x="60" y="116"/>
                  </a:lnTo>
                  <a:lnTo>
                    <a:pt x="62" y="120"/>
                  </a:lnTo>
                  <a:lnTo>
                    <a:pt x="64" y="122"/>
                  </a:lnTo>
                  <a:lnTo>
                    <a:pt x="66" y="124"/>
                  </a:lnTo>
                  <a:lnTo>
                    <a:pt x="64" y="124"/>
                  </a:lnTo>
                  <a:lnTo>
                    <a:pt x="62" y="124"/>
                  </a:lnTo>
                  <a:lnTo>
                    <a:pt x="60" y="124"/>
                  </a:lnTo>
                  <a:lnTo>
                    <a:pt x="62" y="124"/>
                  </a:lnTo>
                  <a:lnTo>
                    <a:pt x="64" y="124"/>
                  </a:lnTo>
                  <a:lnTo>
                    <a:pt x="66" y="124"/>
                  </a:lnTo>
                  <a:lnTo>
                    <a:pt x="68" y="124"/>
                  </a:lnTo>
                  <a:lnTo>
                    <a:pt x="70" y="124"/>
                  </a:lnTo>
                  <a:lnTo>
                    <a:pt x="72" y="124"/>
                  </a:lnTo>
                  <a:lnTo>
                    <a:pt x="74" y="124"/>
                  </a:lnTo>
                  <a:lnTo>
                    <a:pt x="76" y="124"/>
                  </a:lnTo>
                  <a:lnTo>
                    <a:pt x="78" y="126"/>
                  </a:lnTo>
                  <a:lnTo>
                    <a:pt x="80" y="126"/>
                  </a:lnTo>
                  <a:lnTo>
                    <a:pt x="82" y="126"/>
                  </a:lnTo>
                  <a:lnTo>
                    <a:pt x="84" y="126"/>
                  </a:lnTo>
                  <a:lnTo>
                    <a:pt x="86" y="126"/>
                  </a:lnTo>
                  <a:lnTo>
                    <a:pt x="88" y="126"/>
                  </a:lnTo>
                  <a:lnTo>
                    <a:pt x="90" y="126"/>
                  </a:lnTo>
                  <a:lnTo>
                    <a:pt x="92" y="126"/>
                  </a:lnTo>
                  <a:lnTo>
                    <a:pt x="94" y="126"/>
                  </a:lnTo>
                  <a:lnTo>
                    <a:pt x="96" y="128"/>
                  </a:lnTo>
                  <a:lnTo>
                    <a:pt x="98" y="128"/>
                  </a:lnTo>
                  <a:lnTo>
                    <a:pt x="98" y="130"/>
                  </a:lnTo>
                  <a:lnTo>
                    <a:pt x="100" y="130"/>
                  </a:lnTo>
                  <a:lnTo>
                    <a:pt x="102" y="126"/>
                  </a:lnTo>
                  <a:lnTo>
                    <a:pt x="106" y="122"/>
                  </a:lnTo>
                  <a:lnTo>
                    <a:pt x="108" y="120"/>
                  </a:lnTo>
                  <a:lnTo>
                    <a:pt x="110" y="118"/>
                  </a:lnTo>
                  <a:lnTo>
                    <a:pt x="112" y="116"/>
                  </a:lnTo>
                  <a:lnTo>
                    <a:pt x="112" y="114"/>
                  </a:lnTo>
                  <a:lnTo>
                    <a:pt x="114" y="114"/>
                  </a:lnTo>
                  <a:lnTo>
                    <a:pt x="114" y="112"/>
                  </a:lnTo>
                  <a:lnTo>
                    <a:pt x="116" y="110"/>
                  </a:lnTo>
                  <a:lnTo>
                    <a:pt x="118" y="110"/>
                  </a:lnTo>
                  <a:lnTo>
                    <a:pt x="118" y="108"/>
                  </a:lnTo>
                  <a:lnTo>
                    <a:pt x="120" y="108"/>
                  </a:lnTo>
                  <a:lnTo>
                    <a:pt x="118" y="108"/>
                  </a:lnTo>
                  <a:lnTo>
                    <a:pt x="118" y="106"/>
                  </a:lnTo>
                  <a:lnTo>
                    <a:pt x="118" y="104"/>
                  </a:lnTo>
                  <a:lnTo>
                    <a:pt x="116" y="104"/>
                  </a:lnTo>
                  <a:lnTo>
                    <a:pt x="118" y="104"/>
                  </a:lnTo>
                  <a:lnTo>
                    <a:pt x="118" y="102"/>
                  </a:lnTo>
                  <a:lnTo>
                    <a:pt x="120" y="102"/>
                  </a:lnTo>
                  <a:lnTo>
                    <a:pt x="120" y="100"/>
                  </a:lnTo>
                  <a:lnTo>
                    <a:pt x="120" y="96"/>
                  </a:lnTo>
                  <a:lnTo>
                    <a:pt x="120" y="94"/>
                  </a:lnTo>
                  <a:lnTo>
                    <a:pt x="122" y="94"/>
                  </a:lnTo>
                  <a:lnTo>
                    <a:pt x="122" y="92"/>
                  </a:lnTo>
                  <a:lnTo>
                    <a:pt x="124" y="92"/>
                  </a:lnTo>
                  <a:lnTo>
                    <a:pt x="126" y="92"/>
                  </a:lnTo>
                  <a:lnTo>
                    <a:pt x="126" y="90"/>
                  </a:lnTo>
                  <a:lnTo>
                    <a:pt x="126" y="88"/>
                  </a:lnTo>
                  <a:lnTo>
                    <a:pt x="128" y="86"/>
                  </a:lnTo>
                  <a:lnTo>
                    <a:pt x="130" y="84"/>
                  </a:lnTo>
                  <a:lnTo>
                    <a:pt x="130" y="82"/>
                  </a:lnTo>
                  <a:lnTo>
                    <a:pt x="132" y="80"/>
                  </a:lnTo>
                  <a:lnTo>
                    <a:pt x="130" y="80"/>
                  </a:lnTo>
                  <a:lnTo>
                    <a:pt x="130" y="78"/>
                  </a:lnTo>
                  <a:lnTo>
                    <a:pt x="128" y="76"/>
                  </a:lnTo>
                  <a:lnTo>
                    <a:pt x="126" y="76"/>
                  </a:lnTo>
                  <a:lnTo>
                    <a:pt x="126" y="74"/>
                  </a:lnTo>
                  <a:lnTo>
                    <a:pt x="124" y="74"/>
                  </a:lnTo>
                  <a:lnTo>
                    <a:pt x="124" y="72"/>
                  </a:lnTo>
                  <a:lnTo>
                    <a:pt x="126" y="70"/>
                  </a:lnTo>
                  <a:lnTo>
                    <a:pt x="128" y="68"/>
                  </a:lnTo>
                  <a:lnTo>
                    <a:pt x="128" y="66"/>
                  </a:lnTo>
                  <a:lnTo>
                    <a:pt x="130" y="66"/>
                  </a:lnTo>
                  <a:lnTo>
                    <a:pt x="128" y="66"/>
                  </a:lnTo>
                  <a:lnTo>
                    <a:pt x="126" y="64"/>
                  </a:lnTo>
                  <a:lnTo>
                    <a:pt x="126" y="62"/>
                  </a:lnTo>
                  <a:lnTo>
                    <a:pt x="124" y="62"/>
                  </a:lnTo>
                  <a:lnTo>
                    <a:pt x="126" y="60"/>
                  </a:lnTo>
                  <a:lnTo>
                    <a:pt x="128" y="60"/>
                  </a:lnTo>
                  <a:lnTo>
                    <a:pt x="130" y="58"/>
                  </a:lnTo>
                  <a:lnTo>
                    <a:pt x="130" y="56"/>
                  </a:lnTo>
                  <a:lnTo>
                    <a:pt x="132" y="54"/>
                  </a:lnTo>
                  <a:lnTo>
                    <a:pt x="132" y="52"/>
                  </a:lnTo>
                  <a:lnTo>
                    <a:pt x="132" y="50"/>
                  </a:lnTo>
                  <a:lnTo>
                    <a:pt x="132" y="48"/>
                  </a:lnTo>
                  <a:lnTo>
                    <a:pt x="130" y="48"/>
                  </a:lnTo>
                  <a:lnTo>
                    <a:pt x="130" y="44"/>
                  </a:lnTo>
                  <a:lnTo>
                    <a:pt x="128" y="42"/>
                  </a:lnTo>
                  <a:lnTo>
                    <a:pt x="130" y="40"/>
                  </a:lnTo>
                  <a:lnTo>
                    <a:pt x="132" y="38"/>
                  </a:lnTo>
                  <a:lnTo>
                    <a:pt x="132" y="36"/>
                  </a:lnTo>
                  <a:lnTo>
                    <a:pt x="130" y="36"/>
                  </a:lnTo>
                  <a:lnTo>
                    <a:pt x="130" y="34"/>
                  </a:lnTo>
                  <a:lnTo>
                    <a:pt x="130" y="32"/>
                  </a:lnTo>
                  <a:lnTo>
                    <a:pt x="132" y="32"/>
                  </a:lnTo>
                  <a:lnTo>
                    <a:pt x="130" y="30"/>
                  </a:lnTo>
                  <a:lnTo>
                    <a:pt x="130" y="28"/>
                  </a:lnTo>
                  <a:lnTo>
                    <a:pt x="128" y="28"/>
                  </a:lnTo>
                  <a:lnTo>
                    <a:pt x="130" y="28"/>
                  </a:lnTo>
                  <a:lnTo>
                    <a:pt x="132" y="26"/>
                  </a:lnTo>
                  <a:lnTo>
                    <a:pt x="132" y="24"/>
                  </a:lnTo>
                  <a:lnTo>
                    <a:pt x="132" y="22"/>
                  </a:lnTo>
                  <a:lnTo>
                    <a:pt x="132" y="20"/>
                  </a:lnTo>
                  <a:lnTo>
                    <a:pt x="130" y="20"/>
                  </a:lnTo>
                  <a:lnTo>
                    <a:pt x="128" y="18"/>
                  </a:lnTo>
                  <a:lnTo>
                    <a:pt x="126" y="18"/>
                  </a:lnTo>
                  <a:lnTo>
                    <a:pt x="124" y="18"/>
                  </a:lnTo>
                  <a:lnTo>
                    <a:pt x="122" y="16"/>
                  </a:lnTo>
                  <a:lnTo>
                    <a:pt x="120" y="14"/>
                  </a:lnTo>
                  <a:lnTo>
                    <a:pt x="118" y="16"/>
                  </a:lnTo>
                  <a:lnTo>
                    <a:pt x="116" y="16"/>
                  </a:lnTo>
                  <a:lnTo>
                    <a:pt x="114" y="16"/>
                  </a:lnTo>
                  <a:lnTo>
                    <a:pt x="114" y="14"/>
                  </a:lnTo>
                  <a:lnTo>
                    <a:pt x="112" y="12"/>
                  </a:lnTo>
                  <a:lnTo>
                    <a:pt x="112" y="10"/>
                  </a:lnTo>
                  <a:lnTo>
                    <a:pt x="110" y="10"/>
                  </a:lnTo>
                  <a:lnTo>
                    <a:pt x="108" y="10"/>
                  </a:lnTo>
                  <a:lnTo>
                    <a:pt x="106" y="10"/>
                  </a:lnTo>
                  <a:lnTo>
                    <a:pt x="106" y="12"/>
                  </a:lnTo>
                  <a:lnTo>
                    <a:pt x="104" y="10"/>
                  </a:lnTo>
                  <a:lnTo>
                    <a:pt x="104" y="8"/>
                  </a:lnTo>
                  <a:lnTo>
                    <a:pt x="102" y="8"/>
                  </a:lnTo>
                  <a:lnTo>
                    <a:pt x="102" y="6"/>
                  </a:lnTo>
                  <a:lnTo>
                    <a:pt x="100" y="6"/>
                  </a:lnTo>
                  <a:lnTo>
                    <a:pt x="98" y="6"/>
                  </a:lnTo>
                  <a:lnTo>
                    <a:pt x="96" y="6"/>
                  </a:lnTo>
                  <a:lnTo>
                    <a:pt x="94" y="6"/>
                  </a:lnTo>
                  <a:lnTo>
                    <a:pt x="92" y="6"/>
                  </a:lnTo>
                  <a:lnTo>
                    <a:pt x="90" y="6"/>
                  </a:lnTo>
                  <a:lnTo>
                    <a:pt x="88" y="6"/>
                  </a:lnTo>
                  <a:lnTo>
                    <a:pt x="88" y="4"/>
                  </a:lnTo>
                  <a:lnTo>
                    <a:pt x="88" y="2"/>
                  </a:lnTo>
                  <a:lnTo>
                    <a:pt x="88" y="0"/>
                  </a:lnTo>
                  <a:lnTo>
                    <a:pt x="86" y="0"/>
                  </a:lnTo>
                  <a:lnTo>
                    <a:pt x="82" y="0"/>
                  </a:lnTo>
                  <a:lnTo>
                    <a:pt x="78" y="0"/>
                  </a:lnTo>
                  <a:lnTo>
                    <a:pt x="74" y="0"/>
                  </a:lnTo>
                  <a:lnTo>
                    <a:pt x="72" y="2"/>
                  </a:lnTo>
                  <a:lnTo>
                    <a:pt x="68" y="2"/>
                  </a:lnTo>
                  <a:lnTo>
                    <a:pt x="66" y="4"/>
                  </a:lnTo>
                  <a:lnTo>
                    <a:pt x="66" y="6"/>
                  </a:lnTo>
                  <a:lnTo>
                    <a:pt x="64" y="6"/>
                  </a:lnTo>
                  <a:lnTo>
                    <a:pt x="62" y="8"/>
                  </a:lnTo>
                  <a:lnTo>
                    <a:pt x="62" y="10"/>
                  </a:lnTo>
                  <a:lnTo>
                    <a:pt x="62" y="12"/>
                  </a:lnTo>
                  <a:lnTo>
                    <a:pt x="62" y="14"/>
                  </a:lnTo>
                  <a:lnTo>
                    <a:pt x="62" y="16"/>
                  </a:lnTo>
                  <a:lnTo>
                    <a:pt x="62" y="18"/>
                  </a:lnTo>
                  <a:lnTo>
                    <a:pt x="60" y="18"/>
                  </a:lnTo>
                  <a:lnTo>
                    <a:pt x="56" y="18"/>
                  </a:lnTo>
                  <a:lnTo>
                    <a:pt x="54" y="18"/>
                  </a:lnTo>
                  <a:lnTo>
                    <a:pt x="52" y="20"/>
                  </a:lnTo>
                  <a:lnTo>
                    <a:pt x="48" y="20"/>
                  </a:lnTo>
                  <a:lnTo>
                    <a:pt x="46" y="22"/>
                  </a:lnTo>
                  <a:lnTo>
                    <a:pt x="44" y="24"/>
                  </a:lnTo>
                  <a:lnTo>
                    <a:pt x="42" y="26"/>
                  </a:lnTo>
                  <a:lnTo>
                    <a:pt x="42" y="28"/>
                  </a:lnTo>
                  <a:lnTo>
                    <a:pt x="42" y="30"/>
                  </a:lnTo>
                  <a:lnTo>
                    <a:pt x="42" y="32"/>
                  </a:lnTo>
                  <a:lnTo>
                    <a:pt x="40" y="34"/>
                  </a:lnTo>
                  <a:lnTo>
                    <a:pt x="38" y="38"/>
                  </a:lnTo>
                  <a:lnTo>
                    <a:pt x="34" y="40"/>
                  </a:lnTo>
                  <a:lnTo>
                    <a:pt x="32" y="42"/>
                  </a:lnTo>
                  <a:lnTo>
                    <a:pt x="30" y="42"/>
                  </a:lnTo>
                  <a:lnTo>
                    <a:pt x="28" y="44"/>
                  </a:lnTo>
                  <a:lnTo>
                    <a:pt x="26" y="44"/>
                  </a:lnTo>
                  <a:lnTo>
                    <a:pt x="24" y="46"/>
                  </a:lnTo>
                  <a:lnTo>
                    <a:pt x="22" y="46"/>
                  </a:lnTo>
                  <a:lnTo>
                    <a:pt x="20" y="44"/>
                  </a:lnTo>
                  <a:lnTo>
                    <a:pt x="18" y="42"/>
                  </a:lnTo>
                  <a:lnTo>
                    <a:pt x="16" y="42"/>
                  </a:lnTo>
                  <a:lnTo>
                    <a:pt x="14" y="44"/>
                  </a:lnTo>
                  <a:lnTo>
                    <a:pt x="12" y="44"/>
                  </a:lnTo>
                  <a:lnTo>
                    <a:pt x="12" y="42"/>
                  </a:lnTo>
                  <a:lnTo>
                    <a:pt x="10" y="42"/>
                  </a:lnTo>
                  <a:lnTo>
                    <a:pt x="8" y="40"/>
                  </a:lnTo>
                  <a:lnTo>
                    <a:pt x="6" y="40"/>
                  </a:lnTo>
                  <a:lnTo>
                    <a:pt x="4" y="40"/>
                  </a:lnTo>
                  <a:lnTo>
                    <a:pt x="2" y="40"/>
                  </a:lnTo>
                  <a:lnTo>
                    <a:pt x="0" y="42"/>
                  </a:lnTo>
                  <a:lnTo>
                    <a:pt x="0" y="44"/>
                  </a:lnTo>
                  <a:lnTo>
                    <a:pt x="4" y="48"/>
                  </a:lnTo>
                  <a:close/>
                </a:path>
              </a:pathLst>
            </a:custGeom>
            <a:grpFill/>
            <a:ln w="3175">
              <a:solidFill>
                <a:schemeClr val="bg1"/>
              </a:solidFill>
              <a:round/>
              <a:headEnd/>
              <a:tailEnd/>
            </a:ln>
          </p:spPr>
          <p:txBody>
            <a:bodyPr/>
            <a:lstStyle/>
            <a:p>
              <a:endParaRPr lang="en-US" dirty="0"/>
            </a:p>
          </p:txBody>
        </p:sp>
        <p:sp>
          <p:nvSpPr>
            <p:cNvPr id="737" name="Freeform 58"/>
            <p:cNvSpPr>
              <a:spLocks noChangeAspect="1"/>
            </p:cNvSpPr>
            <p:nvPr/>
          </p:nvSpPr>
          <p:spPr bwMode="auto">
            <a:xfrm>
              <a:off x="3015" y="2751"/>
              <a:ext cx="156" cy="177"/>
            </a:xfrm>
            <a:custGeom>
              <a:avLst/>
              <a:gdLst/>
              <a:ahLst/>
              <a:cxnLst>
                <a:cxn ang="0">
                  <a:pos x="10" y="146"/>
                </a:cxn>
                <a:cxn ang="0">
                  <a:pos x="12" y="152"/>
                </a:cxn>
                <a:cxn ang="0">
                  <a:pos x="14" y="162"/>
                </a:cxn>
                <a:cxn ang="0">
                  <a:pos x="10" y="168"/>
                </a:cxn>
                <a:cxn ang="0">
                  <a:pos x="12" y="176"/>
                </a:cxn>
                <a:cxn ang="0">
                  <a:pos x="26" y="174"/>
                </a:cxn>
                <a:cxn ang="0">
                  <a:pos x="30" y="172"/>
                </a:cxn>
                <a:cxn ang="0">
                  <a:pos x="36" y="170"/>
                </a:cxn>
                <a:cxn ang="0">
                  <a:pos x="38" y="164"/>
                </a:cxn>
                <a:cxn ang="0">
                  <a:pos x="44" y="160"/>
                </a:cxn>
                <a:cxn ang="0">
                  <a:pos x="48" y="146"/>
                </a:cxn>
                <a:cxn ang="0">
                  <a:pos x="58" y="146"/>
                </a:cxn>
                <a:cxn ang="0">
                  <a:pos x="64" y="152"/>
                </a:cxn>
                <a:cxn ang="0">
                  <a:pos x="70" y="152"/>
                </a:cxn>
                <a:cxn ang="0">
                  <a:pos x="74" y="154"/>
                </a:cxn>
                <a:cxn ang="0">
                  <a:pos x="86" y="154"/>
                </a:cxn>
                <a:cxn ang="0">
                  <a:pos x="92" y="154"/>
                </a:cxn>
                <a:cxn ang="0">
                  <a:pos x="98" y="140"/>
                </a:cxn>
                <a:cxn ang="0">
                  <a:pos x="102" y="134"/>
                </a:cxn>
                <a:cxn ang="0">
                  <a:pos x="106" y="134"/>
                </a:cxn>
                <a:cxn ang="0">
                  <a:pos x="114" y="126"/>
                </a:cxn>
                <a:cxn ang="0">
                  <a:pos x="116" y="114"/>
                </a:cxn>
                <a:cxn ang="0">
                  <a:pos x="126" y="108"/>
                </a:cxn>
                <a:cxn ang="0">
                  <a:pos x="136" y="96"/>
                </a:cxn>
                <a:cxn ang="0">
                  <a:pos x="146" y="92"/>
                </a:cxn>
                <a:cxn ang="0">
                  <a:pos x="150" y="86"/>
                </a:cxn>
                <a:cxn ang="0">
                  <a:pos x="156" y="84"/>
                </a:cxn>
                <a:cxn ang="0">
                  <a:pos x="150" y="76"/>
                </a:cxn>
                <a:cxn ang="0">
                  <a:pos x="134" y="74"/>
                </a:cxn>
                <a:cxn ang="0">
                  <a:pos x="134" y="66"/>
                </a:cxn>
                <a:cxn ang="0">
                  <a:pos x="132" y="60"/>
                </a:cxn>
                <a:cxn ang="0">
                  <a:pos x="132" y="58"/>
                </a:cxn>
                <a:cxn ang="0">
                  <a:pos x="132" y="52"/>
                </a:cxn>
                <a:cxn ang="0">
                  <a:pos x="124" y="52"/>
                </a:cxn>
                <a:cxn ang="0">
                  <a:pos x="124" y="46"/>
                </a:cxn>
                <a:cxn ang="0">
                  <a:pos x="118" y="42"/>
                </a:cxn>
                <a:cxn ang="0">
                  <a:pos x="110" y="38"/>
                </a:cxn>
                <a:cxn ang="0">
                  <a:pos x="104" y="26"/>
                </a:cxn>
                <a:cxn ang="0">
                  <a:pos x="100" y="18"/>
                </a:cxn>
                <a:cxn ang="0">
                  <a:pos x="96" y="14"/>
                </a:cxn>
                <a:cxn ang="0">
                  <a:pos x="96" y="6"/>
                </a:cxn>
                <a:cxn ang="0">
                  <a:pos x="92" y="2"/>
                </a:cxn>
                <a:cxn ang="0">
                  <a:pos x="88" y="2"/>
                </a:cxn>
                <a:cxn ang="0">
                  <a:pos x="82" y="2"/>
                </a:cxn>
                <a:cxn ang="0">
                  <a:pos x="76" y="4"/>
                </a:cxn>
                <a:cxn ang="0">
                  <a:pos x="70" y="6"/>
                </a:cxn>
                <a:cxn ang="0">
                  <a:pos x="64" y="14"/>
                </a:cxn>
                <a:cxn ang="0">
                  <a:pos x="62" y="8"/>
                </a:cxn>
                <a:cxn ang="0">
                  <a:pos x="60" y="6"/>
                </a:cxn>
                <a:cxn ang="0">
                  <a:pos x="52" y="4"/>
                </a:cxn>
                <a:cxn ang="0">
                  <a:pos x="24" y="8"/>
                </a:cxn>
                <a:cxn ang="0">
                  <a:pos x="20" y="18"/>
                </a:cxn>
                <a:cxn ang="0">
                  <a:pos x="20" y="46"/>
                </a:cxn>
                <a:cxn ang="0">
                  <a:pos x="20" y="52"/>
                </a:cxn>
                <a:cxn ang="0">
                  <a:pos x="18" y="66"/>
                </a:cxn>
                <a:cxn ang="0">
                  <a:pos x="18" y="80"/>
                </a:cxn>
                <a:cxn ang="0">
                  <a:pos x="10" y="82"/>
                </a:cxn>
                <a:cxn ang="0">
                  <a:pos x="2" y="82"/>
                </a:cxn>
              </a:cxnLst>
              <a:rect l="0" t="0" r="r" b="b"/>
              <a:pathLst>
                <a:path w="156" h="176">
                  <a:moveTo>
                    <a:pt x="0" y="136"/>
                  </a:moveTo>
                  <a:lnTo>
                    <a:pt x="4" y="136"/>
                  </a:lnTo>
                  <a:lnTo>
                    <a:pt x="6" y="138"/>
                  </a:lnTo>
                  <a:lnTo>
                    <a:pt x="8" y="140"/>
                  </a:lnTo>
                  <a:lnTo>
                    <a:pt x="8" y="142"/>
                  </a:lnTo>
                  <a:lnTo>
                    <a:pt x="10" y="144"/>
                  </a:lnTo>
                  <a:lnTo>
                    <a:pt x="10" y="146"/>
                  </a:lnTo>
                  <a:lnTo>
                    <a:pt x="12" y="148"/>
                  </a:lnTo>
                  <a:lnTo>
                    <a:pt x="12" y="150"/>
                  </a:lnTo>
                  <a:lnTo>
                    <a:pt x="12" y="152"/>
                  </a:lnTo>
                  <a:lnTo>
                    <a:pt x="12" y="154"/>
                  </a:lnTo>
                  <a:lnTo>
                    <a:pt x="14" y="154"/>
                  </a:lnTo>
                  <a:lnTo>
                    <a:pt x="14" y="156"/>
                  </a:lnTo>
                  <a:lnTo>
                    <a:pt x="14" y="158"/>
                  </a:lnTo>
                  <a:lnTo>
                    <a:pt x="14" y="160"/>
                  </a:lnTo>
                  <a:lnTo>
                    <a:pt x="14" y="162"/>
                  </a:lnTo>
                  <a:lnTo>
                    <a:pt x="12" y="164"/>
                  </a:lnTo>
                  <a:lnTo>
                    <a:pt x="12" y="166"/>
                  </a:lnTo>
                  <a:lnTo>
                    <a:pt x="10" y="168"/>
                  </a:lnTo>
                  <a:lnTo>
                    <a:pt x="10" y="170"/>
                  </a:lnTo>
                  <a:lnTo>
                    <a:pt x="10" y="172"/>
                  </a:lnTo>
                  <a:lnTo>
                    <a:pt x="10" y="174"/>
                  </a:lnTo>
                  <a:lnTo>
                    <a:pt x="12" y="176"/>
                  </a:lnTo>
                  <a:lnTo>
                    <a:pt x="14" y="176"/>
                  </a:lnTo>
                  <a:lnTo>
                    <a:pt x="16" y="176"/>
                  </a:lnTo>
                  <a:lnTo>
                    <a:pt x="20" y="174"/>
                  </a:lnTo>
                  <a:lnTo>
                    <a:pt x="24" y="174"/>
                  </a:lnTo>
                  <a:lnTo>
                    <a:pt x="26" y="174"/>
                  </a:lnTo>
                  <a:lnTo>
                    <a:pt x="28" y="174"/>
                  </a:lnTo>
                  <a:lnTo>
                    <a:pt x="30" y="172"/>
                  </a:lnTo>
                  <a:lnTo>
                    <a:pt x="30" y="170"/>
                  </a:lnTo>
                  <a:lnTo>
                    <a:pt x="32" y="170"/>
                  </a:lnTo>
                  <a:lnTo>
                    <a:pt x="34" y="170"/>
                  </a:lnTo>
                  <a:lnTo>
                    <a:pt x="36" y="170"/>
                  </a:lnTo>
                  <a:lnTo>
                    <a:pt x="36" y="168"/>
                  </a:lnTo>
                  <a:lnTo>
                    <a:pt x="38" y="166"/>
                  </a:lnTo>
                  <a:lnTo>
                    <a:pt x="38" y="164"/>
                  </a:lnTo>
                  <a:lnTo>
                    <a:pt x="40" y="164"/>
                  </a:lnTo>
                  <a:lnTo>
                    <a:pt x="40" y="162"/>
                  </a:lnTo>
                  <a:lnTo>
                    <a:pt x="42" y="162"/>
                  </a:lnTo>
                  <a:lnTo>
                    <a:pt x="44" y="162"/>
                  </a:lnTo>
                  <a:lnTo>
                    <a:pt x="44" y="160"/>
                  </a:lnTo>
                  <a:lnTo>
                    <a:pt x="46" y="156"/>
                  </a:lnTo>
                  <a:lnTo>
                    <a:pt x="46" y="154"/>
                  </a:lnTo>
                  <a:lnTo>
                    <a:pt x="46" y="152"/>
                  </a:lnTo>
                  <a:lnTo>
                    <a:pt x="48" y="148"/>
                  </a:lnTo>
                  <a:lnTo>
                    <a:pt x="48" y="146"/>
                  </a:lnTo>
                  <a:lnTo>
                    <a:pt x="50" y="146"/>
                  </a:lnTo>
                  <a:lnTo>
                    <a:pt x="50" y="144"/>
                  </a:lnTo>
                  <a:lnTo>
                    <a:pt x="52" y="144"/>
                  </a:lnTo>
                  <a:lnTo>
                    <a:pt x="54" y="144"/>
                  </a:lnTo>
                  <a:lnTo>
                    <a:pt x="56" y="144"/>
                  </a:lnTo>
                  <a:lnTo>
                    <a:pt x="58" y="146"/>
                  </a:lnTo>
                  <a:lnTo>
                    <a:pt x="60" y="146"/>
                  </a:lnTo>
                  <a:lnTo>
                    <a:pt x="62" y="148"/>
                  </a:lnTo>
                  <a:lnTo>
                    <a:pt x="64" y="150"/>
                  </a:lnTo>
                  <a:lnTo>
                    <a:pt x="64" y="152"/>
                  </a:lnTo>
                  <a:lnTo>
                    <a:pt x="66" y="152"/>
                  </a:lnTo>
                  <a:lnTo>
                    <a:pt x="68" y="152"/>
                  </a:lnTo>
                  <a:lnTo>
                    <a:pt x="70" y="152"/>
                  </a:lnTo>
                  <a:lnTo>
                    <a:pt x="72" y="152"/>
                  </a:lnTo>
                  <a:lnTo>
                    <a:pt x="72" y="154"/>
                  </a:lnTo>
                  <a:lnTo>
                    <a:pt x="74" y="154"/>
                  </a:lnTo>
                  <a:lnTo>
                    <a:pt x="78" y="156"/>
                  </a:lnTo>
                  <a:lnTo>
                    <a:pt x="80" y="156"/>
                  </a:lnTo>
                  <a:lnTo>
                    <a:pt x="84" y="156"/>
                  </a:lnTo>
                  <a:lnTo>
                    <a:pt x="84" y="154"/>
                  </a:lnTo>
                  <a:lnTo>
                    <a:pt x="86" y="154"/>
                  </a:lnTo>
                  <a:lnTo>
                    <a:pt x="88" y="154"/>
                  </a:lnTo>
                  <a:lnTo>
                    <a:pt x="90" y="154"/>
                  </a:lnTo>
                  <a:lnTo>
                    <a:pt x="92" y="154"/>
                  </a:lnTo>
                  <a:lnTo>
                    <a:pt x="94" y="152"/>
                  </a:lnTo>
                  <a:lnTo>
                    <a:pt x="94" y="150"/>
                  </a:lnTo>
                  <a:lnTo>
                    <a:pt x="96" y="148"/>
                  </a:lnTo>
                  <a:lnTo>
                    <a:pt x="96" y="144"/>
                  </a:lnTo>
                  <a:lnTo>
                    <a:pt x="98" y="142"/>
                  </a:lnTo>
                  <a:lnTo>
                    <a:pt x="98" y="140"/>
                  </a:lnTo>
                  <a:lnTo>
                    <a:pt x="100" y="138"/>
                  </a:lnTo>
                  <a:lnTo>
                    <a:pt x="100" y="136"/>
                  </a:lnTo>
                  <a:lnTo>
                    <a:pt x="102" y="136"/>
                  </a:lnTo>
                  <a:lnTo>
                    <a:pt x="102" y="134"/>
                  </a:lnTo>
                  <a:lnTo>
                    <a:pt x="104" y="134"/>
                  </a:lnTo>
                  <a:lnTo>
                    <a:pt x="106" y="134"/>
                  </a:lnTo>
                  <a:lnTo>
                    <a:pt x="108" y="134"/>
                  </a:lnTo>
                  <a:lnTo>
                    <a:pt x="108" y="132"/>
                  </a:lnTo>
                  <a:lnTo>
                    <a:pt x="110" y="132"/>
                  </a:lnTo>
                  <a:lnTo>
                    <a:pt x="110" y="130"/>
                  </a:lnTo>
                  <a:lnTo>
                    <a:pt x="112" y="128"/>
                  </a:lnTo>
                  <a:lnTo>
                    <a:pt x="112" y="126"/>
                  </a:lnTo>
                  <a:lnTo>
                    <a:pt x="114" y="126"/>
                  </a:lnTo>
                  <a:lnTo>
                    <a:pt x="114" y="124"/>
                  </a:lnTo>
                  <a:lnTo>
                    <a:pt x="114" y="122"/>
                  </a:lnTo>
                  <a:lnTo>
                    <a:pt x="114" y="120"/>
                  </a:lnTo>
                  <a:lnTo>
                    <a:pt x="114" y="118"/>
                  </a:lnTo>
                  <a:lnTo>
                    <a:pt x="116" y="116"/>
                  </a:lnTo>
                  <a:lnTo>
                    <a:pt x="116" y="114"/>
                  </a:lnTo>
                  <a:lnTo>
                    <a:pt x="118" y="114"/>
                  </a:lnTo>
                  <a:lnTo>
                    <a:pt x="118" y="112"/>
                  </a:lnTo>
                  <a:lnTo>
                    <a:pt x="120" y="112"/>
                  </a:lnTo>
                  <a:lnTo>
                    <a:pt x="120" y="110"/>
                  </a:lnTo>
                  <a:lnTo>
                    <a:pt x="122" y="110"/>
                  </a:lnTo>
                  <a:lnTo>
                    <a:pt x="124" y="108"/>
                  </a:lnTo>
                  <a:lnTo>
                    <a:pt x="126" y="108"/>
                  </a:lnTo>
                  <a:lnTo>
                    <a:pt x="128" y="108"/>
                  </a:lnTo>
                  <a:lnTo>
                    <a:pt x="128" y="106"/>
                  </a:lnTo>
                  <a:lnTo>
                    <a:pt x="130" y="104"/>
                  </a:lnTo>
                  <a:lnTo>
                    <a:pt x="132" y="102"/>
                  </a:lnTo>
                  <a:lnTo>
                    <a:pt x="134" y="100"/>
                  </a:lnTo>
                  <a:lnTo>
                    <a:pt x="134" y="98"/>
                  </a:lnTo>
                  <a:lnTo>
                    <a:pt x="136" y="96"/>
                  </a:lnTo>
                  <a:lnTo>
                    <a:pt x="136" y="94"/>
                  </a:lnTo>
                  <a:lnTo>
                    <a:pt x="138" y="94"/>
                  </a:lnTo>
                  <a:lnTo>
                    <a:pt x="138" y="92"/>
                  </a:lnTo>
                  <a:lnTo>
                    <a:pt x="140" y="92"/>
                  </a:lnTo>
                  <a:lnTo>
                    <a:pt x="142" y="92"/>
                  </a:lnTo>
                  <a:lnTo>
                    <a:pt x="144" y="92"/>
                  </a:lnTo>
                  <a:lnTo>
                    <a:pt x="146" y="92"/>
                  </a:lnTo>
                  <a:lnTo>
                    <a:pt x="148" y="92"/>
                  </a:lnTo>
                  <a:lnTo>
                    <a:pt x="150" y="90"/>
                  </a:lnTo>
                  <a:lnTo>
                    <a:pt x="150" y="88"/>
                  </a:lnTo>
                  <a:lnTo>
                    <a:pt x="150" y="86"/>
                  </a:lnTo>
                  <a:lnTo>
                    <a:pt x="152" y="86"/>
                  </a:lnTo>
                  <a:lnTo>
                    <a:pt x="152" y="84"/>
                  </a:lnTo>
                  <a:lnTo>
                    <a:pt x="154" y="84"/>
                  </a:lnTo>
                  <a:lnTo>
                    <a:pt x="156" y="84"/>
                  </a:lnTo>
                  <a:lnTo>
                    <a:pt x="156" y="82"/>
                  </a:lnTo>
                  <a:lnTo>
                    <a:pt x="154" y="80"/>
                  </a:lnTo>
                  <a:lnTo>
                    <a:pt x="152" y="76"/>
                  </a:lnTo>
                  <a:lnTo>
                    <a:pt x="150" y="76"/>
                  </a:lnTo>
                  <a:lnTo>
                    <a:pt x="146" y="74"/>
                  </a:lnTo>
                  <a:lnTo>
                    <a:pt x="144" y="74"/>
                  </a:lnTo>
                  <a:lnTo>
                    <a:pt x="140" y="74"/>
                  </a:lnTo>
                  <a:lnTo>
                    <a:pt x="138" y="74"/>
                  </a:lnTo>
                  <a:lnTo>
                    <a:pt x="136" y="74"/>
                  </a:lnTo>
                  <a:lnTo>
                    <a:pt x="134" y="74"/>
                  </a:lnTo>
                  <a:lnTo>
                    <a:pt x="134" y="72"/>
                  </a:lnTo>
                  <a:lnTo>
                    <a:pt x="134" y="70"/>
                  </a:lnTo>
                  <a:lnTo>
                    <a:pt x="134" y="68"/>
                  </a:lnTo>
                  <a:lnTo>
                    <a:pt x="134" y="66"/>
                  </a:lnTo>
                  <a:lnTo>
                    <a:pt x="132" y="66"/>
                  </a:lnTo>
                  <a:lnTo>
                    <a:pt x="132" y="64"/>
                  </a:lnTo>
                  <a:lnTo>
                    <a:pt x="132" y="62"/>
                  </a:lnTo>
                  <a:lnTo>
                    <a:pt x="132" y="60"/>
                  </a:lnTo>
                  <a:lnTo>
                    <a:pt x="132" y="58"/>
                  </a:lnTo>
                  <a:lnTo>
                    <a:pt x="132" y="56"/>
                  </a:lnTo>
                  <a:lnTo>
                    <a:pt x="132" y="54"/>
                  </a:lnTo>
                  <a:lnTo>
                    <a:pt x="132" y="52"/>
                  </a:lnTo>
                  <a:lnTo>
                    <a:pt x="130" y="52"/>
                  </a:lnTo>
                  <a:lnTo>
                    <a:pt x="128" y="52"/>
                  </a:lnTo>
                  <a:lnTo>
                    <a:pt x="126" y="52"/>
                  </a:lnTo>
                  <a:lnTo>
                    <a:pt x="124" y="52"/>
                  </a:lnTo>
                  <a:lnTo>
                    <a:pt x="124" y="50"/>
                  </a:lnTo>
                  <a:lnTo>
                    <a:pt x="124" y="46"/>
                  </a:lnTo>
                  <a:lnTo>
                    <a:pt x="124" y="44"/>
                  </a:lnTo>
                  <a:lnTo>
                    <a:pt x="122" y="44"/>
                  </a:lnTo>
                  <a:lnTo>
                    <a:pt x="122" y="42"/>
                  </a:lnTo>
                  <a:lnTo>
                    <a:pt x="120" y="42"/>
                  </a:lnTo>
                  <a:lnTo>
                    <a:pt x="118" y="42"/>
                  </a:lnTo>
                  <a:lnTo>
                    <a:pt x="116" y="42"/>
                  </a:lnTo>
                  <a:lnTo>
                    <a:pt x="114" y="42"/>
                  </a:lnTo>
                  <a:lnTo>
                    <a:pt x="114" y="40"/>
                  </a:lnTo>
                  <a:lnTo>
                    <a:pt x="112" y="40"/>
                  </a:lnTo>
                  <a:lnTo>
                    <a:pt x="110" y="38"/>
                  </a:lnTo>
                  <a:lnTo>
                    <a:pt x="108" y="36"/>
                  </a:lnTo>
                  <a:lnTo>
                    <a:pt x="106" y="34"/>
                  </a:lnTo>
                  <a:lnTo>
                    <a:pt x="106" y="32"/>
                  </a:lnTo>
                  <a:lnTo>
                    <a:pt x="104" y="28"/>
                  </a:lnTo>
                  <a:lnTo>
                    <a:pt x="104" y="26"/>
                  </a:lnTo>
                  <a:lnTo>
                    <a:pt x="104" y="24"/>
                  </a:lnTo>
                  <a:lnTo>
                    <a:pt x="102" y="22"/>
                  </a:lnTo>
                  <a:lnTo>
                    <a:pt x="100" y="18"/>
                  </a:lnTo>
                  <a:lnTo>
                    <a:pt x="100" y="16"/>
                  </a:lnTo>
                  <a:lnTo>
                    <a:pt x="98" y="14"/>
                  </a:lnTo>
                  <a:lnTo>
                    <a:pt x="96" y="14"/>
                  </a:lnTo>
                  <a:lnTo>
                    <a:pt x="96" y="12"/>
                  </a:lnTo>
                  <a:lnTo>
                    <a:pt x="96" y="10"/>
                  </a:lnTo>
                  <a:lnTo>
                    <a:pt x="96" y="8"/>
                  </a:lnTo>
                  <a:lnTo>
                    <a:pt x="96" y="6"/>
                  </a:lnTo>
                  <a:lnTo>
                    <a:pt x="94" y="6"/>
                  </a:lnTo>
                  <a:lnTo>
                    <a:pt x="94" y="4"/>
                  </a:lnTo>
                  <a:lnTo>
                    <a:pt x="92" y="4"/>
                  </a:lnTo>
                  <a:lnTo>
                    <a:pt x="92" y="2"/>
                  </a:lnTo>
                  <a:lnTo>
                    <a:pt x="92" y="0"/>
                  </a:lnTo>
                  <a:lnTo>
                    <a:pt x="88" y="0"/>
                  </a:lnTo>
                  <a:lnTo>
                    <a:pt x="88" y="2"/>
                  </a:lnTo>
                  <a:lnTo>
                    <a:pt x="86" y="2"/>
                  </a:lnTo>
                  <a:lnTo>
                    <a:pt x="84" y="2"/>
                  </a:lnTo>
                  <a:lnTo>
                    <a:pt x="82" y="2"/>
                  </a:lnTo>
                  <a:lnTo>
                    <a:pt x="80" y="2"/>
                  </a:lnTo>
                  <a:lnTo>
                    <a:pt x="80" y="4"/>
                  </a:lnTo>
                  <a:lnTo>
                    <a:pt x="78" y="4"/>
                  </a:lnTo>
                  <a:lnTo>
                    <a:pt x="76" y="4"/>
                  </a:lnTo>
                  <a:lnTo>
                    <a:pt x="74" y="4"/>
                  </a:lnTo>
                  <a:lnTo>
                    <a:pt x="72" y="4"/>
                  </a:lnTo>
                  <a:lnTo>
                    <a:pt x="70" y="6"/>
                  </a:lnTo>
                  <a:lnTo>
                    <a:pt x="70" y="8"/>
                  </a:lnTo>
                  <a:lnTo>
                    <a:pt x="68" y="8"/>
                  </a:lnTo>
                  <a:lnTo>
                    <a:pt x="66" y="10"/>
                  </a:lnTo>
                  <a:lnTo>
                    <a:pt x="64" y="12"/>
                  </a:lnTo>
                  <a:lnTo>
                    <a:pt x="64" y="14"/>
                  </a:lnTo>
                  <a:lnTo>
                    <a:pt x="64" y="12"/>
                  </a:lnTo>
                  <a:lnTo>
                    <a:pt x="62" y="10"/>
                  </a:lnTo>
                  <a:lnTo>
                    <a:pt x="62" y="8"/>
                  </a:lnTo>
                  <a:lnTo>
                    <a:pt x="60" y="8"/>
                  </a:lnTo>
                  <a:lnTo>
                    <a:pt x="60" y="6"/>
                  </a:lnTo>
                  <a:lnTo>
                    <a:pt x="60" y="4"/>
                  </a:lnTo>
                  <a:lnTo>
                    <a:pt x="58" y="4"/>
                  </a:lnTo>
                  <a:lnTo>
                    <a:pt x="56" y="4"/>
                  </a:lnTo>
                  <a:lnTo>
                    <a:pt x="54" y="4"/>
                  </a:lnTo>
                  <a:lnTo>
                    <a:pt x="52" y="4"/>
                  </a:lnTo>
                  <a:lnTo>
                    <a:pt x="46" y="6"/>
                  </a:lnTo>
                  <a:lnTo>
                    <a:pt x="42" y="8"/>
                  </a:lnTo>
                  <a:lnTo>
                    <a:pt x="38" y="8"/>
                  </a:lnTo>
                  <a:lnTo>
                    <a:pt x="36" y="8"/>
                  </a:lnTo>
                  <a:lnTo>
                    <a:pt x="32" y="8"/>
                  </a:lnTo>
                  <a:lnTo>
                    <a:pt x="28" y="8"/>
                  </a:lnTo>
                  <a:lnTo>
                    <a:pt x="24" y="8"/>
                  </a:lnTo>
                  <a:lnTo>
                    <a:pt x="22" y="10"/>
                  </a:lnTo>
                  <a:lnTo>
                    <a:pt x="20" y="10"/>
                  </a:lnTo>
                  <a:lnTo>
                    <a:pt x="20" y="14"/>
                  </a:lnTo>
                  <a:lnTo>
                    <a:pt x="20" y="18"/>
                  </a:lnTo>
                  <a:lnTo>
                    <a:pt x="20" y="24"/>
                  </a:lnTo>
                  <a:lnTo>
                    <a:pt x="20" y="28"/>
                  </a:lnTo>
                  <a:lnTo>
                    <a:pt x="20" y="34"/>
                  </a:lnTo>
                  <a:lnTo>
                    <a:pt x="20" y="38"/>
                  </a:lnTo>
                  <a:lnTo>
                    <a:pt x="20" y="42"/>
                  </a:lnTo>
                  <a:lnTo>
                    <a:pt x="20" y="44"/>
                  </a:lnTo>
                  <a:lnTo>
                    <a:pt x="20" y="46"/>
                  </a:lnTo>
                  <a:lnTo>
                    <a:pt x="20" y="48"/>
                  </a:lnTo>
                  <a:lnTo>
                    <a:pt x="20" y="50"/>
                  </a:lnTo>
                  <a:lnTo>
                    <a:pt x="20" y="52"/>
                  </a:lnTo>
                  <a:lnTo>
                    <a:pt x="18" y="52"/>
                  </a:lnTo>
                  <a:lnTo>
                    <a:pt x="18" y="58"/>
                  </a:lnTo>
                  <a:lnTo>
                    <a:pt x="18" y="62"/>
                  </a:lnTo>
                  <a:lnTo>
                    <a:pt x="18" y="66"/>
                  </a:lnTo>
                  <a:lnTo>
                    <a:pt x="18" y="70"/>
                  </a:lnTo>
                  <a:lnTo>
                    <a:pt x="18" y="74"/>
                  </a:lnTo>
                  <a:lnTo>
                    <a:pt x="18" y="76"/>
                  </a:lnTo>
                  <a:lnTo>
                    <a:pt x="18" y="78"/>
                  </a:lnTo>
                  <a:lnTo>
                    <a:pt x="18" y="80"/>
                  </a:lnTo>
                  <a:lnTo>
                    <a:pt x="18" y="82"/>
                  </a:lnTo>
                  <a:lnTo>
                    <a:pt x="16" y="82"/>
                  </a:lnTo>
                  <a:lnTo>
                    <a:pt x="14" y="82"/>
                  </a:lnTo>
                  <a:lnTo>
                    <a:pt x="10" y="82"/>
                  </a:lnTo>
                  <a:lnTo>
                    <a:pt x="8" y="82"/>
                  </a:lnTo>
                  <a:lnTo>
                    <a:pt x="6" y="82"/>
                  </a:lnTo>
                  <a:lnTo>
                    <a:pt x="4" y="82"/>
                  </a:lnTo>
                  <a:lnTo>
                    <a:pt x="2" y="82"/>
                  </a:lnTo>
                  <a:lnTo>
                    <a:pt x="0" y="136"/>
                  </a:lnTo>
                  <a:close/>
                </a:path>
              </a:pathLst>
            </a:custGeom>
            <a:grpFill/>
            <a:ln w="3175">
              <a:solidFill>
                <a:schemeClr val="bg1"/>
              </a:solidFill>
              <a:round/>
              <a:headEnd/>
              <a:tailEnd/>
            </a:ln>
          </p:spPr>
          <p:txBody>
            <a:bodyPr/>
            <a:lstStyle/>
            <a:p>
              <a:endParaRPr lang="en-US" dirty="0"/>
            </a:p>
          </p:txBody>
        </p:sp>
        <p:sp>
          <p:nvSpPr>
            <p:cNvPr id="738" name="Freeform 59"/>
            <p:cNvSpPr>
              <a:spLocks noChangeAspect="1"/>
            </p:cNvSpPr>
            <p:nvPr/>
          </p:nvSpPr>
          <p:spPr bwMode="auto">
            <a:xfrm>
              <a:off x="3379" y="2179"/>
              <a:ext cx="170" cy="264"/>
            </a:xfrm>
            <a:custGeom>
              <a:avLst/>
              <a:gdLst/>
              <a:ahLst/>
              <a:cxnLst>
                <a:cxn ang="0">
                  <a:pos x="28" y="30"/>
                </a:cxn>
                <a:cxn ang="0">
                  <a:pos x="30" y="34"/>
                </a:cxn>
                <a:cxn ang="0">
                  <a:pos x="36" y="48"/>
                </a:cxn>
                <a:cxn ang="0">
                  <a:pos x="42" y="50"/>
                </a:cxn>
                <a:cxn ang="0">
                  <a:pos x="44" y="52"/>
                </a:cxn>
                <a:cxn ang="0">
                  <a:pos x="54" y="62"/>
                </a:cxn>
                <a:cxn ang="0">
                  <a:pos x="78" y="68"/>
                </a:cxn>
                <a:cxn ang="0">
                  <a:pos x="96" y="76"/>
                </a:cxn>
                <a:cxn ang="0">
                  <a:pos x="108" y="78"/>
                </a:cxn>
                <a:cxn ang="0">
                  <a:pos x="116" y="76"/>
                </a:cxn>
                <a:cxn ang="0">
                  <a:pos x="92" y="104"/>
                </a:cxn>
                <a:cxn ang="0">
                  <a:pos x="72" y="128"/>
                </a:cxn>
                <a:cxn ang="0">
                  <a:pos x="66" y="136"/>
                </a:cxn>
                <a:cxn ang="0">
                  <a:pos x="54" y="136"/>
                </a:cxn>
                <a:cxn ang="0">
                  <a:pos x="42" y="138"/>
                </a:cxn>
                <a:cxn ang="0">
                  <a:pos x="34" y="142"/>
                </a:cxn>
                <a:cxn ang="0">
                  <a:pos x="28" y="150"/>
                </a:cxn>
                <a:cxn ang="0">
                  <a:pos x="16" y="152"/>
                </a:cxn>
                <a:cxn ang="0">
                  <a:pos x="12" y="158"/>
                </a:cxn>
                <a:cxn ang="0">
                  <a:pos x="6" y="170"/>
                </a:cxn>
                <a:cxn ang="0">
                  <a:pos x="0" y="188"/>
                </a:cxn>
                <a:cxn ang="0">
                  <a:pos x="0" y="222"/>
                </a:cxn>
                <a:cxn ang="0">
                  <a:pos x="0" y="242"/>
                </a:cxn>
                <a:cxn ang="0">
                  <a:pos x="2" y="252"/>
                </a:cxn>
                <a:cxn ang="0">
                  <a:pos x="10" y="262"/>
                </a:cxn>
                <a:cxn ang="0">
                  <a:pos x="10" y="262"/>
                </a:cxn>
                <a:cxn ang="0">
                  <a:pos x="22" y="242"/>
                </a:cxn>
                <a:cxn ang="0">
                  <a:pos x="34" y="230"/>
                </a:cxn>
                <a:cxn ang="0">
                  <a:pos x="44" y="216"/>
                </a:cxn>
                <a:cxn ang="0">
                  <a:pos x="60" y="200"/>
                </a:cxn>
                <a:cxn ang="0">
                  <a:pos x="76" y="192"/>
                </a:cxn>
                <a:cxn ang="0">
                  <a:pos x="96" y="174"/>
                </a:cxn>
                <a:cxn ang="0">
                  <a:pos x="102" y="166"/>
                </a:cxn>
                <a:cxn ang="0">
                  <a:pos x="118" y="146"/>
                </a:cxn>
                <a:cxn ang="0">
                  <a:pos x="126" y="130"/>
                </a:cxn>
                <a:cxn ang="0">
                  <a:pos x="132" y="118"/>
                </a:cxn>
                <a:cxn ang="0">
                  <a:pos x="136" y="106"/>
                </a:cxn>
                <a:cxn ang="0">
                  <a:pos x="144" y="90"/>
                </a:cxn>
                <a:cxn ang="0">
                  <a:pos x="150" y="78"/>
                </a:cxn>
                <a:cxn ang="0">
                  <a:pos x="154" y="68"/>
                </a:cxn>
                <a:cxn ang="0">
                  <a:pos x="156" y="60"/>
                </a:cxn>
                <a:cxn ang="0">
                  <a:pos x="162" y="58"/>
                </a:cxn>
                <a:cxn ang="0">
                  <a:pos x="162" y="36"/>
                </a:cxn>
                <a:cxn ang="0">
                  <a:pos x="166" y="30"/>
                </a:cxn>
                <a:cxn ang="0">
                  <a:pos x="166" y="18"/>
                </a:cxn>
                <a:cxn ang="0">
                  <a:pos x="166" y="14"/>
                </a:cxn>
                <a:cxn ang="0">
                  <a:pos x="170" y="4"/>
                </a:cxn>
                <a:cxn ang="0">
                  <a:pos x="158" y="0"/>
                </a:cxn>
                <a:cxn ang="0">
                  <a:pos x="154" y="6"/>
                </a:cxn>
                <a:cxn ang="0">
                  <a:pos x="140" y="12"/>
                </a:cxn>
                <a:cxn ang="0">
                  <a:pos x="130" y="12"/>
                </a:cxn>
                <a:cxn ang="0">
                  <a:pos x="116" y="18"/>
                </a:cxn>
                <a:cxn ang="0">
                  <a:pos x="106" y="16"/>
                </a:cxn>
                <a:cxn ang="0">
                  <a:pos x="96" y="22"/>
                </a:cxn>
                <a:cxn ang="0">
                  <a:pos x="84" y="24"/>
                </a:cxn>
                <a:cxn ang="0">
                  <a:pos x="70" y="26"/>
                </a:cxn>
                <a:cxn ang="0">
                  <a:pos x="58" y="30"/>
                </a:cxn>
                <a:cxn ang="0">
                  <a:pos x="50" y="30"/>
                </a:cxn>
                <a:cxn ang="0">
                  <a:pos x="40" y="18"/>
                </a:cxn>
                <a:cxn ang="0">
                  <a:pos x="34" y="12"/>
                </a:cxn>
                <a:cxn ang="0">
                  <a:pos x="30" y="20"/>
                </a:cxn>
              </a:cxnLst>
              <a:rect l="0" t="0" r="r" b="b"/>
              <a:pathLst>
                <a:path w="170" h="264">
                  <a:moveTo>
                    <a:pt x="24" y="26"/>
                  </a:moveTo>
                  <a:lnTo>
                    <a:pt x="26" y="28"/>
                  </a:lnTo>
                  <a:lnTo>
                    <a:pt x="28" y="30"/>
                  </a:lnTo>
                  <a:lnTo>
                    <a:pt x="28" y="32"/>
                  </a:lnTo>
                  <a:lnTo>
                    <a:pt x="28" y="34"/>
                  </a:lnTo>
                  <a:lnTo>
                    <a:pt x="30" y="34"/>
                  </a:lnTo>
                  <a:lnTo>
                    <a:pt x="30" y="36"/>
                  </a:lnTo>
                  <a:lnTo>
                    <a:pt x="32" y="38"/>
                  </a:lnTo>
                  <a:lnTo>
                    <a:pt x="34" y="40"/>
                  </a:lnTo>
                  <a:lnTo>
                    <a:pt x="34" y="42"/>
                  </a:lnTo>
                  <a:lnTo>
                    <a:pt x="36" y="44"/>
                  </a:lnTo>
                  <a:lnTo>
                    <a:pt x="36" y="48"/>
                  </a:lnTo>
                  <a:lnTo>
                    <a:pt x="38" y="50"/>
                  </a:lnTo>
                  <a:lnTo>
                    <a:pt x="40" y="50"/>
                  </a:lnTo>
                  <a:lnTo>
                    <a:pt x="42" y="50"/>
                  </a:lnTo>
                  <a:lnTo>
                    <a:pt x="44" y="50"/>
                  </a:lnTo>
                  <a:lnTo>
                    <a:pt x="44" y="52"/>
                  </a:lnTo>
                  <a:lnTo>
                    <a:pt x="46" y="54"/>
                  </a:lnTo>
                  <a:lnTo>
                    <a:pt x="48" y="56"/>
                  </a:lnTo>
                  <a:lnTo>
                    <a:pt x="50" y="58"/>
                  </a:lnTo>
                  <a:lnTo>
                    <a:pt x="50" y="60"/>
                  </a:lnTo>
                  <a:lnTo>
                    <a:pt x="52" y="60"/>
                  </a:lnTo>
                  <a:lnTo>
                    <a:pt x="54" y="60"/>
                  </a:lnTo>
                  <a:lnTo>
                    <a:pt x="54" y="62"/>
                  </a:lnTo>
                  <a:lnTo>
                    <a:pt x="56" y="62"/>
                  </a:lnTo>
                  <a:lnTo>
                    <a:pt x="60" y="64"/>
                  </a:lnTo>
                  <a:lnTo>
                    <a:pt x="64" y="64"/>
                  </a:lnTo>
                  <a:lnTo>
                    <a:pt x="68" y="66"/>
                  </a:lnTo>
                  <a:lnTo>
                    <a:pt x="74" y="68"/>
                  </a:lnTo>
                  <a:lnTo>
                    <a:pt x="78" y="68"/>
                  </a:lnTo>
                  <a:lnTo>
                    <a:pt x="80" y="70"/>
                  </a:lnTo>
                  <a:lnTo>
                    <a:pt x="82" y="70"/>
                  </a:lnTo>
                  <a:lnTo>
                    <a:pt x="86" y="72"/>
                  </a:lnTo>
                  <a:lnTo>
                    <a:pt x="88" y="74"/>
                  </a:lnTo>
                  <a:lnTo>
                    <a:pt x="92" y="74"/>
                  </a:lnTo>
                  <a:lnTo>
                    <a:pt x="94" y="76"/>
                  </a:lnTo>
                  <a:lnTo>
                    <a:pt x="96" y="76"/>
                  </a:lnTo>
                  <a:lnTo>
                    <a:pt x="98" y="78"/>
                  </a:lnTo>
                  <a:lnTo>
                    <a:pt x="102" y="78"/>
                  </a:lnTo>
                  <a:lnTo>
                    <a:pt x="104" y="78"/>
                  </a:lnTo>
                  <a:lnTo>
                    <a:pt x="106" y="78"/>
                  </a:lnTo>
                  <a:lnTo>
                    <a:pt x="108" y="78"/>
                  </a:lnTo>
                  <a:lnTo>
                    <a:pt x="110" y="78"/>
                  </a:lnTo>
                  <a:lnTo>
                    <a:pt x="112" y="78"/>
                  </a:lnTo>
                  <a:lnTo>
                    <a:pt x="114" y="78"/>
                  </a:lnTo>
                  <a:lnTo>
                    <a:pt x="114" y="76"/>
                  </a:lnTo>
                  <a:lnTo>
                    <a:pt x="116" y="76"/>
                  </a:lnTo>
                  <a:lnTo>
                    <a:pt x="110" y="82"/>
                  </a:lnTo>
                  <a:lnTo>
                    <a:pt x="106" y="88"/>
                  </a:lnTo>
                  <a:lnTo>
                    <a:pt x="104" y="92"/>
                  </a:lnTo>
                  <a:lnTo>
                    <a:pt x="100" y="98"/>
                  </a:lnTo>
                  <a:lnTo>
                    <a:pt x="96" y="100"/>
                  </a:lnTo>
                  <a:lnTo>
                    <a:pt x="92" y="104"/>
                  </a:lnTo>
                  <a:lnTo>
                    <a:pt x="90" y="108"/>
                  </a:lnTo>
                  <a:lnTo>
                    <a:pt x="86" y="112"/>
                  </a:lnTo>
                  <a:lnTo>
                    <a:pt x="84" y="114"/>
                  </a:lnTo>
                  <a:lnTo>
                    <a:pt x="82" y="118"/>
                  </a:lnTo>
                  <a:lnTo>
                    <a:pt x="78" y="122"/>
                  </a:lnTo>
                  <a:lnTo>
                    <a:pt x="74" y="126"/>
                  </a:lnTo>
                  <a:lnTo>
                    <a:pt x="72" y="128"/>
                  </a:lnTo>
                  <a:lnTo>
                    <a:pt x="70" y="132"/>
                  </a:lnTo>
                  <a:lnTo>
                    <a:pt x="68" y="134"/>
                  </a:lnTo>
                  <a:lnTo>
                    <a:pt x="66" y="134"/>
                  </a:lnTo>
                  <a:lnTo>
                    <a:pt x="66" y="136"/>
                  </a:lnTo>
                  <a:lnTo>
                    <a:pt x="64" y="136"/>
                  </a:lnTo>
                  <a:lnTo>
                    <a:pt x="62" y="136"/>
                  </a:lnTo>
                  <a:lnTo>
                    <a:pt x="60" y="136"/>
                  </a:lnTo>
                  <a:lnTo>
                    <a:pt x="58" y="136"/>
                  </a:lnTo>
                  <a:lnTo>
                    <a:pt x="54" y="136"/>
                  </a:lnTo>
                  <a:lnTo>
                    <a:pt x="50" y="136"/>
                  </a:lnTo>
                  <a:lnTo>
                    <a:pt x="48" y="136"/>
                  </a:lnTo>
                  <a:lnTo>
                    <a:pt x="46" y="136"/>
                  </a:lnTo>
                  <a:lnTo>
                    <a:pt x="44" y="136"/>
                  </a:lnTo>
                  <a:lnTo>
                    <a:pt x="42" y="138"/>
                  </a:lnTo>
                  <a:lnTo>
                    <a:pt x="38" y="140"/>
                  </a:lnTo>
                  <a:lnTo>
                    <a:pt x="36" y="140"/>
                  </a:lnTo>
                  <a:lnTo>
                    <a:pt x="34" y="142"/>
                  </a:lnTo>
                  <a:lnTo>
                    <a:pt x="34" y="144"/>
                  </a:lnTo>
                  <a:lnTo>
                    <a:pt x="34" y="146"/>
                  </a:lnTo>
                  <a:lnTo>
                    <a:pt x="32" y="148"/>
                  </a:lnTo>
                  <a:lnTo>
                    <a:pt x="30" y="148"/>
                  </a:lnTo>
                  <a:lnTo>
                    <a:pt x="28" y="150"/>
                  </a:lnTo>
                  <a:lnTo>
                    <a:pt x="24" y="150"/>
                  </a:lnTo>
                  <a:lnTo>
                    <a:pt x="22" y="150"/>
                  </a:lnTo>
                  <a:lnTo>
                    <a:pt x="20" y="150"/>
                  </a:lnTo>
                  <a:lnTo>
                    <a:pt x="18" y="150"/>
                  </a:lnTo>
                  <a:lnTo>
                    <a:pt x="16" y="150"/>
                  </a:lnTo>
                  <a:lnTo>
                    <a:pt x="16" y="152"/>
                  </a:lnTo>
                  <a:lnTo>
                    <a:pt x="14" y="154"/>
                  </a:lnTo>
                  <a:lnTo>
                    <a:pt x="14" y="156"/>
                  </a:lnTo>
                  <a:lnTo>
                    <a:pt x="12" y="158"/>
                  </a:lnTo>
                  <a:lnTo>
                    <a:pt x="12" y="160"/>
                  </a:lnTo>
                  <a:lnTo>
                    <a:pt x="10" y="164"/>
                  </a:lnTo>
                  <a:lnTo>
                    <a:pt x="10" y="166"/>
                  </a:lnTo>
                  <a:lnTo>
                    <a:pt x="8" y="168"/>
                  </a:lnTo>
                  <a:lnTo>
                    <a:pt x="6" y="170"/>
                  </a:lnTo>
                  <a:lnTo>
                    <a:pt x="4" y="172"/>
                  </a:lnTo>
                  <a:lnTo>
                    <a:pt x="2" y="174"/>
                  </a:lnTo>
                  <a:lnTo>
                    <a:pt x="0" y="176"/>
                  </a:lnTo>
                  <a:lnTo>
                    <a:pt x="0" y="182"/>
                  </a:lnTo>
                  <a:lnTo>
                    <a:pt x="0" y="188"/>
                  </a:lnTo>
                  <a:lnTo>
                    <a:pt x="0" y="194"/>
                  </a:lnTo>
                  <a:lnTo>
                    <a:pt x="0" y="200"/>
                  </a:lnTo>
                  <a:lnTo>
                    <a:pt x="0" y="204"/>
                  </a:lnTo>
                  <a:lnTo>
                    <a:pt x="0" y="210"/>
                  </a:lnTo>
                  <a:lnTo>
                    <a:pt x="0" y="214"/>
                  </a:lnTo>
                  <a:lnTo>
                    <a:pt x="0" y="218"/>
                  </a:lnTo>
                  <a:lnTo>
                    <a:pt x="0" y="222"/>
                  </a:lnTo>
                  <a:lnTo>
                    <a:pt x="0" y="224"/>
                  </a:lnTo>
                  <a:lnTo>
                    <a:pt x="0" y="228"/>
                  </a:lnTo>
                  <a:lnTo>
                    <a:pt x="0" y="230"/>
                  </a:lnTo>
                  <a:lnTo>
                    <a:pt x="0" y="234"/>
                  </a:lnTo>
                  <a:lnTo>
                    <a:pt x="0" y="236"/>
                  </a:lnTo>
                  <a:lnTo>
                    <a:pt x="0" y="240"/>
                  </a:lnTo>
                  <a:lnTo>
                    <a:pt x="0" y="242"/>
                  </a:lnTo>
                  <a:lnTo>
                    <a:pt x="0" y="244"/>
                  </a:lnTo>
                  <a:lnTo>
                    <a:pt x="0" y="246"/>
                  </a:lnTo>
                  <a:lnTo>
                    <a:pt x="0" y="248"/>
                  </a:lnTo>
                  <a:lnTo>
                    <a:pt x="2" y="252"/>
                  </a:lnTo>
                  <a:lnTo>
                    <a:pt x="4" y="254"/>
                  </a:lnTo>
                  <a:lnTo>
                    <a:pt x="4" y="256"/>
                  </a:lnTo>
                  <a:lnTo>
                    <a:pt x="6" y="258"/>
                  </a:lnTo>
                  <a:lnTo>
                    <a:pt x="8" y="260"/>
                  </a:lnTo>
                  <a:lnTo>
                    <a:pt x="8" y="262"/>
                  </a:lnTo>
                  <a:lnTo>
                    <a:pt x="10" y="262"/>
                  </a:lnTo>
                  <a:lnTo>
                    <a:pt x="10" y="264"/>
                  </a:lnTo>
                  <a:lnTo>
                    <a:pt x="10" y="262"/>
                  </a:lnTo>
                  <a:lnTo>
                    <a:pt x="12" y="260"/>
                  </a:lnTo>
                  <a:lnTo>
                    <a:pt x="14" y="252"/>
                  </a:lnTo>
                  <a:lnTo>
                    <a:pt x="16" y="250"/>
                  </a:lnTo>
                  <a:lnTo>
                    <a:pt x="18" y="246"/>
                  </a:lnTo>
                  <a:lnTo>
                    <a:pt x="20" y="244"/>
                  </a:lnTo>
                  <a:lnTo>
                    <a:pt x="20" y="242"/>
                  </a:lnTo>
                  <a:lnTo>
                    <a:pt x="22" y="242"/>
                  </a:lnTo>
                  <a:lnTo>
                    <a:pt x="24" y="240"/>
                  </a:lnTo>
                  <a:lnTo>
                    <a:pt x="26" y="238"/>
                  </a:lnTo>
                  <a:lnTo>
                    <a:pt x="28" y="236"/>
                  </a:lnTo>
                  <a:lnTo>
                    <a:pt x="32" y="234"/>
                  </a:lnTo>
                  <a:lnTo>
                    <a:pt x="34" y="232"/>
                  </a:lnTo>
                  <a:lnTo>
                    <a:pt x="34" y="230"/>
                  </a:lnTo>
                  <a:lnTo>
                    <a:pt x="34" y="228"/>
                  </a:lnTo>
                  <a:lnTo>
                    <a:pt x="36" y="228"/>
                  </a:lnTo>
                  <a:lnTo>
                    <a:pt x="36" y="226"/>
                  </a:lnTo>
                  <a:lnTo>
                    <a:pt x="36" y="224"/>
                  </a:lnTo>
                  <a:lnTo>
                    <a:pt x="38" y="222"/>
                  </a:lnTo>
                  <a:lnTo>
                    <a:pt x="42" y="220"/>
                  </a:lnTo>
                  <a:lnTo>
                    <a:pt x="44" y="216"/>
                  </a:lnTo>
                  <a:lnTo>
                    <a:pt x="48" y="214"/>
                  </a:lnTo>
                  <a:lnTo>
                    <a:pt x="52" y="210"/>
                  </a:lnTo>
                  <a:lnTo>
                    <a:pt x="54" y="208"/>
                  </a:lnTo>
                  <a:lnTo>
                    <a:pt x="56" y="206"/>
                  </a:lnTo>
                  <a:lnTo>
                    <a:pt x="56" y="204"/>
                  </a:lnTo>
                  <a:lnTo>
                    <a:pt x="58" y="202"/>
                  </a:lnTo>
                  <a:lnTo>
                    <a:pt x="60" y="200"/>
                  </a:lnTo>
                  <a:lnTo>
                    <a:pt x="62" y="198"/>
                  </a:lnTo>
                  <a:lnTo>
                    <a:pt x="66" y="196"/>
                  </a:lnTo>
                  <a:lnTo>
                    <a:pt x="68" y="194"/>
                  </a:lnTo>
                  <a:lnTo>
                    <a:pt x="70" y="194"/>
                  </a:lnTo>
                  <a:lnTo>
                    <a:pt x="74" y="192"/>
                  </a:lnTo>
                  <a:lnTo>
                    <a:pt x="76" y="192"/>
                  </a:lnTo>
                  <a:lnTo>
                    <a:pt x="76" y="190"/>
                  </a:lnTo>
                  <a:lnTo>
                    <a:pt x="78" y="190"/>
                  </a:lnTo>
                  <a:lnTo>
                    <a:pt x="80" y="188"/>
                  </a:lnTo>
                  <a:lnTo>
                    <a:pt x="82" y="184"/>
                  </a:lnTo>
                  <a:lnTo>
                    <a:pt x="88" y="182"/>
                  </a:lnTo>
                  <a:lnTo>
                    <a:pt x="92" y="178"/>
                  </a:lnTo>
                  <a:lnTo>
                    <a:pt x="96" y="174"/>
                  </a:lnTo>
                  <a:lnTo>
                    <a:pt x="98" y="172"/>
                  </a:lnTo>
                  <a:lnTo>
                    <a:pt x="98" y="170"/>
                  </a:lnTo>
                  <a:lnTo>
                    <a:pt x="100" y="170"/>
                  </a:lnTo>
                  <a:lnTo>
                    <a:pt x="100" y="168"/>
                  </a:lnTo>
                  <a:lnTo>
                    <a:pt x="102" y="168"/>
                  </a:lnTo>
                  <a:lnTo>
                    <a:pt x="102" y="166"/>
                  </a:lnTo>
                  <a:lnTo>
                    <a:pt x="104" y="164"/>
                  </a:lnTo>
                  <a:lnTo>
                    <a:pt x="106" y="160"/>
                  </a:lnTo>
                  <a:lnTo>
                    <a:pt x="110" y="156"/>
                  </a:lnTo>
                  <a:lnTo>
                    <a:pt x="112" y="152"/>
                  </a:lnTo>
                  <a:lnTo>
                    <a:pt x="116" y="148"/>
                  </a:lnTo>
                  <a:lnTo>
                    <a:pt x="116" y="146"/>
                  </a:lnTo>
                  <a:lnTo>
                    <a:pt x="118" y="146"/>
                  </a:lnTo>
                  <a:lnTo>
                    <a:pt x="118" y="144"/>
                  </a:lnTo>
                  <a:lnTo>
                    <a:pt x="120" y="142"/>
                  </a:lnTo>
                  <a:lnTo>
                    <a:pt x="120" y="140"/>
                  </a:lnTo>
                  <a:lnTo>
                    <a:pt x="122" y="138"/>
                  </a:lnTo>
                  <a:lnTo>
                    <a:pt x="124" y="134"/>
                  </a:lnTo>
                  <a:lnTo>
                    <a:pt x="126" y="130"/>
                  </a:lnTo>
                  <a:lnTo>
                    <a:pt x="128" y="126"/>
                  </a:lnTo>
                  <a:lnTo>
                    <a:pt x="130" y="122"/>
                  </a:lnTo>
                  <a:lnTo>
                    <a:pt x="130" y="120"/>
                  </a:lnTo>
                  <a:lnTo>
                    <a:pt x="132" y="120"/>
                  </a:lnTo>
                  <a:lnTo>
                    <a:pt x="132" y="118"/>
                  </a:lnTo>
                  <a:lnTo>
                    <a:pt x="134" y="116"/>
                  </a:lnTo>
                  <a:lnTo>
                    <a:pt x="136" y="112"/>
                  </a:lnTo>
                  <a:lnTo>
                    <a:pt x="136" y="110"/>
                  </a:lnTo>
                  <a:lnTo>
                    <a:pt x="136" y="108"/>
                  </a:lnTo>
                  <a:lnTo>
                    <a:pt x="136" y="106"/>
                  </a:lnTo>
                  <a:lnTo>
                    <a:pt x="138" y="104"/>
                  </a:lnTo>
                  <a:lnTo>
                    <a:pt x="138" y="102"/>
                  </a:lnTo>
                  <a:lnTo>
                    <a:pt x="138" y="98"/>
                  </a:lnTo>
                  <a:lnTo>
                    <a:pt x="140" y="98"/>
                  </a:lnTo>
                  <a:lnTo>
                    <a:pt x="140" y="96"/>
                  </a:lnTo>
                  <a:lnTo>
                    <a:pt x="142" y="94"/>
                  </a:lnTo>
                  <a:lnTo>
                    <a:pt x="144" y="90"/>
                  </a:lnTo>
                  <a:lnTo>
                    <a:pt x="146" y="88"/>
                  </a:lnTo>
                  <a:lnTo>
                    <a:pt x="146" y="86"/>
                  </a:lnTo>
                  <a:lnTo>
                    <a:pt x="148" y="84"/>
                  </a:lnTo>
                  <a:lnTo>
                    <a:pt x="148" y="82"/>
                  </a:lnTo>
                  <a:lnTo>
                    <a:pt x="148" y="80"/>
                  </a:lnTo>
                  <a:lnTo>
                    <a:pt x="150" y="78"/>
                  </a:lnTo>
                  <a:lnTo>
                    <a:pt x="150" y="74"/>
                  </a:lnTo>
                  <a:lnTo>
                    <a:pt x="152" y="74"/>
                  </a:lnTo>
                  <a:lnTo>
                    <a:pt x="154" y="72"/>
                  </a:lnTo>
                  <a:lnTo>
                    <a:pt x="154" y="68"/>
                  </a:lnTo>
                  <a:lnTo>
                    <a:pt x="154" y="66"/>
                  </a:lnTo>
                  <a:lnTo>
                    <a:pt x="154" y="64"/>
                  </a:lnTo>
                  <a:lnTo>
                    <a:pt x="156" y="62"/>
                  </a:lnTo>
                  <a:lnTo>
                    <a:pt x="156" y="60"/>
                  </a:lnTo>
                  <a:lnTo>
                    <a:pt x="158" y="60"/>
                  </a:lnTo>
                  <a:lnTo>
                    <a:pt x="160" y="60"/>
                  </a:lnTo>
                  <a:lnTo>
                    <a:pt x="160" y="58"/>
                  </a:lnTo>
                  <a:lnTo>
                    <a:pt x="162" y="58"/>
                  </a:lnTo>
                  <a:lnTo>
                    <a:pt x="162" y="54"/>
                  </a:lnTo>
                  <a:lnTo>
                    <a:pt x="162" y="52"/>
                  </a:lnTo>
                  <a:lnTo>
                    <a:pt x="162" y="46"/>
                  </a:lnTo>
                  <a:lnTo>
                    <a:pt x="162" y="42"/>
                  </a:lnTo>
                  <a:lnTo>
                    <a:pt x="162" y="38"/>
                  </a:lnTo>
                  <a:lnTo>
                    <a:pt x="162" y="36"/>
                  </a:lnTo>
                  <a:lnTo>
                    <a:pt x="162" y="34"/>
                  </a:lnTo>
                  <a:lnTo>
                    <a:pt x="162" y="32"/>
                  </a:lnTo>
                  <a:lnTo>
                    <a:pt x="164" y="32"/>
                  </a:lnTo>
                  <a:lnTo>
                    <a:pt x="166" y="30"/>
                  </a:lnTo>
                  <a:lnTo>
                    <a:pt x="168" y="30"/>
                  </a:lnTo>
                  <a:lnTo>
                    <a:pt x="168" y="26"/>
                  </a:lnTo>
                  <a:lnTo>
                    <a:pt x="168" y="24"/>
                  </a:lnTo>
                  <a:lnTo>
                    <a:pt x="166" y="22"/>
                  </a:lnTo>
                  <a:lnTo>
                    <a:pt x="166" y="20"/>
                  </a:lnTo>
                  <a:lnTo>
                    <a:pt x="166" y="18"/>
                  </a:lnTo>
                  <a:lnTo>
                    <a:pt x="166" y="16"/>
                  </a:lnTo>
                  <a:lnTo>
                    <a:pt x="166" y="14"/>
                  </a:lnTo>
                  <a:lnTo>
                    <a:pt x="166" y="12"/>
                  </a:lnTo>
                  <a:lnTo>
                    <a:pt x="168" y="10"/>
                  </a:lnTo>
                  <a:lnTo>
                    <a:pt x="168" y="8"/>
                  </a:lnTo>
                  <a:lnTo>
                    <a:pt x="168" y="6"/>
                  </a:lnTo>
                  <a:lnTo>
                    <a:pt x="170" y="4"/>
                  </a:lnTo>
                  <a:lnTo>
                    <a:pt x="168" y="2"/>
                  </a:lnTo>
                  <a:lnTo>
                    <a:pt x="166" y="2"/>
                  </a:lnTo>
                  <a:lnTo>
                    <a:pt x="162" y="0"/>
                  </a:lnTo>
                  <a:lnTo>
                    <a:pt x="160" y="0"/>
                  </a:lnTo>
                  <a:lnTo>
                    <a:pt x="158" y="0"/>
                  </a:lnTo>
                  <a:lnTo>
                    <a:pt x="158" y="2"/>
                  </a:lnTo>
                  <a:lnTo>
                    <a:pt x="156" y="2"/>
                  </a:lnTo>
                  <a:lnTo>
                    <a:pt x="156" y="4"/>
                  </a:lnTo>
                  <a:lnTo>
                    <a:pt x="154" y="6"/>
                  </a:lnTo>
                  <a:lnTo>
                    <a:pt x="154" y="8"/>
                  </a:lnTo>
                  <a:lnTo>
                    <a:pt x="152" y="8"/>
                  </a:lnTo>
                  <a:lnTo>
                    <a:pt x="150" y="8"/>
                  </a:lnTo>
                  <a:lnTo>
                    <a:pt x="148" y="10"/>
                  </a:lnTo>
                  <a:lnTo>
                    <a:pt x="144" y="10"/>
                  </a:lnTo>
                  <a:lnTo>
                    <a:pt x="142" y="12"/>
                  </a:lnTo>
                  <a:lnTo>
                    <a:pt x="140" y="12"/>
                  </a:lnTo>
                  <a:lnTo>
                    <a:pt x="136" y="12"/>
                  </a:lnTo>
                  <a:lnTo>
                    <a:pt x="134" y="12"/>
                  </a:lnTo>
                  <a:lnTo>
                    <a:pt x="132" y="12"/>
                  </a:lnTo>
                  <a:lnTo>
                    <a:pt x="130" y="12"/>
                  </a:lnTo>
                  <a:lnTo>
                    <a:pt x="126" y="12"/>
                  </a:lnTo>
                  <a:lnTo>
                    <a:pt x="124" y="12"/>
                  </a:lnTo>
                  <a:lnTo>
                    <a:pt x="122" y="12"/>
                  </a:lnTo>
                  <a:lnTo>
                    <a:pt x="120" y="14"/>
                  </a:lnTo>
                  <a:lnTo>
                    <a:pt x="116" y="16"/>
                  </a:lnTo>
                  <a:lnTo>
                    <a:pt x="116" y="18"/>
                  </a:lnTo>
                  <a:lnTo>
                    <a:pt x="114" y="18"/>
                  </a:lnTo>
                  <a:lnTo>
                    <a:pt x="112" y="20"/>
                  </a:lnTo>
                  <a:lnTo>
                    <a:pt x="112" y="18"/>
                  </a:lnTo>
                  <a:lnTo>
                    <a:pt x="110" y="16"/>
                  </a:lnTo>
                  <a:lnTo>
                    <a:pt x="106" y="16"/>
                  </a:lnTo>
                  <a:lnTo>
                    <a:pt x="106" y="14"/>
                  </a:lnTo>
                  <a:lnTo>
                    <a:pt x="104" y="16"/>
                  </a:lnTo>
                  <a:lnTo>
                    <a:pt x="102" y="16"/>
                  </a:lnTo>
                  <a:lnTo>
                    <a:pt x="100" y="18"/>
                  </a:lnTo>
                  <a:lnTo>
                    <a:pt x="98" y="20"/>
                  </a:lnTo>
                  <a:lnTo>
                    <a:pt x="96" y="22"/>
                  </a:lnTo>
                  <a:lnTo>
                    <a:pt x="92" y="24"/>
                  </a:lnTo>
                  <a:lnTo>
                    <a:pt x="90" y="26"/>
                  </a:lnTo>
                  <a:lnTo>
                    <a:pt x="88" y="26"/>
                  </a:lnTo>
                  <a:lnTo>
                    <a:pt x="86" y="26"/>
                  </a:lnTo>
                  <a:lnTo>
                    <a:pt x="86" y="24"/>
                  </a:lnTo>
                  <a:lnTo>
                    <a:pt x="84" y="24"/>
                  </a:lnTo>
                  <a:lnTo>
                    <a:pt x="82" y="22"/>
                  </a:lnTo>
                  <a:lnTo>
                    <a:pt x="80" y="22"/>
                  </a:lnTo>
                  <a:lnTo>
                    <a:pt x="78" y="22"/>
                  </a:lnTo>
                  <a:lnTo>
                    <a:pt x="76" y="22"/>
                  </a:lnTo>
                  <a:lnTo>
                    <a:pt x="74" y="24"/>
                  </a:lnTo>
                  <a:lnTo>
                    <a:pt x="70" y="26"/>
                  </a:lnTo>
                  <a:lnTo>
                    <a:pt x="68" y="26"/>
                  </a:lnTo>
                  <a:lnTo>
                    <a:pt x="66" y="28"/>
                  </a:lnTo>
                  <a:lnTo>
                    <a:pt x="64" y="30"/>
                  </a:lnTo>
                  <a:lnTo>
                    <a:pt x="62" y="30"/>
                  </a:lnTo>
                  <a:lnTo>
                    <a:pt x="60" y="30"/>
                  </a:lnTo>
                  <a:lnTo>
                    <a:pt x="58" y="30"/>
                  </a:lnTo>
                  <a:lnTo>
                    <a:pt x="56" y="30"/>
                  </a:lnTo>
                  <a:lnTo>
                    <a:pt x="54" y="30"/>
                  </a:lnTo>
                  <a:lnTo>
                    <a:pt x="52" y="30"/>
                  </a:lnTo>
                  <a:lnTo>
                    <a:pt x="50" y="30"/>
                  </a:lnTo>
                  <a:lnTo>
                    <a:pt x="48" y="28"/>
                  </a:lnTo>
                  <a:lnTo>
                    <a:pt x="46" y="26"/>
                  </a:lnTo>
                  <a:lnTo>
                    <a:pt x="44" y="26"/>
                  </a:lnTo>
                  <a:lnTo>
                    <a:pt x="42" y="22"/>
                  </a:lnTo>
                  <a:lnTo>
                    <a:pt x="40" y="20"/>
                  </a:lnTo>
                  <a:lnTo>
                    <a:pt x="40" y="18"/>
                  </a:lnTo>
                  <a:lnTo>
                    <a:pt x="40" y="16"/>
                  </a:lnTo>
                  <a:lnTo>
                    <a:pt x="38" y="16"/>
                  </a:lnTo>
                  <a:lnTo>
                    <a:pt x="38" y="14"/>
                  </a:lnTo>
                  <a:lnTo>
                    <a:pt x="36" y="12"/>
                  </a:lnTo>
                  <a:lnTo>
                    <a:pt x="34" y="12"/>
                  </a:lnTo>
                  <a:lnTo>
                    <a:pt x="34" y="14"/>
                  </a:lnTo>
                  <a:lnTo>
                    <a:pt x="32" y="16"/>
                  </a:lnTo>
                  <a:lnTo>
                    <a:pt x="32" y="18"/>
                  </a:lnTo>
                  <a:lnTo>
                    <a:pt x="30" y="18"/>
                  </a:lnTo>
                  <a:lnTo>
                    <a:pt x="30" y="20"/>
                  </a:lnTo>
                  <a:lnTo>
                    <a:pt x="24" y="26"/>
                  </a:lnTo>
                  <a:close/>
                </a:path>
              </a:pathLst>
            </a:custGeom>
            <a:grpFill/>
            <a:ln w="3175">
              <a:solidFill>
                <a:schemeClr val="bg1"/>
              </a:solidFill>
              <a:round/>
              <a:headEnd/>
              <a:tailEnd/>
            </a:ln>
          </p:spPr>
          <p:txBody>
            <a:bodyPr/>
            <a:lstStyle/>
            <a:p>
              <a:endParaRPr lang="en-US" dirty="0"/>
            </a:p>
          </p:txBody>
        </p:sp>
        <p:sp>
          <p:nvSpPr>
            <p:cNvPr id="739" name="Freeform 60"/>
            <p:cNvSpPr>
              <a:spLocks noChangeAspect="1"/>
            </p:cNvSpPr>
            <p:nvPr/>
          </p:nvSpPr>
          <p:spPr bwMode="auto">
            <a:xfrm>
              <a:off x="3241" y="2125"/>
              <a:ext cx="254" cy="220"/>
            </a:xfrm>
            <a:custGeom>
              <a:avLst/>
              <a:gdLst/>
              <a:ahLst/>
              <a:cxnLst>
                <a:cxn ang="0">
                  <a:pos x="28" y="156"/>
                </a:cxn>
                <a:cxn ang="0">
                  <a:pos x="32" y="164"/>
                </a:cxn>
                <a:cxn ang="0">
                  <a:pos x="34" y="170"/>
                </a:cxn>
                <a:cxn ang="0">
                  <a:pos x="44" y="182"/>
                </a:cxn>
                <a:cxn ang="0">
                  <a:pos x="50" y="190"/>
                </a:cxn>
                <a:cxn ang="0">
                  <a:pos x="52" y="200"/>
                </a:cxn>
                <a:cxn ang="0">
                  <a:pos x="66" y="200"/>
                </a:cxn>
                <a:cxn ang="0">
                  <a:pos x="80" y="210"/>
                </a:cxn>
                <a:cxn ang="0">
                  <a:pos x="90" y="216"/>
                </a:cxn>
                <a:cxn ang="0">
                  <a:pos x="112" y="220"/>
                </a:cxn>
                <a:cxn ang="0">
                  <a:pos x="118" y="212"/>
                </a:cxn>
                <a:cxn ang="0">
                  <a:pos x="130" y="204"/>
                </a:cxn>
                <a:cxn ang="0">
                  <a:pos x="138" y="208"/>
                </a:cxn>
                <a:cxn ang="0">
                  <a:pos x="146" y="208"/>
                </a:cxn>
                <a:cxn ang="0">
                  <a:pos x="152" y="210"/>
                </a:cxn>
                <a:cxn ang="0">
                  <a:pos x="164" y="204"/>
                </a:cxn>
                <a:cxn ang="0">
                  <a:pos x="172" y="196"/>
                </a:cxn>
                <a:cxn ang="0">
                  <a:pos x="188" y="190"/>
                </a:cxn>
                <a:cxn ang="0">
                  <a:pos x="212" y="180"/>
                </a:cxn>
                <a:cxn ang="0">
                  <a:pos x="244" y="142"/>
                </a:cxn>
                <a:cxn ang="0">
                  <a:pos x="248" y="132"/>
                </a:cxn>
                <a:cxn ang="0">
                  <a:pos x="236" y="132"/>
                </a:cxn>
                <a:cxn ang="0">
                  <a:pos x="216" y="124"/>
                </a:cxn>
                <a:cxn ang="0">
                  <a:pos x="188" y="114"/>
                </a:cxn>
                <a:cxn ang="0">
                  <a:pos x="176" y="104"/>
                </a:cxn>
                <a:cxn ang="0">
                  <a:pos x="172" y="98"/>
                </a:cxn>
                <a:cxn ang="0">
                  <a:pos x="166" y="86"/>
                </a:cxn>
                <a:cxn ang="0">
                  <a:pos x="166" y="78"/>
                </a:cxn>
                <a:cxn ang="0">
                  <a:pos x="160" y="72"/>
                </a:cxn>
                <a:cxn ang="0">
                  <a:pos x="150" y="76"/>
                </a:cxn>
                <a:cxn ang="0">
                  <a:pos x="146" y="62"/>
                </a:cxn>
                <a:cxn ang="0">
                  <a:pos x="154" y="52"/>
                </a:cxn>
                <a:cxn ang="0">
                  <a:pos x="156" y="42"/>
                </a:cxn>
                <a:cxn ang="0">
                  <a:pos x="148" y="38"/>
                </a:cxn>
                <a:cxn ang="0">
                  <a:pos x="138" y="28"/>
                </a:cxn>
                <a:cxn ang="0">
                  <a:pos x="124" y="12"/>
                </a:cxn>
                <a:cxn ang="0">
                  <a:pos x="116" y="8"/>
                </a:cxn>
                <a:cxn ang="0">
                  <a:pos x="108" y="6"/>
                </a:cxn>
                <a:cxn ang="0">
                  <a:pos x="100" y="4"/>
                </a:cxn>
                <a:cxn ang="0">
                  <a:pos x="90" y="8"/>
                </a:cxn>
                <a:cxn ang="0">
                  <a:pos x="84" y="2"/>
                </a:cxn>
                <a:cxn ang="0">
                  <a:pos x="78" y="4"/>
                </a:cxn>
                <a:cxn ang="0">
                  <a:pos x="72" y="12"/>
                </a:cxn>
                <a:cxn ang="0">
                  <a:pos x="64" y="10"/>
                </a:cxn>
                <a:cxn ang="0">
                  <a:pos x="56" y="14"/>
                </a:cxn>
                <a:cxn ang="0">
                  <a:pos x="54" y="24"/>
                </a:cxn>
                <a:cxn ang="0">
                  <a:pos x="52" y="38"/>
                </a:cxn>
                <a:cxn ang="0">
                  <a:pos x="44" y="42"/>
                </a:cxn>
                <a:cxn ang="0">
                  <a:pos x="40" y="54"/>
                </a:cxn>
                <a:cxn ang="0">
                  <a:pos x="34" y="62"/>
                </a:cxn>
                <a:cxn ang="0">
                  <a:pos x="32" y="68"/>
                </a:cxn>
                <a:cxn ang="0">
                  <a:pos x="30" y="80"/>
                </a:cxn>
                <a:cxn ang="0">
                  <a:pos x="24" y="76"/>
                </a:cxn>
                <a:cxn ang="0">
                  <a:pos x="24" y="92"/>
                </a:cxn>
                <a:cxn ang="0">
                  <a:pos x="18" y="106"/>
                </a:cxn>
                <a:cxn ang="0">
                  <a:pos x="18" y="118"/>
                </a:cxn>
                <a:cxn ang="0">
                  <a:pos x="10" y="124"/>
                </a:cxn>
                <a:cxn ang="0">
                  <a:pos x="4" y="128"/>
                </a:cxn>
                <a:cxn ang="0">
                  <a:pos x="2" y="134"/>
                </a:cxn>
                <a:cxn ang="0">
                  <a:pos x="12" y="138"/>
                </a:cxn>
                <a:cxn ang="0">
                  <a:pos x="20" y="148"/>
                </a:cxn>
              </a:cxnLst>
              <a:rect l="0" t="0" r="r" b="b"/>
              <a:pathLst>
                <a:path w="254" h="220">
                  <a:moveTo>
                    <a:pt x="22" y="152"/>
                  </a:moveTo>
                  <a:lnTo>
                    <a:pt x="22" y="152"/>
                  </a:lnTo>
                  <a:lnTo>
                    <a:pt x="24" y="152"/>
                  </a:lnTo>
                  <a:lnTo>
                    <a:pt x="26" y="152"/>
                  </a:lnTo>
                  <a:lnTo>
                    <a:pt x="28" y="152"/>
                  </a:lnTo>
                  <a:lnTo>
                    <a:pt x="28" y="154"/>
                  </a:lnTo>
                  <a:lnTo>
                    <a:pt x="28" y="156"/>
                  </a:lnTo>
                  <a:lnTo>
                    <a:pt x="28" y="158"/>
                  </a:lnTo>
                  <a:lnTo>
                    <a:pt x="30" y="158"/>
                  </a:lnTo>
                  <a:lnTo>
                    <a:pt x="30" y="160"/>
                  </a:lnTo>
                  <a:lnTo>
                    <a:pt x="30" y="162"/>
                  </a:lnTo>
                  <a:lnTo>
                    <a:pt x="32" y="164"/>
                  </a:lnTo>
                  <a:lnTo>
                    <a:pt x="32" y="166"/>
                  </a:lnTo>
                  <a:lnTo>
                    <a:pt x="32" y="168"/>
                  </a:lnTo>
                  <a:lnTo>
                    <a:pt x="34" y="168"/>
                  </a:lnTo>
                  <a:lnTo>
                    <a:pt x="34" y="170"/>
                  </a:lnTo>
                  <a:lnTo>
                    <a:pt x="34" y="172"/>
                  </a:lnTo>
                  <a:lnTo>
                    <a:pt x="34" y="174"/>
                  </a:lnTo>
                  <a:lnTo>
                    <a:pt x="36" y="176"/>
                  </a:lnTo>
                  <a:lnTo>
                    <a:pt x="38" y="178"/>
                  </a:lnTo>
                  <a:lnTo>
                    <a:pt x="38" y="180"/>
                  </a:lnTo>
                  <a:lnTo>
                    <a:pt x="40" y="180"/>
                  </a:lnTo>
                  <a:lnTo>
                    <a:pt x="42" y="182"/>
                  </a:lnTo>
                  <a:lnTo>
                    <a:pt x="44" y="182"/>
                  </a:lnTo>
                  <a:lnTo>
                    <a:pt x="46" y="182"/>
                  </a:lnTo>
                  <a:lnTo>
                    <a:pt x="48" y="182"/>
                  </a:lnTo>
                  <a:lnTo>
                    <a:pt x="48" y="186"/>
                  </a:lnTo>
                  <a:lnTo>
                    <a:pt x="50" y="188"/>
                  </a:lnTo>
                  <a:lnTo>
                    <a:pt x="50" y="190"/>
                  </a:lnTo>
                  <a:lnTo>
                    <a:pt x="50" y="192"/>
                  </a:lnTo>
                  <a:lnTo>
                    <a:pt x="50" y="194"/>
                  </a:lnTo>
                  <a:lnTo>
                    <a:pt x="50" y="196"/>
                  </a:lnTo>
                  <a:lnTo>
                    <a:pt x="50" y="198"/>
                  </a:lnTo>
                  <a:lnTo>
                    <a:pt x="52" y="198"/>
                  </a:lnTo>
                  <a:lnTo>
                    <a:pt x="52" y="200"/>
                  </a:lnTo>
                  <a:lnTo>
                    <a:pt x="54" y="200"/>
                  </a:lnTo>
                  <a:lnTo>
                    <a:pt x="56" y="200"/>
                  </a:lnTo>
                  <a:lnTo>
                    <a:pt x="58" y="200"/>
                  </a:lnTo>
                  <a:lnTo>
                    <a:pt x="60" y="200"/>
                  </a:lnTo>
                  <a:lnTo>
                    <a:pt x="62" y="200"/>
                  </a:lnTo>
                  <a:lnTo>
                    <a:pt x="64" y="200"/>
                  </a:lnTo>
                  <a:lnTo>
                    <a:pt x="66" y="200"/>
                  </a:lnTo>
                  <a:lnTo>
                    <a:pt x="68" y="200"/>
                  </a:lnTo>
                  <a:lnTo>
                    <a:pt x="72" y="202"/>
                  </a:lnTo>
                  <a:lnTo>
                    <a:pt x="74" y="204"/>
                  </a:lnTo>
                  <a:lnTo>
                    <a:pt x="76" y="206"/>
                  </a:lnTo>
                  <a:lnTo>
                    <a:pt x="78" y="208"/>
                  </a:lnTo>
                  <a:lnTo>
                    <a:pt x="80" y="210"/>
                  </a:lnTo>
                  <a:lnTo>
                    <a:pt x="82" y="212"/>
                  </a:lnTo>
                  <a:lnTo>
                    <a:pt x="84" y="214"/>
                  </a:lnTo>
                  <a:lnTo>
                    <a:pt x="86" y="214"/>
                  </a:lnTo>
                  <a:lnTo>
                    <a:pt x="88" y="216"/>
                  </a:lnTo>
                  <a:lnTo>
                    <a:pt x="90" y="216"/>
                  </a:lnTo>
                  <a:lnTo>
                    <a:pt x="92" y="216"/>
                  </a:lnTo>
                  <a:lnTo>
                    <a:pt x="96" y="216"/>
                  </a:lnTo>
                  <a:lnTo>
                    <a:pt x="100" y="216"/>
                  </a:lnTo>
                  <a:lnTo>
                    <a:pt x="104" y="218"/>
                  </a:lnTo>
                  <a:lnTo>
                    <a:pt x="108" y="218"/>
                  </a:lnTo>
                  <a:lnTo>
                    <a:pt x="110" y="218"/>
                  </a:lnTo>
                  <a:lnTo>
                    <a:pt x="110" y="220"/>
                  </a:lnTo>
                  <a:lnTo>
                    <a:pt x="112" y="220"/>
                  </a:lnTo>
                  <a:lnTo>
                    <a:pt x="114" y="218"/>
                  </a:lnTo>
                  <a:lnTo>
                    <a:pt x="114" y="216"/>
                  </a:lnTo>
                  <a:lnTo>
                    <a:pt x="116" y="216"/>
                  </a:lnTo>
                  <a:lnTo>
                    <a:pt x="116" y="214"/>
                  </a:lnTo>
                  <a:lnTo>
                    <a:pt x="118" y="212"/>
                  </a:lnTo>
                  <a:lnTo>
                    <a:pt x="118" y="210"/>
                  </a:lnTo>
                  <a:lnTo>
                    <a:pt x="120" y="210"/>
                  </a:lnTo>
                  <a:lnTo>
                    <a:pt x="122" y="210"/>
                  </a:lnTo>
                  <a:lnTo>
                    <a:pt x="124" y="208"/>
                  </a:lnTo>
                  <a:lnTo>
                    <a:pt x="126" y="206"/>
                  </a:lnTo>
                  <a:lnTo>
                    <a:pt x="128" y="206"/>
                  </a:lnTo>
                  <a:lnTo>
                    <a:pt x="130" y="204"/>
                  </a:lnTo>
                  <a:lnTo>
                    <a:pt x="132" y="204"/>
                  </a:lnTo>
                  <a:lnTo>
                    <a:pt x="132" y="202"/>
                  </a:lnTo>
                  <a:lnTo>
                    <a:pt x="134" y="204"/>
                  </a:lnTo>
                  <a:lnTo>
                    <a:pt x="136" y="206"/>
                  </a:lnTo>
                  <a:lnTo>
                    <a:pt x="138" y="206"/>
                  </a:lnTo>
                  <a:lnTo>
                    <a:pt x="138" y="208"/>
                  </a:lnTo>
                  <a:lnTo>
                    <a:pt x="140" y="208"/>
                  </a:lnTo>
                  <a:lnTo>
                    <a:pt x="142" y="208"/>
                  </a:lnTo>
                  <a:lnTo>
                    <a:pt x="144" y="208"/>
                  </a:lnTo>
                  <a:lnTo>
                    <a:pt x="146" y="208"/>
                  </a:lnTo>
                  <a:lnTo>
                    <a:pt x="148" y="208"/>
                  </a:lnTo>
                  <a:lnTo>
                    <a:pt x="150" y="208"/>
                  </a:lnTo>
                  <a:lnTo>
                    <a:pt x="150" y="210"/>
                  </a:lnTo>
                  <a:lnTo>
                    <a:pt x="152" y="210"/>
                  </a:lnTo>
                  <a:lnTo>
                    <a:pt x="152" y="208"/>
                  </a:lnTo>
                  <a:lnTo>
                    <a:pt x="154" y="206"/>
                  </a:lnTo>
                  <a:lnTo>
                    <a:pt x="156" y="204"/>
                  </a:lnTo>
                  <a:lnTo>
                    <a:pt x="158" y="204"/>
                  </a:lnTo>
                  <a:lnTo>
                    <a:pt x="160" y="204"/>
                  </a:lnTo>
                  <a:lnTo>
                    <a:pt x="162" y="204"/>
                  </a:lnTo>
                  <a:lnTo>
                    <a:pt x="164" y="204"/>
                  </a:lnTo>
                  <a:lnTo>
                    <a:pt x="166" y="204"/>
                  </a:lnTo>
                  <a:lnTo>
                    <a:pt x="168" y="202"/>
                  </a:lnTo>
                  <a:lnTo>
                    <a:pt x="170" y="202"/>
                  </a:lnTo>
                  <a:lnTo>
                    <a:pt x="170" y="200"/>
                  </a:lnTo>
                  <a:lnTo>
                    <a:pt x="172" y="198"/>
                  </a:lnTo>
                  <a:lnTo>
                    <a:pt x="172" y="196"/>
                  </a:lnTo>
                  <a:lnTo>
                    <a:pt x="174" y="194"/>
                  </a:lnTo>
                  <a:lnTo>
                    <a:pt x="176" y="194"/>
                  </a:lnTo>
                  <a:lnTo>
                    <a:pt x="180" y="192"/>
                  </a:lnTo>
                  <a:lnTo>
                    <a:pt x="182" y="192"/>
                  </a:lnTo>
                  <a:lnTo>
                    <a:pt x="184" y="190"/>
                  </a:lnTo>
                  <a:lnTo>
                    <a:pt x="186" y="190"/>
                  </a:lnTo>
                  <a:lnTo>
                    <a:pt x="188" y="190"/>
                  </a:lnTo>
                  <a:lnTo>
                    <a:pt x="192" y="190"/>
                  </a:lnTo>
                  <a:lnTo>
                    <a:pt x="196" y="190"/>
                  </a:lnTo>
                  <a:lnTo>
                    <a:pt x="198" y="190"/>
                  </a:lnTo>
                  <a:lnTo>
                    <a:pt x="200" y="190"/>
                  </a:lnTo>
                  <a:lnTo>
                    <a:pt x="202" y="190"/>
                  </a:lnTo>
                  <a:lnTo>
                    <a:pt x="204" y="190"/>
                  </a:lnTo>
                  <a:lnTo>
                    <a:pt x="208" y="186"/>
                  </a:lnTo>
                  <a:lnTo>
                    <a:pt x="212" y="180"/>
                  </a:lnTo>
                  <a:lnTo>
                    <a:pt x="216" y="176"/>
                  </a:lnTo>
                  <a:lnTo>
                    <a:pt x="220" y="172"/>
                  </a:lnTo>
                  <a:lnTo>
                    <a:pt x="224" y="168"/>
                  </a:lnTo>
                  <a:lnTo>
                    <a:pt x="226" y="164"/>
                  </a:lnTo>
                  <a:lnTo>
                    <a:pt x="230" y="160"/>
                  </a:lnTo>
                  <a:lnTo>
                    <a:pt x="232" y="156"/>
                  </a:lnTo>
                  <a:lnTo>
                    <a:pt x="236" y="154"/>
                  </a:lnTo>
                  <a:lnTo>
                    <a:pt x="238" y="152"/>
                  </a:lnTo>
                  <a:lnTo>
                    <a:pt x="242" y="146"/>
                  </a:lnTo>
                  <a:lnTo>
                    <a:pt x="244" y="142"/>
                  </a:lnTo>
                  <a:lnTo>
                    <a:pt x="248" y="140"/>
                  </a:lnTo>
                  <a:lnTo>
                    <a:pt x="250" y="136"/>
                  </a:lnTo>
                  <a:lnTo>
                    <a:pt x="250" y="134"/>
                  </a:lnTo>
                  <a:lnTo>
                    <a:pt x="252" y="134"/>
                  </a:lnTo>
                  <a:lnTo>
                    <a:pt x="252" y="132"/>
                  </a:lnTo>
                  <a:lnTo>
                    <a:pt x="254" y="132"/>
                  </a:lnTo>
                  <a:lnTo>
                    <a:pt x="250" y="132"/>
                  </a:lnTo>
                  <a:lnTo>
                    <a:pt x="248" y="132"/>
                  </a:lnTo>
                  <a:lnTo>
                    <a:pt x="246" y="132"/>
                  </a:lnTo>
                  <a:lnTo>
                    <a:pt x="244" y="132"/>
                  </a:lnTo>
                  <a:lnTo>
                    <a:pt x="242" y="132"/>
                  </a:lnTo>
                  <a:lnTo>
                    <a:pt x="240" y="132"/>
                  </a:lnTo>
                  <a:lnTo>
                    <a:pt x="238" y="132"/>
                  </a:lnTo>
                  <a:lnTo>
                    <a:pt x="236" y="132"/>
                  </a:lnTo>
                  <a:lnTo>
                    <a:pt x="234" y="132"/>
                  </a:lnTo>
                  <a:lnTo>
                    <a:pt x="232" y="130"/>
                  </a:lnTo>
                  <a:lnTo>
                    <a:pt x="230" y="128"/>
                  </a:lnTo>
                  <a:lnTo>
                    <a:pt x="226" y="128"/>
                  </a:lnTo>
                  <a:lnTo>
                    <a:pt x="224" y="126"/>
                  </a:lnTo>
                  <a:lnTo>
                    <a:pt x="220" y="124"/>
                  </a:lnTo>
                  <a:lnTo>
                    <a:pt x="218" y="124"/>
                  </a:lnTo>
                  <a:lnTo>
                    <a:pt x="216" y="124"/>
                  </a:lnTo>
                  <a:lnTo>
                    <a:pt x="216" y="122"/>
                  </a:lnTo>
                  <a:lnTo>
                    <a:pt x="212" y="122"/>
                  </a:lnTo>
                  <a:lnTo>
                    <a:pt x="206" y="120"/>
                  </a:lnTo>
                  <a:lnTo>
                    <a:pt x="202" y="120"/>
                  </a:lnTo>
                  <a:lnTo>
                    <a:pt x="198" y="118"/>
                  </a:lnTo>
                  <a:lnTo>
                    <a:pt x="194" y="116"/>
                  </a:lnTo>
                  <a:lnTo>
                    <a:pt x="192" y="116"/>
                  </a:lnTo>
                  <a:lnTo>
                    <a:pt x="190" y="114"/>
                  </a:lnTo>
                  <a:lnTo>
                    <a:pt x="188" y="114"/>
                  </a:lnTo>
                  <a:lnTo>
                    <a:pt x="188" y="112"/>
                  </a:lnTo>
                  <a:lnTo>
                    <a:pt x="186" y="112"/>
                  </a:lnTo>
                  <a:lnTo>
                    <a:pt x="184" y="108"/>
                  </a:lnTo>
                  <a:lnTo>
                    <a:pt x="182" y="106"/>
                  </a:lnTo>
                  <a:lnTo>
                    <a:pt x="182" y="104"/>
                  </a:lnTo>
                  <a:lnTo>
                    <a:pt x="180" y="104"/>
                  </a:lnTo>
                  <a:lnTo>
                    <a:pt x="178" y="104"/>
                  </a:lnTo>
                  <a:lnTo>
                    <a:pt x="176" y="104"/>
                  </a:lnTo>
                  <a:lnTo>
                    <a:pt x="174" y="104"/>
                  </a:lnTo>
                  <a:lnTo>
                    <a:pt x="174" y="102"/>
                  </a:lnTo>
                  <a:lnTo>
                    <a:pt x="174" y="98"/>
                  </a:lnTo>
                  <a:lnTo>
                    <a:pt x="172" y="98"/>
                  </a:lnTo>
                  <a:lnTo>
                    <a:pt x="172" y="96"/>
                  </a:lnTo>
                  <a:lnTo>
                    <a:pt x="172" y="94"/>
                  </a:lnTo>
                  <a:lnTo>
                    <a:pt x="170" y="94"/>
                  </a:lnTo>
                  <a:lnTo>
                    <a:pt x="168" y="90"/>
                  </a:lnTo>
                  <a:lnTo>
                    <a:pt x="166" y="88"/>
                  </a:lnTo>
                  <a:lnTo>
                    <a:pt x="166" y="86"/>
                  </a:lnTo>
                  <a:lnTo>
                    <a:pt x="166" y="84"/>
                  </a:lnTo>
                  <a:lnTo>
                    <a:pt x="164" y="84"/>
                  </a:lnTo>
                  <a:lnTo>
                    <a:pt x="164" y="82"/>
                  </a:lnTo>
                  <a:lnTo>
                    <a:pt x="162" y="82"/>
                  </a:lnTo>
                  <a:lnTo>
                    <a:pt x="164" y="80"/>
                  </a:lnTo>
                  <a:lnTo>
                    <a:pt x="166" y="78"/>
                  </a:lnTo>
                  <a:lnTo>
                    <a:pt x="166" y="76"/>
                  </a:lnTo>
                  <a:lnTo>
                    <a:pt x="168" y="76"/>
                  </a:lnTo>
                  <a:lnTo>
                    <a:pt x="168" y="74"/>
                  </a:lnTo>
                  <a:lnTo>
                    <a:pt x="164" y="72"/>
                  </a:lnTo>
                  <a:lnTo>
                    <a:pt x="162" y="72"/>
                  </a:lnTo>
                  <a:lnTo>
                    <a:pt x="160" y="72"/>
                  </a:lnTo>
                  <a:lnTo>
                    <a:pt x="158" y="74"/>
                  </a:lnTo>
                  <a:lnTo>
                    <a:pt x="156" y="74"/>
                  </a:lnTo>
                  <a:lnTo>
                    <a:pt x="152" y="76"/>
                  </a:lnTo>
                  <a:lnTo>
                    <a:pt x="150" y="76"/>
                  </a:lnTo>
                  <a:lnTo>
                    <a:pt x="148" y="74"/>
                  </a:lnTo>
                  <a:lnTo>
                    <a:pt x="148" y="72"/>
                  </a:lnTo>
                  <a:lnTo>
                    <a:pt x="148" y="70"/>
                  </a:lnTo>
                  <a:lnTo>
                    <a:pt x="148" y="68"/>
                  </a:lnTo>
                  <a:lnTo>
                    <a:pt x="146" y="66"/>
                  </a:lnTo>
                  <a:lnTo>
                    <a:pt x="146" y="64"/>
                  </a:lnTo>
                  <a:lnTo>
                    <a:pt x="146" y="62"/>
                  </a:lnTo>
                  <a:lnTo>
                    <a:pt x="148" y="60"/>
                  </a:lnTo>
                  <a:lnTo>
                    <a:pt x="148" y="58"/>
                  </a:lnTo>
                  <a:lnTo>
                    <a:pt x="150" y="58"/>
                  </a:lnTo>
                  <a:lnTo>
                    <a:pt x="152" y="56"/>
                  </a:lnTo>
                  <a:lnTo>
                    <a:pt x="152" y="54"/>
                  </a:lnTo>
                  <a:lnTo>
                    <a:pt x="154" y="52"/>
                  </a:lnTo>
                  <a:lnTo>
                    <a:pt x="154" y="50"/>
                  </a:lnTo>
                  <a:lnTo>
                    <a:pt x="154" y="48"/>
                  </a:lnTo>
                  <a:lnTo>
                    <a:pt x="156" y="48"/>
                  </a:lnTo>
                  <a:lnTo>
                    <a:pt x="156" y="46"/>
                  </a:lnTo>
                  <a:lnTo>
                    <a:pt x="156" y="44"/>
                  </a:lnTo>
                  <a:lnTo>
                    <a:pt x="156" y="42"/>
                  </a:lnTo>
                  <a:lnTo>
                    <a:pt x="154" y="40"/>
                  </a:lnTo>
                  <a:lnTo>
                    <a:pt x="152" y="40"/>
                  </a:lnTo>
                  <a:lnTo>
                    <a:pt x="150" y="40"/>
                  </a:lnTo>
                  <a:lnTo>
                    <a:pt x="148" y="38"/>
                  </a:lnTo>
                  <a:lnTo>
                    <a:pt x="148" y="36"/>
                  </a:lnTo>
                  <a:lnTo>
                    <a:pt x="148" y="34"/>
                  </a:lnTo>
                  <a:lnTo>
                    <a:pt x="148" y="32"/>
                  </a:lnTo>
                  <a:lnTo>
                    <a:pt x="146" y="32"/>
                  </a:lnTo>
                  <a:lnTo>
                    <a:pt x="146" y="30"/>
                  </a:lnTo>
                  <a:lnTo>
                    <a:pt x="144" y="30"/>
                  </a:lnTo>
                  <a:lnTo>
                    <a:pt x="142" y="28"/>
                  </a:lnTo>
                  <a:lnTo>
                    <a:pt x="138" y="28"/>
                  </a:lnTo>
                  <a:lnTo>
                    <a:pt x="138" y="26"/>
                  </a:lnTo>
                  <a:lnTo>
                    <a:pt x="136" y="26"/>
                  </a:lnTo>
                  <a:lnTo>
                    <a:pt x="136" y="24"/>
                  </a:lnTo>
                  <a:lnTo>
                    <a:pt x="134" y="20"/>
                  </a:lnTo>
                  <a:lnTo>
                    <a:pt x="132" y="18"/>
                  </a:lnTo>
                  <a:lnTo>
                    <a:pt x="132" y="16"/>
                  </a:lnTo>
                  <a:lnTo>
                    <a:pt x="128" y="14"/>
                  </a:lnTo>
                  <a:lnTo>
                    <a:pt x="126" y="12"/>
                  </a:lnTo>
                  <a:lnTo>
                    <a:pt x="124" y="12"/>
                  </a:lnTo>
                  <a:lnTo>
                    <a:pt x="124" y="10"/>
                  </a:lnTo>
                  <a:lnTo>
                    <a:pt x="122" y="10"/>
                  </a:lnTo>
                  <a:lnTo>
                    <a:pt x="120" y="8"/>
                  </a:lnTo>
                  <a:lnTo>
                    <a:pt x="118" y="8"/>
                  </a:lnTo>
                  <a:lnTo>
                    <a:pt x="116" y="8"/>
                  </a:lnTo>
                  <a:lnTo>
                    <a:pt x="114" y="8"/>
                  </a:lnTo>
                  <a:lnTo>
                    <a:pt x="112" y="8"/>
                  </a:lnTo>
                  <a:lnTo>
                    <a:pt x="112" y="6"/>
                  </a:lnTo>
                  <a:lnTo>
                    <a:pt x="110" y="6"/>
                  </a:lnTo>
                  <a:lnTo>
                    <a:pt x="108" y="6"/>
                  </a:lnTo>
                  <a:lnTo>
                    <a:pt x="106" y="8"/>
                  </a:lnTo>
                  <a:lnTo>
                    <a:pt x="104" y="8"/>
                  </a:lnTo>
                  <a:lnTo>
                    <a:pt x="102" y="8"/>
                  </a:lnTo>
                  <a:lnTo>
                    <a:pt x="100" y="6"/>
                  </a:lnTo>
                  <a:lnTo>
                    <a:pt x="100" y="4"/>
                  </a:lnTo>
                  <a:lnTo>
                    <a:pt x="98" y="6"/>
                  </a:lnTo>
                  <a:lnTo>
                    <a:pt x="96" y="8"/>
                  </a:lnTo>
                  <a:lnTo>
                    <a:pt x="94" y="8"/>
                  </a:lnTo>
                  <a:lnTo>
                    <a:pt x="92" y="8"/>
                  </a:lnTo>
                  <a:lnTo>
                    <a:pt x="90" y="8"/>
                  </a:lnTo>
                  <a:lnTo>
                    <a:pt x="88" y="8"/>
                  </a:lnTo>
                  <a:lnTo>
                    <a:pt x="88" y="6"/>
                  </a:lnTo>
                  <a:lnTo>
                    <a:pt x="86" y="4"/>
                  </a:lnTo>
                  <a:lnTo>
                    <a:pt x="86" y="2"/>
                  </a:lnTo>
                  <a:lnTo>
                    <a:pt x="84" y="2"/>
                  </a:lnTo>
                  <a:lnTo>
                    <a:pt x="82" y="0"/>
                  </a:lnTo>
                  <a:lnTo>
                    <a:pt x="80" y="0"/>
                  </a:lnTo>
                  <a:lnTo>
                    <a:pt x="80" y="2"/>
                  </a:lnTo>
                  <a:lnTo>
                    <a:pt x="78" y="4"/>
                  </a:lnTo>
                  <a:lnTo>
                    <a:pt x="78" y="8"/>
                  </a:lnTo>
                  <a:lnTo>
                    <a:pt x="76" y="10"/>
                  </a:lnTo>
                  <a:lnTo>
                    <a:pt x="76" y="12"/>
                  </a:lnTo>
                  <a:lnTo>
                    <a:pt x="76" y="14"/>
                  </a:lnTo>
                  <a:lnTo>
                    <a:pt x="74" y="14"/>
                  </a:lnTo>
                  <a:lnTo>
                    <a:pt x="72" y="12"/>
                  </a:lnTo>
                  <a:lnTo>
                    <a:pt x="72" y="10"/>
                  </a:lnTo>
                  <a:lnTo>
                    <a:pt x="70" y="10"/>
                  </a:lnTo>
                  <a:lnTo>
                    <a:pt x="70" y="8"/>
                  </a:lnTo>
                  <a:lnTo>
                    <a:pt x="68" y="8"/>
                  </a:lnTo>
                  <a:lnTo>
                    <a:pt x="66" y="10"/>
                  </a:lnTo>
                  <a:lnTo>
                    <a:pt x="64" y="10"/>
                  </a:lnTo>
                  <a:lnTo>
                    <a:pt x="62" y="10"/>
                  </a:lnTo>
                  <a:lnTo>
                    <a:pt x="60" y="10"/>
                  </a:lnTo>
                  <a:lnTo>
                    <a:pt x="58" y="10"/>
                  </a:lnTo>
                  <a:lnTo>
                    <a:pt x="56" y="10"/>
                  </a:lnTo>
                  <a:lnTo>
                    <a:pt x="56" y="12"/>
                  </a:lnTo>
                  <a:lnTo>
                    <a:pt x="56" y="14"/>
                  </a:lnTo>
                  <a:lnTo>
                    <a:pt x="56" y="16"/>
                  </a:lnTo>
                  <a:lnTo>
                    <a:pt x="56" y="18"/>
                  </a:lnTo>
                  <a:lnTo>
                    <a:pt x="56" y="20"/>
                  </a:lnTo>
                  <a:lnTo>
                    <a:pt x="56" y="22"/>
                  </a:lnTo>
                  <a:lnTo>
                    <a:pt x="54" y="24"/>
                  </a:lnTo>
                  <a:lnTo>
                    <a:pt x="54" y="26"/>
                  </a:lnTo>
                  <a:lnTo>
                    <a:pt x="52" y="26"/>
                  </a:lnTo>
                  <a:lnTo>
                    <a:pt x="52" y="28"/>
                  </a:lnTo>
                  <a:lnTo>
                    <a:pt x="52" y="30"/>
                  </a:lnTo>
                  <a:lnTo>
                    <a:pt x="52" y="32"/>
                  </a:lnTo>
                  <a:lnTo>
                    <a:pt x="52" y="34"/>
                  </a:lnTo>
                  <a:lnTo>
                    <a:pt x="52" y="36"/>
                  </a:lnTo>
                  <a:lnTo>
                    <a:pt x="52" y="38"/>
                  </a:lnTo>
                  <a:lnTo>
                    <a:pt x="52" y="40"/>
                  </a:lnTo>
                  <a:lnTo>
                    <a:pt x="50" y="40"/>
                  </a:lnTo>
                  <a:lnTo>
                    <a:pt x="48" y="40"/>
                  </a:lnTo>
                  <a:lnTo>
                    <a:pt x="46" y="40"/>
                  </a:lnTo>
                  <a:lnTo>
                    <a:pt x="44" y="40"/>
                  </a:lnTo>
                  <a:lnTo>
                    <a:pt x="44" y="42"/>
                  </a:lnTo>
                  <a:lnTo>
                    <a:pt x="42" y="42"/>
                  </a:lnTo>
                  <a:lnTo>
                    <a:pt x="42" y="44"/>
                  </a:lnTo>
                  <a:lnTo>
                    <a:pt x="40" y="46"/>
                  </a:lnTo>
                  <a:lnTo>
                    <a:pt x="40" y="48"/>
                  </a:lnTo>
                  <a:lnTo>
                    <a:pt x="40" y="50"/>
                  </a:lnTo>
                  <a:lnTo>
                    <a:pt x="40" y="52"/>
                  </a:lnTo>
                  <a:lnTo>
                    <a:pt x="40" y="54"/>
                  </a:lnTo>
                  <a:lnTo>
                    <a:pt x="40" y="56"/>
                  </a:lnTo>
                  <a:lnTo>
                    <a:pt x="38" y="56"/>
                  </a:lnTo>
                  <a:lnTo>
                    <a:pt x="36" y="58"/>
                  </a:lnTo>
                  <a:lnTo>
                    <a:pt x="34" y="58"/>
                  </a:lnTo>
                  <a:lnTo>
                    <a:pt x="34" y="60"/>
                  </a:lnTo>
                  <a:lnTo>
                    <a:pt x="34" y="62"/>
                  </a:lnTo>
                  <a:lnTo>
                    <a:pt x="34" y="64"/>
                  </a:lnTo>
                  <a:lnTo>
                    <a:pt x="32" y="66"/>
                  </a:lnTo>
                  <a:lnTo>
                    <a:pt x="32" y="68"/>
                  </a:lnTo>
                  <a:lnTo>
                    <a:pt x="32" y="70"/>
                  </a:lnTo>
                  <a:lnTo>
                    <a:pt x="32" y="72"/>
                  </a:lnTo>
                  <a:lnTo>
                    <a:pt x="32" y="74"/>
                  </a:lnTo>
                  <a:lnTo>
                    <a:pt x="32" y="76"/>
                  </a:lnTo>
                  <a:lnTo>
                    <a:pt x="32" y="78"/>
                  </a:lnTo>
                  <a:lnTo>
                    <a:pt x="30" y="80"/>
                  </a:lnTo>
                  <a:lnTo>
                    <a:pt x="28" y="80"/>
                  </a:lnTo>
                  <a:lnTo>
                    <a:pt x="28" y="78"/>
                  </a:lnTo>
                  <a:lnTo>
                    <a:pt x="26" y="78"/>
                  </a:lnTo>
                  <a:lnTo>
                    <a:pt x="26" y="76"/>
                  </a:lnTo>
                  <a:lnTo>
                    <a:pt x="24" y="76"/>
                  </a:lnTo>
                  <a:lnTo>
                    <a:pt x="24" y="78"/>
                  </a:lnTo>
                  <a:lnTo>
                    <a:pt x="22" y="80"/>
                  </a:lnTo>
                  <a:lnTo>
                    <a:pt x="22" y="84"/>
                  </a:lnTo>
                  <a:lnTo>
                    <a:pt x="22" y="86"/>
                  </a:lnTo>
                  <a:lnTo>
                    <a:pt x="22" y="88"/>
                  </a:lnTo>
                  <a:lnTo>
                    <a:pt x="24" y="90"/>
                  </a:lnTo>
                  <a:lnTo>
                    <a:pt x="24" y="92"/>
                  </a:lnTo>
                  <a:lnTo>
                    <a:pt x="22" y="92"/>
                  </a:lnTo>
                  <a:lnTo>
                    <a:pt x="20" y="94"/>
                  </a:lnTo>
                  <a:lnTo>
                    <a:pt x="18" y="96"/>
                  </a:lnTo>
                  <a:lnTo>
                    <a:pt x="18" y="98"/>
                  </a:lnTo>
                  <a:lnTo>
                    <a:pt x="16" y="100"/>
                  </a:lnTo>
                  <a:lnTo>
                    <a:pt x="18" y="102"/>
                  </a:lnTo>
                  <a:lnTo>
                    <a:pt x="18" y="104"/>
                  </a:lnTo>
                  <a:lnTo>
                    <a:pt x="18" y="106"/>
                  </a:lnTo>
                  <a:lnTo>
                    <a:pt x="18" y="108"/>
                  </a:lnTo>
                  <a:lnTo>
                    <a:pt x="20" y="108"/>
                  </a:lnTo>
                  <a:lnTo>
                    <a:pt x="20" y="110"/>
                  </a:lnTo>
                  <a:lnTo>
                    <a:pt x="20" y="112"/>
                  </a:lnTo>
                  <a:lnTo>
                    <a:pt x="20" y="114"/>
                  </a:lnTo>
                  <a:lnTo>
                    <a:pt x="20" y="116"/>
                  </a:lnTo>
                  <a:lnTo>
                    <a:pt x="18" y="118"/>
                  </a:lnTo>
                  <a:lnTo>
                    <a:pt x="18" y="120"/>
                  </a:lnTo>
                  <a:lnTo>
                    <a:pt x="18" y="122"/>
                  </a:lnTo>
                  <a:lnTo>
                    <a:pt x="16" y="124"/>
                  </a:lnTo>
                  <a:lnTo>
                    <a:pt x="14" y="124"/>
                  </a:lnTo>
                  <a:lnTo>
                    <a:pt x="12" y="126"/>
                  </a:lnTo>
                  <a:lnTo>
                    <a:pt x="12" y="124"/>
                  </a:lnTo>
                  <a:lnTo>
                    <a:pt x="10" y="124"/>
                  </a:lnTo>
                  <a:lnTo>
                    <a:pt x="8" y="124"/>
                  </a:lnTo>
                  <a:lnTo>
                    <a:pt x="6" y="124"/>
                  </a:lnTo>
                  <a:lnTo>
                    <a:pt x="4" y="124"/>
                  </a:lnTo>
                  <a:lnTo>
                    <a:pt x="4" y="126"/>
                  </a:lnTo>
                  <a:lnTo>
                    <a:pt x="4" y="128"/>
                  </a:lnTo>
                  <a:lnTo>
                    <a:pt x="4" y="130"/>
                  </a:lnTo>
                  <a:lnTo>
                    <a:pt x="2" y="130"/>
                  </a:lnTo>
                  <a:lnTo>
                    <a:pt x="2" y="132"/>
                  </a:lnTo>
                  <a:lnTo>
                    <a:pt x="2" y="134"/>
                  </a:lnTo>
                  <a:lnTo>
                    <a:pt x="0" y="136"/>
                  </a:lnTo>
                  <a:lnTo>
                    <a:pt x="2" y="136"/>
                  </a:lnTo>
                  <a:lnTo>
                    <a:pt x="2" y="138"/>
                  </a:lnTo>
                  <a:lnTo>
                    <a:pt x="4" y="138"/>
                  </a:lnTo>
                  <a:lnTo>
                    <a:pt x="4" y="136"/>
                  </a:lnTo>
                  <a:lnTo>
                    <a:pt x="8" y="136"/>
                  </a:lnTo>
                  <a:lnTo>
                    <a:pt x="10" y="136"/>
                  </a:lnTo>
                  <a:lnTo>
                    <a:pt x="10" y="138"/>
                  </a:lnTo>
                  <a:lnTo>
                    <a:pt x="12" y="138"/>
                  </a:lnTo>
                  <a:lnTo>
                    <a:pt x="12" y="140"/>
                  </a:lnTo>
                  <a:lnTo>
                    <a:pt x="16" y="142"/>
                  </a:lnTo>
                  <a:lnTo>
                    <a:pt x="18" y="142"/>
                  </a:lnTo>
                  <a:lnTo>
                    <a:pt x="18" y="144"/>
                  </a:lnTo>
                  <a:lnTo>
                    <a:pt x="20" y="144"/>
                  </a:lnTo>
                  <a:lnTo>
                    <a:pt x="20" y="146"/>
                  </a:lnTo>
                  <a:lnTo>
                    <a:pt x="20" y="148"/>
                  </a:lnTo>
                  <a:lnTo>
                    <a:pt x="20" y="150"/>
                  </a:lnTo>
                  <a:lnTo>
                    <a:pt x="20" y="152"/>
                  </a:lnTo>
                  <a:lnTo>
                    <a:pt x="22" y="152"/>
                  </a:lnTo>
                  <a:close/>
                </a:path>
              </a:pathLst>
            </a:custGeom>
            <a:grpFill/>
            <a:ln w="3175">
              <a:solidFill>
                <a:schemeClr val="bg1"/>
              </a:solidFill>
              <a:round/>
              <a:headEnd/>
              <a:tailEnd/>
            </a:ln>
          </p:spPr>
          <p:txBody>
            <a:bodyPr/>
            <a:lstStyle/>
            <a:p>
              <a:endParaRPr lang="en-US" dirty="0"/>
            </a:p>
          </p:txBody>
        </p:sp>
        <p:sp>
          <p:nvSpPr>
            <p:cNvPr id="740" name="Freeform 61"/>
            <p:cNvSpPr>
              <a:spLocks noChangeAspect="1"/>
            </p:cNvSpPr>
            <p:nvPr/>
          </p:nvSpPr>
          <p:spPr bwMode="auto">
            <a:xfrm>
              <a:off x="3089" y="1801"/>
              <a:ext cx="190" cy="194"/>
            </a:xfrm>
            <a:custGeom>
              <a:avLst/>
              <a:gdLst/>
              <a:ahLst/>
              <a:cxnLst>
                <a:cxn ang="0">
                  <a:pos x="2" y="12"/>
                </a:cxn>
                <a:cxn ang="0">
                  <a:pos x="6" y="20"/>
                </a:cxn>
                <a:cxn ang="0">
                  <a:pos x="0" y="28"/>
                </a:cxn>
                <a:cxn ang="0">
                  <a:pos x="8" y="42"/>
                </a:cxn>
                <a:cxn ang="0">
                  <a:pos x="8" y="62"/>
                </a:cxn>
                <a:cxn ang="0">
                  <a:pos x="10" y="116"/>
                </a:cxn>
                <a:cxn ang="0">
                  <a:pos x="12" y="168"/>
                </a:cxn>
                <a:cxn ang="0">
                  <a:pos x="12" y="186"/>
                </a:cxn>
                <a:cxn ang="0">
                  <a:pos x="66" y="186"/>
                </a:cxn>
                <a:cxn ang="0">
                  <a:pos x="96" y="188"/>
                </a:cxn>
                <a:cxn ang="0">
                  <a:pos x="110" y="188"/>
                </a:cxn>
                <a:cxn ang="0">
                  <a:pos x="114" y="186"/>
                </a:cxn>
                <a:cxn ang="0">
                  <a:pos x="120" y="184"/>
                </a:cxn>
                <a:cxn ang="0">
                  <a:pos x="136" y="186"/>
                </a:cxn>
                <a:cxn ang="0">
                  <a:pos x="146" y="186"/>
                </a:cxn>
                <a:cxn ang="0">
                  <a:pos x="150" y="190"/>
                </a:cxn>
                <a:cxn ang="0">
                  <a:pos x="160" y="190"/>
                </a:cxn>
                <a:cxn ang="0">
                  <a:pos x="166" y="182"/>
                </a:cxn>
                <a:cxn ang="0">
                  <a:pos x="174" y="178"/>
                </a:cxn>
                <a:cxn ang="0">
                  <a:pos x="178" y="170"/>
                </a:cxn>
                <a:cxn ang="0">
                  <a:pos x="184" y="168"/>
                </a:cxn>
                <a:cxn ang="0">
                  <a:pos x="186" y="162"/>
                </a:cxn>
                <a:cxn ang="0">
                  <a:pos x="186" y="150"/>
                </a:cxn>
                <a:cxn ang="0">
                  <a:pos x="190" y="148"/>
                </a:cxn>
                <a:cxn ang="0">
                  <a:pos x="180" y="140"/>
                </a:cxn>
                <a:cxn ang="0">
                  <a:pos x="170" y="118"/>
                </a:cxn>
                <a:cxn ang="0">
                  <a:pos x="162" y="106"/>
                </a:cxn>
                <a:cxn ang="0">
                  <a:pos x="158" y="92"/>
                </a:cxn>
                <a:cxn ang="0">
                  <a:pos x="150" y="80"/>
                </a:cxn>
                <a:cxn ang="0">
                  <a:pos x="148" y="76"/>
                </a:cxn>
                <a:cxn ang="0">
                  <a:pos x="138" y="62"/>
                </a:cxn>
                <a:cxn ang="0">
                  <a:pos x="132" y="52"/>
                </a:cxn>
                <a:cxn ang="0">
                  <a:pos x="132" y="48"/>
                </a:cxn>
                <a:cxn ang="0">
                  <a:pos x="126" y="40"/>
                </a:cxn>
                <a:cxn ang="0">
                  <a:pos x="130" y="36"/>
                </a:cxn>
                <a:cxn ang="0">
                  <a:pos x="134" y="38"/>
                </a:cxn>
                <a:cxn ang="0">
                  <a:pos x="136" y="46"/>
                </a:cxn>
                <a:cxn ang="0">
                  <a:pos x="142" y="54"/>
                </a:cxn>
                <a:cxn ang="0">
                  <a:pos x="142" y="58"/>
                </a:cxn>
                <a:cxn ang="0">
                  <a:pos x="152" y="72"/>
                </a:cxn>
                <a:cxn ang="0">
                  <a:pos x="162" y="70"/>
                </a:cxn>
                <a:cxn ang="0">
                  <a:pos x="160" y="66"/>
                </a:cxn>
                <a:cxn ang="0">
                  <a:pos x="166" y="50"/>
                </a:cxn>
                <a:cxn ang="0">
                  <a:pos x="168" y="40"/>
                </a:cxn>
                <a:cxn ang="0">
                  <a:pos x="158" y="12"/>
                </a:cxn>
                <a:cxn ang="0">
                  <a:pos x="156" y="6"/>
                </a:cxn>
                <a:cxn ang="0">
                  <a:pos x="146" y="10"/>
                </a:cxn>
                <a:cxn ang="0">
                  <a:pos x="134" y="8"/>
                </a:cxn>
                <a:cxn ang="0">
                  <a:pos x="128" y="10"/>
                </a:cxn>
                <a:cxn ang="0">
                  <a:pos x="120" y="4"/>
                </a:cxn>
                <a:cxn ang="0">
                  <a:pos x="108" y="2"/>
                </a:cxn>
                <a:cxn ang="0">
                  <a:pos x="102" y="4"/>
                </a:cxn>
                <a:cxn ang="0">
                  <a:pos x="88" y="8"/>
                </a:cxn>
                <a:cxn ang="0">
                  <a:pos x="84" y="10"/>
                </a:cxn>
                <a:cxn ang="0">
                  <a:pos x="76" y="14"/>
                </a:cxn>
                <a:cxn ang="0">
                  <a:pos x="70" y="14"/>
                </a:cxn>
                <a:cxn ang="0">
                  <a:pos x="56" y="10"/>
                </a:cxn>
                <a:cxn ang="0">
                  <a:pos x="42" y="4"/>
                </a:cxn>
                <a:cxn ang="0">
                  <a:pos x="32" y="4"/>
                </a:cxn>
                <a:cxn ang="0">
                  <a:pos x="22" y="0"/>
                </a:cxn>
                <a:cxn ang="0">
                  <a:pos x="12" y="2"/>
                </a:cxn>
                <a:cxn ang="0">
                  <a:pos x="4" y="4"/>
                </a:cxn>
              </a:cxnLst>
              <a:rect l="0" t="0" r="r" b="b"/>
              <a:pathLst>
                <a:path w="190" h="194">
                  <a:moveTo>
                    <a:pt x="4" y="4"/>
                  </a:moveTo>
                  <a:lnTo>
                    <a:pt x="4" y="4"/>
                  </a:lnTo>
                  <a:lnTo>
                    <a:pt x="2" y="6"/>
                  </a:lnTo>
                  <a:lnTo>
                    <a:pt x="2" y="8"/>
                  </a:lnTo>
                  <a:lnTo>
                    <a:pt x="2" y="10"/>
                  </a:lnTo>
                  <a:lnTo>
                    <a:pt x="2" y="12"/>
                  </a:lnTo>
                  <a:lnTo>
                    <a:pt x="4" y="14"/>
                  </a:lnTo>
                  <a:lnTo>
                    <a:pt x="6" y="16"/>
                  </a:lnTo>
                  <a:lnTo>
                    <a:pt x="6" y="18"/>
                  </a:lnTo>
                  <a:lnTo>
                    <a:pt x="6" y="20"/>
                  </a:lnTo>
                  <a:lnTo>
                    <a:pt x="4" y="22"/>
                  </a:lnTo>
                  <a:lnTo>
                    <a:pt x="2" y="24"/>
                  </a:lnTo>
                  <a:lnTo>
                    <a:pt x="2" y="26"/>
                  </a:lnTo>
                  <a:lnTo>
                    <a:pt x="0" y="26"/>
                  </a:lnTo>
                  <a:lnTo>
                    <a:pt x="0" y="28"/>
                  </a:lnTo>
                  <a:lnTo>
                    <a:pt x="2" y="30"/>
                  </a:lnTo>
                  <a:lnTo>
                    <a:pt x="2" y="32"/>
                  </a:lnTo>
                  <a:lnTo>
                    <a:pt x="4" y="36"/>
                  </a:lnTo>
                  <a:lnTo>
                    <a:pt x="6" y="38"/>
                  </a:lnTo>
                  <a:lnTo>
                    <a:pt x="6" y="40"/>
                  </a:lnTo>
                  <a:lnTo>
                    <a:pt x="8" y="42"/>
                  </a:lnTo>
                  <a:lnTo>
                    <a:pt x="8" y="44"/>
                  </a:lnTo>
                  <a:lnTo>
                    <a:pt x="8" y="46"/>
                  </a:lnTo>
                  <a:lnTo>
                    <a:pt x="8" y="48"/>
                  </a:lnTo>
                  <a:lnTo>
                    <a:pt x="8" y="50"/>
                  </a:lnTo>
                  <a:lnTo>
                    <a:pt x="8" y="54"/>
                  </a:lnTo>
                  <a:lnTo>
                    <a:pt x="8" y="58"/>
                  </a:lnTo>
                  <a:lnTo>
                    <a:pt x="8" y="62"/>
                  </a:lnTo>
                  <a:lnTo>
                    <a:pt x="8" y="68"/>
                  </a:lnTo>
                  <a:lnTo>
                    <a:pt x="8" y="72"/>
                  </a:lnTo>
                  <a:lnTo>
                    <a:pt x="8" y="78"/>
                  </a:lnTo>
                  <a:lnTo>
                    <a:pt x="8" y="84"/>
                  </a:lnTo>
                  <a:lnTo>
                    <a:pt x="10" y="90"/>
                  </a:lnTo>
                  <a:lnTo>
                    <a:pt x="10" y="102"/>
                  </a:lnTo>
                  <a:lnTo>
                    <a:pt x="10" y="116"/>
                  </a:lnTo>
                  <a:lnTo>
                    <a:pt x="10" y="128"/>
                  </a:lnTo>
                  <a:lnTo>
                    <a:pt x="10" y="142"/>
                  </a:lnTo>
                  <a:lnTo>
                    <a:pt x="12" y="148"/>
                  </a:lnTo>
                  <a:lnTo>
                    <a:pt x="12" y="154"/>
                  </a:lnTo>
                  <a:lnTo>
                    <a:pt x="12" y="158"/>
                  </a:lnTo>
                  <a:lnTo>
                    <a:pt x="12" y="164"/>
                  </a:lnTo>
                  <a:lnTo>
                    <a:pt x="12" y="168"/>
                  </a:lnTo>
                  <a:lnTo>
                    <a:pt x="12" y="172"/>
                  </a:lnTo>
                  <a:lnTo>
                    <a:pt x="12" y="176"/>
                  </a:lnTo>
                  <a:lnTo>
                    <a:pt x="12" y="180"/>
                  </a:lnTo>
                  <a:lnTo>
                    <a:pt x="12" y="182"/>
                  </a:lnTo>
                  <a:lnTo>
                    <a:pt x="12" y="184"/>
                  </a:lnTo>
                  <a:lnTo>
                    <a:pt x="12" y="186"/>
                  </a:lnTo>
                  <a:lnTo>
                    <a:pt x="22" y="186"/>
                  </a:lnTo>
                  <a:lnTo>
                    <a:pt x="30" y="186"/>
                  </a:lnTo>
                  <a:lnTo>
                    <a:pt x="38" y="186"/>
                  </a:lnTo>
                  <a:lnTo>
                    <a:pt x="46" y="186"/>
                  </a:lnTo>
                  <a:lnTo>
                    <a:pt x="54" y="186"/>
                  </a:lnTo>
                  <a:lnTo>
                    <a:pt x="60" y="186"/>
                  </a:lnTo>
                  <a:lnTo>
                    <a:pt x="66" y="186"/>
                  </a:lnTo>
                  <a:lnTo>
                    <a:pt x="72" y="186"/>
                  </a:lnTo>
                  <a:lnTo>
                    <a:pt x="76" y="186"/>
                  </a:lnTo>
                  <a:lnTo>
                    <a:pt x="82" y="186"/>
                  </a:lnTo>
                  <a:lnTo>
                    <a:pt x="84" y="186"/>
                  </a:lnTo>
                  <a:lnTo>
                    <a:pt x="90" y="186"/>
                  </a:lnTo>
                  <a:lnTo>
                    <a:pt x="92" y="186"/>
                  </a:lnTo>
                  <a:lnTo>
                    <a:pt x="96" y="188"/>
                  </a:lnTo>
                  <a:lnTo>
                    <a:pt x="100" y="188"/>
                  </a:lnTo>
                  <a:lnTo>
                    <a:pt x="102" y="188"/>
                  </a:lnTo>
                  <a:lnTo>
                    <a:pt x="104" y="188"/>
                  </a:lnTo>
                  <a:lnTo>
                    <a:pt x="106" y="188"/>
                  </a:lnTo>
                  <a:lnTo>
                    <a:pt x="108" y="188"/>
                  </a:lnTo>
                  <a:lnTo>
                    <a:pt x="110" y="188"/>
                  </a:lnTo>
                  <a:lnTo>
                    <a:pt x="112" y="188"/>
                  </a:lnTo>
                  <a:lnTo>
                    <a:pt x="114" y="188"/>
                  </a:lnTo>
                  <a:lnTo>
                    <a:pt x="114" y="186"/>
                  </a:lnTo>
                  <a:lnTo>
                    <a:pt x="116" y="184"/>
                  </a:lnTo>
                  <a:lnTo>
                    <a:pt x="118" y="182"/>
                  </a:lnTo>
                  <a:lnTo>
                    <a:pt x="120" y="184"/>
                  </a:lnTo>
                  <a:lnTo>
                    <a:pt x="120" y="186"/>
                  </a:lnTo>
                  <a:lnTo>
                    <a:pt x="124" y="186"/>
                  </a:lnTo>
                  <a:lnTo>
                    <a:pt x="130" y="186"/>
                  </a:lnTo>
                  <a:lnTo>
                    <a:pt x="132" y="186"/>
                  </a:lnTo>
                  <a:lnTo>
                    <a:pt x="136" y="186"/>
                  </a:lnTo>
                  <a:lnTo>
                    <a:pt x="138" y="186"/>
                  </a:lnTo>
                  <a:lnTo>
                    <a:pt x="140" y="186"/>
                  </a:lnTo>
                  <a:lnTo>
                    <a:pt x="142" y="186"/>
                  </a:lnTo>
                  <a:lnTo>
                    <a:pt x="144" y="186"/>
                  </a:lnTo>
                  <a:lnTo>
                    <a:pt x="146" y="186"/>
                  </a:lnTo>
                  <a:lnTo>
                    <a:pt x="148" y="186"/>
                  </a:lnTo>
                  <a:lnTo>
                    <a:pt x="148" y="188"/>
                  </a:lnTo>
                  <a:lnTo>
                    <a:pt x="150" y="190"/>
                  </a:lnTo>
                  <a:lnTo>
                    <a:pt x="152" y="192"/>
                  </a:lnTo>
                  <a:lnTo>
                    <a:pt x="154" y="192"/>
                  </a:lnTo>
                  <a:lnTo>
                    <a:pt x="156" y="194"/>
                  </a:lnTo>
                  <a:lnTo>
                    <a:pt x="156" y="192"/>
                  </a:lnTo>
                  <a:lnTo>
                    <a:pt x="158" y="192"/>
                  </a:lnTo>
                  <a:lnTo>
                    <a:pt x="160" y="190"/>
                  </a:lnTo>
                  <a:lnTo>
                    <a:pt x="160" y="188"/>
                  </a:lnTo>
                  <a:lnTo>
                    <a:pt x="162" y="186"/>
                  </a:lnTo>
                  <a:lnTo>
                    <a:pt x="162" y="184"/>
                  </a:lnTo>
                  <a:lnTo>
                    <a:pt x="164" y="182"/>
                  </a:lnTo>
                  <a:lnTo>
                    <a:pt x="166" y="182"/>
                  </a:lnTo>
                  <a:lnTo>
                    <a:pt x="168" y="182"/>
                  </a:lnTo>
                  <a:lnTo>
                    <a:pt x="170" y="182"/>
                  </a:lnTo>
                  <a:lnTo>
                    <a:pt x="172" y="182"/>
                  </a:lnTo>
                  <a:lnTo>
                    <a:pt x="172" y="180"/>
                  </a:lnTo>
                  <a:lnTo>
                    <a:pt x="174" y="180"/>
                  </a:lnTo>
                  <a:lnTo>
                    <a:pt x="174" y="178"/>
                  </a:lnTo>
                  <a:lnTo>
                    <a:pt x="176" y="178"/>
                  </a:lnTo>
                  <a:lnTo>
                    <a:pt x="176" y="176"/>
                  </a:lnTo>
                  <a:lnTo>
                    <a:pt x="176" y="174"/>
                  </a:lnTo>
                  <a:lnTo>
                    <a:pt x="176" y="172"/>
                  </a:lnTo>
                  <a:lnTo>
                    <a:pt x="176" y="170"/>
                  </a:lnTo>
                  <a:lnTo>
                    <a:pt x="178" y="170"/>
                  </a:lnTo>
                  <a:lnTo>
                    <a:pt x="180" y="170"/>
                  </a:lnTo>
                  <a:lnTo>
                    <a:pt x="182" y="170"/>
                  </a:lnTo>
                  <a:lnTo>
                    <a:pt x="184" y="168"/>
                  </a:lnTo>
                  <a:lnTo>
                    <a:pt x="186" y="168"/>
                  </a:lnTo>
                  <a:lnTo>
                    <a:pt x="188" y="166"/>
                  </a:lnTo>
                  <a:lnTo>
                    <a:pt x="186" y="162"/>
                  </a:lnTo>
                  <a:lnTo>
                    <a:pt x="186" y="160"/>
                  </a:lnTo>
                  <a:lnTo>
                    <a:pt x="186" y="156"/>
                  </a:lnTo>
                  <a:lnTo>
                    <a:pt x="186" y="154"/>
                  </a:lnTo>
                  <a:lnTo>
                    <a:pt x="186" y="152"/>
                  </a:lnTo>
                  <a:lnTo>
                    <a:pt x="186" y="150"/>
                  </a:lnTo>
                  <a:lnTo>
                    <a:pt x="186" y="148"/>
                  </a:lnTo>
                  <a:lnTo>
                    <a:pt x="188" y="148"/>
                  </a:lnTo>
                  <a:lnTo>
                    <a:pt x="190" y="148"/>
                  </a:lnTo>
                  <a:lnTo>
                    <a:pt x="188" y="148"/>
                  </a:lnTo>
                  <a:lnTo>
                    <a:pt x="186" y="146"/>
                  </a:lnTo>
                  <a:lnTo>
                    <a:pt x="184" y="144"/>
                  </a:lnTo>
                  <a:lnTo>
                    <a:pt x="182" y="142"/>
                  </a:lnTo>
                  <a:lnTo>
                    <a:pt x="180" y="140"/>
                  </a:lnTo>
                  <a:lnTo>
                    <a:pt x="178" y="136"/>
                  </a:lnTo>
                  <a:lnTo>
                    <a:pt x="176" y="132"/>
                  </a:lnTo>
                  <a:lnTo>
                    <a:pt x="174" y="128"/>
                  </a:lnTo>
                  <a:lnTo>
                    <a:pt x="172" y="126"/>
                  </a:lnTo>
                  <a:lnTo>
                    <a:pt x="172" y="122"/>
                  </a:lnTo>
                  <a:lnTo>
                    <a:pt x="172" y="120"/>
                  </a:lnTo>
                  <a:lnTo>
                    <a:pt x="170" y="118"/>
                  </a:lnTo>
                  <a:lnTo>
                    <a:pt x="170" y="116"/>
                  </a:lnTo>
                  <a:lnTo>
                    <a:pt x="168" y="114"/>
                  </a:lnTo>
                  <a:lnTo>
                    <a:pt x="168" y="112"/>
                  </a:lnTo>
                  <a:lnTo>
                    <a:pt x="166" y="112"/>
                  </a:lnTo>
                  <a:lnTo>
                    <a:pt x="166" y="110"/>
                  </a:lnTo>
                  <a:lnTo>
                    <a:pt x="164" y="108"/>
                  </a:lnTo>
                  <a:lnTo>
                    <a:pt x="162" y="106"/>
                  </a:lnTo>
                  <a:lnTo>
                    <a:pt x="162" y="104"/>
                  </a:lnTo>
                  <a:lnTo>
                    <a:pt x="160" y="102"/>
                  </a:lnTo>
                  <a:lnTo>
                    <a:pt x="160" y="100"/>
                  </a:lnTo>
                  <a:lnTo>
                    <a:pt x="158" y="98"/>
                  </a:lnTo>
                  <a:lnTo>
                    <a:pt x="158" y="96"/>
                  </a:lnTo>
                  <a:lnTo>
                    <a:pt x="158" y="94"/>
                  </a:lnTo>
                  <a:lnTo>
                    <a:pt x="158" y="92"/>
                  </a:lnTo>
                  <a:lnTo>
                    <a:pt x="158" y="90"/>
                  </a:lnTo>
                  <a:lnTo>
                    <a:pt x="154" y="86"/>
                  </a:lnTo>
                  <a:lnTo>
                    <a:pt x="152" y="84"/>
                  </a:lnTo>
                  <a:lnTo>
                    <a:pt x="150" y="82"/>
                  </a:lnTo>
                  <a:lnTo>
                    <a:pt x="150" y="80"/>
                  </a:lnTo>
                  <a:lnTo>
                    <a:pt x="148" y="80"/>
                  </a:lnTo>
                  <a:lnTo>
                    <a:pt x="148" y="78"/>
                  </a:lnTo>
                  <a:lnTo>
                    <a:pt x="148" y="76"/>
                  </a:lnTo>
                  <a:lnTo>
                    <a:pt x="148" y="74"/>
                  </a:lnTo>
                  <a:lnTo>
                    <a:pt x="148" y="72"/>
                  </a:lnTo>
                  <a:lnTo>
                    <a:pt x="146" y="72"/>
                  </a:lnTo>
                  <a:lnTo>
                    <a:pt x="144" y="70"/>
                  </a:lnTo>
                  <a:lnTo>
                    <a:pt x="142" y="68"/>
                  </a:lnTo>
                  <a:lnTo>
                    <a:pt x="140" y="64"/>
                  </a:lnTo>
                  <a:lnTo>
                    <a:pt x="138" y="62"/>
                  </a:lnTo>
                  <a:lnTo>
                    <a:pt x="136" y="60"/>
                  </a:lnTo>
                  <a:lnTo>
                    <a:pt x="136" y="58"/>
                  </a:lnTo>
                  <a:lnTo>
                    <a:pt x="134" y="58"/>
                  </a:lnTo>
                  <a:lnTo>
                    <a:pt x="134" y="56"/>
                  </a:lnTo>
                  <a:lnTo>
                    <a:pt x="132" y="54"/>
                  </a:lnTo>
                  <a:lnTo>
                    <a:pt x="132" y="52"/>
                  </a:lnTo>
                  <a:lnTo>
                    <a:pt x="132" y="50"/>
                  </a:lnTo>
                  <a:lnTo>
                    <a:pt x="132" y="48"/>
                  </a:lnTo>
                  <a:lnTo>
                    <a:pt x="132" y="46"/>
                  </a:lnTo>
                  <a:lnTo>
                    <a:pt x="130" y="44"/>
                  </a:lnTo>
                  <a:lnTo>
                    <a:pt x="130" y="42"/>
                  </a:lnTo>
                  <a:lnTo>
                    <a:pt x="128" y="42"/>
                  </a:lnTo>
                  <a:lnTo>
                    <a:pt x="126" y="40"/>
                  </a:lnTo>
                  <a:lnTo>
                    <a:pt x="126" y="38"/>
                  </a:lnTo>
                  <a:lnTo>
                    <a:pt x="128" y="38"/>
                  </a:lnTo>
                  <a:lnTo>
                    <a:pt x="128" y="36"/>
                  </a:lnTo>
                  <a:lnTo>
                    <a:pt x="130" y="36"/>
                  </a:lnTo>
                  <a:lnTo>
                    <a:pt x="132" y="36"/>
                  </a:lnTo>
                  <a:lnTo>
                    <a:pt x="132" y="38"/>
                  </a:lnTo>
                  <a:lnTo>
                    <a:pt x="134" y="38"/>
                  </a:lnTo>
                  <a:lnTo>
                    <a:pt x="134" y="40"/>
                  </a:lnTo>
                  <a:lnTo>
                    <a:pt x="134" y="42"/>
                  </a:lnTo>
                  <a:lnTo>
                    <a:pt x="134" y="44"/>
                  </a:lnTo>
                  <a:lnTo>
                    <a:pt x="134" y="46"/>
                  </a:lnTo>
                  <a:lnTo>
                    <a:pt x="136" y="46"/>
                  </a:lnTo>
                  <a:lnTo>
                    <a:pt x="138" y="48"/>
                  </a:lnTo>
                  <a:lnTo>
                    <a:pt x="140" y="50"/>
                  </a:lnTo>
                  <a:lnTo>
                    <a:pt x="142" y="52"/>
                  </a:lnTo>
                  <a:lnTo>
                    <a:pt x="142" y="54"/>
                  </a:lnTo>
                  <a:lnTo>
                    <a:pt x="140" y="56"/>
                  </a:lnTo>
                  <a:lnTo>
                    <a:pt x="140" y="58"/>
                  </a:lnTo>
                  <a:lnTo>
                    <a:pt x="142" y="58"/>
                  </a:lnTo>
                  <a:lnTo>
                    <a:pt x="142" y="60"/>
                  </a:lnTo>
                  <a:lnTo>
                    <a:pt x="144" y="64"/>
                  </a:lnTo>
                  <a:lnTo>
                    <a:pt x="148" y="68"/>
                  </a:lnTo>
                  <a:lnTo>
                    <a:pt x="150" y="70"/>
                  </a:lnTo>
                  <a:lnTo>
                    <a:pt x="152" y="72"/>
                  </a:lnTo>
                  <a:lnTo>
                    <a:pt x="154" y="72"/>
                  </a:lnTo>
                  <a:lnTo>
                    <a:pt x="156" y="74"/>
                  </a:lnTo>
                  <a:lnTo>
                    <a:pt x="160" y="72"/>
                  </a:lnTo>
                  <a:lnTo>
                    <a:pt x="162" y="72"/>
                  </a:lnTo>
                  <a:lnTo>
                    <a:pt x="162" y="70"/>
                  </a:lnTo>
                  <a:lnTo>
                    <a:pt x="164" y="70"/>
                  </a:lnTo>
                  <a:lnTo>
                    <a:pt x="162" y="68"/>
                  </a:lnTo>
                  <a:lnTo>
                    <a:pt x="162" y="66"/>
                  </a:lnTo>
                  <a:lnTo>
                    <a:pt x="160" y="66"/>
                  </a:lnTo>
                  <a:lnTo>
                    <a:pt x="162" y="64"/>
                  </a:lnTo>
                  <a:lnTo>
                    <a:pt x="162" y="62"/>
                  </a:lnTo>
                  <a:lnTo>
                    <a:pt x="162" y="60"/>
                  </a:lnTo>
                  <a:lnTo>
                    <a:pt x="164" y="56"/>
                  </a:lnTo>
                  <a:lnTo>
                    <a:pt x="166" y="52"/>
                  </a:lnTo>
                  <a:lnTo>
                    <a:pt x="166" y="50"/>
                  </a:lnTo>
                  <a:lnTo>
                    <a:pt x="166" y="48"/>
                  </a:lnTo>
                  <a:lnTo>
                    <a:pt x="166" y="44"/>
                  </a:lnTo>
                  <a:lnTo>
                    <a:pt x="168" y="42"/>
                  </a:lnTo>
                  <a:lnTo>
                    <a:pt x="168" y="40"/>
                  </a:lnTo>
                  <a:lnTo>
                    <a:pt x="166" y="34"/>
                  </a:lnTo>
                  <a:lnTo>
                    <a:pt x="164" y="28"/>
                  </a:lnTo>
                  <a:lnTo>
                    <a:pt x="162" y="24"/>
                  </a:lnTo>
                  <a:lnTo>
                    <a:pt x="160" y="20"/>
                  </a:lnTo>
                  <a:lnTo>
                    <a:pt x="160" y="18"/>
                  </a:lnTo>
                  <a:lnTo>
                    <a:pt x="158" y="14"/>
                  </a:lnTo>
                  <a:lnTo>
                    <a:pt x="158" y="12"/>
                  </a:lnTo>
                  <a:lnTo>
                    <a:pt x="156" y="10"/>
                  </a:lnTo>
                  <a:lnTo>
                    <a:pt x="156" y="8"/>
                  </a:lnTo>
                  <a:lnTo>
                    <a:pt x="156" y="6"/>
                  </a:lnTo>
                  <a:lnTo>
                    <a:pt x="154" y="6"/>
                  </a:lnTo>
                  <a:lnTo>
                    <a:pt x="154" y="8"/>
                  </a:lnTo>
                  <a:lnTo>
                    <a:pt x="152" y="8"/>
                  </a:lnTo>
                  <a:lnTo>
                    <a:pt x="148" y="8"/>
                  </a:lnTo>
                  <a:lnTo>
                    <a:pt x="146" y="10"/>
                  </a:lnTo>
                  <a:lnTo>
                    <a:pt x="142" y="10"/>
                  </a:lnTo>
                  <a:lnTo>
                    <a:pt x="140" y="10"/>
                  </a:lnTo>
                  <a:lnTo>
                    <a:pt x="138" y="10"/>
                  </a:lnTo>
                  <a:lnTo>
                    <a:pt x="136" y="10"/>
                  </a:lnTo>
                  <a:lnTo>
                    <a:pt x="134" y="8"/>
                  </a:lnTo>
                  <a:lnTo>
                    <a:pt x="132" y="8"/>
                  </a:lnTo>
                  <a:lnTo>
                    <a:pt x="132" y="10"/>
                  </a:lnTo>
                  <a:lnTo>
                    <a:pt x="130" y="10"/>
                  </a:lnTo>
                  <a:lnTo>
                    <a:pt x="128" y="10"/>
                  </a:lnTo>
                  <a:lnTo>
                    <a:pt x="126" y="8"/>
                  </a:lnTo>
                  <a:lnTo>
                    <a:pt x="124" y="8"/>
                  </a:lnTo>
                  <a:lnTo>
                    <a:pt x="122" y="6"/>
                  </a:lnTo>
                  <a:lnTo>
                    <a:pt x="120" y="4"/>
                  </a:lnTo>
                  <a:lnTo>
                    <a:pt x="120" y="2"/>
                  </a:lnTo>
                  <a:lnTo>
                    <a:pt x="118" y="2"/>
                  </a:lnTo>
                  <a:lnTo>
                    <a:pt x="116" y="2"/>
                  </a:lnTo>
                  <a:lnTo>
                    <a:pt x="114" y="2"/>
                  </a:lnTo>
                  <a:lnTo>
                    <a:pt x="112" y="2"/>
                  </a:lnTo>
                  <a:lnTo>
                    <a:pt x="110" y="2"/>
                  </a:lnTo>
                  <a:lnTo>
                    <a:pt x="108" y="2"/>
                  </a:lnTo>
                  <a:lnTo>
                    <a:pt x="106" y="4"/>
                  </a:lnTo>
                  <a:lnTo>
                    <a:pt x="104" y="4"/>
                  </a:lnTo>
                  <a:lnTo>
                    <a:pt x="102" y="4"/>
                  </a:lnTo>
                  <a:lnTo>
                    <a:pt x="100" y="4"/>
                  </a:lnTo>
                  <a:lnTo>
                    <a:pt x="96" y="2"/>
                  </a:lnTo>
                  <a:lnTo>
                    <a:pt x="94" y="4"/>
                  </a:lnTo>
                  <a:lnTo>
                    <a:pt x="92" y="4"/>
                  </a:lnTo>
                  <a:lnTo>
                    <a:pt x="90" y="4"/>
                  </a:lnTo>
                  <a:lnTo>
                    <a:pt x="88" y="8"/>
                  </a:lnTo>
                  <a:lnTo>
                    <a:pt x="86" y="10"/>
                  </a:lnTo>
                  <a:lnTo>
                    <a:pt x="84" y="10"/>
                  </a:lnTo>
                  <a:lnTo>
                    <a:pt x="82" y="10"/>
                  </a:lnTo>
                  <a:lnTo>
                    <a:pt x="80" y="10"/>
                  </a:lnTo>
                  <a:lnTo>
                    <a:pt x="80" y="12"/>
                  </a:lnTo>
                  <a:lnTo>
                    <a:pt x="78" y="12"/>
                  </a:lnTo>
                  <a:lnTo>
                    <a:pt x="76" y="14"/>
                  </a:lnTo>
                  <a:lnTo>
                    <a:pt x="76" y="16"/>
                  </a:lnTo>
                  <a:lnTo>
                    <a:pt x="74" y="14"/>
                  </a:lnTo>
                  <a:lnTo>
                    <a:pt x="70" y="14"/>
                  </a:lnTo>
                  <a:lnTo>
                    <a:pt x="68" y="12"/>
                  </a:lnTo>
                  <a:lnTo>
                    <a:pt x="66" y="12"/>
                  </a:lnTo>
                  <a:lnTo>
                    <a:pt x="64" y="10"/>
                  </a:lnTo>
                  <a:lnTo>
                    <a:pt x="62" y="10"/>
                  </a:lnTo>
                  <a:lnTo>
                    <a:pt x="60" y="10"/>
                  </a:lnTo>
                  <a:lnTo>
                    <a:pt x="56" y="10"/>
                  </a:lnTo>
                  <a:lnTo>
                    <a:pt x="54" y="10"/>
                  </a:lnTo>
                  <a:lnTo>
                    <a:pt x="50" y="10"/>
                  </a:lnTo>
                  <a:lnTo>
                    <a:pt x="48" y="10"/>
                  </a:lnTo>
                  <a:lnTo>
                    <a:pt x="48" y="8"/>
                  </a:lnTo>
                  <a:lnTo>
                    <a:pt x="44" y="6"/>
                  </a:lnTo>
                  <a:lnTo>
                    <a:pt x="42" y="4"/>
                  </a:lnTo>
                  <a:lnTo>
                    <a:pt x="40" y="4"/>
                  </a:lnTo>
                  <a:lnTo>
                    <a:pt x="36" y="4"/>
                  </a:lnTo>
                  <a:lnTo>
                    <a:pt x="34" y="4"/>
                  </a:lnTo>
                  <a:lnTo>
                    <a:pt x="32" y="4"/>
                  </a:lnTo>
                  <a:lnTo>
                    <a:pt x="30" y="2"/>
                  </a:lnTo>
                  <a:lnTo>
                    <a:pt x="28" y="2"/>
                  </a:lnTo>
                  <a:lnTo>
                    <a:pt x="24" y="0"/>
                  </a:lnTo>
                  <a:lnTo>
                    <a:pt x="22" y="0"/>
                  </a:lnTo>
                  <a:lnTo>
                    <a:pt x="20" y="0"/>
                  </a:lnTo>
                  <a:lnTo>
                    <a:pt x="18" y="0"/>
                  </a:lnTo>
                  <a:lnTo>
                    <a:pt x="16" y="2"/>
                  </a:lnTo>
                  <a:lnTo>
                    <a:pt x="14" y="2"/>
                  </a:lnTo>
                  <a:lnTo>
                    <a:pt x="12" y="2"/>
                  </a:lnTo>
                  <a:lnTo>
                    <a:pt x="10" y="0"/>
                  </a:lnTo>
                  <a:lnTo>
                    <a:pt x="8" y="0"/>
                  </a:lnTo>
                  <a:lnTo>
                    <a:pt x="6" y="2"/>
                  </a:lnTo>
                  <a:lnTo>
                    <a:pt x="6" y="4"/>
                  </a:lnTo>
                  <a:lnTo>
                    <a:pt x="4" y="4"/>
                  </a:lnTo>
                  <a:close/>
                </a:path>
              </a:pathLst>
            </a:custGeom>
            <a:grpFill/>
            <a:ln w="3175">
              <a:solidFill>
                <a:schemeClr val="bg1"/>
              </a:solidFill>
              <a:round/>
              <a:headEnd/>
              <a:tailEnd/>
            </a:ln>
          </p:spPr>
          <p:txBody>
            <a:bodyPr/>
            <a:lstStyle/>
            <a:p>
              <a:endParaRPr lang="en-US" dirty="0"/>
            </a:p>
          </p:txBody>
        </p:sp>
        <p:sp>
          <p:nvSpPr>
            <p:cNvPr id="741" name="Freeform 62"/>
            <p:cNvSpPr>
              <a:spLocks noChangeAspect="1"/>
            </p:cNvSpPr>
            <p:nvPr/>
          </p:nvSpPr>
          <p:spPr bwMode="auto">
            <a:xfrm>
              <a:off x="2827" y="2159"/>
              <a:ext cx="130" cy="220"/>
            </a:xfrm>
            <a:custGeom>
              <a:avLst/>
              <a:gdLst/>
              <a:ahLst/>
              <a:cxnLst>
                <a:cxn ang="0">
                  <a:pos x="96" y="0"/>
                </a:cxn>
                <a:cxn ang="0">
                  <a:pos x="94" y="8"/>
                </a:cxn>
                <a:cxn ang="0">
                  <a:pos x="100" y="14"/>
                </a:cxn>
                <a:cxn ang="0">
                  <a:pos x="102" y="24"/>
                </a:cxn>
                <a:cxn ang="0">
                  <a:pos x="94" y="34"/>
                </a:cxn>
                <a:cxn ang="0">
                  <a:pos x="88" y="42"/>
                </a:cxn>
                <a:cxn ang="0">
                  <a:pos x="84" y="48"/>
                </a:cxn>
                <a:cxn ang="0">
                  <a:pos x="82" y="56"/>
                </a:cxn>
                <a:cxn ang="0">
                  <a:pos x="80" y="68"/>
                </a:cxn>
                <a:cxn ang="0">
                  <a:pos x="74" y="72"/>
                </a:cxn>
                <a:cxn ang="0">
                  <a:pos x="66" y="88"/>
                </a:cxn>
                <a:cxn ang="0">
                  <a:pos x="62" y="100"/>
                </a:cxn>
                <a:cxn ang="0">
                  <a:pos x="56" y="108"/>
                </a:cxn>
                <a:cxn ang="0">
                  <a:pos x="52" y="118"/>
                </a:cxn>
                <a:cxn ang="0">
                  <a:pos x="48" y="126"/>
                </a:cxn>
                <a:cxn ang="0">
                  <a:pos x="42" y="122"/>
                </a:cxn>
                <a:cxn ang="0">
                  <a:pos x="36" y="114"/>
                </a:cxn>
                <a:cxn ang="0">
                  <a:pos x="34" y="118"/>
                </a:cxn>
                <a:cxn ang="0">
                  <a:pos x="22" y="122"/>
                </a:cxn>
                <a:cxn ang="0">
                  <a:pos x="10" y="136"/>
                </a:cxn>
                <a:cxn ang="0">
                  <a:pos x="6" y="142"/>
                </a:cxn>
                <a:cxn ang="0">
                  <a:pos x="4" y="158"/>
                </a:cxn>
                <a:cxn ang="0">
                  <a:pos x="0" y="164"/>
                </a:cxn>
                <a:cxn ang="0">
                  <a:pos x="8" y="164"/>
                </a:cxn>
                <a:cxn ang="0">
                  <a:pos x="14" y="176"/>
                </a:cxn>
                <a:cxn ang="0">
                  <a:pos x="20" y="176"/>
                </a:cxn>
                <a:cxn ang="0">
                  <a:pos x="20" y="186"/>
                </a:cxn>
                <a:cxn ang="0">
                  <a:pos x="26" y="188"/>
                </a:cxn>
                <a:cxn ang="0">
                  <a:pos x="26" y="198"/>
                </a:cxn>
                <a:cxn ang="0">
                  <a:pos x="22" y="206"/>
                </a:cxn>
                <a:cxn ang="0">
                  <a:pos x="32" y="210"/>
                </a:cxn>
                <a:cxn ang="0">
                  <a:pos x="48" y="210"/>
                </a:cxn>
                <a:cxn ang="0">
                  <a:pos x="54" y="208"/>
                </a:cxn>
                <a:cxn ang="0">
                  <a:pos x="62" y="210"/>
                </a:cxn>
                <a:cxn ang="0">
                  <a:pos x="66" y="206"/>
                </a:cxn>
                <a:cxn ang="0">
                  <a:pos x="80" y="208"/>
                </a:cxn>
                <a:cxn ang="0">
                  <a:pos x="82" y="212"/>
                </a:cxn>
                <a:cxn ang="0">
                  <a:pos x="98" y="210"/>
                </a:cxn>
                <a:cxn ang="0">
                  <a:pos x="110" y="214"/>
                </a:cxn>
                <a:cxn ang="0">
                  <a:pos x="122" y="214"/>
                </a:cxn>
                <a:cxn ang="0">
                  <a:pos x="128" y="216"/>
                </a:cxn>
                <a:cxn ang="0">
                  <a:pos x="130" y="208"/>
                </a:cxn>
                <a:cxn ang="0">
                  <a:pos x="128" y="200"/>
                </a:cxn>
                <a:cxn ang="0">
                  <a:pos x="126" y="194"/>
                </a:cxn>
                <a:cxn ang="0">
                  <a:pos x="114" y="182"/>
                </a:cxn>
                <a:cxn ang="0">
                  <a:pos x="112" y="172"/>
                </a:cxn>
                <a:cxn ang="0">
                  <a:pos x="106" y="164"/>
                </a:cxn>
                <a:cxn ang="0">
                  <a:pos x="106" y="152"/>
                </a:cxn>
                <a:cxn ang="0">
                  <a:pos x="102" y="148"/>
                </a:cxn>
                <a:cxn ang="0">
                  <a:pos x="104" y="138"/>
                </a:cxn>
                <a:cxn ang="0">
                  <a:pos x="100" y="134"/>
                </a:cxn>
                <a:cxn ang="0">
                  <a:pos x="108" y="124"/>
                </a:cxn>
                <a:cxn ang="0">
                  <a:pos x="110" y="120"/>
                </a:cxn>
                <a:cxn ang="0">
                  <a:pos x="114" y="110"/>
                </a:cxn>
                <a:cxn ang="0">
                  <a:pos x="118" y="104"/>
                </a:cxn>
                <a:cxn ang="0">
                  <a:pos x="110" y="84"/>
                </a:cxn>
                <a:cxn ang="0">
                  <a:pos x="94" y="68"/>
                </a:cxn>
                <a:cxn ang="0">
                  <a:pos x="106" y="60"/>
                </a:cxn>
                <a:cxn ang="0">
                  <a:pos x="120" y="58"/>
                </a:cxn>
                <a:cxn ang="0">
                  <a:pos x="110" y="46"/>
                </a:cxn>
                <a:cxn ang="0">
                  <a:pos x="110" y="30"/>
                </a:cxn>
                <a:cxn ang="0">
                  <a:pos x="106" y="18"/>
                </a:cxn>
                <a:cxn ang="0">
                  <a:pos x="106" y="8"/>
                </a:cxn>
              </a:cxnLst>
              <a:rect l="0" t="0" r="r" b="b"/>
              <a:pathLst>
                <a:path w="130" h="220">
                  <a:moveTo>
                    <a:pt x="100" y="6"/>
                  </a:moveTo>
                  <a:lnTo>
                    <a:pt x="100" y="4"/>
                  </a:lnTo>
                  <a:lnTo>
                    <a:pt x="100" y="2"/>
                  </a:lnTo>
                  <a:lnTo>
                    <a:pt x="98" y="0"/>
                  </a:lnTo>
                  <a:lnTo>
                    <a:pt x="96" y="0"/>
                  </a:lnTo>
                  <a:lnTo>
                    <a:pt x="94" y="0"/>
                  </a:lnTo>
                  <a:lnTo>
                    <a:pt x="92" y="0"/>
                  </a:lnTo>
                  <a:lnTo>
                    <a:pt x="92" y="2"/>
                  </a:lnTo>
                  <a:lnTo>
                    <a:pt x="92" y="4"/>
                  </a:lnTo>
                  <a:lnTo>
                    <a:pt x="94" y="6"/>
                  </a:lnTo>
                  <a:lnTo>
                    <a:pt x="94" y="8"/>
                  </a:lnTo>
                  <a:lnTo>
                    <a:pt x="94" y="10"/>
                  </a:lnTo>
                  <a:lnTo>
                    <a:pt x="94" y="12"/>
                  </a:lnTo>
                  <a:lnTo>
                    <a:pt x="94" y="14"/>
                  </a:lnTo>
                  <a:lnTo>
                    <a:pt x="94" y="16"/>
                  </a:lnTo>
                  <a:lnTo>
                    <a:pt x="96" y="16"/>
                  </a:lnTo>
                  <a:lnTo>
                    <a:pt x="96" y="14"/>
                  </a:lnTo>
                  <a:lnTo>
                    <a:pt x="98" y="14"/>
                  </a:lnTo>
                  <a:lnTo>
                    <a:pt x="100" y="14"/>
                  </a:lnTo>
                  <a:lnTo>
                    <a:pt x="102" y="14"/>
                  </a:lnTo>
                  <a:lnTo>
                    <a:pt x="102" y="16"/>
                  </a:lnTo>
                  <a:lnTo>
                    <a:pt x="102" y="20"/>
                  </a:lnTo>
                  <a:lnTo>
                    <a:pt x="102" y="22"/>
                  </a:lnTo>
                  <a:lnTo>
                    <a:pt x="102" y="24"/>
                  </a:lnTo>
                  <a:lnTo>
                    <a:pt x="102" y="26"/>
                  </a:lnTo>
                  <a:lnTo>
                    <a:pt x="102" y="28"/>
                  </a:lnTo>
                  <a:lnTo>
                    <a:pt x="102" y="30"/>
                  </a:lnTo>
                  <a:lnTo>
                    <a:pt x="100" y="30"/>
                  </a:lnTo>
                  <a:lnTo>
                    <a:pt x="98" y="32"/>
                  </a:lnTo>
                  <a:lnTo>
                    <a:pt x="94" y="34"/>
                  </a:lnTo>
                  <a:lnTo>
                    <a:pt x="92" y="36"/>
                  </a:lnTo>
                  <a:lnTo>
                    <a:pt x="90" y="38"/>
                  </a:lnTo>
                  <a:lnTo>
                    <a:pt x="88" y="42"/>
                  </a:lnTo>
                  <a:lnTo>
                    <a:pt x="88" y="44"/>
                  </a:lnTo>
                  <a:lnTo>
                    <a:pt x="86" y="46"/>
                  </a:lnTo>
                  <a:lnTo>
                    <a:pt x="84" y="46"/>
                  </a:lnTo>
                  <a:lnTo>
                    <a:pt x="84" y="48"/>
                  </a:lnTo>
                  <a:lnTo>
                    <a:pt x="84" y="50"/>
                  </a:lnTo>
                  <a:lnTo>
                    <a:pt x="84" y="52"/>
                  </a:lnTo>
                  <a:lnTo>
                    <a:pt x="84" y="54"/>
                  </a:lnTo>
                  <a:lnTo>
                    <a:pt x="82" y="56"/>
                  </a:lnTo>
                  <a:lnTo>
                    <a:pt x="82" y="58"/>
                  </a:lnTo>
                  <a:lnTo>
                    <a:pt x="82" y="60"/>
                  </a:lnTo>
                  <a:lnTo>
                    <a:pt x="82" y="64"/>
                  </a:lnTo>
                  <a:lnTo>
                    <a:pt x="82" y="66"/>
                  </a:lnTo>
                  <a:lnTo>
                    <a:pt x="80" y="68"/>
                  </a:lnTo>
                  <a:lnTo>
                    <a:pt x="80" y="70"/>
                  </a:lnTo>
                  <a:lnTo>
                    <a:pt x="78" y="70"/>
                  </a:lnTo>
                  <a:lnTo>
                    <a:pt x="76" y="70"/>
                  </a:lnTo>
                  <a:lnTo>
                    <a:pt x="74" y="70"/>
                  </a:lnTo>
                  <a:lnTo>
                    <a:pt x="74" y="72"/>
                  </a:lnTo>
                  <a:lnTo>
                    <a:pt x="74" y="76"/>
                  </a:lnTo>
                  <a:lnTo>
                    <a:pt x="74" y="80"/>
                  </a:lnTo>
                  <a:lnTo>
                    <a:pt x="74" y="82"/>
                  </a:lnTo>
                  <a:lnTo>
                    <a:pt x="74" y="84"/>
                  </a:lnTo>
                  <a:lnTo>
                    <a:pt x="72" y="84"/>
                  </a:lnTo>
                  <a:lnTo>
                    <a:pt x="72" y="86"/>
                  </a:lnTo>
                  <a:lnTo>
                    <a:pt x="68" y="88"/>
                  </a:lnTo>
                  <a:lnTo>
                    <a:pt x="66" y="88"/>
                  </a:lnTo>
                  <a:lnTo>
                    <a:pt x="66" y="90"/>
                  </a:lnTo>
                  <a:lnTo>
                    <a:pt x="64" y="90"/>
                  </a:lnTo>
                  <a:lnTo>
                    <a:pt x="64" y="92"/>
                  </a:lnTo>
                  <a:lnTo>
                    <a:pt x="64" y="94"/>
                  </a:lnTo>
                  <a:lnTo>
                    <a:pt x="64" y="96"/>
                  </a:lnTo>
                  <a:lnTo>
                    <a:pt x="62" y="98"/>
                  </a:lnTo>
                  <a:lnTo>
                    <a:pt x="62" y="100"/>
                  </a:lnTo>
                  <a:lnTo>
                    <a:pt x="60" y="102"/>
                  </a:lnTo>
                  <a:lnTo>
                    <a:pt x="60" y="104"/>
                  </a:lnTo>
                  <a:lnTo>
                    <a:pt x="58" y="106"/>
                  </a:lnTo>
                  <a:lnTo>
                    <a:pt x="58" y="108"/>
                  </a:lnTo>
                  <a:lnTo>
                    <a:pt x="56" y="108"/>
                  </a:lnTo>
                  <a:lnTo>
                    <a:pt x="58" y="108"/>
                  </a:lnTo>
                  <a:lnTo>
                    <a:pt x="58" y="110"/>
                  </a:lnTo>
                  <a:lnTo>
                    <a:pt x="58" y="114"/>
                  </a:lnTo>
                  <a:lnTo>
                    <a:pt x="56" y="116"/>
                  </a:lnTo>
                  <a:lnTo>
                    <a:pt x="54" y="116"/>
                  </a:lnTo>
                  <a:lnTo>
                    <a:pt x="52" y="118"/>
                  </a:lnTo>
                  <a:lnTo>
                    <a:pt x="52" y="120"/>
                  </a:lnTo>
                  <a:lnTo>
                    <a:pt x="50" y="120"/>
                  </a:lnTo>
                  <a:lnTo>
                    <a:pt x="50" y="122"/>
                  </a:lnTo>
                  <a:lnTo>
                    <a:pt x="50" y="124"/>
                  </a:lnTo>
                  <a:lnTo>
                    <a:pt x="50" y="126"/>
                  </a:lnTo>
                  <a:lnTo>
                    <a:pt x="48" y="126"/>
                  </a:lnTo>
                  <a:lnTo>
                    <a:pt x="48" y="128"/>
                  </a:lnTo>
                  <a:lnTo>
                    <a:pt x="46" y="128"/>
                  </a:lnTo>
                  <a:lnTo>
                    <a:pt x="44" y="128"/>
                  </a:lnTo>
                  <a:lnTo>
                    <a:pt x="44" y="126"/>
                  </a:lnTo>
                  <a:lnTo>
                    <a:pt x="42" y="124"/>
                  </a:lnTo>
                  <a:lnTo>
                    <a:pt x="42" y="122"/>
                  </a:lnTo>
                  <a:lnTo>
                    <a:pt x="42" y="120"/>
                  </a:lnTo>
                  <a:lnTo>
                    <a:pt x="42" y="118"/>
                  </a:lnTo>
                  <a:lnTo>
                    <a:pt x="40" y="118"/>
                  </a:lnTo>
                  <a:lnTo>
                    <a:pt x="38" y="116"/>
                  </a:lnTo>
                  <a:lnTo>
                    <a:pt x="36" y="114"/>
                  </a:lnTo>
                  <a:lnTo>
                    <a:pt x="36" y="116"/>
                  </a:lnTo>
                  <a:lnTo>
                    <a:pt x="36" y="118"/>
                  </a:lnTo>
                  <a:lnTo>
                    <a:pt x="34" y="118"/>
                  </a:lnTo>
                  <a:lnTo>
                    <a:pt x="32" y="118"/>
                  </a:lnTo>
                  <a:lnTo>
                    <a:pt x="30" y="118"/>
                  </a:lnTo>
                  <a:lnTo>
                    <a:pt x="28" y="118"/>
                  </a:lnTo>
                  <a:lnTo>
                    <a:pt x="28" y="116"/>
                  </a:lnTo>
                  <a:lnTo>
                    <a:pt x="26" y="118"/>
                  </a:lnTo>
                  <a:lnTo>
                    <a:pt x="24" y="118"/>
                  </a:lnTo>
                  <a:lnTo>
                    <a:pt x="22" y="122"/>
                  </a:lnTo>
                  <a:lnTo>
                    <a:pt x="22" y="124"/>
                  </a:lnTo>
                  <a:lnTo>
                    <a:pt x="20" y="126"/>
                  </a:lnTo>
                  <a:lnTo>
                    <a:pt x="18" y="128"/>
                  </a:lnTo>
                  <a:lnTo>
                    <a:pt x="16" y="130"/>
                  </a:lnTo>
                  <a:lnTo>
                    <a:pt x="14" y="132"/>
                  </a:lnTo>
                  <a:lnTo>
                    <a:pt x="12" y="134"/>
                  </a:lnTo>
                  <a:lnTo>
                    <a:pt x="10" y="136"/>
                  </a:lnTo>
                  <a:lnTo>
                    <a:pt x="8" y="138"/>
                  </a:lnTo>
                  <a:lnTo>
                    <a:pt x="6" y="138"/>
                  </a:lnTo>
                  <a:lnTo>
                    <a:pt x="6" y="140"/>
                  </a:lnTo>
                  <a:lnTo>
                    <a:pt x="6" y="142"/>
                  </a:lnTo>
                  <a:lnTo>
                    <a:pt x="6" y="144"/>
                  </a:lnTo>
                  <a:lnTo>
                    <a:pt x="6" y="148"/>
                  </a:lnTo>
                  <a:lnTo>
                    <a:pt x="6" y="150"/>
                  </a:lnTo>
                  <a:lnTo>
                    <a:pt x="6" y="152"/>
                  </a:lnTo>
                  <a:lnTo>
                    <a:pt x="6" y="154"/>
                  </a:lnTo>
                  <a:lnTo>
                    <a:pt x="4" y="154"/>
                  </a:lnTo>
                  <a:lnTo>
                    <a:pt x="4" y="158"/>
                  </a:lnTo>
                  <a:lnTo>
                    <a:pt x="2" y="160"/>
                  </a:lnTo>
                  <a:lnTo>
                    <a:pt x="2" y="162"/>
                  </a:lnTo>
                  <a:lnTo>
                    <a:pt x="0" y="164"/>
                  </a:lnTo>
                  <a:lnTo>
                    <a:pt x="2" y="164"/>
                  </a:lnTo>
                  <a:lnTo>
                    <a:pt x="4" y="164"/>
                  </a:lnTo>
                  <a:lnTo>
                    <a:pt x="6" y="164"/>
                  </a:lnTo>
                  <a:lnTo>
                    <a:pt x="6" y="162"/>
                  </a:lnTo>
                  <a:lnTo>
                    <a:pt x="8" y="162"/>
                  </a:lnTo>
                  <a:lnTo>
                    <a:pt x="8" y="164"/>
                  </a:lnTo>
                  <a:lnTo>
                    <a:pt x="8" y="166"/>
                  </a:lnTo>
                  <a:lnTo>
                    <a:pt x="8" y="168"/>
                  </a:lnTo>
                  <a:lnTo>
                    <a:pt x="8" y="170"/>
                  </a:lnTo>
                  <a:lnTo>
                    <a:pt x="10" y="172"/>
                  </a:lnTo>
                  <a:lnTo>
                    <a:pt x="10" y="174"/>
                  </a:lnTo>
                  <a:lnTo>
                    <a:pt x="12" y="176"/>
                  </a:lnTo>
                  <a:lnTo>
                    <a:pt x="14" y="176"/>
                  </a:lnTo>
                  <a:lnTo>
                    <a:pt x="16" y="178"/>
                  </a:lnTo>
                  <a:lnTo>
                    <a:pt x="18" y="176"/>
                  </a:lnTo>
                  <a:lnTo>
                    <a:pt x="20" y="174"/>
                  </a:lnTo>
                  <a:lnTo>
                    <a:pt x="22" y="172"/>
                  </a:lnTo>
                  <a:lnTo>
                    <a:pt x="20" y="176"/>
                  </a:lnTo>
                  <a:lnTo>
                    <a:pt x="18" y="176"/>
                  </a:lnTo>
                  <a:lnTo>
                    <a:pt x="18" y="178"/>
                  </a:lnTo>
                  <a:lnTo>
                    <a:pt x="18" y="180"/>
                  </a:lnTo>
                  <a:lnTo>
                    <a:pt x="16" y="180"/>
                  </a:lnTo>
                  <a:lnTo>
                    <a:pt x="18" y="182"/>
                  </a:lnTo>
                  <a:lnTo>
                    <a:pt x="20" y="184"/>
                  </a:lnTo>
                  <a:lnTo>
                    <a:pt x="20" y="186"/>
                  </a:lnTo>
                  <a:lnTo>
                    <a:pt x="22" y="188"/>
                  </a:lnTo>
                  <a:lnTo>
                    <a:pt x="24" y="188"/>
                  </a:lnTo>
                  <a:lnTo>
                    <a:pt x="26" y="188"/>
                  </a:lnTo>
                  <a:lnTo>
                    <a:pt x="26" y="190"/>
                  </a:lnTo>
                  <a:lnTo>
                    <a:pt x="26" y="192"/>
                  </a:lnTo>
                  <a:lnTo>
                    <a:pt x="26" y="194"/>
                  </a:lnTo>
                  <a:lnTo>
                    <a:pt x="26" y="196"/>
                  </a:lnTo>
                  <a:lnTo>
                    <a:pt x="26" y="198"/>
                  </a:lnTo>
                  <a:lnTo>
                    <a:pt x="24" y="200"/>
                  </a:lnTo>
                  <a:lnTo>
                    <a:pt x="22" y="200"/>
                  </a:lnTo>
                  <a:lnTo>
                    <a:pt x="22" y="202"/>
                  </a:lnTo>
                  <a:lnTo>
                    <a:pt x="22" y="204"/>
                  </a:lnTo>
                  <a:lnTo>
                    <a:pt x="22" y="206"/>
                  </a:lnTo>
                  <a:lnTo>
                    <a:pt x="22" y="208"/>
                  </a:lnTo>
                  <a:lnTo>
                    <a:pt x="24" y="208"/>
                  </a:lnTo>
                  <a:lnTo>
                    <a:pt x="24" y="210"/>
                  </a:lnTo>
                  <a:lnTo>
                    <a:pt x="26" y="210"/>
                  </a:lnTo>
                  <a:lnTo>
                    <a:pt x="30" y="210"/>
                  </a:lnTo>
                  <a:lnTo>
                    <a:pt x="32" y="210"/>
                  </a:lnTo>
                  <a:lnTo>
                    <a:pt x="36" y="210"/>
                  </a:lnTo>
                  <a:lnTo>
                    <a:pt x="38" y="210"/>
                  </a:lnTo>
                  <a:lnTo>
                    <a:pt x="40" y="210"/>
                  </a:lnTo>
                  <a:lnTo>
                    <a:pt x="42" y="210"/>
                  </a:lnTo>
                  <a:lnTo>
                    <a:pt x="44" y="210"/>
                  </a:lnTo>
                  <a:lnTo>
                    <a:pt x="46" y="210"/>
                  </a:lnTo>
                  <a:lnTo>
                    <a:pt x="48" y="210"/>
                  </a:lnTo>
                  <a:lnTo>
                    <a:pt x="50" y="208"/>
                  </a:lnTo>
                  <a:lnTo>
                    <a:pt x="52" y="206"/>
                  </a:lnTo>
                  <a:lnTo>
                    <a:pt x="54" y="208"/>
                  </a:lnTo>
                  <a:lnTo>
                    <a:pt x="56" y="208"/>
                  </a:lnTo>
                  <a:lnTo>
                    <a:pt x="56" y="210"/>
                  </a:lnTo>
                  <a:lnTo>
                    <a:pt x="58" y="210"/>
                  </a:lnTo>
                  <a:lnTo>
                    <a:pt x="60" y="210"/>
                  </a:lnTo>
                  <a:lnTo>
                    <a:pt x="62" y="210"/>
                  </a:lnTo>
                  <a:lnTo>
                    <a:pt x="62" y="208"/>
                  </a:lnTo>
                  <a:lnTo>
                    <a:pt x="64" y="208"/>
                  </a:lnTo>
                  <a:lnTo>
                    <a:pt x="64" y="206"/>
                  </a:lnTo>
                  <a:lnTo>
                    <a:pt x="66" y="206"/>
                  </a:lnTo>
                  <a:lnTo>
                    <a:pt x="68" y="206"/>
                  </a:lnTo>
                  <a:lnTo>
                    <a:pt x="68" y="208"/>
                  </a:lnTo>
                  <a:lnTo>
                    <a:pt x="70" y="208"/>
                  </a:lnTo>
                  <a:lnTo>
                    <a:pt x="72" y="208"/>
                  </a:lnTo>
                  <a:lnTo>
                    <a:pt x="74" y="208"/>
                  </a:lnTo>
                  <a:lnTo>
                    <a:pt x="76" y="208"/>
                  </a:lnTo>
                  <a:lnTo>
                    <a:pt x="78" y="208"/>
                  </a:lnTo>
                  <a:lnTo>
                    <a:pt x="80" y="208"/>
                  </a:lnTo>
                  <a:lnTo>
                    <a:pt x="82" y="208"/>
                  </a:lnTo>
                  <a:lnTo>
                    <a:pt x="82" y="210"/>
                  </a:lnTo>
                  <a:lnTo>
                    <a:pt x="82" y="212"/>
                  </a:lnTo>
                  <a:lnTo>
                    <a:pt x="84" y="212"/>
                  </a:lnTo>
                  <a:lnTo>
                    <a:pt x="84" y="210"/>
                  </a:lnTo>
                  <a:lnTo>
                    <a:pt x="88" y="210"/>
                  </a:lnTo>
                  <a:lnTo>
                    <a:pt x="92" y="210"/>
                  </a:lnTo>
                  <a:lnTo>
                    <a:pt x="96" y="210"/>
                  </a:lnTo>
                  <a:lnTo>
                    <a:pt x="98" y="210"/>
                  </a:lnTo>
                  <a:lnTo>
                    <a:pt x="100" y="210"/>
                  </a:lnTo>
                  <a:lnTo>
                    <a:pt x="102" y="210"/>
                  </a:lnTo>
                  <a:lnTo>
                    <a:pt x="104" y="210"/>
                  </a:lnTo>
                  <a:lnTo>
                    <a:pt x="106" y="210"/>
                  </a:lnTo>
                  <a:lnTo>
                    <a:pt x="108" y="212"/>
                  </a:lnTo>
                  <a:lnTo>
                    <a:pt x="110" y="214"/>
                  </a:lnTo>
                  <a:lnTo>
                    <a:pt x="112" y="214"/>
                  </a:lnTo>
                  <a:lnTo>
                    <a:pt x="114" y="214"/>
                  </a:lnTo>
                  <a:lnTo>
                    <a:pt x="116" y="214"/>
                  </a:lnTo>
                  <a:lnTo>
                    <a:pt x="118" y="214"/>
                  </a:lnTo>
                  <a:lnTo>
                    <a:pt x="120" y="214"/>
                  </a:lnTo>
                  <a:lnTo>
                    <a:pt x="122" y="214"/>
                  </a:lnTo>
                  <a:lnTo>
                    <a:pt x="124" y="216"/>
                  </a:lnTo>
                  <a:lnTo>
                    <a:pt x="126" y="216"/>
                  </a:lnTo>
                  <a:lnTo>
                    <a:pt x="126" y="218"/>
                  </a:lnTo>
                  <a:lnTo>
                    <a:pt x="128" y="218"/>
                  </a:lnTo>
                  <a:lnTo>
                    <a:pt x="128" y="220"/>
                  </a:lnTo>
                  <a:lnTo>
                    <a:pt x="128" y="216"/>
                  </a:lnTo>
                  <a:lnTo>
                    <a:pt x="128" y="214"/>
                  </a:lnTo>
                  <a:lnTo>
                    <a:pt x="128" y="212"/>
                  </a:lnTo>
                  <a:lnTo>
                    <a:pt x="128" y="210"/>
                  </a:lnTo>
                  <a:lnTo>
                    <a:pt x="130" y="208"/>
                  </a:lnTo>
                  <a:lnTo>
                    <a:pt x="130" y="206"/>
                  </a:lnTo>
                  <a:lnTo>
                    <a:pt x="128" y="206"/>
                  </a:lnTo>
                  <a:lnTo>
                    <a:pt x="128" y="204"/>
                  </a:lnTo>
                  <a:lnTo>
                    <a:pt x="128" y="202"/>
                  </a:lnTo>
                  <a:lnTo>
                    <a:pt x="128" y="200"/>
                  </a:lnTo>
                  <a:lnTo>
                    <a:pt x="128" y="198"/>
                  </a:lnTo>
                  <a:lnTo>
                    <a:pt x="128" y="196"/>
                  </a:lnTo>
                  <a:lnTo>
                    <a:pt x="128" y="194"/>
                  </a:lnTo>
                  <a:lnTo>
                    <a:pt x="126" y="194"/>
                  </a:lnTo>
                  <a:lnTo>
                    <a:pt x="126" y="192"/>
                  </a:lnTo>
                  <a:lnTo>
                    <a:pt x="124" y="192"/>
                  </a:lnTo>
                  <a:lnTo>
                    <a:pt x="122" y="190"/>
                  </a:lnTo>
                  <a:lnTo>
                    <a:pt x="118" y="188"/>
                  </a:lnTo>
                  <a:lnTo>
                    <a:pt x="118" y="186"/>
                  </a:lnTo>
                  <a:lnTo>
                    <a:pt x="116" y="186"/>
                  </a:lnTo>
                  <a:lnTo>
                    <a:pt x="114" y="182"/>
                  </a:lnTo>
                  <a:lnTo>
                    <a:pt x="112" y="180"/>
                  </a:lnTo>
                  <a:lnTo>
                    <a:pt x="112" y="178"/>
                  </a:lnTo>
                  <a:lnTo>
                    <a:pt x="110" y="176"/>
                  </a:lnTo>
                  <a:lnTo>
                    <a:pt x="112" y="176"/>
                  </a:lnTo>
                  <a:lnTo>
                    <a:pt x="112" y="174"/>
                  </a:lnTo>
                  <a:lnTo>
                    <a:pt x="112" y="172"/>
                  </a:lnTo>
                  <a:lnTo>
                    <a:pt x="112" y="170"/>
                  </a:lnTo>
                  <a:lnTo>
                    <a:pt x="112" y="168"/>
                  </a:lnTo>
                  <a:lnTo>
                    <a:pt x="110" y="166"/>
                  </a:lnTo>
                  <a:lnTo>
                    <a:pt x="108" y="166"/>
                  </a:lnTo>
                  <a:lnTo>
                    <a:pt x="106" y="164"/>
                  </a:lnTo>
                  <a:lnTo>
                    <a:pt x="106" y="162"/>
                  </a:lnTo>
                  <a:lnTo>
                    <a:pt x="106" y="160"/>
                  </a:lnTo>
                  <a:lnTo>
                    <a:pt x="106" y="158"/>
                  </a:lnTo>
                  <a:lnTo>
                    <a:pt x="106" y="156"/>
                  </a:lnTo>
                  <a:lnTo>
                    <a:pt x="106" y="154"/>
                  </a:lnTo>
                  <a:lnTo>
                    <a:pt x="106" y="152"/>
                  </a:lnTo>
                  <a:lnTo>
                    <a:pt x="104" y="152"/>
                  </a:lnTo>
                  <a:lnTo>
                    <a:pt x="104" y="150"/>
                  </a:lnTo>
                  <a:lnTo>
                    <a:pt x="102" y="150"/>
                  </a:lnTo>
                  <a:lnTo>
                    <a:pt x="102" y="148"/>
                  </a:lnTo>
                  <a:lnTo>
                    <a:pt x="104" y="148"/>
                  </a:lnTo>
                  <a:lnTo>
                    <a:pt x="104" y="146"/>
                  </a:lnTo>
                  <a:lnTo>
                    <a:pt x="104" y="144"/>
                  </a:lnTo>
                  <a:lnTo>
                    <a:pt x="104" y="142"/>
                  </a:lnTo>
                  <a:lnTo>
                    <a:pt x="104" y="140"/>
                  </a:lnTo>
                  <a:lnTo>
                    <a:pt x="104" y="138"/>
                  </a:lnTo>
                  <a:lnTo>
                    <a:pt x="102" y="138"/>
                  </a:lnTo>
                  <a:lnTo>
                    <a:pt x="100" y="138"/>
                  </a:lnTo>
                  <a:lnTo>
                    <a:pt x="100" y="136"/>
                  </a:lnTo>
                  <a:lnTo>
                    <a:pt x="100" y="134"/>
                  </a:lnTo>
                  <a:lnTo>
                    <a:pt x="100" y="132"/>
                  </a:lnTo>
                  <a:lnTo>
                    <a:pt x="102" y="132"/>
                  </a:lnTo>
                  <a:lnTo>
                    <a:pt x="104" y="132"/>
                  </a:lnTo>
                  <a:lnTo>
                    <a:pt x="104" y="130"/>
                  </a:lnTo>
                  <a:lnTo>
                    <a:pt x="106" y="130"/>
                  </a:lnTo>
                  <a:lnTo>
                    <a:pt x="108" y="130"/>
                  </a:lnTo>
                  <a:lnTo>
                    <a:pt x="108" y="126"/>
                  </a:lnTo>
                  <a:lnTo>
                    <a:pt x="108" y="124"/>
                  </a:lnTo>
                  <a:lnTo>
                    <a:pt x="108" y="122"/>
                  </a:lnTo>
                  <a:lnTo>
                    <a:pt x="108" y="120"/>
                  </a:lnTo>
                  <a:lnTo>
                    <a:pt x="110" y="120"/>
                  </a:lnTo>
                  <a:lnTo>
                    <a:pt x="110" y="118"/>
                  </a:lnTo>
                  <a:lnTo>
                    <a:pt x="112" y="116"/>
                  </a:lnTo>
                  <a:lnTo>
                    <a:pt x="112" y="114"/>
                  </a:lnTo>
                  <a:lnTo>
                    <a:pt x="112" y="112"/>
                  </a:lnTo>
                  <a:lnTo>
                    <a:pt x="114" y="110"/>
                  </a:lnTo>
                  <a:lnTo>
                    <a:pt x="116" y="108"/>
                  </a:lnTo>
                  <a:lnTo>
                    <a:pt x="118" y="108"/>
                  </a:lnTo>
                  <a:lnTo>
                    <a:pt x="118" y="106"/>
                  </a:lnTo>
                  <a:lnTo>
                    <a:pt x="118" y="104"/>
                  </a:lnTo>
                  <a:lnTo>
                    <a:pt x="118" y="102"/>
                  </a:lnTo>
                  <a:lnTo>
                    <a:pt x="118" y="98"/>
                  </a:lnTo>
                  <a:lnTo>
                    <a:pt x="116" y="94"/>
                  </a:lnTo>
                  <a:lnTo>
                    <a:pt x="116" y="92"/>
                  </a:lnTo>
                  <a:lnTo>
                    <a:pt x="114" y="88"/>
                  </a:lnTo>
                  <a:lnTo>
                    <a:pt x="114" y="86"/>
                  </a:lnTo>
                  <a:lnTo>
                    <a:pt x="112" y="86"/>
                  </a:lnTo>
                  <a:lnTo>
                    <a:pt x="110" y="84"/>
                  </a:lnTo>
                  <a:lnTo>
                    <a:pt x="108" y="82"/>
                  </a:lnTo>
                  <a:lnTo>
                    <a:pt x="104" y="78"/>
                  </a:lnTo>
                  <a:lnTo>
                    <a:pt x="102" y="78"/>
                  </a:lnTo>
                  <a:lnTo>
                    <a:pt x="100" y="76"/>
                  </a:lnTo>
                  <a:lnTo>
                    <a:pt x="98" y="76"/>
                  </a:lnTo>
                  <a:lnTo>
                    <a:pt x="98" y="74"/>
                  </a:lnTo>
                  <a:lnTo>
                    <a:pt x="96" y="72"/>
                  </a:lnTo>
                  <a:lnTo>
                    <a:pt x="94" y="70"/>
                  </a:lnTo>
                  <a:lnTo>
                    <a:pt x="94" y="68"/>
                  </a:lnTo>
                  <a:lnTo>
                    <a:pt x="94" y="66"/>
                  </a:lnTo>
                  <a:lnTo>
                    <a:pt x="94" y="64"/>
                  </a:lnTo>
                  <a:lnTo>
                    <a:pt x="94" y="62"/>
                  </a:lnTo>
                  <a:lnTo>
                    <a:pt x="94" y="60"/>
                  </a:lnTo>
                  <a:lnTo>
                    <a:pt x="96" y="60"/>
                  </a:lnTo>
                  <a:lnTo>
                    <a:pt x="100" y="60"/>
                  </a:lnTo>
                  <a:lnTo>
                    <a:pt x="102" y="58"/>
                  </a:lnTo>
                  <a:lnTo>
                    <a:pt x="106" y="60"/>
                  </a:lnTo>
                  <a:lnTo>
                    <a:pt x="108" y="60"/>
                  </a:lnTo>
                  <a:lnTo>
                    <a:pt x="110" y="60"/>
                  </a:lnTo>
                  <a:lnTo>
                    <a:pt x="112" y="60"/>
                  </a:lnTo>
                  <a:lnTo>
                    <a:pt x="114" y="58"/>
                  </a:lnTo>
                  <a:lnTo>
                    <a:pt x="118" y="58"/>
                  </a:lnTo>
                  <a:lnTo>
                    <a:pt x="120" y="58"/>
                  </a:lnTo>
                  <a:lnTo>
                    <a:pt x="118" y="56"/>
                  </a:lnTo>
                  <a:lnTo>
                    <a:pt x="116" y="54"/>
                  </a:lnTo>
                  <a:lnTo>
                    <a:pt x="112" y="50"/>
                  </a:lnTo>
                  <a:lnTo>
                    <a:pt x="112" y="48"/>
                  </a:lnTo>
                  <a:lnTo>
                    <a:pt x="110" y="46"/>
                  </a:lnTo>
                  <a:lnTo>
                    <a:pt x="110" y="42"/>
                  </a:lnTo>
                  <a:lnTo>
                    <a:pt x="108" y="38"/>
                  </a:lnTo>
                  <a:lnTo>
                    <a:pt x="108" y="36"/>
                  </a:lnTo>
                  <a:lnTo>
                    <a:pt x="108" y="34"/>
                  </a:lnTo>
                  <a:lnTo>
                    <a:pt x="108" y="32"/>
                  </a:lnTo>
                  <a:lnTo>
                    <a:pt x="110" y="30"/>
                  </a:lnTo>
                  <a:lnTo>
                    <a:pt x="110" y="28"/>
                  </a:lnTo>
                  <a:lnTo>
                    <a:pt x="110" y="24"/>
                  </a:lnTo>
                  <a:lnTo>
                    <a:pt x="110" y="22"/>
                  </a:lnTo>
                  <a:lnTo>
                    <a:pt x="108" y="20"/>
                  </a:lnTo>
                  <a:lnTo>
                    <a:pt x="108" y="18"/>
                  </a:lnTo>
                  <a:lnTo>
                    <a:pt x="106" y="18"/>
                  </a:lnTo>
                  <a:lnTo>
                    <a:pt x="106" y="16"/>
                  </a:lnTo>
                  <a:lnTo>
                    <a:pt x="108" y="12"/>
                  </a:lnTo>
                  <a:lnTo>
                    <a:pt x="108" y="10"/>
                  </a:lnTo>
                  <a:lnTo>
                    <a:pt x="108" y="8"/>
                  </a:lnTo>
                  <a:lnTo>
                    <a:pt x="106" y="8"/>
                  </a:lnTo>
                  <a:lnTo>
                    <a:pt x="104" y="8"/>
                  </a:lnTo>
                  <a:lnTo>
                    <a:pt x="102" y="6"/>
                  </a:lnTo>
                  <a:lnTo>
                    <a:pt x="100" y="6"/>
                  </a:lnTo>
                  <a:close/>
                </a:path>
              </a:pathLst>
            </a:custGeom>
            <a:grpFill/>
            <a:ln w="3175">
              <a:solidFill>
                <a:schemeClr val="bg1"/>
              </a:solidFill>
              <a:round/>
              <a:headEnd/>
              <a:tailEnd/>
            </a:ln>
          </p:spPr>
          <p:txBody>
            <a:bodyPr/>
            <a:lstStyle/>
            <a:p>
              <a:endParaRPr lang="en-US" dirty="0"/>
            </a:p>
          </p:txBody>
        </p:sp>
        <p:sp>
          <p:nvSpPr>
            <p:cNvPr id="742" name="Freeform 63"/>
            <p:cNvSpPr>
              <a:spLocks noChangeAspect="1"/>
            </p:cNvSpPr>
            <p:nvPr/>
          </p:nvSpPr>
          <p:spPr bwMode="auto">
            <a:xfrm>
              <a:off x="2473" y="1721"/>
              <a:ext cx="200" cy="156"/>
            </a:xfrm>
            <a:custGeom>
              <a:avLst/>
              <a:gdLst/>
              <a:ahLst/>
              <a:cxnLst>
                <a:cxn ang="0">
                  <a:pos x="196" y="52"/>
                </a:cxn>
                <a:cxn ang="0">
                  <a:pos x="190" y="52"/>
                </a:cxn>
                <a:cxn ang="0">
                  <a:pos x="194" y="44"/>
                </a:cxn>
                <a:cxn ang="0">
                  <a:pos x="192" y="38"/>
                </a:cxn>
                <a:cxn ang="0">
                  <a:pos x="192" y="26"/>
                </a:cxn>
                <a:cxn ang="0">
                  <a:pos x="190" y="26"/>
                </a:cxn>
                <a:cxn ang="0">
                  <a:pos x="190" y="20"/>
                </a:cxn>
                <a:cxn ang="0">
                  <a:pos x="176" y="10"/>
                </a:cxn>
                <a:cxn ang="0">
                  <a:pos x="168" y="12"/>
                </a:cxn>
                <a:cxn ang="0">
                  <a:pos x="156" y="10"/>
                </a:cxn>
                <a:cxn ang="0">
                  <a:pos x="146" y="12"/>
                </a:cxn>
                <a:cxn ang="0">
                  <a:pos x="134" y="4"/>
                </a:cxn>
                <a:cxn ang="0">
                  <a:pos x="126" y="0"/>
                </a:cxn>
                <a:cxn ang="0">
                  <a:pos x="124" y="8"/>
                </a:cxn>
                <a:cxn ang="0">
                  <a:pos x="116" y="26"/>
                </a:cxn>
                <a:cxn ang="0">
                  <a:pos x="102" y="40"/>
                </a:cxn>
                <a:cxn ang="0">
                  <a:pos x="92" y="44"/>
                </a:cxn>
                <a:cxn ang="0">
                  <a:pos x="86" y="46"/>
                </a:cxn>
                <a:cxn ang="0">
                  <a:pos x="80" y="50"/>
                </a:cxn>
                <a:cxn ang="0">
                  <a:pos x="78" y="52"/>
                </a:cxn>
                <a:cxn ang="0">
                  <a:pos x="70" y="60"/>
                </a:cxn>
                <a:cxn ang="0">
                  <a:pos x="68" y="68"/>
                </a:cxn>
                <a:cxn ang="0">
                  <a:pos x="60" y="80"/>
                </a:cxn>
                <a:cxn ang="0">
                  <a:pos x="58" y="96"/>
                </a:cxn>
                <a:cxn ang="0">
                  <a:pos x="56" y="98"/>
                </a:cxn>
                <a:cxn ang="0">
                  <a:pos x="60" y="102"/>
                </a:cxn>
                <a:cxn ang="0">
                  <a:pos x="58" y="112"/>
                </a:cxn>
                <a:cxn ang="0">
                  <a:pos x="56" y="114"/>
                </a:cxn>
                <a:cxn ang="0">
                  <a:pos x="42" y="130"/>
                </a:cxn>
                <a:cxn ang="0">
                  <a:pos x="32" y="140"/>
                </a:cxn>
                <a:cxn ang="0">
                  <a:pos x="18" y="148"/>
                </a:cxn>
                <a:cxn ang="0">
                  <a:pos x="8" y="152"/>
                </a:cxn>
                <a:cxn ang="0">
                  <a:pos x="2" y="152"/>
                </a:cxn>
                <a:cxn ang="0">
                  <a:pos x="28" y="156"/>
                </a:cxn>
                <a:cxn ang="0">
                  <a:pos x="56" y="156"/>
                </a:cxn>
                <a:cxn ang="0">
                  <a:pos x="70" y="156"/>
                </a:cxn>
                <a:cxn ang="0">
                  <a:pos x="74" y="150"/>
                </a:cxn>
                <a:cxn ang="0">
                  <a:pos x="74" y="142"/>
                </a:cxn>
                <a:cxn ang="0">
                  <a:pos x="74" y="136"/>
                </a:cxn>
                <a:cxn ang="0">
                  <a:pos x="82" y="132"/>
                </a:cxn>
                <a:cxn ang="0">
                  <a:pos x="90" y="124"/>
                </a:cxn>
                <a:cxn ang="0">
                  <a:pos x="96" y="122"/>
                </a:cxn>
                <a:cxn ang="0">
                  <a:pos x="100" y="118"/>
                </a:cxn>
                <a:cxn ang="0">
                  <a:pos x="108" y="122"/>
                </a:cxn>
                <a:cxn ang="0">
                  <a:pos x="112" y="116"/>
                </a:cxn>
                <a:cxn ang="0">
                  <a:pos x="116" y="114"/>
                </a:cxn>
                <a:cxn ang="0">
                  <a:pos x="122" y="114"/>
                </a:cxn>
                <a:cxn ang="0">
                  <a:pos x="132" y="110"/>
                </a:cxn>
                <a:cxn ang="0">
                  <a:pos x="136" y="102"/>
                </a:cxn>
                <a:cxn ang="0">
                  <a:pos x="148" y="102"/>
                </a:cxn>
                <a:cxn ang="0">
                  <a:pos x="152" y="96"/>
                </a:cxn>
                <a:cxn ang="0">
                  <a:pos x="160" y="92"/>
                </a:cxn>
                <a:cxn ang="0">
                  <a:pos x="156" y="88"/>
                </a:cxn>
                <a:cxn ang="0">
                  <a:pos x="154" y="80"/>
                </a:cxn>
                <a:cxn ang="0">
                  <a:pos x="168" y="78"/>
                </a:cxn>
                <a:cxn ang="0">
                  <a:pos x="170" y="72"/>
                </a:cxn>
                <a:cxn ang="0">
                  <a:pos x="174" y="72"/>
                </a:cxn>
                <a:cxn ang="0">
                  <a:pos x="182" y="72"/>
                </a:cxn>
                <a:cxn ang="0">
                  <a:pos x="194" y="70"/>
                </a:cxn>
                <a:cxn ang="0">
                  <a:pos x="196" y="70"/>
                </a:cxn>
                <a:cxn ang="0">
                  <a:pos x="200" y="64"/>
                </a:cxn>
              </a:cxnLst>
              <a:rect l="0" t="0" r="r" b="b"/>
              <a:pathLst>
                <a:path w="200" h="156">
                  <a:moveTo>
                    <a:pt x="194" y="60"/>
                  </a:moveTo>
                  <a:lnTo>
                    <a:pt x="196" y="56"/>
                  </a:lnTo>
                  <a:lnTo>
                    <a:pt x="196" y="54"/>
                  </a:lnTo>
                  <a:lnTo>
                    <a:pt x="196" y="52"/>
                  </a:lnTo>
                  <a:lnTo>
                    <a:pt x="194" y="52"/>
                  </a:lnTo>
                  <a:lnTo>
                    <a:pt x="192" y="52"/>
                  </a:lnTo>
                  <a:lnTo>
                    <a:pt x="190" y="52"/>
                  </a:lnTo>
                  <a:lnTo>
                    <a:pt x="192" y="50"/>
                  </a:lnTo>
                  <a:lnTo>
                    <a:pt x="192" y="48"/>
                  </a:lnTo>
                  <a:lnTo>
                    <a:pt x="192" y="46"/>
                  </a:lnTo>
                  <a:lnTo>
                    <a:pt x="194" y="46"/>
                  </a:lnTo>
                  <a:lnTo>
                    <a:pt x="194" y="44"/>
                  </a:lnTo>
                  <a:lnTo>
                    <a:pt x="192" y="44"/>
                  </a:lnTo>
                  <a:lnTo>
                    <a:pt x="192" y="42"/>
                  </a:lnTo>
                  <a:lnTo>
                    <a:pt x="192" y="40"/>
                  </a:lnTo>
                  <a:lnTo>
                    <a:pt x="192" y="38"/>
                  </a:lnTo>
                  <a:lnTo>
                    <a:pt x="192" y="36"/>
                  </a:lnTo>
                  <a:lnTo>
                    <a:pt x="192" y="34"/>
                  </a:lnTo>
                  <a:lnTo>
                    <a:pt x="192" y="32"/>
                  </a:lnTo>
                  <a:lnTo>
                    <a:pt x="192" y="30"/>
                  </a:lnTo>
                  <a:lnTo>
                    <a:pt x="192" y="28"/>
                  </a:lnTo>
                  <a:lnTo>
                    <a:pt x="192" y="26"/>
                  </a:lnTo>
                  <a:lnTo>
                    <a:pt x="190" y="26"/>
                  </a:lnTo>
                  <a:lnTo>
                    <a:pt x="190" y="24"/>
                  </a:lnTo>
                  <a:lnTo>
                    <a:pt x="190" y="22"/>
                  </a:lnTo>
                  <a:lnTo>
                    <a:pt x="190" y="20"/>
                  </a:lnTo>
                  <a:lnTo>
                    <a:pt x="188" y="20"/>
                  </a:lnTo>
                  <a:lnTo>
                    <a:pt x="186" y="18"/>
                  </a:lnTo>
                  <a:lnTo>
                    <a:pt x="186" y="16"/>
                  </a:lnTo>
                  <a:lnTo>
                    <a:pt x="186" y="14"/>
                  </a:lnTo>
                  <a:lnTo>
                    <a:pt x="182" y="14"/>
                  </a:lnTo>
                  <a:lnTo>
                    <a:pt x="178" y="12"/>
                  </a:lnTo>
                  <a:lnTo>
                    <a:pt x="176" y="10"/>
                  </a:lnTo>
                  <a:lnTo>
                    <a:pt x="174" y="10"/>
                  </a:lnTo>
                  <a:lnTo>
                    <a:pt x="172" y="10"/>
                  </a:lnTo>
                  <a:lnTo>
                    <a:pt x="170" y="10"/>
                  </a:lnTo>
                  <a:lnTo>
                    <a:pt x="168" y="10"/>
                  </a:lnTo>
                  <a:lnTo>
                    <a:pt x="168" y="12"/>
                  </a:lnTo>
                  <a:lnTo>
                    <a:pt x="166" y="12"/>
                  </a:lnTo>
                  <a:lnTo>
                    <a:pt x="164" y="12"/>
                  </a:lnTo>
                  <a:lnTo>
                    <a:pt x="162" y="12"/>
                  </a:lnTo>
                  <a:lnTo>
                    <a:pt x="158" y="10"/>
                  </a:lnTo>
                  <a:lnTo>
                    <a:pt x="156" y="10"/>
                  </a:lnTo>
                  <a:lnTo>
                    <a:pt x="154" y="10"/>
                  </a:lnTo>
                  <a:lnTo>
                    <a:pt x="154" y="12"/>
                  </a:lnTo>
                  <a:lnTo>
                    <a:pt x="150" y="12"/>
                  </a:lnTo>
                  <a:lnTo>
                    <a:pt x="148" y="12"/>
                  </a:lnTo>
                  <a:lnTo>
                    <a:pt x="146" y="12"/>
                  </a:lnTo>
                  <a:lnTo>
                    <a:pt x="144" y="12"/>
                  </a:lnTo>
                  <a:lnTo>
                    <a:pt x="142" y="12"/>
                  </a:lnTo>
                  <a:lnTo>
                    <a:pt x="140" y="10"/>
                  </a:lnTo>
                  <a:lnTo>
                    <a:pt x="138" y="8"/>
                  </a:lnTo>
                  <a:lnTo>
                    <a:pt x="138" y="6"/>
                  </a:lnTo>
                  <a:lnTo>
                    <a:pt x="136" y="4"/>
                  </a:lnTo>
                  <a:lnTo>
                    <a:pt x="134" y="4"/>
                  </a:lnTo>
                  <a:lnTo>
                    <a:pt x="134" y="2"/>
                  </a:lnTo>
                  <a:lnTo>
                    <a:pt x="132" y="2"/>
                  </a:lnTo>
                  <a:lnTo>
                    <a:pt x="130" y="2"/>
                  </a:lnTo>
                  <a:lnTo>
                    <a:pt x="128" y="0"/>
                  </a:lnTo>
                  <a:lnTo>
                    <a:pt x="126" y="0"/>
                  </a:lnTo>
                  <a:lnTo>
                    <a:pt x="126" y="2"/>
                  </a:lnTo>
                  <a:lnTo>
                    <a:pt x="124" y="6"/>
                  </a:lnTo>
                  <a:lnTo>
                    <a:pt x="124" y="8"/>
                  </a:lnTo>
                  <a:lnTo>
                    <a:pt x="122" y="10"/>
                  </a:lnTo>
                  <a:lnTo>
                    <a:pt x="122" y="12"/>
                  </a:lnTo>
                  <a:lnTo>
                    <a:pt x="120" y="16"/>
                  </a:lnTo>
                  <a:lnTo>
                    <a:pt x="120" y="18"/>
                  </a:lnTo>
                  <a:lnTo>
                    <a:pt x="118" y="20"/>
                  </a:lnTo>
                  <a:lnTo>
                    <a:pt x="118" y="22"/>
                  </a:lnTo>
                  <a:lnTo>
                    <a:pt x="116" y="26"/>
                  </a:lnTo>
                  <a:lnTo>
                    <a:pt x="114" y="30"/>
                  </a:lnTo>
                  <a:lnTo>
                    <a:pt x="112" y="32"/>
                  </a:lnTo>
                  <a:lnTo>
                    <a:pt x="110" y="34"/>
                  </a:lnTo>
                  <a:lnTo>
                    <a:pt x="108" y="36"/>
                  </a:lnTo>
                  <a:lnTo>
                    <a:pt x="106" y="38"/>
                  </a:lnTo>
                  <a:lnTo>
                    <a:pt x="104" y="40"/>
                  </a:lnTo>
                  <a:lnTo>
                    <a:pt x="102" y="40"/>
                  </a:lnTo>
                  <a:lnTo>
                    <a:pt x="100" y="40"/>
                  </a:lnTo>
                  <a:lnTo>
                    <a:pt x="98" y="40"/>
                  </a:lnTo>
                  <a:lnTo>
                    <a:pt x="96" y="42"/>
                  </a:lnTo>
                  <a:lnTo>
                    <a:pt x="94" y="42"/>
                  </a:lnTo>
                  <a:lnTo>
                    <a:pt x="92" y="44"/>
                  </a:lnTo>
                  <a:lnTo>
                    <a:pt x="90" y="46"/>
                  </a:lnTo>
                  <a:lnTo>
                    <a:pt x="88" y="48"/>
                  </a:lnTo>
                  <a:lnTo>
                    <a:pt x="86" y="46"/>
                  </a:lnTo>
                  <a:lnTo>
                    <a:pt x="84" y="46"/>
                  </a:lnTo>
                  <a:lnTo>
                    <a:pt x="82" y="48"/>
                  </a:lnTo>
                  <a:lnTo>
                    <a:pt x="80" y="48"/>
                  </a:lnTo>
                  <a:lnTo>
                    <a:pt x="80" y="50"/>
                  </a:lnTo>
                  <a:lnTo>
                    <a:pt x="78" y="50"/>
                  </a:lnTo>
                  <a:lnTo>
                    <a:pt x="78" y="52"/>
                  </a:lnTo>
                  <a:lnTo>
                    <a:pt x="76" y="54"/>
                  </a:lnTo>
                  <a:lnTo>
                    <a:pt x="74" y="56"/>
                  </a:lnTo>
                  <a:lnTo>
                    <a:pt x="74" y="58"/>
                  </a:lnTo>
                  <a:lnTo>
                    <a:pt x="72" y="58"/>
                  </a:lnTo>
                  <a:lnTo>
                    <a:pt x="70" y="58"/>
                  </a:lnTo>
                  <a:lnTo>
                    <a:pt x="70" y="60"/>
                  </a:lnTo>
                  <a:lnTo>
                    <a:pt x="68" y="60"/>
                  </a:lnTo>
                  <a:lnTo>
                    <a:pt x="68" y="62"/>
                  </a:lnTo>
                  <a:lnTo>
                    <a:pt x="68" y="64"/>
                  </a:lnTo>
                  <a:lnTo>
                    <a:pt x="68" y="66"/>
                  </a:lnTo>
                  <a:lnTo>
                    <a:pt x="68" y="68"/>
                  </a:lnTo>
                  <a:lnTo>
                    <a:pt x="68" y="70"/>
                  </a:lnTo>
                  <a:lnTo>
                    <a:pt x="66" y="70"/>
                  </a:lnTo>
                  <a:lnTo>
                    <a:pt x="66" y="72"/>
                  </a:lnTo>
                  <a:lnTo>
                    <a:pt x="64" y="72"/>
                  </a:lnTo>
                  <a:lnTo>
                    <a:pt x="64" y="74"/>
                  </a:lnTo>
                  <a:lnTo>
                    <a:pt x="62" y="76"/>
                  </a:lnTo>
                  <a:lnTo>
                    <a:pt x="60" y="80"/>
                  </a:lnTo>
                  <a:lnTo>
                    <a:pt x="58" y="82"/>
                  </a:lnTo>
                  <a:lnTo>
                    <a:pt x="58" y="86"/>
                  </a:lnTo>
                  <a:lnTo>
                    <a:pt x="58" y="88"/>
                  </a:lnTo>
                  <a:lnTo>
                    <a:pt x="58" y="90"/>
                  </a:lnTo>
                  <a:lnTo>
                    <a:pt x="58" y="94"/>
                  </a:lnTo>
                  <a:lnTo>
                    <a:pt x="58" y="96"/>
                  </a:lnTo>
                  <a:lnTo>
                    <a:pt x="56" y="98"/>
                  </a:lnTo>
                  <a:lnTo>
                    <a:pt x="56" y="100"/>
                  </a:lnTo>
                  <a:lnTo>
                    <a:pt x="58" y="100"/>
                  </a:lnTo>
                  <a:lnTo>
                    <a:pt x="58" y="102"/>
                  </a:lnTo>
                  <a:lnTo>
                    <a:pt x="60" y="102"/>
                  </a:lnTo>
                  <a:lnTo>
                    <a:pt x="60" y="104"/>
                  </a:lnTo>
                  <a:lnTo>
                    <a:pt x="58" y="108"/>
                  </a:lnTo>
                  <a:lnTo>
                    <a:pt x="58" y="110"/>
                  </a:lnTo>
                  <a:lnTo>
                    <a:pt x="58" y="112"/>
                  </a:lnTo>
                  <a:lnTo>
                    <a:pt x="58" y="114"/>
                  </a:lnTo>
                  <a:lnTo>
                    <a:pt x="58" y="112"/>
                  </a:lnTo>
                  <a:lnTo>
                    <a:pt x="56" y="112"/>
                  </a:lnTo>
                  <a:lnTo>
                    <a:pt x="56" y="114"/>
                  </a:lnTo>
                  <a:lnTo>
                    <a:pt x="54" y="114"/>
                  </a:lnTo>
                  <a:lnTo>
                    <a:pt x="52" y="118"/>
                  </a:lnTo>
                  <a:lnTo>
                    <a:pt x="50" y="122"/>
                  </a:lnTo>
                  <a:lnTo>
                    <a:pt x="48" y="126"/>
                  </a:lnTo>
                  <a:lnTo>
                    <a:pt x="46" y="128"/>
                  </a:lnTo>
                  <a:lnTo>
                    <a:pt x="44" y="130"/>
                  </a:lnTo>
                  <a:lnTo>
                    <a:pt x="42" y="130"/>
                  </a:lnTo>
                  <a:lnTo>
                    <a:pt x="40" y="132"/>
                  </a:lnTo>
                  <a:lnTo>
                    <a:pt x="38" y="132"/>
                  </a:lnTo>
                  <a:lnTo>
                    <a:pt x="36" y="134"/>
                  </a:lnTo>
                  <a:lnTo>
                    <a:pt x="34" y="134"/>
                  </a:lnTo>
                  <a:lnTo>
                    <a:pt x="32" y="138"/>
                  </a:lnTo>
                  <a:lnTo>
                    <a:pt x="32" y="140"/>
                  </a:lnTo>
                  <a:lnTo>
                    <a:pt x="30" y="142"/>
                  </a:lnTo>
                  <a:lnTo>
                    <a:pt x="28" y="144"/>
                  </a:lnTo>
                  <a:lnTo>
                    <a:pt x="28" y="146"/>
                  </a:lnTo>
                  <a:lnTo>
                    <a:pt x="26" y="146"/>
                  </a:lnTo>
                  <a:lnTo>
                    <a:pt x="24" y="146"/>
                  </a:lnTo>
                  <a:lnTo>
                    <a:pt x="22" y="148"/>
                  </a:lnTo>
                  <a:lnTo>
                    <a:pt x="18" y="148"/>
                  </a:lnTo>
                  <a:lnTo>
                    <a:pt x="16" y="150"/>
                  </a:lnTo>
                  <a:lnTo>
                    <a:pt x="14" y="150"/>
                  </a:lnTo>
                  <a:lnTo>
                    <a:pt x="12" y="150"/>
                  </a:lnTo>
                  <a:lnTo>
                    <a:pt x="10" y="150"/>
                  </a:lnTo>
                  <a:lnTo>
                    <a:pt x="10" y="152"/>
                  </a:lnTo>
                  <a:lnTo>
                    <a:pt x="8" y="152"/>
                  </a:lnTo>
                  <a:lnTo>
                    <a:pt x="6" y="152"/>
                  </a:lnTo>
                  <a:lnTo>
                    <a:pt x="4" y="152"/>
                  </a:lnTo>
                  <a:lnTo>
                    <a:pt x="2" y="152"/>
                  </a:lnTo>
                  <a:lnTo>
                    <a:pt x="0" y="154"/>
                  </a:lnTo>
                  <a:lnTo>
                    <a:pt x="0" y="156"/>
                  </a:lnTo>
                  <a:lnTo>
                    <a:pt x="6" y="156"/>
                  </a:lnTo>
                  <a:lnTo>
                    <a:pt x="12" y="156"/>
                  </a:lnTo>
                  <a:lnTo>
                    <a:pt x="18" y="156"/>
                  </a:lnTo>
                  <a:lnTo>
                    <a:pt x="24" y="156"/>
                  </a:lnTo>
                  <a:lnTo>
                    <a:pt x="28" y="156"/>
                  </a:lnTo>
                  <a:lnTo>
                    <a:pt x="32" y="156"/>
                  </a:lnTo>
                  <a:lnTo>
                    <a:pt x="38" y="156"/>
                  </a:lnTo>
                  <a:lnTo>
                    <a:pt x="42" y="156"/>
                  </a:lnTo>
                  <a:lnTo>
                    <a:pt x="46" y="156"/>
                  </a:lnTo>
                  <a:lnTo>
                    <a:pt x="50" y="156"/>
                  </a:lnTo>
                  <a:lnTo>
                    <a:pt x="52" y="156"/>
                  </a:lnTo>
                  <a:lnTo>
                    <a:pt x="56" y="156"/>
                  </a:lnTo>
                  <a:lnTo>
                    <a:pt x="58" y="156"/>
                  </a:lnTo>
                  <a:lnTo>
                    <a:pt x="60" y="156"/>
                  </a:lnTo>
                  <a:lnTo>
                    <a:pt x="62" y="156"/>
                  </a:lnTo>
                  <a:lnTo>
                    <a:pt x="64" y="156"/>
                  </a:lnTo>
                  <a:lnTo>
                    <a:pt x="66" y="156"/>
                  </a:lnTo>
                  <a:lnTo>
                    <a:pt x="70" y="156"/>
                  </a:lnTo>
                  <a:lnTo>
                    <a:pt x="72" y="156"/>
                  </a:lnTo>
                  <a:lnTo>
                    <a:pt x="74" y="156"/>
                  </a:lnTo>
                  <a:lnTo>
                    <a:pt x="74" y="154"/>
                  </a:lnTo>
                  <a:lnTo>
                    <a:pt x="74" y="152"/>
                  </a:lnTo>
                  <a:lnTo>
                    <a:pt x="74" y="150"/>
                  </a:lnTo>
                  <a:lnTo>
                    <a:pt x="74" y="148"/>
                  </a:lnTo>
                  <a:lnTo>
                    <a:pt x="74" y="146"/>
                  </a:lnTo>
                  <a:lnTo>
                    <a:pt x="74" y="144"/>
                  </a:lnTo>
                  <a:lnTo>
                    <a:pt x="74" y="142"/>
                  </a:lnTo>
                  <a:lnTo>
                    <a:pt x="74" y="140"/>
                  </a:lnTo>
                  <a:lnTo>
                    <a:pt x="74" y="138"/>
                  </a:lnTo>
                  <a:lnTo>
                    <a:pt x="74" y="136"/>
                  </a:lnTo>
                  <a:lnTo>
                    <a:pt x="76" y="136"/>
                  </a:lnTo>
                  <a:lnTo>
                    <a:pt x="78" y="134"/>
                  </a:lnTo>
                  <a:lnTo>
                    <a:pt x="80" y="134"/>
                  </a:lnTo>
                  <a:lnTo>
                    <a:pt x="82" y="132"/>
                  </a:lnTo>
                  <a:lnTo>
                    <a:pt x="82" y="130"/>
                  </a:lnTo>
                  <a:lnTo>
                    <a:pt x="84" y="130"/>
                  </a:lnTo>
                  <a:lnTo>
                    <a:pt x="86" y="128"/>
                  </a:lnTo>
                  <a:lnTo>
                    <a:pt x="88" y="126"/>
                  </a:lnTo>
                  <a:lnTo>
                    <a:pt x="88" y="124"/>
                  </a:lnTo>
                  <a:lnTo>
                    <a:pt x="90" y="124"/>
                  </a:lnTo>
                  <a:lnTo>
                    <a:pt x="92" y="124"/>
                  </a:lnTo>
                  <a:lnTo>
                    <a:pt x="94" y="124"/>
                  </a:lnTo>
                  <a:lnTo>
                    <a:pt x="96" y="122"/>
                  </a:lnTo>
                  <a:lnTo>
                    <a:pt x="98" y="120"/>
                  </a:lnTo>
                  <a:lnTo>
                    <a:pt x="100" y="120"/>
                  </a:lnTo>
                  <a:lnTo>
                    <a:pt x="100" y="118"/>
                  </a:lnTo>
                  <a:lnTo>
                    <a:pt x="102" y="120"/>
                  </a:lnTo>
                  <a:lnTo>
                    <a:pt x="104" y="122"/>
                  </a:lnTo>
                  <a:lnTo>
                    <a:pt x="106" y="122"/>
                  </a:lnTo>
                  <a:lnTo>
                    <a:pt x="108" y="122"/>
                  </a:lnTo>
                  <a:lnTo>
                    <a:pt x="108" y="120"/>
                  </a:lnTo>
                  <a:lnTo>
                    <a:pt x="108" y="118"/>
                  </a:lnTo>
                  <a:lnTo>
                    <a:pt x="108" y="116"/>
                  </a:lnTo>
                  <a:lnTo>
                    <a:pt x="110" y="116"/>
                  </a:lnTo>
                  <a:lnTo>
                    <a:pt x="112" y="116"/>
                  </a:lnTo>
                  <a:lnTo>
                    <a:pt x="114" y="116"/>
                  </a:lnTo>
                  <a:lnTo>
                    <a:pt x="116" y="116"/>
                  </a:lnTo>
                  <a:lnTo>
                    <a:pt x="116" y="114"/>
                  </a:lnTo>
                  <a:lnTo>
                    <a:pt x="118" y="114"/>
                  </a:lnTo>
                  <a:lnTo>
                    <a:pt x="120" y="114"/>
                  </a:lnTo>
                  <a:lnTo>
                    <a:pt x="122" y="114"/>
                  </a:lnTo>
                  <a:lnTo>
                    <a:pt x="124" y="114"/>
                  </a:lnTo>
                  <a:lnTo>
                    <a:pt x="126" y="114"/>
                  </a:lnTo>
                  <a:lnTo>
                    <a:pt x="128" y="114"/>
                  </a:lnTo>
                  <a:lnTo>
                    <a:pt x="128" y="112"/>
                  </a:lnTo>
                  <a:lnTo>
                    <a:pt x="130" y="112"/>
                  </a:lnTo>
                  <a:lnTo>
                    <a:pt x="132" y="110"/>
                  </a:lnTo>
                  <a:lnTo>
                    <a:pt x="132" y="108"/>
                  </a:lnTo>
                  <a:lnTo>
                    <a:pt x="134" y="104"/>
                  </a:lnTo>
                  <a:lnTo>
                    <a:pt x="136" y="104"/>
                  </a:lnTo>
                  <a:lnTo>
                    <a:pt x="136" y="102"/>
                  </a:lnTo>
                  <a:lnTo>
                    <a:pt x="138" y="102"/>
                  </a:lnTo>
                  <a:lnTo>
                    <a:pt x="140" y="102"/>
                  </a:lnTo>
                  <a:lnTo>
                    <a:pt x="142" y="102"/>
                  </a:lnTo>
                  <a:lnTo>
                    <a:pt x="144" y="102"/>
                  </a:lnTo>
                  <a:lnTo>
                    <a:pt x="146" y="102"/>
                  </a:lnTo>
                  <a:lnTo>
                    <a:pt x="148" y="102"/>
                  </a:lnTo>
                  <a:lnTo>
                    <a:pt x="150" y="100"/>
                  </a:lnTo>
                  <a:lnTo>
                    <a:pt x="150" y="98"/>
                  </a:lnTo>
                  <a:lnTo>
                    <a:pt x="152" y="96"/>
                  </a:lnTo>
                  <a:lnTo>
                    <a:pt x="152" y="94"/>
                  </a:lnTo>
                  <a:lnTo>
                    <a:pt x="156" y="94"/>
                  </a:lnTo>
                  <a:lnTo>
                    <a:pt x="158" y="92"/>
                  </a:lnTo>
                  <a:lnTo>
                    <a:pt x="160" y="92"/>
                  </a:lnTo>
                  <a:lnTo>
                    <a:pt x="158" y="90"/>
                  </a:lnTo>
                  <a:lnTo>
                    <a:pt x="156" y="88"/>
                  </a:lnTo>
                  <a:lnTo>
                    <a:pt x="156" y="86"/>
                  </a:lnTo>
                  <a:lnTo>
                    <a:pt x="154" y="86"/>
                  </a:lnTo>
                  <a:lnTo>
                    <a:pt x="154" y="84"/>
                  </a:lnTo>
                  <a:lnTo>
                    <a:pt x="154" y="82"/>
                  </a:lnTo>
                  <a:lnTo>
                    <a:pt x="154" y="80"/>
                  </a:lnTo>
                  <a:lnTo>
                    <a:pt x="156" y="80"/>
                  </a:lnTo>
                  <a:lnTo>
                    <a:pt x="156" y="78"/>
                  </a:lnTo>
                  <a:lnTo>
                    <a:pt x="158" y="78"/>
                  </a:lnTo>
                  <a:lnTo>
                    <a:pt x="162" y="78"/>
                  </a:lnTo>
                  <a:lnTo>
                    <a:pt x="164" y="78"/>
                  </a:lnTo>
                  <a:lnTo>
                    <a:pt x="166" y="78"/>
                  </a:lnTo>
                  <a:lnTo>
                    <a:pt x="168" y="78"/>
                  </a:lnTo>
                  <a:lnTo>
                    <a:pt x="170" y="76"/>
                  </a:lnTo>
                  <a:lnTo>
                    <a:pt x="170" y="74"/>
                  </a:lnTo>
                  <a:lnTo>
                    <a:pt x="170" y="72"/>
                  </a:lnTo>
                  <a:lnTo>
                    <a:pt x="172" y="72"/>
                  </a:lnTo>
                  <a:lnTo>
                    <a:pt x="174" y="72"/>
                  </a:lnTo>
                  <a:lnTo>
                    <a:pt x="176" y="72"/>
                  </a:lnTo>
                  <a:lnTo>
                    <a:pt x="176" y="70"/>
                  </a:lnTo>
                  <a:lnTo>
                    <a:pt x="178" y="70"/>
                  </a:lnTo>
                  <a:lnTo>
                    <a:pt x="180" y="72"/>
                  </a:lnTo>
                  <a:lnTo>
                    <a:pt x="182" y="72"/>
                  </a:lnTo>
                  <a:lnTo>
                    <a:pt x="186" y="72"/>
                  </a:lnTo>
                  <a:lnTo>
                    <a:pt x="188" y="72"/>
                  </a:lnTo>
                  <a:lnTo>
                    <a:pt x="190" y="72"/>
                  </a:lnTo>
                  <a:lnTo>
                    <a:pt x="194" y="70"/>
                  </a:lnTo>
                  <a:lnTo>
                    <a:pt x="196" y="70"/>
                  </a:lnTo>
                  <a:lnTo>
                    <a:pt x="196" y="68"/>
                  </a:lnTo>
                  <a:lnTo>
                    <a:pt x="198" y="66"/>
                  </a:lnTo>
                  <a:lnTo>
                    <a:pt x="198" y="64"/>
                  </a:lnTo>
                  <a:lnTo>
                    <a:pt x="200" y="64"/>
                  </a:lnTo>
                  <a:lnTo>
                    <a:pt x="194" y="60"/>
                  </a:lnTo>
                  <a:close/>
                </a:path>
              </a:pathLst>
            </a:custGeom>
            <a:grpFill/>
            <a:ln w="3175">
              <a:solidFill>
                <a:schemeClr val="bg1"/>
              </a:solidFill>
              <a:round/>
              <a:headEnd/>
              <a:tailEnd/>
            </a:ln>
          </p:spPr>
          <p:txBody>
            <a:bodyPr/>
            <a:lstStyle/>
            <a:p>
              <a:endParaRPr lang="en-US" dirty="0"/>
            </a:p>
          </p:txBody>
        </p:sp>
        <p:sp>
          <p:nvSpPr>
            <p:cNvPr id="743" name="Freeform 64"/>
            <p:cNvSpPr>
              <a:spLocks noChangeAspect="1"/>
            </p:cNvSpPr>
            <p:nvPr/>
          </p:nvSpPr>
          <p:spPr bwMode="auto">
            <a:xfrm>
              <a:off x="2911" y="1959"/>
              <a:ext cx="176" cy="308"/>
            </a:xfrm>
            <a:custGeom>
              <a:avLst/>
              <a:gdLst/>
              <a:ahLst/>
              <a:cxnLst>
                <a:cxn ang="0">
                  <a:pos x="176" y="150"/>
                </a:cxn>
                <a:cxn ang="0">
                  <a:pos x="174" y="104"/>
                </a:cxn>
                <a:cxn ang="0">
                  <a:pos x="174" y="80"/>
                </a:cxn>
                <a:cxn ang="0">
                  <a:pos x="130" y="52"/>
                </a:cxn>
                <a:cxn ang="0">
                  <a:pos x="70" y="16"/>
                </a:cxn>
                <a:cxn ang="0">
                  <a:pos x="46" y="2"/>
                </a:cxn>
                <a:cxn ang="0">
                  <a:pos x="38" y="2"/>
                </a:cxn>
                <a:cxn ang="0">
                  <a:pos x="26" y="20"/>
                </a:cxn>
                <a:cxn ang="0">
                  <a:pos x="26" y="32"/>
                </a:cxn>
                <a:cxn ang="0">
                  <a:pos x="30" y="42"/>
                </a:cxn>
                <a:cxn ang="0">
                  <a:pos x="34" y="50"/>
                </a:cxn>
                <a:cxn ang="0">
                  <a:pos x="42" y="60"/>
                </a:cxn>
                <a:cxn ang="0">
                  <a:pos x="36" y="74"/>
                </a:cxn>
                <a:cxn ang="0">
                  <a:pos x="34" y="108"/>
                </a:cxn>
                <a:cxn ang="0">
                  <a:pos x="32" y="126"/>
                </a:cxn>
                <a:cxn ang="0">
                  <a:pos x="20" y="140"/>
                </a:cxn>
                <a:cxn ang="0">
                  <a:pos x="4" y="166"/>
                </a:cxn>
                <a:cxn ang="0">
                  <a:pos x="0" y="172"/>
                </a:cxn>
                <a:cxn ang="0">
                  <a:pos x="0" y="186"/>
                </a:cxn>
                <a:cxn ang="0">
                  <a:pos x="4" y="190"/>
                </a:cxn>
                <a:cxn ang="0">
                  <a:pos x="10" y="200"/>
                </a:cxn>
                <a:cxn ang="0">
                  <a:pos x="14" y="200"/>
                </a:cxn>
                <a:cxn ang="0">
                  <a:pos x="18" y="206"/>
                </a:cxn>
                <a:cxn ang="0">
                  <a:pos x="24" y="216"/>
                </a:cxn>
                <a:cxn ang="0">
                  <a:pos x="26" y="222"/>
                </a:cxn>
                <a:cxn ang="0">
                  <a:pos x="24" y="232"/>
                </a:cxn>
                <a:cxn ang="0">
                  <a:pos x="34" y="256"/>
                </a:cxn>
                <a:cxn ang="0">
                  <a:pos x="28" y="258"/>
                </a:cxn>
                <a:cxn ang="0">
                  <a:pos x="10" y="260"/>
                </a:cxn>
                <a:cxn ang="0">
                  <a:pos x="16" y="276"/>
                </a:cxn>
                <a:cxn ang="0">
                  <a:pos x="32" y="290"/>
                </a:cxn>
                <a:cxn ang="0">
                  <a:pos x="34" y="306"/>
                </a:cxn>
                <a:cxn ang="0">
                  <a:pos x="46" y="304"/>
                </a:cxn>
                <a:cxn ang="0">
                  <a:pos x="52" y="302"/>
                </a:cxn>
                <a:cxn ang="0">
                  <a:pos x="64" y="300"/>
                </a:cxn>
                <a:cxn ang="0">
                  <a:pos x="84" y="296"/>
                </a:cxn>
                <a:cxn ang="0">
                  <a:pos x="92" y="290"/>
                </a:cxn>
                <a:cxn ang="0">
                  <a:pos x="90" y="280"/>
                </a:cxn>
                <a:cxn ang="0">
                  <a:pos x="96" y="278"/>
                </a:cxn>
                <a:cxn ang="0">
                  <a:pos x="120" y="270"/>
                </a:cxn>
                <a:cxn ang="0">
                  <a:pos x="128" y="260"/>
                </a:cxn>
                <a:cxn ang="0">
                  <a:pos x="138" y="254"/>
                </a:cxn>
                <a:cxn ang="0">
                  <a:pos x="140" y="246"/>
                </a:cxn>
                <a:cxn ang="0">
                  <a:pos x="152" y="240"/>
                </a:cxn>
                <a:cxn ang="0">
                  <a:pos x="158" y="240"/>
                </a:cxn>
                <a:cxn ang="0">
                  <a:pos x="162" y="236"/>
                </a:cxn>
                <a:cxn ang="0">
                  <a:pos x="154" y="228"/>
                </a:cxn>
                <a:cxn ang="0">
                  <a:pos x="150" y="224"/>
                </a:cxn>
                <a:cxn ang="0">
                  <a:pos x="152" y="220"/>
                </a:cxn>
                <a:cxn ang="0">
                  <a:pos x="150" y="210"/>
                </a:cxn>
                <a:cxn ang="0">
                  <a:pos x="142" y="208"/>
                </a:cxn>
                <a:cxn ang="0">
                  <a:pos x="146" y="196"/>
                </a:cxn>
                <a:cxn ang="0">
                  <a:pos x="146" y="182"/>
                </a:cxn>
                <a:cxn ang="0">
                  <a:pos x="152" y="178"/>
                </a:cxn>
                <a:cxn ang="0">
                  <a:pos x="150" y="170"/>
                </a:cxn>
                <a:cxn ang="0">
                  <a:pos x="152" y="168"/>
                </a:cxn>
                <a:cxn ang="0">
                  <a:pos x="156" y="160"/>
                </a:cxn>
                <a:cxn ang="0">
                  <a:pos x="158" y="152"/>
                </a:cxn>
              </a:cxnLst>
              <a:rect l="0" t="0" r="r" b="b"/>
              <a:pathLst>
                <a:path w="176" h="308">
                  <a:moveTo>
                    <a:pt x="160" y="150"/>
                  </a:moveTo>
                  <a:lnTo>
                    <a:pt x="162" y="148"/>
                  </a:lnTo>
                  <a:lnTo>
                    <a:pt x="164" y="148"/>
                  </a:lnTo>
                  <a:lnTo>
                    <a:pt x="170" y="150"/>
                  </a:lnTo>
                  <a:lnTo>
                    <a:pt x="172" y="150"/>
                  </a:lnTo>
                  <a:lnTo>
                    <a:pt x="174" y="150"/>
                  </a:lnTo>
                  <a:lnTo>
                    <a:pt x="176" y="150"/>
                  </a:lnTo>
                  <a:lnTo>
                    <a:pt x="176" y="142"/>
                  </a:lnTo>
                  <a:lnTo>
                    <a:pt x="176" y="136"/>
                  </a:lnTo>
                  <a:lnTo>
                    <a:pt x="176" y="130"/>
                  </a:lnTo>
                  <a:lnTo>
                    <a:pt x="176" y="126"/>
                  </a:lnTo>
                  <a:lnTo>
                    <a:pt x="176" y="120"/>
                  </a:lnTo>
                  <a:lnTo>
                    <a:pt x="174" y="116"/>
                  </a:lnTo>
                  <a:lnTo>
                    <a:pt x="174" y="112"/>
                  </a:lnTo>
                  <a:lnTo>
                    <a:pt x="174" y="106"/>
                  </a:lnTo>
                  <a:lnTo>
                    <a:pt x="174" y="104"/>
                  </a:lnTo>
                  <a:lnTo>
                    <a:pt x="174" y="100"/>
                  </a:lnTo>
                  <a:lnTo>
                    <a:pt x="174" y="98"/>
                  </a:lnTo>
                  <a:lnTo>
                    <a:pt x="174" y="94"/>
                  </a:lnTo>
                  <a:lnTo>
                    <a:pt x="174" y="92"/>
                  </a:lnTo>
                  <a:lnTo>
                    <a:pt x="174" y="90"/>
                  </a:lnTo>
                  <a:lnTo>
                    <a:pt x="174" y="88"/>
                  </a:lnTo>
                  <a:lnTo>
                    <a:pt x="174" y="86"/>
                  </a:lnTo>
                  <a:lnTo>
                    <a:pt x="174" y="82"/>
                  </a:lnTo>
                  <a:lnTo>
                    <a:pt x="174" y="80"/>
                  </a:lnTo>
                  <a:lnTo>
                    <a:pt x="174" y="78"/>
                  </a:lnTo>
                  <a:lnTo>
                    <a:pt x="174" y="76"/>
                  </a:lnTo>
                  <a:lnTo>
                    <a:pt x="162" y="70"/>
                  </a:lnTo>
                  <a:lnTo>
                    <a:pt x="150" y="62"/>
                  </a:lnTo>
                  <a:lnTo>
                    <a:pt x="140" y="56"/>
                  </a:lnTo>
                  <a:lnTo>
                    <a:pt x="130" y="52"/>
                  </a:lnTo>
                  <a:lnTo>
                    <a:pt x="120" y="46"/>
                  </a:lnTo>
                  <a:lnTo>
                    <a:pt x="112" y="40"/>
                  </a:lnTo>
                  <a:lnTo>
                    <a:pt x="104" y="36"/>
                  </a:lnTo>
                  <a:lnTo>
                    <a:pt x="98" y="32"/>
                  </a:lnTo>
                  <a:lnTo>
                    <a:pt x="90" y="28"/>
                  </a:lnTo>
                  <a:lnTo>
                    <a:pt x="84" y="24"/>
                  </a:lnTo>
                  <a:lnTo>
                    <a:pt x="78" y="22"/>
                  </a:lnTo>
                  <a:lnTo>
                    <a:pt x="74" y="18"/>
                  </a:lnTo>
                  <a:lnTo>
                    <a:pt x="70" y="16"/>
                  </a:lnTo>
                  <a:lnTo>
                    <a:pt x="66" y="12"/>
                  </a:lnTo>
                  <a:lnTo>
                    <a:pt x="62" y="10"/>
                  </a:lnTo>
                  <a:lnTo>
                    <a:pt x="58" y="10"/>
                  </a:lnTo>
                  <a:lnTo>
                    <a:pt x="54" y="8"/>
                  </a:lnTo>
                  <a:lnTo>
                    <a:pt x="52" y="6"/>
                  </a:lnTo>
                  <a:lnTo>
                    <a:pt x="50" y="6"/>
                  </a:lnTo>
                  <a:lnTo>
                    <a:pt x="48" y="4"/>
                  </a:lnTo>
                  <a:lnTo>
                    <a:pt x="48" y="2"/>
                  </a:lnTo>
                  <a:lnTo>
                    <a:pt x="46" y="2"/>
                  </a:lnTo>
                  <a:lnTo>
                    <a:pt x="44" y="2"/>
                  </a:lnTo>
                  <a:lnTo>
                    <a:pt x="44" y="0"/>
                  </a:lnTo>
                  <a:lnTo>
                    <a:pt x="42" y="0"/>
                  </a:lnTo>
                  <a:lnTo>
                    <a:pt x="40" y="0"/>
                  </a:lnTo>
                  <a:lnTo>
                    <a:pt x="38" y="2"/>
                  </a:lnTo>
                  <a:lnTo>
                    <a:pt x="36" y="4"/>
                  </a:lnTo>
                  <a:lnTo>
                    <a:pt x="34" y="4"/>
                  </a:lnTo>
                  <a:lnTo>
                    <a:pt x="30" y="6"/>
                  </a:lnTo>
                  <a:lnTo>
                    <a:pt x="24" y="10"/>
                  </a:lnTo>
                  <a:lnTo>
                    <a:pt x="24" y="12"/>
                  </a:lnTo>
                  <a:lnTo>
                    <a:pt x="26" y="14"/>
                  </a:lnTo>
                  <a:lnTo>
                    <a:pt x="26" y="16"/>
                  </a:lnTo>
                  <a:lnTo>
                    <a:pt x="26" y="18"/>
                  </a:lnTo>
                  <a:lnTo>
                    <a:pt x="26" y="20"/>
                  </a:lnTo>
                  <a:lnTo>
                    <a:pt x="28" y="22"/>
                  </a:lnTo>
                  <a:lnTo>
                    <a:pt x="28" y="24"/>
                  </a:lnTo>
                  <a:lnTo>
                    <a:pt x="28" y="26"/>
                  </a:lnTo>
                  <a:lnTo>
                    <a:pt x="28" y="28"/>
                  </a:lnTo>
                  <a:lnTo>
                    <a:pt x="28" y="30"/>
                  </a:lnTo>
                  <a:lnTo>
                    <a:pt x="26" y="32"/>
                  </a:lnTo>
                  <a:lnTo>
                    <a:pt x="26" y="34"/>
                  </a:lnTo>
                  <a:lnTo>
                    <a:pt x="26" y="36"/>
                  </a:lnTo>
                  <a:lnTo>
                    <a:pt x="28" y="40"/>
                  </a:lnTo>
                  <a:lnTo>
                    <a:pt x="30" y="42"/>
                  </a:lnTo>
                  <a:lnTo>
                    <a:pt x="30" y="44"/>
                  </a:lnTo>
                  <a:lnTo>
                    <a:pt x="32" y="44"/>
                  </a:lnTo>
                  <a:lnTo>
                    <a:pt x="32" y="46"/>
                  </a:lnTo>
                  <a:lnTo>
                    <a:pt x="34" y="48"/>
                  </a:lnTo>
                  <a:lnTo>
                    <a:pt x="34" y="50"/>
                  </a:lnTo>
                  <a:lnTo>
                    <a:pt x="34" y="52"/>
                  </a:lnTo>
                  <a:lnTo>
                    <a:pt x="36" y="54"/>
                  </a:lnTo>
                  <a:lnTo>
                    <a:pt x="38" y="56"/>
                  </a:lnTo>
                  <a:lnTo>
                    <a:pt x="40" y="58"/>
                  </a:lnTo>
                  <a:lnTo>
                    <a:pt x="42" y="60"/>
                  </a:lnTo>
                  <a:lnTo>
                    <a:pt x="40" y="62"/>
                  </a:lnTo>
                  <a:lnTo>
                    <a:pt x="38" y="64"/>
                  </a:lnTo>
                  <a:lnTo>
                    <a:pt x="38" y="66"/>
                  </a:lnTo>
                  <a:lnTo>
                    <a:pt x="38" y="68"/>
                  </a:lnTo>
                  <a:lnTo>
                    <a:pt x="36" y="68"/>
                  </a:lnTo>
                  <a:lnTo>
                    <a:pt x="36" y="74"/>
                  </a:lnTo>
                  <a:lnTo>
                    <a:pt x="36" y="80"/>
                  </a:lnTo>
                  <a:lnTo>
                    <a:pt x="36" y="84"/>
                  </a:lnTo>
                  <a:lnTo>
                    <a:pt x="36" y="88"/>
                  </a:lnTo>
                  <a:lnTo>
                    <a:pt x="36" y="92"/>
                  </a:lnTo>
                  <a:lnTo>
                    <a:pt x="34" y="96"/>
                  </a:lnTo>
                  <a:lnTo>
                    <a:pt x="34" y="100"/>
                  </a:lnTo>
                  <a:lnTo>
                    <a:pt x="34" y="102"/>
                  </a:lnTo>
                  <a:lnTo>
                    <a:pt x="34" y="104"/>
                  </a:lnTo>
                  <a:lnTo>
                    <a:pt x="34" y="108"/>
                  </a:lnTo>
                  <a:lnTo>
                    <a:pt x="34" y="112"/>
                  </a:lnTo>
                  <a:lnTo>
                    <a:pt x="34" y="116"/>
                  </a:lnTo>
                  <a:lnTo>
                    <a:pt x="34" y="120"/>
                  </a:lnTo>
                  <a:lnTo>
                    <a:pt x="34" y="122"/>
                  </a:lnTo>
                  <a:lnTo>
                    <a:pt x="34" y="124"/>
                  </a:lnTo>
                  <a:lnTo>
                    <a:pt x="34" y="126"/>
                  </a:lnTo>
                  <a:lnTo>
                    <a:pt x="32" y="126"/>
                  </a:lnTo>
                  <a:lnTo>
                    <a:pt x="32" y="128"/>
                  </a:lnTo>
                  <a:lnTo>
                    <a:pt x="30" y="130"/>
                  </a:lnTo>
                  <a:lnTo>
                    <a:pt x="28" y="130"/>
                  </a:lnTo>
                  <a:lnTo>
                    <a:pt x="26" y="132"/>
                  </a:lnTo>
                  <a:lnTo>
                    <a:pt x="24" y="136"/>
                  </a:lnTo>
                  <a:lnTo>
                    <a:pt x="20" y="140"/>
                  </a:lnTo>
                  <a:lnTo>
                    <a:pt x="16" y="146"/>
                  </a:lnTo>
                  <a:lnTo>
                    <a:pt x="14" y="150"/>
                  </a:lnTo>
                  <a:lnTo>
                    <a:pt x="12" y="150"/>
                  </a:lnTo>
                  <a:lnTo>
                    <a:pt x="12" y="152"/>
                  </a:lnTo>
                  <a:lnTo>
                    <a:pt x="10" y="154"/>
                  </a:lnTo>
                  <a:lnTo>
                    <a:pt x="8" y="156"/>
                  </a:lnTo>
                  <a:lnTo>
                    <a:pt x="6" y="160"/>
                  </a:lnTo>
                  <a:lnTo>
                    <a:pt x="6" y="164"/>
                  </a:lnTo>
                  <a:lnTo>
                    <a:pt x="4" y="166"/>
                  </a:lnTo>
                  <a:lnTo>
                    <a:pt x="4" y="168"/>
                  </a:lnTo>
                  <a:lnTo>
                    <a:pt x="4" y="170"/>
                  </a:lnTo>
                  <a:lnTo>
                    <a:pt x="2" y="172"/>
                  </a:lnTo>
                  <a:lnTo>
                    <a:pt x="0" y="172"/>
                  </a:lnTo>
                  <a:lnTo>
                    <a:pt x="0" y="176"/>
                  </a:lnTo>
                  <a:lnTo>
                    <a:pt x="0" y="178"/>
                  </a:lnTo>
                  <a:lnTo>
                    <a:pt x="0" y="180"/>
                  </a:lnTo>
                  <a:lnTo>
                    <a:pt x="0" y="182"/>
                  </a:lnTo>
                  <a:lnTo>
                    <a:pt x="0" y="184"/>
                  </a:lnTo>
                  <a:lnTo>
                    <a:pt x="0" y="186"/>
                  </a:lnTo>
                  <a:lnTo>
                    <a:pt x="0" y="188"/>
                  </a:lnTo>
                  <a:lnTo>
                    <a:pt x="2" y="188"/>
                  </a:lnTo>
                  <a:lnTo>
                    <a:pt x="4" y="190"/>
                  </a:lnTo>
                  <a:lnTo>
                    <a:pt x="4" y="192"/>
                  </a:lnTo>
                  <a:lnTo>
                    <a:pt x="6" y="194"/>
                  </a:lnTo>
                  <a:lnTo>
                    <a:pt x="8" y="196"/>
                  </a:lnTo>
                  <a:lnTo>
                    <a:pt x="8" y="198"/>
                  </a:lnTo>
                  <a:lnTo>
                    <a:pt x="10" y="198"/>
                  </a:lnTo>
                  <a:lnTo>
                    <a:pt x="10" y="200"/>
                  </a:lnTo>
                  <a:lnTo>
                    <a:pt x="12" y="200"/>
                  </a:lnTo>
                  <a:lnTo>
                    <a:pt x="14" y="200"/>
                  </a:lnTo>
                  <a:lnTo>
                    <a:pt x="16" y="200"/>
                  </a:lnTo>
                  <a:lnTo>
                    <a:pt x="16" y="202"/>
                  </a:lnTo>
                  <a:lnTo>
                    <a:pt x="16" y="204"/>
                  </a:lnTo>
                  <a:lnTo>
                    <a:pt x="18" y="206"/>
                  </a:lnTo>
                  <a:lnTo>
                    <a:pt x="22" y="206"/>
                  </a:lnTo>
                  <a:lnTo>
                    <a:pt x="22" y="208"/>
                  </a:lnTo>
                  <a:lnTo>
                    <a:pt x="24" y="208"/>
                  </a:lnTo>
                  <a:lnTo>
                    <a:pt x="24" y="212"/>
                  </a:lnTo>
                  <a:lnTo>
                    <a:pt x="24" y="214"/>
                  </a:lnTo>
                  <a:lnTo>
                    <a:pt x="24" y="216"/>
                  </a:lnTo>
                  <a:lnTo>
                    <a:pt x="22" y="216"/>
                  </a:lnTo>
                  <a:lnTo>
                    <a:pt x="22" y="218"/>
                  </a:lnTo>
                  <a:lnTo>
                    <a:pt x="24" y="218"/>
                  </a:lnTo>
                  <a:lnTo>
                    <a:pt x="24" y="220"/>
                  </a:lnTo>
                  <a:lnTo>
                    <a:pt x="26" y="222"/>
                  </a:lnTo>
                  <a:lnTo>
                    <a:pt x="28" y="224"/>
                  </a:lnTo>
                  <a:lnTo>
                    <a:pt x="26" y="226"/>
                  </a:lnTo>
                  <a:lnTo>
                    <a:pt x="26" y="228"/>
                  </a:lnTo>
                  <a:lnTo>
                    <a:pt x="26" y="230"/>
                  </a:lnTo>
                  <a:lnTo>
                    <a:pt x="24" y="232"/>
                  </a:lnTo>
                  <a:lnTo>
                    <a:pt x="24" y="234"/>
                  </a:lnTo>
                  <a:lnTo>
                    <a:pt x="26" y="238"/>
                  </a:lnTo>
                  <a:lnTo>
                    <a:pt x="26" y="242"/>
                  </a:lnTo>
                  <a:lnTo>
                    <a:pt x="26" y="244"/>
                  </a:lnTo>
                  <a:lnTo>
                    <a:pt x="28" y="246"/>
                  </a:lnTo>
                  <a:lnTo>
                    <a:pt x="28" y="248"/>
                  </a:lnTo>
                  <a:lnTo>
                    <a:pt x="30" y="250"/>
                  </a:lnTo>
                  <a:lnTo>
                    <a:pt x="32" y="254"/>
                  </a:lnTo>
                  <a:lnTo>
                    <a:pt x="34" y="256"/>
                  </a:lnTo>
                  <a:lnTo>
                    <a:pt x="36" y="256"/>
                  </a:lnTo>
                  <a:lnTo>
                    <a:pt x="36" y="258"/>
                  </a:lnTo>
                  <a:lnTo>
                    <a:pt x="34" y="258"/>
                  </a:lnTo>
                  <a:lnTo>
                    <a:pt x="32" y="258"/>
                  </a:lnTo>
                  <a:lnTo>
                    <a:pt x="28" y="258"/>
                  </a:lnTo>
                  <a:lnTo>
                    <a:pt x="26" y="258"/>
                  </a:lnTo>
                  <a:lnTo>
                    <a:pt x="24" y="258"/>
                  </a:lnTo>
                  <a:lnTo>
                    <a:pt x="22" y="258"/>
                  </a:lnTo>
                  <a:lnTo>
                    <a:pt x="20" y="258"/>
                  </a:lnTo>
                  <a:lnTo>
                    <a:pt x="16" y="258"/>
                  </a:lnTo>
                  <a:lnTo>
                    <a:pt x="14" y="258"/>
                  </a:lnTo>
                  <a:lnTo>
                    <a:pt x="12" y="260"/>
                  </a:lnTo>
                  <a:lnTo>
                    <a:pt x="10" y="260"/>
                  </a:lnTo>
                  <a:lnTo>
                    <a:pt x="10" y="262"/>
                  </a:lnTo>
                  <a:lnTo>
                    <a:pt x="10" y="264"/>
                  </a:lnTo>
                  <a:lnTo>
                    <a:pt x="10" y="266"/>
                  </a:lnTo>
                  <a:lnTo>
                    <a:pt x="10" y="268"/>
                  </a:lnTo>
                  <a:lnTo>
                    <a:pt x="12" y="270"/>
                  </a:lnTo>
                  <a:lnTo>
                    <a:pt x="14" y="272"/>
                  </a:lnTo>
                  <a:lnTo>
                    <a:pt x="16" y="274"/>
                  </a:lnTo>
                  <a:lnTo>
                    <a:pt x="16" y="276"/>
                  </a:lnTo>
                  <a:lnTo>
                    <a:pt x="18" y="276"/>
                  </a:lnTo>
                  <a:lnTo>
                    <a:pt x="20" y="278"/>
                  </a:lnTo>
                  <a:lnTo>
                    <a:pt x="24" y="280"/>
                  </a:lnTo>
                  <a:lnTo>
                    <a:pt x="26" y="284"/>
                  </a:lnTo>
                  <a:lnTo>
                    <a:pt x="28" y="284"/>
                  </a:lnTo>
                  <a:lnTo>
                    <a:pt x="30" y="286"/>
                  </a:lnTo>
                  <a:lnTo>
                    <a:pt x="30" y="288"/>
                  </a:lnTo>
                  <a:lnTo>
                    <a:pt x="32" y="290"/>
                  </a:lnTo>
                  <a:lnTo>
                    <a:pt x="32" y="294"/>
                  </a:lnTo>
                  <a:lnTo>
                    <a:pt x="34" y="296"/>
                  </a:lnTo>
                  <a:lnTo>
                    <a:pt x="34" y="300"/>
                  </a:lnTo>
                  <a:lnTo>
                    <a:pt x="34" y="304"/>
                  </a:lnTo>
                  <a:lnTo>
                    <a:pt x="34" y="306"/>
                  </a:lnTo>
                  <a:lnTo>
                    <a:pt x="36" y="306"/>
                  </a:lnTo>
                  <a:lnTo>
                    <a:pt x="38" y="306"/>
                  </a:lnTo>
                  <a:lnTo>
                    <a:pt x="38" y="308"/>
                  </a:lnTo>
                  <a:lnTo>
                    <a:pt x="40" y="308"/>
                  </a:lnTo>
                  <a:lnTo>
                    <a:pt x="42" y="306"/>
                  </a:lnTo>
                  <a:lnTo>
                    <a:pt x="44" y="306"/>
                  </a:lnTo>
                  <a:lnTo>
                    <a:pt x="46" y="304"/>
                  </a:lnTo>
                  <a:lnTo>
                    <a:pt x="48" y="302"/>
                  </a:lnTo>
                  <a:lnTo>
                    <a:pt x="50" y="300"/>
                  </a:lnTo>
                  <a:lnTo>
                    <a:pt x="52" y="300"/>
                  </a:lnTo>
                  <a:lnTo>
                    <a:pt x="52" y="298"/>
                  </a:lnTo>
                  <a:lnTo>
                    <a:pt x="54" y="298"/>
                  </a:lnTo>
                  <a:lnTo>
                    <a:pt x="52" y="300"/>
                  </a:lnTo>
                  <a:lnTo>
                    <a:pt x="52" y="302"/>
                  </a:lnTo>
                  <a:lnTo>
                    <a:pt x="54" y="304"/>
                  </a:lnTo>
                  <a:lnTo>
                    <a:pt x="54" y="306"/>
                  </a:lnTo>
                  <a:lnTo>
                    <a:pt x="56" y="306"/>
                  </a:lnTo>
                  <a:lnTo>
                    <a:pt x="58" y="306"/>
                  </a:lnTo>
                  <a:lnTo>
                    <a:pt x="60" y="304"/>
                  </a:lnTo>
                  <a:lnTo>
                    <a:pt x="62" y="304"/>
                  </a:lnTo>
                  <a:lnTo>
                    <a:pt x="62" y="302"/>
                  </a:lnTo>
                  <a:lnTo>
                    <a:pt x="64" y="300"/>
                  </a:lnTo>
                  <a:lnTo>
                    <a:pt x="64" y="298"/>
                  </a:lnTo>
                  <a:lnTo>
                    <a:pt x="66" y="298"/>
                  </a:lnTo>
                  <a:lnTo>
                    <a:pt x="66" y="296"/>
                  </a:lnTo>
                  <a:lnTo>
                    <a:pt x="70" y="296"/>
                  </a:lnTo>
                  <a:lnTo>
                    <a:pt x="72" y="296"/>
                  </a:lnTo>
                  <a:lnTo>
                    <a:pt x="74" y="296"/>
                  </a:lnTo>
                  <a:lnTo>
                    <a:pt x="78" y="296"/>
                  </a:lnTo>
                  <a:lnTo>
                    <a:pt x="80" y="296"/>
                  </a:lnTo>
                  <a:lnTo>
                    <a:pt x="84" y="296"/>
                  </a:lnTo>
                  <a:lnTo>
                    <a:pt x="86" y="296"/>
                  </a:lnTo>
                  <a:lnTo>
                    <a:pt x="88" y="296"/>
                  </a:lnTo>
                  <a:lnTo>
                    <a:pt x="88" y="294"/>
                  </a:lnTo>
                  <a:lnTo>
                    <a:pt x="90" y="294"/>
                  </a:lnTo>
                  <a:lnTo>
                    <a:pt x="90" y="292"/>
                  </a:lnTo>
                  <a:lnTo>
                    <a:pt x="92" y="290"/>
                  </a:lnTo>
                  <a:lnTo>
                    <a:pt x="94" y="288"/>
                  </a:lnTo>
                  <a:lnTo>
                    <a:pt x="94" y="286"/>
                  </a:lnTo>
                  <a:lnTo>
                    <a:pt x="96" y="286"/>
                  </a:lnTo>
                  <a:lnTo>
                    <a:pt x="94" y="284"/>
                  </a:lnTo>
                  <a:lnTo>
                    <a:pt x="92" y="282"/>
                  </a:lnTo>
                  <a:lnTo>
                    <a:pt x="90" y="282"/>
                  </a:lnTo>
                  <a:lnTo>
                    <a:pt x="90" y="280"/>
                  </a:lnTo>
                  <a:lnTo>
                    <a:pt x="92" y="280"/>
                  </a:lnTo>
                  <a:lnTo>
                    <a:pt x="92" y="278"/>
                  </a:lnTo>
                  <a:lnTo>
                    <a:pt x="94" y="278"/>
                  </a:lnTo>
                  <a:lnTo>
                    <a:pt x="96" y="278"/>
                  </a:lnTo>
                  <a:lnTo>
                    <a:pt x="98" y="278"/>
                  </a:lnTo>
                  <a:lnTo>
                    <a:pt x="102" y="276"/>
                  </a:lnTo>
                  <a:lnTo>
                    <a:pt x="106" y="276"/>
                  </a:lnTo>
                  <a:lnTo>
                    <a:pt x="110" y="276"/>
                  </a:lnTo>
                  <a:lnTo>
                    <a:pt x="116" y="274"/>
                  </a:lnTo>
                  <a:lnTo>
                    <a:pt x="120" y="272"/>
                  </a:lnTo>
                  <a:lnTo>
                    <a:pt x="120" y="270"/>
                  </a:lnTo>
                  <a:lnTo>
                    <a:pt x="122" y="270"/>
                  </a:lnTo>
                  <a:lnTo>
                    <a:pt x="124" y="270"/>
                  </a:lnTo>
                  <a:lnTo>
                    <a:pt x="126" y="268"/>
                  </a:lnTo>
                  <a:lnTo>
                    <a:pt x="128" y="266"/>
                  </a:lnTo>
                  <a:lnTo>
                    <a:pt x="128" y="264"/>
                  </a:lnTo>
                  <a:lnTo>
                    <a:pt x="128" y="262"/>
                  </a:lnTo>
                  <a:lnTo>
                    <a:pt x="130" y="260"/>
                  </a:lnTo>
                  <a:lnTo>
                    <a:pt x="128" y="260"/>
                  </a:lnTo>
                  <a:lnTo>
                    <a:pt x="130" y="258"/>
                  </a:lnTo>
                  <a:lnTo>
                    <a:pt x="132" y="258"/>
                  </a:lnTo>
                  <a:lnTo>
                    <a:pt x="134" y="258"/>
                  </a:lnTo>
                  <a:lnTo>
                    <a:pt x="136" y="256"/>
                  </a:lnTo>
                  <a:lnTo>
                    <a:pt x="136" y="254"/>
                  </a:lnTo>
                  <a:lnTo>
                    <a:pt x="138" y="254"/>
                  </a:lnTo>
                  <a:lnTo>
                    <a:pt x="138" y="252"/>
                  </a:lnTo>
                  <a:lnTo>
                    <a:pt x="138" y="250"/>
                  </a:lnTo>
                  <a:lnTo>
                    <a:pt x="138" y="248"/>
                  </a:lnTo>
                  <a:lnTo>
                    <a:pt x="140" y="248"/>
                  </a:lnTo>
                  <a:lnTo>
                    <a:pt x="140" y="246"/>
                  </a:lnTo>
                  <a:lnTo>
                    <a:pt x="142" y="246"/>
                  </a:lnTo>
                  <a:lnTo>
                    <a:pt x="144" y="244"/>
                  </a:lnTo>
                  <a:lnTo>
                    <a:pt x="146" y="242"/>
                  </a:lnTo>
                  <a:lnTo>
                    <a:pt x="148" y="242"/>
                  </a:lnTo>
                  <a:lnTo>
                    <a:pt x="150" y="240"/>
                  </a:lnTo>
                  <a:lnTo>
                    <a:pt x="152" y="240"/>
                  </a:lnTo>
                  <a:lnTo>
                    <a:pt x="154" y="240"/>
                  </a:lnTo>
                  <a:lnTo>
                    <a:pt x="156" y="240"/>
                  </a:lnTo>
                  <a:lnTo>
                    <a:pt x="158" y="240"/>
                  </a:lnTo>
                  <a:lnTo>
                    <a:pt x="158" y="238"/>
                  </a:lnTo>
                  <a:lnTo>
                    <a:pt x="158" y="236"/>
                  </a:lnTo>
                  <a:lnTo>
                    <a:pt x="160" y="236"/>
                  </a:lnTo>
                  <a:lnTo>
                    <a:pt x="162" y="236"/>
                  </a:lnTo>
                  <a:lnTo>
                    <a:pt x="160" y="234"/>
                  </a:lnTo>
                  <a:lnTo>
                    <a:pt x="158" y="232"/>
                  </a:lnTo>
                  <a:lnTo>
                    <a:pt x="156" y="230"/>
                  </a:lnTo>
                  <a:lnTo>
                    <a:pt x="154" y="230"/>
                  </a:lnTo>
                  <a:lnTo>
                    <a:pt x="154" y="228"/>
                  </a:lnTo>
                  <a:lnTo>
                    <a:pt x="152" y="228"/>
                  </a:lnTo>
                  <a:lnTo>
                    <a:pt x="152" y="226"/>
                  </a:lnTo>
                  <a:lnTo>
                    <a:pt x="152" y="224"/>
                  </a:lnTo>
                  <a:lnTo>
                    <a:pt x="150" y="224"/>
                  </a:lnTo>
                  <a:lnTo>
                    <a:pt x="152" y="222"/>
                  </a:lnTo>
                  <a:lnTo>
                    <a:pt x="154" y="222"/>
                  </a:lnTo>
                  <a:lnTo>
                    <a:pt x="154" y="220"/>
                  </a:lnTo>
                  <a:lnTo>
                    <a:pt x="152" y="220"/>
                  </a:lnTo>
                  <a:lnTo>
                    <a:pt x="152" y="218"/>
                  </a:lnTo>
                  <a:lnTo>
                    <a:pt x="152" y="216"/>
                  </a:lnTo>
                  <a:lnTo>
                    <a:pt x="152" y="214"/>
                  </a:lnTo>
                  <a:lnTo>
                    <a:pt x="152" y="212"/>
                  </a:lnTo>
                  <a:lnTo>
                    <a:pt x="150" y="210"/>
                  </a:lnTo>
                  <a:lnTo>
                    <a:pt x="150" y="208"/>
                  </a:lnTo>
                  <a:lnTo>
                    <a:pt x="148" y="206"/>
                  </a:lnTo>
                  <a:lnTo>
                    <a:pt x="146" y="208"/>
                  </a:lnTo>
                  <a:lnTo>
                    <a:pt x="144" y="208"/>
                  </a:lnTo>
                  <a:lnTo>
                    <a:pt x="142" y="208"/>
                  </a:lnTo>
                  <a:lnTo>
                    <a:pt x="142" y="206"/>
                  </a:lnTo>
                  <a:lnTo>
                    <a:pt x="140" y="204"/>
                  </a:lnTo>
                  <a:lnTo>
                    <a:pt x="142" y="202"/>
                  </a:lnTo>
                  <a:lnTo>
                    <a:pt x="142" y="200"/>
                  </a:lnTo>
                  <a:lnTo>
                    <a:pt x="144" y="200"/>
                  </a:lnTo>
                  <a:lnTo>
                    <a:pt x="146" y="198"/>
                  </a:lnTo>
                  <a:lnTo>
                    <a:pt x="146" y="196"/>
                  </a:lnTo>
                  <a:lnTo>
                    <a:pt x="148" y="196"/>
                  </a:lnTo>
                  <a:lnTo>
                    <a:pt x="148" y="194"/>
                  </a:lnTo>
                  <a:lnTo>
                    <a:pt x="148" y="192"/>
                  </a:lnTo>
                  <a:lnTo>
                    <a:pt x="146" y="190"/>
                  </a:lnTo>
                  <a:lnTo>
                    <a:pt x="144" y="188"/>
                  </a:lnTo>
                  <a:lnTo>
                    <a:pt x="144" y="186"/>
                  </a:lnTo>
                  <a:lnTo>
                    <a:pt x="144" y="184"/>
                  </a:lnTo>
                  <a:lnTo>
                    <a:pt x="146" y="182"/>
                  </a:lnTo>
                  <a:lnTo>
                    <a:pt x="148" y="182"/>
                  </a:lnTo>
                  <a:lnTo>
                    <a:pt x="148" y="180"/>
                  </a:lnTo>
                  <a:lnTo>
                    <a:pt x="150" y="180"/>
                  </a:lnTo>
                  <a:lnTo>
                    <a:pt x="152" y="178"/>
                  </a:lnTo>
                  <a:lnTo>
                    <a:pt x="152" y="176"/>
                  </a:lnTo>
                  <a:lnTo>
                    <a:pt x="150" y="176"/>
                  </a:lnTo>
                  <a:lnTo>
                    <a:pt x="150" y="174"/>
                  </a:lnTo>
                  <a:lnTo>
                    <a:pt x="150" y="172"/>
                  </a:lnTo>
                  <a:lnTo>
                    <a:pt x="150" y="170"/>
                  </a:lnTo>
                  <a:lnTo>
                    <a:pt x="150" y="168"/>
                  </a:lnTo>
                  <a:lnTo>
                    <a:pt x="152" y="168"/>
                  </a:lnTo>
                  <a:lnTo>
                    <a:pt x="152" y="166"/>
                  </a:lnTo>
                  <a:lnTo>
                    <a:pt x="154" y="164"/>
                  </a:lnTo>
                  <a:lnTo>
                    <a:pt x="154" y="162"/>
                  </a:lnTo>
                  <a:lnTo>
                    <a:pt x="156" y="160"/>
                  </a:lnTo>
                  <a:lnTo>
                    <a:pt x="158" y="160"/>
                  </a:lnTo>
                  <a:lnTo>
                    <a:pt x="160" y="158"/>
                  </a:lnTo>
                  <a:lnTo>
                    <a:pt x="160" y="156"/>
                  </a:lnTo>
                  <a:lnTo>
                    <a:pt x="158" y="154"/>
                  </a:lnTo>
                  <a:lnTo>
                    <a:pt x="158" y="152"/>
                  </a:lnTo>
                  <a:lnTo>
                    <a:pt x="158" y="150"/>
                  </a:lnTo>
                  <a:lnTo>
                    <a:pt x="160" y="150"/>
                  </a:lnTo>
                  <a:close/>
                </a:path>
              </a:pathLst>
            </a:custGeom>
            <a:grpFill/>
            <a:ln w="3175">
              <a:solidFill>
                <a:schemeClr val="bg1"/>
              </a:solidFill>
              <a:round/>
              <a:headEnd/>
              <a:tailEnd/>
            </a:ln>
          </p:spPr>
          <p:txBody>
            <a:bodyPr/>
            <a:lstStyle/>
            <a:p>
              <a:endParaRPr lang="en-US" dirty="0"/>
            </a:p>
          </p:txBody>
        </p:sp>
        <p:sp>
          <p:nvSpPr>
            <p:cNvPr id="744" name="Freeform 65"/>
            <p:cNvSpPr>
              <a:spLocks noChangeAspect="1"/>
            </p:cNvSpPr>
            <p:nvPr/>
          </p:nvSpPr>
          <p:spPr bwMode="auto">
            <a:xfrm>
              <a:off x="2533" y="1695"/>
              <a:ext cx="352" cy="348"/>
            </a:xfrm>
            <a:custGeom>
              <a:avLst/>
              <a:gdLst/>
              <a:ahLst/>
              <a:cxnLst>
                <a:cxn ang="0">
                  <a:pos x="74" y="132"/>
                </a:cxn>
                <a:cxn ang="0">
                  <a:pos x="56" y="140"/>
                </a:cxn>
                <a:cxn ang="0">
                  <a:pos x="50" y="144"/>
                </a:cxn>
                <a:cxn ang="0">
                  <a:pos x="36" y="148"/>
                </a:cxn>
                <a:cxn ang="0">
                  <a:pos x="28" y="150"/>
                </a:cxn>
                <a:cxn ang="0">
                  <a:pos x="14" y="166"/>
                </a:cxn>
                <a:cxn ang="0">
                  <a:pos x="14" y="182"/>
                </a:cxn>
                <a:cxn ang="0">
                  <a:pos x="0" y="182"/>
                </a:cxn>
                <a:cxn ang="0">
                  <a:pos x="14" y="190"/>
                </a:cxn>
                <a:cxn ang="0">
                  <a:pos x="52" y="218"/>
                </a:cxn>
                <a:cxn ang="0">
                  <a:pos x="84" y="242"/>
                </a:cxn>
                <a:cxn ang="0">
                  <a:pos x="156" y="296"/>
                </a:cxn>
                <a:cxn ang="0">
                  <a:pos x="172" y="312"/>
                </a:cxn>
                <a:cxn ang="0">
                  <a:pos x="180" y="316"/>
                </a:cxn>
                <a:cxn ang="0">
                  <a:pos x="190" y="324"/>
                </a:cxn>
                <a:cxn ang="0">
                  <a:pos x="202" y="330"/>
                </a:cxn>
                <a:cxn ang="0">
                  <a:pos x="206" y="344"/>
                </a:cxn>
                <a:cxn ang="0">
                  <a:pos x="218" y="348"/>
                </a:cxn>
                <a:cxn ang="0">
                  <a:pos x="248" y="342"/>
                </a:cxn>
                <a:cxn ang="0">
                  <a:pos x="278" y="318"/>
                </a:cxn>
                <a:cxn ang="0">
                  <a:pos x="330" y="278"/>
                </a:cxn>
                <a:cxn ang="0">
                  <a:pos x="352" y="262"/>
                </a:cxn>
                <a:cxn ang="0">
                  <a:pos x="336" y="244"/>
                </a:cxn>
                <a:cxn ang="0">
                  <a:pos x="320" y="238"/>
                </a:cxn>
                <a:cxn ang="0">
                  <a:pos x="308" y="212"/>
                </a:cxn>
                <a:cxn ang="0">
                  <a:pos x="316" y="198"/>
                </a:cxn>
                <a:cxn ang="0">
                  <a:pos x="318" y="180"/>
                </a:cxn>
                <a:cxn ang="0">
                  <a:pos x="318" y="172"/>
                </a:cxn>
                <a:cxn ang="0">
                  <a:pos x="310" y="140"/>
                </a:cxn>
                <a:cxn ang="0">
                  <a:pos x="308" y="120"/>
                </a:cxn>
                <a:cxn ang="0">
                  <a:pos x="296" y="92"/>
                </a:cxn>
                <a:cxn ang="0">
                  <a:pos x="290" y="80"/>
                </a:cxn>
                <a:cxn ang="0">
                  <a:pos x="282" y="70"/>
                </a:cxn>
                <a:cxn ang="0">
                  <a:pos x="282" y="58"/>
                </a:cxn>
                <a:cxn ang="0">
                  <a:pos x="292" y="48"/>
                </a:cxn>
                <a:cxn ang="0">
                  <a:pos x="292" y="20"/>
                </a:cxn>
                <a:cxn ang="0">
                  <a:pos x="294" y="10"/>
                </a:cxn>
                <a:cxn ang="0">
                  <a:pos x="294" y="4"/>
                </a:cxn>
                <a:cxn ang="0">
                  <a:pos x="280" y="2"/>
                </a:cxn>
                <a:cxn ang="0">
                  <a:pos x="276" y="6"/>
                </a:cxn>
                <a:cxn ang="0">
                  <a:pos x="260" y="0"/>
                </a:cxn>
                <a:cxn ang="0">
                  <a:pos x="254" y="6"/>
                </a:cxn>
                <a:cxn ang="0">
                  <a:pos x="242" y="10"/>
                </a:cxn>
                <a:cxn ang="0">
                  <a:pos x="210" y="10"/>
                </a:cxn>
                <a:cxn ang="0">
                  <a:pos x="192" y="12"/>
                </a:cxn>
                <a:cxn ang="0">
                  <a:pos x="180" y="12"/>
                </a:cxn>
                <a:cxn ang="0">
                  <a:pos x="160" y="26"/>
                </a:cxn>
                <a:cxn ang="0">
                  <a:pos x="142" y="30"/>
                </a:cxn>
                <a:cxn ang="0">
                  <a:pos x="126" y="42"/>
                </a:cxn>
                <a:cxn ang="0">
                  <a:pos x="132" y="52"/>
                </a:cxn>
                <a:cxn ang="0">
                  <a:pos x="132" y="68"/>
                </a:cxn>
                <a:cxn ang="0">
                  <a:pos x="132" y="78"/>
                </a:cxn>
                <a:cxn ang="0">
                  <a:pos x="138" y="86"/>
                </a:cxn>
                <a:cxn ang="0">
                  <a:pos x="138" y="96"/>
                </a:cxn>
                <a:cxn ang="0">
                  <a:pos x="122" y="98"/>
                </a:cxn>
                <a:cxn ang="0">
                  <a:pos x="112" y="98"/>
                </a:cxn>
                <a:cxn ang="0">
                  <a:pos x="98" y="104"/>
                </a:cxn>
                <a:cxn ang="0">
                  <a:pos x="98" y="118"/>
                </a:cxn>
                <a:cxn ang="0">
                  <a:pos x="92" y="124"/>
                </a:cxn>
              </a:cxnLst>
              <a:rect l="0" t="0" r="r" b="b"/>
              <a:pathLst>
                <a:path w="352" h="348">
                  <a:moveTo>
                    <a:pt x="88" y="128"/>
                  </a:moveTo>
                  <a:lnTo>
                    <a:pt x="86" y="128"/>
                  </a:lnTo>
                  <a:lnTo>
                    <a:pt x="84" y="128"/>
                  </a:lnTo>
                  <a:lnTo>
                    <a:pt x="82" y="128"/>
                  </a:lnTo>
                  <a:lnTo>
                    <a:pt x="80" y="128"/>
                  </a:lnTo>
                  <a:lnTo>
                    <a:pt x="78" y="128"/>
                  </a:lnTo>
                  <a:lnTo>
                    <a:pt x="76" y="128"/>
                  </a:lnTo>
                  <a:lnTo>
                    <a:pt x="76" y="130"/>
                  </a:lnTo>
                  <a:lnTo>
                    <a:pt x="74" y="132"/>
                  </a:lnTo>
                  <a:lnTo>
                    <a:pt x="74" y="134"/>
                  </a:lnTo>
                  <a:lnTo>
                    <a:pt x="72" y="136"/>
                  </a:lnTo>
                  <a:lnTo>
                    <a:pt x="70" y="138"/>
                  </a:lnTo>
                  <a:lnTo>
                    <a:pt x="70" y="140"/>
                  </a:lnTo>
                  <a:lnTo>
                    <a:pt x="68" y="140"/>
                  </a:lnTo>
                  <a:lnTo>
                    <a:pt x="66" y="140"/>
                  </a:lnTo>
                  <a:lnTo>
                    <a:pt x="62" y="140"/>
                  </a:lnTo>
                  <a:lnTo>
                    <a:pt x="60" y="140"/>
                  </a:lnTo>
                  <a:lnTo>
                    <a:pt x="58" y="140"/>
                  </a:lnTo>
                  <a:lnTo>
                    <a:pt x="56" y="140"/>
                  </a:lnTo>
                  <a:lnTo>
                    <a:pt x="56" y="142"/>
                  </a:lnTo>
                  <a:lnTo>
                    <a:pt x="54" y="142"/>
                  </a:lnTo>
                  <a:lnTo>
                    <a:pt x="52" y="142"/>
                  </a:lnTo>
                  <a:lnTo>
                    <a:pt x="50" y="142"/>
                  </a:lnTo>
                  <a:lnTo>
                    <a:pt x="50" y="144"/>
                  </a:lnTo>
                  <a:lnTo>
                    <a:pt x="48" y="146"/>
                  </a:lnTo>
                  <a:lnTo>
                    <a:pt x="48" y="148"/>
                  </a:lnTo>
                  <a:lnTo>
                    <a:pt x="46" y="148"/>
                  </a:lnTo>
                  <a:lnTo>
                    <a:pt x="44" y="148"/>
                  </a:lnTo>
                  <a:lnTo>
                    <a:pt x="42" y="146"/>
                  </a:lnTo>
                  <a:lnTo>
                    <a:pt x="40" y="144"/>
                  </a:lnTo>
                  <a:lnTo>
                    <a:pt x="38" y="146"/>
                  </a:lnTo>
                  <a:lnTo>
                    <a:pt x="36" y="148"/>
                  </a:lnTo>
                  <a:lnTo>
                    <a:pt x="34" y="150"/>
                  </a:lnTo>
                  <a:lnTo>
                    <a:pt x="32" y="150"/>
                  </a:lnTo>
                  <a:lnTo>
                    <a:pt x="30" y="150"/>
                  </a:lnTo>
                  <a:lnTo>
                    <a:pt x="28" y="150"/>
                  </a:lnTo>
                  <a:lnTo>
                    <a:pt x="28" y="152"/>
                  </a:lnTo>
                  <a:lnTo>
                    <a:pt x="26" y="154"/>
                  </a:lnTo>
                  <a:lnTo>
                    <a:pt x="24" y="156"/>
                  </a:lnTo>
                  <a:lnTo>
                    <a:pt x="22" y="158"/>
                  </a:lnTo>
                  <a:lnTo>
                    <a:pt x="20" y="160"/>
                  </a:lnTo>
                  <a:lnTo>
                    <a:pt x="18" y="160"/>
                  </a:lnTo>
                  <a:lnTo>
                    <a:pt x="18" y="162"/>
                  </a:lnTo>
                  <a:lnTo>
                    <a:pt x="16" y="162"/>
                  </a:lnTo>
                  <a:lnTo>
                    <a:pt x="16" y="164"/>
                  </a:lnTo>
                  <a:lnTo>
                    <a:pt x="14" y="166"/>
                  </a:lnTo>
                  <a:lnTo>
                    <a:pt x="14" y="168"/>
                  </a:lnTo>
                  <a:lnTo>
                    <a:pt x="14" y="170"/>
                  </a:lnTo>
                  <a:lnTo>
                    <a:pt x="14" y="172"/>
                  </a:lnTo>
                  <a:lnTo>
                    <a:pt x="14" y="174"/>
                  </a:lnTo>
                  <a:lnTo>
                    <a:pt x="14" y="176"/>
                  </a:lnTo>
                  <a:lnTo>
                    <a:pt x="14" y="178"/>
                  </a:lnTo>
                  <a:lnTo>
                    <a:pt x="14" y="180"/>
                  </a:lnTo>
                  <a:lnTo>
                    <a:pt x="14" y="182"/>
                  </a:lnTo>
                  <a:lnTo>
                    <a:pt x="12" y="182"/>
                  </a:lnTo>
                  <a:lnTo>
                    <a:pt x="10" y="182"/>
                  </a:lnTo>
                  <a:lnTo>
                    <a:pt x="8" y="182"/>
                  </a:lnTo>
                  <a:lnTo>
                    <a:pt x="6" y="182"/>
                  </a:lnTo>
                  <a:lnTo>
                    <a:pt x="4" y="182"/>
                  </a:lnTo>
                  <a:lnTo>
                    <a:pt x="2" y="182"/>
                  </a:lnTo>
                  <a:lnTo>
                    <a:pt x="0" y="182"/>
                  </a:lnTo>
                  <a:lnTo>
                    <a:pt x="2" y="182"/>
                  </a:lnTo>
                  <a:lnTo>
                    <a:pt x="6" y="182"/>
                  </a:lnTo>
                  <a:lnTo>
                    <a:pt x="8" y="184"/>
                  </a:lnTo>
                  <a:lnTo>
                    <a:pt x="12" y="184"/>
                  </a:lnTo>
                  <a:lnTo>
                    <a:pt x="14" y="184"/>
                  </a:lnTo>
                  <a:lnTo>
                    <a:pt x="14" y="186"/>
                  </a:lnTo>
                  <a:lnTo>
                    <a:pt x="14" y="188"/>
                  </a:lnTo>
                  <a:lnTo>
                    <a:pt x="14" y="190"/>
                  </a:lnTo>
                  <a:lnTo>
                    <a:pt x="14" y="192"/>
                  </a:lnTo>
                  <a:lnTo>
                    <a:pt x="20" y="196"/>
                  </a:lnTo>
                  <a:lnTo>
                    <a:pt x="24" y="200"/>
                  </a:lnTo>
                  <a:lnTo>
                    <a:pt x="30" y="202"/>
                  </a:lnTo>
                  <a:lnTo>
                    <a:pt x="34" y="206"/>
                  </a:lnTo>
                  <a:lnTo>
                    <a:pt x="38" y="208"/>
                  </a:lnTo>
                  <a:lnTo>
                    <a:pt x="42" y="212"/>
                  </a:lnTo>
                  <a:lnTo>
                    <a:pt x="46" y="214"/>
                  </a:lnTo>
                  <a:lnTo>
                    <a:pt x="48" y="216"/>
                  </a:lnTo>
                  <a:lnTo>
                    <a:pt x="52" y="218"/>
                  </a:lnTo>
                  <a:lnTo>
                    <a:pt x="56" y="220"/>
                  </a:lnTo>
                  <a:lnTo>
                    <a:pt x="58" y="222"/>
                  </a:lnTo>
                  <a:lnTo>
                    <a:pt x="60" y="224"/>
                  </a:lnTo>
                  <a:lnTo>
                    <a:pt x="64" y="226"/>
                  </a:lnTo>
                  <a:lnTo>
                    <a:pt x="66" y="228"/>
                  </a:lnTo>
                  <a:lnTo>
                    <a:pt x="70" y="230"/>
                  </a:lnTo>
                  <a:lnTo>
                    <a:pt x="72" y="232"/>
                  </a:lnTo>
                  <a:lnTo>
                    <a:pt x="72" y="234"/>
                  </a:lnTo>
                  <a:lnTo>
                    <a:pt x="74" y="234"/>
                  </a:lnTo>
                  <a:lnTo>
                    <a:pt x="84" y="242"/>
                  </a:lnTo>
                  <a:lnTo>
                    <a:pt x="92" y="248"/>
                  </a:lnTo>
                  <a:lnTo>
                    <a:pt x="100" y="254"/>
                  </a:lnTo>
                  <a:lnTo>
                    <a:pt x="108" y="260"/>
                  </a:lnTo>
                  <a:lnTo>
                    <a:pt x="114" y="264"/>
                  </a:lnTo>
                  <a:lnTo>
                    <a:pt x="120" y="270"/>
                  </a:lnTo>
                  <a:lnTo>
                    <a:pt x="126" y="274"/>
                  </a:lnTo>
                  <a:lnTo>
                    <a:pt x="132" y="278"/>
                  </a:lnTo>
                  <a:lnTo>
                    <a:pt x="138" y="282"/>
                  </a:lnTo>
                  <a:lnTo>
                    <a:pt x="140" y="284"/>
                  </a:lnTo>
                  <a:lnTo>
                    <a:pt x="146" y="288"/>
                  </a:lnTo>
                  <a:lnTo>
                    <a:pt x="148" y="292"/>
                  </a:lnTo>
                  <a:lnTo>
                    <a:pt x="152" y="294"/>
                  </a:lnTo>
                  <a:lnTo>
                    <a:pt x="156" y="296"/>
                  </a:lnTo>
                  <a:lnTo>
                    <a:pt x="158" y="298"/>
                  </a:lnTo>
                  <a:lnTo>
                    <a:pt x="162" y="300"/>
                  </a:lnTo>
                  <a:lnTo>
                    <a:pt x="162" y="302"/>
                  </a:lnTo>
                  <a:lnTo>
                    <a:pt x="164" y="302"/>
                  </a:lnTo>
                  <a:lnTo>
                    <a:pt x="166" y="304"/>
                  </a:lnTo>
                  <a:lnTo>
                    <a:pt x="168" y="306"/>
                  </a:lnTo>
                  <a:lnTo>
                    <a:pt x="170" y="306"/>
                  </a:lnTo>
                  <a:lnTo>
                    <a:pt x="172" y="308"/>
                  </a:lnTo>
                  <a:lnTo>
                    <a:pt x="172" y="310"/>
                  </a:lnTo>
                  <a:lnTo>
                    <a:pt x="172" y="312"/>
                  </a:lnTo>
                  <a:lnTo>
                    <a:pt x="172" y="314"/>
                  </a:lnTo>
                  <a:lnTo>
                    <a:pt x="172" y="316"/>
                  </a:lnTo>
                  <a:lnTo>
                    <a:pt x="174" y="316"/>
                  </a:lnTo>
                  <a:lnTo>
                    <a:pt x="176" y="316"/>
                  </a:lnTo>
                  <a:lnTo>
                    <a:pt x="178" y="316"/>
                  </a:lnTo>
                  <a:lnTo>
                    <a:pt x="180" y="316"/>
                  </a:lnTo>
                  <a:lnTo>
                    <a:pt x="180" y="318"/>
                  </a:lnTo>
                  <a:lnTo>
                    <a:pt x="180" y="320"/>
                  </a:lnTo>
                  <a:lnTo>
                    <a:pt x="182" y="322"/>
                  </a:lnTo>
                  <a:lnTo>
                    <a:pt x="184" y="322"/>
                  </a:lnTo>
                  <a:lnTo>
                    <a:pt x="186" y="324"/>
                  </a:lnTo>
                  <a:lnTo>
                    <a:pt x="188" y="324"/>
                  </a:lnTo>
                  <a:lnTo>
                    <a:pt x="190" y="324"/>
                  </a:lnTo>
                  <a:lnTo>
                    <a:pt x="192" y="326"/>
                  </a:lnTo>
                  <a:lnTo>
                    <a:pt x="192" y="328"/>
                  </a:lnTo>
                  <a:lnTo>
                    <a:pt x="192" y="330"/>
                  </a:lnTo>
                  <a:lnTo>
                    <a:pt x="194" y="330"/>
                  </a:lnTo>
                  <a:lnTo>
                    <a:pt x="196" y="330"/>
                  </a:lnTo>
                  <a:lnTo>
                    <a:pt x="198" y="330"/>
                  </a:lnTo>
                  <a:lnTo>
                    <a:pt x="200" y="328"/>
                  </a:lnTo>
                  <a:lnTo>
                    <a:pt x="202" y="330"/>
                  </a:lnTo>
                  <a:lnTo>
                    <a:pt x="204" y="330"/>
                  </a:lnTo>
                  <a:lnTo>
                    <a:pt x="206" y="330"/>
                  </a:lnTo>
                  <a:lnTo>
                    <a:pt x="206" y="332"/>
                  </a:lnTo>
                  <a:lnTo>
                    <a:pt x="208" y="334"/>
                  </a:lnTo>
                  <a:lnTo>
                    <a:pt x="208" y="336"/>
                  </a:lnTo>
                  <a:lnTo>
                    <a:pt x="208" y="338"/>
                  </a:lnTo>
                  <a:lnTo>
                    <a:pt x="208" y="340"/>
                  </a:lnTo>
                  <a:lnTo>
                    <a:pt x="210" y="340"/>
                  </a:lnTo>
                  <a:lnTo>
                    <a:pt x="208" y="342"/>
                  </a:lnTo>
                  <a:lnTo>
                    <a:pt x="206" y="342"/>
                  </a:lnTo>
                  <a:lnTo>
                    <a:pt x="206" y="344"/>
                  </a:lnTo>
                  <a:lnTo>
                    <a:pt x="204" y="344"/>
                  </a:lnTo>
                  <a:lnTo>
                    <a:pt x="204" y="346"/>
                  </a:lnTo>
                  <a:lnTo>
                    <a:pt x="204" y="348"/>
                  </a:lnTo>
                  <a:lnTo>
                    <a:pt x="206" y="348"/>
                  </a:lnTo>
                  <a:lnTo>
                    <a:pt x="208" y="348"/>
                  </a:lnTo>
                  <a:lnTo>
                    <a:pt x="210" y="348"/>
                  </a:lnTo>
                  <a:lnTo>
                    <a:pt x="212" y="348"/>
                  </a:lnTo>
                  <a:lnTo>
                    <a:pt x="214" y="348"/>
                  </a:lnTo>
                  <a:lnTo>
                    <a:pt x="216" y="348"/>
                  </a:lnTo>
                  <a:lnTo>
                    <a:pt x="218" y="348"/>
                  </a:lnTo>
                  <a:lnTo>
                    <a:pt x="220" y="348"/>
                  </a:lnTo>
                  <a:lnTo>
                    <a:pt x="220" y="346"/>
                  </a:lnTo>
                  <a:lnTo>
                    <a:pt x="222" y="346"/>
                  </a:lnTo>
                  <a:lnTo>
                    <a:pt x="224" y="346"/>
                  </a:lnTo>
                  <a:lnTo>
                    <a:pt x="226" y="346"/>
                  </a:lnTo>
                  <a:lnTo>
                    <a:pt x="232" y="344"/>
                  </a:lnTo>
                  <a:lnTo>
                    <a:pt x="236" y="344"/>
                  </a:lnTo>
                  <a:lnTo>
                    <a:pt x="242" y="344"/>
                  </a:lnTo>
                  <a:lnTo>
                    <a:pt x="244" y="342"/>
                  </a:lnTo>
                  <a:lnTo>
                    <a:pt x="246" y="342"/>
                  </a:lnTo>
                  <a:lnTo>
                    <a:pt x="248" y="342"/>
                  </a:lnTo>
                  <a:lnTo>
                    <a:pt x="250" y="342"/>
                  </a:lnTo>
                  <a:lnTo>
                    <a:pt x="250" y="340"/>
                  </a:lnTo>
                  <a:lnTo>
                    <a:pt x="252" y="340"/>
                  </a:lnTo>
                  <a:lnTo>
                    <a:pt x="254" y="338"/>
                  </a:lnTo>
                  <a:lnTo>
                    <a:pt x="256" y="336"/>
                  </a:lnTo>
                  <a:lnTo>
                    <a:pt x="258" y="334"/>
                  </a:lnTo>
                  <a:lnTo>
                    <a:pt x="262" y="330"/>
                  </a:lnTo>
                  <a:lnTo>
                    <a:pt x="266" y="326"/>
                  </a:lnTo>
                  <a:lnTo>
                    <a:pt x="270" y="322"/>
                  </a:lnTo>
                  <a:lnTo>
                    <a:pt x="274" y="320"/>
                  </a:lnTo>
                  <a:lnTo>
                    <a:pt x="276" y="318"/>
                  </a:lnTo>
                  <a:lnTo>
                    <a:pt x="278" y="318"/>
                  </a:lnTo>
                  <a:lnTo>
                    <a:pt x="278" y="316"/>
                  </a:lnTo>
                  <a:lnTo>
                    <a:pt x="280" y="316"/>
                  </a:lnTo>
                  <a:lnTo>
                    <a:pt x="282" y="314"/>
                  </a:lnTo>
                  <a:lnTo>
                    <a:pt x="282" y="312"/>
                  </a:lnTo>
                  <a:lnTo>
                    <a:pt x="284" y="312"/>
                  </a:lnTo>
                  <a:lnTo>
                    <a:pt x="286" y="310"/>
                  </a:lnTo>
                  <a:lnTo>
                    <a:pt x="292" y="306"/>
                  </a:lnTo>
                  <a:lnTo>
                    <a:pt x="298" y="302"/>
                  </a:lnTo>
                  <a:lnTo>
                    <a:pt x="304" y="296"/>
                  </a:lnTo>
                  <a:lnTo>
                    <a:pt x="310" y="292"/>
                  </a:lnTo>
                  <a:lnTo>
                    <a:pt x="318" y="288"/>
                  </a:lnTo>
                  <a:lnTo>
                    <a:pt x="324" y="282"/>
                  </a:lnTo>
                  <a:lnTo>
                    <a:pt x="330" y="278"/>
                  </a:lnTo>
                  <a:lnTo>
                    <a:pt x="336" y="274"/>
                  </a:lnTo>
                  <a:lnTo>
                    <a:pt x="342" y="270"/>
                  </a:lnTo>
                  <a:lnTo>
                    <a:pt x="344" y="270"/>
                  </a:lnTo>
                  <a:lnTo>
                    <a:pt x="346" y="268"/>
                  </a:lnTo>
                  <a:lnTo>
                    <a:pt x="348" y="266"/>
                  </a:lnTo>
                  <a:lnTo>
                    <a:pt x="350" y="266"/>
                  </a:lnTo>
                  <a:lnTo>
                    <a:pt x="350" y="264"/>
                  </a:lnTo>
                  <a:lnTo>
                    <a:pt x="352" y="264"/>
                  </a:lnTo>
                  <a:lnTo>
                    <a:pt x="352" y="262"/>
                  </a:lnTo>
                  <a:lnTo>
                    <a:pt x="352" y="260"/>
                  </a:lnTo>
                  <a:lnTo>
                    <a:pt x="350" y="258"/>
                  </a:lnTo>
                  <a:lnTo>
                    <a:pt x="350" y="256"/>
                  </a:lnTo>
                  <a:lnTo>
                    <a:pt x="348" y="252"/>
                  </a:lnTo>
                  <a:lnTo>
                    <a:pt x="346" y="250"/>
                  </a:lnTo>
                  <a:lnTo>
                    <a:pt x="346" y="248"/>
                  </a:lnTo>
                  <a:lnTo>
                    <a:pt x="344" y="248"/>
                  </a:lnTo>
                  <a:lnTo>
                    <a:pt x="344" y="246"/>
                  </a:lnTo>
                  <a:lnTo>
                    <a:pt x="342" y="246"/>
                  </a:lnTo>
                  <a:lnTo>
                    <a:pt x="340" y="246"/>
                  </a:lnTo>
                  <a:lnTo>
                    <a:pt x="338" y="244"/>
                  </a:lnTo>
                  <a:lnTo>
                    <a:pt x="336" y="244"/>
                  </a:lnTo>
                  <a:lnTo>
                    <a:pt x="334" y="242"/>
                  </a:lnTo>
                  <a:lnTo>
                    <a:pt x="332" y="242"/>
                  </a:lnTo>
                  <a:lnTo>
                    <a:pt x="330" y="242"/>
                  </a:lnTo>
                  <a:lnTo>
                    <a:pt x="330" y="244"/>
                  </a:lnTo>
                  <a:lnTo>
                    <a:pt x="328" y="244"/>
                  </a:lnTo>
                  <a:lnTo>
                    <a:pt x="326" y="246"/>
                  </a:lnTo>
                  <a:lnTo>
                    <a:pt x="326" y="244"/>
                  </a:lnTo>
                  <a:lnTo>
                    <a:pt x="324" y="244"/>
                  </a:lnTo>
                  <a:lnTo>
                    <a:pt x="322" y="242"/>
                  </a:lnTo>
                  <a:lnTo>
                    <a:pt x="320" y="240"/>
                  </a:lnTo>
                  <a:lnTo>
                    <a:pt x="320" y="238"/>
                  </a:lnTo>
                  <a:lnTo>
                    <a:pt x="320" y="236"/>
                  </a:lnTo>
                  <a:lnTo>
                    <a:pt x="320" y="232"/>
                  </a:lnTo>
                  <a:lnTo>
                    <a:pt x="320" y="230"/>
                  </a:lnTo>
                  <a:lnTo>
                    <a:pt x="320" y="228"/>
                  </a:lnTo>
                  <a:lnTo>
                    <a:pt x="318" y="226"/>
                  </a:lnTo>
                  <a:lnTo>
                    <a:pt x="316" y="222"/>
                  </a:lnTo>
                  <a:lnTo>
                    <a:pt x="314" y="220"/>
                  </a:lnTo>
                  <a:lnTo>
                    <a:pt x="312" y="216"/>
                  </a:lnTo>
                  <a:lnTo>
                    <a:pt x="310" y="214"/>
                  </a:lnTo>
                  <a:lnTo>
                    <a:pt x="308" y="212"/>
                  </a:lnTo>
                  <a:lnTo>
                    <a:pt x="308" y="210"/>
                  </a:lnTo>
                  <a:lnTo>
                    <a:pt x="310" y="210"/>
                  </a:lnTo>
                  <a:lnTo>
                    <a:pt x="312" y="208"/>
                  </a:lnTo>
                  <a:lnTo>
                    <a:pt x="314" y="208"/>
                  </a:lnTo>
                  <a:lnTo>
                    <a:pt x="316" y="206"/>
                  </a:lnTo>
                  <a:lnTo>
                    <a:pt x="318" y="204"/>
                  </a:lnTo>
                  <a:lnTo>
                    <a:pt x="318" y="202"/>
                  </a:lnTo>
                  <a:lnTo>
                    <a:pt x="318" y="200"/>
                  </a:lnTo>
                  <a:lnTo>
                    <a:pt x="318" y="198"/>
                  </a:lnTo>
                  <a:lnTo>
                    <a:pt x="316" y="198"/>
                  </a:lnTo>
                  <a:lnTo>
                    <a:pt x="316" y="196"/>
                  </a:lnTo>
                  <a:lnTo>
                    <a:pt x="316" y="194"/>
                  </a:lnTo>
                  <a:lnTo>
                    <a:pt x="316" y="192"/>
                  </a:lnTo>
                  <a:lnTo>
                    <a:pt x="316" y="190"/>
                  </a:lnTo>
                  <a:lnTo>
                    <a:pt x="316" y="188"/>
                  </a:lnTo>
                  <a:lnTo>
                    <a:pt x="316" y="186"/>
                  </a:lnTo>
                  <a:lnTo>
                    <a:pt x="314" y="184"/>
                  </a:lnTo>
                  <a:lnTo>
                    <a:pt x="316" y="182"/>
                  </a:lnTo>
                  <a:lnTo>
                    <a:pt x="318" y="180"/>
                  </a:lnTo>
                  <a:lnTo>
                    <a:pt x="318" y="178"/>
                  </a:lnTo>
                  <a:lnTo>
                    <a:pt x="316" y="178"/>
                  </a:lnTo>
                  <a:lnTo>
                    <a:pt x="316" y="176"/>
                  </a:lnTo>
                  <a:lnTo>
                    <a:pt x="316" y="174"/>
                  </a:lnTo>
                  <a:lnTo>
                    <a:pt x="318" y="172"/>
                  </a:lnTo>
                  <a:lnTo>
                    <a:pt x="318" y="168"/>
                  </a:lnTo>
                  <a:lnTo>
                    <a:pt x="318" y="166"/>
                  </a:lnTo>
                  <a:lnTo>
                    <a:pt x="318" y="164"/>
                  </a:lnTo>
                  <a:lnTo>
                    <a:pt x="318" y="162"/>
                  </a:lnTo>
                  <a:lnTo>
                    <a:pt x="320" y="160"/>
                  </a:lnTo>
                  <a:lnTo>
                    <a:pt x="318" y="160"/>
                  </a:lnTo>
                  <a:lnTo>
                    <a:pt x="318" y="158"/>
                  </a:lnTo>
                  <a:lnTo>
                    <a:pt x="318" y="156"/>
                  </a:lnTo>
                  <a:lnTo>
                    <a:pt x="316" y="152"/>
                  </a:lnTo>
                  <a:lnTo>
                    <a:pt x="314" y="148"/>
                  </a:lnTo>
                  <a:lnTo>
                    <a:pt x="312" y="144"/>
                  </a:lnTo>
                  <a:lnTo>
                    <a:pt x="310" y="140"/>
                  </a:lnTo>
                  <a:lnTo>
                    <a:pt x="308" y="138"/>
                  </a:lnTo>
                  <a:lnTo>
                    <a:pt x="308" y="136"/>
                  </a:lnTo>
                  <a:lnTo>
                    <a:pt x="310" y="134"/>
                  </a:lnTo>
                  <a:lnTo>
                    <a:pt x="312" y="134"/>
                  </a:lnTo>
                  <a:lnTo>
                    <a:pt x="310" y="132"/>
                  </a:lnTo>
                  <a:lnTo>
                    <a:pt x="310" y="130"/>
                  </a:lnTo>
                  <a:lnTo>
                    <a:pt x="308" y="126"/>
                  </a:lnTo>
                  <a:lnTo>
                    <a:pt x="308" y="120"/>
                  </a:lnTo>
                  <a:lnTo>
                    <a:pt x="306" y="114"/>
                  </a:lnTo>
                  <a:lnTo>
                    <a:pt x="306" y="110"/>
                  </a:lnTo>
                  <a:lnTo>
                    <a:pt x="306" y="106"/>
                  </a:lnTo>
                  <a:lnTo>
                    <a:pt x="304" y="104"/>
                  </a:lnTo>
                  <a:lnTo>
                    <a:pt x="304" y="102"/>
                  </a:lnTo>
                  <a:lnTo>
                    <a:pt x="304" y="100"/>
                  </a:lnTo>
                  <a:lnTo>
                    <a:pt x="304" y="98"/>
                  </a:lnTo>
                  <a:lnTo>
                    <a:pt x="302" y="96"/>
                  </a:lnTo>
                  <a:lnTo>
                    <a:pt x="300" y="94"/>
                  </a:lnTo>
                  <a:lnTo>
                    <a:pt x="298" y="94"/>
                  </a:lnTo>
                  <a:lnTo>
                    <a:pt x="296" y="92"/>
                  </a:lnTo>
                  <a:lnTo>
                    <a:pt x="294" y="92"/>
                  </a:lnTo>
                  <a:lnTo>
                    <a:pt x="294" y="90"/>
                  </a:lnTo>
                  <a:lnTo>
                    <a:pt x="292" y="90"/>
                  </a:lnTo>
                  <a:lnTo>
                    <a:pt x="292" y="88"/>
                  </a:lnTo>
                  <a:lnTo>
                    <a:pt x="292" y="86"/>
                  </a:lnTo>
                  <a:lnTo>
                    <a:pt x="292" y="84"/>
                  </a:lnTo>
                  <a:lnTo>
                    <a:pt x="292" y="82"/>
                  </a:lnTo>
                  <a:lnTo>
                    <a:pt x="292" y="80"/>
                  </a:lnTo>
                  <a:lnTo>
                    <a:pt x="290" y="80"/>
                  </a:lnTo>
                  <a:lnTo>
                    <a:pt x="288" y="78"/>
                  </a:lnTo>
                  <a:lnTo>
                    <a:pt x="286" y="78"/>
                  </a:lnTo>
                  <a:lnTo>
                    <a:pt x="284" y="78"/>
                  </a:lnTo>
                  <a:lnTo>
                    <a:pt x="282" y="76"/>
                  </a:lnTo>
                  <a:lnTo>
                    <a:pt x="282" y="74"/>
                  </a:lnTo>
                  <a:lnTo>
                    <a:pt x="282" y="72"/>
                  </a:lnTo>
                  <a:lnTo>
                    <a:pt x="282" y="70"/>
                  </a:lnTo>
                  <a:lnTo>
                    <a:pt x="280" y="70"/>
                  </a:lnTo>
                  <a:lnTo>
                    <a:pt x="280" y="68"/>
                  </a:lnTo>
                  <a:lnTo>
                    <a:pt x="280" y="66"/>
                  </a:lnTo>
                  <a:lnTo>
                    <a:pt x="280" y="64"/>
                  </a:lnTo>
                  <a:lnTo>
                    <a:pt x="280" y="62"/>
                  </a:lnTo>
                  <a:lnTo>
                    <a:pt x="280" y="60"/>
                  </a:lnTo>
                  <a:lnTo>
                    <a:pt x="282" y="60"/>
                  </a:lnTo>
                  <a:lnTo>
                    <a:pt x="282" y="58"/>
                  </a:lnTo>
                  <a:lnTo>
                    <a:pt x="282" y="56"/>
                  </a:lnTo>
                  <a:lnTo>
                    <a:pt x="284" y="56"/>
                  </a:lnTo>
                  <a:lnTo>
                    <a:pt x="284" y="54"/>
                  </a:lnTo>
                  <a:lnTo>
                    <a:pt x="286" y="54"/>
                  </a:lnTo>
                  <a:lnTo>
                    <a:pt x="288" y="52"/>
                  </a:lnTo>
                  <a:lnTo>
                    <a:pt x="290" y="50"/>
                  </a:lnTo>
                  <a:lnTo>
                    <a:pt x="292" y="48"/>
                  </a:lnTo>
                  <a:lnTo>
                    <a:pt x="292" y="46"/>
                  </a:lnTo>
                  <a:lnTo>
                    <a:pt x="292" y="42"/>
                  </a:lnTo>
                  <a:lnTo>
                    <a:pt x="294" y="40"/>
                  </a:lnTo>
                  <a:lnTo>
                    <a:pt x="294" y="38"/>
                  </a:lnTo>
                  <a:lnTo>
                    <a:pt x="294" y="36"/>
                  </a:lnTo>
                  <a:lnTo>
                    <a:pt x="294" y="32"/>
                  </a:lnTo>
                  <a:lnTo>
                    <a:pt x="292" y="30"/>
                  </a:lnTo>
                  <a:lnTo>
                    <a:pt x="292" y="28"/>
                  </a:lnTo>
                  <a:lnTo>
                    <a:pt x="292" y="26"/>
                  </a:lnTo>
                  <a:lnTo>
                    <a:pt x="292" y="24"/>
                  </a:lnTo>
                  <a:lnTo>
                    <a:pt x="292" y="22"/>
                  </a:lnTo>
                  <a:lnTo>
                    <a:pt x="292" y="20"/>
                  </a:lnTo>
                  <a:lnTo>
                    <a:pt x="292" y="18"/>
                  </a:lnTo>
                  <a:lnTo>
                    <a:pt x="294" y="16"/>
                  </a:lnTo>
                  <a:lnTo>
                    <a:pt x="294" y="14"/>
                  </a:lnTo>
                  <a:lnTo>
                    <a:pt x="292" y="14"/>
                  </a:lnTo>
                  <a:lnTo>
                    <a:pt x="290" y="12"/>
                  </a:lnTo>
                  <a:lnTo>
                    <a:pt x="288" y="12"/>
                  </a:lnTo>
                  <a:lnTo>
                    <a:pt x="292" y="12"/>
                  </a:lnTo>
                  <a:lnTo>
                    <a:pt x="294" y="10"/>
                  </a:lnTo>
                  <a:lnTo>
                    <a:pt x="296" y="10"/>
                  </a:lnTo>
                  <a:lnTo>
                    <a:pt x="298" y="10"/>
                  </a:lnTo>
                  <a:lnTo>
                    <a:pt x="298" y="8"/>
                  </a:lnTo>
                  <a:lnTo>
                    <a:pt x="300" y="8"/>
                  </a:lnTo>
                  <a:lnTo>
                    <a:pt x="300" y="6"/>
                  </a:lnTo>
                  <a:lnTo>
                    <a:pt x="300" y="4"/>
                  </a:lnTo>
                  <a:lnTo>
                    <a:pt x="296" y="4"/>
                  </a:lnTo>
                  <a:lnTo>
                    <a:pt x="294" y="4"/>
                  </a:lnTo>
                  <a:lnTo>
                    <a:pt x="292" y="4"/>
                  </a:lnTo>
                  <a:lnTo>
                    <a:pt x="290" y="6"/>
                  </a:lnTo>
                  <a:lnTo>
                    <a:pt x="288" y="6"/>
                  </a:lnTo>
                  <a:lnTo>
                    <a:pt x="286" y="4"/>
                  </a:lnTo>
                  <a:lnTo>
                    <a:pt x="282" y="4"/>
                  </a:lnTo>
                  <a:lnTo>
                    <a:pt x="282" y="2"/>
                  </a:lnTo>
                  <a:lnTo>
                    <a:pt x="280" y="2"/>
                  </a:lnTo>
                  <a:lnTo>
                    <a:pt x="278" y="2"/>
                  </a:lnTo>
                  <a:lnTo>
                    <a:pt x="276" y="2"/>
                  </a:lnTo>
                  <a:lnTo>
                    <a:pt x="276" y="4"/>
                  </a:lnTo>
                  <a:lnTo>
                    <a:pt x="276" y="6"/>
                  </a:lnTo>
                  <a:lnTo>
                    <a:pt x="272" y="6"/>
                  </a:lnTo>
                  <a:lnTo>
                    <a:pt x="270" y="6"/>
                  </a:lnTo>
                  <a:lnTo>
                    <a:pt x="268" y="6"/>
                  </a:lnTo>
                  <a:lnTo>
                    <a:pt x="266" y="6"/>
                  </a:lnTo>
                  <a:lnTo>
                    <a:pt x="264" y="4"/>
                  </a:lnTo>
                  <a:lnTo>
                    <a:pt x="262" y="2"/>
                  </a:lnTo>
                  <a:lnTo>
                    <a:pt x="260" y="0"/>
                  </a:lnTo>
                  <a:lnTo>
                    <a:pt x="260" y="2"/>
                  </a:lnTo>
                  <a:lnTo>
                    <a:pt x="260" y="4"/>
                  </a:lnTo>
                  <a:lnTo>
                    <a:pt x="260" y="6"/>
                  </a:lnTo>
                  <a:lnTo>
                    <a:pt x="258" y="8"/>
                  </a:lnTo>
                  <a:lnTo>
                    <a:pt x="256" y="6"/>
                  </a:lnTo>
                  <a:lnTo>
                    <a:pt x="254" y="6"/>
                  </a:lnTo>
                  <a:lnTo>
                    <a:pt x="252" y="6"/>
                  </a:lnTo>
                  <a:lnTo>
                    <a:pt x="250" y="8"/>
                  </a:lnTo>
                  <a:lnTo>
                    <a:pt x="248" y="10"/>
                  </a:lnTo>
                  <a:lnTo>
                    <a:pt x="246" y="10"/>
                  </a:lnTo>
                  <a:lnTo>
                    <a:pt x="246" y="12"/>
                  </a:lnTo>
                  <a:lnTo>
                    <a:pt x="244" y="10"/>
                  </a:lnTo>
                  <a:lnTo>
                    <a:pt x="242" y="10"/>
                  </a:lnTo>
                  <a:lnTo>
                    <a:pt x="240" y="10"/>
                  </a:lnTo>
                  <a:lnTo>
                    <a:pt x="236" y="8"/>
                  </a:lnTo>
                  <a:lnTo>
                    <a:pt x="234" y="8"/>
                  </a:lnTo>
                  <a:lnTo>
                    <a:pt x="230" y="8"/>
                  </a:lnTo>
                  <a:lnTo>
                    <a:pt x="226" y="8"/>
                  </a:lnTo>
                  <a:lnTo>
                    <a:pt x="224" y="8"/>
                  </a:lnTo>
                  <a:lnTo>
                    <a:pt x="222" y="8"/>
                  </a:lnTo>
                  <a:lnTo>
                    <a:pt x="220" y="8"/>
                  </a:lnTo>
                  <a:lnTo>
                    <a:pt x="218" y="8"/>
                  </a:lnTo>
                  <a:lnTo>
                    <a:pt x="216" y="10"/>
                  </a:lnTo>
                  <a:lnTo>
                    <a:pt x="214" y="10"/>
                  </a:lnTo>
                  <a:lnTo>
                    <a:pt x="212" y="10"/>
                  </a:lnTo>
                  <a:lnTo>
                    <a:pt x="210" y="10"/>
                  </a:lnTo>
                  <a:lnTo>
                    <a:pt x="208" y="10"/>
                  </a:lnTo>
                  <a:lnTo>
                    <a:pt x="206" y="10"/>
                  </a:lnTo>
                  <a:lnTo>
                    <a:pt x="200" y="10"/>
                  </a:lnTo>
                  <a:lnTo>
                    <a:pt x="198" y="10"/>
                  </a:lnTo>
                  <a:lnTo>
                    <a:pt x="196" y="10"/>
                  </a:lnTo>
                  <a:lnTo>
                    <a:pt x="194" y="12"/>
                  </a:lnTo>
                  <a:lnTo>
                    <a:pt x="192" y="12"/>
                  </a:lnTo>
                  <a:lnTo>
                    <a:pt x="190" y="12"/>
                  </a:lnTo>
                  <a:lnTo>
                    <a:pt x="188" y="12"/>
                  </a:lnTo>
                  <a:lnTo>
                    <a:pt x="186" y="12"/>
                  </a:lnTo>
                  <a:lnTo>
                    <a:pt x="184" y="12"/>
                  </a:lnTo>
                  <a:lnTo>
                    <a:pt x="182" y="12"/>
                  </a:lnTo>
                  <a:lnTo>
                    <a:pt x="180" y="12"/>
                  </a:lnTo>
                  <a:lnTo>
                    <a:pt x="178" y="12"/>
                  </a:lnTo>
                  <a:lnTo>
                    <a:pt x="176" y="14"/>
                  </a:lnTo>
                  <a:lnTo>
                    <a:pt x="172" y="14"/>
                  </a:lnTo>
                  <a:lnTo>
                    <a:pt x="168" y="16"/>
                  </a:lnTo>
                  <a:lnTo>
                    <a:pt x="166" y="16"/>
                  </a:lnTo>
                  <a:lnTo>
                    <a:pt x="164" y="16"/>
                  </a:lnTo>
                  <a:lnTo>
                    <a:pt x="164" y="18"/>
                  </a:lnTo>
                  <a:lnTo>
                    <a:pt x="162" y="18"/>
                  </a:lnTo>
                  <a:lnTo>
                    <a:pt x="162" y="22"/>
                  </a:lnTo>
                  <a:lnTo>
                    <a:pt x="162" y="24"/>
                  </a:lnTo>
                  <a:lnTo>
                    <a:pt x="160" y="26"/>
                  </a:lnTo>
                  <a:lnTo>
                    <a:pt x="158" y="26"/>
                  </a:lnTo>
                  <a:lnTo>
                    <a:pt x="154" y="26"/>
                  </a:lnTo>
                  <a:lnTo>
                    <a:pt x="152" y="28"/>
                  </a:lnTo>
                  <a:lnTo>
                    <a:pt x="148" y="28"/>
                  </a:lnTo>
                  <a:lnTo>
                    <a:pt x="144" y="28"/>
                  </a:lnTo>
                  <a:lnTo>
                    <a:pt x="142" y="30"/>
                  </a:lnTo>
                  <a:lnTo>
                    <a:pt x="140" y="32"/>
                  </a:lnTo>
                  <a:lnTo>
                    <a:pt x="140" y="34"/>
                  </a:lnTo>
                  <a:lnTo>
                    <a:pt x="138" y="36"/>
                  </a:lnTo>
                  <a:lnTo>
                    <a:pt x="136" y="36"/>
                  </a:lnTo>
                  <a:lnTo>
                    <a:pt x="134" y="38"/>
                  </a:lnTo>
                  <a:lnTo>
                    <a:pt x="132" y="40"/>
                  </a:lnTo>
                  <a:lnTo>
                    <a:pt x="130" y="40"/>
                  </a:lnTo>
                  <a:lnTo>
                    <a:pt x="128" y="40"/>
                  </a:lnTo>
                  <a:lnTo>
                    <a:pt x="126" y="40"/>
                  </a:lnTo>
                  <a:lnTo>
                    <a:pt x="126" y="42"/>
                  </a:lnTo>
                  <a:lnTo>
                    <a:pt x="126" y="44"/>
                  </a:lnTo>
                  <a:lnTo>
                    <a:pt x="128" y="46"/>
                  </a:lnTo>
                  <a:lnTo>
                    <a:pt x="132" y="46"/>
                  </a:lnTo>
                  <a:lnTo>
                    <a:pt x="130" y="46"/>
                  </a:lnTo>
                  <a:lnTo>
                    <a:pt x="130" y="48"/>
                  </a:lnTo>
                  <a:lnTo>
                    <a:pt x="130" y="50"/>
                  </a:lnTo>
                  <a:lnTo>
                    <a:pt x="130" y="52"/>
                  </a:lnTo>
                  <a:lnTo>
                    <a:pt x="132" y="52"/>
                  </a:lnTo>
                  <a:lnTo>
                    <a:pt x="132" y="54"/>
                  </a:lnTo>
                  <a:lnTo>
                    <a:pt x="132" y="56"/>
                  </a:lnTo>
                  <a:lnTo>
                    <a:pt x="132" y="58"/>
                  </a:lnTo>
                  <a:lnTo>
                    <a:pt x="132" y="60"/>
                  </a:lnTo>
                  <a:lnTo>
                    <a:pt x="132" y="62"/>
                  </a:lnTo>
                  <a:lnTo>
                    <a:pt x="132" y="64"/>
                  </a:lnTo>
                  <a:lnTo>
                    <a:pt x="132" y="66"/>
                  </a:lnTo>
                  <a:lnTo>
                    <a:pt x="132" y="68"/>
                  </a:lnTo>
                  <a:lnTo>
                    <a:pt x="132" y="70"/>
                  </a:lnTo>
                  <a:lnTo>
                    <a:pt x="134" y="70"/>
                  </a:lnTo>
                  <a:lnTo>
                    <a:pt x="132" y="74"/>
                  </a:lnTo>
                  <a:lnTo>
                    <a:pt x="132" y="76"/>
                  </a:lnTo>
                  <a:lnTo>
                    <a:pt x="132" y="78"/>
                  </a:lnTo>
                  <a:lnTo>
                    <a:pt x="134" y="78"/>
                  </a:lnTo>
                  <a:lnTo>
                    <a:pt x="136" y="78"/>
                  </a:lnTo>
                  <a:lnTo>
                    <a:pt x="136" y="82"/>
                  </a:lnTo>
                  <a:lnTo>
                    <a:pt x="136" y="84"/>
                  </a:lnTo>
                  <a:lnTo>
                    <a:pt x="136" y="86"/>
                  </a:lnTo>
                  <a:lnTo>
                    <a:pt x="138" y="86"/>
                  </a:lnTo>
                  <a:lnTo>
                    <a:pt x="138" y="88"/>
                  </a:lnTo>
                  <a:lnTo>
                    <a:pt x="140" y="88"/>
                  </a:lnTo>
                  <a:lnTo>
                    <a:pt x="140" y="90"/>
                  </a:lnTo>
                  <a:lnTo>
                    <a:pt x="138" y="90"/>
                  </a:lnTo>
                  <a:lnTo>
                    <a:pt x="138" y="92"/>
                  </a:lnTo>
                  <a:lnTo>
                    <a:pt x="138" y="94"/>
                  </a:lnTo>
                  <a:lnTo>
                    <a:pt x="138" y="96"/>
                  </a:lnTo>
                  <a:lnTo>
                    <a:pt x="134" y="96"/>
                  </a:lnTo>
                  <a:lnTo>
                    <a:pt x="132" y="98"/>
                  </a:lnTo>
                  <a:lnTo>
                    <a:pt x="130" y="98"/>
                  </a:lnTo>
                  <a:lnTo>
                    <a:pt x="126" y="98"/>
                  </a:lnTo>
                  <a:lnTo>
                    <a:pt x="124" y="98"/>
                  </a:lnTo>
                  <a:lnTo>
                    <a:pt x="122" y="98"/>
                  </a:lnTo>
                  <a:lnTo>
                    <a:pt x="120" y="96"/>
                  </a:lnTo>
                  <a:lnTo>
                    <a:pt x="118" y="96"/>
                  </a:lnTo>
                  <a:lnTo>
                    <a:pt x="116" y="96"/>
                  </a:lnTo>
                  <a:lnTo>
                    <a:pt x="116" y="98"/>
                  </a:lnTo>
                  <a:lnTo>
                    <a:pt x="114" y="98"/>
                  </a:lnTo>
                  <a:lnTo>
                    <a:pt x="112" y="98"/>
                  </a:lnTo>
                  <a:lnTo>
                    <a:pt x="110" y="98"/>
                  </a:lnTo>
                  <a:lnTo>
                    <a:pt x="110" y="100"/>
                  </a:lnTo>
                  <a:lnTo>
                    <a:pt x="110" y="102"/>
                  </a:lnTo>
                  <a:lnTo>
                    <a:pt x="110" y="104"/>
                  </a:lnTo>
                  <a:lnTo>
                    <a:pt x="108" y="104"/>
                  </a:lnTo>
                  <a:lnTo>
                    <a:pt x="106" y="104"/>
                  </a:lnTo>
                  <a:lnTo>
                    <a:pt x="104" y="104"/>
                  </a:lnTo>
                  <a:lnTo>
                    <a:pt x="102" y="104"/>
                  </a:lnTo>
                  <a:lnTo>
                    <a:pt x="98" y="104"/>
                  </a:lnTo>
                  <a:lnTo>
                    <a:pt x="96" y="106"/>
                  </a:lnTo>
                  <a:lnTo>
                    <a:pt x="94" y="106"/>
                  </a:lnTo>
                  <a:lnTo>
                    <a:pt x="94" y="108"/>
                  </a:lnTo>
                  <a:lnTo>
                    <a:pt x="94" y="110"/>
                  </a:lnTo>
                  <a:lnTo>
                    <a:pt x="94" y="112"/>
                  </a:lnTo>
                  <a:lnTo>
                    <a:pt x="96" y="112"/>
                  </a:lnTo>
                  <a:lnTo>
                    <a:pt x="96" y="114"/>
                  </a:lnTo>
                  <a:lnTo>
                    <a:pt x="98" y="116"/>
                  </a:lnTo>
                  <a:lnTo>
                    <a:pt x="98" y="118"/>
                  </a:lnTo>
                  <a:lnTo>
                    <a:pt x="100" y="118"/>
                  </a:lnTo>
                  <a:lnTo>
                    <a:pt x="98" y="120"/>
                  </a:lnTo>
                  <a:lnTo>
                    <a:pt x="96" y="120"/>
                  </a:lnTo>
                  <a:lnTo>
                    <a:pt x="94" y="120"/>
                  </a:lnTo>
                  <a:lnTo>
                    <a:pt x="94" y="122"/>
                  </a:lnTo>
                  <a:lnTo>
                    <a:pt x="92" y="122"/>
                  </a:lnTo>
                  <a:lnTo>
                    <a:pt x="92" y="124"/>
                  </a:lnTo>
                  <a:lnTo>
                    <a:pt x="90" y="124"/>
                  </a:lnTo>
                  <a:lnTo>
                    <a:pt x="90" y="126"/>
                  </a:lnTo>
                  <a:lnTo>
                    <a:pt x="88" y="128"/>
                  </a:lnTo>
                  <a:close/>
                </a:path>
              </a:pathLst>
            </a:custGeom>
            <a:grpFill/>
            <a:ln w="3175">
              <a:solidFill>
                <a:schemeClr val="bg1"/>
              </a:solidFill>
              <a:round/>
              <a:headEnd/>
              <a:tailEnd/>
            </a:ln>
          </p:spPr>
          <p:txBody>
            <a:bodyPr/>
            <a:lstStyle/>
            <a:p>
              <a:endParaRPr lang="en-US" dirty="0"/>
            </a:p>
          </p:txBody>
        </p:sp>
        <p:sp>
          <p:nvSpPr>
            <p:cNvPr id="745" name="Freeform 66"/>
            <p:cNvSpPr>
              <a:spLocks noChangeAspect="1"/>
            </p:cNvSpPr>
            <p:nvPr/>
          </p:nvSpPr>
          <p:spPr bwMode="auto">
            <a:xfrm>
              <a:off x="2841" y="1771"/>
              <a:ext cx="262" cy="264"/>
            </a:xfrm>
            <a:custGeom>
              <a:avLst/>
              <a:gdLst/>
              <a:ahLst/>
              <a:cxnLst>
                <a:cxn ang="0">
                  <a:pos x="26" y="20"/>
                </a:cxn>
                <a:cxn ang="0">
                  <a:pos x="18" y="30"/>
                </a:cxn>
                <a:cxn ang="0">
                  <a:pos x="14" y="34"/>
                </a:cxn>
                <a:cxn ang="0">
                  <a:pos x="14" y="52"/>
                </a:cxn>
                <a:cxn ang="0">
                  <a:pos x="6" y="56"/>
                </a:cxn>
                <a:cxn ang="0">
                  <a:pos x="2" y="62"/>
                </a:cxn>
                <a:cxn ang="0">
                  <a:pos x="12" y="84"/>
                </a:cxn>
                <a:cxn ang="0">
                  <a:pos x="8" y="98"/>
                </a:cxn>
                <a:cxn ang="0">
                  <a:pos x="10" y="104"/>
                </a:cxn>
                <a:cxn ang="0">
                  <a:pos x="8" y="112"/>
                </a:cxn>
                <a:cxn ang="0">
                  <a:pos x="10" y="122"/>
                </a:cxn>
                <a:cxn ang="0">
                  <a:pos x="6" y="132"/>
                </a:cxn>
                <a:cxn ang="0">
                  <a:pos x="4" y="140"/>
                </a:cxn>
                <a:cxn ang="0">
                  <a:pos x="12" y="158"/>
                </a:cxn>
                <a:cxn ang="0">
                  <a:pos x="18" y="170"/>
                </a:cxn>
                <a:cxn ang="0">
                  <a:pos x="30" y="168"/>
                </a:cxn>
                <a:cxn ang="0">
                  <a:pos x="40" y="176"/>
                </a:cxn>
                <a:cxn ang="0">
                  <a:pos x="46" y="188"/>
                </a:cxn>
                <a:cxn ang="0">
                  <a:pos x="54" y="190"/>
                </a:cxn>
                <a:cxn ang="0">
                  <a:pos x="70" y="194"/>
                </a:cxn>
                <a:cxn ang="0">
                  <a:pos x="80" y="202"/>
                </a:cxn>
                <a:cxn ang="0">
                  <a:pos x="98" y="196"/>
                </a:cxn>
                <a:cxn ang="0">
                  <a:pos x="124" y="194"/>
                </a:cxn>
                <a:cxn ang="0">
                  <a:pos x="194" y="236"/>
                </a:cxn>
                <a:cxn ang="0">
                  <a:pos x="230" y="256"/>
                </a:cxn>
                <a:cxn ang="0">
                  <a:pos x="242" y="264"/>
                </a:cxn>
                <a:cxn ang="0">
                  <a:pos x="244" y="256"/>
                </a:cxn>
                <a:cxn ang="0">
                  <a:pos x="254" y="254"/>
                </a:cxn>
                <a:cxn ang="0">
                  <a:pos x="262" y="254"/>
                </a:cxn>
                <a:cxn ang="0">
                  <a:pos x="260" y="220"/>
                </a:cxn>
                <a:cxn ang="0">
                  <a:pos x="260" y="214"/>
                </a:cxn>
                <a:cxn ang="0">
                  <a:pos x="260" y="182"/>
                </a:cxn>
                <a:cxn ang="0">
                  <a:pos x="258" y="108"/>
                </a:cxn>
                <a:cxn ang="0">
                  <a:pos x="256" y="76"/>
                </a:cxn>
                <a:cxn ang="0">
                  <a:pos x="250" y="60"/>
                </a:cxn>
                <a:cxn ang="0">
                  <a:pos x="254" y="50"/>
                </a:cxn>
                <a:cxn ang="0">
                  <a:pos x="250" y="42"/>
                </a:cxn>
                <a:cxn ang="0">
                  <a:pos x="256" y="30"/>
                </a:cxn>
                <a:cxn ang="0">
                  <a:pos x="254" y="24"/>
                </a:cxn>
                <a:cxn ang="0">
                  <a:pos x="248" y="24"/>
                </a:cxn>
                <a:cxn ang="0">
                  <a:pos x="244" y="24"/>
                </a:cxn>
                <a:cxn ang="0">
                  <a:pos x="236" y="18"/>
                </a:cxn>
                <a:cxn ang="0">
                  <a:pos x="222" y="18"/>
                </a:cxn>
                <a:cxn ang="0">
                  <a:pos x="218" y="10"/>
                </a:cxn>
                <a:cxn ang="0">
                  <a:pos x="210" y="8"/>
                </a:cxn>
                <a:cxn ang="0">
                  <a:pos x="198" y="6"/>
                </a:cxn>
                <a:cxn ang="0">
                  <a:pos x="192" y="8"/>
                </a:cxn>
                <a:cxn ang="0">
                  <a:pos x="172" y="22"/>
                </a:cxn>
                <a:cxn ang="0">
                  <a:pos x="176" y="38"/>
                </a:cxn>
                <a:cxn ang="0">
                  <a:pos x="168" y="54"/>
                </a:cxn>
                <a:cxn ang="0">
                  <a:pos x="152" y="54"/>
                </a:cxn>
                <a:cxn ang="0">
                  <a:pos x="128" y="38"/>
                </a:cxn>
                <a:cxn ang="0">
                  <a:pos x="106" y="36"/>
                </a:cxn>
                <a:cxn ang="0">
                  <a:pos x="96" y="20"/>
                </a:cxn>
                <a:cxn ang="0">
                  <a:pos x="88" y="14"/>
                </a:cxn>
                <a:cxn ang="0">
                  <a:pos x="76" y="8"/>
                </a:cxn>
                <a:cxn ang="0">
                  <a:pos x="62" y="8"/>
                </a:cxn>
                <a:cxn ang="0">
                  <a:pos x="44" y="6"/>
                </a:cxn>
                <a:cxn ang="0">
                  <a:pos x="34" y="6"/>
                </a:cxn>
                <a:cxn ang="0">
                  <a:pos x="36" y="10"/>
                </a:cxn>
              </a:cxnLst>
              <a:rect l="0" t="0" r="r" b="b"/>
              <a:pathLst>
                <a:path w="262" h="264">
                  <a:moveTo>
                    <a:pt x="38" y="14"/>
                  </a:moveTo>
                  <a:lnTo>
                    <a:pt x="38" y="14"/>
                  </a:lnTo>
                  <a:lnTo>
                    <a:pt x="36" y="16"/>
                  </a:lnTo>
                  <a:lnTo>
                    <a:pt x="34" y="16"/>
                  </a:lnTo>
                  <a:lnTo>
                    <a:pt x="32" y="18"/>
                  </a:lnTo>
                  <a:lnTo>
                    <a:pt x="30" y="18"/>
                  </a:lnTo>
                  <a:lnTo>
                    <a:pt x="28" y="18"/>
                  </a:lnTo>
                  <a:lnTo>
                    <a:pt x="26" y="20"/>
                  </a:lnTo>
                  <a:lnTo>
                    <a:pt x="24" y="22"/>
                  </a:lnTo>
                  <a:lnTo>
                    <a:pt x="22" y="22"/>
                  </a:lnTo>
                  <a:lnTo>
                    <a:pt x="22" y="26"/>
                  </a:lnTo>
                  <a:lnTo>
                    <a:pt x="20" y="26"/>
                  </a:lnTo>
                  <a:lnTo>
                    <a:pt x="20" y="28"/>
                  </a:lnTo>
                  <a:lnTo>
                    <a:pt x="18" y="30"/>
                  </a:lnTo>
                  <a:lnTo>
                    <a:pt x="16" y="30"/>
                  </a:lnTo>
                  <a:lnTo>
                    <a:pt x="14" y="30"/>
                  </a:lnTo>
                  <a:lnTo>
                    <a:pt x="14" y="32"/>
                  </a:lnTo>
                  <a:lnTo>
                    <a:pt x="14" y="34"/>
                  </a:lnTo>
                  <a:lnTo>
                    <a:pt x="14" y="36"/>
                  </a:lnTo>
                  <a:lnTo>
                    <a:pt x="14" y="38"/>
                  </a:lnTo>
                  <a:lnTo>
                    <a:pt x="16" y="42"/>
                  </a:lnTo>
                  <a:lnTo>
                    <a:pt x="16" y="44"/>
                  </a:lnTo>
                  <a:lnTo>
                    <a:pt x="16" y="46"/>
                  </a:lnTo>
                  <a:lnTo>
                    <a:pt x="16" y="48"/>
                  </a:lnTo>
                  <a:lnTo>
                    <a:pt x="16" y="50"/>
                  </a:lnTo>
                  <a:lnTo>
                    <a:pt x="14" y="52"/>
                  </a:lnTo>
                  <a:lnTo>
                    <a:pt x="12" y="54"/>
                  </a:lnTo>
                  <a:lnTo>
                    <a:pt x="10" y="54"/>
                  </a:lnTo>
                  <a:lnTo>
                    <a:pt x="10" y="56"/>
                  </a:lnTo>
                  <a:lnTo>
                    <a:pt x="8" y="56"/>
                  </a:lnTo>
                  <a:lnTo>
                    <a:pt x="6" y="56"/>
                  </a:lnTo>
                  <a:lnTo>
                    <a:pt x="4" y="58"/>
                  </a:lnTo>
                  <a:lnTo>
                    <a:pt x="2" y="58"/>
                  </a:lnTo>
                  <a:lnTo>
                    <a:pt x="2" y="60"/>
                  </a:lnTo>
                  <a:lnTo>
                    <a:pt x="0" y="60"/>
                  </a:lnTo>
                  <a:lnTo>
                    <a:pt x="2" y="62"/>
                  </a:lnTo>
                  <a:lnTo>
                    <a:pt x="2" y="64"/>
                  </a:lnTo>
                  <a:lnTo>
                    <a:pt x="4" y="68"/>
                  </a:lnTo>
                  <a:lnTo>
                    <a:pt x="6" y="72"/>
                  </a:lnTo>
                  <a:lnTo>
                    <a:pt x="8" y="76"/>
                  </a:lnTo>
                  <a:lnTo>
                    <a:pt x="10" y="78"/>
                  </a:lnTo>
                  <a:lnTo>
                    <a:pt x="10" y="80"/>
                  </a:lnTo>
                  <a:lnTo>
                    <a:pt x="10" y="82"/>
                  </a:lnTo>
                  <a:lnTo>
                    <a:pt x="12" y="84"/>
                  </a:lnTo>
                  <a:lnTo>
                    <a:pt x="12" y="86"/>
                  </a:lnTo>
                  <a:lnTo>
                    <a:pt x="12" y="88"/>
                  </a:lnTo>
                  <a:lnTo>
                    <a:pt x="10" y="90"/>
                  </a:lnTo>
                  <a:lnTo>
                    <a:pt x="10" y="94"/>
                  </a:lnTo>
                  <a:lnTo>
                    <a:pt x="10" y="96"/>
                  </a:lnTo>
                  <a:lnTo>
                    <a:pt x="10" y="98"/>
                  </a:lnTo>
                  <a:lnTo>
                    <a:pt x="8" y="98"/>
                  </a:lnTo>
                  <a:lnTo>
                    <a:pt x="8" y="100"/>
                  </a:lnTo>
                  <a:lnTo>
                    <a:pt x="10" y="100"/>
                  </a:lnTo>
                  <a:lnTo>
                    <a:pt x="10" y="102"/>
                  </a:lnTo>
                  <a:lnTo>
                    <a:pt x="10" y="104"/>
                  </a:lnTo>
                  <a:lnTo>
                    <a:pt x="8" y="106"/>
                  </a:lnTo>
                  <a:lnTo>
                    <a:pt x="8" y="108"/>
                  </a:lnTo>
                  <a:lnTo>
                    <a:pt x="8" y="110"/>
                  </a:lnTo>
                  <a:lnTo>
                    <a:pt x="8" y="112"/>
                  </a:lnTo>
                  <a:lnTo>
                    <a:pt x="8" y="114"/>
                  </a:lnTo>
                  <a:lnTo>
                    <a:pt x="8" y="116"/>
                  </a:lnTo>
                  <a:lnTo>
                    <a:pt x="8" y="118"/>
                  </a:lnTo>
                  <a:lnTo>
                    <a:pt x="10" y="120"/>
                  </a:lnTo>
                  <a:lnTo>
                    <a:pt x="10" y="122"/>
                  </a:lnTo>
                  <a:lnTo>
                    <a:pt x="10" y="124"/>
                  </a:lnTo>
                  <a:lnTo>
                    <a:pt x="10" y="126"/>
                  </a:lnTo>
                  <a:lnTo>
                    <a:pt x="10" y="128"/>
                  </a:lnTo>
                  <a:lnTo>
                    <a:pt x="10" y="130"/>
                  </a:lnTo>
                  <a:lnTo>
                    <a:pt x="8" y="132"/>
                  </a:lnTo>
                  <a:lnTo>
                    <a:pt x="6" y="132"/>
                  </a:lnTo>
                  <a:lnTo>
                    <a:pt x="4" y="132"/>
                  </a:lnTo>
                  <a:lnTo>
                    <a:pt x="2" y="134"/>
                  </a:lnTo>
                  <a:lnTo>
                    <a:pt x="0" y="134"/>
                  </a:lnTo>
                  <a:lnTo>
                    <a:pt x="0" y="136"/>
                  </a:lnTo>
                  <a:lnTo>
                    <a:pt x="2" y="136"/>
                  </a:lnTo>
                  <a:lnTo>
                    <a:pt x="2" y="138"/>
                  </a:lnTo>
                  <a:lnTo>
                    <a:pt x="4" y="140"/>
                  </a:lnTo>
                  <a:lnTo>
                    <a:pt x="6" y="144"/>
                  </a:lnTo>
                  <a:lnTo>
                    <a:pt x="8" y="146"/>
                  </a:lnTo>
                  <a:lnTo>
                    <a:pt x="10" y="150"/>
                  </a:lnTo>
                  <a:lnTo>
                    <a:pt x="12" y="150"/>
                  </a:lnTo>
                  <a:lnTo>
                    <a:pt x="12" y="152"/>
                  </a:lnTo>
                  <a:lnTo>
                    <a:pt x="12" y="154"/>
                  </a:lnTo>
                  <a:lnTo>
                    <a:pt x="14" y="154"/>
                  </a:lnTo>
                  <a:lnTo>
                    <a:pt x="12" y="158"/>
                  </a:lnTo>
                  <a:lnTo>
                    <a:pt x="12" y="160"/>
                  </a:lnTo>
                  <a:lnTo>
                    <a:pt x="12" y="162"/>
                  </a:lnTo>
                  <a:lnTo>
                    <a:pt x="12" y="164"/>
                  </a:lnTo>
                  <a:lnTo>
                    <a:pt x="14" y="166"/>
                  </a:lnTo>
                  <a:lnTo>
                    <a:pt x="16" y="168"/>
                  </a:lnTo>
                  <a:lnTo>
                    <a:pt x="18" y="168"/>
                  </a:lnTo>
                  <a:lnTo>
                    <a:pt x="18" y="170"/>
                  </a:lnTo>
                  <a:lnTo>
                    <a:pt x="20" y="170"/>
                  </a:lnTo>
                  <a:lnTo>
                    <a:pt x="20" y="168"/>
                  </a:lnTo>
                  <a:lnTo>
                    <a:pt x="22" y="168"/>
                  </a:lnTo>
                  <a:lnTo>
                    <a:pt x="24" y="166"/>
                  </a:lnTo>
                  <a:lnTo>
                    <a:pt x="26" y="168"/>
                  </a:lnTo>
                  <a:lnTo>
                    <a:pt x="28" y="168"/>
                  </a:lnTo>
                  <a:lnTo>
                    <a:pt x="30" y="168"/>
                  </a:lnTo>
                  <a:lnTo>
                    <a:pt x="32" y="170"/>
                  </a:lnTo>
                  <a:lnTo>
                    <a:pt x="34" y="170"/>
                  </a:lnTo>
                  <a:lnTo>
                    <a:pt x="36" y="172"/>
                  </a:lnTo>
                  <a:lnTo>
                    <a:pt x="38" y="172"/>
                  </a:lnTo>
                  <a:lnTo>
                    <a:pt x="40" y="174"/>
                  </a:lnTo>
                  <a:lnTo>
                    <a:pt x="40" y="176"/>
                  </a:lnTo>
                  <a:lnTo>
                    <a:pt x="42" y="180"/>
                  </a:lnTo>
                  <a:lnTo>
                    <a:pt x="42" y="182"/>
                  </a:lnTo>
                  <a:lnTo>
                    <a:pt x="44" y="184"/>
                  </a:lnTo>
                  <a:lnTo>
                    <a:pt x="44" y="186"/>
                  </a:lnTo>
                  <a:lnTo>
                    <a:pt x="44" y="188"/>
                  </a:lnTo>
                  <a:lnTo>
                    <a:pt x="46" y="188"/>
                  </a:lnTo>
                  <a:lnTo>
                    <a:pt x="48" y="188"/>
                  </a:lnTo>
                  <a:lnTo>
                    <a:pt x="50" y="188"/>
                  </a:lnTo>
                  <a:lnTo>
                    <a:pt x="52" y="190"/>
                  </a:lnTo>
                  <a:lnTo>
                    <a:pt x="54" y="190"/>
                  </a:lnTo>
                  <a:lnTo>
                    <a:pt x="56" y="190"/>
                  </a:lnTo>
                  <a:lnTo>
                    <a:pt x="58" y="190"/>
                  </a:lnTo>
                  <a:lnTo>
                    <a:pt x="60" y="192"/>
                  </a:lnTo>
                  <a:lnTo>
                    <a:pt x="64" y="192"/>
                  </a:lnTo>
                  <a:lnTo>
                    <a:pt x="66" y="192"/>
                  </a:lnTo>
                  <a:lnTo>
                    <a:pt x="68" y="192"/>
                  </a:lnTo>
                  <a:lnTo>
                    <a:pt x="70" y="194"/>
                  </a:lnTo>
                  <a:lnTo>
                    <a:pt x="72" y="196"/>
                  </a:lnTo>
                  <a:lnTo>
                    <a:pt x="74" y="198"/>
                  </a:lnTo>
                  <a:lnTo>
                    <a:pt x="76" y="198"/>
                  </a:lnTo>
                  <a:lnTo>
                    <a:pt x="76" y="200"/>
                  </a:lnTo>
                  <a:lnTo>
                    <a:pt x="78" y="202"/>
                  </a:lnTo>
                  <a:lnTo>
                    <a:pt x="80" y="202"/>
                  </a:lnTo>
                  <a:lnTo>
                    <a:pt x="82" y="202"/>
                  </a:lnTo>
                  <a:lnTo>
                    <a:pt x="82" y="204"/>
                  </a:lnTo>
                  <a:lnTo>
                    <a:pt x="82" y="202"/>
                  </a:lnTo>
                  <a:lnTo>
                    <a:pt x="84" y="202"/>
                  </a:lnTo>
                  <a:lnTo>
                    <a:pt x="86" y="202"/>
                  </a:lnTo>
                  <a:lnTo>
                    <a:pt x="88" y="200"/>
                  </a:lnTo>
                  <a:lnTo>
                    <a:pt x="94" y="198"/>
                  </a:lnTo>
                  <a:lnTo>
                    <a:pt x="98" y="196"/>
                  </a:lnTo>
                  <a:lnTo>
                    <a:pt x="104" y="192"/>
                  </a:lnTo>
                  <a:lnTo>
                    <a:pt x="106" y="192"/>
                  </a:lnTo>
                  <a:lnTo>
                    <a:pt x="108" y="190"/>
                  </a:lnTo>
                  <a:lnTo>
                    <a:pt x="110" y="188"/>
                  </a:lnTo>
                  <a:lnTo>
                    <a:pt x="112" y="188"/>
                  </a:lnTo>
                  <a:lnTo>
                    <a:pt x="124" y="194"/>
                  </a:lnTo>
                  <a:lnTo>
                    <a:pt x="134" y="200"/>
                  </a:lnTo>
                  <a:lnTo>
                    <a:pt x="144" y="206"/>
                  </a:lnTo>
                  <a:lnTo>
                    <a:pt x="156" y="212"/>
                  </a:lnTo>
                  <a:lnTo>
                    <a:pt x="164" y="218"/>
                  </a:lnTo>
                  <a:lnTo>
                    <a:pt x="172" y="222"/>
                  </a:lnTo>
                  <a:lnTo>
                    <a:pt x="180" y="228"/>
                  </a:lnTo>
                  <a:lnTo>
                    <a:pt x="188" y="232"/>
                  </a:lnTo>
                  <a:lnTo>
                    <a:pt x="194" y="236"/>
                  </a:lnTo>
                  <a:lnTo>
                    <a:pt x="200" y="240"/>
                  </a:lnTo>
                  <a:lnTo>
                    <a:pt x="206" y="244"/>
                  </a:lnTo>
                  <a:lnTo>
                    <a:pt x="212" y="246"/>
                  </a:lnTo>
                  <a:lnTo>
                    <a:pt x="216" y="248"/>
                  </a:lnTo>
                  <a:lnTo>
                    <a:pt x="220" y="250"/>
                  </a:lnTo>
                  <a:lnTo>
                    <a:pt x="224" y="252"/>
                  </a:lnTo>
                  <a:lnTo>
                    <a:pt x="228" y="254"/>
                  </a:lnTo>
                  <a:lnTo>
                    <a:pt x="230" y="256"/>
                  </a:lnTo>
                  <a:lnTo>
                    <a:pt x="234" y="258"/>
                  </a:lnTo>
                  <a:lnTo>
                    <a:pt x="236" y="260"/>
                  </a:lnTo>
                  <a:lnTo>
                    <a:pt x="238" y="260"/>
                  </a:lnTo>
                  <a:lnTo>
                    <a:pt x="238" y="262"/>
                  </a:lnTo>
                  <a:lnTo>
                    <a:pt x="240" y="262"/>
                  </a:lnTo>
                  <a:lnTo>
                    <a:pt x="240" y="264"/>
                  </a:lnTo>
                  <a:lnTo>
                    <a:pt x="242" y="264"/>
                  </a:lnTo>
                  <a:lnTo>
                    <a:pt x="244" y="264"/>
                  </a:lnTo>
                  <a:lnTo>
                    <a:pt x="244" y="262"/>
                  </a:lnTo>
                  <a:lnTo>
                    <a:pt x="244" y="258"/>
                  </a:lnTo>
                  <a:lnTo>
                    <a:pt x="244" y="256"/>
                  </a:lnTo>
                  <a:lnTo>
                    <a:pt x="244" y="254"/>
                  </a:lnTo>
                  <a:lnTo>
                    <a:pt x="246" y="254"/>
                  </a:lnTo>
                  <a:lnTo>
                    <a:pt x="250" y="254"/>
                  </a:lnTo>
                  <a:lnTo>
                    <a:pt x="252" y="254"/>
                  </a:lnTo>
                  <a:lnTo>
                    <a:pt x="254" y="254"/>
                  </a:lnTo>
                  <a:lnTo>
                    <a:pt x="256" y="254"/>
                  </a:lnTo>
                  <a:lnTo>
                    <a:pt x="258" y="254"/>
                  </a:lnTo>
                  <a:lnTo>
                    <a:pt x="260" y="254"/>
                  </a:lnTo>
                  <a:lnTo>
                    <a:pt x="262" y="254"/>
                  </a:lnTo>
                  <a:lnTo>
                    <a:pt x="262" y="246"/>
                  </a:lnTo>
                  <a:lnTo>
                    <a:pt x="262" y="242"/>
                  </a:lnTo>
                  <a:lnTo>
                    <a:pt x="262" y="236"/>
                  </a:lnTo>
                  <a:lnTo>
                    <a:pt x="262" y="232"/>
                  </a:lnTo>
                  <a:lnTo>
                    <a:pt x="262" y="228"/>
                  </a:lnTo>
                  <a:lnTo>
                    <a:pt x="260" y="224"/>
                  </a:lnTo>
                  <a:lnTo>
                    <a:pt x="260" y="222"/>
                  </a:lnTo>
                  <a:lnTo>
                    <a:pt x="260" y="220"/>
                  </a:lnTo>
                  <a:lnTo>
                    <a:pt x="260" y="218"/>
                  </a:lnTo>
                  <a:lnTo>
                    <a:pt x="260" y="216"/>
                  </a:lnTo>
                  <a:lnTo>
                    <a:pt x="260" y="214"/>
                  </a:lnTo>
                  <a:lnTo>
                    <a:pt x="260" y="212"/>
                  </a:lnTo>
                  <a:lnTo>
                    <a:pt x="260" y="210"/>
                  </a:lnTo>
                  <a:lnTo>
                    <a:pt x="260" y="206"/>
                  </a:lnTo>
                  <a:lnTo>
                    <a:pt x="260" y="202"/>
                  </a:lnTo>
                  <a:lnTo>
                    <a:pt x="260" y="198"/>
                  </a:lnTo>
                  <a:lnTo>
                    <a:pt x="260" y="194"/>
                  </a:lnTo>
                  <a:lnTo>
                    <a:pt x="260" y="188"/>
                  </a:lnTo>
                  <a:lnTo>
                    <a:pt x="260" y="182"/>
                  </a:lnTo>
                  <a:lnTo>
                    <a:pt x="260" y="176"/>
                  </a:lnTo>
                  <a:lnTo>
                    <a:pt x="260" y="172"/>
                  </a:lnTo>
                  <a:lnTo>
                    <a:pt x="258" y="158"/>
                  </a:lnTo>
                  <a:lnTo>
                    <a:pt x="258" y="146"/>
                  </a:lnTo>
                  <a:lnTo>
                    <a:pt x="258" y="132"/>
                  </a:lnTo>
                  <a:lnTo>
                    <a:pt x="258" y="120"/>
                  </a:lnTo>
                  <a:lnTo>
                    <a:pt x="258" y="114"/>
                  </a:lnTo>
                  <a:lnTo>
                    <a:pt x="258" y="108"/>
                  </a:lnTo>
                  <a:lnTo>
                    <a:pt x="256" y="102"/>
                  </a:lnTo>
                  <a:lnTo>
                    <a:pt x="256" y="98"/>
                  </a:lnTo>
                  <a:lnTo>
                    <a:pt x="256" y="92"/>
                  </a:lnTo>
                  <a:lnTo>
                    <a:pt x="256" y="88"/>
                  </a:lnTo>
                  <a:lnTo>
                    <a:pt x="256" y="84"/>
                  </a:lnTo>
                  <a:lnTo>
                    <a:pt x="256" y="80"/>
                  </a:lnTo>
                  <a:lnTo>
                    <a:pt x="256" y="78"/>
                  </a:lnTo>
                  <a:lnTo>
                    <a:pt x="256" y="76"/>
                  </a:lnTo>
                  <a:lnTo>
                    <a:pt x="256" y="74"/>
                  </a:lnTo>
                  <a:lnTo>
                    <a:pt x="256" y="72"/>
                  </a:lnTo>
                  <a:lnTo>
                    <a:pt x="256" y="70"/>
                  </a:lnTo>
                  <a:lnTo>
                    <a:pt x="256" y="68"/>
                  </a:lnTo>
                  <a:lnTo>
                    <a:pt x="254" y="66"/>
                  </a:lnTo>
                  <a:lnTo>
                    <a:pt x="254" y="64"/>
                  </a:lnTo>
                  <a:lnTo>
                    <a:pt x="250" y="62"/>
                  </a:lnTo>
                  <a:lnTo>
                    <a:pt x="250" y="60"/>
                  </a:lnTo>
                  <a:lnTo>
                    <a:pt x="250" y="58"/>
                  </a:lnTo>
                  <a:lnTo>
                    <a:pt x="250" y="56"/>
                  </a:lnTo>
                  <a:lnTo>
                    <a:pt x="252" y="54"/>
                  </a:lnTo>
                  <a:lnTo>
                    <a:pt x="254" y="52"/>
                  </a:lnTo>
                  <a:lnTo>
                    <a:pt x="254" y="50"/>
                  </a:lnTo>
                  <a:lnTo>
                    <a:pt x="254" y="48"/>
                  </a:lnTo>
                  <a:lnTo>
                    <a:pt x="254" y="46"/>
                  </a:lnTo>
                  <a:lnTo>
                    <a:pt x="254" y="44"/>
                  </a:lnTo>
                  <a:lnTo>
                    <a:pt x="252" y="44"/>
                  </a:lnTo>
                  <a:lnTo>
                    <a:pt x="252" y="42"/>
                  </a:lnTo>
                  <a:lnTo>
                    <a:pt x="250" y="42"/>
                  </a:lnTo>
                  <a:lnTo>
                    <a:pt x="250" y="40"/>
                  </a:lnTo>
                  <a:lnTo>
                    <a:pt x="250" y="38"/>
                  </a:lnTo>
                  <a:lnTo>
                    <a:pt x="252" y="36"/>
                  </a:lnTo>
                  <a:lnTo>
                    <a:pt x="252" y="34"/>
                  </a:lnTo>
                  <a:lnTo>
                    <a:pt x="254" y="34"/>
                  </a:lnTo>
                  <a:lnTo>
                    <a:pt x="254" y="32"/>
                  </a:lnTo>
                  <a:lnTo>
                    <a:pt x="256" y="30"/>
                  </a:lnTo>
                  <a:lnTo>
                    <a:pt x="258" y="30"/>
                  </a:lnTo>
                  <a:lnTo>
                    <a:pt x="256" y="28"/>
                  </a:lnTo>
                  <a:lnTo>
                    <a:pt x="256" y="26"/>
                  </a:lnTo>
                  <a:lnTo>
                    <a:pt x="256" y="24"/>
                  </a:lnTo>
                  <a:lnTo>
                    <a:pt x="254" y="24"/>
                  </a:lnTo>
                  <a:lnTo>
                    <a:pt x="252" y="24"/>
                  </a:lnTo>
                  <a:lnTo>
                    <a:pt x="250" y="26"/>
                  </a:lnTo>
                  <a:lnTo>
                    <a:pt x="250" y="24"/>
                  </a:lnTo>
                  <a:lnTo>
                    <a:pt x="248" y="24"/>
                  </a:lnTo>
                  <a:lnTo>
                    <a:pt x="248" y="22"/>
                  </a:lnTo>
                  <a:lnTo>
                    <a:pt x="246" y="24"/>
                  </a:lnTo>
                  <a:lnTo>
                    <a:pt x="244" y="24"/>
                  </a:lnTo>
                  <a:lnTo>
                    <a:pt x="242" y="24"/>
                  </a:lnTo>
                  <a:lnTo>
                    <a:pt x="240" y="22"/>
                  </a:lnTo>
                  <a:lnTo>
                    <a:pt x="238" y="22"/>
                  </a:lnTo>
                  <a:lnTo>
                    <a:pt x="238" y="20"/>
                  </a:lnTo>
                  <a:lnTo>
                    <a:pt x="236" y="18"/>
                  </a:lnTo>
                  <a:lnTo>
                    <a:pt x="232" y="18"/>
                  </a:lnTo>
                  <a:lnTo>
                    <a:pt x="230" y="20"/>
                  </a:lnTo>
                  <a:lnTo>
                    <a:pt x="228" y="20"/>
                  </a:lnTo>
                  <a:lnTo>
                    <a:pt x="226" y="20"/>
                  </a:lnTo>
                  <a:lnTo>
                    <a:pt x="224" y="18"/>
                  </a:lnTo>
                  <a:lnTo>
                    <a:pt x="222" y="18"/>
                  </a:lnTo>
                  <a:lnTo>
                    <a:pt x="222" y="16"/>
                  </a:lnTo>
                  <a:lnTo>
                    <a:pt x="222" y="14"/>
                  </a:lnTo>
                  <a:lnTo>
                    <a:pt x="222" y="12"/>
                  </a:lnTo>
                  <a:lnTo>
                    <a:pt x="220" y="10"/>
                  </a:lnTo>
                  <a:lnTo>
                    <a:pt x="218" y="10"/>
                  </a:lnTo>
                  <a:lnTo>
                    <a:pt x="214" y="8"/>
                  </a:lnTo>
                  <a:lnTo>
                    <a:pt x="212" y="8"/>
                  </a:lnTo>
                  <a:lnTo>
                    <a:pt x="210" y="8"/>
                  </a:lnTo>
                  <a:lnTo>
                    <a:pt x="208" y="8"/>
                  </a:lnTo>
                  <a:lnTo>
                    <a:pt x="206" y="6"/>
                  </a:lnTo>
                  <a:lnTo>
                    <a:pt x="204" y="6"/>
                  </a:lnTo>
                  <a:lnTo>
                    <a:pt x="202" y="6"/>
                  </a:lnTo>
                  <a:lnTo>
                    <a:pt x="200" y="6"/>
                  </a:lnTo>
                  <a:lnTo>
                    <a:pt x="198" y="6"/>
                  </a:lnTo>
                  <a:lnTo>
                    <a:pt x="198" y="8"/>
                  </a:lnTo>
                  <a:lnTo>
                    <a:pt x="196" y="8"/>
                  </a:lnTo>
                  <a:lnTo>
                    <a:pt x="194" y="8"/>
                  </a:lnTo>
                  <a:lnTo>
                    <a:pt x="192" y="8"/>
                  </a:lnTo>
                  <a:lnTo>
                    <a:pt x="190" y="8"/>
                  </a:lnTo>
                  <a:lnTo>
                    <a:pt x="186" y="10"/>
                  </a:lnTo>
                  <a:lnTo>
                    <a:pt x="184" y="10"/>
                  </a:lnTo>
                  <a:lnTo>
                    <a:pt x="182" y="12"/>
                  </a:lnTo>
                  <a:lnTo>
                    <a:pt x="178" y="14"/>
                  </a:lnTo>
                  <a:lnTo>
                    <a:pt x="176" y="18"/>
                  </a:lnTo>
                  <a:lnTo>
                    <a:pt x="174" y="20"/>
                  </a:lnTo>
                  <a:lnTo>
                    <a:pt x="172" y="22"/>
                  </a:lnTo>
                  <a:lnTo>
                    <a:pt x="172" y="24"/>
                  </a:lnTo>
                  <a:lnTo>
                    <a:pt x="172" y="26"/>
                  </a:lnTo>
                  <a:lnTo>
                    <a:pt x="172" y="28"/>
                  </a:lnTo>
                  <a:lnTo>
                    <a:pt x="172" y="30"/>
                  </a:lnTo>
                  <a:lnTo>
                    <a:pt x="174" y="32"/>
                  </a:lnTo>
                  <a:lnTo>
                    <a:pt x="174" y="34"/>
                  </a:lnTo>
                  <a:lnTo>
                    <a:pt x="176" y="36"/>
                  </a:lnTo>
                  <a:lnTo>
                    <a:pt x="176" y="38"/>
                  </a:lnTo>
                  <a:lnTo>
                    <a:pt x="176" y="40"/>
                  </a:lnTo>
                  <a:lnTo>
                    <a:pt x="178" y="42"/>
                  </a:lnTo>
                  <a:lnTo>
                    <a:pt x="176" y="42"/>
                  </a:lnTo>
                  <a:lnTo>
                    <a:pt x="176" y="46"/>
                  </a:lnTo>
                  <a:lnTo>
                    <a:pt x="174" y="48"/>
                  </a:lnTo>
                  <a:lnTo>
                    <a:pt x="172" y="50"/>
                  </a:lnTo>
                  <a:lnTo>
                    <a:pt x="170" y="52"/>
                  </a:lnTo>
                  <a:lnTo>
                    <a:pt x="168" y="54"/>
                  </a:lnTo>
                  <a:lnTo>
                    <a:pt x="166" y="54"/>
                  </a:lnTo>
                  <a:lnTo>
                    <a:pt x="166" y="56"/>
                  </a:lnTo>
                  <a:lnTo>
                    <a:pt x="162" y="56"/>
                  </a:lnTo>
                  <a:lnTo>
                    <a:pt x="160" y="56"/>
                  </a:lnTo>
                  <a:lnTo>
                    <a:pt x="158" y="56"/>
                  </a:lnTo>
                  <a:lnTo>
                    <a:pt x="156" y="56"/>
                  </a:lnTo>
                  <a:lnTo>
                    <a:pt x="154" y="54"/>
                  </a:lnTo>
                  <a:lnTo>
                    <a:pt x="152" y="54"/>
                  </a:lnTo>
                  <a:lnTo>
                    <a:pt x="150" y="52"/>
                  </a:lnTo>
                  <a:lnTo>
                    <a:pt x="148" y="50"/>
                  </a:lnTo>
                  <a:lnTo>
                    <a:pt x="144" y="48"/>
                  </a:lnTo>
                  <a:lnTo>
                    <a:pt x="142" y="46"/>
                  </a:lnTo>
                  <a:lnTo>
                    <a:pt x="138" y="44"/>
                  </a:lnTo>
                  <a:lnTo>
                    <a:pt x="134" y="42"/>
                  </a:lnTo>
                  <a:lnTo>
                    <a:pt x="130" y="40"/>
                  </a:lnTo>
                  <a:lnTo>
                    <a:pt x="128" y="38"/>
                  </a:lnTo>
                  <a:lnTo>
                    <a:pt x="126" y="38"/>
                  </a:lnTo>
                  <a:lnTo>
                    <a:pt x="124" y="38"/>
                  </a:lnTo>
                  <a:lnTo>
                    <a:pt x="120" y="38"/>
                  </a:lnTo>
                  <a:lnTo>
                    <a:pt x="118" y="38"/>
                  </a:lnTo>
                  <a:lnTo>
                    <a:pt x="114" y="38"/>
                  </a:lnTo>
                  <a:lnTo>
                    <a:pt x="112" y="38"/>
                  </a:lnTo>
                  <a:lnTo>
                    <a:pt x="108" y="38"/>
                  </a:lnTo>
                  <a:lnTo>
                    <a:pt x="106" y="36"/>
                  </a:lnTo>
                  <a:lnTo>
                    <a:pt x="104" y="36"/>
                  </a:lnTo>
                  <a:lnTo>
                    <a:pt x="102" y="32"/>
                  </a:lnTo>
                  <a:lnTo>
                    <a:pt x="100" y="30"/>
                  </a:lnTo>
                  <a:lnTo>
                    <a:pt x="100" y="28"/>
                  </a:lnTo>
                  <a:lnTo>
                    <a:pt x="98" y="24"/>
                  </a:lnTo>
                  <a:lnTo>
                    <a:pt x="98" y="22"/>
                  </a:lnTo>
                  <a:lnTo>
                    <a:pt x="96" y="20"/>
                  </a:lnTo>
                  <a:lnTo>
                    <a:pt x="96" y="18"/>
                  </a:lnTo>
                  <a:lnTo>
                    <a:pt x="94" y="16"/>
                  </a:lnTo>
                  <a:lnTo>
                    <a:pt x="92" y="14"/>
                  </a:lnTo>
                  <a:lnTo>
                    <a:pt x="90" y="14"/>
                  </a:lnTo>
                  <a:lnTo>
                    <a:pt x="88" y="14"/>
                  </a:lnTo>
                  <a:lnTo>
                    <a:pt x="86" y="14"/>
                  </a:lnTo>
                  <a:lnTo>
                    <a:pt x="84" y="12"/>
                  </a:lnTo>
                  <a:lnTo>
                    <a:pt x="82" y="12"/>
                  </a:lnTo>
                  <a:lnTo>
                    <a:pt x="80" y="10"/>
                  </a:lnTo>
                  <a:lnTo>
                    <a:pt x="80" y="8"/>
                  </a:lnTo>
                  <a:lnTo>
                    <a:pt x="78" y="8"/>
                  </a:lnTo>
                  <a:lnTo>
                    <a:pt x="76" y="8"/>
                  </a:lnTo>
                  <a:lnTo>
                    <a:pt x="74" y="8"/>
                  </a:lnTo>
                  <a:lnTo>
                    <a:pt x="72" y="8"/>
                  </a:lnTo>
                  <a:lnTo>
                    <a:pt x="70" y="8"/>
                  </a:lnTo>
                  <a:lnTo>
                    <a:pt x="68" y="8"/>
                  </a:lnTo>
                  <a:lnTo>
                    <a:pt x="66" y="8"/>
                  </a:lnTo>
                  <a:lnTo>
                    <a:pt x="64" y="8"/>
                  </a:lnTo>
                  <a:lnTo>
                    <a:pt x="62" y="8"/>
                  </a:lnTo>
                  <a:lnTo>
                    <a:pt x="60" y="8"/>
                  </a:lnTo>
                  <a:lnTo>
                    <a:pt x="58" y="8"/>
                  </a:lnTo>
                  <a:lnTo>
                    <a:pt x="54" y="10"/>
                  </a:lnTo>
                  <a:lnTo>
                    <a:pt x="52" y="10"/>
                  </a:lnTo>
                  <a:lnTo>
                    <a:pt x="52" y="8"/>
                  </a:lnTo>
                  <a:lnTo>
                    <a:pt x="50" y="8"/>
                  </a:lnTo>
                  <a:lnTo>
                    <a:pt x="48" y="8"/>
                  </a:lnTo>
                  <a:lnTo>
                    <a:pt x="44" y="6"/>
                  </a:lnTo>
                  <a:lnTo>
                    <a:pt x="42" y="4"/>
                  </a:lnTo>
                  <a:lnTo>
                    <a:pt x="40" y="2"/>
                  </a:lnTo>
                  <a:lnTo>
                    <a:pt x="38" y="2"/>
                  </a:lnTo>
                  <a:lnTo>
                    <a:pt x="36" y="0"/>
                  </a:lnTo>
                  <a:lnTo>
                    <a:pt x="34" y="4"/>
                  </a:lnTo>
                  <a:lnTo>
                    <a:pt x="34" y="6"/>
                  </a:lnTo>
                  <a:lnTo>
                    <a:pt x="34" y="8"/>
                  </a:lnTo>
                  <a:lnTo>
                    <a:pt x="34" y="10"/>
                  </a:lnTo>
                  <a:lnTo>
                    <a:pt x="36" y="10"/>
                  </a:lnTo>
                  <a:lnTo>
                    <a:pt x="38" y="12"/>
                  </a:lnTo>
                  <a:lnTo>
                    <a:pt x="38" y="14"/>
                  </a:lnTo>
                  <a:close/>
                </a:path>
              </a:pathLst>
            </a:custGeom>
            <a:grpFill/>
            <a:ln w="3175">
              <a:solidFill>
                <a:schemeClr val="bg1"/>
              </a:solidFill>
              <a:round/>
              <a:headEnd/>
              <a:tailEnd/>
            </a:ln>
          </p:spPr>
          <p:txBody>
            <a:bodyPr/>
            <a:lstStyle/>
            <a:p>
              <a:endParaRPr lang="en-US" dirty="0"/>
            </a:p>
          </p:txBody>
        </p:sp>
        <p:sp>
          <p:nvSpPr>
            <p:cNvPr id="746" name="Freeform 67"/>
            <p:cNvSpPr>
              <a:spLocks noChangeAspect="1"/>
            </p:cNvSpPr>
            <p:nvPr/>
          </p:nvSpPr>
          <p:spPr bwMode="auto">
            <a:xfrm>
              <a:off x="2879" y="2521"/>
              <a:ext cx="212" cy="234"/>
            </a:xfrm>
            <a:custGeom>
              <a:avLst/>
              <a:gdLst/>
              <a:ahLst/>
              <a:cxnLst>
                <a:cxn ang="0">
                  <a:pos x="198" y="100"/>
                </a:cxn>
                <a:cxn ang="0">
                  <a:pos x="188" y="102"/>
                </a:cxn>
                <a:cxn ang="0">
                  <a:pos x="182" y="106"/>
                </a:cxn>
                <a:cxn ang="0">
                  <a:pos x="180" y="90"/>
                </a:cxn>
                <a:cxn ang="0">
                  <a:pos x="176" y="76"/>
                </a:cxn>
                <a:cxn ang="0">
                  <a:pos x="174" y="60"/>
                </a:cxn>
                <a:cxn ang="0">
                  <a:pos x="176" y="50"/>
                </a:cxn>
                <a:cxn ang="0">
                  <a:pos x="172" y="40"/>
                </a:cxn>
                <a:cxn ang="0">
                  <a:pos x="174" y="30"/>
                </a:cxn>
                <a:cxn ang="0">
                  <a:pos x="152" y="30"/>
                </a:cxn>
                <a:cxn ang="0">
                  <a:pos x="152" y="24"/>
                </a:cxn>
                <a:cxn ang="0">
                  <a:pos x="142" y="24"/>
                </a:cxn>
                <a:cxn ang="0">
                  <a:pos x="136" y="34"/>
                </a:cxn>
                <a:cxn ang="0">
                  <a:pos x="128" y="42"/>
                </a:cxn>
                <a:cxn ang="0">
                  <a:pos x="118" y="42"/>
                </a:cxn>
                <a:cxn ang="0">
                  <a:pos x="110" y="46"/>
                </a:cxn>
                <a:cxn ang="0">
                  <a:pos x="102" y="44"/>
                </a:cxn>
                <a:cxn ang="0">
                  <a:pos x="98" y="40"/>
                </a:cxn>
                <a:cxn ang="0">
                  <a:pos x="90" y="28"/>
                </a:cxn>
                <a:cxn ang="0">
                  <a:pos x="86" y="14"/>
                </a:cxn>
                <a:cxn ang="0">
                  <a:pos x="82" y="2"/>
                </a:cxn>
                <a:cxn ang="0">
                  <a:pos x="70" y="2"/>
                </a:cxn>
                <a:cxn ang="0">
                  <a:pos x="60" y="2"/>
                </a:cxn>
                <a:cxn ang="0">
                  <a:pos x="48" y="4"/>
                </a:cxn>
                <a:cxn ang="0">
                  <a:pos x="34" y="2"/>
                </a:cxn>
                <a:cxn ang="0">
                  <a:pos x="30" y="2"/>
                </a:cxn>
                <a:cxn ang="0">
                  <a:pos x="16" y="6"/>
                </a:cxn>
                <a:cxn ang="0">
                  <a:pos x="14" y="12"/>
                </a:cxn>
                <a:cxn ang="0">
                  <a:pos x="20" y="28"/>
                </a:cxn>
                <a:cxn ang="0">
                  <a:pos x="30" y="48"/>
                </a:cxn>
                <a:cxn ang="0">
                  <a:pos x="24" y="66"/>
                </a:cxn>
                <a:cxn ang="0">
                  <a:pos x="26" y="72"/>
                </a:cxn>
                <a:cxn ang="0">
                  <a:pos x="38" y="108"/>
                </a:cxn>
                <a:cxn ang="0">
                  <a:pos x="34" y="124"/>
                </a:cxn>
                <a:cxn ang="0">
                  <a:pos x="26" y="132"/>
                </a:cxn>
                <a:cxn ang="0">
                  <a:pos x="24" y="142"/>
                </a:cxn>
                <a:cxn ang="0">
                  <a:pos x="14" y="154"/>
                </a:cxn>
                <a:cxn ang="0">
                  <a:pos x="12" y="160"/>
                </a:cxn>
                <a:cxn ang="0">
                  <a:pos x="8" y="178"/>
                </a:cxn>
                <a:cxn ang="0">
                  <a:pos x="2" y="192"/>
                </a:cxn>
                <a:cxn ang="0">
                  <a:pos x="4" y="206"/>
                </a:cxn>
                <a:cxn ang="0">
                  <a:pos x="0" y="218"/>
                </a:cxn>
                <a:cxn ang="0">
                  <a:pos x="8" y="220"/>
                </a:cxn>
                <a:cxn ang="0">
                  <a:pos x="14" y="220"/>
                </a:cxn>
                <a:cxn ang="0">
                  <a:pos x="24" y="214"/>
                </a:cxn>
                <a:cxn ang="0">
                  <a:pos x="40" y="222"/>
                </a:cxn>
                <a:cxn ang="0">
                  <a:pos x="88" y="224"/>
                </a:cxn>
                <a:cxn ang="0">
                  <a:pos x="114" y="224"/>
                </a:cxn>
                <a:cxn ang="0">
                  <a:pos x="126" y="232"/>
                </a:cxn>
                <a:cxn ang="0">
                  <a:pos x="140" y="232"/>
                </a:cxn>
                <a:cxn ang="0">
                  <a:pos x="150" y="234"/>
                </a:cxn>
                <a:cxn ang="0">
                  <a:pos x="180" y="232"/>
                </a:cxn>
                <a:cxn ang="0">
                  <a:pos x="186" y="214"/>
                </a:cxn>
                <a:cxn ang="0">
                  <a:pos x="176" y="204"/>
                </a:cxn>
                <a:cxn ang="0">
                  <a:pos x="174" y="184"/>
                </a:cxn>
                <a:cxn ang="0">
                  <a:pos x="176" y="142"/>
                </a:cxn>
                <a:cxn ang="0">
                  <a:pos x="200" y="140"/>
                </a:cxn>
                <a:cxn ang="0">
                  <a:pos x="208" y="138"/>
                </a:cxn>
                <a:cxn ang="0">
                  <a:pos x="212" y="128"/>
                </a:cxn>
                <a:cxn ang="0">
                  <a:pos x="208" y="116"/>
                </a:cxn>
                <a:cxn ang="0">
                  <a:pos x="212" y="110"/>
                </a:cxn>
              </a:cxnLst>
              <a:rect l="0" t="0" r="r" b="b"/>
              <a:pathLst>
                <a:path w="212" h="234">
                  <a:moveTo>
                    <a:pt x="208" y="102"/>
                  </a:moveTo>
                  <a:lnTo>
                    <a:pt x="206" y="102"/>
                  </a:lnTo>
                  <a:lnTo>
                    <a:pt x="204" y="102"/>
                  </a:lnTo>
                  <a:lnTo>
                    <a:pt x="202" y="100"/>
                  </a:lnTo>
                  <a:lnTo>
                    <a:pt x="200" y="100"/>
                  </a:lnTo>
                  <a:lnTo>
                    <a:pt x="198" y="100"/>
                  </a:lnTo>
                  <a:lnTo>
                    <a:pt x="198" y="102"/>
                  </a:lnTo>
                  <a:lnTo>
                    <a:pt x="196" y="102"/>
                  </a:lnTo>
                  <a:lnTo>
                    <a:pt x="194" y="102"/>
                  </a:lnTo>
                  <a:lnTo>
                    <a:pt x="192" y="104"/>
                  </a:lnTo>
                  <a:lnTo>
                    <a:pt x="190" y="102"/>
                  </a:lnTo>
                  <a:lnTo>
                    <a:pt x="188" y="102"/>
                  </a:lnTo>
                  <a:lnTo>
                    <a:pt x="186" y="102"/>
                  </a:lnTo>
                  <a:lnTo>
                    <a:pt x="184" y="104"/>
                  </a:lnTo>
                  <a:lnTo>
                    <a:pt x="184" y="106"/>
                  </a:lnTo>
                  <a:lnTo>
                    <a:pt x="182" y="106"/>
                  </a:lnTo>
                  <a:lnTo>
                    <a:pt x="180" y="104"/>
                  </a:lnTo>
                  <a:lnTo>
                    <a:pt x="178" y="104"/>
                  </a:lnTo>
                  <a:lnTo>
                    <a:pt x="178" y="102"/>
                  </a:lnTo>
                  <a:lnTo>
                    <a:pt x="178" y="100"/>
                  </a:lnTo>
                  <a:lnTo>
                    <a:pt x="178" y="98"/>
                  </a:lnTo>
                  <a:lnTo>
                    <a:pt x="180" y="96"/>
                  </a:lnTo>
                  <a:lnTo>
                    <a:pt x="180" y="94"/>
                  </a:lnTo>
                  <a:lnTo>
                    <a:pt x="180" y="90"/>
                  </a:lnTo>
                  <a:lnTo>
                    <a:pt x="182" y="90"/>
                  </a:lnTo>
                  <a:lnTo>
                    <a:pt x="182" y="88"/>
                  </a:lnTo>
                  <a:lnTo>
                    <a:pt x="180" y="88"/>
                  </a:lnTo>
                  <a:lnTo>
                    <a:pt x="180" y="86"/>
                  </a:lnTo>
                  <a:lnTo>
                    <a:pt x="180" y="84"/>
                  </a:lnTo>
                  <a:lnTo>
                    <a:pt x="178" y="82"/>
                  </a:lnTo>
                  <a:lnTo>
                    <a:pt x="178" y="80"/>
                  </a:lnTo>
                  <a:lnTo>
                    <a:pt x="176" y="76"/>
                  </a:lnTo>
                  <a:lnTo>
                    <a:pt x="174" y="74"/>
                  </a:lnTo>
                  <a:lnTo>
                    <a:pt x="174" y="72"/>
                  </a:lnTo>
                  <a:lnTo>
                    <a:pt x="174" y="70"/>
                  </a:lnTo>
                  <a:lnTo>
                    <a:pt x="174" y="68"/>
                  </a:lnTo>
                  <a:lnTo>
                    <a:pt x="174" y="66"/>
                  </a:lnTo>
                  <a:lnTo>
                    <a:pt x="174" y="64"/>
                  </a:lnTo>
                  <a:lnTo>
                    <a:pt x="176" y="64"/>
                  </a:lnTo>
                  <a:lnTo>
                    <a:pt x="174" y="62"/>
                  </a:lnTo>
                  <a:lnTo>
                    <a:pt x="174" y="60"/>
                  </a:lnTo>
                  <a:lnTo>
                    <a:pt x="174" y="58"/>
                  </a:lnTo>
                  <a:lnTo>
                    <a:pt x="176" y="56"/>
                  </a:lnTo>
                  <a:lnTo>
                    <a:pt x="176" y="54"/>
                  </a:lnTo>
                  <a:lnTo>
                    <a:pt x="176" y="52"/>
                  </a:lnTo>
                  <a:lnTo>
                    <a:pt x="176" y="50"/>
                  </a:lnTo>
                  <a:lnTo>
                    <a:pt x="174" y="48"/>
                  </a:lnTo>
                  <a:lnTo>
                    <a:pt x="174" y="46"/>
                  </a:lnTo>
                  <a:lnTo>
                    <a:pt x="172" y="46"/>
                  </a:lnTo>
                  <a:lnTo>
                    <a:pt x="172" y="44"/>
                  </a:lnTo>
                  <a:lnTo>
                    <a:pt x="172" y="42"/>
                  </a:lnTo>
                  <a:lnTo>
                    <a:pt x="172" y="40"/>
                  </a:lnTo>
                  <a:lnTo>
                    <a:pt x="172" y="38"/>
                  </a:lnTo>
                  <a:lnTo>
                    <a:pt x="174" y="38"/>
                  </a:lnTo>
                  <a:lnTo>
                    <a:pt x="174" y="36"/>
                  </a:lnTo>
                  <a:lnTo>
                    <a:pt x="174" y="34"/>
                  </a:lnTo>
                  <a:lnTo>
                    <a:pt x="174" y="32"/>
                  </a:lnTo>
                  <a:lnTo>
                    <a:pt x="174" y="30"/>
                  </a:lnTo>
                  <a:lnTo>
                    <a:pt x="170" y="30"/>
                  </a:lnTo>
                  <a:lnTo>
                    <a:pt x="166" y="30"/>
                  </a:lnTo>
                  <a:lnTo>
                    <a:pt x="164" y="30"/>
                  </a:lnTo>
                  <a:lnTo>
                    <a:pt x="160" y="30"/>
                  </a:lnTo>
                  <a:lnTo>
                    <a:pt x="158" y="30"/>
                  </a:lnTo>
                  <a:lnTo>
                    <a:pt x="156" y="30"/>
                  </a:lnTo>
                  <a:lnTo>
                    <a:pt x="154" y="30"/>
                  </a:lnTo>
                  <a:lnTo>
                    <a:pt x="152" y="30"/>
                  </a:lnTo>
                  <a:lnTo>
                    <a:pt x="152" y="28"/>
                  </a:lnTo>
                  <a:lnTo>
                    <a:pt x="152" y="26"/>
                  </a:lnTo>
                  <a:lnTo>
                    <a:pt x="152" y="24"/>
                  </a:lnTo>
                  <a:lnTo>
                    <a:pt x="150" y="24"/>
                  </a:lnTo>
                  <a:lnTo>
                    <a:pt x="148" y="22"/>
                  </a:lnTo>
                  <a:lnTo>
                    <a:pt x="148" y="24"/>
                  </a:lnTo>
                  <a:lnTo>
                    <a:pt x="146" y="24"/>
                  </a:lnTo>
                  <a:lnTo>
                    <a:pt x="144" y="24"/>
                  </a:lnTo>
                  <a:lnTo>
                    <a:pt x="142" y="24"/>
                  </a:lnTo>
                  <a:lnTo>
                    <a:pt x="138" y="24"/>
                  </a:lnTo>
                  <a:lnTo>
                    <a:pt x="136" y="24"/>
                  </a:lnTo>
                  <a:lnTo>
                    <a:pt x="134" y="26"/>
                  </a:lnTo>
                  <a:lnTo>
                    <a:pt x="134" y="28"/>
                  </a:lnTo>
                  <a:lnTo>
                    <a:pt x="134" y="30"/>
                  </a:lnTo>
                  <a:lnTo>
                    <a:pt x="136" y="32"/>
                  </a:lnTo>
                  <a:lnTo>
                    <a:pt x="136" y="34"/>
                  </a:lnTo>
                  <a:lnTo>
                    <a:pt x="134" y="34"/>
                  </a:lnTo>
                  <a:lnTo>
                    <a:pt x="134" y="36"/>
                  </a:lnTo>
                  <a:lnTo>
                    <a:pt x="132" y="36"/>
                  </a:lnTo>
                  <a:lnTo>
                    <a:pt x="132" y="38"/>
                  </a:lnTo>
                  <a:lnTo>
                    <a:pt x="132" y="40"/>
                  </a:lnTo>
                  <a:lnTo>
                    <a:pt x="132" y="42"/>
                  </a:lnTo>
                  <a:lnTo>
                    <a:pt x="130" y="42"/>
                  </a:lnTo>
                  <a:lnTo>
                    <a:pt x="128" y="42"/>
                  </a:lnTo>
                  <a:lnTo>
                    <a:pt x="126" y="42"/>
                  </a:lnTo>
                  <a:lnTo>
                    <a:pt x="124" y="42"/>
                  </a:lnTo>
                  <a:lnTo>
                    <a:pt x="122" y="44"/>
                  </a:lnTo>
                  <a:lnTo>
                    <a:pt x="120" y="42"/>
                  </a:lnTo>
                  <a:lnTo>
                    <a:pt x="118" y="42"/>
                  </a:lnTo>
                  <a:lnTo>
                    <a:pt x="118" y="44"/>
                  </a:lnTo>
                  <a:lnTo>
                    <a:pt x="116" y="44"/>
                  </a:lnTo>
                  <a:lnTo>
                    <a:pt x="114" y="44"/>
                  </a:lnTo>
                  <a:lnTo>
                    <a:pt x="112" y="44"/>
                  </a:lnTo>
                  <a:lnTo>
                    <a:pt x="110" y="46"/>
                  </a:lnTo>
                  <a:lnTo>
                    <a:pt x="108" y="46"/>
                  </a:lnTo>
                  <a:lnTo>
                    <a:pt x="108" y="44"/>
                  </a:lnTo>
                  <a:lnTo>
                    <a:pt x="106" y="44"/>
                  </a:lnTo>
                  <a:lnTo>
                    <a:pt x="104" y="44"/>
                  </a:lnTo>
                  <a:lnTo>
                    <a:pt x="102" y="44"/>
                  </a:lnTo>
                  <a:lnTo>
                    <a:pt x="100" y="44"/>
                  </a:lnTo>
                  <a:lnTo>
                    <a:pt x="100" y="42"/>
                  </a:lnTo>
                  <a:lnTo>
                    <a:pt x="98" y="40"/>
                  </a:lnTo>
                  <a:lnTo>
                    <a:pt x="98" y="38"/>
                  </a:lnTo>
                  <a:lnTo>
                    <a:pt x="96" y="38"/>
                  </a:lnTo>
                  <a:lnTo>
                    <a:pt x="96" y="36"/>
                  </a:lnTo>
                  <a:lnTo>
                    <a:pt x="94" y="34"/>
                  </a:lnTo>
                  <a:lnTo>
                    <a:pt x="94" y="32"/>
                  </a:lnTo>
                  <a:lnTo>
                    <a:pt x="92" y="32"/>
                  </a:lnTo>
                  <a:lnTo>
                    <a:pt x="92" y="30"/>
                  </a:lnTo>
                  <a:lnTo>
                    <a:pt x="90" y="30"/>
                  </a:lnTo>
                  <a:lnTo>
                    <a:pt x="90" y="28"/>
                  </a:lnTo>
                  <a:lnTo>
                    <a:pt x="92" y="28"/>
                  </a:lnTo>
                  <a:lnTo>
                    <a:pt x="92" y="24"/>
                  </a:lnTo>
                  <a:lnTo>
                    <a:pt x="92" y="22"/>
                  </a:lnTo>
                  <a:lnTo>
                    <a:pt x="90" y="22"/>
                  </a:lnTo>
                  <a:lnTo>
                    <a:pt x="90" y="20"/>
                  </a:lnTo>
                  <a:lnTo>
                    <a:pt x="88" y="20"/>
                  </a:lnTo>
                  <a:lnTo>
                    <a:pt x="88" y="18"/>
                  </a:lnTo>
                  <a:lnTo>
                    <a:pt x="86" y="16"/>
                  </a:lnTo>
                  <a:lnTo>
                    <a:pt x="86" y="14"/>
                  </a:lnTo>
                  <a:lnTo>
                    <a:pt x="86" y="12"/>
                  </a:lnTo>
                  <a:lnTo>
                    <a:pt x="86" y="10"/>
                  </a:lnTo>
                  <a:lnTo>
                    <a:pt x="86" y="8"/>
                  </a:lnTo>
                  <a:lnTo>
                    <a:pt x="86" y="6"/>
                  </a:lnTo>
                  <a:lnTo>
                    <a:pt x="84" y="4"/>
                  </a:lnTo>
                  <a:lnTo>
                    <a:pt x="82" y="2"/>
                  </a:lnTo>
                  <a:lnTo>
                    <a:pt x="80" y="2"/>
                  </a:lnTo>
                  <a:lnTo>
                    <a:pt x="80" y="0"/>
                  </a:lnTo>
                  <a:lnTo>
                    <a:pt x="78" y="2"/>
                  </a:lnTo>
                  <a:lnTo>
                    <a:pt x="76" y="2"/>
                  </a:lnTo>
                  <a:lnTo>
                    <a:pt x="74" y="2"/>
                  </a:lnTo>
                  <a:lnTo>
                    <a:pt x="72" y="2"/>
                  </a:lnTo>
                  <a:lnTo>
                    <a:pt x="70" y="2"/>
                  </a:lnTo>
                  <a:lnTo>
                    <a:pt x="68" y="2"/>
                  </a:lnTo>
                  <a:lnTo>
                    <a:pt x="66" y="2"/>
                  </a:lnTo>
                  <a:lnTo>
                    <a:pt x="64" y="2"/>
                  </a:lnTo>
                  <a:lnTo>
                    <a:pt x="62" y="2"/>
                  </a:lnTo>
                  <a:lnTo>
                    <a:pt x="60" y="2"/>
                  </a:lnTo>
                  <a:lnTo>
                    <a:pt x="58" y="2"/>
                  </a:lnTo>
                  <a:lnTo>
                    <a:pt x="56" y="2"/>
                  </a:lnTo>
                  <a:lnTo>
                    <a:pt x="54" y="2"/>
                  </a:lnTo>
                  <a:lnTo>
                    <a:pt x="52" y="2"/>
                  </a:lnTo>
                  <a:lnTo>
                    <a:pt x="50" y="4"/>
                  </a:lnTo>
                  <a:lnTo>
                    <a:pt x="48" y="4"/>
                  </a:lnTo>
                  <a:lnTo>
                    <a:pt x="46" y="4"/>
                  </a:lnTo>
                  <a:lnTo>
                    <a:pt x="44" y="4"/>
                  </a:lnTo>
                  <a:lnTo>
                    <a:pt x="42" y="2"/>
                  </a:lnTo>
                  <a:lnTo>
                    <a:pt x="40" y="2"/>
                  </a:lnTo>
                  <a:lnTo>
                    <a:pt x="38" y="2"/>
                  </a:lnTo>
                  <a:lnTo>
                    <a:pt x="36" y="2"/>
                  </a:lnTo>
                  <a:lnTo>
                    <a:pt x="34" y="2"/>
                  </a:lnTo>
                  <a:lnTo>
                    <a:pt x="32" y="2"/>
                  </a:lnTo>
                  <a:lnTo>
                    <a:pt x="30" y="2"/>
                  </a:lnTo>
                  <a:lnTo>
                    <a:pt x="28" y="2"/>
                  </a:lnTo>
                  <a:lnTo>
                    <a:pt x="26" y="2"/>
                  </a:lnTo>
                  <a:lnTo>
                    <a:pt x="24" y="2"/>
                  </a:lnTo>
                  <a:lnTo>
                    <a:pt x="22" y="4"/>
                  </a:lnTo>
                  <a:lnTo>
                    <a:pt x="20" y="4"/>
                  </a:lnTo>
                  <a:lnTo>
                    <a:pt x="18" y="4"/>
                  </a:lnTo>
                  <a:lnTo>
                    <a:pt x="16" y="6"/>
                  </a:lnTo>
                  <a:lnTo>
                    <a:pt x="16" y="8"/>
                  </a:lnTo>
                  <a:lnTo>
                    <a:pt x="14" y="8"/>
                  </a:lnTo>
                  <a:lnTo>
                    <a:pt x="12" y="8"/>
                  </a:lnTo>
                  <a:lnTo>
                    <a:pt x="10" y="8"/>
                  </a:lnTo>
                  <a:lnTo>
                    <a:pt x="12" y="10"/>
                  </a:lnTo>
                  <a:lnTo>
                    <a:pt x="12" y="12"/>
                  </a:lnTo>
                  <a:lnTo>
                    <a:pt x="14" y="12"/>
                  </a:lnTo>
                  <a:lnTo>
                    <a:pt x="16" y="16"/>
                  </a:lnTo>
                  <a:lnTo>
                    <a:pt x="16" y="18"/>
                  </a:lnTo>
                  <a:lnTo>
                    <a:pt x="18" y="20"/>
                  </a:lnTo>
                  <a:lnTo>
                    <a:pt x="20" y="20"/>
                  </a:lnTo>
                  <a:lnTo>
                    <a:pt x="22" y="22"/>
                  </a:lnTo>
                  <a:lnTo>
                    <a:pt x="20" y="24"/>
                  </a:lnTo>
                  <a:lnTo>
                    <a:pt x="20" y="26"/>
                  </a:lnTo>
                  <a:lnTo>
                    <a:pt x="20" y="28"/>
                  </a:lnTo>
                  <a:lnTo>
                    <a:pt x="20" y="30"/>
                  </a:lnTo>
                  <a:lnTo>
                    <a:pt x="22" y="30"/>
                  </a:lnTo>
                  <a:lnTo>
                    <a:pt x="24" y="34"/>
                  </a:lnTo>
                  <a:lnTo>
                    <a:pt x="26" y="36"/>
                  </a:lnTo>
                  <a:lnTo>
                    <a:pt x="28" y="40"/>
                  </a:lnTo>
                  <a:lnTo>
                    <a:pt x="30" y="44"/>
                  </a:lnTo>
                  <a:lnTo>
                    <a:pt x="30" y="48"/>
                  </a:lnTo>
                  <a:lnTo>
                    <a:pt x="30" y="50"/>
                  </a:lnTo>
                  <a:lnTo>
                    <a:pt x="30" y="52"/>
                  </a:lnTo>
                  <a:lnTo>
                    <a:pt x="30" y="54"/>
                  </a:lnTo>
                  <a:lnTo>
                    <a:pt x="30" y="58"/>
                  </a:lnTo>
                  <a:lnTo>
                    <a:pt x="28" y="60"/>
                  </a:lnTo>
                  <a:lnTo>
                    <a:pt x="26" y="62"/>
                  </a:lnTo>
                  <a:lnTo>
                    <a:pt x="24" y="64"/>
                  </a:lnTo>
                  <a:lnTo>
                    <a:pt x="24" y="66"/>
                  </a:lnTo>
                  <a:lnTo>
                    <a:pt x="24" y="68"/>
                  </a:lnTo>
                  <a:lnTo>
                    <a:pt x="26" y="68"/>
                  </a:lnTo>
                  <a:lnTo>
                    <a:pt x="28" y="68"/>
                  </a:lnTo>
                  <a:lnTo>
                    <a:pt x="26" y="68"/>
                  </a:lnTo>
                  <a:lnTo>
                    <a:pt x="26" y="70"/>
                  </a:lnTo>
                  <a:lnTo>
                    <a:pt x="26" y="72"/>
                  </a:lnTo>
                  <a:lnTo>
                    <a:pt x="26" y="74"/>
                  </a:lnTo>
                  <a:lnTo>
                    <a:pt x="28" y="76"/>
                  </a:lnTo>
                  <a:lnTo>
                    <a:pt x="28" y="78"/>
                  </a:lnTo>
                  <a:lnTo>
                    <a:pt x="30" y="82"/>
                  </a:lnTo>
                  <a:lnTo>
                    <a:pt x="30" y="84"/>
                  </a:lnTo>
                  <a:lnTo>
                    <a:pt x="32" y="88"/>
                  </a:lnTo>
                  <a:lnTo>
                    <a:pt x="34" y="90"/>
                  </a:lnTo>
                  <a:lnTo>
                    <a:pt x="34" y="94"/>
                  </a:lnTo>
                  <a:lnTo>
                    <a:pt x="36" y="98"/>
                  </a:lnTo>
                  <a:lnTo>
                    <a:pt x="38" y="102"/>
                  </a:lnTo>
                  <a:lnTo>
                    <a:pt x="38" y="106"/>
                  </a:lnTo>
                  <a:lnTo>
                    <a:pt x="38" y="108"/>
                  </a:lnTo>
                  <a:lnTo>
                    <a:pt x="38" y="112"/>
                  </a:lnTo>
                  <a:lnTo>
                    <a:pt x="36" y="114"/>
                  </a:lnTo>
                  <a:lnTo>
                    <a:pt x="36" y="116"/>
                  </a:lnTo>
                  <a:lnTo>
                    <a:pt x="36" y="118"/>
                  </a:lnTo>
                  <a:lnTo>
                    <a:pt x="34" y="120"/>
                  </a:lnTo>
                  <a:lnTo>
                    <a:pt x="34" y="122"/>
                  </a:lnTo>
                  <a:lnTo>
                    <a:pt x="34" y="124"/>
                  </a:lnTo>
                  <a:lnTo>
                    <a:pt x="34" y="126"/>
                  </a:lnTo>
                  <a:lnTo>
                    <a:pt x="34" y="128"/>
                  </a:lnTo>
                  <a:lnTo>
                    <a:pt x="34" y="130"/>
                  </a:lnTo>
                  <a:lnTo>
                    <a:pt x="32" y="130"/>
                  </a:lnTo>
                  <a:lnTo>
                    <a:pt x="32" y="132"/>
                  </a:lnTo>
                  <a:lnTo>
                    <a:pt x="28" y="132"/>
                  </a:lnTo>
                  <a:lnTo>
                    <a:pt x="26" y="132"/>
                  </a:lnTo>
                  <a:lnTo>
                    <a:pt x="26" y="134"/>
                  </a:lnTo>
                  <a:lnTo>
                    <a:pt x="24" y="134"/>
                  </a:lnTo>
                  <a:lnTo>
                    <a:pt x="24" y="136"/>
                  </a:lnTo>
                  <a:lnTo>
                    <a:pt x="24" y="138"/>
                  </a:lnTo>
                  <a:lnTo>
                    <a:pt x="24" y="140"/>
                  </a:lnTo>
                  <a:lnTo>
                    <a:pt x="24" y="142"/>
                  </a:lnTo>
                  <a:lnTo>
                    <a:pt x="22" y="142"/>
                  </a:lnTo>
                  <a:lnTo>
                    <a:pt x="20" y="142"/>
                  </a:lnTo>
                  <a:lnTo>
                    <a:pt x="18" y="142"/>
                  </a:lnTo>
                  <a:lnTo>
                    <a:pt x="16" y="142"/>
                  </a:lnTo>
                  <a:lnTo>
                    <a:pt x="16" y="144"/>
                  </a:lnTo>
                  <a:lnTo>
                    <a:pt x="16" y="148"/>
                  </a:lnTo>
                  <a:lnTo>
                    <a:pt x="14" y="152"/>
                  </a:lnTo>
                  <a:lnTo>
                    <a:pt x="14" y="154"/>
                  </a:lnTo>
                  <a:lnTo>
                    <a:pt x="14" y="156"/>
                  </a:lnTo>
                  <a:lnTo>
                    <a:pt x="14" y="158"/>
                  </a:lnTo>
                  <a:lnTo>
                    <a:pt x="12" y="158"/>
                  </a:lnTo>
                  <a:lnTo>
                    <a:pt x="12" y="160"/>
                  </a:lnTo>
                  <a:lnTo>
                    <a:pt x="12" y="162"/>
                  </a:lnTo>
                  <a:lnTo>
                    <a:pt x="12" y="164"/>
                  </a:lnTo>
                  <a:lnTo>
                    <a:pt x="12" y="168"/>
                  </a:lnTo>
                  <a:lnTo>
                    <a:pt x="12" y="170"/>
                  </a:lnTo>
                  <a:lnTo>
                    <a:pt x="12" y="172"/>
                  </a:lnTo>
                  <a:lnTo>
                    <a:pt x="12" y="174"/>
                  </a:lnTo>
                  <a:lnTo>
                    <a:pt x="12" y="176"/>
                  </a:lnTo>
                  <a:lnTo>
                    <a:pt x="10" y="176"/>
                  </a:lnTo>
                  <a:lnTo>
                    <a:pt x="8" y="178"/>
                  </a:lnTo>
                  <a:lnTo>
                    <a:pt x="8" y="182"/>
                  </a:lnTo>
                  <a:lnTo>
                    <a:pt x="8" y="184"/>
                  </a:lnTo>
                  <a:lnTo>
                    <a:pt x="8" y="186"/>
                  </a:lnTo>
                  <a:lnTo>
                    <a:pt x="8" y="188"/>
                  </a:lnTo>
                  <a:lnTo>
                    <a:pt x="6" y="190"/>
                  </a:lnTo>
                  <a:lnTo>
                    <a:pt x="4" y="190"/>
                  </a:lnTo>
                  <a:lnTo>
                    <a:pt x="4" y="192"/>
                  </a:lnTo>
                  <a:lnTo>
                    <a:pt x="2" y="192"/>
                  </a:lnTo>
                  <a:lnTo>
                    <a:pt x="2" y="196"/>
                  </a:lnTo>
                  <a:lnTo>
                    <a:pt x="2" y="198"/>
                  </a:lnTo>
                  <a:lnTo>
                    <a:pt x="2" y="200"/>
                  </a:lnTo>
                  <a:lnTo>
                    <a:pt x="2" y="202"/>
                  </a:lnTo>
                  <a:lnTo>
                    <a:pt x="4" y="204"/>
                  </a:lnTo>
                  <a:lnTo>
                    <a:pt x="4" y="206"/>
                  </a:lnTo>
                  <a:lnTo>
                    <a:pt x="4" y="208"/>
                  </a:lnTo>
                  <a:lnTo>
                    <a:pt x="2" y="208"/>
                  </a:lnTo>
                  <a:lnTo>
                    <a:pt x="2" y="210"/>
                  </a:lnTo>
                  <a:lnTo>
                    <a:pt x="0" y="210"/>
                  </a:lnTo>
                  <a:lnTo>
                    <a:pt x="0" y="214"/>
                  </a:lnTo>
                  <a:lnTo>
                    <a:pt x="0" y="216"/>
                  </a:lnTo>
                  <a:lnTo>
                    <a:pt x="0" y="218"/>
                  </a:lnTo>
                  <a:lnTo>
                    <a:pt x="0" y="220"/>
                  </a:lnTo>
                  <a:lnTo>
                    <a:pt x="2" y="220"/>
                  </a:lnTo>
                  <a:lnTo>
                    <a:pt x="4" y="220"/>
                  </a:lnTo>
                  <a:lnTo>
                    <a:pt x="6" y="220"/>
                  </a:lnTo>
                  <a:lnTo>
                    <a:pt x="8" y="220"/>
                  </a:lnTo>
                  <a:lnTo>
                    <a:pt x="8" y="218"/>
                  </a:lnTo>
                  <a:lnTo>
                    <a:pt x="10" y="220"/>
                  </a:lnTo>
                  <a:lnTo>
                    <a:pt x="12" y="220"/>
                  </a:lnTo>
                  <a:lnTo>
                    <a:pt x="14" y="220"/>
                  </a:lnTo>
                  <a:lnTo>
                    <a:pt x="16" y="220"/>
                  </a:lnTo>
                  <a:lnTo>
                    <a:pt x="18" y="220"/>
                  </a:lnTo>
                  <a:lnTo>
                    <a:pt x="20" y="218"/>
                  </a:lnTo>
                  <a:lnTo>
                    <a:pt x="22" y="216"/>
                  </a:lnTo>
                  <a:lnTo>
                    <a:pt x="22" y="214"/>
                  </a:lnTo>
                  <a:lnTo>
                    <a:pt x="24" y="214"/>
                  </a:lnTo>
                  <a:lnTo>
                    <a:pt x="26" y="214"/>
                  </a:lnTo>
                  <a:lnTo>
                    <a:pt x="28" y="214"/>
                  </a:lnTo>
                  <a:lnTo>
                    <a:pt x="30" y="214"/>
                  </a:lnTo>
                  <a:lnTo>
                    <a:pt x="30" y="216"/>
                  </a:lnTo>
                  <a:lnTo>
                    <a:pt x="32" y="218"/>
                  </a:lnTo>
                  <a:lnTo>
                    <a:pt x="34" y="220"/>
                  </a:lnTo>
                  <a:lnTo>
                    <a:pt x="36" y="220"/>
                  </a:lnTo>
                  <a:lnTo>
                    <a:pt x="38" y="222"/>
                  </a:lnTo>
                  <a:lnTo>
                    <a:pt x="40" y="222"/>
                  </a:lnTo>
                  <a:lnTo>
                    <a:pt x="42" y="224"/>
                  </a:lnTo>
                  <a:lnTo>
                    <a:pt x="50" y="224"/>
                  </a:lnTo>
                  <a:lnTo>
                    <a:pt x="56" y="224"/>
                  </a:lnTo>
                  <a:lnTo>
                    <a:pt x="60" y="224"/>
                  </a:lnTo>
                  <a:lnTo>
                    <a:pt x="66" y="224"/>
                  </a:lnTo>
                  <a:lnTo>
                    <a:pt x="72" y="224"/>
                  </a:lnTo>
                  <a:lnTo>
                    <a:pt x="76" y="224"/>
                  </a:lnTo>
                  <a:lnTo>
                    <a:pt x="80" y="224"/>
                  </a:lnTo>
                  <a:lnTo>
                    <a:pt x="84" y="224"/>
                  </a:lnTo>
                  <a:lnTo>
                    <a:pt x="88" y="224"/>
                  </a:lnTo>
                  <a:lnTo>
                    <a:pt x="92" y="224"/>
                  </a:lnTo>
                  <a:lnTo>
                    <a:pt x="94" y="224"/>
                  </a:lnTo>
                  <a:lnTo>
                    <a:pt x="98" y="224"/>
                  </a:lnTo>
                  <a:lnTo>
                    <a:pt x="100" y="224"/>
                  </a:lnTo>
                  <a:lnTo>
                    <a:pt x="102" y="224"/>
                  </a:lnTo>
                  <a:lnTo>
                    <a:pt x="106" y="224"/>
                  </a:lnTo>
                  <a:lnTo>
                    <a:pt x="108" y="224"/>
                  </a:lnTo>
                  <a:lnTo>
                    <a:pt x="112" y="224"/>
                  </a:lnTo>
                  <a:lnTo>
                    <a:pt x="114" y="224"/>
                  </a:lnTo>
                  <a:lnTo>
                    <a:pt x="116" y="224"/>
                  </a:lnTo>
                  <a:lnTo>
                    <a:pt x="116" y="226"/>
                  </a:lnTo>
                  <a:lnTo>
                    <a:pt x="118" y="226"/>
                  </a:lnTo>
                  <a:lnTo>
                    <a:pt x="118" y="228"/>
                  </a:lnTo>
                  <a:lnTo>
                    <a:pt x="120" y="230"/>
                  </a:lnTo>
                  <a:lnTo>
                    <a:pt x="122" y="230"/>
                  </a:lnTo>
                  <a:lnTo>
                    <a:pt x="124" y="232"/>
                  </a:lnTo>
                  <a:lnTo>
                    <a:pt x="126" y="232"/>
                  </a:lnTo>
                  <a:lnTo>
                    <a:pt x="128" y="230"/>
                  </a:lnTo>
                  <a:lnTo>
                    <a:pt x="130" y="232"/>
                  </a:lnTo>
                  <a:lnTo>
                    <a:pt x="134" y="232"/>
                  </a:lnTo>
                  <a:lnTo>
                    <a:pt x="136" y="232"/>
                  </a:lnTo>
                  <a:lnTo>
                    <a:pt x="138" y="232"/>
                  </a:lnTo>
                  <a:lnTo>
                    <a:pt x="140" y="232"/>
                  </a:lnTo>
                  <a:lnTo>
                    <a:pt x="142" y="232"/>
                  </a:lnTo>
                  <a:lnTo>
                    <a:pt x="144" y="232"/>
                  </a:lnTo>
                  <a:lnTo>
                    <a:pt x="146" y="232"/>
                  </a:lnTo>
                  <a:lnTo>
                    <a:pt x="148" y="232"/>
                  </a:lnTo>
                  <a:lnTo>
                    <a:pt x="150" y="234"/>
                  </a:lnTo>
                  <a:lnTo>
                    <a:pt x="152" y="234"/>
                  </a:lnTo>
                  <a:lnTo>
                    <a:pt x="154" y="234"/>
                  </a:lnTo>
                  <a:lnTo>
                    <a:pt x="156" y="234"/>
                  </a:lnTo>
                  <a:lnTo>
                    <a:pt x="158" y="234"/>
                  </a:lnTo>
                  <a:lnTo>
                    <a:pt x="162" y="234"/>
                  </a:lnTo>
                  <a:lnTo>
                    <a:pt x="166" y="234"/>
                  </a:lnTo>
                  <a:lnTo>
                    <a:pt x="168" y="234"/>
                  </a:lnTo>
                  <a:lnTo>
                    <a:pt x="170" y="234"/>
                  </a:lnTo>
                  <a:lnTo>
                    <a:pt x="176" y="232"/>
                  </a:lnTo>
                  <a:lnTo>
                    <a:pt x="180" y="232"/>
                  </a:lnTo>
                  <a:lnTo>
                    <a:pt x="186" y="232"/>
                  </a:lnTo>
                  <a:lnTo>
                    <a:pt x="190" y="230"/>
                  </a:lnTo>
                  <a:lnTo>
                    <a:pt x="192" y="230"/>
                  </a:lnTo>
                  <a:lnTo>
                    <a:pt x="194" y="228"/>
                  </a:lnTo>
                  <a:lnTo>
                    <a:pt x="196" y="228"/>
                  </a:lnTo>
                  <a:lnTo>
                    <a:pt x="198" y="228"/>
                  </a:lnTo>
                  <a:lnTo>
                    <a:pt x="194" y="224"/>
                  </a:lnTo>
                  <a:lnTo>
                    <a:pt x="190" y="220"/>
                  </a:lnTo>
                  <a:lnTo>
                    <a:pt x="188" y="218"/>
                  </a:lnTo>
                  <a:lnTo>
                    <a:pt x="186" y="214"/>
                  </a:lnTo>
                  <a:lnTo>
                    <a:pt x="184" y="212"/>
                  </a:lnTo>
                  <a:lnTo>
                    <a:pt x="182" y="212"/>
                  </a:lnTo>
                  <a:lnTo>
                    <a:pt x="180" y="210"/>
                  </a:lnTo>
                  <a:lnTo>
                    <a:pt x="178" y="208"/>
                  </a:lnTo>
                  <a:lnTo>
                    <a:pt x="176" y="208"/>
                  </a:lnTo>
                  <a:lnTo>
                    <a:pt x="176" y="206"/>
                  </a:lnTo>
                  <a:lnTo>
                    <a:pt x="176" y="204"/>
                  </a:lnTo>
                  <a:lnTo>
                    <a:pt x="176" y="202"/>
                  </a:lnTo>
                  <a:lnTo>
                    <a:pt x="176" y="200"/>
                  </a:lnTo>
                  <a:lnTo>
                    <a:pt x="174" y="198"/>
                  </a:lnTo>
                  <a:lnTo>
                    <a:pt x="174" y="194"/>
                  </a:lnTo>
                  <a:lnTo>
                    <a:pt x="174" y="188"/>
                  </a:lnTo>
                  <a:lnTo>
                    <a:pt x="174" y="184"/>
                  </a:lnTo>
                  <a:lnTo>
                    <a:pt x="174" y="180"/>
                  </a:lnTo>
                  <a:lnTo>
                    <a:pt x="174" y="176"/>
                  </a:lnTo>
                  <a:lnTo>
                    <a:pt x="174" y="172"/>
                  </a:lnTo>
                  <a:lnTo>
                    <a:pt x="174" y="168"/>
                  </a:lnTo>
                  <a:lnTo>
                    <a:pt x="174" y="164"/>
                  </a:lnTo>
                  <a:lnTo>
                    <a:pt x="176" y="160"/>
                  </a:lnTo>
                  <a:lnTo>
                    <a:pt x="176" y="158"/>
                  </a:lnTo>
                  <a:lnTo>
                    <a:pt x="176" y="154"/>
                  </a:lnTo>
                  <a:lnTo>
                    <a:pt x="176" y="150"/>
                  </a:lnTo>
                  <a:lnTo>
                    <a:pt x="176" y="146"/>
                  </a:lnTo>
                  <a:lnTo>
                    <a:pt x="176" y="144"/>
                  </a:lnTo>
                  <a:lnTo>
                    <a:pt x="176" y="142"/>
                  </a:lnTo>
                  <a:lnTo>
                    <a:pt x="176" y="140"/>
                  </a:lnTo>
                  <a:lnTo>
                    <a:pt x="176" y="138"/>
                  </a:lnTo>
                  <a:lnTo>
                    <a:pt x="180" y="138"/>
                  </a:lnTo>
                  <a:lnTo>
                    <a:pt x="184" y="140"/>
                  </a:lnTo>
                  <a:lnTo>
                    <a:pt x="188" y="140"/>
                  </a:lnTo>
                  <a:lnTo>
                    <a:pt x="192" y="140"/>
                  </a:lnTo>
                  <a:lnTo>
                    <a:pt x="196" y="140"/>
                  </a:lnTo>
                  <a:lnTo>
                    <a:pt x="198" y="140"/>
                  </a:lnTo>
                  <a:lnTo>
                    <a:pt x="200" y="140"/>
                  </a:lnTo>
                  <a:lnTo>
                    <a:pt x="202" y="140"/>
                  </a:lnTo>
                  <a:lnTo>
                    <a:pt x="204" y="140"/>
                  </a:lnTo>
                  <a:lnTo>
                    <a:pt x="206" y="140"/>
                  </a:lnTo>
                  <a:lnTo>
                    <a:pt x="208" y="138"/>
                  </a:lnTo>
                  <a:lnTo>
                    <a:pt x="210" y="136"/>
                  </a:lnTo>
                  <a:lnTo>
                    <a:pt x="208" y="132"/>
                  </a:lnTo>
                  <a:lnTo>
                    <a:pt x="208" y="130"/>
                  </a:lnTo>
                  <a:lnTo>
                    <a:pt x="210" y="128"/>
                  </a:lnTo>
                  <a:lnTo>
                    <a:pt x="212" y="128"/>
                  </a:lnTo>
                  <a:lnTo>
                    <a:pt x="212" y="126"/>
                  </a:lnTo>
                  <a:lnTo>
                    <a:pt x="210" y="126"/>
                  </a:lnTo>
                  <a:lnTo>
                    <a:pt x="210" y="124"/>
                  </a:lnTo>
                  <a:lnTo>
                    <a:pt x="210" y="122"/>
                  </a:lnTo>
                  <a:lnTo>
                    <a:pt x="210" y="120"/>
                  </a:lnTo>
                  <a:lnTo>
                    <a:pt x="210" y="118"/>
                  </a:lnTo>
                  <a:lnTo>
                    <a:pt x="208" y="116"/>
                  </a:lnTo>
                  <a:lnTo>
                    <a:pt x="208" y="114"/>
                  </a:lnTo>
                  <a:lnTo>
                    <a:pt x="208" y="112"/>
                  </a:lnTo>
                  <a:lnTo>
                    <a:pt x="210" y="112"/>
                  </a:lnTo>
                  <a:lnTo>
                    <a:pt x="212" y="112"/>
                  </a:lnTo>
                  <a:lnTo>
                    <a:pt x="212" y="110"/>
                  </a:lnTo>
                  <a:lnTo>
                    <a:pt x="212" y="108"/>
                  </a:lnTo>
                  <a:lnTo>
                    <a:pt x="212" y="106"/>
                  </a:lnTo>
                  <a:lnTo>
                    <a:pt x="210" y="104"/>
                  </a:lnTo>
                  <a:lnTo>
                    <a:pt x="210" y="102"/>
                  </a:lnTo>
                  <a:lnTo>
                    <a:pt x="208" y="102"/>
                  </a:lnTo>
                  <a:close/>
                </a:path>
              </a:pathLst>
            </a:custGeom>
            <a:grpFill/>
            <a:ln w="3175">
              <a:solidFill>
                <a:schemeClr val="bg1"/>
              </a:solidFill>
              <a:round/>
              <a:headEnd/>
              <a:tailEnd/>
            </a:ln>
          </p:spPr>
          <p:txBody>
            <a:bodyPr/>
            <a:lstStyle/>
            <a:p>
              <a:endParaRPr lang="en-US" dirty="0"/>
            </a:p>
          </p:txBody>
        </p:sp>
        <p:sp>
          <p:nvSpPr>
            <p:cNvPr id="747" name="Freeform 68"/>
            <p:cNvSpPr>
              <a:spLocks noChangeAspect="1"/>
            </p:cNvSpPr>
            <p:nvPr/>
          </p:nvSpPr>
          <p:spPr bwMode="auto">
            <a:xfrm>
              <a:off x="2927" y="2199"/>
              <a:ext cx="218" cy="168"/>
            </a:xfrm>
            <a:custGeom>
              <a:avLst/>
              <a:gdLst/>
              <a:ahLst/>
              <a:cxnLst>
                <a:cxn ang="0">
                  <a:pos x="204" y="96"/>
                </a:cxn>
                <a:cxn ang="0">
                  <a:pos x="204" y="90"/>
                </a:cxn>
                <a:cxn ang="0">
                  <a:pos x="204" y="84"/>
                </a:cxn>
                <a:cxn ang="0">
                  <a:pos x="198" y="80"/>
                </a:cxn>
                <a:cxn ang="0">
                  <a:pos x="186" y="70"/>
                </a:cxn>
                <a:cxn ang="0">
                  <a:pos x="186" y="62"/>
                </a:cxn>
                <a:cxn ang="0">
                  <a:pos x="178" y="56"/>
                </a:cxn>
                <a:cxn ang="0">
                  <a:pos x="172" y="54"/>
                </a:cxn>
                <a:cxn ang="0">
                  <a:pos x="166" y="48"/>
                </a:cxn>
                <a:cxn ang="0">
                  <a:pos x="156" y="44"/>
                </a:cxn>
                <a:cxn ang="0">
                  <a:pos x="156" y="40"/>
                </a:cxn>
                <a:cxn ang="0">
                  <a:pos x="156" y="32"/>
                </a:cxn>
                <a:cxn ang="0">
                  <a:pos x="148" y="6"/>
                </a:cxn>
                <a:cxn ang="0">
                  <a:pos x="140" y="0"/>
                </a:cxn>
                <a:cxn ang="0">
                  <a:pos x="128" y="6"/>
                </a:cxn>
                <a:cxn ang="0">
                  <a:pos x="124" y="14"/>
                </a:cxn>
                <a:cxn ang="0">
                  <a:pos x="116" y="20"/>
                </a:cxn>
                <a:cxn ang="0">
                  <a:pos x="110" y="30"/>
                </a:cxn>
                <a:cxn ang="0">
                  <a:pos x="80" y="38"/>
                </a:cxn>
                <a:cxn ang="0">
                  <a:pos x="74" y="42"/>
                </a:cxn>
                <a:cxn ang="0">
                  <a:pos x="78" y="50"/>
                </a:cxn>
                <a:cxn ang="0">
                  <a:pos x="66" y="58"/>
                </a:cxn>
                <a:cxn ang="0">
                  <a:pos x="46" y="64"/>
                </a:cxn>
                <a:cxn ang="0">
                  <a:pos x="38" y="60"/>
                </a:cxn>
                <a:cxn ang="0">
                  <a:pos x="26" y="68"/>
                </a:cxn>
                <a:cxn ang="0">
                  <a:pos x="16" y="70"/>
                </a:cxn>
                <a:cxn ang="0">
                  <a:pos x="12" y="80"/>
                </a:cxn>
                <a:cxn ang="0">
                  <a:pos x="8" y="90"/>
                </a:cxn>
                <a:cxn ang="0">
                  <a:pos x="0" y="96"/>
                </a:cxn>
                <a:cxn ang="0">
                  <a:pos x="6" y="104"/>
                </a:cxn>
                <a:cxn ang="0">
                  <a:pos x="4" y="110"/>
                </a:cxn>
                <a:cxn ang="0">
                  <a:pos x="8" y="122"/>
                </a:cxn>
                <a:cxn ang="0">
                  <a:pos x="12" y="128"/>
                </a:cxn>
                <a:cxn ang="0">
                  <a:pos x="12" y="138"/>
                </a:cxn>
                <a:cxn ang="0">
                  <a:pos x="28" y="152"/>
                </a:cxn>
                <a:cxn ang="0">
                  <a:pos x="30" y="162"/>
                </a:cxn>
                <a:cxn ang="0">
                  <a:pos x="32" y="168"/>
                </a:cxn>
                <a:cxn ang="0">
                  <a:pos x="36" y="152"/>
                </a:cxn>
                <a:cxn ang="0">
                  <a:pos x="38" y="144"/>
                </a:cxn>
                <a:cxn ang="0">
                  <a:pos x="48" y="142"/>
                </a:cxn>
                <a:cxn ang="0">
                  <a:pos x="64" y="144"/>
                </a:cxn>
                <a:cxn ang="0">
                  <a:pos x="72" y="136"/>
                </a:cxn>
                <a:cxn ang="0">
                  <a:pos x="70" y="130"/>
                </a:cxn>
                <a:cxn ang="0">
                  <a:pos x="76" y="126"/>
                </a:cxn>
                <a:cxn ang="0">
                  <a:pos x="86" y="112"/>
                </a:cxn>
                <a:cxn ang="0">
                  <a:pos x="98" y="118"/>
                </a:cxn>
                <a:cxn ang="0">
                  <a:pos x="102" y="124"/>
                </a:cxn>
                <a:cxn ang="0">
                  <a:pos x="114" y="126"/>
                </a:cxn>
                <a:cxn ang="0">
                  <a:pos x="126" y="130"/>
                </a:cxn>
                <a:cxn ang="0">
                  <a:pos x="134" y="132"/>
                </a:cxn>
                <a:cxn ang="0">
                  <a:pos x="142" y="124"/>
                </a:cxn>
                <a:cxn ang="0">
                  <a:pos x="150" y="122"/>
                </a:cxn>
                <a:cxn ang="0">
                  <a:pos x="160" y="118"/>
                </a:cxn>
                <a:cxn ang="0">
                  <a:pos x="168" y="114"/>
                </a:cxn>
                <a:cxn ang="0">
                  <a:pos x="176" y="118"/>
                </a:cxn>
                <a:cxn ang="0">
                  <a:pos x="182" y="112"/>
                </a:cxn>
                <a:cxn ang="0">
                  <a:pos x="192" y="112"/>
                </a:cxn>
                <a:cxn ang="0">
                  <a:pos x="200" y="112"/>
                </a:cxn>
                <a:cxn ang="0">
                  <a:pos x="216" y="110"/>
                </a:cxn>
                <a:cxn ang="0">
                  <a:pos x="218" y="102"/>
                </a:cxn>
              </a:cxnLst>
              <a:rect l="0" t="0" r="r" b="b"/>
              <a:pathLst>
                <a:path w="218" h="168">
                  <a:moveTo>
                    <a:pt x="216" y="102"/>
                  </a:moveTo>
                  <a:lnTo>
                    <a:pt x="214" y="100"/>
                  </a:lnTo>
                  <a:lnTo>
                    <a:pt x="212" y="98"/>
                  </a:lnTo>
                  <a:lnTo>
                    <a:pt x="210" y="96"/>
                  </a:lnTo>
                  <a:lnTo>
                    <a:pt x="208" y="96"/>
                  </a:lnTo>
                  <a:lnTo>
                    <a:pt x="206" y="96"/>
                  </a:lnTo>
                  <a:lnTo>
                    <a:pt x="204" y="96"/>
                  </a:lnTo>
                  <a:lnTo>
                    <a:pt x="204" y="94"/>
                  </a:lnTo>
                  <a:lnTo>
                    <a:pt x="204" y="92"/>
                  </a:lnTo>
                  <a:lnTo>
                    <a:pt x="204" y="90"/>
                  </a:lnTo>
                  <a:lnTo>
                    <a:pt x="202" y="90"/>
                  </a:lnTo>
                  <a:lnTo>
                    <a:pt x="202" y="88"/>
                  </a:lnTo>
                  <a:lnTo>
                    <a:pt x="202" y="86"/>
                  </a:lnTo>
                  <a:lnTo>
                    <a:pt x="204" y="86"/>
                  </a:lnTo>
                  <a:lnTo>
                    <a:pt x="204" y="84"/>
                  </a:lnTo>
                  <a:lnTo>
                    <a:pt x="204" y="82"/>
                  </a:lnTo>
                  <a:lnTo>
                    <a:pt x="202" y="82"/>
                  </a:lnTo>
                  <a:lnTo>
                    <a:pt x="200" y="82"/>
                  </a:lnTo>
                  <a:lnTo>
                    <a:pt x="198" y="82"/>
                  </a:lnTo>
                  <a:lnTo>
                    <a:pt x="198" y="80"/>
                  </a:lnTo>
                  <a:lnTo>
                    <a:pt x="198" y="78"/>
                  </a:lnTo>
                  <a:lnTo>
                    <a:pt x="196" y="76"/>
                  </a:lnTo>
                  <a:lnTo>
                    <a:pt x="196" y="74"/>
                  </a:lnTo>
                  <a:lnTo>
                    <a:pt x="194" y="74"/>
                  </a:lnTo>
                  <a:lnTo>
                    <a:pt x="192" y="74"/>
                  </a:lnTo>
                  <a:lnTo>
                    <a:pt x="190" y="72"/>
                  </a:lnTo>
                  <a:lnTo>
                    <a:pt x="188" y="72"/>
                  </a:lnTo>
                  <a:lnTo>
                    <a:pt x="186" y="70"/>
                  </a:lnTo>
                  <a:lnTo>
                    <a:pt x="184" y="70"/>
                  </a:lnTo>
                  <a:lnTo>
                    <a:pt x="184" y="68"/>
                  </a:lnTo>
                  <a:lnTo>
                    <a:pt x="182" y="68"/>
                  </a:lnTo>
                  <a:lnTo>
                    <a:pt x="182" y="66"/>
                  </a:lnTo>
                  <a:lnTo>
                    <a:pt x="184" y="66"/>
                  </a:lnTo>
                  <a:lnTo>
                    <a:pt x="186" y="64"/>
                  </a:lnTo>
                  <a:lnTo>
                    <a:pt x="186" y="62"/>
                  </a:lnTo>
                  <a:lnTo>
                    <a:pt x="184" y="62"/>
                  </a:lnTo>
                  <a:lnTo>
                    <a:pt x="184" y="60"/>
                  </a:lnTo>
                  <a:lnTo>
                    <a:pt x="182" y="60"/>
                  </a:lnTo>
                  <a:lnTo>
                    <a:pt x="180" y="60"/>
                  </a:lnTo>
                  <a:lnTo>
                    <a:pt x="178" y="60"/>
                  </a:lnTo>
                  <a:lnTo>
                    <a:pt x="178" y="58"/>
                  </a:lnTo>
                  <a:lnTo>
                    <a:pt x="178" y="56"/>
                  </a:lnTo>
                  <a:lnTo>
                    <a:pt x="178" y="54"/>
                  </a:lnTo>
                  <a:lnTo>
                    <a:pt x="176" y="54"/>
                  </a:lnTo>
                  <a:lnTo>
                    <a:pt x="174" y="54"/>
                  </a:lnTo>
                  <a:lnTo>
                    <a:pt x="172" y="54"/>
                  </a:lnTo>
                  <a:lnTo>
                    <a:pt x="170" y="54"/>
                  </a:lnTo>
                  <a:lnTo>
                    <a:pt x="168" y="54"/>
                  </a:lnTo>
                  <a:lnTo>
                    <a:pt x="166" y="54"/>
                  </a:lnTo>
                  <a:lnTo>
                    <a:pt x="166" y="52"/>
                  </a:lnTo>
                  <a:lnTo>
                    <a:pt x="166" y="50"/>
                  </a:lnTo>
                  <a:lnTo>
                    <a:pt x="166" y="48"/>
                  </a:lnTo>
                  <a:lnTo>
                    <a:pt x="166" y="46"/>
                  </a:lnTo>
                  <a:lnTo>
                    <a:pt x="166" y="44"/>
                  </a:lnTo>
                  <a:lnTo>
                    <a:pt x="164" y="44"/>
                  </a:lnTo>
                  <a:lnTo>
                    <a:pt x="162" y="44"/>
                  </a:lnTo>
                  <a:lnTo>
                    <a:pt x="160" y="44"/>
                  </a:lnTo>
                  <a:lnTo>
                    <a:pt x="156" y="44"/>
                  </a:lnTo>
                  <a:lnTo>
                    <a:pt x="154" y="44"/>
                  </a:lnTo>
                  <a:lnTo>
                    <a:pt x="154" y="42"/>
                  </a:lnTo>
                  <a:lnTo>
                    <a:pt x="156" y="42"/>
                  </a:lnTo>
                  <a:lnTo>
                    <a:pt x="156" y="40"/>
                  </a:lnTo>
                  <a:lnTo>
                    <a:pt x="154" y="40"/>
                  </a:lnTo>
                  <a:lnTo>
                    <a:pt x="154" y="38"/>
                  </a:lnTo>
                  <a:lnTo>
                    <a:pt x="154" y="36"/>
                  </a:lnTo>
                  <a:lnTo>
                    <a:pt x="154" y="34"/>
                  </a:lnTo>
                  <a:lnTo>
                    <a:pt x="156" y="32"/>
                  </a:lnTo>
                  <a:lnTo>
                    <a:pt x="156" y="30"/>
                  </a:lnTo>
                  <a:lnTo>
                    <a:pt x="158" y="28"/>
                  </a:lnTo>
                  <a:lnTo>
                    <a:pt x="158" y="26"/>
                  </a:lnTo>
                  <a:lnTo>
                    <a:pt x="158" y="24"/>
                  </a:lnTo>
                  <a:lnTo>
                    <a:pt x="158" y="22"/>
                  </a:lnTo>
                  <a:lnTo>
                    <a:pt x="156" y="20"/>
                  </a:lnTo>
                  <a:lnTo>
                    <a:pt x="154" y="16"/>
                  </a:lnTo>
                  <a:lnTo>
                    <a:pt x="152" y="14"/>
                  </a:lnTo>
                  <a:lnTo>
                    <a:pt x="150" y="10"/>
                  </a:lnTo>
                  <a:lnTo>
                    <a:pt x="148" y="6"/>
                  </a:lnTo>
                  <a:lnTo>
                    <a:pt x="146" y="6"/>
                  </a:lnTo>
                  <a:lnTo>
                    <a:pt x="144" y="4"/>
                  </a:lnTo>
                  <a:lnTo>
                    <a:pt x="144" y="2"/>
                  </a:lnTo>
                  <a:lnTo>
                    <a:pt x="142" y="2"/>
                  </a:lnTo>
                  <a:lnTo>
                    <a:pt x="140" y="0"/>
                  </a:lnTo>
                  <a:lnTo>
                    <a:pt x="138" y="0"/>
                  </a:lnTo>
                  <a:lnTo>
                    <a:pt x="134" y="2"/>
                  </a:lnTo>
                  <a:lnTo>
                    <a:pt x="132" y="2"/>
                  </a:lnTo>
                  <a:lnTo>
                    <a:pt x="130" y="4"/>
                  </a:lnTo>
                  <a:lnTo>
                    <a:pt x="128" y="6"/>
                  </a:lnTo>
                  <a:lnTo>
                    <a:pt x="126" y="6"/>
                  </a:lnTo>
                  <a:lnTo>
                    <a:pt x="124" y="6"/>
                  </a:lnTo>
                  <a:lnTo>
                    <a:pt x="124" y="8"/>
                  </a:lnTo>
                  <a:lnTo>
                    <a:pt x="124" y="10"/>
                  </a:lnTo>
                  <a:lnTo>
                    <a:pt x="124" y="12"/>
                  </a:lnTo>
                  <a:lnTo>
                    <a:pt x="124" y="14"/>
                  </a:lnTo>
                  <a:lnTo>
                    <a:pt x="122" y="16"/>
                  </a:lnTo>
                  <a:lnTo>
                    <a:pt x="120" y="16"/>
                  </a:lnTo>
                  <a:lnTo>
                    <a:pt x="120" y="18"/>
                  </a:lnTo>
                  <a:lnTo>
                    <a:pt x="118" y="18"/>
                  </a:lnTo>
                  <a:lnTo>
                    <a:pt x="116" y="20"/>
                  </a:lnTo>
                  <a:lnTo>
                    <a:pt x="114" y="20"/>
                  </a:lnTo>
                  <a:lnTo>
                    <a:pt x="114" y="22"/>
                  </a:lnTo>
                  <a:lnTo>
                    <a:pt x="114" y="24"/>
                  </a:lnTo>
                  <a:lnTo>
                    <a:pt x="112" y="28"/>
                  </a:lnTo>
                  <a:lnTo>
                    <a:pt x="110" y="30"/>
                  </a:lnTo>
                  <a:lnTo>
                    <a:pt x="108" y="30"/>
                  </a:lnTo>
                  <a:lnTo>
                    <a:pt x="106" y="32"/>
                  </a:lnTo>
                  <a:lnTo>
                    <a:pt x="104" y="34"/>
                  </a:lnTo>
                  <a:lnTo>
                    <a:pt x="100" y="34"/>
                  </a:lnTo>
                  <a:lnTo>
                    <a:pt x="96" y="36"/>
                  </a:lnTo>
                  <a:lnTo>
                    <a:pt x="92" y="38"/>
                  </a:lnTo>
                  <a:lnTo>
                    <a:pt x="88" y="38"/>
                  </a:lnTo>
                  <a:lnTo>
                    <a:pt x="84" y="38"/>
                  </a:lnTo>
                  <a:lnTo>
                    <a:pt x="80" y="38"/>
                  </a:lnTo>
                  <a:lnTo>
                    <a:pt x="78" y="40"/>
                  </a:lnTo>
                  <a:lnTo>
                    <a:pt x="76" y="40"/>
                  </a:lnTo>
                  <a:lnTo>
                    <a:pt x="74" y="42"/>
                  </a:lnTo>
                  <a:lnTo>
                    <a:pt x="76" y="42"/>
                  </a:lnTo>
                  <a:lnTo>
                    <a:pt x="78" y="44"/>
                  </a:lnTo>
                  <a:lnTo>
                    <a:pt x="80" y="46"/>
                  </a:lnTo>
                  <a:lnTo>
                    <a:pt x="80" y="48"/>
                  </a:lnTo>
                  <a:lnTo>
                    <a:pt x="78" y="48"/>
                  </a:lnTo>
                  <a:lnTo>
                    <a:pt x="78" y="50"/>
                  </a:lnTo>
                  <a:lnTo>
                    <a:pt x="76" y="54"/>
                  </a:lnTo>
                  <a:lnTo>
                    <a:pt x="74" y="54"/>
                  </a:lnTo>
                  <a:lnTo>
                    <a:pt x="74" y="56"/>
                  </a:lnTo>
                  <a:lnTo>
                    <a:pt x="72" y="56"/>
                  </a:lnTo>
                  <a:lnTo>
                    <a:pt x="72" y="58"/>
                  </a:lnTo>
                  <a:lnTo>
                    <a:pt x="70" y="58"/>
                  </a:lnTo>
                  <a:lnTo>
                    <a:pt x="68" y="58"/>
                  </a:lnTo>
                  <a:lnTo>
                    <a:pt x="66" y="58"/>
                  </a:lnTo>
                  <a:lnTo>
                    <a:pt x="62" y="58"/>
                  </a:lnTo>
                  <a:lnTo>
                    <a:pt x="60" y="58"/>
                  </a:lnTo>
                  <a:lnTo>
                    <a:pt x="56" y="58"/>
                  </a:lnTo>
                  <a:lnTo>
                    <a:pt x="54" y="58"/>
                  </a:lnTo>
                  <a:lnTo>
                    <a:pt x="52" y="58"/>
                  </a:lnTo>
                  <a:lnTo>
                    <a:pt x="50" y="58"/>
                  </a:lnTo>
                  <a:lnTo>
                    <a:pt x="50" y="60"/>
                  </a:lnTo>
                  <a:lnTo>
                    <a:pt x="48" y="62"/>
                  </a:lnTo>
                  <a:lnTo>
                    <a:pt x="46" y="64"/>
                  </a:lnTo>
                  <a:lnTo>
                    <a:pt x="44" y="66"/>
                  </a:lnTo>
                  <a:lnTo>
                    <a:pt x="42" y="66"/>
                  </a:lnTo>
                  <a:lnTo>
                    <a:pt x="40" y="66"/>
                  </a:lnTo>
                  <a:lnTo>
                    <a:pt x="38" y="66"/>
                  </a:lnTo>
                  <a:lnTo>
                    <a:pt x="38" y="64"/>
                  </a:lnTo>
                  <a:lnTo>
                    <a:pt x="38" y="62"/>
                  </a:lnTo>
                  <a:lnTo>
                    <a:pt x="38" y="60"/>
                  </a:lnTo>
                  <a:lnTo>
                    <a:pt x="36" y="60"/>
                  </a:lnTo>
                  <a:lnTo>
                    <a:pt x="36" y="62"/>
                  </a:lnTo>
                  <a:lnTo>
                    <a:pt x="34" y="62"/>
                  </a:lnTo>
                  <a:lnTo>
                    <a:pt x="32" y="64"/>
                  </a:lnTo>
                  <a:lnTo>
                    <a:pt x="30" y="66"/>
                  </a:lnTo>
                  <a:lnTo>
                    <a:pt x="28" y="68"/>
                  </a:lnTo>
                  <a:lnTo>
                    <a:pt x="26" y="68"/>
                  </a:lnTo>
                  <a:lnTo>
                    <a:pt x="24" y="68"/>
                  </a:lnTo>
                  <a:lnTo>
                    <a:pt x="22" y="68"/>
                  </a:lnTo>
                  <a:lnTo>
                    <a:pt x="20" y="68"/>
                  </a:lnTo>
                  <a:lnTo>
                    <a:pt x="18" y="68"/>
                  </a:lnTo>
                  <a:lnTo>
                    <a:pt x="16" y="70"/>
                  </a:lnTo>
                  <a:lnTo>
                    <a:pt x="14" y="72"/>
                  </a:lnTo>
                  <a:lnTo>
                    <a:pt x="12" y="74"/>
                  </a:lnTo>
                  <a:lnTo>
                    <a:pt x="12" y="76"/>
                  </a:lnTo>
                  <a:lnTo>
                    <a:pt x="12" y="78"/>
                  </a:lnTo>
                  <a:lnTo>
                    <a:pt x="12" y="80"/>
                  </a:lnTo>
                  <a:lnTo>
                    <a:pt x="10" y="80"/>
                  </a:lnTo>
                  <a:lnTo>
                    <a:pt x="10" y="84"/>
                  </a:lnTo>
                  <a:lnTo>
                    <a:pt x="8" y="86"/>
                  </a:lnTo>
                  <a:lnTo>
                    <a:pt x="8" y="88"/>
                  </a:lnTo>
                  <a:lnTo>
                    <a:pt x="8" y="90"/>
                  </a:lnTo>
                  <a:lnTo>
                    <a:pt x="6" y="90"/>
                  </a:lnTo>
                  <a:lnTo>
                    <a:pt x="4" y="92"/>
                  </a:lnTo>
                  <a:lnTo>
                    <a:pt x="2" y="92"/>
                  </a:lnTo>
                  <a:lnTo>
                    <a:pt x="0" y="94"/>
                  </a:lnTo>
                  <a:lnTo>
                    <a:pt x="0" y="96"/>
                  </a:lnTo>
                  <a:lnTo>
                    <a:pt x="2" y="98"/>
                  </a:lnTo>
                  <a:lnTo>
                    <a:pt x="4" y="98"/>
                  </a:lnTo>
                  <a:lnTo>
                    <a:pt x="6" y="98"/>
                  </a:lnTo>
                  <a:lnTo>
                    <a:pt x="6" y="102"/>
                  </a:lnTo>
                  <a:lnTo>
                    <a:pt x="6" y="104"/>
                  </a:lnTo>
                  <a:lnTo>
                    <a:pt x="6" y="106"/>
                  </a:lnTo>
                  <a:lnTo>
                    <a:pt x="4" y="108"/>
                  </a:lnTo>
                  <a:lnTo>
                    <a:pt x="2" y="110"/>
                  </a:lnTo>
                  <a:lnTo>
                    <a:pt x="4" y="110"/>
                  </a:lnTo>
                  <a:lnTo>
                    <a:pt x="6" y="112"/>
                  </a:lnTo>
                  <a:lnTo>
                    <a:pt x="8" y="112"/>
                  </a:lnTo>
                  <a:lnTo>
                    <a:pt x="8" y="114"/>
                  </a:lnTo>
                  <a:lnTo>
                    <a:pt x="8" y="116"/>
                  </a:lnTo>
                  <a:lnTo>
                    <a:pt x="8" y="118"/>
                  </a:lnTo>
                  <a:lnTo>
                    <a:pt x="8" y="122"/>
                  </a:lnTo>
                  <a:lnTo>
                    <a:pt x="8" y="124"/>
                  </a:lnTo>
                  <a:lnTo>
                    <a:pt x="8" y="126"/>
                  </a:lnTo>
                  <a:lnTo>
                    <a:pt x="10" y="126"/>
                  </a:lnTo>
                  <a:lnTo>
                    <a:pt x="12" y="126"/>
                  </a:lnTo>
                  <a:lnTo>
                    <a:pt x="12" y="128"/>
                  </a:lnTo>
                  <a:lnTo>
                    <a:pt x="14" y="128"/>
                  </a:lnTo>
                  <a:lnTo>
                    <a:pt x="14" y="130"/>
                  </a:lnTo>
                  <a:lnTo>
                    <a:pt x="14" y="132"/>
                  </a:lnTo>
                  <a:lnTo>
                    <a:pt x="12" y="132"/>
                  </a:lnTo>
                  <a:lnTo>
                    <a:pt x="12" y="134"/>
                  </a:lnTo>
                  <a:lnTo>
                    <a:pt x="12" y="136"/>
                  </a:lnTo>
                  <a:lnTo>
                    <a:pt x="12" y="138"/>
                  </a:lnTo>
                  <a:lnTo>
                    <a:pt x="14" y="140"/>
                  </a:lnTo>
                  <a:lnTo>
                    <a:pt x="14" y="142"/>
                  </a:lnTo>
                  <a:lnTo>
                    <a:pt x="18" y="146"/>
                  </a:lnTo>
                  <a:lnTo>
                    <a:pt x="20" y="148"/>
                  </a:lnTo>
                  <a:lnTo>
                    <a:pt x="22" y="150"/>
                  </a:lnTo>
                  <a:lnTo>
                    <a:pt x="26" y="152"/>
                  </a:lnTo>
                  <a:lnTo>
                    <a:pt x="28" y="152"/>
                  </a:lnTo>
                  <a:lnTo>
                    <a:pt x="28" y="154"/>
                  </a:lnTo>
                  <a:lnTo>
                    <a:pt x="30" y="156"/>
                  </a:lnTo>
                  <a:lnTo>
                    <a:pt x="30" y="158"/>
                  </a:lnTo>
                  <a:lnTo>
                    <a:pt x="30" y="160"/>
                  </a:lnTo>
                  <a:lnTo>
                    <a:pt x="30" y="162"/>
                  </a:lnTo>
                  <a:lnTo>
                    <a:pt x="30" y="164"/>
                  </a:lnTo>
                  <a:lnTo>
                    <a:pt x="30" y="166"/>
                  </a:lnTo>
                  <a:lnTo>
                    <a:pt x="32" y="168"/>
                  </a:lnTo>
                  <a:lnTo>
                    <a:pt x="32" y="166"/>
                  </a:lnTo>
                  <a:lnTo>
                    <a:pt x="34" y="164"/>
                  </a:lnTo>
                  <a:lnTo>
                    <a:pt x="36" y="160"/>
                  </a:lnTo>
                  <a:lnTo>
                    <a:pt x="38" y="158"/>
                  </a:lnTo>
                  <a:lnTo>
                    <a:pt x="38" y="156"/>
                  </a:lnTo>
                  <a:lnTo>
                    <a:pt x="36" y="154"/>
                  </a:lnTo>
                  <a:lnTo>
                    <a:pt x="36" y="152"/>
                  </a:lnTo>
                  <a:lnTo>
                    <a:pt x="34" y="152"/>
                  </a:lnTo>
                  <a:lnTo>
                    <a:pt x="34" y="150"/>
                  </a:lnTo>
                  <a:lnTo>
                    <a:pt x="36" y="148"/>
                  </a:lnTo>
                  <a:lnTo>
                    <a:pt x="36" y="146"/>
                  </a:lnTo>
                  <a:lnTo>
                    <a:pt x="38" y="146"/>
                  </a:lnTo>
                  <a:lnTo>
                    <a:pt x="38" y="144"/>
                  </a:lnTo>
                  <a:lnTo>
                    <a:pt x="40" y="144"/>
                  </a:lnTo>
                  <a:lnTo>
                    <a:pt x="42" y="144"/>
                  </a:lnTo>
                  <a:lnTo>
                    <a:pt x="44" y="144"/>
                  </a:lnTo>
                  <a:lnTo>
                    <a:pt x="46" y="144"/>
                  </a:lnTo>
                  <a:lnTo>
                    <a:pt x="48" y="142"/>
                  </a:lnTo>
                  <a:lnTo>
                    <a:pt x="50" y="140"/>
                  </a:lnTo>
                  <a:lnTo>
                    <a:pt x="52" y="140"/>
                  </a:lnTo>
                  <a:lnTo>
                    <a:pt x="54" y="140"/>
                  </a:lnTo>
                  <a:lnTo>
                    <a:pt x="56" y="142"/>
                  </a:lnTo>
                  <a:lnTo>
                    <a:pt x="60" y="142"/>
                  </a:lnTo>
                  <a:lnTo>
                    <a:pt x="62" y="144"/>
                  </a:lnTo>
                  <a:lnTo>
                    <a:pt x="64" y="144"/>
                  </a:lnTo>
                  <a:lnTo>
                    <a:pt x="66" y="144"/>
                  </a:lnTo>
                  <a:lnTo>
                    <a:pt x="68" y="142"/>
                  </a:lnTo>
                  <a:lnTo>
                    <a:pt x="70" y="140"/>
                  </a:lnTo>
                  <a:lnTo>
                    <a:pt x="70" y="138"/>
                  </a:lnTo>
                  <a:lnTo>
                    <a:pt x="72" y="138"/>
                  </a:lnTo>
                  <a:lnTo>
                    <a:pt x="72" y="136"/>
                  </a:lnTo>
                  <a:lnTo>
                    <a:pt x="72" y="134"/>
                  </a:lnTo>
                  <a:lnTo>
                    <a:pt x="72" y="132"/>
                  </a:lnTo>
                  <a:lnTo>
                    <a:pt x="70" y="132"/>
                  </a:lnTo>
                  <a:lnTo>
                    <a:pt x="70" y="130"/>
                  </a:lnTo>
                  <a:lnTo>
                    <a:pt x="70" y="128"/>
                  </a:lnTo>
                  <a:lnTo>
                    <a:pt x="72" y="128"/>
                  </a:lnTo>
                  <a:lnTo>
                    <a:pt x="72" y="126"/>
                  </a:lnTo>
                  <a:lnTo>
                    <a:pt x="74" y="126"/>
                  </a:lnTo>
                  <a:lnTo>
                    <a:pt x="76" y="126"/>
                  </a:lnTo>
                  <a:lnTo>
                    <a:pt x="78" y="124"/>
                  </a:lnTo>
                  <a:lnTo>
                    <a:pt x="78" y="122"/>
                  </a:lnTo>
                  <a:lnTo>
                    <a:pt x="80" y="120"/>
                  </a:lnTo>
                  <a:lnTo>
                    <a:pt x="80" y="118"/>
                  </a:lnTo>
                  <a:lnTo>
                    <a:pt x="80" y="116"/>
                  </a:lnTo>
                  <a:lnTo>
                    <a:pt x="80" y="114"/>
                  </a:lnTo>
                  <a:lnTo>
                    <a:pt x="82" y="114"/>
                  </a:lnTo>
                  <a:lnTo>
                    <a:pt x="84" y="112"/>
                  </a:lnTo>
                  <a:lnTo>
                    <a:pt x="86" y="112"/>
                  </a:lnTo>
                  <a:lnTo>
                    <a:pt x="88" y="112"/>
                  </a:lnTo>
                  <a:lnTo>
                    <a:pt x="90" y="112"/>
                  </a:lnTo>
                  <a:lnTo>
                    <a:pt x="92" y="112"/>
                  </a:lnTo>
                  <a:lnTo>
                    <a:pt x="94" y="114"/>
                  </a:lnTo>
                  <a:lnTo>
                    <a:pt x="96" y="114"/>
                  </a:lnTo>
                  <a:lnTo>
                    <a:pt x="96" y="116"/>
                  </a:lnTo>
                  <a:lnTo>
                    <a:pt x="98" y="116"/>
                  </a:lnTo>
                  <a:lnTo>
                    <a:pt x="98" y="118"/>
                  </a:lnTo>
                  <a:lnTo>
                    <a:pt x="100" y="118"/>
                  </a:lnTo>
                  <a:lnTo>
                    <a:pt x="102" y="118"/>
                  </a:lnTo>
                  <a:lnTo>
                    <a:pt x="104" y="120"/>
                  </a:lnTo>
                  <a:lnTo>
                    <a:pt x="104" y="122"/>
                  </a:lnTo>
                  <a:lnTo>
                    <a:pt x="102" y="124"/>
                  </a:lnTo>
                  <a:lnTo>
                    <a:pt x="104" y="126"/>
                  </a:lnTo>
                  <a:lnTo>
                    <a:pt x="108" y="126"/>
                  </a:lnTo>
                  <a:lnTo>
                    <a:pt x="110" y="126"/>
                  </a:lnTo>
                  <a:lnTo>
                    <a:pt x="112" y="126"/>
                  </a:lnTo>
                  <a:lnTo>
                    <a:pt x="114" y="126"/>
                  </a:lnTo>
                  <a:lnTo>
                    <a:pt x="116" y="128"/>
                  </a:lnTo>
                  <a:lnTo>
                    <a:pt x="116" y="130"/>
                  </a:lnTo>
                  <a:lnTo>
                    <a:pt x="118" y="130"/>
                  </a:lnTo>
                  <a:lnTo>
                    <a:pt x="120" y="130"/>
                  </a:lnTo>
                  <a:lnTo>
                    <a:pt x="122" y="130"/>
                  </a:lnTo>
                  <a:lnTo>
                    <a:pt x="126" y="130"/>
                  </a:lnTo>
                  <a:lnTo>
                    <a:pt x="128" y="130"/>
                  </a:lnTo>
                  <a:lnTo>
                    <a:pt x="130" y="130"/>
                  </a:lnTo>
                  <a:lnTo>
                    <a:pt x="132" y="132"/>
                  </a:lnTo>
                  <a:lnTo>
                    <a:pt x="134" y="132"/>
                  </a:lnTo>
                  <a:lnTo>
                    <a:pt x="136" y="132"/>
                  </a:lnTo>
                  <a:lnTo>
                    <a:pt x="138" y="132"/>
                  </a:lnTo>
                  <a:lnTo>
                    <a:pt x="138" y="130"/>
                  </a:lnTo>
                  <a:lnTo>
                    <a:pt x="140" y="128"/>
                  </a:lnTo>
                  <a:lnTo>
                    <a:pt x="140" y="126"/>
                  </a:lnTo>
                  <a:lnTo>
                    <a:pt x="140" y="124"/>
                  </a:lnTo>
                  <a:lnTo>
                    <a:pt x="142" y="124"/>
                  </a:lnTo>
                  <a:lnTo>
                    <a:pt x="144" y="122"/>
                  </a:lnTo>
                  <a:lnTo>
                    <a:pt x="144" y="120"/>
                  </a:lnTo>
                  <a:lnTo>
                    <a:pt x="146" y="120"/>
                  </a:lnTo>
                  <a:lnTo>
                    <a:pt x="146" y="118"/>
                  </a:lnTo>
                  <a:lnTo>
                    <a:pt x="148" y="120"/>
                  </a:lnTo>
                  <a:lnTo>
                    <a:pt x="150" y="122"/>
                  </a:lnTo>
                  <a:lnTo>
                    <a:pt x="152" y="124"/>
                  </a:lnTo>
                  <a:lnTo>
                    <a:pt x="154" y="124"/>
                  </a:lnTo>
                  <a:lnTo>
                    <a:pt x="154" y="122"/>
                  </a:lnTo>
                  <a:lnTo>
                    <a:pt x="158" y="120"/>
                  </a:lnTo>
                  <a:lnTo>
                    <a:pt x="160" y="118"/>
                  </a:lnTo>
                  <a:lnTo>
                    <a:pt x="162" y="118"/>
                  </a:lnTo>
                  <a:lnTo>
                    <a:pt x="164" y="118"/>
                  </a:lnTo>
                  <a:lnTo>
                    <a:pt x="166" y="116"/>
                  </a:lnTo>
                  <a:lnTo>
                    <a:pt x="168" y="116"/>
                  </a:lnTo>
                  <a:lnTo>
                    <a:pt x="168" y="114"/>
                  </a:lnTo>
                  <a:lnTo>
                    <a:pt x="170" y="114"/>
                  </a:lnTo>
                  <a:lnTo>
                    <a:pt x="172" y="116"/>
                  </a:lnTo>
                  <a:lnTo>
                    <a:pt x="174" y="116"/>
                  </a:lnTo>
                  <a:lnTo>
                    <a:pt x="176" y="118"/>
                  </a:lnTo>
                  <a:lnTo>
                    <a:pt x="176" y="116"/>
                  </a:lnTo>
                  <a:lnTo>
                    <a:pt x="178" y="116"/>
                  </a:lnTo>
                  <a:lnTo>
                    <a:pt x="180" y="116"/>
                  </a:lnTo>
                  <a:lnTo>
                    <a:pt x="182" y="116"/>
                  </a:lnTo>
                  <a:lnTo>
                    <a:pt x="182" y="114"/>
                  </a:lnTo>
                  <a:lnTo>
                    <a:pt x="182" y="112"/>
                  </a:lnTo>
                  <a:lnTo>
                    <a:pt x="184" y="112"/>
                  </a:lnTo>
                  <a:lnTo>
                    <a:pt x="184" y="110"/>
                  </a:lnTo>
                  <a:lnTo>
                    <a:pt x="184" y="108"/>
                  </a:lnTo>
                  <a:lnTo>
                    <a:pt x="186" y="108"/>
                  </a:lnTo>
                  <a:lnTo>
                    <a:pt x="188" y="108"/>
                  </a:lnTo>
                  <a:lnTo>
                    <a:pt x="190" y="110"/>
                  </a:lnTo>
                  <a:lnTo>
                    <a:pt x="192" y="110"/>
                  </a:lnTo>
                  <a:lnTo>
                    <a:pt x="192" y="112"/>
                  </a:lnTo>
                  <a:lnTo>
                    <a:pt x="194" y="112"/>
                  </a:lnTo>
                  <a:lnTo>
                    <a:pt x="196" y="110"/>
                  </a:lnTo>
                  <a:lnTo>
                    <a:pt x="198" y="110"/>
                  </a:lnTo>
                  <a:lnTo>
                    <a:pt x="200" y="110"/>
                  </a:lnTo>
                  <a:lnTo>
                    <a:pt x="200" y="112"/>
                  </a:lnTo>
                  <a:lnTo>
                    <a:pt x="202" y="114"/>
                  </a:lnTo>
                  <a:lnTo>
                    <a:pt x="204" y="114"/>
                  </a:lnTo>
                  <a:lnTo>
                    <a:pt x="206" y="114"/>
                  </a:lnTo>
                  <a:lnTo>
                    <a:pt x="208" y="114"/>
                  </a:lnTo>
                  <a:lnTo>
                    <a:pt x="212" y="114"/>
                  </a:lnTo>
                  <a:lnTo>
                    <a:pt x="214" y="112"/>
                  </a:lnTo>
                  <a:lnTo>
                    <a:pt x="216" y="110"/>
                  </a:lnTo>
                  <a:lnTo>
                    <a:pt x="218" y="110"/>
                  </a:lnTo>
                  <a:lnTo>
                    <a:pt x="218" y="108"/>
                  </a:lnTo>
                  <a:lnTo>
                    <a:pt x="218" y="106"/>
                  </a:lnTo>
                  <a:lnTo>
                    <a:pt x="218" y="104"/>
                  </a:lnTo>
                  <a:lnTo>
                    <a:pt x="218" y="102"/>
                  </a:lnTo>
                  <a:lnTo>
                    <a:pt x="216" y="102"/>
                  </a:lnTo>
                  <a:close/>
                </a:path>
              </a:pathLst>
            </a:custGeom>
            <a:grpFill/>
            <a:ln w="3175">
              <a:solidFill>
                <a:schemeClr val="bg1"/>
              </a:solidFill>
              <a:round/>
              <a:headEnd/>
              <a:tailEnd/>
            </a:ln>
          </p:spPr>
          <p:txBody>
            <a:bodyPr/>
            <a:lstStyle/>
            <a:p>
              <a:endParaRPr lang="en-US" dirty="0"/>
            </a:p>
          </p:txBody>
        </p:sp>
        <p:sp>
          <p:nvSpPr>
            <p:cNvPr id="748" name="Freeform 69"/>
            <p:cNvSpPr>
              <a:spLocks noChangeAspect="1"/>
            </p:cNvSpPr>
            <p:nvPr/>
          </p:nvSpPr>
          <p:spPr bwMode="auto">
            <a:xfrm>
              <a:off x="2871" y="2339"/>
              <a:ext cx="126" cy="166"/>
            </a:xfrm>
            <a:custGeom>
              <a:avLst/>
              <a:gdLst/>
              <a:ahLst/>
              <a:cxnLst>
                <a:cxn ang="0">
                  <a:pos x="86" y="38"/>
                </a:cxn>
                <a:cxn ang="0">
                  <a:pos x="78" y="34"/>
                </a:cxn>
                <a:cxn ang="0">
                  <a:pos x="70" y="34"/>
                </a:cxn>
                <a:cxn ang="0">
                  <a:pos x="58" y="30"/>
                </a:cxn>
                <a:cxn ang="0">
                  <a:pos x="38" y="30"/>
                </a:cxn>
                <a:cxn ang="0">
                  <a:pos x="36" y="40"/>
                </a:cxn>
                <a:cxn ang="0">
                  <a:pos x="38" y="46"/>
                </a:cxn>
                <a:cxn ang="0">
                  <a:pos x="46" y="42"/>
                </a:cxn>
                <a:cxn ang="0">
                  <a:pos x="54" y="48"/>
                </a:cxn>
                <a:cxn ang="0">
                  <a:pos x="58" y="52"/>
                </a:cxn>
                <a:cxn ang="0">
                  <a:pos x="50" y="60"/>
                </a:cxn>
                <a:cxn ang="0">
                  <a:pos x="46" y="72"/>
                </a:cxn>
                <a:cxn ang="0">
                  <a:pos x="50" y="76"/>
                </a:cxn>
                <a:cxn ang="0">
                  <a:pos x="54" y="80"/>
                </a:cxn>
                <a:cxn ang="0">
                  <a:pos x="58" y="86"/>
                </a:cxn>
                <a:cxn ang="0">
                  <a:pos x="58" y="96"/>
                </a:cxn>
                <a:cxn ang="0">
                  <a:pos x="56" y="102"/>
                </a:cxn>
                <a:cxn ang="0">
                  <a:pos x="54" y="108"/>
                </a:cxn>
                <a:cxn ang="0">
                  <a:pos x="50" y="120"/>
                </a:cxn>
                <a:cxn ang="0">
                  <a:pos x="46" y="112"/>
                </a:cxn>
                <a:cxn ang="0">
                  <a:pos x="38" y="116"/>
                </a:cxn>
                <a:cxn ang="0">
                  <a:pos x="30" y="108"/>
                </a:cxn>
                <a:cxn ang="0">
                  <a:pos x="26" y="106"/>
                </a:cxn>
                <a:cxn ang="0">
                  <a:pos x="26" y="112"/>
                </a:cxn>
                <a:cxn ang="0">
                  <a:pos x="16" y="118"/>
                </a:cxn>
                <a:cxn ang="0">
                  <a:pos x="10" y="120"/>
                </a:cxn>
                <a:cxn ang="0">
                  <a:pos x="10" y="126"/>
                </a:cxn>
                <a:cxn ang="0">
                  <a:pos x="10" y="130"/>
                </a:cxn>
                <a:cxn ang="0">
                  <a:pos x="14" y="134"/>
                </a:cxn>
                <a:cxn ang="0">
                  <a:pos x="10" y="142"/>
                </a:cxn>
                <a:cxn ang="0">
                  <a:pos x="2" y="142"/>
                </a:cxn>
                <a:cxn ang="0">
                  <a:pos x="6" y="150"/>
                </a:cxn>
                <a:cxn ang="0">
                  <a:pos x="14" y="160"/>
                </a:cxn>
                <a:cxn ang="0">
                  <a:pos x="16" y="166"/>
                </a:cxn>
                <a:cxn ang="0">
                  <a:pos x="22" y="164"/>
                </a:cxn>
                <a:cxn ang="0">
                  <a:pos x="22" y="160"/>
                </a:cxn>
                <a:cxn ang="0">
                  <a:pos x="32" y="154"/>
                </a:cxn>
                <a:cxn ang="0">
                  <a:pos x="36" y="158"/>
                </a:cxn>
                <a:cxn ang="0">
                  <a:pos x="40" y="164"/>
                </a:cxn>
                <a:cxn ang="0">
                  <a:pos x="46" y="156"/>
                </a:cxn>
                <a:cxn ang="0">
                  <a:pos x="52" y="154"/>
                </a:cxn>
                <a:cxn ang="0">
                  <a:pos x="56" y="164"/>
                </a:cxn>
                <a:cxn ang="0">
                  <a:pos x="66" y="160"/>
                </a:cxn>
                <a:cxn ang="0">
                  <a:pos x="78" y="148"/>
                </a:cxn>
                <a:cxn ang="0">
                  <a:pos x="86" y="138"/>
                </a:cxn>
                <a:cxn ang="0">
                  <a:pos x="86" y="120"/>
                </a:cxn>
                <a:cxn ang="0">
                  <a:pos x="88" y="112"/>
                </a:cxn>
                <a:cxn ang="0">
                  <a:pos x="94" y="100"/>
                </a:cxn>
                <a:cxn ang="0">
                  <a:pos x="108" y="88"/>
                </a:cxn>
                <a:cxn ang="0">
                  <a:pos x="112" y="76"/>
                </a:cxn>
                <a:cxn ang="0">
                  <a:pos x="114" y="68"/>
                </a:cxn>
                <a:cxn ang="0">
                  <a:pos x="114" y="54"/>
                </a:cxn>
                <a:cxn ang="0">
                  <a:pos x="116" y="38"/>
                </a:cxn>
                <a:cxn ang="0">
                  <a:pos x="124" y="18"/>
                </a:cxn>
                <a:cxn ang="0">
                  <a:pos x="126" y="4"/>
                </a:cxn>
                <a:cxn ang="0">
                  <a:pos x="120" y="2"/>
                </a:cxn>
                <a:cxn ang="0">
                  <a:pos x="104" y="2"/>
                </a:cxn>
                <a:cxn ang="0">
                  <a:pos x="94" y="4"/>
                </a:cxn>
                <a:cxn ang="0">
                  <a:pos x="90" y="10"/>
                </a:cxn>
                <a:cxn ang="0">
                  <a:pos x="92" y="20"/>
                </a:cxn>
              </a:cxnLst>
              <a:rect l="0" t="0" r="r" b="b"/>
              <a:pathLst>
                <a:path w="126" h="166">
                  <a:moveTo>
                    <a:pt x="86" y="28"/>
                  </a:moveTo>
                  <a:lnTo>
                    <a:pt x="86" y="28"/>
                  </a:lnTo>
                  <a:lnTo>
                    <a:pt x="86" y="30"/>
                  </a:lnTo>
                  <a:lnTo>
                    <a:pt x="86" y="32"/>
                  </a:lnTo>
                  <a:lnTo>
                    <a:pt x="86" y="34"/>
                  </a:lnTo>
                  <a:lnTo>
                    <a:pt x="86" y="36"/>
                  </a:lnTo>
                  <a:lnTo>
                    <a:pt x="86" y="38"/>
                  </a:lnTo>
                  <a:lnTo>
                    <a:pt x="82" y="36"/>
                  </a:lnTo>
                  <a:lnTo>
                    <a:pt x="80" y="34"/>
                  </a:lnTo>
                  <a:lnTo>
                    <a:pt x="78" y="34"/>
                  </a:lnTo>
                  <a:lnTo>
                    <a:pt x="76" y="34"/>
                  </a:lnTo>
                  <a:lnTo>
                    <a:pt x="74" y="34"/>
                  </a:lnTo>
                  <a:lnTo>
                    <a:pt x="72" y="34"/>
                  </a:lnTo>
                  <a:lnTo>
                    <a:pt x="70" y="34"/>
                  </a:lnTo>
                  <a:lnTo>
                    <a:pt x="68" y="32"/>
                  </a:lnTo>
                  <a:lnTo>
                    <a:pt x="66" y="32"/>
                  </a:lnTo>
                  <a:lnTo>
                    <a:pt x="64" y="32"/>
                  </a:lnTo>
                  <a:lnTo>
                    <a:pt x="62" y="30"/>
                  </a:lnTo>
                  <a:lnTo>
                    <a:pt x="60" y="30"/>
                  </a:lnTo>
                  <a:lnTo>
                    <a:pt x="58" y="30"/>
                  </a:lnTo>
                  <a:lnTo>
                    <a:pt x="56" y="30"/>
                  </a:lnTo>
                  <a:lnTo>
                    <a:pt x="52" y="30"/>
                  </a:lnTo>
                  <a:lnTo>
                    <a:pt x="48" y="30"/>
                  </a:lnTo>
                  <a:lnTo>
                    <a:pt x="44" y="30"/>
                  </a:lnTo>
                  <a:lnTo>
                    <a:pt x="40" y="30"/>
                  </a:lnTo>
                  <a:lnTo>
                    <a:pt x="38" y="30"/>
                  </a:lnTo>
                  <a:lnTo>
                    <a:pt x="38" y="34"/>
                  </a:lnTo>
                  <a:lnTo>
                    <a:pt x="36" y="34"/>
                  </a:lnTo>
                  <a:lnTo>
                    <a:pt x="36" y="36"/>
                  </a:lnTo>
                  <a:lnTo>
                    <a:pt x="36" y="38"/>
                  </a:lnTo>
                  <a:lnTo>
                    <a:pt x="36" y="40"/>
                  </a:lnTo>
                  <a:lnTo>
                    <a:pt x="36" y="42"/>
                  </a:lnTo>
                  <a:lnTo>
                    <a:pt x="36" y="44"/>
                  </a:lnTo>
                  <a:lnTo>
                    <a:pt x="36" y="46"/>
                  </a:lnTo>
                  <a:lnTo>
                    <a:pt x="38" y="46"/>
                  </a:lnTo>
                  <a:lnTo>
                    <a:pt x="40" y="48"/>
                  </a:lnTo>
                  <a:lnTo>
                    <a:pt x="42" y="48"/>
                  </a:lnTo>
                  <a:lnTo>
                    <a:pt x="44" y="46"/>
                  </a:lnTo>
                  <a:lnTo>
                    <a:pt x="44" y="44"/>
                  </a:lnTo>
                  <a:lnTo>
                    <a:pt x="46" y="42"/>
                  </a:lnTo>
                  <a:lnTo>
                    <a:pt x="48" y="42"/>
                  </a:lnTo>
                  <a:lnTo>
                    <a:pt x="50" y="44"/>
                  </a:lnTo>
                  <a:lnTo>
                    <a:pt x="52" y="44"/>
                  </a:lnTo>
                  <a:lnTo>
                    <a:pt x="54" y="44"/>
                  </a:lnTo>
                  <a:lnTo>
                    <a:pt x="54" y="46"/>
                  </a:lnTo>
                  <a:lnTo>
                    <a:pt x="54" y="48"/>
                  </a:lnTo>
                  <a:lnTo>
                    <a:pt x="54" y="50"/>
                  </a:lnTo>
                  <a:lnTo>
                    <a:pt x="56" y="50"/>
                  </a:lnTo>
                  <a:lnTo>
                    <a:pt x="56" y="52"/>
                  </a:lnTo>
                  <a:lnTo>
                    <a:pt x="58" y="52"/>
                  </a:lnTo>
                  <a:lnTo>
                    <a:pt x="58" y="54"/>
                  </a:lnTo>
                  <a:lnTo>
                    <a:pt x="56" y="54"/>
                  </a:lnTo>
                  <a:lnTo>
                    <a:pt x="56" y="58"/>
                  </a:lnTo>
                  <a:lnTo>
                    <a:pt x="54" y="60"/>
                  </a:lnTo>
                  <a:lnTo>
                    <a:pt x="52" y="60"/>
                  </a:lnTo>
                  <a:lnTo>
                    <a:pt x="50" y="60"/>
                  </a:lnTo>
                  <a:lnTo>
                    <a:pt x="50" y="62"/>
                  </a:lnTo>
                  <a:lnTo>
                    <a:pt x="48" y="64"/>
                  </a:lnTo>
                  <a:lnTo>
                    <a:pt x="48" y="66"/>
                  </a:lnTo>
                  <a:lnTo>
                    <a:pt x="46" y="70"/>
                  </a:lnTo>
                  <a:lnTo>
                    <a:pt x="46" y="72"/>
                  </a:lnTo>
                  <a:lnTo>
                    <a:pt x="46" y="74"/>
                  </a:lnTo>
                  <a:lnTo>
                    <a:pt x="46" y="76"/>
                  </a:lnTo>
                  <a:lnTo>
                    <a:pt x="48" y="76"/>
                  </a:lnTo>
                  <a:lnTo>
                    <a:pt x="50" y="76"/>
                  </a:lnTo>
                  <a:lnTo>
                    <a:pt x="52" y="76"/>
                  </a:lnTo>
                  <a:lnTo>
                    <a:pt x="52" y="78"/>
                  </a:lnTo>
                  <a:lnTo>
                    <a:pt x="52" y="80"/>
                  </a:lnTo>
                  <a:lnTo>
                    <a:pt x="54" y="80"/>
                  </a:lnTo>
                  <a:lnTo>
                    <a:pt x="56" y="80"/>
                  </a:lnTo>
                  <a:lnTo>
                    <a:pt x="58" y="80"/>
                  </a:lnTo>
                  <a:lnTo>
                    <a:pt x="60" y="82"/>
                  </a:lnTo>
                  <a:lnTo>
                    <a:pt x="60" y="84"/>
                  </a:lnTo>
                  <a:lnTo>
                    <a:pt x="58" y="86"/>
                  </a:lnTo>
                  <a:lnTo>
                    <a:pt x="56" y="86"/>
                  </a:lnTo>
                  <a:lnTo>
                    <a:pt x="56" y="88"/>
                  </a:lnTo>
                  <a:lnTo>
                    <a:pt x="58" y="90"/>
                  </a:lnTo>
                  <a:lnTo>
                    <a:pt x="58" y="92"/>
                  </a:lnTo>
                  <a:lnTo>
                    <a:pt x="58" y="94"/>
                  </a:lnTo>
                  <a:lnTo>
                    <a:pt x="58" y="96"/>
                  </a:lnTo>
                  <a:lnTo>
                    <a:pt x="58" y="98"/>
                  </a:lnTo>
                  <a:lnTo>
                    <a:pt x="56" y="98"/>
                  </a:lnTo>
                  <a:lnTo>
                    <a:pt x="56" y="100"/>
                  </a:lnTo>
                  <a:lnTo>
                    <a:pt x="56" y="102"/>
                  </a:lnTo>
                  <a:lnTo>
                    <a:pt x="56" y="104"/>
                  </a:lnTo>
                  <a:lnTo>
                    <a:pt x="58" y="106"/>
                  </a:lnTo>
                  <a:lnTo>
                    <a:pt x="56" y="106"/>
                  </a:lnTo>
                  <a:lnTo>
                    <a:pt x="54" y="108"/>
                  </a:lnTo>
                  <a:lnTo>
                    <a:pt x="54" y="110"/>
                  </a:lnTo>
                  <a:lnTo>
                    <a:pt x="52" y="110"/>
                  </a:lnTo>
                  <a:lnTo>
                    <a:pt x="52" y="112"/>
                  </a:lnTo>
                  <a:lnTo>
                    <a:pt x="52" y="114"/>
                  </a:lnTo>
                  <a:lnTo>
                    <a:pt x="52" y="116"/>
                  </a:lnTo>
                  <a:lnTo>
                    <a:pt x="52" y="118"/>
                  </a:lnTo>
                  <a:lnTo>
                    <a:pt x="50" y="120"/>
                  </a:lnTo>
                  <a:lnTo>
                    <a:pt x="48" y="120"/>
                  </a:lnTo>
                  <a:lnTo>
                    <a:pt x="46" y="120"/>
                  </a:lnTo>
                  <a:lnTo>
                    <a:pt x="46" y="118"/>
                  </a:lnTo>
                  <a:lnTo>
                    <a:pt x="46" y="116"/>
                  </a:lnTo>
                  <a:lnTo>
                    <a:pt x="46" y="114"/>
                  </a:lnTo>
                  <a:lnTo>
                    <a:pt x="46" y="112"/>
                  </a:lnTo>
                  <a:lnTo>
                    <a:pt x="46" y="110"/>
                  </a:lnTo>
                  <a:lnTo>
                    <a:pt x="44" y="110"/>
                  </a:lnTo>
                  <a:lnTo>
                    <a:pt x="44" y="112"/>
                  </a:lnTo>
                  <a:lnTo>
                    <a:pt x="42" y="114"/>
                  </a:lnTo>
                  <a:lnTo>
                    <a:pt x="40" y="116"/>
                  </a:lnTo>
                  <a:lnTo>
                    <a:pt x="38" y="116"/>
                  </a:lnTo>
                  <a:lnTo>
                    <a:pt x="36" y="116"/>
                  </a:lnTo>
                  <a:lnTo>
                    <a:pt x="34" y="116"/>
                  </a:lnTo>
                  <a:lnTo>
                    <a:pt x="32" y="116"/>
                  </a:lnTo>
                  <a:lnTo>
                    <a:pt x="32" y="114"/>
                  </a:lnTo>
                  <a:lnTo>
                    <a:pt x="32" y="112"/>
                  </a:lnTo>
                  <a:lnTo>
                    <a:pt x="30" y="110"/>
                  </a:lnTo>
                  <a:lnTo>
                    <a:pt x="30" y="108"/>
                  </a:lnTo>
                  <a:lnTo>
                    <a:pt x="30" y="106"/>
                  </a:lnTo>
                  <a:lnTo>
                    <a:pt x="28" y="106"/>
                  </a:lnTo>
                  <a:lnTo>
                    <a:pt x="26" y="106"/>
                  </a:lnTo>
                  <a:lnTo>
                    <a:pt x="24" y="106"/>
                  </a:lnTo>
                  <a:lnTo>
                    <a:pt x="22" y="106"/>
                  </a:lnTo>
                  <a:lnTo>
                    <a:pt x="24" y="108"/>
                  </a:lnTo>
                  <a:lnTo>
                    <a:pt x="24" y="110"/>
                  </a:lnTo>
                  <a:lnTo>
                    <a:pt x="26" y="112"/>
                  </a:lnTo>
                  <a:lnTo>
                    <a:pt x="24" y="114"/>
                  </a:lnTo>
                  <a:lnTo>
                    <a:pt x="22" y="116"/>
                  </a:lnTo>
                  <a:lnTo>
                    <a:pt x="22" y="118"/>
                  </a:lnTo>
                  <a:lnTo>
                    <a:pt x="20" y="118"/>
                  </a:lnTo>
                  <a:lnTo>
                    <a:pt x="18" y="118"/>
                  </a:lnTo>
                  <a:lnTo>
                    <a:pt x="16" y="118"/>
                  </a:lnTo>
                  <a:lnTo>
                    <a:pt x="14" y="116"/>
                  </a:lnTo>
                  <a:lnTo>
                    <a:pt x="12" y="116"/>
                  </a:lnTo>
                  <a:lnTo>
                    <a:pt x="10" y="116"/>
                  </a:lnTo>
                  <a:lnTo>
                    <a:pt x="8" y="116"/>
                  </a:lnTo>
                  <a:lnTo>
                    <a:pt x="8" y="118"/>
                  </a:lnTo>
                  <a:lnTo>
                    <a:pt x="8" y="120"/>
                  </a:lnTo>
                  <a:lnTo>
                    <a:pt x="10" y="120"/>
                  </a:lnTo>
                  <a:lnTo>
                    <a:pt x="10" y="122"/>
                  </a:lnTo>
                  <a:lnTo>
                    <a:pt x="10" y="124"/>
                  </a:lnTo>
                  <a:lnTo>
                    <a:pt x="8" y="124"/>
                  </a:lnTo>
                  <a:lnTo>
                    <a:pt x="10" y="126"/>
                  </a:lnTo>
                  <a:lnTo>
                    <a:pt x="12" y="128"/>
                  </a:lnTo>
                  <a:lnTo>
                    <a:pt x="14" y="128"/>
                  </a:lnTo>
                  <a:lnTo>
                    <a:pt x="12" y="128"/>
                  </a:lnTo>
                  <a:lnTo>
                    <a:pt x="12" y="130"/>
                  </a:lnTo>
                  <a:lnTo>
                    <a:pt x="10" y="130"/>
                  </a:lnTo>
                  <a:lnTo>
                    <a:pt x="12" y="132"/>
                  </a:lnTo>
                  <a:lnTo>
                    <a:pt x="14" y="134"/>
                  </a:lnTo>
                  <a:lnTo>
                    <a:pt x="16" y="136"/>
                  </a:lnTo>
                  <a:lnTo>
                    <a:pt x="16" y="140"/>
                  </a:lnTo>
                  <a:lnTo>
                    <a:pt x="14" y="142"/>
                  </a:lnTo>
                  <a:lnTo>
                    <a:pt x="12" y="142"/>
                  </a:lnTo>
                  <a:lnTo>
                    <a:pt x="10" y="142"/>
                  </a:lnTo>
                  <a:lnTo>
                    <a:pt x="10" y="140"/>
                  </a:lnTo>
                  <a:lnTo>
                    <a:pt x="8" y="140"/>
                  </a:lnTo>
                  <a:lnTo>
                    <a:pt x="8" y="138"/>
                  </a:lnTo>
                  <a:lnTo>
                    <a:pt x="6" y="140"/>
                  </a:lnTo>
                  <a:lnTo>
                    <a:pt x="4" y="140"/>
                  </a:lnTo>
                  <a:lnTo>
                    <a:pt x="4" y="142"/>
                  </a:lnTo>
                  <a:lnTo>
                    <a:pt x="2" y="142"/>
                  </a:lnTo>
                  <a:lnTo>
                    <a:pt x="2" y="144"/>
                  </a:lnTo>
                  <a:lnTo>
                    <a:pt x="2" y="146"/>
                  </a:lnTo>
                  <a:lnTo>
                    <a:pt x="0" y="146"/>
                  </a:lnTo>
                  <a:lnTo>
                    <a:pt x="2" y="148"/>
                  </a:lnTo>
                  <a:lnTo>
                    <a:pt x="6" y="150"/>
                  </a:lnTo>
                  <a:lnTo>
                    <a:pt x="6" y="152"/>
                  </a:lnTo>
                  <a:lnTo>
                    <a:pt x="8" y="152"/>
                  </a:lnTo>
                  <a:lnTo>
                    <a:pt x="10" y="154"/>
                  </a:lnTo>
                  <a:lnTo>
                    <a:pt x="12" y="156"/>
                  </a:lnTo>
                  <a:lnTo>
                    <a:pt x="14" y="156"/>
                  </a:lnTo>
                  <a:lnTo>
                    <a:pt x="14" y="158"/>
                  </a:lnTo>
                  <a:lnTo>
                    <a:pt x="14" y="160"/>
                  </a:lnTo>
                  <a:lnTo>
                    <a:pt x="14" y="162"/>
                  </a:lnTo>
                  <a:lnTo>
                    <a:pt x="16" y="164"/>
                  </a:lnTo>
                  <a:lnTo>
                    <a:pt x="16" y="166"/>
                  </a:lnTo>
                  <a:lnTo>
                    <a:pt x="18" y="166"/>
                  </a:lnTo>
                  <a:lnTo>
                    <a:pt x="18" y="164"/>
                  </a:lnTo>
                  <a:lnTo>
                    <a:pt x="20" y="164"/>
                  </a:lnTo>
                  <a:lnTo>
                    <a:pt x="22" y="164"/>
                  </a:lnTo>
                  <a:lnTo>
                    <a:pt x="22" y="162"/>
                  </a:lnTo>
                  <a:lnTo>
                    <a:pt x="22" y="160"/>
                  </a:lnTo>
                  <a:lnTo>
                    <a:pt x="22" y="158"/>
                  </a:lnTo>
                  <a:lnTo>
                    <a:pt x="24" y="158"/>
                  </a:lnTo>
                  <a:lnTo>
                    <a:pt x="26" y="156"/>
                  </a:lnTo>
                  <a:lnTo>
                    <a:pt x="28" y="154"/>
                  </a:lnTo>
                  <a:lnTo>
                    <a:pt x="30" y="154"/>
                  </a:lnTo>
                  <a:lnTo>
                    <a:pt x="32" y="154"/>
                  </a:lnTo>
                  <a:lnTo>
                    <a:pt x="32" y="156"/>
                  </a:lnTo>
                  <a:lnTo>
                    <a:pt x="32" y="158"/>
                  </a:lnTo>
                  <a:lnTo>
                    <a:pt x="34" y="158"/>
                  </a:lnTo>
                  <a:lnTo>
                    <a:pt x="34" y="160"/>
                  </a:lnTo>
                  <a:lnTo>
                    <a:pt x="36" y="158"/>
                  </a:lnTo>
                  <a:lnTo>
                    <a:pt x="36" y="160"/>
                  </a:lnTo>
                  <a:lnTo>
                    <a:pt x="36" y="162"/>
                  </a:lnTo>
                  <a:lnTo>
                    <a:pt x="38" y="162"/>
                  </a:lnTo>
                  <a:lnTo>
                    <a:pt x="38" y="164"/>
                  </a:lnTo>
                  <a:lnTo>
                    <a:pt x="40" y="164"/>
                  </a:lnTo>
                  <a:lnTo>
                    <a:pt x="42" y="164"/>
                  </a:lnTo>
                  <a:lnTo>
                    <a:pt x="44" y="162"/>
                  </a:lnTo>
                  <a:lnTo>
                    <a:pt x="44" y="160"/>
                  </a:lnTo>
                  <a:lnTo>
                    <a:pt x="44" y="158"/>
                  </a:lnTo>
                  <a:lnTo>
                    <a:pt x="44" y="156"/>
                  </a:lnTo>
                  <a:lnTo>
                    <a:pt x="46" y="156"/>
                  </a:lnTo>
                  <a:lnTo>
                    <a:pt x="48" y="156"/>
                  </a:lnTo>
                  <a:lnTo>
                    <a:pt x="48" y="158"/>
                  </a:lnTo>
                  <a:lnTo>
                    <a:pt x="50" y="158"/>
                  </a:lnTo>
                  <a:lnTo>
                    <a:pt x="50" y="156"/>
                  </a:lnTo>
                  <a:lnTo>
                    <a:pt x="52" y="154"/>
                  </a:lnTo>
                  <a:lnTo>
                    <a:pt x="54" y="154"/>
                  </a:lnTo>
                  <a:lnTo>
                    <a:pt x="56" y="154"/>
                  </a:lnTo>
                  <a:lnTo>
                    <a:pt x="56" y="156"/>
                  </a:lnTo>
                  <a:lnTo>
                    <a:pt x="56" y="158"/>
                  </a:lnTo>
                  <a:lnTo>
                    <a:pt x="56" y="160"/>
                  </a:lnTo>
                  <a:lnTo>
                    <a:pt x="56" y="162"/>
                  </a:lnTo>
                  <a:lnTo>
                    <a:pt x="56" y="164"/>
                  </a:lnTo>
                  <a:lnTo>
                    <a:pt x="58" y="166"/>
                  </a:lnTo>
                  <a:lnTo>
                    <a:pt x="60" y="164"/>
                  </a:lnTo>
                  <a:lnTo>
                    <a:pt x="62" y="164"/>
                  </a:lnTo>
                  <a:lnTo>
                    <a:pt x="64" y="162"/>
                  </a:lnTo>
                  <a:lnTo>
                    <a:pt x="66" y="160"/>
                  </a:lnTo>
                  <a:lnTo>
                    <a:pt x="66" y="158"/>
                  </a:lnTo>
                  <a:lnTo>
                    <a:pt x="68" y="156"/>
                  </a:lnTo>
                  <a:lnTo>
                    <a:pt x="70" y="152"/>
                  </a:lnTo>
                  <a:lnTo>
                    <a:pt x="72" y="152"/>
                  </a:lnTo>
                  <a:lnTo>
                    <a:pt x="72" y="150"/>
                  </a:lnTo>
                  <a:lnTo>
                    <a:pt x="74" y="150"/>
                  </a:lnTo>
                  <a:lnTo>
                    <a:pt x="76" y="150"/>
                  </a:lnTo>
                  <a:lnTo>
                    <a:pt x="78" y="148"/>
                  </a:lnTo>
                  <a:lnTo>
                    <a:pt x="80" y="148"/>
                  </a:lnTo>
                  <a:lnTo>
                    <a:pt x="82" y="146"/>
                  </a:lnTo>
                  <a:lnTo>
                    <a:pt x="82" y="144"/>
                  </a:lnTo>
                  <a:lnTo>
                    <a:pt x="84" y="142"/>
                  </a:lnTo>
                  <a:lnTo>
                    <a:pt x="86" y="140"/>
                  </a:lnTo>
                  <a:lnTo>
                    <a:pt x="86" y="138"/>
                  </a:lnTo>
                  <a:lnTo>
                    <a:pt x="86" y="132"/>
                  </a:lnTo>
                  <a:lnTo>
                    <a:pt x="86" y="128"/>
                  </a:lnTo>
                  <a:lnTo>
                    <a:pt x="86" y="126"/>
                  </a:lnTo>
                  <a:lnTo>
                    <a:pt x="86" y="124"/>
                  </a:lnTo>
                  <a:lnTo>
                    <a:pt x="86" y="122"/>
                  </a:lnTo>
                  <a:lnTo>
                    <a:pt x="86" y="120"/>
                  </a:lnTo>
                  <a:lnTo>
                    <a:pt x="86" y="118"/>
                  </a:lnTo>
                  <a:lnTo>
                    <a:pt x="86" y="116"/>
                  </a:lnTo>
                  <a:lnTo>
                    <a:pt x="86" y="114"/>
                  </a:lnTo>
                  <a:lnTo>
                    <a:pt x="88" y="112"/>
                  </a:lnTo>
                  <a:lnTo>
                    <a:pt x="90" y="110"/>
                  </a:lnTo>
                  <a:lnTo>
                    <a:pt x="92" y="110"/>
                  </a:lnTo>
                  <a:lnTo>
                    <a:pt x="92" y="108"/>
                  </a:lnTo>
                  <a:lnTo>
                    <a:pt x="92" y="106"/>
                  </a:lnTo>
                  <a:lnTo>
                    <a:pt x="92" y="104"/>
                  </a:lnTo>
                  <a:lnTo>
                    <a:pt x="94" y="100"/>
                  </a:lnTo>
                  <a:lnTo>
                    <a:pt x="94" y="98"/>
                  </a:lnTo>
                  <a:lnTo>
                    <a:pt x="94" y="96"/>
                  </a:lnTo>
                  <a:lnTo>
                    <a:pt x="96" y="96"/>
                  </a:lnTo>
                  <a:lnTo>
                    <a:pt x="98" y="94"/>
                  </a:lnTo>
                  <a:lnTo>
                    <a:pt x="100" y="92"/>
                  </a:lnTo>
                  <a:lnTo>
                    <a:pt x="104" y="92"/>
                  </a:lnTo>
                  <a:lnTo>
                    <a:pt x="106" y="90"/>
                  </a:lnTo>
                  <a:lnTo>
                    <a:pt x="108" y="88"/>
                  </a:lnTo>
                  <a:lnTo>
                    <a:pt x="110" y="86"/>
                  </a:lnTo>
                  <a:lnTo>
                    <a:pt x="110" y="84"/>
                  </a:lnTo>
                  <a:lnTo>
                    <a:pt x="112" y="82"/>
                  </a:lnTo>
                  <a:lnTo>
                    <a:pt x="112" y="80"/>
                  </a:lnTo>
                  <a:lnTo>
                    <a:pt x="112" y="78"/>
                  </a:lnTo>
                  <a:lnTo>
                    <a:pt x="112" y="76"/>
                  </a:lnTo>
                  <a:lnTo>
                    <a:pt x="112" y="72"/>
                  </a:lnTo>
                  <a:lnTo>
                    <a:pt x="112" y="70"/>
                  </a:lnTo>
                  <a:lnTo>
                    <a:pt x="114" y="70"/>
                  </a:lnTo>
                  <a:lnTo>
                    <a:pt x="114" y="68"/>
                  </a:lnTo>
                  <a:lnTo>
                    <a:pt x="116" y="66"/>
                  </a:lnTo>
                  <a:lnTo>
                    <a:pt x="116" y="64"/>
                  </a:lnTo>
                  <a:lnTo>
                    <a:pt x="116" y="62"/>
                  </a:lnTo>
                  <a:lnTo>
                    <a:pt x="116" y="60"/>
                  </a:lnTo>
                  <a:lnTo>
                    <a:pt x="114" y="58"/>
                  </a:lnTo>
                  <a:lnTo>
                    <a:pt x="114" y="56"/>
                  </a:lnTo>
                  <a:lnTo>
                    <a:pt x="114" y="54"/>
                  </a:lnTo>
                  <a:lnTo>
                    <a:pt x="114" y="52"/>
                  </a:lnTo>
                  <a:lnTo>
                    <a:pt x="116" y="50"/>
                  </a:lnTo>
                  <a:lnTo>
                    <a:pt x="118" y="48"/>
                  </a:lnTo>
                  <a:lnTo>
                    <a:pt x="118" y="46"/>
                  </a:lnTo>
                  <a:lnTo>
                    <a:pt x="118" y="44"/>
                  </a:lnTo>
                  <a:lnTo>
                    <a:pt x="118" y="42"/>
                  </a:lnTo>
                  <a:lnTo>
                    <a:pt x="118" y="40"/>
                  </a:lnTo>
                  <a:lnTo>
                    <a:pt x="116" y="38"/>
                  </a:lnTo>
                  <a:lnTo>
                    <a:pt x="116" y="36"/>
                  </a:lnTo>
                  <a:lnTo>
                    <a:pt x="116" y="34"/>
                  </a:lnTo>
                  <a:lnTo>
                    <a:pt x="116" y="32"/>
                  </a:lnTo>
                  <a:lnTo>
                    <a:pt x="118" y="28"/>
                  </a:lnTo>
                  <a:lnTo>
                    <a:pt x="120" y="26"/>
                  </a:lnTo>
                  <a:lnTo>
                    <a:pt x="120" y="24"/>
                  </a:lnTo>
                  <a:lnTo>
                    <a:pt x="122" y="20"/>
                  </a:lnTo>
                  <a:lnTo>
                    <a:pt x="124" y="18"/>
                  </a:lnTo>
                  <a:lnTo>
                    <a:pt x="124" y="16"/>
                  </a:lnTo>
                  <a:lnTo>
                    <a:pt x="126" y="14"/>
                  </a:lnTo>
                  <a:lnTo>
                    <a:pt x="126" y="12"/>
                  </a:lnTo>
                  <a:lnTo>
                    <a:pt x="126" y="10"/>
                  </a:lnTo>
                  <a:lnTo>
                    <a:pt x="126" y="8"/>
                  </a:lnTo>
                  <a:lnTo>
                    <a:pt x="126" y="6"/>
                  </a:lnTo>
                  <a:lnTo>
                    <a:pt x="126" y="4"/>
                  </a:lnTo>
                  <a:lnTo>
                    <a:pt x="126" y="2"/>
                  </a:lnTo>
                  <a:lnTo>
                    <a:pt x="124" y="2"/>
                  </a:lnTo>
                  <a:lnTo>
                    <a:pt x="122" y="2"/>
                  </a:lnTo>
                  <a:lnTo>
                    <a:pt x="120" y="2"/>
                  </a:lnTo>
                  <a:lnTo>
                    <a:pt x="118" y="2"/>
                  </a:lnTo>
                  <a:lnTo>
                    <a:pt x="114" y="2"/>
                  </a:lnTo>
                  <a:lnTo>
                    <a:pt x="112" y="2"/>
                  </a:lnTo>
                  <a:lnTo>
                    <a:pt x="110" y="0"/>
                  </a:lnTo>
                  <a:lnTo>
                    <a:pt x="108" y="0"/>
                  </a:lnTo>
                  <a:lnTo>
                    <a:pt x="106" y="0"/>
                  </a:lnTo>
                  <a:lnTo>
                    <a:pt x="104" y="2"/>
                  </a:lnTo>
                  <a:lnTo>
                    <a:pt x="102" y="2"/>
                  </a:lnTo>
                  <a:lnTo>
                    <a:pt x="102" y="4"/>
                  </a:lnTo>
                  <a:lnTo>
                    <a:pt x="100" y="4"/>
                  </a:lnTo>
                  <a:lnTo>
                    <a:pt x="98" y="4"/>
                  </a:lnTo>
                  <a:lnTo>
                    <a:pt x="96" y="4"/>
                  </a:lnTo>
                  <a:lnTo>
                    <a:pt x="94" y="4"/>
                  </a:lnTo>
                  <a:lnTo>
                    <a:pt x="92" y="6"/>
                  </a:lnTo>
                  <a:lnTo>
                    <a:pt x="92" y="8"/>
                  </a:lnTo>
                  <a:lnTo>
                    <a:pt x="90" y="10"/>
                  </a:lnTo>
                  <a:lnTo>
                    <a:pt x="90" y="12"/>
                  </a:lnTo>
                  <a:lnTo>
                    <a:pt x="92" y="12"/>
                  </a:lnTo>
                  <a:lnTo>
                    <a:pt x="92" y="16"/>
                  </a:lnTo>
                  <a:lnTo>
                    <a:pt x="92" y="18"/>
                  </a:lnTo>
                  <a:lnTo>
                    <a:pt x="92" y="20"/>
                  </a:lnTo>
                  <a:lnTo>
                    <a:pt x="88" y="24"/>
                  </a:lnTo>
                  <a:lnTo>
                    <a:pt x="88" y="26"/>
                  </a:lnTo>
                  <a:lnTo>
                    <a:pt x="86" y="28"/>
                  </a:lnTo>
                  <a:close/>
                </a:path>
              </a:pathLst>
            </a:custGeom>
            <a:grpFill/>
            <a:ln w="3175">
              <a:solidFill>
                <a:schemeClr val="bg1"/>
              </a:solidFill>
              <a:round/>
              <a:headEnd/>
              <a:tailEnd/>
            </a:ln>
          </p:spPr>
          <p:txBody>
            <a:bodyPr/>
            <a:lstStyle/>
            <a:p>
              <a:endParaRPr lang="en-US" dirty="0"/>
            </a:p>
          </p:txBody>
        </p:sp>
        <p:sp>
          <p:nvSpPr>
            <p:cNvPr id="749" name="Freeform 70"/>
            <p:cNvSpPr>
              <a:spLocks noChangeAspect="1"/>
            </p:cNvSpPr>
            <p:nvPr/>
          </p:nvSpPr>
          <p:spPr bwMode="auto">
            <a:xfrm>
              <a:off x="3051" y="1967"/>
              <a:ext cx="278" cy="376"/>
            </a:xfrm>
            <a:custGeom>
              <a:avLst/>
              <a:gdLst/>
              <a:ahLst/>
              <a:cxnLst>
                <a:cxn ang="0">
                  <a:pos x="202" y="16"/>
                </a:cxn>
                <a:cxn ang="0">
                  <a:pos x="186" y="20"/>
                </a:cxn>
                <a:cxn ang="0">
                  <a:pos x="158" y="20"/>
                </a:cxn>
                <a:cxn ang="0">
                  <a:pos x="106" y="20"/>
                </a:cxn>
                <a:cxn ang="0">
                  <a:pos x="52" y="20"/>
                </a:cxn>
                <a:cxn ang="0">
                  <a:pos x="52" y="58"/>
                </a:cxn>
                <a:cxn ang="0">
                  <a:pos x="34" y="72"/>
                </a:cxn>
                <a:cxn ang="0">
                  <a:pos x="36" y="134"/>
                </a:cxn>
                <a:cxn ang="0">
                  <a:pos x="18" y="142"/>
                </a:cxn>
                <a:cxn ang="0">
                  <a:pos x="12" y="160"/>
                </a:cxn>
                <a:cxn ang="0">
                  <a:pos x="10" y="166"/>
                </a:cxn>
                <a:cxn ang="0">
                  <a:pos x="4" y="176"/>
                </a:cxn>
                <a:cxn ang="0">
                  <a:pos x="2" y="198"/>
                </a:cxn>
                <a:cxn ang="0">
                  <a:pos x="12" y="210"/>
                </a:cxn>
                <a:cxn ang="0">
                  <a:pos x="12" y="220"/>
                </a:cxn>
                <a:cxn ang="0">
                  <a:pos x="18" y="230"/>
                </a:cxn>
                <a:cxn ang="0">
                  <a:pos x="30" y="248"/>
                </a:cxn>
                <a:cxn ang="0">
                  <a:pos x="32" y="270"/>
                </a:cxn>
                <a:cxn ang="0">
                  <a:pos x="42" y="276"/>
                </a:cxn>
                <a:cxn ang="0">
                  <a:pos x="48" y="286"/>
                </a:cxn>
                <a:cxn ang="0">
                  <a:pos x="58" y="290"/>
                </a:cxn>
                <a:cxn ang="0">
                  <a:pos x="68" y="304"/>
                </a:cxn>
                <a:cxn ang="0">
                  <a:pos x="78" y="314"/>
                </a:cxn>
                <a:cxn ang="0">
                  <a:pos x="80" y="326"/>
                </a:cxn>
                <a:cxn ang="0">
                  <a:pos x="92" y="334"/>
                </a:cxn>
                <a:cxn ang="0">
                  <a:pos x="100" y="350"/>
                </a:cxn>
                <a:cxn ang="0">
                  <a:pos x="112" y="360"/>
                </a:cxn>
                <a:cxn ang="0">
                  <a:pos x="128" y="358"/>
                </a:cxn>
                <a:cxn ang="0">
                  <a:pos x="146" y="366"/>
                </a:cxn>
                <a:cxn ang="0">
                  <a:pos x="154" y="374"/>
                </a:cxn>
                <a:cxn ang="0">
                  <a:pos x="170" y="370"/>
                </a:cxn>
                <a:cxn ang="0">
                  <a:pos x="180" y="370"/>
                </a:cxn>
                <a:cxn ang="0">
                  <a:pos x="192" y="368"/>
                </a:cxn>
                <a:cxn ang="0">
                  <a:pos x="208" y="362"/>
                </a:cxn>
                <a:cxn ang="0">
                  <a:pos x="230" y="354"/>
                </a:cxn>
                <a:cxn ang="0">
                  <a:pos x="240" y="348"/>
                </a:cxn>
                <a:cxn ang="0">
                  <a:pos x="228" y="336"/>
                </a:cxn>
                <a:cxn ang="0">
                  <a:pos x="220" y="316"/>
                </a:cxn>
                <a:cxn ang="0">
                  <a:pos x="216" y="310"/>
                </a:cxn>
                <a:cxn ang="0">
                  <a:pos x="202" y="296"/>
                </a:cxn>
                <a:cxn ang="0">
                  <a:pos x="194" y="284"/>
                </a:cxn>
                <a:cxn ang="0">
                  <a:pos x="202" y="282"/>
                </a:cxn>
                <a:cxn ang="0">
                  <a:pos x="208" y="264"/>
                </a:cxn>
                <a:cxn ang="0">
                  <a:pos x="212" y="240"/>
                </a:cxn>
                <a:cxn ang="0">
                  <a:pos x="220" y="238"/>
                </a:cxn>
                <a:cxn ang="0">
                  <a:pos x="224" y="220"/>
                </a:cxn>
                <a:cxn ang="0">
                  <a:pos x="230" y="206"/>
                </a:cxn>
                <a:cxn ang="0">
                  <a:pos x="242" y="196"/>
                </a:cxn>
                <a:cxn ang="0">
                  <a:pos x="246" y="174"/>
                </a:cxn>
                <a:cxn ang="0">
                  <a:pos x="246" y="156"/>
                </a:cxn>
                <a:cxn ang="0">
                  <a:pos x="248" y="142"/>
                </a:cxn>
                <a:cxn ang="0">
                  <a:pos x="250" y="122"/>
                </a:cxn>
                <a:cxn ang="0">
                  <a:pos x="258" y="116"/>
                </a:cxn>
                <a:cxn ang="0">
                  <a:pos x="274" y="106"/>
                </a:cxn>
                <a:cxn ang="0">
                  <a:pos x="268" y="88"/>
                </a:cxn>
                <a:cxn ang="0">
                  <a:pos x="256" y="64"/>
                </a:cxn>
                <a:cxn ang="0">
                  <a:pos x="252" y="48"/>
                </a:cxn>
                <a:cxn ang="0">
                  <a:pos x="254" y="38"/>
                </a:cxn>
                <a:cxn ang="0">
                  <a:pos x="242" y="14"/>
                </a:cxn>
                <a:cxn ang="0">
                  <a:pos x="230" y="4"/>
                </a:cxn>
              </a:cxnLst>
              <a:rect l="0" t="0" r="r" b="b"/>
              <a:pathLst>
                <a:path w="278" h="376">
                  <a:moveTo>
                    <a:pt x="214" y="4"/>
                  </a:moveTo>
                  <a:lnTo>
                    <a:pt x="214" y="6"/>
                  </a:lnTo>
                  <a:lnTo>
                    <a:pt x="214" y="8"/>
                  </a:lnTo>
                  <a:lnTo>
                    <a:pt x="214" y="10"/>
                  </a:lnTo>
                  <a:lnTo>
                    <a:pt x="214" y="12"/>
                  </a:lnTo>
                  <a:lnTo>
                    <a:pt x="212" y="14"/>
                  </a:lnTo>
                  <a:lnTo>
                    <a:pt x="212" y="16"/>
                  </a:lnTo>
                  <a:lnTo>
                    <a:pt x="210" y="16"/>
                  </a:lnTo>
                  <a:lnTo>
                    <a:pt x="208" y="16"/>
                  </a:lnTo>
                  <a:lnTo>
                    <a:pt x="206" y="16"/>
                  </a:lnTo>
                  <a:lnTo>
                    <a:pt x="204" y="16"/>
                  </a:lnTo>
                  <a:lnTo>
                    <a:pt x="202" y="16"/>
                  </a:lnTo>
                  <a:lnTo>
                    <a:pt x="200" y="18"/>
                  </a:lnTo>
                  <a:lnTo>
                    <a:pt x="200" y="20"/>
                  </a:lnTo>
                  <a:lnTo>
                    <a:pt x="200" y="22"/>
                  </a:lnTo>
                  <a:lnTo>
                    <a:pt x="198" y="24"/>
                  </a:lnTo>
                  <a:lnTo>
                    <a:pt x="196" y="26"/>
                  </a:lnTo>
                  <a:lnTo>
                    <a:pt x="194" y="26"/>
                  </a:lnTo>
                  <a:lnTo>
                    <a:pt x="194" y="28"/>
                  </a:lnTo>
                  <a:lnTo>
                    <a:pt x="192" y="26"/>
                  </a:lnTo>
                  <a:lnTo>
                    <a:pt x="190" y="26"/>
                  </a:lnTo>
                  <a:lnTo>
                    <a:pt x="190" y="24"/>
                  </a:lnTo>
                  <a:lnTo>
                    <a:pt x="188" y="24"/>
                  </a:lnTo>
                  <a:lnTo>
                    <a:pt x="188" y="22"/>
                  </a:lnTo>
                  <a:lnTo>
                    <a:pt x="186" y="22"/>
                  </a:lnTo>
                  <a:lnTo>
                    <a:pt x="186" y="20"/>
                  </a:lnTo>
                  <a:lnTo>
                    <a:pt x="182" y="20"/>
                  </a:lnTo>
                  <a:lnTo>
                    <a:pt x="176" y="20"/>
                  </a:lnTo>
                  <a:lnTo>
                    <a:pt x="172" y="20"/>
                  </a:lnTo>
                  <a:lnTo>
                    <a:pt x="170" y="20"/>
                  </a:lnTo>
                  <a:lnTo>
                    <a:pt x="168" y="20"/>
                  </a:lnTo>
                  <a:lnTo>
                    <a:pt x="166" y="20"/>
                  </a:lnTo>
                  <a:lnTo>
                    <a:pt x="164" y="20"/>
                  </a:lnTo>
                  <a:lnTo>
                    <a:pt x="162" y="20"/>
                  </a:lnTo>
                  <a:lnTo>
                    <a:pt x="160" y="20"/>
                  </a:lnTo>
                  <a:lnTo>
                    <a:pt x="158" y="20"/>
                  </a:lnTo>
                  <a:lnTo>
                    <a:pt x="158" y="18"/>
                  </a:lnTo>
                  <a:lnTo>
                    <a:pt x="158" y="16"/>
                  </a:lnTo>
                  <a:lnTo>
                    <a:pt x="156" y="16"/>
                  </a:lnTo>
                  <a:lnTo>
                    <a:pt x="156" y="18"/>
                  </a:lnTo>
                  <a:lnTo>
                    <a:pt x="154" y="18"/>
                  </a:lnTo>
                  <a:lnTo>
                    <a:pt x="154" y="20"/>
                  </a:lnTo>
                  <a:lnTo>
                    <a:pt x="152" y="20"/>
                  </a:lnTo>
                  <a:lnTo>
                    <a:pt x="152" y="22"/>
                  </a:lnTo>
                  <a:lnTo>
                    <a:pt x="144" y="22"/>
                  </a:lnTo>
                  <a:lnTo>
                    <a:pt x="136" y="22"/>
                  </a:lnTo>
                  <a:lnTo>
                    <a:pt x="126" y="20"/>
                  </a:lnTo>
                  <a:lnTo>
                    <a:pt x="120" y="20"/>
                  </a:lnTo>
                  <a:lnTo>
                    <a:pt x="112" y="20"/>
                  </a:lnTo>
                  <a:lnTo>
                    <a:pt x="106" y="20"/>
                  </a:lnTo>
                  <a:lnTo>
                    <a:pt x="100" y="20"/>
                  </a:lnTo>
                  <a:lnTo>
                    <a:pt x="94" y="20"/>
                  </a:lnTo>
                  <a:lnTo>
                    <a:pt x="88" y="20"/>
                  </a:lnTo>
                  <a:lnTo>
                    <a:pt x="84" y="20"/>
                  </a:lnTo>
                  <a:lnTo>
                    <a:pt x="80" y="20"/>
                  </a:lnTo>
                  <a:lnTo>
                    <a:pt x="76" y="20"/>
                  </a:lnTo>
                  <a:lnTo>
                    <a:pt x="72" y="20"/>
                  </a:lnTo>
                  <a:lnTo>
                    <a:pt x="70" y="20"/>
                  </a:lnTo>
                  <a:lnTo>
                    <a:pt x="66" y="20"/>
                  </a:lnTo>
                  <a:lnTo>
                    <a:pt x="64" y="20"/>
                  </a:lnTo>
                  <a:lnTo>
                    <a:pt x="62" y="20"/>
                  </a:lnTo>
                  <a:lnTo>
                    <a:pt x="60" y="20"/>
                  </a:lnTo>
                  <a:lnTo>
                    <a:pt x="58" y="20"/>
                  </a:lnTo>
                  <a:lnTo>
                    <a:pt x="56" y="20"/>
                  </a:lnTo>
                  <a:lnTo>
                    <a:pt x="54" y="20"/>
                  </a:lnTo>
                  <a:lnTo>
                    <a:pt x="52" y="20"/>
                  </a:lnTo>
                  <a:lnTo>
                    <a:pt x="52" y="26"/>
                  </a:lnTo>
                  <a:lnTo>
                    <a:pt x="52" y="32"/>
                  </a:lnTo>
                  <a:lnTo>
                    <a:pt x="52" y="38"/>
                  </a:lnTo>
                  <a:lnTo>
                    <a:pt x="52" y="42"/>
                  </a:lnTo>
                  <a:lnTo>
                    <a:pt x="52" y="46"/>
                  </a:lnTo>
                  <a:lnTo>
                    <a:pt x="52" y="48"/>
                  </a:lnTo>
                  <a:lnTo>
                    <a:pt x="52" y="50"/>
                  </a:lnTo>
                  <a:lnTo>
                    <a:pt x="52" y="52"/>
                  </a:lnTo>
                  <a:lnTo>
                    <a:pt x="52" y="54"/>
                  </a:lnTo>
                  <a:lnTo>
                    <a:pt x="52" y="56"/>
                  </a:lnTo>
                  <a:lnTo>
                    <a:pt x="52" y="58"/>
                  </a:lnTo>
                  <a:lnTo>
                    <a:pt x="48" y="58"/>
                  </a:lnTo>
                  <a:lnTo>
                    <a:pt x="46" y="58"/>
                  </a:lnTo>
                  <a:lnTo>
                    <a:pt x="44" y="58"/>
                  </a:lnTo>
                  <a:lnTo>
                    <a:pt x="42" y="58"/>
                  </a:lnTo>
                  <a:lnTo>
                    <a:pt x="40" y="58"/>
                  </a:lnTo>
                  <a:lnTo>
                    <a:pt x="38" y="58"/>
                  </a:lnTo>
                  <a:lnTo>
                    <a:pt x="36" y="58"/>
                  </a:lnTo>
                  <a:lnTo>
                    <a:pt x="34" y="58"/>
                  </a:lnTo>
                  <a:lnTo>
                    <a:pt x="34" y="66"/>
                  </a:lnTo>
                  <a:lnTo>
                    <a:pt x="34" y="72"/>
                  </a:lnTo>
                  <a:lnTo>
                    <a:pt x="34" y="80"/>
                  </a:lnTo>
                  <a:lnTo>
                    <a:pt x="34" y="86"/>
                  </a:lnTo>
                  <a:lnTo>
                    <a:pt x="34" y="92"/>
                  </a:lnTo>
                  <a:lnTo>
                    <a:pt x="34" y="96"/>
                  </a:lnTo>
                  <a:lnTo>
                    <a:pt x="34" y="102"/>
                  </a:lnTo>
                  <a:lnTo>
                    <a:pt x="34" y="106"/>
                  </a:lnTo>
                  <a:lnTo>
                    <a:pt x="34" y="110"/>
                  </a:lnTo>
                  <a:lnTo>
                    <a:pt x="36" y="114"/>
                  </a:lnTo>
                  <a:lnTo>
                    <a:pt x="36" y="118"/>
                  </a:lnTo>
                  <a:lnTo>
                    <a:pt x="36" y="120"/>
                  </a:lnTo>
                  <a:lnTo>
                    <a:pt x="36" y="124"/>
                  </a:lnTo>
                  <a:lnTo>
                    <a:pt x="36" y="126"/>
                  </a:lnTo>
                  <a:lnTo>
                    <a:pt x="36" y="128"/>
                  </a:lnTo>
                  <a:lnTo>
                    <a:pt x="36" y="132"/>
                  </a:lnTo>
                  <a:lnTo>
                    <a:pt x="36" y="134"/>
                  </a:lnTo>
                  <a:lnTo>
                    <a:pt x="36" y="138"/>
                  </a:lnTo>
                  <a:lnTo>
                    <a:pt x="36" y="140"/>
                  </a:lnTo>
                  <a:lnTo>
                    <a:pt x="36" y="142"/>
                  </a:lnTo>
                  <a:lnTo>
                    <a:pt x="34" y="142"/>
                  </a:lnTo>
                  <a:lnTo>
                    <a:pt x="32" y="142"/>
                  </a:lnTo>
                  <a:lnTo>
                    <a:pt x="30" y="142"/>
                  </a:lnTo>
                  <a:lnTo>
                    <a:pt x="24" y="140"/>
                  </a:lnTo>
                  <a:lnTo>
                    <a:pt x="22" y="142"/>
                  </a:lnTo>
                  <a:lnTo>
                    <a:pt x="20" y="142"/>
                  </a:lnTo>
                  <a:lnTo>
                    <a:pt x="18" y="142"/>
                  </a:lnTo>
                  <a:lnTo>
                    <a:pt x="18" y="144"/>
                  </a:lnTo>
                  <a:lnTo>
                    <a:pt x="18" y="146"/>
                  </a:lnTo>
                  <a:lnTo>
                    <a:pt x="20" y="150"/>
                  </a:lnTo>
                  <a:lnTo>
                    <a:pt x="18" y="152"/>
                  </a:lnTo>
                  <a:lnTo>
                    <a:pt x="16" y="152"/>
                  </a:lnTo>
                  <a:lnTo>
                    <a:pt x="14" y="154"/>
                  </a:lnTo>
                  <a:lnTo>
                    <a:pt x="14" y="156"/>
                  </a:lnTo>
                  <a:lnTo>
                    <a:pt x="12" y="158"/>
                  </a:lnTo>
                  <a:lnTo>
                    <a:pt x="12" y="160"/>
                  </a:lnTo>
                  <a:lnTo>
                    <a:pt x="12" y="162"/>
                  </a:lnTo>
                  <a:lnTo>
                    <a:pt x="10" y="162"/>
                  </a:lnTo>
                  <a:lnTo>
                    <a:pt x="10" y="164"/>
                  </a:lnTo>
                  <a:lnTo>
                    <a:pt x="10" y="166"/>
                  </a:lnTo>
                  <a:lnTo>
                    <a:pt x="10" y="168"/>
                  </a:lnTo>
                  <a:lnTo>
                    <a:pt x="12" y="168"/>
                  </a:lnTo>
                  <a:lnTo>
                    <a:pt x="12" y="170"/>
                  </a:lnTo>
                  <a:lnTo>
                    <a:pt x="10" y="170"/>
                  </a:lnTo>
                  <a:lnTo>
                    <a:pt x="10" y="172"/>
                  </a:lnTo>
                  <a:lnTo>
                    <a:pt x="8" y="172"/>
                  </a:lnTo>
                  <a:lnTo>
                    <a:pt x="8" y="174"/>
                  </a:lnTo>
                  <a:lnTo>
                    <a:pt x="6" y="174"/>
                  </a:lnTo>
                  <a:lnTo>
                    <a:pt x="4" y="176"/>
                  </a:lnTo>
                  <a:lnTo>
                    <a:pt x="4" y="178"/>
                  </a:lnTo>
                  <a:lnTo>
                    <a:pt x="4" y="180"/>
                  </a:lnTo>
                  <a:lnTo>
                    <a:pt x="6" y="182"/>
                  </a:lnTo>
                  <a:lnTo>
                    <a:pt x="8" y="184"/>
                  </a:lnTo>
                  <a:lnTo>
                    <a:pt x="8" y="186"/>
                  </a:lnTo>
                  <a:lnTo>
                    <a:pt x="8" y="188"/>
                  </a:lnTo>
                  <a:lnTo>
                    <a:pt x="6" y="188"/>
                  </a:lnTo>
                  <a:lnTo>
                    <a:pt x="6" y="190"/>
                  </a:lnTo>
                  <a:lnTo>
                    <a:pt x="4" y="192"/>
                  </a:lnTo>
                  <a:lnTo>
                    <a:pt x="2" y="192"/>
                  </a:lnTo>
                  <a:lnTo>
                    <a:pt x="2" y="194"/>
                  </a:lnTo>
                  <a:lnTo>
                    <a:pt x="0" y="196"/>
                  </a:lnTo>
                  <a:lnTo>
                    <a:pt x="2" y="196"/>
                  </a:lnTo>
                  <a:lnTo>
                    <a:pt x="2" y="198"/>
                  </a:lnTo>
                  <a:lnTo>
                    <a:pt x="2" y="200"/>
                  </a:lnTo>
                  <a:lnTo>
                    <a:pt x="4" y="200"/>
                  </a:lnTo>
                  <a:lnTo>
                    <a:pt x="6" y="200"/>
                  </a:lnTo>
                  <a:lnTo>
                    <a:pt x="8" y="200"/>
                  </a:lnTo>
                  <a:lnTo>
                    <a:pt x="8" y="198"/>
                  </a:lnTo>
                  <a:lnTo>
                    <a:pt x="10" y="200"/>
                  </a:lnTo>
                  <a:lnTo>
                    <a:pt x="10" y="202"/>
                  </a:lnTo>
                  <a:lnTo>
                    <a:pt x="12" y="204"/>
                  </a:lnTo>
                  <a:lnTo>
                    <a:pt x="12" y="206"/>
                  </a:lnTo>
                  <a:lnTo>
                    <a:pt x="12" y="208"/>
                  </a:lnTo>
                  <a:lnTo>
                    <a:pt x="12" y="210"/>
                  </a:lnTo>
                  <a:lnTo>
                    <a:pt x="12" y="212"/>
                  </a:lnTo>
                  <a:lnTo>
                    <a:pt x="14" y="212"/>
                  </a:lnTo>
                  <a:lnTo>
                    <a:pt x="14" y="214"/>
                  </a:lnTo>
                  <a:lnTo>
                    <a:pt x="12" y="214"/>
                  </a:lnTo>
                  <a:lnTo>
                    <a:pt x="10" y="214"/>
                  </a:lnTo>
                  <a:lnTo>
                    <a:pt x="10" y="216"/>
                  </a:lnTo>
                  <a:lnTo>
                    <a:pt x="12" y="216"/>
                  </a:lnTo>
                  <a:lnTo>
                    <a:pt x="12" y="218"/>
                  </a:lnTo>
                  <a:lnTo>
                    <a:pt x="12" y="220"/>
                  </a:lnTo>
                  <a:lnTo>
                    <a:pt x="14" y="220"/>
                  </a:lnTo>
                  <a:lnTo>
                    <a:pt x="14" y="222"/>
                  </a:lnTo>
                  <a:lnTo>
                    <a:pt x="16" y="222"/>
                  </a:lnTo>
                  <a:lnTo>
                    <a:pt x="18" y="224"/>
                  </a:lnTo>
                  <a:lnTo>
                    <a:pt x="20" y="226"/>
                  </a:lnTo>
                  <a:lnTo>
                    <a:pt x="22" y="228"/>
                  </a:lnTo>
                  <a:lnTo>
                    <a:pt x="20" y="230"/>
                  </a:lnTo>
                  <a:lnTo>
                    <a:pt x="18" y="230"/>
                  </a:lnTo>
                  <a:lnTo>
                    <a:pt x="18" y="228"/>
                  </a:lnTo>
                  <a:lnTo>
                    <a:pt x="18" y="230"/>
                  </a:lnTo>
                  <a:lnTo>
                    <a:pt x="18" y="232"/>
                  </a:lnTo>
                  <a:lnTo>
                    <a:pt x="18" y="234"/>
                  </a:lnTo>
                  <a:lnTo>
                    <a:pt x="18" y="236"/>
                  </a:lnTo>
                  <a:lnTo>
                    <a:pt x="20" y="236"/>
                  </a:lnTo>
                  <a:lnTo>
                    <a:pt x="22" y="238"/>
                  </a:lnTo>
                  <a:lnTo>
                    <a:pt x="26" y="242"/>
                  </a:lnTo>
                  <a:lnTo>
                    <a:pt x="28" y="244"/>
                  </a:lnTo>
                  <a:lnTo>
                    <a:pt x="30" y="248"/>
                  </a:lnTo>
                  <a:lnTo>
                    <a:pt x="32" y="252"/>
                  </a:lnTo>
                  <a:lnTo>
                    <a:pt x="32" y="254"/>
                  </a:lnTo>
                  <a:lnTo>
                    <a:pt x="34" y="258"/>
                  </a:lnTo>
                  <a:lnTo>
                    <a:pt x="32" y="260"/>
                  </a:lnTo>
                  <a:lnTo>
                    <a:pt x="32" y="262"/>
                  </a:lnTo>
                  <a:lnTo>
                    <a:pt x="30" y="266"/>
                  </a:lnTo>
                  <a:lnTo>
                    <a:pt x="28" y="266"/>
                  </a:lnTo>
                  <a:lnTo>
                    <a:pt x="28" y="268"/>
                  </a:lnTo>
                  <a:lnTo>
                    <a:pt x="28" y="270"/>
                  </a:lnTo>
                  <a:lnTo>
                    <a:pt x="30" y="270"/>
                  </a:lnTo>
                  <a:lnTo>
                    <a:pt x="32" y="270"/>
                  </a:lnTo>
                  <a:lnTo>
                    <a:pt x="30" y="272"/>
                  </a:lnTo>
                  <a:lnTo>
                    <a:pt x="30" y="274"/>
                  </a:lnTo>
                  <a:lnTo>
                    <a:pt x="32" y="274"/>
                  </a:lnTo>
                  <a:lnTo>
                    <a:pt x="34" y="274"/>
                  </a:lnTo>
                  <a:lnTo>
                    <a:pt x="34" y="276"/>
                  </a:lnTo>
                  <a:lnTo>
                    <a:pt x="36" y="276"/>
                  </a:lnTo>
                  <a:lnTo>
                    <a:pt x="38" y="276"/>
                  </a:lnTo>
                  <a:lnTo>
                    <a:pt x="40" y="276"/>
                  </a:lnTo>
                  <a:lnTo>
                    <a:pt x="42" y="276"/>
                  </a:lnTo>
                  <a:lnTo>
                    <a:pt x="42" y="278"/>
                  </a:lnTo>
                  <a:lnTo>
                    <a:pt x="40" y="280"/>
                  </a:lnTo>
                  <a:lnTo>
                    <a:pt x="40" y="282"/>
                  </a:lnTo>
                  <a:lnTo>
                    <a:pt x="40" y="284"/>
                  </a:lnTo>
                  <a:lnTo>
                    <a:pt x="42" y="284"/>
                  </a:lnTo>
                  <a:lnTo>
                    <a:pt x="42" y="286"/>
                  </a:lnTo>
                  <a:lnTo>
                    <a:pt x="44" y="286"/>
                  </a:lnTo>
                  <a:lnTo>
                    <a:pt x="46" y="286"/>
                  </a:lnTo>
                  <a:lnTo>
                    <a:pt x="48" y="286"/>
                  </a:lnTo>
                  <a:lnTo>
                    <a:pt x="52" y="286"/>
                  </a:lnTo>
                  <a:lnTo>
                    <a:pt x="54" y="286"/>
                  </a:lnTo>
                  <a:lnTo>
                    <a:pt x="54" y="288"/>
                  </a:lnTo>
                  <a:lnTo>
                    <a:pt x="54" y="290"/>
                  </a:lnTo>
                  <a:lnTo>
                    <a:pt x="56" y="290"/>
                  </a:lnTo>
                  <a:lnTo>
                    <a:pt x="58" y="290"/>
                  </a:lnTo>
                  <a:lnTo>
                    <a:pt x="60" y="292"/>
                  </a:lnTo>
                  <a:lnTo>
                    <a:pt x="60" y="294"/>
                  </a:lnTo>
                  <a:lnTo>
                    <a:pt x="60" y="296"/>
                  </a:lnTo>
                  <a:lnTo>
                    <a:pt x="58" y="298"/>
                  </a:lnTo>
                  <a:lnTo>
                    <a:pt x="58" y="300"/>
                  </a:lnTo>
                  <a:lnTo>
                    <a:pt x="60" y="300"/>
                  </a:lnTo>
                  <a:lnTo>
                    <a:pt x="60" y="302"/>
                  </a:lnTo>
                  <a:lnTo>
                    <a:pt x="64" y="304"/>
                  </a:lnTo>
                  <a:lnTo>
                    <a:pt x="66" y="304"/>
                  </a:lnTo>
                  <a:lnTo>
                    <a:pt x="68" y="304"/>
                  </a:lnTo>
                  <a:lnTo>
                    <a:pt x="70" y="304"/>
                  </a:lnTo>
                  <a:lnTo>
                    <a:pt x="70" y="306"/>
                  </a:lnTo>
                  <a:lnTo>
                    <a:pt x="72" y="308"/>
                  </a:lnTo>
                  <a:lnTo>
                    <a:pt x="74" y="310"/>
                  </a:lnTo>
                  <a:lnTo>
                    <a:pt x="74" y="312"/>
                  </a:lnTo>
                  <a:lnTo>
                    <a:pt x="76" y="312"/>
                  </a:lnTo>
                  <a:lnTo>
                    <a:pt x="78" y="314"/>
                  </a:lnTo>
                  <a:lnTo>
                    <a:pt x="80" y="316"/>
                  </a:lnTo>
                  <a:lnTo>
                    <a:pt x="78" y="318"/>
                  </a:lnTo>
                  <a:lnTo>
                    <a:pt x="76" y="318"/>
                  </a:lnTo>
                  <a:lnTo>
                    <a:pt x="78" y="320"/>
                  </a:lnTo>
                  <a:lnTo>
                    <a:pt x="78" y="322"/>
                  </a:lnTo>
                  <a:lnTo>
                    <a:pt x="80" y="322"/>
                  </a:lnTo>
                  <a:lnTo>
                    <a:pt x="80" y="324"/>
                  </a:lnTo>
                  <a:lnTo>
                    <a:pt x="80" y="326"/>
                  </a:lnTo>
                  <a:lnTo>
                    <a:pt x="82" y="326"/>
                  </a:lnTo>
                  <a:lnTo>
                    <a:pt x="84" y="328"/>
                  </a:lnTo>
                  <a:lnTo>
                    <a:pt x="86" y="328"/>
                  </a:lnTo>
                  <a:lnTo>
                    <a:pt x="88" y="328"/>
                  </a:lnTo>
                  <a:lnTo>
                    <a:pt x="90" y="330"/>
                  </a:lnTo>
                  <a:lnTo>
                    <a:pt x="92" y="332"/>
                  </a:lnTo>
                  <a:lnTo>
                    <a:pt x="92" y="334"/>
                  </a:lnTo>
                  <a:lnTo>
                    <a:pt x="94" y="336"/>
                  </a:lnTo>
                  <a:lnTo>
                    <a:pt x="94" y="338"/>
                  </a:lnTo>
                  <a:lnTo>
                    <a:pt x="92" y="340"/>
                  </a:lnTo>
                  <a:lnTo>
                    <a:pt x="94" y="340"/>
                  </a:lnTo>
                  <a:lnTo>
                    <a:pt x="94" y="342"/>
                  </a:lnTo>
                  <a:lnTo>
                    <a:pt x="96" y="344"/>
                  </a:lnTo>
                  <a:lnTo>
                    <a:pt x="98" y="346"/>
                  </a:lnTo>
                  <a:lnTo>
                    <a:pt x="100" y="348"/>
                  </a:lnTo>
                  <a:lnTo>
                    <a:pt x="100" y="350"/>
                  </a:lnTo>
                  <a:lnTo>
                    <a:pt x="102" y="350"/>
                  </a:lnTo>
                  <a:lnTo>
                    <a:pt x="102" y="352"/>
                  </a:lnTo>
                  <a:lnTo>
                    <a:pt x="102" y="354"/>
                  </a:lnTo>
                  <a:lnTo>
                    <a:pt x="104" y="356"/>
                  </a:lnTo>
                  <a:lnTo>
                    <a:pt x="108" y="358"/>
                  </a:lnTo>
                  <a:lnTo>
                    <a:pt x="110" y="358"/>
                  </a:lnTo>
                  <a:lnTo>
                    <a:pt x="112" y="358"/>
                  </a:lnTo>
                  <a:lnTo>
                    <a:pt x="112" y="360"/>
                  </a:lnTo>
                  <a:lnTo>
                    <a:pt x="114" y="358"/>
                  </a:lnTo>
                  <a:lnTo>
                    <a:pt x="116" y="356"/>
                  </a:lnTo>
                  <a:lnTo>
                    <a:pt x="118" y="354"/>
                  </a:lnTo>
                  <a:lnTo>
                    <a:pt x="120" y="354"/>
                  </a:lnTo>
                  <a:lnTo>
                    <a:pt x="122" y="356"/>
                  </a:lnTo>
                  <a:lnTo>
                    <a:pt x="124" y="358"/>
                  </a:lnTo>
                  <a:lnTo>
                    <a:pt x="126" y="358"/>
                  </a:lnTo>
                  <a:lnTo>
                    <a:pt x="128" y="358"/>
                  </a:lnTo>
                  <a:lnTo>
                    <a:pt x="128" y="356"/>
                  </a:lnTo>
                  <a:lnTo>
                    <a:pt x="130" y="356"/>
                  </a:lnTo>
                  <a:lnTo>
                    <a:pt x="130" y="354"/>
                  </a:lnTo>
                  <a:lnTo>
                    <a:pt x="132" y="352"/>
                  </a:lnTo>
                  <a:lnTo>
                    <a:pt x="134" y="352"/>
                  </a:lnTo>
                  <a:lnTo>
                    <a:pt x="134" y="354"/>
                  </a:lnTo>
                  <a:lnTo>
                    <a:pt x="136" y="356"/>
                  </a:lnTo>
                  <a:lnTo>
                    <a:pt x="138" y="358"/>
                  </a:lnTo>
                  <a:lnTo>
                    <a:pt x="140" y="362"/>
                  </a:lnTo>
                  <a:lnTo>
                    <a:pt x="140" y="364"/>
                  </a:lnTo>
                  <a:lnTo>
                    <a:pt x="142" y="364"/>
                  </a:lnTo>
                  <a:lnTo>
                    <a:pt x="146" y="366"/>
                  </a:lnTo>
                  <a:lnTo>
                    <a:pt x="146" y="368"/>
                  </a:lnTo>
                  <a:lnTo>
                    <a:pt x="148" y="368"/>
                  </a:lnTo>
                  <a:lnTo>
                    <a:pt x="148" y="370"/>
                  </a:lnTo>
                  <a:lnTo>
                    <a:pt x="150" y="372"/>
                  </a:lnTo>
                  <a:lnTo>
                    <a:pt x="150" y="374"/>
                  </a:lnTo>
                  <a:lnTo>
                    <a:pt x="152" y="374"/>
                  </a:lnTo>
                  <a:lnTo>
                    <a:pt x="154" y="374"/>
                  </a:lnTo>
                  <a:lnTo>
                    <a:pt x="156" y="372"/>
                  </a:lnTo>
                  <a:lnTo>
                    <a:pt x="158" y="370"/>
                  </a:lnTo>
                  <a:lnTo>
                    <a:pt x="160" y="370"/>
                  </a:lnTo>
                  <a:lnTo>
                    <a:pt x="162" y="370"/>
                  </a:lnTo>
                  <a:lnTo>
                    <a:pt x="164" y="370"/>
                  </a:lnTo>
                  <a:lnTo>
                    <a:pt x="166" y="372"/>
                  </a:lnTo>
                  <a:lnTo>
                    <a:pt x="168" y="372"/>
                  </a:lnTo>
                  <a:lnTo>
                    <a:pt x="170" y="370"/>
                  </a:lnTo>
                  <a:lnTo>
                    <a:pt x="172" y="370"/>
                  </a:lnTo>
                  <a:lnTo>
                    <a:pt x="172" y="372"/>
                  </a:lnTo>
                  <a:lnTo>
                    <a:pt x="174" y="372"/>
                  </a:lnTo>
                  <a:lnTo>
                    <a:pt x="176" y="374"/>
                  </a:lnTo>
                  <a:lnTo>
                    <a:pt x="176" y="376"/>
                  </a:lnTo>
                  <a:lnTo>
                    <a:pt x="178" y="374"/>
                  </a:lnTo>
                  <a:lnTo>
                    <a:pt x="180" y="372"/>
                  </a:lnTo>
                  <a:lnTo>
                    <a:pt x="180" y="370"/>
                  </a:lnTo>
                  <a:lnTo>
                    <a:pt x="182" y="370"/>
                  </a:lnTo>
                  <a:lnTo>
                    <a:pt x="184" y="370"/>
                  </a:lnTo>
                  <a:lnTo>
                    <a:pt x="186" y="370"/>
                  </a:lnTo>
                  <a:lnTo>
                    <a:pt x="188" y="370"/>
                  </a:lnTo>
                  <a:lnTo>
                    <a:pt x="190" y="368"/>
                  </a:lnTo>
                  <a:lnTo>
                    <a:pt x="192" y="368"/>
                  </a:lnTo>
                  <a:lnTo>
                    <a:pt x="194" y="368"/>
                  </a:lnTo>
                  <a:lnTo>
                    <a:pt x="194" y="370"/>
                  </a:lnTo>
                  <a:lnTo>
                    <a:pt x="196" y="370"/>
                  </a:lnTo>
                  <a:lnTo>
                    <a:pt x="198" y="370"/>
                  </a:lnTo>
                  <a:lnTo>
                    <a:pt x="200" y="370"/>
                  </a:lnTo>
                  <a:lnTo>
                    <a:pt x="202" y="368"/>
                  </a:lnTo>
                  <a:lnTo>
                    <a:pt x="202" y="366"/>
                  </a:lnTo>
                  <a:lnTo>
                    <a:pt x="204" y="364"/>
                  </a:lnTo>
                  <a:lnTo>
                    <a:pt x="204" y="362"/>
                  </a:lnTo>
                  <a:lnTo>
                    <a:pt x="206" y="362"/>
                  </a:lnTo>
                  <a:lnTo>
                    <a:pt x="208" y="362"/>
                  </a:lnTo>
                  <a:lnTo>
                    <a:pt x="210" y="358"/>
                  </a:lnTo>
                  <a:lnTo>
                    <a:pt x="212" y="358"/>
                  </a:lnTo>
                  <a:lnTo>
                    <a:pt x="212" y="356"/>
                  </a:lnTo>
                  <a:lnTo>
                    <a:pt x="214" y="354"/>
                  </a:lnTo>
                  <a:lnTo>
                    <a:pt x="218" y="354"/>
                  </a:lnTo>
                  <a:lnTo>
                    <a:pt x="220" y="354"/>
                  </a:lnTo>
                  <a:lnTo>
                    <a:pt x="222" y="354"/>
                  </a:lnTo>
                  <a:lnTo>
                    <a:pt x="226" y="354"/>
                  </a:lnTo>
                  <a:lnTo>
                    <a:pt x="228" y="354"/>
                  </a:lnTo>
                  <a:lnTo>
                    <a:pt x="230" y="354"/>
                  </a:lnTo>
                  <a:lnTo>
                    <a:pt x="232" y="354"/>
                  </a:lnTo>
                  <a:lnTo>
                    <a:pt x="234" y="354"/>
                  </a:lnTo>
                  <a:lnTo>
                    <a:pt x="236" y="354"/>
                  </a:lnTo>
                  <a:lnTo>
                    <a:pt x="238" y="352"/>
                  </a:lnTo>
                  <a:lnTo>
                    <a:pt x="240" y="352"/>
                  </a:lnTo>
                  <a:lnTo>
                    <a:pt x="240" y="350"/>
                  </a:lnTo>
                  <a:lnTo>
                    <a:pt x="240" y="348"/>
                  </a:lnTo>
                  <a:lnTo>
                    <a:pt x="240" y="346"/>
                  </a:lnTo>
                  <a:lnTo>
                    <a:pt x="238" y="344"/>
                  </a:lnTo>
                  <a:lnTo>
                    <a:pt x="238" y="342"/>
                  </a:lnTo>
                  <a:lnTo>
                    <a:pt x="238" y="340"/>
                  </a:lnTo>
                  <a:lnTo>
                    <a:pt x="236" y="338"/>
                  </a:lnTo>
                  <a:lnTo>
                    <a:pt x="234" y="338"/>
                  </a:lnTo>
                  <a:lnTo>
                    <a:pt x="232" y="338"/>
                  </a:lnTo>
                  <a:lnTo>
                    <a:pt x="230" y="338"/>
                  </a:lnTo>
                  <a:lnTo>
                    <a:pt x="228" y="336"/>
                  </a:lnTo>
                  <a:lnTo>
                    <a:pt x="226" y="334"/>
                  </a:lnTo>
                  <a:lnTo>
                    <a:pt x="226" y="332"/>
                  </a:lnTo>
                  <a:lnTo>
                    <a:pt x="224" y="330"/>
                  </a:lnTo>
                  <a:lnTo>
                    <a:pt x="224" y="328"/>
                  </a:lnTo>
                  <a:lnTo>
                    <a:pt x="224" y="326"/>
                  </a:lnTo>
                  <a:lnTo>
                    <a:pt x="224" y="324"/>
                  </a:lnTo>
                  <a:lnTo>
                    <a:pt x="222" y="324"/>
                  </a:lnTo>
                  <a:lnTo>
                    <a:pt x="220" y="320"/>
                  </a:lnTo>
                  <a:lnTo>
                    <a:pt x="220" y="318"/>
                  </a:lnTo>
                  <a:lnTo>
                    <a:pt x="220" y="316"/>
                  </a:lnTo>
                  <a:lnTo>
                    <a:pt x="220" y="314"/>
                  </a:lnTo>
                  <a:lnTo>
                    <a:pt x="218" y="314"/>
                  </a:lnTo>
                  <a:lnTo>
                    <a:pt x="218" y="312"/>
                  </a:lnTo>
                  <a:lnTo>
                    <a:pt x="218" y="310"/>
                  </a:lnTo>
                  <a:lnTo>
                    <a:pt x="216" y="310"/>
                  </a:lnTo>
                  <a:lnTo>
                    <a:pt x="214" y="310"/>
                  </a:lnTo>
                  <a:lnTo>
                    <a:pt x="212" y="310"/>
                  </a:lnTo>
                  <a:lnTo>
                    <a:pt x="212" y="308"/>
                  </a:lnTo>
                  <a:lnTo>
                    <a:pt x="210" y="308"/>
                  </a:lnTo>
                  <a:lnTo>
                    <a:pt x="210" y="306"/>
                  </a:lnTo>
                  <a:lnTo>
                    <a:pt x="210" y="304"/>
                  </a:lnTo>
                  <a:lnTo>
                    <a:pt x="210" y="302"/>
                  </a:lnTo>
                  <a:lnTo>
                    <a:pt x="208" y="300"/>
                  </a:lnTo>
                  <a:lnTo>
                    <a:pt x="206" y="298"/>
                  </a:lnTo>
                  <a:lnTo>
                    <a:pt x="202" y="296"/>
                  </a:lnTo>
                  <a:lnTo>
                    <a:pt x="200" y="294"/>
                  </a:lnTo>
                  <a:lnTo>
                    <a:pt x="198" y="294"/>
                  </a:lnTo>
                  <a:lnTo>
                    <a:pt x="194" y="294"/>
                  </a:lnTo>
                  <a:lnTo>
                    <a:pt x="192" y="294"/>
                  </a:lnTo>
                  <a:lnTo>
                    <a:pt x="190" y="292"/>
                  </a:lnTo>
                  <a:lnTo>
                    <a:pt x="192" y="292"/>
                  </a:lnTo>
                  <a:lnTo>
                    <a:pt x="192" y="288"/>
                  </a:lnTo>
                  <a:lnTo>
                    <a:pt x="194" y="286"/>
                  </a:lnTo>
                  <a:lnTo>
                    <a:pt x="194" y="284"/>
                  </a:lnTo>
                  <a:lnTo>
                    <a:pt x="194" y="282"/>
                  </a:lnTo>
                  <a:lnTo>
                    <a:pt x="194" y="280"/>
                  </a:lnTo>
                  <a:lnTo>
                    <a:pt x="198" y="280"/>
                  </a:lnTo>
                  <a:lnTo>
                    <a:pt x="200" y="280"/>
                  </a:lnTo>
                  <a:lnTo>
                    <a:pt x="202" y="282"/>
                  </a:lnTo>
                  <a:lnTo>
                    <a:pt x="204" y="282"/>
                  </a:lnTo>
                  <a:lnTo>
                    <a:pt x="206" y="280"/>
                  </a:lnTo>
                  <a:lnTo>
                    <a:pt x="208" y="278"/>
                  </a:lnTo>
                  <a:lnTo>
                    <a:pt x="208" y="276"/>
                  </a:lnTo>
                  <a:lnTo>
                    <a:pt x="210" y="274"/>
                  </a:lnTo>
                  <a:lnTo>
                    <a:pt x="210" y="272"/>
                  </a:lnTo>
                  <a:lnTo>
                    <a:pt x="210" y="270"/>
                  </a:lnTo>
                  <a:lnTo>
                    <a:pt x="210" y="268"/>
                  </a:lnTo>
                  <a:lnTo>
                    <a:pt x="210" y="266"/>
                  </a:lnTo>
                  <a:lnTo>
                    <a:pt x="210" y="264"/>
                  </a:lnTo>
                  <a:lnTo>
                    <a:pt x="208" y="264"/>
                  </a:lnTo>
                  <a:lnTo>
                    <a:pt x="208" y="262"/>
                  </a:lnTo>
                  <a:lnTo>
                    <a:pt x="208" y="258"/>
                  </a:lnTo>
                  <a:lnTo>
                    <a:pt x="206" y="258"/>
                  </a:lnTo>
                  <a:lnTo>
                    <a:pt x="206" y="256"/>
                  </a:lnTo>
                  <a:lnTo>
                    <a:pt x="208" y="254"/>
                  </a:lnTo>
                  <a:lnTo>
                    <a:pt x="210" y="252"/>
                  </a:lnTo>
                  <a:lnTo>
                    <a:pt x="212" y="250"/>
                  </a:lnTo>
                  <a:lnTo>
                    <a:pt x="212" y="248"/>
                  </a:lnTo>
                  <a:lnTo>
                    <a:pt x="214" y="248"/>
                  </a:lnTo>
                  <a:lnTo>
                    <a:pt x="214" y="246"/>
                  </a:lnTo>
                  <a:lnTo>
                    <a:pt x="212" y="244"/>
                  </a:lnTo>
                  <a:lnTo>
                    <a:pt x="212" y="242"/>
                  </a:lnTo>
                  <a:lnTo>
                    <a:pt x="212" y="240"/>
                  </a:lnTo>
                  <a:lnTo>
                    <a:pt x="212" y="238"/>
                  </a:lnTo>
                  <a:lnTo>
                    <a:pt x="212" y="236"/>
                  </a:lnTo>
                  <a:lnTo>
                    <a:pt x="214" y="236"/>
                  </a:lnTo>
                  <a:lnTo>
                    <a:pt x="214" y="234"/>
                  </a:lnTo>
                  <a:lnTo>
                    <a:pt x="216" y="234"/>
                  </a:lnTo>
                  <a:lnTo>
                    <a:pt x="218" y="236"/>
                  </a:lnTo>
                  <a:lnTo>
                    <a:pt x="218" y="238"/>
                  </a:lnTo>
                  <a:lnTo>
                    <a:pt x="220" y="238"/>
                  </a:lnTo>
                  <a:lnTo>
                    <a:pt x="220" y="236"/>
                  </a:lnTo>
                  <a:lnTo>
                    <a:pt x="222" y="236"/>
                  </a:lnTo>
                  <a:lnTo>
                    <a:pt x="222" y="234"/>
                  </a:lnTo>
                  <a:lnTo>
                    <a:pt x="222" y="232"/>
                  </a:lnTo>
                  <a:lnTo>
                    <a:pt x="222" y="230"/>
                  </a:lnTo>
                  <a:lnTo>
                    <a:pt x="222" y="228"/>
                  </a:lnTo>
                  <a:lnTo>
                    <a:pt x="222" y="226"/>
                  </a:lnTo>
                  <a:lnTo>
                    <a:pt x="222" y="224"/>
                  </a:lnTo>
                  <a:lnTo>
                    <a:pt x="222" y="222"/>
                  </a:lnTo>
                  <a:lnTo>
                    <a:pt x="224" y="222"/>
                  </a:lnTo>
                  <a:lnTo>
                    <a:pt x="224" y="220"/>
                  </a:lnTo>
                  <a:lnTo>
                    <a:pt x="224" y="218"/>
                  </a:lnTo>
                  <a:lnTo>
                    <a:pt x="224" y="216"/>
                  </a:lnTo>
                  <a:lnTo>
                    <a:pt x="226" y="214"/>
                  </a:lnTo>
                  <a:lnTo>
                    <a:pt x="228" y="214"/>
                  </a:lnTo>
                  <a:lnTo>
                    <a:pt x="230" y="212"/>
                  </a:lnTo>
                  <a:lnTo>
                    <a:pt x="230" y="210"/>
                  </a:lnTo>
                  <a:lnTo>
                    <a:pt x="230" y="208"/>
                  </a:lnTo>
                  <a:lnTo>
                    <a:pt x="230" y="206"/>
                  </a:lnTo>
                  <a:lnTo>
                    <a:pt x="230" y="204"/>
                  </a:lnTo>
                  <a:lnTo>
                    <a:pt x="232" y="200"/>
                  </a:lnTo>
                  <a:lnTo>
                    <a:pt x="234" y="198"/>
                  </a:lnTo>
                  <a:lnTo>
                    <a:pt x="236" y="198"/>
                  </a:lnTo>
                  <a:lnTo>
                    <a:pt x="238" y="198"/>
                  </a:lnTo>
                  <a:lnTo>
                    <a:pt x="240" y="198"/>
                  </a:lnTo>
                  <a:lnTo>
                    <a:pt x="242" y="198"/>
                  </a:lnTo>
                  <a:lnTo>
                    <a:pt x="242" y="196"/>
                  </a:lnTo>
                  <a:lnTo>
                    <a:pt x="242" y="194"/>
                  </a:lnTo>
                  <a:lnTo>
                    <a:pt x="242" y="192"/>
                  </a:lnTo>
                  <a:lnTo>
                    <a:pt x="242" y="190"/>
                  </a:lnTo>
                  <a:lnTo>
                    <a:pt x="242" y="188"/>
                  </a:lnTo>
                  <a:lnTo>
                    <a:pt x="242" y="186"/>
                  </a:lnTo>
                  <a:lnTo>
                    <a:pt x="242" y="184"/>
                  </a:lnTo>
                  <a:lnTo>
                    <a:pt x="244" y="182"/>
                  </a:lnTo>
                  <a:lnTo>
                    <a:pt x="244" y="180"/>
                  </a:lnTo>
                  <a:lnTo>
                    <a:pt x="246" y="180"/>
                  </a:lnTo>
                  <a:lnTo>
                    <a:pt x="246" y="178"/>
                  </a:lnTo>
                  <a:lnTo>
                    <a:pt x="246" y="176"/>
                  </a:lnTo>
                  <a:lnTo>
                    <a:pt x="246" y="174"/>
                  </a:lnTo>
                  <a:lnTo>
                    <a:pt x="246" y="172"/>
                  </a:lnTo>
                  <a:lnTo>
                    <a:pt x="246" y="170"/>
                  </a:lnTo>
                  <a:lnTo>
                    <a:pt x="246" y="168"/>
                  </a:lnTo>
                  <a:lnTo>
                    <a:pt x="246" y="166"/>
                  </a:lnTo>
                  <a:lnTo>
                    <a:pt x="246" y="164"/>
                  </a:lnTo>
                  <a:lnTo>
                    <a:pt x="246" y="162"/>
                  </a:lnTo>
                  <a:lnTo>
                    <a:pt x="246" y="160"/>
                  </a:lnTo>
                  <a:lnTo>
                    <a:pt x="246" y="158"/>
                  </a:lnTo>
                  <a:lnTo>
                    <a:pt x="246" y="156"/>
                  </a:lnTo>
                  <a:lnTo>
                    <a:pt x="244" y="156"/>
                  </a:lnTo>
                  <a:lnTo>
                    <a:pt x="244" y="154"/>
                  </a:lnTo>
                  <a:lnTo>
                    <a:pt x="244" y="152"/>
                  </a:lnTo>
                  <a:lnTo>
                    <a:pt x="244" y="150"/>
                  </a:lnTo>
                  <a:lnTo>
                    <a:pt x="246" y="150"/>
                  </a:lnTo>
                  <a:lnTo>
                    <a:pt x="248" y="148"/>
                  </a:lnTo>
                  <a:lnTo>
                    <a:pt x="248" y="146"/>
                  </a:lnTo>
                  <a:lnTo>
                    <a:pt x="248" y="144"/>
                  </a:lnTo>
                  <a:lnTo>
                    <a:pt x="248" y="142"/>
                  </a:lnTo>
                  <a:lnTo>
                    <a:pt x="250" y="142"/>
                  </a:lnTo>
                  <a:lnTo>
                    <a:pt x="250" y="140"/>
                  </a:lnTo>
                  <a:lnTo>
                    <a:pt x="252" y="140"/>
                  </a:lnTo>
                  <a:lnTo>
                    <a:pt x="252" y="138"/>
                  </a:lnTo>
                  <a:lnTo>
                    <a:pt x="252" y="136"/>
                  </a:lnTo>
                  <a:lnTo>
                    <a:pt x="252" y="134"/>
                  </a:lnTo>
                  <a:lnTo>
                    <a:pt x="252" y="132"/>
                  </a:lnTo>
                  <a:lnTo>
                    <a:pt x="252" y="130"/>
                  </a:lnTo>
                  <a:lnTo>
                    <a:pt x="252" y="128"/>
                  </a:lnTo>
                  <a:lnTo>
                    <a:pt x="252" y="126"/>
                  </a:lnTo>
                  <a:lnTo>
                    <a:pt x="252" y="124"/>
                  </a:lnTo>
                  <a:lnTo>
                    <a:pt x="250" y="124"/>
                  </a:lnTo>
                  <a:lnTo>
                    <a:pt x="250" y="122"/>
                  </a:lnTo>
                  <a:lnTo>
                    <a:pt x="252" y="122"/>
                  </a:lnTo>
                  <a:lnTo>
                    <a:pt x="252" y="120"/>
                  </a:lnTo>
                  <a:lnTo>
                    <a:pt x="254" y="120"/>
                  </a:lnTo>
                  <a:lnTo>
                    <a:pt x="254" y="118"/>
                  </a:lnTo>
                  <a:lnTo>
                    <a:pt x="254" y="116"/>
                  </a:lnTo>
                  <a:lnTo>
                    <a:pt x="256" y="116"/>
                  </a:lnTo>
                  <a:lnTo>
                    <a:pt x="258" y="116"/>
                  </a:lnTo>
                  <a:lnTo>
                    <a:pt x="260" y="116"/>
                  </a:lnTo>
                  <a:lnTo>
                    <a:pt x="262" y="116"/>
                  </a:lnTo>
                  <a:lnTo>
                    <a:pt x="262" y="114"/>
                  </a:lnTo>
                  <a:lnTo>
                    <a:pt x="262" y="112"/>
                  </a:lnTo>
                  <a:lnTo>
                    <a:pt x="262" y="110"/>
                  </a:lnTo>
                  <a:lnTo>
                    <a:pt x="262" y="108"/>
                  </a:lnTo>
                  <a:lnTo>
                    <a:pt x="264" y="108"/>
                  </a:lnTo>
                  <a:lnTo>
                    <a:pt x="266" y="108"/>
                  </a:lnTo>
                  <a:lnTo>
                    <a:pt x="272" y="106"/>
                  </a:lnTo>
                  <a:lnTo>
                    <a:pt x="274" y="106"/>
                  </a:lnTo>
                  <a:lnTo>
                    <a:pt x="276" y="104"/>
                  </a:lnTo>
                  <a:lnTo>
                    <a:pt x="278" y="102"/>
                  </a:lnTo>
                  <a:lnTo>
                    <a:pt x="278" y="98"/>
                  </a:lnTo>
                  <a:lnTo>
                    <a:pt x="278" y="96"/>
                  </a:lnTo>
                  <a:lnTo>
                    <a:pt x="276" y="94"/>
                  </a:lnTo>
                  <a:lnTo>
                    <a:pt x="274" y="94"/>
                  </a:lnTo>
                  <a:lnTo>
                    <a:pt x="272" y="92"/>
                  </a:lnTo>
                  <a:lnTo>
                    <a:pt x="270" y="92"/>
                  </a:lnTo>
                  <a:lnTo>
                    <a:pt x="270" y="90"/>
                  </a:lnTo>
                  <a:lnTo>
                    <a:pt x="268" y="90"/>
                  </a:lnTo>
                  <a:lnTo>
                    <a:pt x="268" y="88"/>
                  </a:lnTo>
                  <a:lnTo>
                    <a:pt x="268" y="86"/>
                  </a:lnTo>
                  <a:lnTo>
                    <a:pt x="266" y="84"/>
                  </a:lnTo>
                  <a:lnTo>
                    <a:pt x="264" y="84"/>
                  </a:lnTo>
                  <a:lnTo>
                    <a:pt x="262" y="84"/>
                  </a:lnTo>
                  <a:lnTo>
                    <a:pt x="260" y="84"/>
                  </a:lnTo>
                  <a:lnTo>
                    <a:pt x="258" y="82"/>
                  </a:lnTo>
                  <a:lnTo>
                    <a:pt x="258" y="80"/>
                  </a:lnTo>
                  <a:lnTo>
                    <a:pt x="258" y="78"/>
                  </a:lnTo>
                  <a:lnTo>
                    <a:pt x="256" y="76"/>
                  </a:lnTo>
                  <a:lnTo>
                    <a:pt x="256" y="72"/>
                  </a:lnTo>
                  <a:lnTo>
                    <a:pt x="256" y="70"/>
                  </a:lnTo>
                  <a:lnTo>
                    <a:pt x="256" y="68"/>
                  </a:lnTo>
                  <a:lnTo>
                    <a:pt x="256" y="64"/>
                  </a:lnTo>
                  <a:lnTo>
                    <a:pt x="256" y="62"/>
                  </a:lnTo>
                  <a:lnTo>
                    <a:pt x="254" y="62"/>
                  </a:lnTo>
                  <a:lnTo>
                    <a:pt x="254" y="60"/>
                  </a:lnTo>
                  <a:lnTo>
                    <a:pt x="254" y="56"/>
                  </a:lnTo>
                  <a:lnTo>
                    <a:pt x="252" y="54"/>
                  </a:lnTo>
                  <a:lnTo>
                    <a:pt x="252" y="50"/>
                  </a:lnTo>
                  <a:lnTo>
                    <a:pt x="252" y="48"/>
                  </a:lnTo>
                  <a:lnTo>
                    <a:pt x="252" y="46"/>
                  </a:lnTo>
                  <a:lnTo>
                    <a:pt x="252" y="44"/>
                  </a:lnTo>
                  <a:lnTo>
                    <a:pt x="252" y="42"/>
                  </a:lnTo>
                  <a:lnTo>
                    <a:pt x="252" y="40"/>
                  </a:lnTo>
                  <a:lnTo>
                    <a:pt x="250" y="40"/>
                  </a:lnTo>
                  <a:lnTo>
                    <a:pt x="252" y="38"/>
                  </a:lnTo>
                  <a:lnTo>
                    <a:pt x="254" y="38"/>
                  </a:lnTo>
                  <a:lnTo>
                    <a:pt x="256" y="38"/>
                  </a:lnTo>
                  <a:lnTo>
                    <a:pt x="254" y="38"/>
                  </a:lnTo>
                  <a:lnTo>
                    <a:pt x="254" y="36"/>
                  </a:lnTo>
                  <a:lnTo>
                    <a:pt x="252" y="34"/>
                  </a:lnTo>
                  <a:lnTo>
                    <a:pt x="250" y="34"/>
                  </a:lnTo>
                  <a:lnTo>
                    <a:pt x="250" y="32"/>
                  </a:lnTo>
                  <a:lnTo>
                    <a:pt x="248" y="30"/>
                  </a:lnTo>
                  <a:lnTo>
                    <a:pt x="248" y="26"/>
                  </a:lnTo>
                  <a:lnTo>
                    <a:pt x="248" y="24"/>
                  </a:lnTo>
                  <a:lnTo>
                    <a:pt x="248" y="22"/>
                  </a:lnTo>
                  <a:lnTo>
                    <a:pt x="248" y="20"/>
                  </a:lnTo>
                  <a:lnTo>
                    <a:pt x="248" y="18"/>
                  </a:lnTo>
                  <a:lnTo>
                    <a:pt x="244" y="16"/>
                  </a:lnTo>
                  <a:lnTo>
                    <a:pt x="242" y="16"/>
                  </a:lnTo>
                  <a:lnTo>
                    <a:pt x="242" y="14"/>
                  </a:lnTo>
                  <a:lnTo>
                    <a:pt x="240" y="14"/>
                  </a:lnTo>
                  <a:lnTo>
                    <a:pt x="240" y="12"/>
                  </a:lnTo>
                  <a:lnTo>
                    <a:pt x="238" y="10"/>
                  </a:lnTo>
                  <a:lnTo>
                    <a:pt x="236" y="8"/>
                  </a:lnTo>
                  <a:lnTo>
                    <a:pt x="234" y="8"/>
                  </a:lnTo>
                  <a:lnTo>
                    <a:pt x="232" y="8"/>
                  </a:lnTo>
                  <a:lnTo>
                    <a:pt x="230" y="6"/>
                  </a:lnTo>
                  <a:lnTo>
                    <a:pt x="230" y="4"/>
                  </a:lnTo>
                  <a:lnTo>
                    <a:pt x="228" y="2"/>
                  </a:lnTo>
                  <a:lnTo>
                    <a:pt x="226" y="0"/>
                  </a:lnTo>
                  <a:lnTo>
                    <a:pt x="224" y="2"/>
                  </a:lnTo>
                  <a:lnTo>
                    <a:pt x="222" y="2"/>
                  </a:lnTo>
                  <a:lnTo>
                    <a:pt x="222" y="4"/>
                  </a:lnTo>
                  <a:lnTo>
                    <a:pt x="220" y="4"/>
                  </a:lnTo>
                  <a:lnTo>
                    <a:pt x="214" y="4"/>
                  </a:lnTo>
                  <a:close/>
                </a:path>
              </a:pathLst>
            </a:custGeom>
            <a:grpFill/>
            <a:ln w="3175">
              <a:solidFill>
                <a:schemeClr val="bg1"/>
              </a:solidFill>
              <a:round/>
              <a:headEnd/>
              <a:tailEnd/>
            </a:ln>
          </p:spPr>
          <p:txBody>
            <a:bodyPr/>
            <a:lstStyle/>
            <a:p>
              <a:endParaRPr lang="en-US" dirty="0"/>
            </a:p>
          </p:txBody>
        </p:sp>
        <p:sp>
          <p:nvSpPr>
            <p:cNvPr id="750" name="Freeform 71"/>
            <p:cNvSpPr>
              <a:spLocks noChangeAspect="1"/>
            </p:cNvSpPr>
            <p:nvPr/>
          </p:nvSpPr>
          <p:spPr bwMode="auto">
            <a:xfrm>
              <a:off x="3191" y="2611"/>
              <a:ext cx="180" cy="321"/>
            </a:xfrm>
            <a:custGeom>
              <a:avLst/>
              <a:gdLst/>
              <a:ahLst/>
              <a:cxnLst>
                <a:cxn ang="0">
                  <a:pos x="176" y="72"/>
                </a:cxn>
                <a:cxn ang="0">
                  <a:pos x="174" y="58"/>
                </a:cxn>
                <a:cxn ang="0">
                  <a:pos x="174" y="46"/>
                </a:cxn>
                <a:cxn ang="0">
                  <a:pos x="176" y="32"/>
                </a:cxn>
                <a:cxn ang="0">
                  <a:pos x="176" y="14"/>
                </a:cxn>
                <a:cxn ang="0">
                  <a:pos x="172" y="2"/>
                </a:cxn>
                <a:cxn ang="0">
                  <a:pos x="152" y="14"/>
                </a:cxn>
                <a:cxn ang="0">
                  <a:pos x="142" y="20"/>
                </a:cxn>
                <a:cxn ang="0">
                  <a:pos x="132" y="16"/>
                </a:cxn>
                <a:cxn ang="0">
                  <a:pos x="120" y="24"/>
                </a:cxn>
                <a:cxn ang="0">
                  <a:pos x="106" y="24"/>
                </a:cxn>
                <a:cxn ang="0">
                  <a:pos x="92" y="22"/>
                </a:cxn>
                <a:cxn ang="0">
                  <a:pos x="78" y="34"/>
                </a:cxn>
                <a:cxn ang="0">
                  <a:pos x="78" y="58"/>
                </a:cxn>
                <a:cxn ang="0">
                  <a:pos x="92" y="76"/>
                </a:cxn>
                <a:cxn ang="0">
                  <a:pos x="94" y="94"/>
                </a:cxn>
                <a:cxn ang="0">
                  <a:pos x="84" y="112"/>
                </a:cxn>
                <a:cxn ang="0">
                  <a:pos x="86" y="124"/>
                </a:cxn>
                <a:cxn ang="0">
                  <a:pos x="80" y="122"/>
                </a:cxn>
                <a:cxn ang="0">
                  <a:pos x="70" y="108"/>
                </a:cxn>
                <a:cxn ang="0">
                  <a:pos x="72" y="100"/>
                </a:cxn>
                <a:cxn ang="0">
                  <a:pos x="74" y="94"/>
                </a:cxn>
                <a:cxn ang="0">
                  <a:pos x="72" y="84"/>
                </a:cxn>
                <a:cxn ang="0">
                  <a:pos x="62" y="78"/>
                </a:cxn>
                <a:cxn ang="0">
                  <a:pos x="52" y="68"/>
                </a:cxn>
                <a:cxn ang="0">
                  <a:pos x="32" y="76"/>
                </a:cxn>
                <a:cxn ang="0">
                  <a:pos x="10" y="84"/>
                </a:cxn>
                <a:cxn ang="0">
                  <a:pos x="0" y="90"/>
                </a:cxn>
                <a:cxn ang="0">
                  <a:pos x="4" y="106"/>
                </a:cxn>
                <a:cxn ang="0">
                  <a:pos x="18" y="106"/>
                </a:cxn>
                <a:cxn ang="0">
                  <a:pos x="26" y="110"/>
                </a:cxn>
                <a:cxn ang="0">
                  <a:pos x="36" y="114"/>
                </a:cxn>
                <a:cxn ang="0">
                  <a:pos x="48" y="122"/>
                </a:cxn>
                <a:cxn ang="0">
                  <a:pos x="46" y="132"/>
                </a:cxn>
                <a:cxn ang="0">
                  <a:pos x="44" y="142"/>
                </a:cxn>
                <a:cxn ang="0">
                  <a:pos x="44" y="156"/>
                </a:cxn>
                <a:cxn ang="0">
                  <a:pos x="42" y="166"/>
                </a:cxn>
                <a:cxn ang="0">
                  <a:pos x="40" y="174"/>
                </a:cxn>
                <a:cxn ang="0">
                  <a:pos x="42" y="188"/>
                </a:cxn>
                <a:cxn ang="0">
                  <a:pos x="34" y="202"/>
                </a:cxn>
                <a:cxn ang="0">
                  <a:pos x="34" y="210"/>
                </a:cxn>
                <a:cxn ang="0">
                  <a:pos x="20" y="226"/>
                </a:cxn>
                <a:cxn ang="0">
                  <a:pos x="16" y="244"/>
                </a:cxn>
                <a:cxn ang="0">
                  <a:pos x="26" y="270"/>
                </a:cxn>
                <a:cxn ang="0">
                  <a:pos x="22" y="294"/>
                </a:cxn>
                <a:cxn ang="0">
                  <a:pos x="26" y="298"/>
                </a:cxn>
                <a:cxn ang="0">
                  <a:pos x="30" y="312"/>
                </a:cxn>
                <a:cxn ang="0">
                  <a:pos x="38" y="314"/>
                </a:cxn>
                <a:cxn ang="0">
                  <a:pos x="34" y="300"/>
                </a:cxn>
                <a:cxn ang="0">
                  <a:pos x="68" y="276"/>
                </a:cxn>
                <a:cxn ang="0">
                  <a:pos x="84" y="258"/>
                </a:cxn>
                <a:cxn ang="0">
                  <a:pos x="84" y="246"/>
                </a:cxn>
                <a:cxn ang="0">
                  <a:pos x="86" y="228"/>
                </a:cxn>
                <a:cxn ang="0">
                  <a:pos x="82" y="230"/>
                </a:cxn>
                <a:cxn ang="0">
                  <a:pos x="78" y="212"/>
                </a:cxn>
                <a:cxn ang="0">
                  <a:pos x="74" y="196"/>
                </a:cxn>
                <a:cxn ang="0">
                  <a:pos x="80" y="178"/>
                </a:cxn>
                <a:cxn ang="0">
                  <a:pos x="98" y="162"/>
                </a:cxn>
                <a:cxn ang="0">
                  <a:pos x="114" y="142"/>
                </a:cxn>
                <a:cxn ang="0">
                  <a:pos x="148" y="124"/>
                </a:cxn>
                <a:cxn ang="0">
                  <a:pos x="162" y="114"/>
                </a:cxn>
                <a:cxn ang="0">
                  <a:pos x="172" y="100"/>
                </a:cxn>
                <a:cxn ang="0">
                  <a:pos x="176" y="90"/>
                </a:cxn>
              </a:cxnLst>
              <a:rect l="0" t="0" r="r" b="b"/>
              <a:pathLst>
                <a:path w="180" h="320">
                  <a:moveTo>
                    <a:pt x="180" y="82"/>
                  </a:moveTo>
                  <a:lnTo>
                    <a:pt x="180" y="80"/>
                  </a:lnTo>
                  <a:lnTo>
                    <a:pt x="180" y="78"/>
                  </a:lnTo>
                  <a:lnTo>
                    <a:pt x="180" y="76"/>
                  </a:lnTo>
                  <a:lnTo>
                    <a:pt x="178" y="76"/>
                  </a:lnTo>
                  <a:lnTo>
                    <a:pt x="176" y="76"/>
                  </a:lnTo>
                  <a:lnTo>
                    <a:pt x="176" y="72"/>
                  </a:lnTo>
                  <a:lnTo>
                    <a:pt x="176" y="70"/>
                  </a:lnTo>
                  <a:lnTo>
                    <a:pt x="176" y="68"/>
                  </a:lnTo>
                  <a:lnTo>
                    <a:pt x="176" y="66"/>
                  </a:lnTo>
                  <a:lnTo>
                    <a:pt x="176" y="64"/>
                  </a:lnTo>
                  <a:lnTo>
                    <a:pt x="176" y="62"/>
                  </a:lnTo>
                  <a:lnTo>
                    <a:pt x="176" y="60"/>
                  </a:lnTo>
                  <a:lnTo>
                    <a:pt x="174" y="60"/>
                  </a:lnTo>
                  <a:lnTo>
                    <a:pt x="174" y="58"/>
                  </a:lnTo>
                  <a:lnTo>
                    <a:pt x="176" y="56"/>
                  </a:lnTo>
                  <a:lnTo>
                    <a:pt x="178" y="56"/>
                  </a:lnTo>
                  <a:lnTo>
                    <a:pt x="176" y="54"/>
                  </a:lnTo>
                  <a:lnTo>
                    <a:pt x="176" y="52"/>
                  </a:lnTo>
                  <a:lnTo>
                    <a:pt x="176" y="48"/>
                  </a:lnTo>
                  <a:lnTo>
                    <a:pt x="176" y="46"/>
                  </a:lnTo>
                  <a:lnTo>
                    <a:pt x="174" y="46"/>
                  </a:lnTo>
                  <a:lnTo>
                    <a:pt x="176" y="42"/>
                  </a:lnTo>
                  <a:lnTo>
                    <a:pt x="176" y="40"/>
                  </a:lnTo>
                  <a:lnTo>
                    <a:pt x="178" y="38"/>
                  </a:lnTo>
                  <a:lnTo>
                    <a:pt x="176" y="34"/>
                  </a:lnTo>
                  <a:lnTo>
                    <a:pt x="176" y="32"/>
                  </a:lnTo>
                  <a:lnTo>
                    <a:pt x="174" y="30"/>
                  </a:lnTo>
                  <a:lnTo>
                    <a:pt x="174" y="28"/>
                  </a:lnTo>
                  <a:lnTo>
                    <a:pt x="174" y="26"/>
                  </a:lnTo>
                  <a:lnTo>
                    <a:pt x="174" y="24"/>
                  </a:lnTo>
                  <a:lnTo>
                    <a:pt x="174" y="22"/>
                  </a:lnTo>
                  <a:lnTo>
                    <a:pt x="176" y="22"/>
                  </a:lnTo>
                  <a:lnTo>
                    <a:pt x="176" y="18"/>
                  </a:lnTo>
                  <a:lnTo>
                    <a:pt x="176" y="14"/>
                  </a:lnTo>
                  <a:lnTo>
                    <a:pt x="178" y="10"/>
                  </a:lnTo>
                  <a:lnTo>
                    <a:pt x="178" y="8"/>
                  </a:lnTo>
                  <a:lnTo>
                    <a:pt x="178" y="6"/>
                  </a:lnTo>
                  <a:lnTo>
                    <a:pt x="178" y="4"/>
                  </a:lnTo>
                  <a:lnTo>
                    <a:pt x="178" y="2"/>
                  </a:lnTo>
                  <a:lnTo>
                    <a:pt x="176" y="2"/>
                  </a:lnTo>
                  <a:lnTo>
                    <a:pt x="176" y="0"/>
                  </a:lnTo>
                  <a:lnTo>
                    <a:pt x="172" y="2"/>
                  </a:lnTo>
                  <a:lnTo>
                    <a:pt x="170" y="4"/>
                  </a:lnTo>
                  <a:lnTo>
                    <a:pt x="168" y="6"/>
                  </a:lnTo>
                  <a:lnTo>
                    <a:pt x="164" y="8"/>
                  </a:lnTo>
                  <a:lnTo>
                    <a:pt x="162" y="10"/>
                  </a:lnTo>
                  <a:lnTo>
                    <a:pt x="160" y="12"/>
                  </a:lnTo>
                  <a:lnTo>
                    <a:pt x="158" y="12"/>
                  </a:lnTo>
                  <a:lnTo>
                    <a:pt x="156" y="14"/>
                  </a:lnTo>
                  <a:lnTo>
                    <a:pt x="154" y="14"/>
                  </a:lnTo>
                  <a:lnTo>
                    <a:pt x="152" y="14"/>
                  </a:lnTo>
                  <a:lnTo>
                    <a:pt x="150" y="14"/>
                  </a:lnTo>
                  <a:lnTo>
                    <a:pt x="148" y="16"/>
                  </a:lnTo>
                  <a:lnTo>
                    <a:pt x="146" y="16"/>
                  </a:lnTo>
                  <a:lnTo>
                    <a:pt x="144" y="18"/>
                  </a:lnTo>
                  <a:lnTo>
                    <a:pt x="142" y="18"/>
                  </a:lnTo>
                  <a:lnTo>
                    <a:pt x="142" y="20"/>
                  </a:lnTo>
                  <a:lnTo>
                    <a:pt x="140" y="20"/>
                  </a:lnTo>
                  <a:lnTo>
                    <a:pt x="140" y="18"/>
                  </a:lnTo>
                  <a:lnTo>
                    <a:pt x="138" y="18"/>
                  </a:lnTo>
                  <a:lnTo>
                    <a:pt x="138" y="16"/>
                  </a:lnTo>
                  <a:lnTo>
                    <a:pt x="136" y="16"/>
                  </a:lnTo>
                  <a:lnTo>
                    <a:pt x="134" y="16"/>
                  </a:lnTo>
                  <a:lnTo>
                    <a:pt x="132" y="16"/>
                  </a:lnTo>
                  <a:lnTo>
                    <a:pt x="132" y="18"/>
                  </a:lnTo>
                  <a:lnTo>
                    <a:pt x="130" y="18"/>
                  </a:lnTo>
                  <a:lnTo>
                    <a:pt x="130" y="20"/>
                  </a:lnTo>
                  <a:lnTo>
                    <a:pt x="126" y="22"/>
                  </a:lnTo>
                  <a:lnTo>
                    <a:pt x="126" y="24"/>
                  </a:lnTo>
                  <a:lnTo>
                    <a:pt x="124" y="24"/>
                  </a:lnTo>
                  <a:lnTo>
                    <a:pt x="122" y="24"/>
                  </a:lnTo>
                  <a:lnTo>
                    <a:pt x="120" y="24"/>
                  </a:lnTo>
                  <a:lnTo>
                    <a:pt x="120" y="22"/>
                  </a:lnTo>
                  <a:lnTo>
                    <a:pt x="118" y="22"/>
                  </a:lnTo>
                  <a:lnTo>
                    <a:pt x="116" y="22"/>
                  </a:lnTo>
                  <a:lnTo>
                    <a:pt x="114" y="22"/>
                  </a:lnTo>
                  <a:lnTo>
                    <a:pt x="112" y="22"/>
                  </a:lnTo>
                  <a:lnTo>
                    <a:pt x="112" y="24"/>
                  </a:lnTo>
                  <a:lnTo>
                    <a:pt x="110" y="26"/>
                  </a:lnTo>
                  <a:lnTo>
                    <a:pt x="108" y="26"/>
                  </a:lnTo>
                  <a:lnTo>
                    <a:pt x="106" y="24"/>
                  </a:lnTo>
                  <a:lnTo>
                    <a:pt x="104" y="22"/>
                  </a:lnTo>
                  <a:lnTo>
                    <a:pt x="102" y="22"/>
                  </a:lnTo>
                  <a:lnTo>
                    <a:pt x="100" y="20"/>
                  </a:lnTo>
                  <a:lnTo>
                    <a:pt x="98" y="18"/>
                  </a:lnTo>
                  <a:lnTo>
                    <a:pt x="96" y="20"/>
                  </a:lnTo>
                  <a:lnTo>
                    <a:pt x="94" y="20"/>
                  </a:lnTo>
                  <a:lnTo>
                    <a:pt x="94" y="22"/>
                  </a:lnTo>
                  <a:lnTo>
                    <a:pt x="92" y="22"/>
                  </a:lnTo>
                  <a:lnTo>
                    <a:pt x="90" y="22"/>
                  </a:lnTo>
                  <a:lnTo>
                    <a:pt x="86" y="22"/>
                  </a:lnTo>
                  <a:lnTo>
                    <a:pt x="82" y="22"/>
                  </a:lnTo>
                  <a:lnTo>
                    <a:pt x="82" y="24"/>
                  </a:lnTo>
                  <a:lnTo>
                    <a:pt x="82" y="26"/>
                  </a:lnTo>
                  <a:lnTo>
                    <a:pt x="80" y="28"/>
                  </a:lnTo>
                  <a:lnTo>
                    <a:pt x="80" y="30"/>
                  </a:lnTo>
                  <a:lnTo>
                    <a:pt x="78" y="32"/>
                  </a:lnTo>
                  <a:lnTo>
                    <a:pt x="78" y="34"/>
                  </a:lnTo>
                  <a:lnTo>
                    <a:pt x="78" y="36"/>
                  </a:lnTo>
                  <a:lnTo>
                    <a:pt x="78" y="38"/>
                  </a:lnTo>
                  <a:lnTo>
                    <a:pt x="80" y="40"/>
                  </a:lnTo>
                  <a:lnTo>
                    <a:pt x="80" y="42"/>
                  </a:lnTo>
                  <a:lnTo>
                    <a:pt x="80" y="44"/>
                  </a:lnTo>
                  <a:lnTo>
                    <a:pt x="80" y="46"/>
                  </a:lnTo>
                  <a:lnTo>
                    <a:pt x="80" y="48"/>
                  </a:lnTo>
                  <a:lnTo>
                    <a:pt x="80" y="52"/>
                  </a:lnTo>
                  <a:lnTo>
                    <a:pt x="78" y="54"/>
                  </a:lnTo>
                  <a:lnTo>
                    <a:pt x="78" y="56"/>
                  </a:lnTo>
                  <a:lnTo>
                    <a:pt x="78" y="58"/>
                  </a:lnTo>
                  <a:lnTo>
                    <a:pt x="78" y="60"/>
                  </a:lnTo>
                  <a:lnTo>
                    <a:pt x="80" y="60"/>
                  </a:lnTo>
                  <a:lnTo>
                    <a:pt x="82" y="60"/>
                  </a:lnTo>
                  <a:lnTo>
                    <a:pt x="84" y="62"/>
                  </a:lnTo>
                  <a:lnTo>
                    <a:pt x="84" y="64"/>
                  </a:lnTo>
                  <a:lnTo>
                    <a:pt x="86" y="66"/>
                  </a:lnTo>
                  <a:lnTo>
                    <a:pt x="88" y="68"/>
                  </a:lnTo>
                  <a:lnTo>
                    <a:pt x="90" y="70"/>
                  </a:lnTo>
                  <a:lnTo>
                    <a:pt x="90" y="72"/>
                  </a:lnTo>
                  <a:lnTo>
                    <a:pt x="92" y="72"/>
                  </a:lnTo>
                  <a:lnTo>
                    <a:pt x="92" y="76"/>
                  </a:lnTo>
                  <a:lnTo>
                    <a:pt x="94" y="78"/>
                  </a:lnTo>
                  <a:lnTo>
                    <a:pt x="96" y="80"/>
                  </a:lnTo>
                  <a:lnTo>
                    <a:pt x="98" y="84"/>
                  </a:lnTo>
                  <a:lnTo>
                    <a:pt x="100" y="84"/>
                  </a:lnTo>
                  <a:lnTo>
                    <a:pt x="100" y="86"/>
                  </a:lnTo>
                  <a:lnTo>
                    <a:pt x="98" y="88"/>
                  </a:lnTo>
                  <a:lnTo>
                    <a:pt x="98" y="90"/>
                  </a:lnTo>
                  <a:lnTo>
                    <a:pt x="96" y="90"/>
                  </a:lnTo>
                  <a:lnTo>
                    <a:pt x="96" y="92"/>
                  </a:lnTo>
                  <a:lnTo>
                    <a:pt x="94" y="92"/>
                  </a:lnTo>
                  <a:lnTo>
                    <a:pt x="94" y="94"/>
                  </a:lnTo>
                  <a:lnTo>
                    <a:pt x="96" y="96"/>
                  </a:lnTo>
                  <a:lnTo>
                    <a:pt x="96" y="98"/>
                  </a:lnTo>
                  <a:lnTo>
                    <a:pt x="96" y="102"/>
                  </a:lnTo>
                  <a:lnTo>
                    <a:pt x="94" y="104"/>
                  </a:lnTo>
                  <a:lnTo>
                    <a:pt x="94" y="106"/>
                  </a:lnTo>
                  <a:lnTo>
                    <a:pt x="94" y="108"/>
                  </a:lnTo>
                  <a:lnTo>
                    <a:pt x="92" y="108"/>
                  </a:lnTo>
                  <a:lnTo>
                    <a:pt x="88" y="110"/>
                  </a:lnTo>
                  <a:lnTo>
                    <a:pt x="86" y="110"/>
                  </a:lnTo>
                  <a:lnTo>
                    <a:pt x="84" y="112"/>
                  </a:lnTo>
                  <a:lnTo>
                    <a:pt x="82" y="114"/>
                  </a:lnTo>
                  <a:lnTo>
                    <a:pt x="82" y="116"/>
                  </a:lnTo>
                  <a:lnTo>
                    <a:pt x="82" y="118"/>
                  </a:lnTo>
                  <a:lnTo>
                    <a:pt x="84" y="118"/>
                  </a:lnTo>
                  <a:lnTo>
                    <a:pt x="86" y="120"/>
                  </a:lnTo>
                  <a:lnTo>
                    <a:pt x="86" y="122"/>
                  </a:lnTo>
                  <a:lnTo>
                    <a:pt x="86" y="124"/>
                  </a:lnTo>
                  <a:lnTo>
                    <a:pt x="86" y="126"/>
                  </a:lnTo>
                  <a:lnTo>
                    <a:pt x="84" y="126"/>
                  </a:lnTo>
                  <a:lnTo>
                    <a:pt x="84" y="128"/>
                  </a:lnTo>
                  <a:lnTo>
                    <a:pt x="82" y="128"/>
                  </a:lnTo>
                  <a:lnTo>
                    <a:pt x="80" y="128"/>
                  </a:lnTo>
                  <a:lnTo>
                    <a:pt x="78" y="128"/>
                  </a:lnTo>
                  <a:lnTo>
                    <a:pt x="78" y="126"/>
                  </a:lnTo>
                  <a:lnTo>
                    <a:pt x="80" y="126"/>
                  </a:lnTo>
                  <a:lnTo>
                    <a:pt x="80" y="124"/>
                  </a:lnTo>
                  <a:lnTo>
                    <a:pt x="82" y="122"/>
                  </a:lnTo>
                  <a:lnTo>
                    <a:pt x="80" y="122"/>
                  </a:lnTo>
                  <a:lnTo>
                    <a:pt x="80" y="120"/>
                  </a:lnTo>
                  <a:lnTo>
                    <a:pt x="78" y="118"/>
                  </a:lnTo>
                  <a:lnTo>
                    <a:pt x="76" y="116"/>
                  </a:lnTo>
                  <a:lnTo>
                    <a:pt x="74" y="116"/>
                  </a:lnTo>
                  <a:lnTo>
                    <a:pt x="72" y="114"/>
                  </a:lnTo>
                  <a:lnTo>
                    <a:pt x="70" y="114"/>
                  </a:lnTo>
                  <a:lnTo>
                    <a:pt x="70" y="110"/>
                  </a:lnTo>
                  <a:lnTo>
                    <a:pt x="70" y="108"/>
                  </a:lnTo>
                  <a:lnTo>
                    <a:pt x="70" y="106"/>
                  </a:lnTo>
                  <a:lnTo>
                    <a:pt x="68" y="106"/>
                  </a:lnTo>
                  <a:lnTo>
                    <a:pt x="68" y="104"/>
                  </a:lnTo>
                  <a:lnTo>
                    <a:pt x="70" y="102"/>
                  </a:lnTo>
                  <a:lnTo>
                    <a:pt x="72" y="100"/>
                  </a:lnTo>
                  <a:lnTo>
                    <a:pt x="72" y="98"/>
                  </a:lnTo>
                  <a:lnTo>
                    <a:pt x="70" y="98"/>
                  </a:lnTo>
                  <a:lnTo>
                    <a:pt x="70" y="96"/>
                  </a:lnTo>
                  <a:lnTo>
                    <a:pt x="70" y="94"/>
                  </a:lnTo>
                  <a:lnTo>
                    <a:pt x="72" y="94"/>
                  </a:lnTo>
                  <a:lnTo>
                    <a:pt x="74" y="94"/>
                  </a:lnTo>
                  <a:lnTo>
                    <a:pt x="74" y="92"/>
                  </a:lnTo>
                  <a:lnTo>
                    <a:pt x="74" y="90"/>
                  </a:lnTo>
                  <a:lnTo>
                    <a:pt x="74" y="88"/>
                  </a:lnTo>
                  <a:lnTo>
                    <a:pt x="74" y="86"/>
                  </a:lnTo>
                  <a:lnTo>
                    <a:pt x="72" y="86"/>
                  </a:lnTo>
                  <a:lnTo>
                    <a:pt x="72" y="84"/>
                  </a:lnTo>
                  <a:lnTo>
                    <a:pt x="72" y="82"/>
                  </a:lnTo>
                  <a:lnTo>
                    <a:pt x="72" y="80"/>
                  </a:lnTo>
                  <a:lnTo>
                    <a:pt x="72" y="78"/>
                  </a:lnTo>
                  <a:lnTo>
                    <a:pt x="72" y="76"/>
                  </a:lnTo>
                  <a:lnTo>
                    <a:pt x="70" y="76"/>
                  </a:lnTo>
                  <a:lnTo>
                    <a:pt x="68" y="76"/>
                  </a:lnTo>
                  <a:lnTo>
                    <a:pt x="66" y="78"/>
                  </a:lnTo>
                  <a:lnTo>
                    <a:pt x="62" y="78"/>
                  </a:lnTo>
                  <a:lnTo>
                    <a:pt x="60" y="78"/>
                  </a:lnTo>
                  <a:lnTo>
                    <a:pt x="58" y="80"/>
                  </a:lnTo>
                  <a:lnTo>
                    <a:pt x="56" y="78"/>
                  </a:lnTo>
                  <a:lnTo>
                    <a:pt x="56" y="76"/>
                  </a:lnTo>
                  <a:lnTo>
                    <a:pt x="54" y="72"/>
                  </a:lnTo>
                  <a:lnTo>
                    <a:pt x="54" y="70"/>
                  </a:lnTo>
                  <a:lnTo>
                    <a:pt x="52" y="70"/>
                  </a:lnTo>
                  <a:lnTo>
                    <a:pt x="52" y="68"/>
                  </a:lnTo>
                  <a:lnTo>
                    <a:pt x="50" y="68"/>
                  </a:lnTo>
                  <a:lnTo>
                    <a:pt x="50" y="70"/>
                  </a:lnTo>
                  <a:lnTo>
                    <a:pt x="48" y="70"/>
                  </a:lnTo>
                  <a:lnTo>
                    <a:pt x="46" y="70"/>
                  </a:lnTo>
                  <a:lnTo>
                    <a:pt x="42" y="72"/>
                  </a:lnTo>
                  <a:lnTo>
                    <a:pt x="40" y="72"/>
                  </a:lnTo>
                  <a:lnTo>
                    <a:pt x="36" y="74"/>
                  </a:lnTo>
                  <a:lnTo>
                    <a:pt x="34" y="76"/>
                  </a:lnTo>
                  <a:lnTo>
                    <a:pt x="32" y="76"/>
                  </a:lnTo>
                  <a:lnTo>
                    <a:pt x="30" y="78"/>
                  </a:lnTo>
                  <a:lnTo>
                    <a:pt x="28" y="78"/>
                  </a:lnTo>
                  <a:lnTo>
                    <a:pt x="24" y="80"/>
                  </a:lnTo>
                  <a:lnTo>
                    <a:pt x="22" y="80"/>
                  </a:lnTo>
                  <a:lnTo>
                    <a:pt x="18" y="80"/>
                  </a:lnTo>
                  <a:lnTo>
                    <a:pt x="16" y="82"/>
                  </a:lnTo>
                  <a:lnTo>
                    <a:pt x="14" y="82"/>
                  </a:lnTo>
                  <a:lnTo>
                    <a:pt x="12" y="82"/>
                  </a:lnTo>
                  <a:lnTo>
                    <a:pt x="10" y="84"/>
                  </a:lnTo>
                  <a:lnTo>
                    <a:pt x="8" y="86"/>
                  </a:lnTo>
                  <a:lnTo>
                    <a:pt x="6" y="86"/>
                  </a:lnTo>
                  <a:lnTo>
                    <a:pt x="2" y="86"/>
                  </a:lnTo>
                  <a:lnTo>
                    <a:pt x="0" y="88"/>
                  </a:lnTo>
                  <a:lnTo>
                    <a:pt x="0" y="90"/>
                  </a:lnTo>
                  <a:lnTo>
                    <a:pt x="0" y="92"/>
                  </a:lnTo>
                  <a:lnTo>
                    <a:pt x="2" y="92"/>
                  </a:lnTo>
                  <a:lnTo>
                    <a:pt x="2" y="94"/>
                  </a:lnTo>
                  <a:lnTo>
                    <a:pt x="4" y="94"/>
                  </a:lnTo>
                  <a:lnTo>
                    <a:pt x="4" y="96"/>
                  </a:lnTo>
                  <a:lnTo>
                    <a:pt x="4" y="98"/>
                  </a:lnTo>
                  <a:lnTo>
                    <a:pt x="4" y="100"/>
                  </a:lnTo>
                  <a:lnTo>
                    <a:pt x="4" y="102"/>
                  </a:lnTo>
                  <a:lnTo>
                    <a:pt x="4" y="104"/>
                  </a:lnTo>
                  <a:lnTo>
                    <a:pt x="4" y="106"/>
                  </a:lnTo>
                  <a:lnTo>
                    <a:pt x="6" y="106"/>
                  </a:lnTo>
                  <a:lnTo>
                    <a:pt x="8" y="106"/>
                  </a:lnTo>
                  <a:lnTo>
                    <a:pt x="10" y="106"/>
                  </a:lnTo>
                  <a:lnTo>
                    <a:pt x="12" y="106"/>
                  </a:lnTo>
                  <a:lnTo>
                    <a:pt x="14" y="106"/>
                  </a:lnTo>
                  <a:lnTo>
                    <a:pt x="16" y="106"/>
                  </a:lnTo>
                  <a:lnTo>
                    <a:pt x="18" y="106"/>
                  </a:lnTo>
                  <a:lnTo>
                    <a:pt x="18" y="108"/>
                  </a:lnTo>
                  <a:lnTo>
                    <a:pt x="20" y="110"/>
                  </a:lnTo>
                  <a:lnTo>
                    <a:pt x="20" y="112"/>
                  </a:lnTo>
                  <a:lnTo>
                    <a:pt x="22" y="110"/>
                  </a:lnTo>
                  <a:lnTo>
                    <a:pt x="24" y="110"/>
                  </a:lnTo>
                  <a:lnTo>
                    <a:pt x="26" y="110"/>
                  </a:lnTo>
                  <a:lnTo>
                    <a:pt x="28" y="112"/>
                  </a:lnTo>
                  <a:lnTo>
                    <a:pt x="28" y="114"/>
                  </a:lnTo>
                  <a:lnTo>
                    <a:pt x="30" y="114"/>
                  </a:lnTo>
                  <a:lnTo>
                    <a:pt x="30" y="116"/>
                  </a:lnTo>
                  <a:lnTo>
                    <a:pt x="32" y="116"/>
                  </a:lnTo>
                  <a:lnTo>
                    <a:pt x="34" y="116"/>
                  </a:lnTo>
                  <a:lnTo>
                    <a:pt x="36" y="114"/>
                  </a:lnTo>
                  <a:lnTo>
                    <a:pt x="36" y="116"/>
                  </a:lnTo>
                  <a:lnTo>
                    <a:pt x="38" y="116"/>
                  </a:lnTo>
                  <a:lnTo>
                    <a:pt x="40" y="118"/>
                  </a:lnTo>
                  <a:lnTo>
                    <a:pt x="42" y="118"/>
                  </a:lnTo>
                  <a:lnTo>
                    <a:pt x="44" y="118"/>
                  </a:lnTo>
                  <a:lnTo>
                    <a:pt x="46" y="120"/>
                  </a:lnTo>
                  <a:lnTo>
                    <a:pt x="48" y="120"/>
                  </a:lnTo>
                  <a:lnTo>
                    <a:pt x="48" y="122"/>
                  </a:lnTo>
                  <a:lnTo>
                    <a:pt x="48" y="124"/>
                  </a:lnTo>
                  <a:lnTo>
                    <a:pt x="46" y="126"/>
                  </a:lnTo>
                  <a:lnTo>
                    <a:pt x="44" y="128"/>
                  </a:lnTo>
                  <a:lnTo>
                    <a:pt x="46" y="130"/>
                  </a:lnTo>
                  <a:lnTo>
                    <a:pt x="46" y="132"/>
                  </a:lnTo>
                  <a:lnTo>
                    <a:pt x="48" y="132"/>
                  </a:lnTo>
                  <a:lnTo>
                    <a:pt x="46" y="132"/>
                  </a:lnTo>
                  <a:lnTo>
                    <a:pt x="46" y="134"/>
                  </a:lnTo>
                  <a:lnTo>
                    <a:pt x="44" y="134"/>
                  </a:lnTo>
                  <a:lnTo>
                    <a:pt x="46" y="136"/>
                  </a:lnTo>
                  <a:lnTo>
                    <a:pt x="46" y="138"/>
                  </a:lnTo>
                  <a:lnTo>
                    <a:pt x="48" y="138"/>
                  </a:lnTo>
                  <a:lnTo>
                    <a:pt x="46" y="138"/>
                  </a:lnTo>
                  <a:lnTo>
                    <a:pt x="46" y="140"/>
                  </a:lnTo>
                  <a:lnTo>
                    <a:pt x="44" y="140"/>
                  </a:lnTo>
                  <a:lnTo>
                    <a:pt x="44" y="142"/>
                  </a:lnTo>
                  <a:lnTo>
                    <a:pt x="44" y="144"/>
                  </a:lnTo>
                  <a:lnTo>
                    <a:pt x="46" y="148"/>
                  </a:lnTo>
                  <a:lnTo>
                    <a:pt x="46" y="150"/>
                  </a:lnTo>
                  <a:lnTo>
                    <a:pt x="48" y="150"/>
                  </a:lnTo>
                  <a:lnTo>
                    <a:pt x="48" y="152"/>
                  </a:lnTo>
                  <a:lnTo>
                    <a:pt x="48" y="154"/>
                  </a:lnTo>
                  <a:lnTo>
                    <a:pt x="46" y="154"/>
                  </a:lnTo>
                  <a:lnTo>
                    <a:pt x="46" y="156"/>
                  </a:lnTo>
                  <a:lnTo>
                    <a:pt x="44" y="156"/>
                  </a:lnTo>
                  <a:lnTo>
                    <a:pt x="44" y="158"/>
                  </a:lnTo>
                  <a:lnTo>
                    <a:pt x="44" y="160"/>
                  </a:lnTo>
                  <a:lnTo>
                    <a:pt x="42" y="160"/>
                  </a:lnTo>
                  <a:lnTo>
                    <a:pt x="40" y="162"/>
                  </a:lnTo>
                  <a:lnTo>
                    <a:pt x="42" y="164"/>
                  </a:lnTo>
                  <a:lnTo>
                    <a:pt x="42" y="166"/>
                  </a:lnTo>
                  <a:lnTo>
                    <a:pt x="44" y="166"/>
                  </a:lnTo>
                  <a:lnTo>
                    <a:pt x="44" y="168"/>
                  </a:lnTo>
                  <a:lnTo>
                    <a:pt x="42" y="168"/>
                  </a:lnTo>
                  <a:lnTo>
                    <a:pt x="40" y="170"/>
                  </a:lnTo>
                  <a:lnTo>
                    <a:pt x="40" y="172"/>
                  </a:lnTo>
                  <a:lnTo>
                    <a:pt x="40" y="174"/>
                  </a:lnTo>
                  <a:lnTo>
                    <a:pt x="42" y="176"/>
                  </a:lnTo>
                  <a:lnTo>
                    <a:pt x="44" y="180"/>
                  </a:lnTo>
                  <a:lnTo>
                    <a:pt x="46" y="180"/>
                  </a:lnTo>
                  <a:lnTo>
                    <a:pt x="46" y="182"/>
                  </a:lnTo>
                  <a:lnTo>
                    <a:pt x="44" y="184"/>
                  </a:lnTo>
                  <a:lnTo>
                    <a:pt x="44" y="186"/>
                  </a:lnTo>
                  <a:lnTo>
                    <a:pt x="42" y="186"/>
                  </a:lnTo>
                  <a:lnTo>
                    <a:pt x="42" y="188"/>
                  </a:lnTo>
                  <a:lnTo>
                    <a:pt x="42" y="190"/>
                  </a:lnTo>
                  <a:lnTo>
                    <a:pt x="40" y="192"/>
                  </a:lnTo>
                  <a:lnTo>
                    <a:pt x="38" y="194"/>
                  </a:lnTo>
                  <a:lnTo>
                    <a:pt x="36" y="194"/>
                  </a:lnTo>
                  <a:lnTo>
                    <a:pt x="34" y="196"/>
                  </a:lnTo>
                  <a:lnTo>
                    <a:pt x="34" y="200"/>
                  </a:lnTo>
                  <a:lnTo>
                    <a:pt x="34" y="202"/>
                  </a:lnTo>
                  <a:lnTo>
                    <a:pt x="34" y="204"/>
                  </a:lnTo>
                  <a:lnTo>
                    <a:pt x="32" y="204"/>
                  </a:lnTo>
                  <a:lnTo>
                    <a:pt x="32" y="206"/>
                  </a:lnTo>
                  <a:lnTo>
                    <a:pt x="34" y="208"/>
                  </a:lnTo>
                  <a:lnTo>
                    <a:pt x="34" y="210"/>
                  </a:lnTo>
                  <a:lnTo>
                    <a:pt x="36" y="210"/>
                  </a:lnTo>
                  <a:lnTo>
                    <a:pt x="34" y="210"/>
                  </a:lnTo>
                  <a:lnTo>
                    <a:pt x="32" y="210"/>
                  </a:lnTo>
                  <a:lnTo>
                    <a:pt x="30" y="214"/>
                  </a:lnTo>
                  <a:lnTo>
                    <a:pt x="26" y="216"/>
                  </a:lnTo>
                  <a:lnTo>
                    <a:pt x="24" y="220"/>
                  </a:lnTo>
                  <a:lnTo>
                    <a:pt x="22" y="222"/>
                  </a:lnTo>
                  <a:lnTo>
                    <a:pt x="20" y="224"/>
                  </a:lnTo>
                  <a:lnTo>
                    <a:pt x="20" y="226"/>
                  </a:lnTo>
                  <a:lnTo>
                    <a:pt x="18" y="226"/>
                  </a:lnTo>
                  <a:lnTo>
                    <a:pt x="16" y="228"/>
                  </a:lnTo>
                  <a:lnTo>
                    <a:pt x="16" y="230"/>
                  </a:lnTo>
                  <a:lnTo>
                    <a:pt x="14" y="230"/>
                  </a:lnTo>
                  <a:lnTo>
                    <a:pt x="14" y="232"/>
                  </a:lnTo>
                  <a:lnTo>
                    <a:pt x="16" y="232"/>
                  </a:lnTo>
                  <a:lnTo>
                    <a:pt x="16" y="234"/>
                  </a:lnTo>
                  <a:lnTo>
                    <a:pt x="16" y="236"/>
                  </a:lnTo>
                  <a:lnTo>
                    <a:pt x="16" y="240"/>
                  </a:lnTo>
                  <a:lnTo>
                    <a:pt x="16" y="244"/>
                  </a:lnTo>
                  <a:lnTo>
                    <a:pt x="18" y="246"/>
                  </a:lnTo>
                  <a:lnTo>
                    <a:pt x="18" y="248"/>
                  </a:lnTo>
                  <a:lnTo>
                    <a:pt x="18" y="250"/>
                  </a:lnTo>
                  <a:lnTo>
                    <a:pt x="18" y="252"/>
                  </a:lnTo>
                  <a:lnTo>
                    <a:pt x="18" y="254"/>
                  </a:lnTo>
                  <a:lnTo>
                    <a:pt x="20" y="256"/>
                  </a:lnTo>
                  <a:lnTo>
                    <a:pt x="22" y="258"/>
                  </a:lnTo>
                  <a:lnTo>
                    <a:pt x="22" y="260"/>
                  </a:lnTo>
                  <a:lnTo>
                    <a:pt x="24" y="262"/>
                  </a:lnTo>
                  <a:lnTo>
                    <a:pt x="26" y="266"/>
                  </a:lnTo>
                  <a:lnTo>
                    <a:pt x="26" y="268"/>
                  </a:lnTo>
                  <a:lnTo>
                    <a:pt x="26" y="270"/>
                  </a:lnTo>
                  <a:lnTo>
                    <a:pt x="26" y="272"/>
                  </a:lnTo>
                  <a:lnTo>
                    <a:pt x="26" y="274"/>
                  </a:lnTo>
                  <a:lnTo>
                    <a:pt x="26" y="278"/>
                  </a:lnTo>
                  <a:lnTo>
                    <a:pt x="26" y="282"/>
                  </a:lnTo>
                  <a:lnTo>
                    <a:pt x="26" y="284"/>
                  </a:lnTo>
                  <a:lnTo>
                    <a:pt x="26" y="286"/>
                  </a:lnTo>
                  <a:lnTo>
                    <a:pt x="26" y="288"/>
                  </a:lnTo>
                  <a:lnTo>
                    <a:pt x="26" y="290"/>
                  </a:lnTo>
                  <a:lnTo>
                    <a:pt x="24" y="292"/>
                  </a:lnTo>
                  <a:lnTo>
                    <a:pt x="22" y="294"/>
                  </a:lnTo>
                  <a:lnTo>
                    <a:pt x="20" y="296"/>
                  </a:lnTo>
                  <a:lnTo>
                    <a:pt x="20" y="298"/>
                  </a:lnTo>
                  <a:lnTo>
                    <a:pt x="22" y="298"/>
                  </a:lnTo>
                  <a:lnTo>
                    <a:pt x="24" y="298"/>
                  </a:lnTo>
                  <a:lnTo>
                    <a:pt x="26" y="298"/>
                  </a:lnTo>
                  <a:lnTo>
                    <a:pt x="24" y="298"/>
                  </a:lnTo>
                  <a:lnTo>
                    <a:pt x="24" y="300"/>
                  </a:lnTo>
                  <a:lnTo>
                    <a:pt x="24" y="304"/>
                  </a:lnTo>
                  <a:lnTo>
                    <a:pt x="24" y="306"/>
                  </a:lnTo>
                  <a:lnTo>
                    <a:pt x="26" y="308"/>
                  </a:lnTo>
                  <a:lnTo>
                    <a:pt x="28" y="308"/>
                  </a:lnTo>
                  <a:lnTo>
                    <a:pt x="28" y="310"/>
                  </a:lnTo>
                  <a:lnTo>
                    <a:pt x="28" y="312"/>
                  </a:lnTo>
                  <a:lnTo>
                    <a:pt x="30" y="312"/>
                  </a:lnTo>
                  <a:lnTo>
                    <a:pt x="30" y="314"/>
                  </a:lnTo>
                  <a:lnTo>
                    <a:pt x="32" y="314"/>
                  </a:lnTo>
                  <a:lnTo>
                    <a:pt x="34" y="314"/>
                  </a:lnTo>
                  <a:lnTo>
                    <a:pt x="34" y="316"/>
                  </a:lnTo>
                  <a:lnTo>
                    <a:pt x="36" y="318"/>
                  </a:lnTo>
                  <a:lnTo>
                    <a:pt x="38" y="320"/>
                  </a:lnTo>
                  <a:lnTo>
                    <a:pt x="38" y="314"/>
                  </a:lnTo>
                  <a:lnTo>
                    <a:pt x="38" y="312"/>
                  </a:lnTo>
                  <a:lnTo>
                    <a:pt x="38" y="310"/>
                  </a:lnTo>
                  <a:lnTo>
                    <a:pt x="38" y="308"/>
                  </a:lnTo>
                  <a:lnTo>
                    <a:pt x="38" y="306"/>
                  </a:lnTo>
                  <a:lnTo>
                    <a:pt x="36" y="304"/>
                  </a:lnTo>
                  <a:lnTo>
                    <a:pt x="36" y="302"/>
                  </a:lnTo>
                  <a:lnTo>
                    <a:pt x="34" y="302"/>
                  </a:lnTo>
                  <a:lnTo>
                    <a:pt x="34" y="300"/>
                  </a:lnTo>
                  <a:lnTo>
                    <a:pt x="32" y="300"/>
                  </a:lnTo>
                  <a:lnTo>
                    <a:pt x="34" y="298"/>
                  </a:lnTo>
                  <a:lnTo>
                    <a:pt x="34" y="296"/>
                  </a:lnTo>
                  <a:lnTo>
                    <a:pt x="36" y="294"/>
                  </a:lnTo>
                  <a:lnTo>
                    <a:pt x="40" y="290"/>
                  </a:lnTo>
                  <a:lnTo>
                    <a:pt x="44" y="288"/>
                  </a:lnTo>
                  <a:lnTo>
                    <a:pt x="50" y="284"/>
                  </a:lnTo>
                  <a:lnTo>
                    <a:pt x="58" y="280"/>
                  </a:lnTo>
                  <a:lnTo>
                    <a:pt x="62" y="278"/>
                  </a:lnTo>
                  <a:lnTo>
                    <a:pt x="64" y="278"/>
                  </a:lnTo>
                  <a:lnTo>
                    <a:pt x="68" y="276"/>
                  </a:lnTo>
                  <a:lnTo>
                    <a:pt x="70" y="274"/>
                  </a:lnTo>
                  <a:lnTo>
                    <a:pt x="74" y="272"/>
                  </a:lnTo>
                  <a:lnTo>
                    <a:pt x="78" y="270"/>
                  </a:lnTo>
                  <a:lnTo>
                    <a:pt x="80" y="268"/>
                  </a:lnTo>
                  <a:lnTo>
                    <a:pt x="82" y="266"/>
                  </a:lnTo>
                  <a:lnTo>
                    <a:pt x="84" y="264"/>
                  </a:lnTo>
                  <a:lnTo>
                    <a:pt x="84" y="260"/>
                  </a:lnTo>
                  <a:lnTo>
                    <a:pt x="84" y="258"/>
                  </a:lnTo>
                  <a:lnTo>
                    <a:pt x="82" y="258"/>
                  </a:lnTo>
                  <a:lnTo>
                    <a:pt x="80" y="258"/>
                  </a:lnTo>
                  <a:lnTo>
                    <a:pt x="80" y="256"/>
                  </a:lnTo>
                  <a:lnTo>
                    <a:pt x="80" y="254"/>
                  </a:lnTo>
                  <a:lnTo>
                    <a:pt x="80" y="252"/>
                  </a:lnTo>
                  <a:lnTo>
                    <a:pt x="82" y="250"/>
                  </a:lnTo>
                  <a:lnTo>
                    <a:pt x="82" y="248"/>
                  </a:lnTo>
                  <a:lnTo>
                    <a:pt x="84" y="246"/>
                  </a:lnTo>
                  <a:lnTo>
                    <a:pt x="86" y="244"/>
                  </a:lnTo>
                  <a:lnTo>
                    <a:pt x="86" y="242"/>
                  </a:lnTo>
                  <a:lnTo>
                    <a:pt x="86" y="238"/>
                  </a:lnTo>
                  <a:lnTo>
                    <a:pt x="84" y="236"/>
                  </a:lnTo>
                  <a:lnTo>
                    <a:pt x="84" y="234"/>
                  </a:lnTo>
                  <a:lnTo>
                    <a:pt x="84" y="230"/>
                  </a:lnTo>
                  <a:lnTo>
                    <a:pt x="86" y="230"/>
                  </a:lnTo>
                  <a:lnTo>
                    <a:pt x="86" y="228"/>
                  </a:lnTo>
                  <a:lnTo>
                    <a:pt x="86" y="226"/>
                  </a:lnTo>
                  <a:lnTo>
                    <a:pt x="86" y="224"/>
                  </a:lnTo>
                  <a:lnTo>
                    <a:pt x="84" y="226"/>
                  </a:lnTo>
                  <a:lnTo>
                    <a:pt x="84" y="228"/>
                  </a:lnTo>
                  <a:lnTo>
                    <a:pt x="82" y="228"/>
                  </a:lnTo>
                  <a:lnTo>
                    <a:pt x="82" y="230"/>
                  </a:lnTo>
                  <a:lnTo>
                    <a:pt x="82" y="226"/>
                  </a:lnTo>
                  <a:lnTo>
                    <a:pt x="82" y="224"/>
                  </a:lnTo>
                  <a:lnTo>
                    <a:pt x="82" y="222"/>
                  </a:lnTo>
                  <a:lnTo>
                    <a:pt x="82" y="220"/>
                  </a:lnTo>
                  <a:lnTo>
                    <a:pt x="82" y="218"/>
                  </a:lnTo>
                  <a:lnTo>
                    <a:pt x="80" y="218"/>
                  </a:lnTo>
                  <a:lnTo>
                    <a:pt x="80" y="216"/>
                  </a:lnTo>
                  <a:lnTo>
                    <a:pt x="78" y="214"/>
                  </a:lnTo>
                  <a:lnTo>
                    <a:pt x="78" y="212"/>
                  </a:lnTo>
                  <a:lnTo>
                    <a:pt x="78" y="210"/>
                  </a:lnTo>
                  <a:lnTo>
                    <a:pt x="78" y="208"/>
                  </a:lnTo>
                  <a:lnTo>
                    <a:pt x="78" y="206"/>
                  </a:lnTo>
                  <a:lnTo>
                    <a:pt x="78" y="204"/>
                  </a:lnTo>
                  <a:lnTo>
                    <a:pt x="78" y="202"/>
                  </a:lnTo>
                  <a:lnTo>
                    <a:pt x="78" y="200"/>
                  </a:lnTo>
                  <a:lnTo>
                    <a:pt x="78" y="198"/>
                  </a:lnTo>
                  <a:lnTo>
                    <a:pt x="78" y="196"/>
                  </a:lnTo>
                  <a:lnTo>
                    <a:pt x="76" y="196"/>
                  </a:lnTo>
                  <a:lnTo>
                    <a:pt x="74" y="196"/>
                  </a:lnTo>
                  <a:lnTo>
                    <a:pt x="72" y="196"/>
                  </a:lnTo>
                  <a:lnTo>
                    <a:pt x="72" y="194"/>
                  </a:lnTo>
                  <a:lnTo>
                    <a:pt x="72" y="192"/>
                  </a:lnTo>
                  <a:lnTo>
                    <a:pt x="74" y="190"/>
                  </a:lnTo>
                  <a:lnTo>
                    <a:pt x="74" y="186"/>
                  </a:lnTo>
                  <a:lnTo>
                    <a:pt x="76" y="184"/>
                  </a:lnTo>
                  <a:lnTo>
                    <a:pt x="76" y="182"/>
                  </a:lnTo>
                  <a:lnTo>
                    <a:pt x="78" y="182"/>
                  </a:lnTo>
                  <a:lnTo>
                    <a:pt x="78" y="180"/>
                  </a:lnTo>
                  <a:lnTo>
                    <a:pt x="80" y="178"/>
                  </a:lnTo>
                  <a:lnTo>
                    <a:pt x="82" y="178"/>
                  </a:lnTo>
                  <a:lnTo>
                    <a:pt x="84" y="176"/>
                  </a:lnTo>
                  <a:lnTo>
                    <a:pt x="86" y="176"/>
                  </a:lnTo>
                  <a:lnTo>
                    <a:pt x="88" y="174"/>
                  </a:lnTo>
                  <a:lnTo>
                    <a:pt x="88" y="170"/>
                  </a:lnTo>
                  <a:lnTo>
                    <a:pt x="90" y="168"/>
                  </a:lnTo>
                  <a:lnTo>
                    <a:pt x="92" y="166"/>
                  </a:lnTo>
                  <a:lnTo>
                    <a:pt x="92" y="164"/>
                  </a:lnTo>
                  <a:lnTo>
                    <a:pt x="94" y="164"/>
                  </a:lnTo>
                  <a:lnTo>
                    <a:pt x="94" y="162"/>
                  </a:lnTo>
                  <a:lnTo>
                    <a:pt x="96" y="162"/>
                  </a:lnTo>
                  <a:lnTo>
                    <a:pt x="98" y="162"/>
                  </a:lnTo>
                  <a:lnTo>
                    <a:pt x="100" y="162"/>
                  </a:lnTo>
                  <a:lnTo>
                    <a:pt x="102" y="162"/>
                  </a:lnTo>
                  <a:lnTo>
                    <a:pt x="102" y="160"/>
                  </a:lnTo>
                  <a:lnTo>
                    <a:pt x="106" y="158"/>
                  </a:lnTo>
                  <a:lnTo>
                    <a:pt x="106" y="156"/>
                  </a:lnTo>
                  <a:lnTo>
                    <a:pt x="108" y="154"/>
                  </a:lnTo>
                  <a:lnTo>
                    <a:pt x="108" y="152"/>
                  </a:lnTo>
                  <a:lnTo>
                    <a:pt x="110" y="150"/>
                  </a:lnTo>
                  <a:lnTo>
                    <a:pt x="110" y="148"/>
                  </a:lnTo>
                  <a:lnTo>
                    <a:pt x="110" y="146"/>
                  </a:lnTo>
                  <a:lnTo>
                    <a:pt x="112" y="144"/>
                  </a:lnTo>
                  <a:lnTo>
                    <a:pt x="114" y="142"/>
                  </a:lnTo>
                  <a:lnTo>
                    <a:pt x="116" y="140"/>
                  </a:lnTo>
                  <a:lnTo>
                    <a:pt x="118" y="138"/>
                  </a:lnTo>
                  <a:lnTo>
                    <a:pt x="120" y="136"/>
                  </a:lnTo>
                  <a:lnTo>
                    <a:pt x="122" y="136"/>
                  </a:lnTo>
                  <a:lnTo>
                    <a:pt x="126" y="134"/>
                  </a:lnTo>
                  <a:lnTo>
                    <a:pt x="128" y="132"/>
                  </a:lnTo>
                  <a:lnTo>
                    <a:pt x="132" y="132"/>
                  </a:lnTo>
                  <a:lnTo>
                    <a:pt x="136" y="130"/>
                  </a:lnTo>
                  <a:lnTo>
                    <a:pt x="140" y="128"/>
                  </a:lnTo>
                  <a:lnTo>
                    <a:pt x="144" y="128"/>
                  </a:lnTo>
                  <a:lnTo>
                    <a:pt x="146" y="126"/>
                  </a:lnTo>
                  <a:lnTo>
                    <a:pt x="148" y="124"/>
                  </a:lnTo>
                  <a:lnTo>
                    <a:pt x="150" y="124"/>
                  </a:lnTo>
                  <a:lnTo>
                    <a:pt x="150" y="122"/>
                  </a:lnTo>
                  <a:lnTo>
                    <a:pt x="152" y="120"/>
                  </a:lnTo>
                  <a:lnTo>
                    <a:pt x="156" y="120"/>
                  </a:lnTo>
                  <a:lnTo>
                    <a:pt x="158" y="118"/>
                  </a:lnTo>
                  <a:lnTo>
                    <a:pt x="160" y="118"/>
                  </a:lnTo>
                  <a:lnTo>
                    <a:pt x="162" y="116"/>
                  </a:lnTo>
                  <a:lnTo>
                    <a:pt x="162" y="114"/>
                  </a:lnTo>
                  <a:lnTo>
                    <a:pt x="162" y="112"/>
                  </a:lnTo>
                  <a:lnTo>
                    <a:pt x="164" y="110"/>
                  </a:lnTo>
                  <a:lnTo>
                    <a:pt x="166" y="110"/>
                  </a:lnTo>
                  <a:lnTo>
                    <a:pt x="166" y="108"/>
                  </a:lnTo>
                  <a:lnTo>
                    <a:pt x="168" y="106"/>
                  </a:lnTo>
                  <a:lnTo>
                    <a:pt x="168" y="104"/>
                  </a:lnTo>
                  <a:lnTo>
                    <a:pt x="170" y="102"/>
                  </a:lnTo>
                  <a:lnTo>
                    <a:pt x="172" y="100"/>
                  </a:lnTo>
                  <a:lnTo>
                    <a:pt x="172" y="98"/>
                  </a:lnTo>
                  <a:lnTo>
                    <a:pt x="174" y="96"/>
                  </a:lnTo>
                  <a:lnTo>
                    <a:pt x="176" y="94"/>
                  </a:lnTo>
                  <a:lnTo>
                    <a:pt x="176" y="92"/>
                  </a:lnTo>
                  <a:lnTo>
                    <a:pt x="176" y="90"/>
                  </a:lnTo>
                  <a:lnTo>
                    <a:pt x="178" y="88"/>
                  </a:lnTo>
                  <a:lnTo>
                    <a:pt x="178" y="86"/>
                  </a:lnTo>
                  <a:lnTo>
                    <a:pt x="180" y="84"/>
                  </a:lnTo>
                  <a:lnTo>
                    <a:pt x="180" y="82"/>
                  </a:lnTo>
                  <a:close/>
                </a:path>
              </a:pathLst>
            </a:custGeom>
            <a:grpFill/>
            <a:ln w="3175">
              <a:solidFill>
                <a:schemeClr val="bg1"/>
              </a:solidFill>
              <a:round/>
              <a:headEnd/>
              <a:tailEnd/>
            </a:ln>
          </p:spPr>
          <p:txBody>
            <a:bodyPr/>
            <a:lstStyle/>
            <a:p>
              <a:endParaRPr lang="en-US" dirty="0"/>
            </a:p>
          </p:txBody>
        </p:sp>
        <p:sp>
          <p:nvSpPr>
            <p:cNvPr id="751" name="Freeform 72"/>
            <p:cNvSpPr>
              <a:spLocks noChangeAspect="1"/>
            </p:cNvSpPr>
            <p:nvPr/>
          </p:nvSpPr>
          <p:spPr bwMode="auto">
            <a:xfrm>
              <a:off x="3053" y="2567"/>
              <a:ext cx="198" cy="190"/>
            </a:xfrm>
            <a:custGeom>
              <a:avLst/>
              <a:gdLst/>
              <a:ahLst/>
              <a:cxnLst>
                <a:cxn ang="0">
                  <a:pos x="192" y="40"/>
                </a:cxn>
                <a:cxn ang="0">
                  <a:pos x="190" y="28"/>
                </a:cxn>
                <a:cxn ang="0">
                  <a:pos x="184" y="22"/>
                </a:cxn>
                <a:cxn ang="0">
                  <a:pos x="178" y="20"/>
                </a:cxn>
                <a:cxn ang="0">
                  <a:pos x="172" y="18"/>
                </a:cxn>
                <a:cxn ang="0">
                  <a:pos x="164" y="12"/>
                </a:cxn>
                <a:cxn ang="0">
                  <a:pos x="154" y="12"/>
                </a:cxn>
                <a:cxn ang="0">
                  <a:pos x="148" y="10"/>
                </a:cxn>
                <a:cxn ang="0">
                  <a:pos x="142" y="2"/>
                </a:cxn>
                <a:cxn ang="0">
                  <a:pos x="120" y="6"/>
                </a:cxn>
                <a:cxn ang="0">
                  <a:pos x="116" y="16"/>
                </a:cxn>
                <a:cxn ang="0">
                  <a:pos x="114" y="26"/>
                </a:cxn>
                <a:cxn ang="0">
                  <a:pos x="114" y="38"/>
                </a:cxn>
                <a:cxn ang="0">
                  <a:pos x="108" y="68"/>
                </a:cxn>
                <a:cxn ang="0">
                  <a:pos x="122" y="82"/>
                </a:cxn>
                <a:cxn ang="0">
                  <a:pos x="130" y="78"/>
                </a:cxn>
                <a:cxn ang="0">
                  <a:pos x="132" y="80"/>
                </a:cxn>
                <a:cxn ang="0">
                  <a:pos x="130" y="102"/>
                </a:cxn>
                <a:cxn ang="0">
                  <a:pos x="122" y="100"/>
                </a:cxn>
                <a:cxn ang="0">
                  <a:pos x="118" y="98"/>
                </a:cxn>
                <a:cxn ang="0">
                  <a:pos x="112" y="88"/>
                </a:cxn>
                <a:cxn ang="0">
                  <a:pos x="104" y="82"/>
                </a:cxn>
                <a:cxn ang="0">
                  <a:pos x="94" y="78"/>
                </a:cxn>
                <a:cxn ang="0">
                  <a:pos x="90" y="70"/>
                </a:cxn>
                <a:cxn ang="0">
                  <a:pos x="84" y="66"/>
                </a:cxn>
                <a:cxn ang="0">
                  <a:pos x="72" y="72"/>
                </a:cxn>
                <a:cxn ang="0">
                  <a:pos x="56" y="60"/>
                </a:cxn>
                <a:cxn ang="0">
                  <a:pos x="46" y="60"/>
                </a:cxn>
                <a:cxn ang="0">
                  <a:pos x="42" y="64"/>
                </a:cxn>
                <a:cxn ang="0">
                  <a:pos x="38" y="56"/>
                </a:cxn>
                <a:cxn ang="0">
                  <a:pos x="34" y="56"/>
                </a:cxn>
                <a:cxn ang="0">
                  <a:pos x="36" y="66"/>
                </a:cxn>
                <a:cxn ang="0">
                  <a:pos x="34" y="78"/>
                </a:cxn>
                <a:cxn ang="0">
                  <a:pos x="34" y="84"/>
                </a:cxn>
                <a:cxn ang="0">
                  <a:pos x="34" y="92"/>
                </a:cxn>
                <a:cxn ang="0">
                  <a:pos x="10" y="94"/>
                </a:cxn>
                <a:cxn ang="0">
                  <a:pos x="0" y="104"/>
                </a:cxn>
                <a:cxn ang="0">
                  <a:pos x="0" y="142"/>
                </a:cxn>
                <a:cxn ang="0">
                  <a:pos x="2" y="156"/>
                </a:cxn>
                <a:cxn ang="0">
                  <a:pos x="8" y="168"/>
                </a:cxn>
                <a:cxn ang="0">
                  <a:pos x="24" y="182"/>
                </a:cxn>
                <a:cxn ang="0">
                  <a:pos x="32" y="182"/>
                </a:cxn>
                <a:cxn ang="0">
                  <a:pos x="42" y="182"/>
                </a:cxn>
                <a:cxn ang="0">
                  <a:pos x="52" y="184"/>
                </a:cxn>
                <a:cxn ang="0">
                  <a:pos x="64" y="186"/>
                </a:cxn>
                <a:cxn ang="0">
                  <a:pos x="72" y="186"/>
                </a:cxn>
                <a:cxn ang="0">
                  <a:pos x="90" y="182"/>
                </a:cxn>
                <a:cxn ang="0">
                  <a:pos x="98" y="168"/>
                </a:cxn>
                <a:cxn ang="0">
                  <a:pos x="116" y="162"/>
                </a:cxn>
                <a:cxn ang="0">
                  <a:pos x="116" y="150"/>
                </a:cxn>
                <a:cxn ang="0">
                  <a:pos x="142" y="142"/>
                </a:cxn>
                <a:cxn ang="0">
                  <a:pos x="138" y="134"/>
                </a:cxn>
                <a:cxn ang="0">
                  <a:pos x="148" y="128"/>
                </a:cxn>
                <a:cxn ang="0">
                  <a:pos x="158" y="124"/>
                </a:cxn>
                <a:cxn ang="0">
                  <a:pos x="184" y="114"/>
                </a:cxn>
                <a:cxn ang="0">
                  <a:pos x="182" y="108"/>
                </a:cxn>
                <a:cxn ang="0">
                  <a:pos x="186" y="92"/>
                </a:cxn>
                <a:cxn ang="0">
                  <a:pos x="192" y="84"/>
                </a:cxn>
                <a:cxn ang="0">
                  <a:pos x="192" y="76"/>
                </a:cxn>
                <a:cxn ang="0">
                  <a:pos x="192" y="62"/>
                </a:cxn>
                <a:cxn ang="0">
                  <a:pos x="192" y="54"/>
                </a:cxn>
                <a:cxn ang="0">
                  <a:pos x="198" y="48"/>
                </a:cxn>
              </a:cxnLst>
              <a:rect l="0" t="0" r="r" b="b"/>
              <a:pathLst>
                <a:path w="198" h="190">
                  <a:moveTo>
                    <a:pt x="196" y="44"/>
                  </a:moveTo>
                  <a:lnTo>
                    <a:pt x="196" y="42"/>
                  </a:lnTo>
                  <a:lnTo>
                    <a:pt x="196" y="40"/>
                  </a:lnTo>
                  <a:lnTo>
                    <a:pt x="194" y="40"/>
                  </a:lnTo>
                  <a:lnTo>
                    <a:pt x="192" y="40"/>
                  </a:lnTo>
                  <a:lnTo>
                    <a:pt x="192" y="38"/>
                  </a:lnTo>
                  <a:lnTo>
                    <a:pt x="192" y="36"/>
                  </a:lnTo>
                  <a:lnTo>
                    <a:pt x="192" y="34"/>
                  </a:lnTo>
                  <a:lnTo>
                    <a:pt x="192" y="32"/>
                  </a:lnTo>
                  <a:lnTo>
                    <a:pt x="192" y="30"/>
                  </a:lnTo>
                  <a:lnTo>
                    <a:pt x="192" y="28"/>
                  </a:lnTo>
                  <a:lnTo>
                    <a:pt x="190" y="28"/>
                  </a:lnTo>
                  <a:lnTo>
                    <a:pt x="188" y="28"/>
                  </a:lnTo>
                  <a:lnTo>
                    <a:pt x="188" y="26"/>
                  </a:lnTo>
                  <a:lnTo>
                    <a:pt x="188" y="24"/>
                  </a:lnTo>
                  <a:lnTo>
                    <a:pt x="186" y="24"/>
                  </a:lnTo>
                  <a:lnTo>
                    <a:pt x="186" y="22"/>
                  </a:lnTo>
                  <a:lnTo>
                    <a:pt x="184" y="22"/>
                  </a:lnTo>
                  <a:lnTo>
                    <a:pt x="182" y="22"/>
                  </a:lnTo>
                  <a:lnTo>
                    <a:pt x="180" y="22"/>
                  </a:lnTo>
                  <a:lnTo>
                    <a:pt x="178" y="22"/>
                  </a:lnTo>
                  <a:lnTo>
                    <a:pt x="178" y="20"/>
                  </a:lnTo>
                  <a:lnTo>
                    <a:pt x="178" y="18"/>
                  </a:lnTo>
                  <a:lnTo>
                    <a:pt x="176" y="20"/>
                  </a:lnTo>
                  <a:lnTo>
                    <a:pt x="174" y="20"/>
                  </a:lnTo>
                  <a:lnTo>
                    <a:pt x="172" y="20"/>
                  </a:lnTo>
                  <a:lnTo>
                    <a:pt x="172" y="18"/>
                  </a:lnTo>
                  <a:lnTo>
                    <a:pt x="170" y="16"/>
                  </a:lnTo>
                  <a:lnTo>
                    <a:pt x="168" y="14"/>
                  </a:lnTo>
                  <a:lnTo>
                    <a:pt x="166" y="14"/>
                  </a:lnTo>
                  <a:lnTo>
                    <a:pt x="164" y="14"/>
                  </a:lnTo>
                  <a:lnTo>
                    <a:pt x="164" y="12"/>
                  </a:lnTo>
                  <a:lnTo>
                    <a:pt x="162" y="10"/>
                  </a:lnTo>
                  <a:lnTo>
                    <a:pt x="162" y="8"/>
                  </a:lnTo>
                  <a:lnTo>
                    <a:pt x="162" y="10"/>
                  </a:lnTo>
                  <a:lnTo>
                    <a:pt x="160" y="10"/>
                  </a:lnTo>
                  <a:lnTo>
                    <a:pt x="158" y="10"/>
                  </a:lnTo>
                  <a:lnTo>
                    <a:pt x="156" y="10"/>
                  </a:lnTo>
                  <a:lnTo>
                    <a:pt x="154" y="12"/>
                  </a:lnTo>
                  <a:lnTo>
                    <a:pt x="154" y="14"/>
                  </a:lnTo>
                  <a:lnTo>
                    <a:pt x="152" y="14"/>
                  </a:lnTo>
                  <a:lnTo>
                    <a:pt x="150" y="14"/>
                  </a:lnTo>
                  <a:lnTo>
                    <a:pt x="150" y="12"/>
                  </a:lnTo>
                  <a:lnTo>
                    <a:pt x="150" y="10"/>
                  </a:lnTo>
                  <a:lnTo>
                    <a:pt x="148" y="10"/>
                  </a:lnTo>
                  <a:lnTo>
                    <a:pt x="148" y="8"/>
                  </a:lnTo>
                  <a:lnTo>
                    <a:pt x="144" y="8"/>
                  </a:lnTo>
                  <a:lnTo>
                    <a:pt x="144" y="6"/>
                  </a:lnTo>
                  <a:lnTo>
                    <a:pt x="142" y="6"/>
                  </a:lnTo>
                  <a:lnTo>
                    <a:pt x="142" y="4"/>
                  </a:lnTo>
                  <a:lnTo>
                    <a:pt x="142" y="2"/>
                  </a:lnTo>
                  <a:lnTo>
                    <a:pt x="144" y="0"/>
                  </a:lnTo>
                  <a:lnTo>
                    <a:pt x="142" y="2"/>
                  </a:lnTo>
                  <a:lnTo>
                    <a:pt x="140" y="2"/>
                  </a:lnTo>
                  <a:lnTo>
                    <a:pt x="138" y="2"/>
                  </a:lnTo>
                  <a:lnTo>
                    <a:pt x="136" y="2"/>
                  </a:lnTo>
                  <a:lnTo>
                    <a:pt x="134" y="4"/>
                  </a:lnTo>
                  <a:lnTo>
                    <a:pt x="132" y="4"/>
                  </a:lnTo>
                  <a:lnTo>
                    <a:pt x="128" y="4"/>
                  </a:lnTo>
                  <a:lnTo>
                    <a:pt x="126" y="4"/>
                  </a:lnTo>
                  <a:lnTo>
                    <a:pt x="122" y="4"/>
                  </a:lnTo>
                  <a:lnTo>
                    <a:pt x="120" y="6"/>
                  </a:lnTo>
                  <a:lnTo>
                    <a:pt x="120" y="8"/>
                  </a:lnTo>
                  <a:lnTo>
                    <a:pt x="120" y="10"/>
                  </a:lnTo>
                  <a:lnTo>
                    <a:pt x="120" y="14"/>
                  </a:lnTo>
                  <a:lnTo>
                    <a:pt x="118" y="14"/>
                  </a:lnTo>
                  <a:lnTo>
                    <a:pt x="118" y="16"/>
                  </a:lnTo>
                  <a:lnTo>
                    <a:pt x="116" y="16"/>
                  </a:lnTo>
                  <a:lnTo>
                    <a:pt x="114" y="18"/>
                  </a:lnTo>
                  <a:lnTo>
                    <a:pt x="112" y="20"/>
                  </a:lnTo>
                  <a:lnTo>
                    <a:pt x="110" y="20"/>
                  </a:lnTo>
                  <a:lnTo>
                    <a:pt x="110" y="22"/>
                  </a:lnTo>
                  <a:lnTo>
                    <a:pt x="112" y="22"/>
                  </a:lnTo>
                  <a:lnTo>
                    <a:pt x="112" y="24"/>
                  </a:lnTo>
                  <a:lnTo>
                    <a:pt x="114" y="26"/>
                  </a:lnTo>
                  <a:lnTo>
                    <a:pt x="114" y="28"/>
                  </a:lnTo>
                  <a:lnTo>
                    <a:pt x="114" y="30"/>
                  </a:lnTo>
                  <a:lnTo>
                    <a:pt x="114" y="32"/>
                  </a:lnTo>
                  <a:lnTo>
                    <a:pt x="114" y="34"/>
                  </a:lnTo>
                  <a:lnTo>
                    <a:pt x="114" y="36"/>
                  </a:lnTo>
                  <a:lnTo>
                    <a:pt x="114" y="38"/>
                  </a:lnTo>
                  <a:lnTo>
                    <a:pt x="116" y="44"/>
                  </a:lnTo>
                  <a:lnTo>
                    <a:pt x="116" y="46"/>
                  </a:lnTo>
                  <a:lnTo>
                    <a:pt x="116" y="48"/>
                  </a:lnTo>
                  <a:lnTo>
                    <a:pt x="116" y="50"/>
                  </a:lnTo>
                  <a:lnTo>
                    <a:pt x="114" y="52"/>
                  </a:lnTo>
                  <a:lnTo>
                    <a:pt x="114" y="56"/>
                  </a:lnTo>
                  <a:lnTo>
                    <a:pt x="112" y="58"/>
                  </a:lnTo>
                  <a:lnTo>
                    <a:pt x="110" y="60"/>
                  </a:lnTo>
                  <a:lnTo>
                    <a:pt x="110" y="64"/>
                  </a:lnTo>
                  <a:lnTo>
                    <a:pt x="108" y="66"/>
                  </a:lnTo>
                  <a:lnTo>
                    <a:pt x="108" y="68"/>
                  </a:lnTo>
                  <a:lnTo>
                    <a:pt x="108" y="70"/>
                  </a:lnTo>
                  <a:lnTo>
                    <a:pt x="110" y="72"/>
                  </a:lnTo>
                  <a:lnTo>
                    <a:pt x="112" y="72"/>
                  </a:lnTo>
                  <a:lnTo>
                    <a:pt x="114" y="74"/>
                  </a:lnTo>
                  <a:lnTo>
                    <a:pt x="116" y="76"/>
                  </a:lnTo>
                  <a:lnTo>
                    <a:pt x="118" y="78"/>
                  </a:lnTo>
                  <a:lnTo>
                    <a:pt x="120" y="80"/>
                  </a:lnTo>
                  <a:lnTo>
                    <a:pt x="120" y="82"/>
                  </a:lnTo>
                  <a:lnTo>
                    <a:pt x="122" y="82"/>
                  </a:lnTo>
                  <a:lnTo>
                    <a:pt x="124" y="82"/>
                  </a:lnTo>
                  <a:lnTo>
                    <a:pt x="126" y="82"/>
                  </a:lnTo>
                  <a:lnTo>
                    <a:pt x="128" y="82"/>
                  </a:lnTo>
                  <a:lnTo>
                    <a:pt x="128" y="80"/>
                  </a:lnTo>
                  <a:lnTo>
                    <a:pt x="128" y="78"/>
                  </a:lnTo>
                  <a:lnTo>
                    <a:pt x="130" y="78"/>
                  </a:lnTo>
                  <a:lnTo>
                    <a:pt x="130" y="76"/>
                  </a:lnTo>
                  <a:lnTo>
                    <a:pt x="132" y="76"/>
                  </a:lnTo>
                  <a:lnTo>
                    <a:pt x="132" y="78"/>
                  </a:lnTo>
                  <a:lnTo>
                    <a:pt x="132" y="80"/>
                  </a:lnTo>
                  <a:lnTo>
                    <a:pt x="132" y="82"/>
                  </a:lnTo>
                  <a:lnTo>
                    <a:pt x="132" y="84"/>
                  </a:lnTo>
                  <a:lnTo>
                    <a:pt x="132" y="90"/>
                  </a:lnTo>
                  <a:lnTo>
                    <a:pt x="132" y="92"/>
                  </a:lnTo>
                  <a:lnTo>
                    <a:pt x="132" y="94"/>
                  </a:lnTo>
                  <a:lnTo>
                    <a:pt x="132" y="96"/>
                  </a:lnTo>
                  <a:lnTo>
                    <a:pt x="132" y="98"/>
                  </a:lnTo>
                  <a:lnTo>
                    <a:pt x="132" y="100"/>
                  </a:lnTo>
                  <a:lnTo>
                    <a:pt x="130" y="102"/>
                  </a:lnTo>
                  <a:lnTo>
                    <a:pt x="128" y="100"/>
                  </a:lnTo>
                  <a:lnTo>
                    <a:pt x="128" y="98"/>
                  </a:lnTo>
                  <a:lnTo>
                    <a:pt x="126" y="98"/>
                  </a:lnTo>
                  <a:lnTo>
                    <a:pt x="124" y="100"/>
                  </a:lnTo>
                  <a:lnTo>
                    <a:pt x="122" y="100"/>
                  </a:lnTo>
                  <a:lnTo>
                    <a:pt x="120" y="100"/>
                  </a:lnTo>
                  <a:lnTo>
                    <a:pt x="118" y="100"/>
                  </a:lnTo>
                  <a:lnTo>
                    <a:pt x="118" y="98"/>
                  </a:lnTo>
                  <a:lnTo>
                    <a:pt x="118" y="96"/>
                  </a:lnTo>
                  <a:lnTo>
                    <a:pt x="116" y="92"/>
                  </a:lnTo>
                  <a:lnTo>
                    <a:pt x="116" y="90"/>
                  </a:lnTo>
                  <a:lnTo>
                    <a:pt x="114" y="90"/>
                  </a:lnTo>
                  <a:lnTo>
                    <a:pt x="112" y="88"/>
                  </a:lnTo>
                  <a:lnTo>
                    <a:pt x="112" y="90"/>
                  </a:lnTo>
                  <a:lnTo>
                    <a:pt x="112" y="88"/>
                  </a:lnTo>
                  <a:lnTo>
                    <a:pt x="110" y="86"/>
                  </a:lnTo>
                  <a:lnTo>
                    <a:pt x="110" y="84"/>
                  </a:lnTo>
                  <a:lnTo>
                    <a:pt x="108" y="82"/>
                  </a:lnTo>
                  <a:lnTo>
                    <a:pt x="108" y="80"/>
                  </a:lnTo>
                  <a:lnTo>
                    <a:pt x="106" y="80"/>
                  </a:lnTo>
                  <a:lnTo>
                    <a:pt x="106" y="82"/>
                  </a:lnTo>
                  <a:lnTo>
                    <a:pt x="104" y="82"/>
                  </a:lnTo>
                  <a:lnTo>
                    <a:pt x="102" y="82"/>
                  </a:lnTo>
                  <a:lnTo>
                    <a:pt x="102" y="80"/>
                  </a:lnTo>
                  <a:lnTo>
                    <a:pt x="102" y="78"/>
                  </a:lnTo>
                  <a:lnTo>
                    <a:pt x="100" y="78"/>
                  </a:lnTo>
                  <a:lnTo>
                    <a:pt x="98" y="78"/>
                  </a:lnTo>
                  <a:lnTo>
                    <a:pt x="96" y="78"/>
                  </a:lnTo>
                  <a:lnTo>
                    <a:pt x="94" y="78"/>
                  </a:lnTo>
                  <a:lnTo>
                    <a:pt x="94" y="76"/>
                  </a:lnTo>
                  <a:lnTo>
                    <a:pt x="96" y="74"/>
                  </a:lnTo>
                  <a:lnTo>
                    <a:pt x="96" y="72"/>
                  </a:lnTo>
                  <a:lnTo>
                    <a:pt x="94" y="72"/>
                  </a:lnTo>
                  <a:lnTo>
                    <a:pt x="92" y="70"/>
                  </a:lnTo>
                  <a:lnTo>
                    <a:pt x="90" y="70"/>
                  </a:lnTo>
                  <a:lnTo>
                    <a:pt x="90" y="68"/>
                  </a:lnTo>
                  <a:lnTo>
                    <a:pt x="90" y="66"/>
                  </a:lnTo>
                  <a:lnTo>
                    <a:pt x="88" y="66"/>
                  </a:lnTo>
                  <a:lnTo>
                    <a:pt x="88" y="64"/>
                  </a:lnTo>
                  <a:lnTo>
                    <a:pt x="86" y="64"/>
                  </a:lnTo>
                  <a:lnTo>
                    <a:pt x="86" y="66"/>
                  </a:lnTo>
                  <a:lnTo>
                    <a:pt x="84" y="66"/>
                  </a:lnTo>
                  <a:lnTo>
                    <a:pt x="84" y="68"/>
                  </a:lnTo>
                  <a:lnTo>
                    <a:pt x="84" y="70"/>
                  </a:lnTo>
                  <a:lnTo>
                    <a:pt x="84" y="72"/>
                  </a:lnTo>
                  <a:lnTo>
                    <a:pt x="82" y="74"/>
                  </a:lnTo>
                  <a:lnTo>
                    <a:pt x="80" y="74"/>
                  </a:lnTo>
                  <a:lnTo>
                    <a:pt x="78" y="74"/>
                  </a:lnTo>
                  <a:lnTo>
                    <a:pt x="74" y="72"/>
                  </a:lnTo>
                  <a:lnTo>
                    <a:pt x="72" y="72"/>
                  </a:lnTo>
                  <a:lnTo>
                    <a:pt x="68" y="70"/>
                  </a:lnTo>
                  <a:lnTo>
                    <a:pt x="64" y="70"/>
                  </a:lnTo>
                  <a:lnTo>
                    <a:pt x="62" y="68"/>
                  </a:lnTo>
                  <a:lnTo>
                    <a:pt x="60" y="68"/>
                  </a:lnTo>
                  <a:lnTo>
                    <a:pt x="58" y="68"/>
                  </a:lnTo>
                  <a:lnTo>
                    <a:pt x="58" y="66"/>
                  </a:lnTo>
                  <a:lnTo>
                    <a:pt x="56" y="66"/>
                  </a:lnTo>
                  <a:lnTo>
                    <a:pt x="56" y="64"/>
                  </a:lnTo>
                  <a:lnTo>
                    <a:pt x="56" y="62"/>
                  </a:lnTo>
                  <a:lnTo>
                    <a:pt x="56" y="60"/>
                  </a:lnTo>
                  <a:lnTo>
                    <a:pt x="56" y="58"/>
                  </a:lnTo>
                  <a:lnTo>
                    <a:pt x="54" y="58"/>
                  </a:lnTo>
                  <a:lnTo>
                    <a:pt x="52" y="60"/>
                  </a:lnTo>
                  <a:lnTo>
                    <a:pt x="50" y="60"/>
                  </a:lnTo>
                  <a:lnTo>
                    <a:pt x="48" y="60"/>
                  </a:lnTo>
                  <a:lnTo>
                    <a:pt x="46" y="60"/>
                  </a:lnTo>
                  <a:lnTo>
                    <a:pt x="46" y="62"/>
                  </a:lnTo>
                  <a:lnTo>
                    <a:pt x="48" y="62"/>
                  </a:lnTo>
                  <a:lnTo>
                    <a:pt x="48" y="64"/>
                  </a:lnTo>
                  <a:lnTo>
                    <a:pt x="46" y="64"/>
                  </a:lnTo>
                  <a:lnTo>
                    <a:pt x="44" y="64"/>
                  </a:lnTo>
                  <a:lnTo>
                    <a:pt x="42" y="64"/>
                  </a:lnTo>
                  <a:lnTo>
                    <a:pt x="42" y="62"/>
                  </a:lnTo>
                  <a:lnTo>
                    <a:pt x="40" y="60"/>
                  </a:lnTo>
                  <a:lnTo>
                    <a:pt x="42" y="58"/>
                  </a:lnTo>
                  <a:lnTo>
                    <a:pt x="42" y="56"/>
                  </a:lnTo>
                  <a:lnTo>
                    <a:pt x="42" y="54"/>
                  </a:lnTo>
                  <a:lnTo>
                    <a:pt x="40" y="54"/>
                  </a:lnTo>
                  <a:lnTo>
                    <a:pt x="38" y="54"/>
                  </a:lnTo>
                  <a:lnTo>
                    <a:pt x="38" y="56"/>
                  </a:lnTo>
                  <a:lnTo>
                    <a:pt x="38" y="54"/>
                  </a:lnTo>
                  <a:lnTo>
                    <a:pt x="36" y="54"/>
                  </a:lnTo>
                  <a:lnTo>
                    <a:pt x="36" y="52"/>
                  </a:lnTo>
                  <a:lnTo>
                    <a:pt x="36" y="54"/>
                  </a:lnTo>
                  <a:lnTo>
                    <a:pt x="34" y="54"/>
                  </a:lnTo>
                  <a:lnTo>
                    <a:pt x="34" y="56"/>
                  </a:lnTo>
                  <a:lnTo>
                    <a:pt x="36" y="58"/>
                  </a:lnTo>
                  <a:lnTo>
                    <a:pt x="36" y="60"/>
                  </a:lnTo>
                  <a:lnTo>
                    <a:pt x="38" y="62"/>
                  </a:lnTo>
                  <a:lnTo>
                    <a:pt x="38" y="64"/>
                  </a:lnTo>
                  <a:lnTo>
                    <a:pt x="36" y="66"/>
                  </a:lnTo>
                  <a:lnTo>
                    <a:pt x="34" y="66"/>
                  </a:lnTo>
                  <a:lnTo>
                    <a:pt x="34" y="68"/>
                  </a:lnTo>
                  <a:lnTo>
                    <a:pt x="34" y="70"/>
                  </a:lnTo>
                  <a:lnTo>
                    <a:pt x="34" y="72"/>
                  </a:lnTo>
                  <a:lnTo>
                    <a:pt x="34" y="76"/>
                  </a:lnTo>
                  <a:lnTo>
                    <a:pt x="34" y="78"/>
                  </a:lnTo>
                  <a:lnTo>
                    <a:pt x="36" y="80"/>
                  </a:lnTo>
                  <a:lnTo>
                    <a:pt x="36" y="82"/>
                  </a:lnTo>
                  <a:lnTo>
                    <a:pt x="38" y="82"/>
                  </a:lnTo>
                  <a:lnTo>
                    <a:pt x="36" y="82"/>
                  </a:lnTo>
                  <a:lnTo>
                    <a:pt x="34" y="84"/>
                  </a:lnTo>
                  <a:lnTo>
                    <a:pt x="32" y="84"/>
                  </a:lnTo>
                  <a:lnTo>
                    <a:pt x="34" y="84"/>
                  </a:lnTo>
                  <a:lnTo>
                    <a:pt x="34" y="86"/>
                  </a:lnTo>
                  <a:lnTo>
                    <a:pt x="34" y="90"/>
                  </a:lnTo>
                  <a:lnTo>
                    <a:pt x="34" y="92"/>
                  </a:lnTo>
                  <a:lnTo>
                    <a:pt x="32" y="94"/>
                  </a:lnTo>
                  <a:lnTo>
                    <a:pt x="30" y="94"/>
                  </a:lnTo>
                  <a:lnTo>
                    <a:pt x="24" y="94"/>
                  </a:lnTo>
                  <a:lnTo>
                    <a:pt x="20" y="94"/>
                  </a:lnTo>
                  <a:lnTo>
                    <a:pt x="16" y="94"/>
                  </a:lnTo>
                  <a:lnTo>
                    <a:pt x="12" y="94"/>
                  </a:lnTo>
                  <a:lnTo>
                    <a:pt x="10" y="94"/>
                  </a:lnTo>
                  <a:lnTo>
                    <a:pt x="8" y="94"/>
                  </a:lnTo>
                  <a:lnTo>
                    <a:pt x="6" y="94"/>
                  </a:lnTo>
                  <a:lnTo>
                    <a:pt x="4" y="94"/>
                  </a:lnTo>
                  <a:lnTo>
                    <a:pt x="2" y="94"/>
                  </a:lnTo>
                  <a:lnTo>
                    <a:pt x="0" y="94"/>
                  </a:lnTo>
                  <a:lnTo>
                    <a:pt x="0" y="98"/>
                  </a:lnTo>
                  <a:lnTo>
                    <a:pt x="0" y="104"/>
                  </a:lnTo>
                  <a:lnTo>
                    <a:pt x="0" y="108"/>
                  </a:lnTo>
                  <a:lnTo>
                    <a:pt x="0" y="114"/>
                  </a:lnTo>
                  <a:lnTo>
                    <a:pt x="0" y="116"/>
                  </a:lnTo>
                  <a:lnTo>
                    <a:pt x="0" y="120"/>
                  </a:lnTo>
                  <a:lnTo>
                    <a:pt x="0" y="124"/>
                  </a:lnTo>
                  <a:lnTo>
                    <a:pt x="0" y="128"/>
                  </a:lnTo>
                  <a:lnTo>
                    <a:pt x="0" y="132"/>
                  </a:lnTo>
                  <a:lnTo>
                    <a:pt x="0" y="134"/>
                  </a:lnTo>
                  <a:lnTo>
                    <a:pt x="0" y="136"/>
                  </a:lnTo>
                  <a:lnTo>
                    <a:pt x="0" y="138"/>
                  </a:lnTo>
                  <a:lnTo>
                    <a:pt x="0" y="142"/>
                  </a:lnTo>
                  <a:lnTo>
                    <a:pt x="0" y="146"/>
                  </a:lnTo>
                  <a:lnTo>
                    <a:pt x="0" y="148"/>
                  </a:lnTo>
                  <a:lnTo>
                    <a:pt x="0" y="150"/>
                  </a:lnTo>
                  <a:lnTo>
                    <a:pt x="0" y="152"/>
                  </a:lnTo>
                  <a:lnTo>
                    <a:pt x="0" y="154"/>
                  </a:lnTo>
                  <a:lnTo>
                    <a:pt x="2" y="156"/>
                  </a:lnTo>
                  <a:lnTo>
                    <a:pt x="2" y="158"/>
                  </a:lnTo>
                  <a:lnTo>
                    <a:pt x="2" y="160"/>
                  </a:lnTo>
                  <a:lnTo>
                    <a:pt x="2" y="162"/>
                  </a:lnTo>
                  <a:lnTo>
                    <a:pt x="6" y="164"/>
                  </a:lnTo>
                  <a:lnTo>
                    <a:pt x="8" y="168"/>
                  </a:lnTo>
                  <a:lnTo>
                    <a:pt x="12" y="170"/>
                  </a:lnTo>
                  <a:lnTo>
                    <a:pt x="14" y="174"/>
                  </a:lnTo>
                  <a:lnTo>
                    <a:pt x="16" y="176"/>
                  </a:lnTo>
                  <a:lnTo>
                    <a:pt x="18" y="176"/>
                  </a:lnTo>
                  <a:lnTo>
                    <a:pt x="20" y="178"/>
                  </a:lnTo>
                  <a:lnTo>
                    <a:pt x="20" y="180"/>
                  </a:lnTo>
                  <a:lnTo>
                    <a:pt x="22" y="180"/>
                  </a:lnTo>
                  <a:lnTo>
                    <a:pt x="22" y="182"/>
                  </a:lnTo>
                  <a:lnTo>
                    <a:pt x="24" y="182"/>
                  </a:lnTo>
                  <a:lnTo>
                    <a:pt x="26" y="184"/>
                  </a:lnTo>
                  <a:lnTo>
                    <a:pt x="28" y="184"/>
                  </a:lnTo>
                  <a:lnTo>
                    <a:pt x="30" y="182"/>
                  </a:lnTo>
                  <a:lnTo>
                    <a:pt x="32" y="182"/>
                  </a:lnTo>
                  <a:lnTo>
                    <a:pt x="32" y="180"/>
                  </a:lnTo>
                  <a:lnTo>
                    <a:pt x="34" y="180"/>
                  </a:lnTo>
                  <a:lnTo>
                    <a:pt x="36" y="180"/>
                  </a:lnTo>
                  <a:lnTo>
                    <a:pt x="38" y="178"/>
                  </a:lnTo>
                  <a:lnTo>
                    <a:pt x="40" y="180"/>
                  </a:lnTo>
                  <a:lnTo>
                    <a:pt x="42" y="180"/>
                  </a:lnTo>
                  <a:lnTo>
                    <a:pt x="42" y="182"/>
                  </a:lnTo>
                  <a:lnTo>
                    <a:pt x="44" y="182"/>
                  </a:lnTo>
                  <a:lnTo>
                    <a:pt x="46" y="182"/>
                  </a:lnTo>
                  <a:lnTo>
                    <a:pt x="48" y="182"/>
                  </a:lnTo>
                  <a:lnTo>
                    <a:pt x="50" y="182"/>
                  </a:lnTo>
                  <a:lnTo>
                    <a:pt x="52" y="184"/>
                  </a:lnTo>
                  <a:lnTo>
                    <a:pt x="52" y="186"/>
                  </a:lnTo>
                  <a:lnTo>
                    <a:pt x="54" y="186"/>
                  </a:lnTo>
                  <a:lnTo>
                    <a:pt x="56" y="186"/>
                  </a:lnTo>
                  <a:lnTo>
                    <a:pt x="58" y="186"/>
                  </a:lnTo>
                  <a:lnTo>
                    <a:pt x="60" y="186"/>
                  </a:lnTo>
                  <a:lnTo>
                    <a:pt x="62" y="186"/>
                  </a:lnTo>
                  <a:lnTo>
                    <a:pt x="64" y="186"/>
                  </a:lnTo>
                  <a:lnTo>
                    <a:pt x="64" y="188"/>
                  </a:lnTo>
                  <a:lnTo>
                    <a:pt x="66" y="188"/>
                  </a:lnTo>
                  <a:lnTo>
                    <a:pt x="68" y="188"/>
                  </a:lnTo>
                  <a:lnTo>
                    <a:pt x="70" y="186"/>
                  </a:lnTo>
                  <a:lnTo>
                    <a:pt x="72" y="186"/>
                  </a:lnTo>
                  <a:lnTo>
                    <a:pt x="72" y="188"/>
                  </a:lnTo>
                  <a:lnTo>
                    <a:pt x="74" y="188"/>
                  </a:lnTo>
                  <a:lnTo>
                    <a:pt x="74" y="190"/>
                  </a:lnTo>
                  <a:lnTo>
                    <a:pt x="76" y="190"/>
                  </a:lnTo>
                  <a:lnTo>
                    <a:pt x="78" y="190"/>
                  </a:lnTo>
                  <a:lnTo>
                    <a:pt x="82" y="188"/>
                  </a:lnTo>
                  <a:lnTo>
                    <a:pt x="84" y="188"/>
                  </a:lnTo>
                  <a:lnTo>
                    <a:pt x="86" y="186"/>
                  </a:lnTo>
                  <a:lnTo>
                    <a:pt x="88" y="184"/>
                  </a:lnTo>
                  <a:lnTo>
                    <a:pt x="90" y="182"/>
                  </a:lnTo>
                  <a:lnTo>
                    <a:pt x="92" y="180"/>
                  </a:lnTo>
                  <a:lnTo>
                    <a:pt x="94" y="178"/>
                  </a:lnTo>
                  <a:lnTo>
                    <a:pt x="96" y="176"/>
                  </a:lnTo>
                  <a:lnTo>
                    <a:pt x="96" y="174"/>
                  </a:lnTo>
                  <a:lnTo>
                    <a:pt x="96" y="172"/>
                  </a:lnTo>
                  <a:lnTo>
                    <a:pt x="96" y="170"/>
                  </a:lnTo>
                  <a:lnTo>
                    <a:pt x="96" y="168"/>
                  </a:lnTo>
                  <a:lnTo>
                    <a:pt x="98" y="168"/>
                  </a:lnTo>
                  <a:lnTo>
                    <a:pt x="100" y="166"/>
                  </a:lnTo>
                  <a:lnTo>
                    <a:pt x="102" y="166"/>
                  </a:lnTo>
                  <a:lnTo>
                    <a:pt x="104" y="164"/>
                  </a:lnTo>
                  <a:lnTo>
                    <a:pt x="108" y="164"/>
                  </a:lnTo>
                  <a:lnTo>
                    <a:pt x="110" y="162"/>
                  </a:lnTo>
                  <a:lnTo>
                    <a:pt x="112" y="162"/>
                  </a:lnTo>
                  <a:lnTo>
                    <a:pt x="114" y="162"/>
                  </a:lnTo>
                  <a:lnTo>
                    <a:pt x="116" y="162"/>
                  </a:lnTo>
                  <a:lnTo>
                    <a:pt x="116" y="160"/>
                  </a:lnTo>
                  <a:lnTo>
                    <a:pt x="116" y="158"/>
                  </a:lnTo>
                  <a:lnTo>
                    <a:pt x="116" y="156"/>
                  </a:lnTo>
                  <a:lnTo>
                    <a:pt x="114" y="156"/>
                  </a:lnTo>
                  <a:lnTo>
                    <a:pt x="114" y="154"/>
                  </a:lnTo>
                  <a:lnTo>
                    <a:pt x="114" y="152"/>
                  </a:lnTo>
                  <a:lnTo>
                    <a:pt x="116" y="152"/>
                  </a:lnTo>
                  <a:lnTo>
                    <a:pt x="116" y="150"/>
                  </a:lnTo>
                  <a:lnTo>
                    <a:pt x="118" y="150"/>
                  </a:lnTo>
                  <a:lnTo>
                    <a:pt x="120" y="148"/>
                  </a:lnTo>
                  <a:lnTo>
                    <a:pt x="122" y="148"/>
                  </a:lnTo>
                  <a:lnTo>
                    <a:pt x="124" y="146"/>
                  </a:lnTo>
                  <a:lnTo>
                    <a:pt x="126" y="146"/>
                  </a:lnTo>
                  <a:lnTo>
                    <a:pt x="130" y="144"/>
                  </a:lnTo>
                  <a:lnTo>
                    <a:pt x="134" y="144"/>
                  </a:lnTo>
                  <a:lnTo>
                    <a:pt x="138" y="144"/>
                  </a:lnTo>
                  <a:lnTo>
                    <a:pt x="140" y="144"/>
                  </a:lnTo>
                  <a:lnTo>
                    <a:pt x="142" y="144"/>
                  </a:lnTo>
                  <a:lnTo>
                    <a:pt x="142" y="142"/>
                  </a:lnTo>
                  <a:lnTo>
                    <a:pt x="142" y="140"/>
                  </a:lnTo>
                  <a:lnTo>
                    <a:pt x="142" y="138"/>
                  </a:lnTo>
                  <a:lnTo>
                    <a:pt x="140" y="138"/>
                  </a:lnTo>
                  <a:lnTo>
                    <a:pt x="140" y="136"/>
                  </a:lnTo>
                  <a:lnTo>
                    <a:pt x="138" y="136"/>
                  </a:lnTo>
                  <a:lnTo>
                    <a:pt x="138" y="134"/>
                  </a:lnTo>
                  <a:lnTo>
                    <a:pt x="138" y="132"/>
                  </a:lnTo>
                  <a:lnTo>
                    <a:pt x="140" y="132"/>
                  </a:lnTo>
                  <a:lnTo>
                    <a:pt x="144" y="130"/>
                  </a:lnTo>
                  <a:lnTo>
                    <a:pt x="146" y="130"/>
                  </a:lnTo>
                  <a:lnTo>
                    <a:pt x="148" y="128"/>
                  </a:lnTo>
                  <a:lnTo>
                    <a:pt x="150" y="128"/>
                  </a:lnTo>
                  <a:lnTo>
                    <a:pt x="150" y="126"/>
                  </a:lnTo>
                  <a:lnTo>
                    <a:pt x="152" y="126"/>
                  </a:lnTo>
                  <a:lnTo>
                    <a:pt x="154" y="126"/>
                  </a:lnTo>
                  <a:lnTo>
                    <a:pt x="156" y="124"/>
                  </a:lnTo>
                  <a:lnTo>
                    <a:pt x="158" y="124"/>
                  </a:lnTo>
                  <a:lnTo>
                    <a:pt x="162" y="124"/>
                  </a:lnTo>
                  <a:lnTo>
                    <a:pt x="166" y="122"/>
                  </a:lnTo>
                  <a:lnTo>
                    <a:pt x="168" y="122"/>
                  </a:lnTo>
                  <a:lnTo>
                    <a:pt x="170" y="120"/>
                  </a:lnTo>
                  <a:lnTo>
                    <a:pt x="174" y="118"/>
                  </a:lnTo>
                  <a:lnTo>
                    <a:pt x="176" y="118"/>
                  </a:lnTo>
                  <a:lnTo>
                    <a:pt x="180" y="116"/>
                  </a:lnTo>
                  <a:lnTo>
                    <a:pt x="184" y="114"/>
                  </a:lnTo>
                  <a:lnTo>
                    <a:pt x="186" y="114"/>
                  </a:lnTo>
                  <a:lnTo>
                    <a:pt x="188" y="114"/>
                  </a:lnTo>
                  <a:lnTo>
                    <a:pt x="188" y="112"/>
                  </a:lnTo>
                  <a:lnTo>
                    <a:pt x="186" y="110"/>
                  </a:lnTo>
                  <a:lnTo>
                    <a:pt x="184" y="110"/>
                  </a:lnTo>
                  <a:lnTo>
                    <a:pt x="184" y="108"/>
                  </a:lnTo>
                  <a:lnTo>
                    <a:pt x="182" y="108"/>
                  </a:lnTo>
                  <a:lnTo>
                    <a:pt x="180" y="106"/>
                  </a:lnTo>
                  <a:lnTo>
                    <a:pt x="182" y="104"/>
                  </a:lnTo>
                  <a:lnTo>
                    <a:pt x="182" y="102"/>
                  </a:lnTo>
                  <a:lnTo>
                    <a:pt x="184" y="100"/>
                  </a:lnTo>
                  <a:lnTo>
                    <a:pt x="184" y="98"/>
                  </a:lnTo>
                  <a:lnTo>
                    <a:pt x="186" y="98"/>
                  </a:lnTo>
                  <a:lnTo>
                    <a:pt x="186" y="96"/>
                  </a:lnTo>
                  <a:lnTo>
                    <a:pt x="186" y="92"/>
                  </a:lnTo>
                  <a:lnTo>
                    <a:pt x="186" y="90"/>
                  </a:lnTo>
                  <a:lnTo>
                    <a:pt x="186" y="88"/>
                  </a:lnTo>
                  <a:lnTo>
                    <a:pt x="188" y="86"/>
                  </a:lnTo>
                  <a:lnTo>
                    <a:pt x="190" y="86"/>
                  </a:lnTo>
                  <a:lnTo>
                    <a:pt x="192" y="84"/>
                  </a:lnTo>
                  <a:lnTo>
                    <a:pt x="194" y="82"/>
                  </a:lnTo>
                  <a:lnTo>
                    <a:pt x="194" y="80"/>
                  </a:lnTo>
                  <a:lnTo>
                    <a:pt x="192" y="80"/>
                  </a:lnTo>
                  <a:lnTo>
                    <a:pt x="192" y="76"/>
                  </a:lnTo>
                  <a:lnTo>
                    <a:pt x="192" y="74"/>
                  </a:lnTo>
                  <a:lnTo>
                    <a:pt x="192" y="72"/>
                  </a:lnTo>
                  <a:lnTo>
                    <a:pt x="192" y="70"/>
                  </a:lnTo>
                  <a:lnTo>
                    <a:pt x="192" y="68"/>
                  </a:lnTo>
                  <a:lnTo>
                    <a:pt x="192" y="66"/>
                  </a:lnTo>
                  <a:lnTo>
                    <a:pt x="192" y="64"/>
                  </a:lnTo>
                  <a:lnTo>
                    <a:pt x="192" y="62"/>
                  </a:lnTo>
                  <a:lnTo>
                    <a:pt x="192" y="60"/>
                  </a:lnTo>
                  <a:lnTo>
                    <a:pt x="192" y="58"/>
                  </a:lnTo>
                  <a:lnTo>
                    <a:pt x="192" y="56"/>
                  </a:lnTo>
                  <a:lnTo>
                    <a:pt x="192" y="54"/>
                  </a:lnTo>
                  <a:lnTo>
                    <a:pt x="192" y="52"/>
                  </a:lnTo>
                  <a:lnTo>
                    <a:pt x="192" y="50"/>
                  </a:lnTo>
                  <a:lnTo>
                    <a:pt x="194" y="50"/>
                  </a:lnTo>
                  <a:lnTo>
                    <a:pt x="196" y="50"/>
                  </a:lnTo>
                  <a:lnTo>
                    <a:pt x="198" y="48"/>
                  </a:lnTo>
                  <a:lnTo>
                    <a:pt x="198" y="46"/>
                  </a:lnTo>
                  <a:lnTo>
                    <a:pt x="198" y="44"/>
                  </a:lnTo>
                  <a:lnTo>
                    <a:pt x="196" y="44"/>
                  </a:lnTo>
                  <a:close/>
                </a:path>
              </a:pathLst>
            </a:custGeom>
            <a:grpFill/>
            <a:ln w="3175">
              <a:solidFill>
                <a:schemeClr val="bg1"/>
              </a:solidFill>
              <a:round/>
              <a:headEnd/>
              <a:tailEnd/>
            </a:ln>
          </p:spPr>
          <p:txBody>
            <a:bodyPr/>
            <a:lstStyle/>
            <a:p>
              <a:endParaRPr lang="en-US" dirty="0"/>
            </a:p>
          </p:txBody>
        </p:sp>
        <p:sp>
          <p:nvSpPr>
            <p:cNvPr id="752" name="Freeform 73"/>
            <p:cNvSpPr>
              <a:spLocks noChangeAspect="1"/>
            </p:cNvSpPr>
            <p:nvPr/>
          </p:nvSpPr>
          <p:spPr bwMode="auto">
            <a:xfrm>
              <a:off x="2891" y="2305"/>
              <a:ext cx="322" cy="362"/>
            </a:xfrm>
            <a:custGeom>
              <a:avLst/>
              <a:gdLst/>
              <a:ahLst/>
              <a:cxnLst>
                <a:cxn ang="0">
                  <a:pos x="300" y="90"/>
                </a:cxn>
                <a:cxn ang="0">
                  <a:pos x="310" y="80"/>
                </a:cxn>
                <a:cxn ang="0">
                  <a:pos x="318" y="58"/>
                </a:cxn>
                <a:cxn ang="0">
                  <a:pos x="314" y="42"/>
                </a:cxn>
                <a:cxn ang="0">
                  <a:pos x="308" y="30"/>
                </a:cxn>
                <a:cxn ang="0">
                  <a:pos x="288" y="20"/>
                </a:cxn>
                <a:cxn ang="0">
                  <a:pos x="264" y="18"/>
                </a:cxn>
                <a:cxn ang="0">
                  <a:pos x="254" y="4"/>
                </a:cxn>
                <a:cxn ang="0">
                  <a:pos x="232" y="4"/>
                </a:cxn>
                <a:cxn ang="0">
                  <a:pos x="218" y="8"/>
                </a:cxn>
                <a:cxn ang="0">
                  <a:pos x="200" y="12"/>
                </a:cxn>
                <a:cxn ang="0">
                  <a:pos x="182" y="12"/>
                </a:cxn>
                <a:cxn ang="0">
                  <a:pos x="166" y="24"/>
                </a:cxn>
                <a:cxn ang="0">
                  <a:pos x="146" y="20"/>
                </a:cxn>
                <a:cxn ang="0">
                  <a:pos x="132" y="10"/>
                </a:cxn>
                <a:cxn ang="0">
                  <a:pos x="110" y="20"/>
                </a:cxn>
                <a:cxn ang="0">
                  <a:pos x="104" y="34"/>
                </a:cxn>
                <a:cxn ang="0">
                  <a:pos x="102" y="58"/>
                </a:cxn>
                <a:cxn ang="0">
                  <a:pos x="96" y="94"/>
                </a:cxn>
                <a:cxn ang="0">
                  <a:pos x="92" y="116"/>
                </a:cxn>
                <a:cxn ang="0">
                  <a:pos x="68" y="146"/>
                </a:cxn>
                <a:cxn ang="0">
                  <a:pos x="62" y="180"/>
                </a:cxn>
                <a:cxn ang="0">
                  <a:pos x="42" y="198"/>
                </a:cxn>
                <a:cxn ang="0">
                  <a:pos x="28" y="190"/>
                </a:cxn>
                <a:cxn ang="0">
                  <a:pos x="16" y="192"/>
                </a:cxn>
                <a:cxn ang="0">
                  <a:pos x="4" y="206"/>
                </a:cxn>
                <a:cxn ang="0">
                  <a:pos x="14" y="218"/>
                </a:cxn>
                <a:cxn ang="0">
                  <a:pos x="28" y="216"/>
                </a:cxn>
                <a:cxn ang="0">
                  <a:pos x="46" y="218"/>
                </a:cxn>
                <a:cxn ang="0">
                  <a:pos x="64" y="216"/>
                </a:cxn>
                <a:cxn ang="0">
                  <a:pos x="76" y="234"/>
                </a:cxn>
                <a:cxn ang="0">
                  <a:pos x="86" y="254"/>
                </a:cxn>
                <a:cxn ang="0">
                  <a:pos x="96" y="260"/>
                </a:cxn>
                <a:cxn ang="0">
                  <a:pos x="110" y="258"/>
                </a:cxn>
                <a:cxn ang="0">
                  <a:pos x="122" y="250"/>
                </a:cxn>
                <a:cxn ang="0">
                  <a:pos x="134" y="240"/>
                </a:cxn>
                <a:cxn ang="0">
                  <a:pos x="150" y="246"/>
                </a:cxn>
                <a:cxn ang="0">
                  <a:pos x="160" y="254"/>
                </a:cxn>
                <a:cxn ang="0">
                  <a:pos x="162" y="272"/>
                </a:cxn>
                <a:cxn ang="0">
                  <a:pos x="166" y="296"/>
                </a:cxn>
                <a:cxn ang="0">
                  <a:pos x="168" y="320"/>
                </a:cxn>
                <a:cxn ang="0">
                  <a:pos x="184" y="316"/>
                </a:cxn>
                <a:cxn ang="0">
                  <a:pos x="198" y="314"/>
                </a:cxn>
                <a:cxn ang="0">
                  <a:pos x="204" y="324"/>
                </a:cxn>
                <a:cxn ang="0">
                  <a:pos x="218" y="320"/>
                </a:cxn>
                <a:cxn ang="0">
                  <a:pos x="244" y="334"/>
                </a:cxn>
                <a:cxn ang="0">
                  <a:pos x="258" y="334"/>
                </a:cxn>
                <a:cxn ang="0">
                  <a:pos x="266" y="342"/>
                </a:cxn>
                <a:cxn ang="0">
                  <a:pos x="280" y="358"/>
                </a:cxn>
                <a:cxn ang="0">
                  <a:pos x="292" y="362"/>
                </a:cxn>
                <a:cxn ang="0">
                  <a:pos x="292" y="338"/>
                </a:cxn>
                <a:cxn ang="0">
                  <a:pos x="278" y="336"/>
                </a:cxn>
                <a:cxn ang="0">
                  <a:pos x="276" y="294"/>
                </a:cxn>
                <a:cxn ang="0">
                  <a:pos x="278" y="278"/>
                </a:cxn>
                <a:cxn ang="0">
                  <a:pos x="300" y="264"/>
                </a:cxn>
                <a:cxn ang="0">
                  <a:pos x="302" y="242"/>
                </a:cxn>
                <a:cxn ang="0">
                  <a:pos x="286" y="220"/>
                </a:cxn>
                <a:cxn ang="0">
                  <a:pos x="286" y="178"/>
                </a:cxn>
                <a:cxn ang="0">
                  <a:pos x="286" y="162"/>
                </a:cxn>
                <a:cxn ang="0">
                  <a:pos x="288" y="146"/>
                </a:cxn>
              </a:cxnLst>
              <a:rect l="0" t="0" r="r" b="b"/>
              <a:pathLst>
                <a:path w="322" h="362">
                  <a:moveTo>
                    <a:pt x="296" y="114"/>
                  </a:moveTo>
                  <a:lnTo>
                    <a:pt x="296" y="110"/>
                  </a:lnTo>
                  <a:lnTo>
                    <a:pt x="296" y="108"/>
                  </a:lnTo>
                  <a:lnTo>
                    <a:pt x="296" y="106"/>
                  </a:lnTo>
                  <a:lnTo>
                    <a:pt x="296" y="104"/>
                  </a:lnTo>
                  <a:lnTo>
                    <a:pt x="296" y="102"/>
                  </a:lnTo>
                  <a:lnTo>
                    <a:pt x="298" y="100"/>
                  </a:lnTo>
                  <a:lnTo>
                    <a:pt x="298" y="98"/>
                  </a:lnTo>
                  <a:lnTo>
                    <a:pt x="298" y="96"/>
                  </a:lnTo>
                  <a:lnTo>
                    <a:pt x="298" y="94"/>
                  </a:lnTo>
                  <a:lnTo>
                    <a:pt x="300" y="94"/>
                  </a:lnTo>
                  <a:lnTo>
                    <a:pt x="300" y="92"/>
                  </a:lnTo>
                  <a:lnTo>
                    <a:pt x="300" y="90"/>
                  </a:lnTo>
                  <a:lnTo>
                    <a:pt x="302" y="88"/>
                  </a:lnTo>
                  <a:lnTo>
                    <a:pt x="304" y="86"/>
                  </a:lnTo>
                  <a:lnTo>
                    <a:pt x="304" y="84"/>
                  </a:lnTo>
                  <a:lnTo>
                    <a:pt x="304" y="82"/>
                  </a:lnTo>
                  <a:lnTo>
                    <a:pt x="306" y="82"/>
                  </a:lnTo>
                  <a:lnTo>
                    <a:pt x="308" y="82"/>
                  </a:lnTo>
                  <a:lnTo>
                    <a:pt x="308" y="80"/>
                  </a:lnTo>
                  <a:lnTo>
                    <a:pt x="310" y="80"/>
                  </a:lnTo>
                  <a:lnTo>
                    <a:pt x="310" y="78"/>
                  </a:lnTo>
                  <a:lnTo>
                    <a:pt x="312" y="78"/>
                  </a:lnTo>
                  <a:lnTo>
                    <a:pt x="314" y="74"/>
                  </a:lnTo>
                  <a:lnTo>
                    <a:pt x="316" y="72"/>
                  </a:lnTo>
                  <a:lnTo>
                    <a:pt x="318" y="68"/>
                  </a:lnTo>
                  <a:lnTo>
                    <a:pt x="320" y="66"/>
                  </a:lnTo>
                  <a:lnTo>
                    <a:pt x="322" y="64"/>
                  </a:lnTo>
                  <a:lnTo>
                    <a:pt x="322" y="62"/>
                  </a:lnTo>
                  <a:lnTo>
                    <a:pt x="322" y="60"/>
                  </a:lnTo>
                  <a:lnTo>
                    <a:pt x="320" y="60"/>
                  </a:lnTo>
                  <a:lnTo>
                    <a:pt x="318" y="58"/>
                  </a:lnTo>
                  <a:lnTo>
                    <a:pt x="316" y="58"/>
                  </a:lnTo>
                  <a:lnTo>
                    <a:pt x="314" y="58"/>
                  </a:lnTo>
                  <a:lnTo>
                    <a:pt x="312" y="58"/>
                  </a:lnTo>
                  <a:lnTo>
                    <a:pt x="312" y="56"/>
                  </a:lnTo>
                  <a:lnTo>
                    <a:pt x="312" y="54"/>
                  </a:lnTo>
                  <a:lnTo>
                    <a:pt x="314" y="50"/>
                  </a:lnTo>
                  <a:lnTo>
                    <a:pt x="314" y="48"/>
                  </a:lnTo>
                  <a:lnTo>
                    <a:pt x="314" y="46"/>
                  </a:lnTo>
                  <a:lnTo>
                    <a:pt x="312" y="46"/>
                  </a:lnTo>
                  <a:lnTo>
                    <a:pt x="312" y="44"/>
                  </a:lnTo>
                  <a:lnTo>
                    <a:pt x="314" y="44"/>
                  </a:lnTo>
                  <a:lnTo>
                    <a:pt x="314" y="42"/>
                  </a:lnTo>
                  <a:lnTo>
                    <a:pt x="316" y="42"/>
                  </a:lnTo>
                  <a:lnTo>
                    <a:pt x="316" y="40"/>
                  </a:lnTo>
                  <a:lnTo>
                    <a:pt x="314" y="38"/>
                  </a:lnTo>
                  <a:lnTo>
                    <a:pt x="314" y="36"/>
                  </a:lnTo>
                  <a:lnTo>
                    <a:pt x="312" y="36"/>
                  </a:lnTo>
                  <a:lnTo>
                    <a:pt x="310" y="36"/>
                  </a:lnTo>
                  <a:lnTo>
                    <a:pt x="310" y="34"/>
                  </a:lnTo>
                  <a:lnTo>
                    <a:pt x="308" y="32"/>
                  </a:lnTo>
                  <a:lnTo>
                    <a:pt x="308" y="30"/>
                  </a:lnTo>
                  <a:lnTo>
                    <a:pt x="306" y="30"/>
                  </a:lnTo>
                  <a:lnTo>
                    <a:pt x="302" y="28"/>
                  </a:lnTo>
                  <a:lnTo>
                    <a:pt x="300" y="26"/>
                  </a:lnTo>
                  <a:lnTo>
                    <a:pt x="300" y="24"/>
                  </a:lnTo>
                  <a:lnTo>
                    <a:pt x="298" y="20"/>
                  </a:lnTo>
                  <a:lnTo>
                    <a:pt x="296" y="18"/>
                  </a:lnTo>
                  <a:lnTo>
                    <a:pt x="296" y="16"/>
                  </a:lnTo>
                  <a:lnTo>
                    <a:pt x="294" y="16"/>
                  </a:lnTo>
                  <a:lnTo>
                    <a:pt x="294" y="14"/>
                  </a:lnTo>
                  <a:lnTo>
                    <a:pt x="292" y="14"/>
                  </a:lnTo>
                  <a:lnTo>
                    <a:pt x="290" y="16"/>
                  </a:lnTo>
                  <a:lnTo>
                    <a:pt x="290" y="18"/>
                  </a:lnTo>
                  <a:lnTo>
                    <a:pt x="290" y="20"/>
                  </a:lnTo>
                  <a:lnTo>
                    <a:pt x="288" y="20"/>
                  </a:lnTo>
                  <a:lnTo>
                    <a:pt x="286" y="20"/>
                  </a:lnTo>
                  <a:lnTo>
                    <a:pt x="284" y="20"/>
                  </a:lnTo>
                  <a:lnTo>
                    <a:pt x="282" y="20"/>
                  </a:lnTo>
                  <a:lnTo>
                    <a:pt x="282" y="18"/>
                  </a:lnTo>
                  <a:lnTo>
                    <a:pt x="280" y="18"/>
                  </a:lnTo>
                  <a:lnTo>
                    <a:pt x="280" y="16"/>
                  </a:lnTo>
                  <a:lnTo>
                    <a:pt x="278" y="18"/>
                  </a:lnTo>
                  <a:lnTo>
                    <a:pt x="276" y="18"/>
                  </a:lnTo>
                  <a:lnTo>
                    <a:pt x="274" y="20"/>
                  </a:lnTo>
                  <a:lnTo>
                    <a:pt x="274" y="22"/>
                  </a:lnTo>
                  <a:lnTo>
                    <a:pt x="272" y="22"/>
                  </a:lnTo>
                  <a:lnTo>
                    <a:pt x="270" y="20"/>
                  </a:lnTo>
                  <a:lnTo>
                    <a:pt x="266" y="20"/>
                  </a:lnTo>
                  <a:lnTo>
                    <a:pt x="264" y="18"/>
                  </a:lnTo>
                  <a:lnTo>
                    <a:pt x="262" y="18"/>
                  </a:lnTo>
                  <a:lnTo>
                    <a:pt x="262" y="16"/>
                  </a:lnTo>
                  <a:lnTo>
                    <a:pt x="262" y="14"/>
                  </a:lnTo>
                  <a:lnTo>
                    <a:pt x="262" y="12"/>
                  </a:lnTo>
                  <a:lnTo>
                    <a:pt x="258" y="10"/>
                  </a:lnTo>
                  <a:lnTo>
                    <a:pt x="258" y="8"/>
                  </a:lnTo>
                  <a:lnTo>
                    <a:pt x="256" y="6"/>
                  </a:lnTo>
                  <a:lnTo>
                    <a:pt x="254" y="6"/>
                  </a:lnTo>
                  <a:lnTo>
                    <a:pt x="254" y="4"/>
                  </a:lnTo>
                  <a:lnTo>
                    <a:pt x="254" y="2"/>
                  </a:lnTo>
                  <a:lnTo>
                    <a:pt x="252" y="2"/>
                  </a:lnTo>
                  <a:lnTo>
                    <a:pt x="252" y="4"/>
                  </a:lnTo>
                  <a:lnTo>
                    <a:pt x="250" y="6"/>
                  </a:lnTo>
                  <a:lnTo>
                    <a:pt x="248" y="6"/>
                  </a:lnTo>
                  <a:lnTo>
                    <a:pt x="246" y="8"/>
                  </a:lnTo>
                  <a:lnTo>
                    <a:pt x="244" y="8"/>
                  </a:lnTo>
                  <a:lnTo>
                    <a:pt x="242" y="8"/>
                  </a:lnTo>
                  <a:lnTo>
                    <a:pt x="240" y="8"/>
                  </a:lnTo>
                  <a:lnTo>
                    <a:pt x="238" y="8"/>
                  </a:lnTo>
                  <a:lnTo>
                    <a:pt x="236" y="6"/>
                  </a:lnTo>
                  <a:lnTo>
                    <a:pt x="234" y="4"/>
                  </a:lnTo>
                  <a:lnTo>
                    <a:pt x="232" y="4"/>
                  </a:lnTo>
                  <a:lnTo>
                    <a:pt x="230" y="4"/>
                  </a:lnTo>
                  <a:lnTo>
                    <a:pt x="228" y="4"/>
                  </a:lnTo>
                  <a:lnTo>
                    <a:pt x="228" y="6"/>
                  </a:lnTo>
                  <a:lnTo>
                    <a:pt x="228" y="4"/>
                  </a:lnTo>
                  <a:lnTo>
                    <a:pt x="226" y="2"/>
                  </a:lnTo>
                  <a:lnTo>
                    <a:pt x="224" y="2"/>
                  </a:lnTo>
                  <a:lnTo>
                    <a:pt x="224" y="0"/>
                  </a:lnTo>
                  <a:lnTo>
                    <a:pt x="222" y="0"/>
                  </a:lnTo>
                  <a:lnTo>
                    <a:pt x="220" y="2"/>
                  </a:lnTo>
                  <a:lnTo>
                    <a:pt x="220" y="4"/>
                  </a:lnTo>
                  <a:lnTo>
                    <a:pt x="218" y="4"/>
                  </a:lnTo>
                  <a:lnTo>
                    <a:pt x="218" y="6"/>
                  </a:lnTo>
                  <a:lnTo>
                    <a:pt x="218" y="8"/>
                  </a:lnTo>
                  <a:lnTo>
                    <a:pt x="216" y="8"/>
                  </a:lnTo>
                  <a:lnTo>
                    <a:pt x="216" y="10"/>
                  </a:lnTo>
                  <a:lnTo>
                    <a:pt x="214" y="10"/>
                  </a:lnTo>
                  <a:lnTo>
                    <a:pt x="212" y="10"/>
                  </a:lnTo>
                  <a:lnTo>
                    <a:pt x="210" y="10"/>
                  </a:lnTo>
                  <a:lnTo>
                    <a:pt x="208" y="8"/>
                  </a:lnTo>
                  <a:lnTo>
                    <a:pt x="206" y="8"/>
                  </a:lnTo>
                  <a:lnTo>
                    <a:pt x="206" y="6"/>
                  </a:lnTo>
                  <a:lnTo>
                    <a:pt x="204" y="8"/>
                  </a:lnTo>
                  <a:lnTo>
                    <a:pt x="202" y="10"/>
                  </a:lnTo>
                  <a:lnTo>
                    <a:pt x="200" y="12"/>
                  </a:lnTo>
                  <a:lnTo>
                    <a:pt x="198" y="12"/>
                  </a:lnTo>
                  <a:lnTo>
                    <a:pt x="196" y="12"/>
                  </a:lnTo>
                  <a:lnTo>
                    <a:pt x="194" y="12"/>
                  </a:lnTo>
                  <a:lnTo>
                    <a:pt x="194" y="14"/>
                  </a:lnTo>
                  <a:lnTo>
                    <a:pt x="192" y="14"/>
                  </a:lnTo>
                  <a:lnTo>
                    <a:pt x="190" y="16"/>
                  </a:lnTo>
                  <a:lnTo>
                    <a:pt x="188" y="18"/>
                  </a:lnTo>
                  <a:lnTo>
                    <a:pt x="186" y="16"/>
                  </a:lnTo>
                  <a:lnTo>
                    <a:pt x="184" y="14"/>
                  </a:lnTo>
                  <a:lnTo>
                    <a:pt x="182" y="12"/>
                  </a:lnTo>
                  <a:lnTo>
                    <a:pt x="180" y="12"/>
                  </a:lnTo>
                  <a:lnTo>
                    <a:pt x="180" y="14"/>
                  </a:lnTo>
                  <a:lnTo>
                    <a:pt x="178" y="16"/>
                  </a:lnTo>
                  <a:lnTo>
                    <a:pt x="176" y="18"/>
                  </a:lnTo>
                  <a:lnTo>
                    <a:pt x="174" y="20"/>
                  </a:lnTo>
                  <a:lnTo>
                    <a:pt x="174" y="22"/>
                  </a:lnTo>
                  <a:lnTo>
                    <a:pt x="174" y="24"/>
                  </a:lnTo>
                  <a:lnTo>
                    <a:pt x="172" y="26"/>
                  </a:lnTo>
                  <a:lnTo>
                    <a:pt x="170" y="26"/>
                  </a:lnTo>
                  <a:lnTo>
                    <a:pt x="168" y="26"/>
                  </a:lnTo>
                  <a:lnTo>
                    <a:pt x="168" y="24"/>
                  </a:lnTo>
                  <a:lnTo>
                    <a:pt x="166" y="24"/>
                  </a:lnTo>
                  <a:lnTo>
                    <a:pt x="164" y="22"/>
                  </a:lnTo>
                  <a:lnTo>
                    <a:pt x="162" y="22"/>
                  </a:lnTo>
                  <a:lnTo>
                    <a:pt x="158" y="22"/>
                  </a:lnTo>
                  <a:lnTo>
                    <a:pt x="156" y="22"/>
                  </a:lnTo>
                  <a:lnTo>
                    <a:pt x="154" y="22"/>
                  </a:lnTo>
                  <a:lnTo>
                    <a:pt x="152" y="22"/>
                  </a:lnTo>
                  <a:lnTo>
                    <a:pt x="150" y="22"/>
                  </a:lnTo>
                  <a:lnTo>
                    <a:pt x="150" y="20"/>
                  </a:lnTo>
                  <a:lnTo>
                    <a:pt x="148" y="20"/>
                  </a:lnTo>
                  <a:lnTo>
                    <a:pt x="146" y="20"/>
                  </a:lnTo>
                  <a:lnTo>
                    <a:pt x="144" y="20"/>
                  </a:lnTo>
                  <a:lnTo>
                    <a:pt x="140" y="20"/>
                  </a:lnTo>
                  <a:lnTo>
                    <a:pt x="138" y="18"/>
                  </a:lnTo>
                  <a:lnTo>
                    <a:pt x="138" y="16"/>
                  </a:lnTo>
                  <a:lnTo>
                    <a:pt x="138" y="14"/>
                  </a:lnTo>
                  <a:lnTo>
                    <a:pt x="138" y="12"/>
                  </a:lnTo>
                  <a:lnTo>
                    <a:pt x="136" y="12"/>
                  </a:lnTo>
                  <a:lnTo>
                    <a:pt x="134" y="12"/>
                  </a:lnTo>
                  <a:lnTo>
                    <a:pt x="132" y="12"/>
                  </a:lnTo>
                  <a:lnTo>
                    <a:pt x="132" y="10"/>
                  </a:lnTo>
                  <a:lnTo>
                    <a:pt x="130" y="8"/>
                  </a:lnTo>
                  <a:lnTo>
                    <a:pt x="130" y="6"/>
                  </a:lnTo>
                  <a:lnTo>
                    <a:pt x="126" y="6"/>
                  </a:lnTo>
                  <a:lnTo>
                    <a:pt x="124" y="6"/>
                  </a:lnTo>
                  <a:lnTo>
                    <a:pt x="122" y="6"/>
                  </a:lnTo>
                  <a:lnTo>
                    <a:pt x="120" y="6"/>
                  </a:lnTo>
                  <a:lnTo>
                    <a:pt x="118" y="6"/>
                  </a:lnTo>
                  <a:lnTo>
                    <a:pt x="116" y="8"/>
                  </a:lnTo>
                  <a:lnTo>
                    <a:pt x="116" y="10"/>
                  </a:lnTo>
                  <a:lnTo>
                    <a:pt x="116" y="12"/>
                  </a:lnTo>
                  <a:lnTo>
                    <a:pt x="116" y="14"/>
                  </a:lnTo>
                  <a:lnTo>
                    <a:pt x="114" y="16"/>
                  </a:lnTo>
                  <a:lnTo>
                    <a:pt x="114" y="18"/>
                  </a:lnTo>
                  <a:lnTo>
                    <a:pt x="112" y="18"/>
                  </a:lnTo>
                  <a:lnTo>
                    <a:pt x="112" y="20"/>
                  </a:lnTo>
                  <a:lnTo>
                    <a:pt x="110" y="20"/>
                  </a:lnTo>
                  <a:lnTo>
                    <a:pt x="108" y="20"/>
                  </a:lnTo>
                  <a:lnTo>
                    <a:pt x="108" y="22"/>
                  </a:lnTo>
                  <a:lnTo>
                    <a:pt x="106" y="22"/>
                  </a:lnTo>
                  <a:lnTo>
                    <a:pt x="106" y="24"/>
                  </a:lnTo>
                  <a:lnTo>
                    <a:pt x="108" y="26"/>
                  </a:lnTo>
                  <a:lnTo>
                    <a:pt x="108" y="28"/>
                  </a:lnTo>
                  <a:lnTo>
                    <a:pt x="108" y="30"/>
                  </a:lnTo>
                  <a:lnTo>
                    <a:pt x="106" y="32"/>
                  </a:lnTo>
                  <a:lnTo>
                    <a:pt x="104" y="34"/>
                  </a:lnTo>
                  <a:lnTo>
                    <a:pt x="106" y="36"/>
                  </a:lnTo>
                  <a:lnTo>
                    <a:pt x="106" y="38"/>
                  </a:lnTo>
                  <a:lnTo>
                    <a:pt x="108" y="38"/>
                  </a:lnTo>
                  <a:lnTo>
                    <a:pt x="108" y="40"/>
                  </a:lnTo>
                  <a:lnTo>
                    <a:pt x="108" y="42"/>
                  </a:lnTo>
                  <a:lnTo>
                    <a:pt x="108" y="44"/>
                  </a:lnTo>
                  <a:lnTo>
                    <a:pt x="106" y="46"/>
                  </a:lnTo>
                  <a:lnTo>
                    <a:pt x="106" y="50"/>
                  </a:lnTo>
                  <a:lnTo>
                    <a:pt x="104" y="52"/>
                  </a:lnTo>
                  <a:lnTo>
                    <a:pt x="102" y="54"/>
                  </a:lnTo>
                  <a:lnTo>
                    <a:pt x="102" y="58"/>
                  </a:lnTo>
                  <a:lnTo>
                    <a:pt x="100" y="60"/>
                  </a:lnTo>
                  <a:lnTo>
                    <a:pt x="98" y="62"/>
                  </a:lnTo>
                  <a:lnTo>
                    <a:pt x="96" y="64"/>
                  </a:lnTo>
                  <a:lnTo>
                    <a:pt x="96" y="68"/>
                  </a:lnTo>
                  <a:lnTo>
                    <a:pt x="98" y="72"/>
                  </a:lnTo>
                  <a:lnTo>
                    <a:pt x="98" y="74"/>
                  </a:lnTo>
                  <a:lnTo>
                    <a:pt x="98" y="76"/>
                  </a:lnTo>
                  <a:lnTo>
                    <a:pt x="98" y="78"/>
                  </a:lnTo>
                  <a:lnTo>
                    <a:pt x="98" y="80"/>
                  </a:lnTo>
                  <a:lnTo>
                    <a:pt x="96" y="84"/>
                  </a:lnTo>
                  <a:lnTo>
                    <a:pt x="96" y="86"/>
                  </a:lnTo>
                  <a:lnTo>
                    <a:pt x="94" y="86"/>
                  </a:lnTo>
                  <a:lnTo>
                    <a:pt x="94" y="88"/>
                  </a:lnTo>
                  <a:lnTo>
                    <a:pt x="94" y="90"/>
                  </a:lnTo>
                  <a:lnTo>
                    <a:pt x="96" y="92"/>
                  </a:lnTo>
                  <a:lnTo>
                    <a:pt x="96" y="94"/>
                  </a:lnTo>
                  <a:lnTo>
                    <a:pt x="96" y="96"/>
                  </a:lnTo>
                  <a:lnTo>
                    <a:pt x="96" y="98"/>
                  </a:lnTo>
                  <a:lnTo>
                    <a:pt x="96" y="100"/>
                  </a:lnTo>
                  <a:lnTo>
                    <a:pt x="94" y="102"/>
                  </a:lnTo>
                  <a:lnTo>
                    <a:pt x="94" y="104"/>
                  </a:lnTo>
                  <a:lnTo>
                    <a:pt x="92" y="104"/>
                  </a:lnTo>
                  <a:lnTo>
                    <a:pt x="92" y="106"/>
                  </a:lnTo>
                  <a:lnTo>
                    <a:pt x="92" y="108"/>
                  </a:lnTo>
                  <a:lnTo>
                    <a:pt x="92" y="110"/>
                  </a:lnTo>
                  <a:lnTo>
                    <a:pt x="92" y="112"/>
                  </a:lnTo>
                  <a:lnTo>
                    <a:pt x="92" y="114"/>
                  </a:lnTo>
                  <a:lnTo>
                    <a:pt x="92" y="116"/>
                  </a:lnTo>
                  <a:lnTo>
                    <a:pt x="92" y="118"/>
                  </a:lnTo>
                  <a:lnTo>
                    <a:pt x="90" y="120"/>
                  </a:lnTo>
                  <a:lnTo>
                    <a:pt x="88" y="122"/>
                  </a:lnTo>
                  <a:lnTo>
                    <a:pt x="86" y="122"/>
                  </a:lnTo>
                  <a:lnTo>
                    <a:pt x="84" y="124"/>
                  </a:lnTo>
                  <a:lnTo>
                    <a:pt x="80" y="126"/>
                  </a:lnTo>
                  <a:lnTo>
                    <a:pt x="78" y="128"/>
                  </a:lnTo>
                  <a:lnTo>
                    <a:pt x="76" y="128"/>
                  </a:lnTo>
                  <a:lnTo>
                    <a:pt x="74" y="130"/>
                  </a:lnTo>
                  <a:lnTo>
                    <a:pt x="74" y="132"/>
                  </a:lnTo>
                  <a:lnTo>
                    <a:pt x="74" y="134"/>
                  </a:lnTo>
                  <a:lnTo>
                    <a:pt x="72" y="138"/>
                  </a:lnTo>
                  <a:lnTo>
                    <a:pt x="72" y="140"/>
                  </a:lnTo>
                  <a:lnTo>
                    <a:pt x="72" y="142"/>
                  </a:lnTo>
                  <a:lnTo>
                    <a:pt x="72" y="144"/>
                  </a:lnTo>
                  <a:lnTo>
                    <a:pt x="70" y="144"/>
                  </a:lnTo>
                  <a:lnTo>
                    <a:pt x="70" y="146"/>
                  </a:lnTo>
                  <a:lnTo>
                    <a:pt x="68" y="146"/>
                  </a:lnTo>
                  <a:lnTo>
                    <a:pt x="66" y="146"/>
                  </a:lnTo>
                  <a:lnTo>
                    <a:pt x="66" y="152"/>
                  </a:lnTo>
                  <a:lnTo>
                    <a:pt x="66" y="154"/>
                  </a:lnTo>
                  <a:lnTo>
                    <a:pt x="66" y="158"/>
                  </a:lnTo>
                  <a:lnTo>
                    <a:pt x="66" y="162"/>
                  </a:lnTo>
                  <a:lnTo>
                    <a:pt x="66" y="164"/>
                  </a:lnTo>
                  <a:lnTo>
                    <a:pt x="66" y="166"/>
                  </a:lnTo>
                  <a:lnTo>
                    <a:pt x="66" y="168"/>
                  </a:lnTo>
                  <a:lnTo>
                    <a:pt x="68" y="170"/>
                  </a:lnTo>
                  <a:lnTo>
                    <a:pt x="66" y="172"/>
                  </a:lnTo>
                  <a:lnTo>
                    <a:pt x="64" y="174"/>
                  </a:lnTo>
                  <a:lnTo>
                    <a:pt x="64" y="178"/>
                  </a:lnTo>
                  <a:lnTo>
                    <a:pt x="62" y="180"/>
                  </a:lnTo>
                  <a:lnTo>
                    <a:pt x="60" y="182"/>
                  </a:lnTo>
                  <a:lnTo>
                    <a:pt x="58" y="182"/>
                  </a:lnTo>
                  <a:lnTo>
                    <a:pt x="56" y="182"/>
                  </a:lnTo>
                  <a:lnTo>
                    <a:pt x="54" y="182"/>
                  </a:lnTo>
                  <a:lnTo>
                    <a:pt x="54" y="184"/>
                  </a:lnTo>
                  <a:lnTo>
                    <a:pt x="52" y="184"/>
                  </a:lnTo>
                  <a:lnTo>
                    <a:pt x="52" y="186"/>
                  </a:lnTo>
                  <a:lnTo>
                    <a:pt x="50" y="186"/>
                  </a:lnTo>
                  <a:lnTo>
                    <a:pt x="48" y="190"/>
                  </a:lnTo>
                  <a:lnTo>
                    <a:pt x="46" y="192"/>
                  </a:lnTo>
                  <a:lnTo>
                    <a:pt x="46" y="194"/>
                  </a:lnTo>
                  <a:lnTo>
                    <a:pt x="44" y="196"/>
                  </a:lnTo>
                  <a:lnTo>
                    <a:pt x="42" y="196"/>
                  </a:lnTo>
                  <a:lnTo>
                    <a:pt x="42" y="198"/>
                  </a:lnTo>
                  <a:lnTo>
                    <a:pt x="40" y="198"/>
                  </a:lnTo>
                  <a:lnTo>
                    <a:pt x="38" y="198"/>
                  </a:lnTo>
                  <a:lnTo>
                    <a:pt x="36" y="198"/>
                  </a:lnTo>
                  <a:lnTo>
                    <a:pt x="34" y="196"/>
                  </a:lnTo>
                  <a:lnTo>
                    <a:pt x="36" y="194"/>
                  </a:lnTo>
                  <a:lnTo>
                    <a:pt x="36" y="192"/>
                  </a:lnTo>
                  <a:lnTo>
                    <a:pt x="36" y="190"/>
                  </a:lnTo>
                  <a:lnTo>
                    <a:pt x="36" y="188"/>
                  </a:lnTo>
                  <a:lnTo>
                    <a:pt x="34" y="186"/>
                  </a:lnTo>
                  <a:lnTo>
                    <a:pt x="32" y="188"/>
                  </a:lnTo>
                  <a:lnTo>
                    <a:pt x="30" y="190"/>
                  </a:lnTo>
                  <a:lnTo>
                    <a:pt x="28" y="190"/>
                  </a:lnTo>
                  <a:lnTo>
                    <a:pt x="26" y="190"/>
                  </a:lnTo>
                  <a:lnTo>
                    <a:pt x="24" y="190"/>
                  </a:lnTo>
                  <a:lnTo>
                    <a:pt x="24" y="192"/>
                  </a:lnTo>
                  <a:lnTo>
                    <a:pt x="24" y="194"/>
                  </a:lnTo>
                  <a:lnTo>
                    <a:pt x="22" y="196"/>
                  </a:lnTo>
                  <a:lnTo>
                    <a:pt x="22" y="198"/>
                  </a:lnTo>
                  <a:lnTo>
                    <a:pt x="20" y="198"/>
                  </a:lnTo>
                  <a:lnTo>
                    <a:pt x="18" y="198"/>
                  </a:lnTo>
                  <a:lnTo>
                    <a:pt x="18" y="196"/>
                  </a:lnTo>
                  <a:lnTo>
                    <a:pt x="16" y="196"/>
                  </a:lnTo>
                  <a:lnTo>
                    <a:pt x="16" y="194"/>
                  </a:lnTo>
                  <a:lnTo>
                    <a:pt x="16" y="192"/>
                  </a:lnTo>
                  <a:lnTo>
                    <a:pt x="14" y="192"/>
                  </a:lnTo>
                  <a:lnTo>
                    <a:pt x="14" y="194"/>
                  </a:lnTo>
                  <a:lnTo>
                    <a:pt x="12" y="194"/>
                  </a:lnTo>
                  <a:lnTo>
                    <a:pt x="12" y="196"/>
                  </a:lnTo>
                  <a:lnTo>
                    <a:pt x="8" y="198"/>
                  </a:lnTo>
                  <a:lnTo>
                    <a:pt x="6" y="200"/>
                  </a:lnTo>
                  <a:lnTo>
                    <a:pt x="4" y="200"/>
                  </a:lnTo>
                  <a:lnTo>
                    <a:pt x="4" y="202"/>
                  </a:lnTo>
                  <a:lnTo>
                    <a:pt x="2" y="202"/>
                  </a:lnTo>
                  <a:lnTo>
                    <a:pt x="4" y="204"/>
                  </a:lnTo>
                  <a:lnTo>
                    <a:pt x="4" y="206"/>
                  </a:lnTo>
                  <a:lnTo>
                    <a:pt x="4" y="208"/>
                  </a:lnTo>
                  <a:lnTo>
                    <a:pt x="6" y="210"/>
                  </a:lnTo>
                  <a:lnTo>
                    <a:pt x="6" y="212"/>
                  </a:lnTo>
                  <a:lnTo>
                    <a:pt x="4" y="212"/>
                  </a:lnTo>
                  <a:lnTo>
                    <a:pt x="4" y="214"/>
                  </a:lnTo>
                  <a:lnTo>
                    <a:pt x="2" y="214"/>
                  </a:lnTo>
                  <a:lnTo>
                    <a:pt x="0" y="216"/>
                  </a:lnTo>
                  <a:lnTo>
                    <a:pt x="2" y="218"/>
                  </a:lnTo>
                  <a:lnTo>
                    <a:pt x="4" y="220"/>
                  </a:lnTo>
                  <a:lnTo>
                    <a:pt x="6" y="220"/>
                  </a:lnTo>
                  <a:lnTo>
                    <a:pt x="8" y="218"/>
                  </a:lnTo>
                  <a:lnTo>
                    <a:pt x="10" y="218"/>
                  </a:lnTo>
                  <a:lnTo>
                    <a:pt x="12" y="218"/>
                  </a:lnTo>
                  <a:lnTo>
                    <a:pt x="14" y="218"/>
                  </a:lnTo>
                  <a:lnTo>
                    <a:pt x="16" y="218"/>
                  </a:lnTo>
                  <a:lnTo>
                    <a:pt x="18" y="218"/>
                  </a:lnTo>
                  <a:lnTo>
                    <a:pt x="20" y="218"/>
                  </a:lnTo>
                  <a:lnTo>
                    <a:pt x="22" y="218"/>
                  </a:lnTo>
                  <a:lnTo>
                    <a:pt x="24" y="218"/>
                  </a:lnTo>
                  <a:lnTo>
                    <a:pt x="26" y="216"/>
                  </a:lnTo>
                  <a:lnTo>
                    <a:pt x="28" y="216"/>
                  </a:lnTo>
                  <a:lnTo>
                    <a:pt x="30" y="218"/>
                  </a:lnTo>
                  <a:lnTo>
                    <a:pt x="32" y="218"/>
                  </a:lnTo>
                  <a:lnTo>
                    <a:pt x="34" y="218"/>
                  </a:lnTo>
                  <a:lnTo>
                    <a:pt x="36" y="218"/>
                  </a:lnTo>
                  <a:lnTo>
                    <a:pt x="38" y="218"/>
                  </a:lnTo>
                  <a:lnTo>
                    <a:pt x="40" y="218"/>
                  </a:lnTo>
                  <a:lnTo>
                    <a:pt x="42" y="218"/>
                  </a:lnTo>
                  <a:lnTo>
                    <a:pt x="44" y="218"/>
                  </a:lnTo>
                  <a:lnTo>
                    <a:pt x="46" y="218"/>
                  </a:lnTo>
                  <a:lnTo>
                    <a:pt x="48" y="218"/>
                  </a:lnTo>
                  <a:lnTo>
                    <a:pt x="50" y="218"/>
                  </a:lnTo>
                  <a:lnTo>
                    <a:pt x="52" y="218"/>
                  </a:lnTo>
                  <a:lnTo>
                    <a:pt x="54" y="218"/>
                  </a:lnTo>
                  <a:lnTo>
                    <a:pt x="56" y="218"/>
                  </a:lnTo>
                  <a:lnTo>
                    <a:pt x="58" y="216"/>
                  </a:lnTo>
                  <a:lnTo>
                    <a:pt x="60" y="216"/>
                  </a:lnTo>
                  <a:lnTo>
                    <a:pt x="62" y="216"/>
                  </a:lnTo>
                  <a:lnTo>
                    <a:pt x="64" y="218"/>
                  </a:lnTo>
                  <a:lnTo>
                    <a:pt x="64" y="216"/>
                  </a:lnTo>
                  <a:lnTo>
                    <a:pt x="66" y="216"/>
                  </a:lnTo>
                  <a:lnTo>
                    <a:pt x="68" y="216"/>
                  </a:lnTo>
                  <a:lnTo>
                    <a:pt x="70" y="216"/>
                  </a:lnTo>
                  <a:lnTo>
                    <a:pt x="70" y="218"/>
                  </a:lnTo>
                  <a:lnTo>
                    <a:pt x="72" y="220"/>
                  </a:lnTo>
                  <a:lnTo>
                    <a:pt x="74" y="222"/>
                  </a:lnTo>
                  <a:lnTo>
                    <a:pt x="74" y="224"/>
                  </a:lnTo>
                  <a:lnTo>
                    <a:pt x="76" y="226"/>
                  </a:lnTo>
                  <a:lnTo>
                    <a:pt x="76" y="228"/>
                  </a:lnTo>
                  <a:lnTo>
                    <a:pt x="76" y="230"/>
                  </a:lnTo>
                  <a:lnTo>
                    <a:pt x="76" y="232"/>
                  </a:lnTo>
                  <a:lnTo>
                    <a:pt x="76" y="234"/>
                  </a:lnTo>
                  <a:lnTo>
                    <a:pt x="78" y="234"/>
                  </a:lnTo>
                  <a:lnTo>
                    <a:pt x="78" y="236"/>
                  </a:lnTo>
                  <a:lnTo>
                    <a:pt x="80" y="236"/>
                  </a:lnTo>
                  <a:lnTo>
                    <a:pt x="80" y="238"/>
                  </a:lnTo>
                  <a:lnTo>
                    <a:pt x="80" y="240"/>
                  </a:lnTo>
                  <a:lnTo>
                    <a:pt x="80" y="242"/>
                  </a:lnTo>
                  <a:lnTo>
                    <a:pt x="80" y="244"/>
                  </a:lnTo>
                  <a:lnTo>
                    <a:pt x="80" y="246"/>
                  </a:lnTo>
                  <a:lnTo>
                    <a:pt x="82" y="248"/>
                  </a:lnTo>
                  <a:lnTo>
                    <a:pt x="84" y="248"/>
                  </a:lnTo>
                  <a:lnTo>
                    <a:pt x="84" y="250"/>
                  </a:lnTo>
                  <a:lnTo>
                    <a:pt x="86" y="252"/>
                  </a:lnTo>
                  <a:lnTo>
                    <a:pt x="86" y="254"/>
                  </a:lnTo>
                  <a:lnTo>
                    <a:pt x="86" y="256"/>
                  </a:lnTo>
                  <a:lnTo>
                    <a:pt x="88" y="256"/>
                  </a:lnTo>
                  <a:lnTo>
                    <a:pt x="88" y="258"/>
                  </a:lnTo>
                  <a:lnTo>
                    <a:pt x="88" y="260"/>
                  </a:lnTo>
                  <a:lnTo>
                    <a:pt x="90" y="260"/>
                  </a:lnTo>
                  <a:lnTo>
                    <a:pt x="92" y="260"/>
                  </a:lnTo>
                  <a:lnTo>
                    <a:pt x="94" y="260"/>
                  </a:lnTo>
                  <a:lnTo>
                    <a:pt x="96" y="260"/>
                  </a:lnTo>
                  <a:lnTo>
                    <a:pt x="98" y="260"/>
                  </a:lnTo>
                  <a:lnTo>
                    <a:pt x="98" y="262"/>
                  </a:lnTo>
                  <a:lnTo>
                    <a:pt x="100" y="260"/>
                  </a:lnTo>
                  <a:lnTo>
                    <a:pt x="100" y="258"/>
                  </a:lnTo>
                  <a:lnTo>
                    <a:pt x="102" y="258"/>
                  </a:lnTo>
                  <a:lnTo>
                    <a:pt x="104" y="258"/>
                  </a:lnTo>
                  <a:lnTo>
                    <a:pt x="106" y="258"/>
                  </a:lnTo>
                  <a:lnTo>
                    <a:pt x="108" y="258"/>
                  </a:lnTo>
                  <a:lnTo>
                    <a:pt x="110" y="258"/>
                  </a:lnTo>
                  <a:lnTo>
                    <a:pt x="112" y="258"/>
                  </a:lnTo>
                  <a:lnTo>
                    <a:pt x="114" y="258"/>
                  </a:lnTo>
                  <a:lnTo>
                    <a:pt x="116" y="258"/>
                  </a:lnTo>
                  <a:lnTo>
                    <a:pt x="118" y="258"/>
                  </a:lnTo>
                  <a:lnTo>
                    <a:pt x="120" y="258"/>
                  </a:lnTo>
                  <a:lnTo>
                    <a:pt x="120" y="256"/>
                  </a:lnTo>
                  <a:lnTo>
                    <a:pt x="120" y="254"/>
                  </a:lnTo>
                  <a:lnTo>
                    <a:pt x="120" y="252"/>
                  </a:lnTo>
                  <a:lnTo>
                    <a:pt x="122" y="250"/>
                  </a:lnTo>
                  <a:lnTo>
                    <a:pt x="124" y="250"/>
                  </a:lnTo>
                  <a:lnTo>
                    <a:pt x="124" y="248"/>
                  </a:lnTo>
                  <a:lnTo>
                    <a:pt x="124" y="246"/>
                  </a:lnTo>
                  <a:lnTo>
                    <a:pt x="122" y="244"/>
                  </a:lnTo>
                  <a:lnTo>
                    <a:pt x="122" y="242"/>
                  </a:lnTo>
                  <a:lnTo>
                    <a:pt x="122" y="240"/>
                  </a:lnTo>
                  <a:lnTo>
                    <a:pt x="124" y="240"/>
                  </a:lnTo>
                  <a:lnTo>
                    <a:pt x="126" y="240"/>
                  </a:lnTo>
                  <a:lnTo>
                    <a:pt x="130" y="240"/>
                  </a:lnTo>
                  <a:lnTo>
                    <a:pt x="132" y="240"/>
                  </a:lnTo>
                  <a:lnTo>
                    <a:pt x="134" y="240"/>
                  </a:lnTo>
                  <a:lnTo>
                    <a:pt x="136" y="238"/>
                  </a:lnTo>
                  <a:lnTo>
                    <a:pt x="138" y="238"/>
                  </a:lnTo>
                  <a:lnTo>
                    <a:pt x="140" y="238"/>
                  </a:lnTo>
                  <a:lnTo>
                    <a:pt x="140" y="240"/>
                  </a:lnTo>
                  <a:lnTo>
                    <a:pt x="140" y="242"/>
                  </a:lnTo>
                  <a:lnTo>
                    <a:pt x="140" y="244"/>
                  </a:lnTo>
                  <a:lnTo>
                    <a:pt x="140" y="246"/>
                  </a:lnTo>
                  <a:lnTo>
                    <a:pt x="144" y="246"/>
                  </a:lnTo>
                  <a:lnTo>
                    <a:pt x="146" y="246"/>
                  </a:lnTo>
                  <a:lnTo>
                    <a:pt x="150" y="246"/>
                  </a:lnTo>
                  <a:lnTo>
                    <a:pt x="152" y="246"/>
                  </a:lnTo>
                  <a:lnTo>
                    <a:pt x="154" y="246"/>
                  </a:lnTo>
                  <a:lnTo>
                    <a:pt x="156" y="246"/>
                  </a:lnTo>
                  <a:lnTo>
                    <a:pt x="158" y="246"/>
                  </a:lnTo>
                  <a:lnTo>
                    <a:pt x="160" y="246"/>
                  </a:lnTo>
                  <a:lnTo>
                    <a:pt x="162" y="246"/>
                  </a:lnTo>
                  <a:lnTo>
                    <a:pt x="162" y="248"/>
                  </a:lnTo>
                  <a:lnTo>
                    <a:pt x="162" y="250"/>
                  </a:lnTo>
                  <a:lnTo>
                    <a:pt x="162" y="252"/>
                  </a:lnTo>
                  <a:lnTo>
                    <a:pt x="160" y="254"/>
                  </a:lnTo>
                  <a:lnTo>
                    <a:pt x="160" y="256"/>
                  </a:lnTo>
                  <a:lnTo>
                    <a:pt x="158" y="256"/>
                  </a:lnTo>
                  <a:lnTo>
                    <a:pt x="160" y="258"/>
                  </a:lnTo>
                  <a:lnTo>
                    <a:pt x="160" y="260"/>
                  </a:lnTo>
                  <a:lnTo>
                    <a:pt x="162" y="262"/>
                  </a:lnTo>
                  <a:lnTo>
                    <a:pt x="164" y="264"/>
                  </a:lnTo>
                  <a:lnTo>
                    <a:pt x="164" y="266"/>
                  </a:lnTo>
                  <a:lnTo>
                    <a:pt x="164" y="268"/>
                  </a:lnTo>
                  <a:lnTo>
                    <a:pt x="164" y="270"/>
                  </a:lnTo>
                  <a:lnTo>
                    <a:pt x="164" y="272"/>
                  </a:lnTo>
                  <a:lnTo>
                    <a:pt x="162" y="272"/>
                  </a:lnTo>
                  <a:lnTo>
                    <a:pt x="162" y="274"/>
                  </a:lnTo>
                  <a:lnTo>
                    <a:pt x="162" y="276"/>
                  </a:lnTo>
                  <a:lnTo>
                    <a:pt x="162" y="278"/>
                  </a:lnTo>
                  <a:lnTo>
                    <a:pt x="164" y="278"/>
                  </a:lnTo>
                  <a:lnTo>
                    <a:pt x="164" y="280"/>
                  </a:lnTo>
                  <a:lnTo>
                    <a:pt x="162" y="280"/>
                  </a:lnTo>
                  <a:lnTo>
                    <a:pt x="162" y="282"/>
                  </a:lnTo>
                  <a:lnTo>
                    <a:pt x="162" y="284"/>
                  </a:lnTo>
                  <a:lnTo>
                    <a:pt x="162" y="286"/>
                  </a:lnTo>
                  <a:lnTo>
                    <a:pt x="162" y="288"/>
                  </a:lnTo>
                  <a:lnTo>
                    <a:pt x="162" y="290"/>
                  </a:lnTo>
                  <a:lnTo>
                    <a:pt x="164" y="292"/>
                  </a:lnTo>
                  <a:lnTo>
                    <a:pt x="166" y="294"/>
                  </a:lnTo>
                  <a:lnTo>
                    <a:pt x="166" y="296"/>
                  </a:lnTo>
                  <a:lnTo>
                    <a:pt x="168" y="300"/>
                  </a:lnTo>
                  <a:lnTo>
                    <a:pt x="168" y="302"/>
                  </a:lnTo>
                  <a:lnTo>
                    <a:pt x="170" y="304"/>
                  </a:lnTo>
                  <a:lnTo>
                    <a:pt x="168" y="306"/>
                  </a:lnTo>
                  <a:lnTo>
                    <a:pt x="168" y="308"/>
                  </a:lnTo>
                  <a:lnTo>
                    <a:pt x="168" y="310"/>
                  </a:lnTo>
                  <a:lnTo>
                    <a:pt x="166" y="312"/>
                  </a:lnTo>
                  <a:lnTo>
                    <a:pt x="166" y="316"/>
                  </a:lnTo>
                  <a:lnTo>
                    <a:pt x="166" y="318"/>
                  </a:lnTo>
                  <a:lnTo>
                    <a:pt x="166" y="320"/>
                  </a:lnTo>
                  <a:lnTo>
                    <a:pt x="168" y="320"/>
                  </a:lnTo>
                  <a:lnTo>
                    <a:pt x="170" y="322"/>
                  </a:lnTo>
                  <a:lnTo>
                    <a:pt x="172" y="320"/>
                  </a:lnTo>
                  <a:lnTo>
                    <a:pt x="172" y="318"/>
                  </a:lnTo>
                  <a:lnTo>
                    <a:pt x="172" y="316"/>
                  </a:lnTo>
                  <a:lnTo>
                    <a:pt x="174" y="318"/>
                  </a:lnTo>
                  <a:lnTo>
                    <a:pt x="176" y="318"/>
                  </a:lnTo>
                  <a:lnTo>
                    <a:pt x="178" y="318"/>
                  </a:lnTo>
                  <a:lnTo>
                    <a:pt x="180" y="318"/>
                  </a:lnTo>
                  <a:lnTo>
                    <a:pt x="182" y="318"/>
                  </a:lnTo>
                  <a:lnTo>
                    <a:pt x="184" y="316"/>
                  </a:lnTo>
                  <a:lnTo>
                    <a:pt x="186" y="316"/>
                  </a:lnTo>
                  <a:lnTo>
                    <a:pt x="186" y="314"/>
                  </a:lnTo>
                  <a:lnTo>
                    <a:pt x="188" y="314"/>
                  </a:lnTo>
                  <a:lnTo>
                    <a:pt x="188" y="316"/>
                  </a:lnTo>
                  <a:lnTo>
                    <a:pt x="190" y="316"/>
                  </a:lnTo>
                  <a:lnTo>
                    <a:pt x="192" y="318"/>
                  </a:lnTo>
                  <a:lnTo>
                    <a:pt x="194" y="316"/>
                  </a:lnTo>
                  <a:lnTo>
                    <a:pt x="196" y="316"/>
                  </a:lnTo>
                  <a:lnTo>
                    <a:pt x="198" y="314"/>
                  </a:lnTo>
                  <a:lnTo>
                    <a:pt x="198" y="312"/>
                  </a:lnTo>
                  <a:lnTo>
                    <a:pt x="198" y="314"/>
                  </a:lnTo>
                  <a:lnTo>
                    <a:pt x="200" y="314"/>
                  </a:lnTo>
                  <a:lnTo>
                    <a:pt x="200" y="316"/>
                  </a:lnTo>
                  <a:lnTo>
                    <a:pt x="202" y="316"/>
                  </a:lnTo>
                  <a:lnTo>
                    <a:pt x="204" y="316"/>
                  </a:lnTo>
                  <a:lnTo>
                    <a:pt x="204" y="318"/>
                  </a:lnTo>
                  <a:lnTo>
                    <a:pt x="204" y="320"/>
                  </a:lnTo>
                  <a:lnTo>
                    <a:pt x="204" y="322"/>
                  </a:lnTo>
                  <a:lnTo>
                    <a:pt x="204" y="324"/>
                  </a:lnTo>
                  <a:lnTo>
                    <a:pt x="206" y="324"/>
                  </a:lnTo>
                  <a:lnTo>
                    <a:pt x="208" y="326"/>
                  </a:lnTo>
                  <a:lnTo>
                    <a:pt x="208" y="324"/>
                  </a:lnTo>
                  <a:lnTo>
                    <a:pt x="210" y="324"/>
                  </a:lnTo>
                  <a:lnTo>
                    <a:pt x="210" y="322"/>
                  </a:lnTo>
                  <a:lnTo>
                    <a:pt x="208" y="322"/>
                  </a:lnTo>
                  <a:lnTo>
                    <a:pt x="210" y="322"/>
                  </a:lnTo>
                  <a:lnTo>
                    <a:pt x="212" y="320"/>
                  </a:lnTo>
                  <a:lnTo>
                    <a:pt x="214" y="320"/>
                  </a:lnTo>
                  <a:lnTo>
                    <a:pt x="216" y="320"/>
                  </a:lnTo>
                  <a:lnTo>
                    <a:pt x="218" y="320"/>
                  </a:lnTo>
                  <a:lnTo>
                    <a:pt x="218" y="322"/>
                  </a:lnTo>
                  <a:lnTo>
                    <a:pt x="218" y="324"/>
                  </a:lnTo>
                  <a:lnTo>
                    <a:pt x="220" y="326"/>
                  </a:lnTo>
                  <a:lnTo>
                    <a:pt x="220" y="328"/>
                  </a:lnTo>
                  <a:lnTo>
                    <a:pt x="222" y="328"/>
                  </a:lnTo>
                  <a:lnTo>
                    <a:pt x="224" y="330"/>
                  </a:lnTo>
                  <a:lnTo>
                    <a:pt x="226" y="330"/>
                  </a:lnTo>
                  <a:lnTo>
                    <a:pt x="230" y="332"/>
                  </a:lnTo>
                  <a:lnTo>
                    <a:pt x="234" y="332"/>
                  </a:lnTo>
                  <a:lnTo>
                    <a:pt x="238" y="334"/>
                  </a:lnTo>
                  <a:lnTo>
                    <a:pt x="240" y="334"/>
                  </a:lnTo>
                  <a:lnTo>
                    <a:pt x="242" y="334"/>
                  </a:lnTo>
                  <a:lnTo>
                    <a:pt x="244" y="334"/>
                  </a:lnTo>
                  <a:lnTo>
                    <a:pt x="246" y="334"/>
                  </a:lnTo>
                  <a:lnTo>
                    <a:pt x="246" y="332"/>
                  </a:lnTo>
                  <a:lnTo>
                    <a:pt x="246" y="330"/>
                  </a:lnTo>
                  <a:lnTo>
                    <a:pt x="246" y="328"/>
                  </a:lnTo>
                  <a:lnTo>
                    <a:pt x="248" y="328"/>
                  </a:lnTo>
                  <a:lnTo>
                    <a:pt x="248" y="326"/>
                  </a:lnTo>
                  <a:lnTo>
                    <a:pt x="250" y="326"/>
                  </a:lnTo>
                  <a:lnTo>
                    <a:pt x="252" y="326"/>
                  </a:lnTo>
                  <a:lnTo>
                    <a:pt x="252" y="328"/>
                  </a:lnTo>
                  <a:lnTo>
                    <a:pt x="252" y="330"/>
                  </a:lnTo>
                  <a:lnTo>
                    <a:pt x="254" y="332"/>
                  </a:lnTo>
                  <a:lnTo>
                    <a:pt x="256" y="332"/>
                  </a:lnTo>
                  <a:lnTo>
                    <a:pt x="258" y="332"/>
                  </a:lnTo>
                  <a:lnTo>
                    <a:pt x="258" y="334"/>
                  </a:lnTo>
                  <a:lnTo>
                    <a:pt x="258" y="336"/>
                  </a:lnTo>
                  <a:lnTo>
                    <a:pt x="256" y="336"/>
                  </a:lnTo>
                  <a:lnTo>
                    <a:pt x="256" y="338"/>
                  </a:lnTo>
                  <a:lnTo>
                    <a:pt x="258" y="338"/>
                  </a:lnTo>
                  <a:lnTo>
                    <a:pt x="260" y="338"/>
                  </a:lnTo>
                  <a:lnTo>
                    <a:pt x="262" y="338"/>
                  </a:lnTo>
                  <a:lnTo>
                    <a:pt x="264" y="340"/>
                  </a:lnTo>
                  <a:lnTo>
                    <a:pt x="264" y="342"/>
                  </a:lnTo>
                  <a:lnTo>
                    <a:pt x="266" y="342"/>
                  </a:lnTo>
                  <a:lnTo>
                    <a:pt x="266" y="344"/>
                  </a:lnTo>
                  <a:lnTo>
                    <a:pt x="266" y="342"/>
                  </a:lnTo>
                  <a:lnTo>
                    <a:pt x="268" y="342"/>
                  </a:lnTo>
                  <a:lnTo>
                    <a:pt x="270" y="342"/>
                  </a:lnTo>
                  <a:lnTo>
                    <a:pt x="272" y="344"/>
                  </a:lnTo>
                  <a:lnTo>
                    <a:pt x="272" y="346"/>
                  </a:lnTo>
                  <a:lnTo>
                    <a:pt x="274" y="348"/>
                  </a:lnTo>
                  <a:lnTo>
                    <a:pt x="274" y="350"/>
                  </a:lnTo>
                  <a:lnTo>
                    <a:pt x="276" y="350"/>
                  </a:lnTo>
                  <a:lnTo>
                    <a:pt x="278" y="350"/>
                  </a:lnTo>
                  <a:lnTo>
                    <a:pt x="278" y="352"/>
                  </a:lnTo>
                  <a:lnTo>
                    <a:pt x="280" y="354"/>
                  </a:lnTo>
                  <a:lnTo>
                    <a:pt x="280" y="358"/>
                  </a:lnTo>
                  <a:lnTo>
                    <a:pt x="280" y="360"/>
                  </a:lnTo>
                  <a:lnTo>
                    <a:pt x="282" y="362"/>
                  </a:lnTo>
                  <a:lnTo>
                    <a:pt x="284" y="362"/>
                  </a:lnTo>
                  <a:lnTo>
                    <a:pt x="286" y="360"/>
                  </a:lnTo>
                  <a:lnTo>
                    <a:pt x="288" y="360"/>
                  </a:lnTo>
                  <a:lnTo>
                    <a:pt x="288" y="358"/>
                  </a:lnTo>
                  <a:lnTo>
                    <a:pt x="290" y="358"/>
                  </a:lnTo>
                  <a:lnTo>
                    <a:pt x="290" y="360"/>
                  </a:lnTo>
                  <a:lnTo>
                    <a:pt x="292" y="362"/>
                  </a:lnTo>
                  <a:lnTo>
                    <a:pt x="294" y="362"/>
                  </a:lnTo>
                  <a:lnTo>
                    <a:pt x="294" y="360"/>
                  </a:lnTo>
                  <a:lnTo>
                    <a:pt x="294" y="358"/>
                  </a:lnTo>
                  <a:lnTo>
                    <a:pt x="294" y="356"/>
                  </a:lnTo>
                  <a:lnTo>
                    <a:pt x="294" y="354"/>
                  </a:lnTo>
                  <a:lnTo>
                    <a:pt x="294" y="350"/>
                  </a:lnTo>
                  <a:lnTo>
                    <a:pt x="296" y="346"/>
                  </a:lnTo>
                  <a:lnTo>
                    <a:pt x="296" y="344"/>
                  </a:lnTo>
                  <a:lnTo>
                    <a:pt x="296" y="342"/>
                  </a:lnTo>
                  <a:lnTo>
                    <a:pt x="296" y="340"/>
                  </a:lnTo>
                  <a:lnTo>
                    <a:pt x="296" y="338"/>
                  </a:lnTo>
                  <a:lnTo>
                    <a:pt x="294" y="338"/>
                  </a:lnTo>
                  <a:lnTo>
                    <a:pt x="292" y="338"/>
                  </a:lnTo>
                  <a:lnTo>
                    <a:pt x="290" y="338"/>
                  </a:lnTo>
                  <a:lnTo>
                    <a:pt x="290" y="340"/>
                  </a:lnTo>
                  <a:lnTo>
                    <a:pt x="290" y="342"/>
                  </a:lnTo>
                  <a:lnTo>
                    <a:pt x="290" y="344"/>
                  </a:lnTo>
                  <a:lnTo>
                    <a:pt x="288" y="344"/>
                  </a:lnTo>
                  <a:lnTo>
                    <a:pt x="286" y="344"/>
                  </a:lnTo>
                  <a:lnTo>
                    <a:pt x="284" y="342"/>
                  </a:lnTo>
                  <a:lnTo>
                    <a:pt x="282" y="342"/>
                  </a:lnTo>
                  <a:lnTo>
                    <a:pt x="282" y="340"/>
                  </a:lnTo>
                  <a:lnTo>
                    <a:pt x="280" y="338"/>
                  </a:lnTo>
                  <a:lnTo>
                    <a:pt x="278" y="338"/>
                  </a:lnTo>
                  <a:lnTo>
                    <a:pt x="278" y="336"/>
                  </a:lnTo>
                  <a:lnTo>
                    <a:pt x="276" y="336"/>
                  </a:lnTo>
                  <a:lnTo>
                    <a:pt x="276" y="334"/>
                  </a:lnTo>
                  <a:lnTo>
                    <a:pt x="274" y="334"/>
                  </a:lnTo>
                  <a:lnTo>
                    <a:pt x="272" y="334"/>
                  </a:lnTo>
                  <a:lnTo>
                    <a:pt x="272" y="332"/>
                  </a:lnTo>
                  <a:lnTo>
                    <a:pt x="272" y="330"/>
                  </a:lnTo>
                  <a:lnTo>
                    <a:pt x="270" y="328"/>
                  </a:lnTo>
                  <a:lnTo>
                    <a:pt x="270" y="326"/>
                  </a:lnTo>
                  <a:lnTo>
                    <a:pt x="272" y="324"/>
                  </a:lnTo>
                  <a:lnTo>
                    <a:pt x="272" y="322"/>
                  </a:lnTo>
                  <a:lnTo>
                    <a:pt x="274" y="318"/>
                  </a:lnTo>
                  <a:lnTo>
                    <a:pt x="276" y="316"/>
                  </a:lnTo>
                  <a:lnTo>
                    <a:pt x="276" y="314"/>
                  </a:lnTo>
                  <a:lnTo>
                    <a:pt x="278" y="312"/>
                  </a:lnTo>
                  <a:lnTo>
                    <a:pt x="278" y="310"/>
                  </a:lnTo>
                  <a:lnTo>
                    <a:pt x="278" y="308"/>
                  </a:lnTo>
                  <a:lnTo>
                    <a:pt x="278" y="306"/>
                  </a:lnTo>
                  <a:lnTo>
                    <a:pt x="278" y="300"/>
                  </a:lnTo>
                  <a:lnTo>
                    <a:pt x="278" y="296"/>
                  </a:lnTo>
                  <a:lnTo>
                    <a:pt x="276" y="294"/>
                  </a:lnTo>
                  <a:lnTo>
                    <a:pt x="276" y="292"/>
                  </a:lnTo>
                  <a:lnTo>
                    <a:pt x="276" y="290"/>
                  </a:lnTo>
                  <a:lnTo>
                    <a:pt x="276" y="288"/>
                  </a:lnTo>
                  <a:lnTo>
                    <a:pt x="276" y="286"/>
                  </a:lnTo>
                  <a:lnTo>
                    <a:pt x="274" y="284"/>
                  </a:lnTo>
                  <a:lnTo>
                    <a:pt x="272" y="282"/>
                  </a:lnTo>
                  <a:lnTo>
                    <a:pt x="274" y="280"/>
                  </a:lnTo>
                  <a:lnTo>
                    <a:pt x="276" y="280"/>
                  </a:lnTo>
                  <a:lnTo>
                    <a:pt x="278" y="278"/>
                  </a:lnTo>
                  <a:lnTo>
                    <a:pt x="280" y="276"/>
                  </a:lnTo>
                  <a:lnTo>
                    <a:pt x="282" y="276"/>
                  </a:lnTo>
                  <a:lnTo>
                    <a:pt x="282" y="274"/>
                  </a:lnTo>
                  <a:lnTo>
                    <a:pt x="282" y="272"/>
                  </a:lnTo>
                  <a:lnTo>
                    <a:pt x="282" y="270"/>
                  </a:lnTo>
                  <a:lnTo>
                    <a:pt x="282" y="268"/>
                  </a:lnTo>
                  <a:lnTo>
                    <a:pt x="282" y="266"/>
                  </a:lnTo>
                  <a:lnTo>
                    <a:pt x="286" y="266"/>
                  </a:lnTo>
                  <a:lnTo>
                    <a:pt x="288" y="266"/>
                  </a:lnTo>
                  <a:lnTo>
                    <a:pt x="292" y="266"/>
                  </a:lnTo>
                  <a:lnTo>
                    <a:pt x="294" y="264"/>
                  </a:lnTo>
                  <a:lnTo>
                    <a:pt x="296" y="264"/>
                  </a:lnTo>
                  <a:lnTo>
                    <a:pt x="300" y="264"/>
                  </a:lnTo>
                  <a:lnTo>
                    <a:pt x="302" y="262"/>
                  </a:lnTo>
                  <a:lnTo>
                    <a:pt x="304" y="262"/>
                  </a:lnTo>
                  <a:lnTo>
                    <a:pt x="306" y="262"/>
                  </a:lnTo>
                  <a:lnTo>
                    <a:pt x="306" y="260"/>
                  </a:lnTo>
                  <a:lnTo>
                    <a:pt x="308" y="260"/>
                  </a:lnTo>
                  <a:lnTo>
                    <a:pt x="306" y="260"/>
                  </a:lnTo>
                  <a:lnTo>
                    <a:pt x="306" y="258"/>
                  </a:lnTo>
                  <a:lnTo>
                    <a:pt x="306" y="256"/>
                  </a:lnTo>
                  <a:lnTo>
                    <a:pt x="304" y="256"/>
                  </a:lnTo>
                  <a:lnTo>
                    <a:pt x="304" y="254"/>
                  </a:lnTo>
                  <a:lnTo>
                    <a:pt x="302" y="252"/>
                  </a:lnTo>
                  <a:lnTo>
                    <a:pt x="302" y="250"/>
                  </a:lnTo>
                  <a:lnTo>
                    <a:pt x="302" y="246"/>
                  </a:lnTo>
                  <a:lnTo>
                    <a:pt x="304" y="244"/>
                  </a:lnTo>
                  <a:lnTo>
                    <a:pt x="302" y="242"/>
                  </a:lnTo>
                  <a:lnTo>
                    <a:pt x="300" y="242"/>
                  </a:lnTo>
                  <a:lnTo>
                    <a:pt x="298" y="242"/>
                  </a:lnTo>
                  <a:lnTo>
                    <a:pt x="296" y="242"/>
                  </a:lnTo>
                  <a:lnTo>
                    <a:pt x="296" y="240"/>
                  </a:lnTo>
                  <a:lnTo>
                    <a:pt x="296" y="238"/>
                  </a:lnTo>
                  <a:lnTo>
                    <a:pt x="296" y="236"/>
                  </a:lnTo>
                  <a:lnTo>
                    <a:pt x="296" y="234"/>
                  </a:lnTo>
                  <a:lnTo>
                    <a:pt x="294" y="234"/>
                  </a:lnTo>
                  <a:lnTo>
                    <a:pt x="294" y="232"/>
                  </a:lnTo>
                  <a:lnTo>
                    <a:pt x="292" y="232"/>
                  </a:lnTo>
                  <a:lnTo>
                    <a:pt x="290" y="230"/>
                  </a:lnTo>
                  <a:lnTo>
                    <a:pt x="288" y="228"/>
                  </a:lnTo>
                  <a:lnTo>
                    <a:pt x="286" y="224"/>
                  </a:lnTo>
                  <a:lnTo>
                    <a:pt x="286" y="222"/>
                  </a:lnTo>
                  <a:lnTo>
                    <a:pt x="286" y="220"/>
                  </a:lnTo>
                  <a:lnTo>
                    <a:pt x="286" y="218"/>
                  </a:lnTo>
                  <a:lnTo>
                    <a:pt x="286" y="216"/>
                  </a:lnTo>
                  <a:lnTo>
                    <a:pt x="288" y="214"/>
                  </a:lnTo>
                  <a:lnTo>
                    <a:pt x="288" y="212"/>
                  </a:lnTo>
                  <a:lnTo>
                    <a:pt x="288" y="210"/>
                  </a:lnTo>
                  <a:lnTo>
                    <a:pt x="286" y="208"/>
                  </a:lnTo>
                  <a:lnTo>
                    <a:pt x="284" y="208"/>
                  </a:lnTo>
                  <a:lnTo>
                    <a:pt x="284" y="206"/>
                  </a:lnTo>
                  <a:lnTo>
                    <a:pt x="284" y="204"/>
                  </a:lnTo>
                  <a:lnTo>
                    <a:pt x="282" y="202"/>
                  </a:lnTo>
                  <a:lnTo>
                    <a:pt x="282" y="198"/>
                  </a:lnTo>
                  <a:lnTo>
                    <a:pt x="284" y="196"/>
                  </a:lnTo>
                  <a:lnTo>
                    <a:pt x="284" y="192"/>
                  </a:lnTo>
                  <a:lnTo>
                    <a:pt x="284" y="186"/>
                  </a:lnTo>
                  <a:lnTo>
                    <a:pt x="284" y="184"/>
                  </a:lnTo>
                  <a:lnTo>
                    <a:pt x="286" y="180"/>
                  </a:lnTo>
                  <a:lnTo>
                    <a:pt x="286" y="178"/>
                  </a:lnTo>
                  <a:lnTo>
                    <a:pt x="288" y="178"/>
                  </a:lnTo>
                  <a:lnTo>
                    <a:pt x="290" y="178"/>
                  </a:lnTo>
                  <a:lnTo>
                    <a:pt x="290" y="176"/>
                  </a:lnTo>
                  <a:lnTo>
                    <a:pt x="290" y="174"/>
                  </a:lnTo>
                  <a:lnTo>
                    <a:pt x="290" y="172"/>
                  </a:lnTo>
                  <a:lnTo>
                    <a:pt x="290" y="168"/>
                  </a:lnTo>
                  <a:lnTo>
                    <a:pt x="290" y="166"/>
                  </a:lnTo>
                  <a:lnTo>
                    <a:pt x="290" y="164"/>
                  </a:lnTo>
                  <a:lnTo>
                    <a:pt x="288" y="164"/>
                  </a:lnTo>
                  <a:lnTo>
                    <a:pt x="286" y="162"/>
                  </a:lnTo>
                  <a:lnTo>
                    <a:pt x="284" y="160"/>
                  </a:lnTo>
                  <a:lnTo>
                    <a:pt x="284" y="158"/>
                  </a:lnTo>
                  <a:lnTo>
                    <a:pt x="284" y="156"/>
                  </a:lnTo>
                  <a:lnTo>
                    <a:pt x="282" y="154"/>
                  </a:lnTo>
                  <a:lnTo>
                    <a:pt x="280" y="154"/>
                  </a:lnTo>
                  <a:lnTo>
                    <a:pt x="280" y="152"/>
                  </a:lnTo>
                  <a:lnTo>
                    <a:pt x="282" y="152"/>
                  </a:lnTo>
                  <a:lnTo>
                    <a:pt x="282" y="150"/>
                  </a:lnTo>
                  <a:lnTo>
                    <a:pt x="282" y="148"/>
                  </a:lnTo>
                  <a:lnTo>
                    <a:pt x="284" y="148"/>
                  </a:lnTo>
                  <a:lnTo>
                    <a:pt x="286" y="146"/>
                  </a:lnTo>
                  <a:lnTo>
                    <a:pt x="288" y="146"/>
                  </a:lnTo>
                  <a:lnTo>
                    <a:pt x="288" y="144"/>
                  </a:lnTo>
                  <a:lnTo>
                    <a:pt x="286" y="144"/>
                  </a:lnTo>
                  <a:lnTo>
                    <a:pt x="286" y="142"/>
                  </a:lnTo>
                  <a:lnTo>
                    <a:pt x="284" y="140"/>
                  </a:lnTo>
                  <a:lnTo>
                    <a:pt x="284" y="138"/>
                  </a:lnTo>
                  <a:lnTo>
                    <a:pt x="286" y="136"/>
                  </a:lnTo>
                  <a:lnTo>
                    <a:pt x="288" y="134"/>
                  </a:lnTo>
                  <a:lnTo>
                    <a:pt x="290" y="134"/>
                  </a:lnTo>
                  <a:lnTo>
                    <a:pt x="292" y="132"/>
                  </a:lnTo>
                  <a:lnTo>
                    <a:pt x="294" y="132"/>
                  </a:lnTo>
                  <a:lnTo>
                    <a:pt x="296" y="114"/>
                  </a:lnTo>
                  <a:close/>
                </a:path>
              </a:pathLst>
            </a:custGeom>
            <a:grpFill/>
            <a:ln w="3175">
              <a:solidFill>
                <a:schemeClr val="bg1"/>
              </a:solidFill>
              <a:round/>
              <a:headEnd/>
              <a:tailEnd/>
            </a:ln>
          </p:spPr>
          <p:txBody>
            <a:bodyPr/>
            <a:lstStyle/>
            <a:p>
              <a:endParaRPr lang="en-US" dirty="0"/>
            </a:p>
          </p:txBody>
        </p:sp>
        <p:sp>
          <p:nvSpPr>
            <p:cNvPr id="753" name="Freeform 74"/>
            <p:cNvSpPr>
              <a:spLocks noChangeAspect="1"/>
            </p:cNvSpPr>
            <p:nvPr/>
          </p:nvSpPr>
          <p:spPr bwMode="auto">
            <a:xfrm>
              <a:off x="3183" y="2431"/>
              <a:ext cx="182" cy="204"/>
            </a:xfrm>
            <a:custGeom>
              <a:avLst/>
              <a:gdLst/>
              <a:ahLst/>
              <a:cxnLst>
                <a:cxn ang="0">
                  <a:pos x="170" y="168"/>
                </a:cxn>
                <a:cxn ang="0">
                  <a:pos x="166" y="148"/>
                </a:cxn>
                <a:cxn ang="0">
                  <a:pos x="166" y="134"/>
                </a:cxn>
                <a:cxn ang="0">
                  <a:pos x="164" y="128"/>
                </a:cxn>
                <a:cxn ang="0">
                  <a:pos x="168" y="112"/>
                </a:cxn>
                <a:cxn ang="0">
                  <a:pos x="158" y="98"/>
                </a:cxn>
                <a:cxn ang="0">
                  <a:pos x="162" y="78"/>
                </a:cxn>
                <a:cxn ang="0">
                  <a:pos x="144" y="54"/>
                </a:cxn>
                <a:cxn ang="0">
                  <a:pos x="136" y="44"/>
                </a:cxn>
                <a:cxn ang="0">
                  <a:pos x="136" y="36"/>
                </a:cxn>
                <a:cxn ang="0">
                  <a:pos x="96" y="12"/>
                </a:cxn>
                <a:cxn ang="0">
                  <a:pos x="78" y="0"/>
                </a:cxn>
                <a:cxn ang="0">
                  <a:pos x="76" y="6"/>
                </a:cxn>
                <a:cxn ang="0">
                  <a:pos x="70" y="10"/>
                </a:cxn>
                <a:cxn ang="0">
                  <a:pos x="64" y="20"/>
                </a:cxn>
                <a:cxn ang="0">
                  <a:pos x="74" y="20"/>
                </a:cxn>
                <a:cxn ang="0">
                  <a:pos x="62" y="26"/>
                </a:cxn>
                <a:cxn ang="0">
                  <a:pos x="56" y="32"/>
                </a:cxn>
                <a:cxn ang="0">
                  <a:pos x="54" y="36"/>
                </a:cxn>
                <a:cxn ang="0">
                  <a:pos x="52" y="26"/>
                </a:cxn>
                <a:cxn ang="0">
                  <a:pos x="44" y="22"/>
                </a:cxn>
                <a:cxn ang="0">
                  <a:pos x="38" y="32"/>
                </a:cxn>
                <a:cxn ang="0">
                  <a:pos x="38" y="16"/>
                </a:cxn>
                <a:cxn ang="0">
                  <a:pos x="38" y="0"/>
                </a:cxn>
                <a:cxn ang="0">
                  <a:pos x="18" y="0"/>
                </a:cxn>
                <a:cxn ang="0">
                  <a:pos x="18" y="4"/>
                </a:cxn>
                <a:cxn ang="0">
                  <a:pos x="22" y="16"/>
                </a:cxn>
                <a:cxn ang="0">
                  <a:pos x="16" y="26"/>
                </a:cxn>
                <a:cxn ang="0">
                  <a:pos x="16" y="36"/>
                </a:cxn>
                <a:cxn ang="0">
                  <a:pos x="22" y="40"/>
                </a:cxn>
                <a:cxn ang="0">
                  <a:pos x="20" y="46"/>
                </a:cxn>
                <a:cxn ang="0">
                  <a:pos x="12" y="52"/>
                </a:cxn>
                <a:cxn ang="0">
                  <a:pos x="2" y="64"/>
                </a:cxn>
                <a:cxn ang="0">
                  <a:pos x="4" y="74"/>
                </a:cxn>
                <a:cxn ang="0">
                  <a:pos x="4" y="82"/>
                </a:cxn>
                <a:cxn ang="0">
                  <a:pos x="4" y="98"/>
                </a:cxn>
                <a:cxn ang="0">
                  <a:pos x="18" y="112"/>
                </a:cxn>
                <a:cxn ang="0">
                  <a:pos x="20" y="130"/>
                </a:cxn>
                <a:cxn ang="0">
                  <a:pos x="28" y="140"/>
                </a:cxn>
                <a:cxn ang="0">
                  <a:pos x="32" y="144"/>
                </a:cxn>
                <a:cxn ang="0">
                  <a:pos x="38" y="150"/>
                </a:cxn>
                <a:cxn ang="0">
                  <a:pos x="48" y="154"/>
                </a:cxn>
                <a:cxn ang="0">
                  <a:pos x="52" y="156"/>
                </a:cxn>
                <a:cxn ang="0">
                  <a:pos x="58" y="160"/>
                </a:cxn>
                <a:cxn ang="0">
                  <a:pos x="64" y="162"/>
                </a:cxn>
                <a:cxn ang="0">
                  <a:pos x="72" y="164"/>
                </a:cxn>
                <a:cxn ang="0">
                  <a:pos x="82" y="166"/>
                </a:cxn>
                <a:cxn ang="0">
                  <a:pos x="84" y="180"/>
                </a:cxn>
                <a:cxn ang="0">
                  <a:pos x="86" y="188"/>
                </a:cxn>
                <a:cxn ang="0">
                  <a:pos x="90" y="198"/>
                </a:cxn>
                <a:cxn ang="0">
                  <a:pos x="100" y="202"/>
                </a:cxn>
                <a:cxn ang="0">
                  <a:pos x="108" y="200"/>
                </a:cxn>
                <a:cxn ang="0">
                  <a:pos x="120" y="202"/>
                </a:cxn>
                <a:cxn ang="0">
                  <a:pos x="128" y="204"/>
                </a:cxn>
                <a:cxn ang="0">
                  <a:pos x="140" y="196"/>
                </a:cxn>
                <a:cxn ang="0">
                  <a:pos x="146" y="198"/>
                </a:cxn>
                <a:cxn ang="0">
                  <a:pos x="158" y="194"/>
                </a:cxn>
                <a:cxn ang="0">
                  <a:pos x="170" y="188"/>
                </a:cxn>
                <a:cxn ang="0">
                  <a:pos x="182" y="180"/>
                </a:cxn>
              </a:cxnLst>
              <a:rect l="0" t="0" r="r" b="b"/>
              <a:pathLst>
                <a:path w="182" h="204">
                  <a:moveTo>
                    <a:pt x="182" y="176"/>
                  </a:moveTo>
                  <a:lnTo>
                    <a:pt x="182" y="176"/>
                  </a:lnTo>
                  <a:lnTo>
                    <a:pt x="180" y="176"/>
                  </a:lnTo>
                  <a:lnTo>
                    <a:pt x="178" y="176"/>
                  </a:lnTo>
                  <a:lnTo>
                    <a:pt x="176" y="174"/>
                  </a:lnTo>
                  <a:lnTo>
                    <a:pt x="174" y="174"/>
                  </a:lnTo>
                  <a:lnTo>
                    <a:pt x="174" y="172"/>
                  </a:lnTo>
                  <a:lnTo>
                    <a:pt x="172" y="170"/>
                  </a:lnTo>
                  <a:lnTo>
                    <a:pt x="170" y="168"/>
                  </a:lnTo>
                  <a:lnTo>
                    <a:pt x="170" y="166"/>
                  </a:lnTo>
                  <a:lnTo>
                    <a:pt x="170" y="160"/>
                  </a:lnTo>
                  <a:lnTo>
                    <a:pt x="170" y="158"/>
                  </a:lnTo>
                  <a:lnTo>
                    <a:pt x="170" y="156"/>
                  </a:lnTo>
                  <a:lnTo>
                    <a:pt x="170" y="154"/>
                  </a:lnTo>
                  <a:lnTo>
                    <a:pt x="168" y="152"/>
                  </a:lnTo>
                  <a:lnTo>
                    <a:pt x="166" y="148"/>
                  </a:lnTo>
                  <a:lnTo>
                    <a:pt x="166" y="146"/>
                  </a:lnTo>
                  <a:lnTo>
                    <a:pt x="164" y="144"/>
                  </a:lnTo>
                  <a:lnTo>
                    <a:pt x="164" y="142"/>
                  </a:lnTo>
                  <a:lnTo>
                    <a:pt x="166" y="140"/>
                  </a:lnTo>
                  <a:lnTo>
                    <a:pt x="166" y="136"/>
                  </a:lnTo>
                  <a:lnTo>
                    <a:pt x="166" y="134"/>
                  </a:lnTo>
                  <a:lnTo>
                    <a:pt x="168" y="132"/>
                  </a:lnTo>
                  <a:lnTo>
                    <a:pt x="166" y="132"/>
                  </a:lnTo>
                  <a:lnTo>
                    <a:pt x="164" y="130"/>
                  </a:lnTo>
                  <a:lnTo>
                    <a:pt x="164" y="128"/>
                  </a:lnTo>
                  <a:lnTo>
                    <a:pt x="164" y="126"/>
                  </a:lnTo>
                  <a:lnTo>
                    <a:pt x="166" y="124"/>
                  </a:lnTo>
                  <a:lnTo>
                    <a:pt x="166" y="120"/>
                  </a:lnTo>
                  <a:lnTo>
                    <a:pt x="168" y="118"/>
                  </a:lnTo>
                  <a:lnTo>
                    <a:pt x="168" y="116"/>
                  </a:lnTo>
                  <a:lnTo>
                    <a:pt x="170" y="114"/>
                  </a:lnTo>
                  <a:lnTo>
                    <a:pt x="168" y="112"/>
                  </a:lnTo>
                  <a:lnTo>
                    <a:pt x="168" y="110"/>
                  </a:lnTo>
                  <a:lnTo>
                    <a:pt x="166" y="110"/>
                  </a:lnTo>
                  <a:lnTo>
                    <a:pt x="164" y="108"/>
                  </a:lnTo>
                  <a:lnTo>
                    <a:pt x="162" y="108"/>
                  </a:lnTo>
                  <a:lnTo>
                    <a:pt x="160" y="108"/>
                  </a:lnTo>
                  <a:lnTo>
                    <a:pt x="158" y="106"/>
                  </a:lnTo>
                  <a:lnTo>
                    <a:pt x="158" y="104"/>
                  </a:lnTo>
                  <a:lnTo>
                    <a:pt x="156" y="102"/>
                  </a:lnTo>
                  <a:lnTo>
                    <a:pt x="156" y="100"/>
                  </a:lnTo>
                  <a:lnTo>
                    <a:pt x="158" y="98"/>
                  </a:lnTo>
                  <a:lnTo>
                    <a:pt x="158" y="94"/>
                  </a:lnTo>
                  <a:lnTo>
                    <a:pt x="158" y="92"/>
                  </a:lnTo>
                  <a:lnTo>
                    <a:pt x="160" y="88"/>
                  </a:lnTo>
                  <a:lnTo>
                    <a:pt x="160" y="86"/>
                  </a:lnTo>
                  <a:lnTo>
                    <a:pt x="160" y="84"/>
                  </a:lnTo>
                  <a:lnTo>
                    <a:pt x="162" y="82"/>
                  </a:lnTo>
                  <a:lnTo>
                    <a:pt x="162" y="80"/>
                  </a:lnTo>
                  <a:lnTo>
                    <a:pt x="162" y="78"/>
                  </a:lnTo>
                  <a:lnTo>
                    <a:pt x="162" y="76"/>
                  </a:lnTo>
                  <a:lnTo>
                    <a:pt x="162" y="74"/>
                  </a:lnTo>
                  <a:lnTo>
                    <a:pt x="162" y="72"/>
                  </a:lnTo>
                  <a:lnTo>
                    <a:pt x="162" y="70"/>
                  </a:lnTo>
                  <a:lnTo>
                    <a:pt x="158" y="66"/>
                  </a:lnTo>
                  <a:lnTo>
                    <a:pt x="154" y="62"/>
                  </a:lnTo>
                  <a:lnTo>
                    <a:pt x="150" y="58"/>
                  </a:lnTo>
                  <a:lnTo>
                    <a:pt x="148" y="56"/>
                  </a:lnTo>
                  <a:lnTo>
                    <a:pt x="144" y="54"/>
                  </a:lnTo>
                  <a:lnTo>
                    <a:pt x="142" y="52"/>
                  </a:lnTo>
                  <a:lnTo>
                    <a:pt x="140" y="50"/>
                  </a:lnTo>
                  <a:lnTo>
                    <a:pt x="140" y="48"/>
                  </a:lnTo>
                  <a:lnTo>
                    <a:pt x="138" y="46"/>
                  </a:lnTo>
                  <a:lnTo>
                    <a:pt x="136" y="46"/>
                  </a:lnTo>
                  <a:lnTo>
                    <a:pt x="136" y="44"/>
                  </a:lnTo>
                  <a:lnTo>
                    <a:pt x="138" y="44"/>
                  </a:lnTo>
                  <a:lnTo>
                    <a:pt x="138" y="42"/>
                  </a:lnTo>
                  <a:lnTo>
                    <a:pt x="140" y="42"/>
                  </a:lnTo>
                  <a:lnTo>
                    <a:pt x="140" y="40"/>
                  </a:lnTo>
                  <a:lnTo>
                    <a:pt x="140" y="38"/>
                  </a:lnTo>
                  <a:lnTo>
                    <a:pt x="138" y="38"/>
                  </a:lnTo>
                  <a:lnTo>
                    <a:pt x="138" y="36"/>
                  </a:lnTo>
                  <a:lnTo>
                    <a:pt x="136" y="36"/>
                  </a:lnTo>
                  <a:lnTo>
                    <a:pt x="132" y="34"/>
                  </a:lnTo>
                  <a:lnTo>
                    <a:pt x="126" y="30"/>
                  </a:lnTo>
                  <a:lnTo>
                    <a:pt x="122" y="28"/>
                  </a:lnTo>
                  <a:lnTo>
                    <a:pt x="118" y="24"/>
                  </a:lnTo>
                  <a:lnTo>
                    <a:pt x="112" y="22"/>
                  </a:lnTo>
                  <a:lnTo>
                    <a:pt x="110" y="20"/>
                  </a:lnTo>
                  <a:lnTo>
                    <a:pt x="106" y="18"/>
                  </a:lnTo>
                  <a:lnTo>
                    <a:pt x="102" y="14"/>
                  </a:lnTo>
                  <a:lnTo>
                    <a:pt x="100" y="12"/>
                  </a:lnTo>
                  <a:lnTo>
                    <a:pt x="96" y="12"/>
                  </a:lnTo>
                  <a:lnTo>
                    <a:pt x="92" y="10"/>
                  </a:lnTo>
                  <a:lnTo>
                    <a:pt x="88" y="6"/>
                  </a:lnTo>
                  <a:lnTo>
                    <a:pt x="86" y="4"/>
                  </a:lnTo>
                  <a:lnTo>
                    <a:pt x="84" y="2"/>
                  </a:lnTo>
                  <a:lnTo>
                    <a:pt x="82" y="2"/>
                  </a:lnTo>
                  <a:lnTo>
                    <a:pt x="80" y="0"/>
                  </a:lnTo>
                  <a:lnTo>
                    <a:pt x="78" y="0"/>
                  </a:lnTo>
                  <a:lnTo>
                    <a:pt x="76" y="0"/>
                  </a:lnTo>
                  <a:lnTo>
                    <a:pt x="74" y="0"/>
                  </a:lnTo>
                  <a:lnTo>
                    <a:pt x="74" y="2"/>
                  </a:lnTo>
                  <a:lnTo>
                    <a:pt x="74" y="6"/>
                  </a:lnTo>
                  <a:lnTo>
                    <a:pt x="76" y="6"/>
                  </a:lnTo>
                  <a:lnTo>
                    <a:pt x="76" y="8"/>
                  </a:lnTo>
                  <a:lnTo>
                    <a:pt x="74" y="10"/>
                  </a:lnTo>
                  <a:lnTo>
                    <a:pt x="72" y="10"/>
                  </a:lnTo>
                  <a:lnTo>
                    <a:pt x="70" y="10"/>
                  </a:lnTo>
                  <a:lnTo>
                    <a:pt x="68" y="12"/>
                  </a:lnTo>
                  <a:lnTo>
                    <a:pt x="66" y="14"/>
                  </a:lnTo>
                  <a:lnTo>
                    <a:pt x="64" y="14"/>
                  </a:lnTo>
                  <a:lnTo>
                    <a:pt x="64" y="16"/>
                  </a:lnTo>
                  <a:lnTo>
                    <a:pt x="64" y="18"/>
                  </a:lnTo>
                  <a:lnTo>
                    <a:pt x="62" y="20"/>
                  </a:lnTo>
                  <a:lnTo>
                    <a:pt x="64" y="20"/>
                  </a:lnTo>
                  <a:lnTo>
                    <a:pt x="64" y="22"/>
                  </a:lnTo>
                  <a:lnTo>
                    <a:pt x="66" y="22"/>
                  </a:lnTo>
                  <a:lnTo>
                    <a:pt x="68" y="22"/>
                  </a:lnTo>
                  <a:lnTo>
                    <a:pt x="70" y="22"/>
                  </a:lnTo>
                  <a:lnTo>
                    <a:pt x="72" y="20"/>
                  </a:lnTo>
                  <a:lnTo>
                    <a:pt x="74" y="20"/>
                  </a:lnTo>
                  <a:lnTo>
                    <a:pt x="74" y="22"/>
                  </a:lnTo>
                  <a:lnTo>
                    <a:pt x="72" y="22"/>
                  </a:lnTo>
                  <a:lnTo>
                    <a:pt x="70" y="24"/>
                  </a:lnTo>
                  <a:lnTo>
                    <a:pt x="68" y="26"/>
                  </a:lnTo>
                  <a:lnTo>
                    <a:pt x="66" y="26"/>
                  </a:lnTo>
                  <a:lnTo>
                    <a:pt x="64" y="28"/>
                  </a:lnTo>
                  <a:lnTo>
                    <a:pt x="62" y="26"/>
                  </a:lnTo>
                  <a:lnTo>
                    <a:pt x="60" y="24"/>
                  </a:lnTo>
                  <a:lnTo>
                    <a:pt x="58" y="24"/>
                  </a:lnTo>
                  <a:lnTo>
                    <a:pt x="58" y="26"/>
                  </a:lnTo>
                  <a:lnTo>
                    <a:pt x="56" y="26"/>
                  </a:lnTo>
                  <a:lnTo>
                    <a:pt x="56" y="28"/>
                  </a:lnTo>
                  <a:lnTo>
                    <a:pt x="56" y="30"/>
                  </a:lnTo>
                  <a:lnTo>
                    <a:pt x="56" y="32"/>
                  </a:lnTo>
                  <a:lnTo>
                    <a:pt x="58" y="34"/>
                  </a:lnTo>
                  <a:lnTo>
                    <a:pt x="58" y="36"/>
                  </a:lnTo>
                  <a:lnTo>
                    <a:pt x="56" y="36"/>
                  </a:lnTo>
                  <a:lnTo>
                    <a:pt x="54" y="36"/>
                  </a:lnTo>
                  <a:lnTo>
                    <a:pt x="52" y="34"/>
                  </a:lnTo>
                  <a:lnTo>
                    <a:pt x="52" y="32"/>
                  </a:lnTo>
                  <a:lnTo>
                    <a:pt x="52" y="30"/>
                  </a:lnTo>
                  <a:lnTo>
                    <a:pt x="54" y="28"/>
                  </a:lnTo>
                  <a:lnTo>
                    <a:pt x="54" y="26"/>
                  </a:lnTo>
                  <a:lnTo>
                    <a:pt x="52" y="26"/>
                  </a:lnTo>
                  <a:lnTo>
                    <a:pt x="50" y="28"/>
                  </a:lnTo>
                  <a:lnTo>
                    <a:pt x="50" y="26"/>
                  </a:lnTo>
                  <a:lnTo>
                    <a:pt x="48" y="26"/>
                  </a:lnTo>
                  <a:lnTo>
                    <a:pt x="46" y="24"/>
                  </a:lnTo>
                  <a:lnTo>
                    <a:pt x="46" y="22"/>
                  </a:lnTo>
                  <a:lnTo>
                    <a:pt x="44" y="22"/>
                  </a:lnTo>
                  <a:lnTo>
                    <a:pt x="44" y="24"/>
                  </a:lnTo>
                  <a:lnTo>
                    <a:pt x="42" y="24"/>
                  </a:lnTo>
                  <a:lnTo>
                    <a:pt x="42" y="26"/>
                  </a:lnTo>
                  <a:lnTo>
                    <a:pt x="42" y="28"/>
                  </a:lnTo>
                  <a:lnTo>
                    <a:pt x="40" y="30"/>
                  </a:lnTo>
                  <a:lnTo>
                    <a:pt x="40" y="32"/>
                  </a:lnTo>
                  <a:lnTo>
                    <a:pt x="38" y="32"/>
                  </a:lnTo>
                  <a:lnTo>
                    <a:pt x="38" y="30"/>
                  </a:lnTo>
                  <a:lnTo>
                    <a:pt x="38" y="28"/>
                  </a:lnTo>
                  <a:lnTo>
                    <a:pt x="38" y="26"/>
                  </a:lnTo>
                  <a:lnTo>
                    <a:pt x="38" y="24"/>
                  </a:lnTo>
                  <a:lnTo>
                    <a:pt x="38" y="22"/>
                  </a:lnTo>
                  <a:lnTo>
                    <a:pt x="38" y="18"/>
                  </a:lnTo>
                  <a:lnTo>
                    <a:pt x="38" y="16"/>
                  </a:lnTo>
                  <a:lnTo>
                    <a:pt x="38" y="14"/>
                  </a:lnTo>
                  <a:lnTo>
                    <a:pt x="38" y="10"/>
                  </a:lnTo>
                  <a:lnTo>
                    <a:pt x="38" y="6"/>
                  </a:lnTo>
                  <a:lnTo>
                    <a:pt x="38" y="4"/>
                  </a:lnTo>
                  <a:lnTo>
                    <a:pt x="40" y="2"/>
                  </a:lnTo>
                  <a:lnTo>
                    <a:pt x="40" y="0"/>
                  </a:lnTo>
                  <a:lnTo>
                    <a:pt x="38" y="0"/>
                  </a:lnTo>
                  <a:lnTo>
                    <a:pt x="34" y="0"/>
                  </a:lnTo>
                  <a:lnTo>
                    <a:pt x="30" y="0"/>
                  </a:lnTo>
                  <a:lnTo>
                    <a:pt x="28" y="0"/>
                  </a:lnTo>
                  <a:lnTo>
                    <a:pt x="26" y="0"/>
                  </a:lnTo>
                  <a:lnTo>
                    <a:pt x="24" y="0"/>
                  </a:lnTo>
                  <a:lnTo>
                    <a:pt x="22" y="0"/>
                  </a:lnTo>
                  <a:lnTo>
                    <a:pt x="20" y="0"/>
                  </a:lnTo>
                  <a:lnTo>
                    <a:pt x="18" y="0"/>
                  </a:lnTo>
                  <a:lnTo>
                    <a:pt x="18" y="2"/>
                  </a:lnTo>
                  <a:lnTo>
                    <a:pt x="18" y="4"/>
                  </a:lnTo>
                  <a:lnTo>
                    <a:pt x="16" y="4"/>
                  </a:lnTo>
                  <a:lnTo>
                    <a:pt x="18" y="4"/>
                  </a:lnTo>
                  <a:lnTo>
                    <a:pt x="18" y="6"/>
                  </a:lnTo>
                  <a:lnTo>
                    <a:pt x="20" y="8"/>
                  </a:lnTo>
                  <a:lnTo>
                    <a:pt x="22" y="10"/>
                  </a:lnTo>
                  <a:lnTo>
                    <a:pt x="22" y="12"/>
                  </a:lnTo>
                  <a:lnTo>
                    <a:pt x="22" y="14"/>
                  </a:lnTo>
                  <a:lnTo>
                    <a:pt x="22" y="16"/>
                  </a:lnTo>
                  <a:lnTo>
                    <a:pt x="24" y="20"/>
                  </a:lnTo>
                  <a:lnTo>
                    <a:pt x="24" y="22"/>
                  </a:lnTo>
                  <a:lnTo>
                    <a:pt x="24" y="24"/>
                  </a:lnTo>
                  <a:lnTo>
                    <a:pt x="22" y="24"/>
                  </a:lnTo>
                  <a:lnTo>
                    <a:pt x="22" y="26"/>
                  </a:lnTo>
                  <a:lnTo>
                    <a:pt x="20" y="26"/>
                  </a:lnTo>
                  <a:lnTo>
                    <a:pt x="18" y="26"/>
                  </a:lnTo>
                  <a:lnTo>
                    <a:pt x="16" y="26"/>
                  </a:lnTo>
                  <a:lnTo>
                    <a:pt x="16" y="28"/>
                  </a:lnTo>
                  <a:lnTo>
                    <a:pt x="14" y="32"/>
                  </a:lnTo>
                  <a:lnTo>
                    <a:pt x="14" y="34"/>
                  </a:lnTo>
                  <a:lnTo>
                    <a:pt x="14" y="36"/>
                  </a:lnTo>
                  <a:lnTo>
                    <a:pt x="16" y="36"/>
                  </a:lnTo>
                  <a:lnTo>
                    <a:pt x="18" y="36"/>
                  </a:lnTo>
                  <a:lnTo>
                    <a:pt x="20" y="36"/>
                  </a:lnTo>
                  <a:lnTo>
                    <a:pt x="22" y="36"/>
                  </a:lnTo>
                  <a:lnTo>
                    <a:pt x="22" y="38"/>
                  </a:lnTo>
                  <a:lnTo>
                    <a:pt x="22" y="40"/>
                  </a:lnTo>
                  <a:lnTo>
                    <a:pt x="22" y="42"/>
                  </a:lnTo>
                  <a:lnTo>
                    <a:pt x="20" y="42"/>
                  </a:lnTo>
                  <a:lnTo>
                    <a:pt x="18" y="42"/>
                  </a:lnTo>
                  <a:lnTo>
                    <a:pt x="18" y="44"/>
                  </a:lnTo>
                  <a:lnTo>
                    <a:pt x="20" y="44"/>
                  </a:lnTo>
                  <a:lnTo>
                    <a:pt x="20" y="46"/>
                  </a:lnTo>
                  <a:lnTo>
                    <a:pt x="18" y="46"/>
                  </a:lnTo>
                  <a:lnTo>
                    <a:pt x="16" y="46"/>
                  </a:lnTo>
                  <a:lnTo>
                    <a:pt x="14" y="48"/>
                  </a:lnTo>
                  <a:lnTo>
                    <a:pt x="14" y="50"/>
                  </a:lnTo>
                  <a:lnTo>
                    <a:pt x="12" y="52"/>
                  </a:lnTo>
                  <a:lnTo>
                    <a:pt x="12" y="54"/>
                  </a:lnTo>
                  <a:lnTo>
                    <a:pt x="12" y="56"/>
                  </a:lnTo>
                  <a:lnTo>
                    <a:pt x="12" y="58"/>
                  </a:lnTo>
                  <a:lnTo>
                    <a:pt x="10" y="60"/>
                  </a:lnTo>
                  <a:lnTo>
                    <a:pt x="8" y="62"/>
                  </a:lnTo>
                  <a:lnTo>
                    <a:pt x="6" y="64"/>
                  </a:lnTo>
                  <a:lnTo>
                    <a:pt x="4" y="64"/>
                  </a:lnTo>
                  <a:lnTo>
                    <a:pt x="2" y="64"/>
                  </a:lnTo>
                  <a:lnTo>
                    <a:pt x="2" y="66"/>
                  </a:lnTo>
                  <a:lnTo>
                    <a:pt x="0" y="66"/>
                  </a:lnTo>
                  <a:lnTo>
                    <a:pt x="0" y="68"/>
                  </a:lnTo>
                  <a:lnTo>
                    <a:pt x="2" y="68"/>
                  </a:lnTo>
                  <a:lnTo>
                    <a:pt x="2" y="70"/>
                  </a:lnTo>
                  <a:lnTo>
                    <a:pt x="4" y="72"/>
                  </a:lnTo>
                  <a:lnTo>
                    <a:pt x="4" y="74"/>
                  </a:lnTo>
                  <a:lnTo>
                    <a:pt x="4" y="76"/>
                  </a:lnTo>
                  <a:lnTo>
                    <a:pt x="4" y="78"/>
                  </a:lnTo>
                  <a:lnTo>
                    <a:pt x="4" y="80"/>
                  </a:lnTo>
                  <a:lnTo>
                    <a:pt x="4" y="82"/>
                  </a:lnTo>
                  <a:lnTo>
                    <a:pt x="4" y="84"/>
                  </a:lnTo>
                  <a:lnTo>
                    <a:pt x="6" y="84"/>
                  </a:lnTo>
                  <a:lnTo>
                    <a:pt x="6" y="88"/>
                  </a:lnTo>
                  <a:lnTo>
                    <a:pt x="6" y="90"/>
                  </a:lnTo>
                  <a:lnTo>
                    <a:pt x="6" y="92"/>
                  </a:lnTo>
                  <a:lnTo>
                    <a:pt x="6" y="94"/>
                  </a:lnTo>
                  <a:lnTo>
                    <a:pt x="4" y="94"/>
                  </a:lnTo>
                  <a:lnTo>
                    <a:pt x="4" y="96"/>
                  </a:lnTo>
                  <a:lnTo>
                    <a:pt x="4" y="98"/>
                  </a:lnTo>
                  <a:lnTo>
                    <a:pt x="4" y="102"/>
                  </a:lnTo>
                  <a:lnTo>
                    <a:pt x="6" y="102"/>
                  </a:lnTo>
                  <a:lnTo>
                    <a:pt x="8" y="104"/>
                  </a:lnTo>
                  <a:lnTo>
                    <a:pt x="10" y="106"/>
                  </a:lnTo>
                  <a:lnTo>
                    <a:pt x="12" y="106"/>
                  </a:lnTo>
                  <a:lnTo>
                    <a:pt x="14" y="108"/>
                  </a:lnTo>
                  <a:lnTo>
                    <a:pt x="16" y="112"/>
                  </a:lnTo>
                  <a:lnTo>
                    <a:pt x="18" y="112"/>
                  </a:lnTo>
                  <a:lnTo>
                    <a:pt x="18" y="114"/>
                  </a:lnTo>
                  <a:lnTo>
                    <a:pt x="20" y="114"/>
                  </a:lnTo>
                  <a:lnTo>
                    <a:pt x="20" y="116"/>
                  </a:lnTo>
                  <a:lnTo>
                    <a:pt x="20" y="118"/>
                  </a:lnTo>
                  <a:lnTo>
                    <a:pt x="18" y="120"/>
                  </a:lnTo>
                  <a:lnTo>
                    <a:pt x="18" y="122"/>
                  </a:lnTo>
                  <a:lnTo>
                    <a:pt x="18" y="124"/>
                  </a:lnTo>
                  <a:lnTo>
                    <a:pt x="18" y="128"/>
                  </a:lnTo>
                  <a:lnTo>
                    <a:pt x="20" y="130"/>
                  </a:lnTo>
                  <a:lnTo>
                    <a:pt x="20" y="132"/>
                  </a:lnTo>
                  <a:lnTo>
                    <a:pt x="22" y="134"/>
                  </a:lnTo>
                  <a:lnTo>
                    <a:pt x="24" y="136"/>
                  </a:lnTo>
                  <a:lnTo>
                    <a:pt x="26" y="138"/>
                  </a:lnTo>
                  <a:lnTo>
                    <a:pt x="28" y="140"/>
                  </a:lnTo>
                  <a:lnTo>
                    <a:pt x="26" y="142"/>
                  </a:lnTo>
                  <a:lnTo>
                    <a:pt x="26" y="144"/>
                  </a:lnTo>
                  <a:lnTo>
                    <a:pt x="28" y="144"/>
                  </a:lnTo>
                  <a:lnTo>
                    <a:pt x="30" y="144"/>
                  </a:lnTo>
                  <a:lnTo>
                    <a:pt x="32" y="144"/>
                  </a:lnTo>
                  <a:lnTo>
                    <a:pt x="34" y="146"/>
                  </a:lnTo>
                  <a:lnTo>
                    <a:pt x="34" y="148"/>
                  </a:lnTo>
                  <a:lnTo>
                    <a:pt x="34" y="150"/>
                  </a:lnTo>
                  <a:lnTo>
                    <a:pt x="36" y="150"/>
                  </a:lnTo>
                  <a:lnTo>
                    <a:pt x="38" y="150"/>
                  </a:lnTo>
                  <a:lnTo>
                    <a:pt x="40" y="152"/>
                  </a:lnTo>
                  <a:lnTo>
                    <a:pt x="42" y="152"/>
                  </a:lnTo>
                  <a:lnTo>
                    <a:pt x="42" y="154"/>
                  </a:lnTo>
                  <a:lnTo>
                    <a:pt x="44" y="154"/>
                  </a:lnTo>
                  <a:lnTo>
                    <a:pt x="46" y="154"/>
                  </a:lnTo>
                  <a:lnTo>
                    <a:pt x="48" y="154"/>
                  </a:lnTo>
                  <a:lnTo>
                    <a:pt x="48" y="156"/>
                  </a:lnTo>
                  <a:lnTo>
                    <a:pt x="50" y="156"/>
                  </a:lnTo>
                  <a:lnTo>
                    <a:pt x="52" y="156"/>
                  </a:lnTo>
                  <a:lnTo>
                    <a:pt x="54" y="156"/>
                  </a:lnTo>
                  <a:lnTo>
                    <a:pt x="54" y="158"/>
                  </a:lnTo>
                  <a:lnTo>
                    <a:pt x="56" y="158"/>
                  </a:lnTo>
                  <a:lnTo>
                    <a:pt x="56" y="160"/>
                  </a:lnTo>
                  <a:lnTo>
                    <a:pt x="58" y="160"/>
                  </a:lnTo>
                  <a:lnTo>
                    <a:pt x="60" y="160"/>
                  </a:lnTo>
                  <a:lnTo>
                    <a:pt x="62" y="160"/>
                  </a:lnTo>
                  <a:lnTo>
                    <a:pt x="64" y="162"/>
                  </a:lnTo>
                  <a:lnTo>
                    <a:pt x="64" y="164"/>
                  </a:lnTo>
                  <a:lnTo>
                    <a:pt x="66" y="164"/>
                  </a:lnTo>
                  <a:lnTo>
                    <a:pt x="68" y="164"/>
                  </a:lnTo>
                  <a:lnTo>
                    <a:pt x="70" y="164"/>
                  </a:lnTo>
                  <a:lnTo>
                    <a:pt x="72" y="164"/>
                  </a:lnTo>
                  <a:lnTo>
                    <a:pt x="72" y="162"/>
                  </a:lnTo>
                  <a:lnTo>
                    <a:pt x="74" y="160"/>
                  </a:lnTo>
                  <a:lnTo>
                    <a:pt x="76" y="160"/>
                  </a:lnTo>
                  <a:lnTo>
                    <a:pt x="78" y="162"/>
                  </a:lnTo>
                  <a:lnTo>
                    <a:pt x="80" y="162"/>
                  </a:lnTo>
                  <a:lnTo>
                    <a:pt x="82" y="166"/>
                  </a:lnTo>
                  <a:lnTo>
                    <a:pt x="82" y="168"/>
                  </a:lnTo>
                  <a:lnTo>
                    <a:pt x="84" y="170"/>
                  </a:lnTo>
                  <a:lnTo>
                    <a:pt x="84" y="172"/>
                  </a:lnTo>
                  <a:lnTo>
                    <a:pt x="84" y="174"/>
                  </a:lnTo>
                  <a:lnTo>
                    <a:pt x="84" y="176"/>
                  </a:lnTo>
                  <a:lnTo>
                    <a:pt x="84" y="178"/>
                  </a:lnTo>
                  <a:lnTo>
                    <a:pt x="84" y="180"/>
                  </a:lnTo>
                  <a:lnTo>
                    <a:pt x="84" y="182"/>
                  </a:lnTo>
                  <a:lnTo>
                    <a:pt x="86" y="184"/>
                  </a:lnTo>
                  <a:lnTo>
                    <a:pt x="86" y="186"/>
                  </a:lnTo>
                  <a:lnTo>
                    <a:pt x="86" y="188"/>
                  </a:lnTo>
                  <a:lnTo>
                    <a:pt x="84" y="190"/>
                  </a:lnTo>
                  <a:lnTo>
                    <a:pt x="84" y="192"/>
                  </a:lnTo>
                  <a:lnTo>
                    <a:pt x="84" y="194"/>
                  </a:lnTo>
                  <a:lnTo>
                    <a:pt x="86" y="194"/>
                  </a:lnTo>
                  <a:lnTo>
                    <a:pt x="86" y="196"/>
                  </a:lnTo>
                  <a:lnTo>
                    <a:pt x="88" y="196"/>
                  </a:lnTo>
                  <a:lnTo>
                    <a:pt x="88" y="198"/>
                  </a:lnTo>
                  <a:lnTo>
                    <a:pt x="90" y="198"/>
                  </a:lnTo>
                  <a:lnTo>
                    <a:pt x="90" y="200"/>
                  </a:lnTo>
                  <a:lnTo>
                    <a:pt x="90" y="202"/>
                  </a:lnTo>
                  <a:lnTo>
                    <a:pt x="94" y="202"/>
                  </a:lnTo>
                  <a:lnTo>
                    <a:pt x="96" y="202"/>
                  </a:lnTo>
                  <a:lnTo>
                    <a:pt x="98" y="202"/>
                  </a:lnTo>
                  <a:lnTo>
                    <a:pt x="100" y="202"/>
                  </a:lnTo>
                  <a:lnTo>
                    <a:pt x="102" y="202"/>
                  </a:lnTo>
                  <a:lnTo>
                    <a:pt x="102" y="200"/>
                  </a:lnTo>
                  <a:lnTo>
                    <a:pt x="104" y="198"/>
                  </a:lnTo>
                  <a:lnTo>
                    <a:pt x="106" y="198"/>
                  </a:lnTo>
                  <a:lnTo>
                    <a:pt x="108" y="200"/>
                  </a:lnTo>
                  <a:lnTo>
                    <a:pt x="110" y="200"/>
                  </a:lnTo>
                  <a:lnTo>
                    <a:pt x="110" y="202"/>
                  </a:lnTo>
                  <a:lnTo>
                    <a:pt x="112" y="202"/>
                  </a:lnTo>
                  <a:lnTo>
                    <a:pt x="114" y="204"/>
                  </a:lnTo>
                  <a:lnTo>
                    <a:pt x="116" y="204"/>
                  </a:lnTo>
                  <a:lnTo>
                    <a:pt x="118" y="204"/>
                  </a:lnTo>
                  <a:lnTo>
                    <a:pt x="120" y="202"/>
                  </a:lnTo>
                  <a:lnTo>
                    <a:pt x="122" y="202"/>
                  </a:lnTo>
                  <a:lnTo>
                    <a:pt x="126" y="202"/>
                  </a:lnTo>
                  <a:lnTo>
                    <a:pt x="128" y="202"/>
                  </a:lnTo>
                  <a:lnTo>
                    <a:pt x="128" y="204"/>
                  </a:lnTo>
                  <a:lnTo>
                    <a:pt x="130" y="204"/>
                  </a:lnTo>
                  <a:lnTo>
                    <a:pt x="132" y="202"/>
                  </a:lnTo>
                  <a:lnTo>
                    <a:pt x="134" y="202"/>
                  </a:lnTo>
                  <a:lnTo>
                    <a:pt x="136" y="200"/>
                  </a:lnTo>
                  <a:lnTo>
                    <a:pt x="138" y="198"/>
                  </a:lnTo>
                  <a:lnTo>
                    <a:pt x="138" y="196"/>
                  </a:lnTo>
                  <a:lnTo>
                    <a:pt x="140" y="196"/>
                  </a:lnTo>
                  <a:lnTo>
                    <a:pt x="142" y="196"/>
                  </a:lnTo>
                  <a:lnTo>
                    <a:pt x="144" y="196"/>
                  </a:lnTo>
                  <a:lnTo>
                    <a:pt x="146" y="196"/>
                  </a:lnTo>
                  <a:lnTo>
                    <a:pt x="146" y="198"/>
                  </a:lnTo>
                  <a:lnTo>
                    <a:pt x="148" y="198"/>
                  </a:lnTo>
                  <a:lnTo>
                    <a:pt x="150" y="198"/>
                  </a:lnTo>
                  <a:lnTo>
                    <a:pt x="152" y="196"/>
                  </a:lnTo>
                  <a:lnTo>
                    <a:pt x="154" y="196"/>
                  </a:lnTo>
                  <a:lnTo>
                    <a:pt x="154" y="194"/>
                  </a:lnTo>
                  <a:lnTo>
                    <a:pt x="156" y="194"/>
                  </a:lnTo>
                  <a:lnTo>
                    <a:pt x="158" y="194"/>
                  </a:lnTo>
                  <a:lnTo>
                    <a:pt x="160" y="194"/>
                  </a:lnTo>
                  <a:lnTo>
                    <a:pt x="162" y="192"/>
                  </a:lnTo>
                  <a:lnTo>
                    <a:pt x="164" y="192"/>
                  </a:lnTo>
                  <a:lnTo>
                    <a:pt x="166" y="190"/>
                  </a:lnTo>
                  <a:lnTo>
                    <a:pt x="170" y="188"/>
                  </a:lnTo>
                  <a:lnTo>
                    <a:pt x="172" y="186"/>
                  </a:lnTo>
                  <a:lnTo>
                    <a:pt x="174" y="186"/>
                  </a:lnTo>
                  <a:lnTo>
                    <a:pt x="176" y="184"/>
                  </a:lnTo>
                  <a:lnTo>
                    <a:pt x="178" y="182"/>
                  </a:lnTo>
                  <a:lnTo>
                    <a:pt x="180" y="182"/>
                  </a:lnTo>
                  <a:lnTo>
                    <a:pt x="180" y="180"/>
                  </a:lnTo>
                  <a:lnTo>
                    <a:pt x="182" y="180"/>
                  </a:lnTo>
                  <a:lnTo>
                    <a:pt x="182" y="176"/>
                  </a:lnTo>
                  <a:close/>
                </a:path>
              </a:pathLst>
            </a:custGeom>
            <a:grpFill/>
            <a:ln w="3175">
              <a:solidFill>
                <a:schemeClr val="bg1"/>
              </a:solidFill>
              <a:round/>
              <a:headEnd/>
              <a:tailEnd/>
            </a:ln>
          </p:spPr>
          <p:txBody>
            <a:bodyPr/>
            <a:lstStyle/>
            <a:p>
              <a:endParaRPr lang="en-US" dirty="0"/>
            </a:p>
          </p:txBody>
        </p:sp>
        <p:sp>
          <p:nvSpPr>
            <p:cNvPr id="754" name="Freeform 75"/>
            <p:cNvSpPr>
              <a:spLocks noChangeAspect="1"/>
            </p:cNvSpPr>
            <p:nvPr/>
          </p:nvSpPr>
          <p:spPr bwMode="auto">
            <a:xfrm>
              <a:off x="3259" y="2319"/>
              <a:ext cx="134" cy="182"/>
            </a:xfrm>
            <a:custGeom>
              <a:avLst/>
              <a:gdLst/>
              <a:ahLst/>
              <a:cxnLst>
                <a:cxn ang="0">
                  <a:pos x="128" y="28"/>
                </a:cxn>
                <a:cxn ang="0">
                  <a:pos x="134" y="16"/>
                </a:cxn>
                <a:cxn ang="0">
                  <a:pos x="130" y="12"/>
                </a:cxn>
                <a:cxn ang="0">
                  <a:pos x="124" y="14"/>
                </a:cxn>
                <a:cxn ang="0">
                  <a:pos x="118" y="10"/>
                </a:cxn>
                <a:cxn ang="0">
                  <a:pos x="112" y="10"/>
                </a:cxn>
                <a:cxn ang="0">
                  <a:pos x="108" y="12"/>
                </a:cxn>
                <a:cxn ang="0">
                  <a:pos x="98" y="18"/>
                </a:cxn>
                <a:cxn ang="0">
                  <a:pos x="94" y="24"/>
                </a:cxn>
                <a:cxn ang="0">
                  <a:pos x="82" y="22"/>
                </a:cxn>
                <a:cxn ang="0">
                  <a:pos x="68" y="20"/>
                </a:cxn>
                <a:cxn ang="0">
                  <a:pos x="54" y="8"/>
                </a:cxn>
                <a:cxn ang="0">
                  <a:pos x="44" y="6"/>
                </a:cxn>
                <a:cxn ang="0">
                  <a:pos x="34" y="6"/>
                </a:cxn>
                <a:cxn ang="0">
                  <a:pos x="32" y="0"/>
                </a:cxn>
                <a:cxn ang="0">
                  <a:pos x="28" y="2"/>
                </a:cxn>
                <a:cxn ang="0">
                  <a:pos x="12" y="2"/>
                </a:cxn>
                <a:cxn ang="0">
                  <a:pos x="6" y="4"/>
                </a:cxn>
                <a:cxn ang="0">
                  <a:pos x="0" y="10"/>
                </a:cxn>
                <a:cxn ang="0">
                  <a:pos x="2" y="18"/>
                </a:cxn>
                <a:cxn ang="0">
                  <a:pos x="8" y="20"/>
                </a:cxn>
                <a:cxn ang="0">
                  <a:pos x="6" y="26"/>
                </a:cxn>
                <a:cxn ang="0">
                  <a:pos x="10" y="32"/>
                </a:cxn>
                <a:cxn ang="0">
                  <a:pos x="16" y="40"/>
                </a:cxn>
                <a:cxn ang="0">
                  <a:pos x="14" y="46"/>
                </a:cxn>
                <a:cxn ang="0">
                  <a:pos x="20" y="56"/>
                </a:cxn>
                <a:cxn ang="0">
                  <a:pos x="16" y="62"/>
                </a:cxn>
                <a:cxn ang="0">
                  <a:pos x="14" y="68"/>
                </a:cxn>
                <a:cxn ang="0">
                  <a:pos x="8" y="70"/>
                </a:cxn>
                <a:cxn ang="0">
                  <a:pos x="6" y="76"/>
                </a:cxn>
                <a:cxn ang="0">
                  <a:pos x="4" y="80"/>
                </a:cxn>
                <a:cxn ang="0">
                  <a:pos x="0" y="86"/>
                </a:cxn>
                <a:cxn ang="0">
                  <a:pos x="4" y="96"/>
                </a:cxn>
                <a:cxn ang="0">
                  <a:pos x="8" y="94"/>
                </a:cxn>
                <a:cxn ang="0">
                  <a:pos x="12" y="94"/>
                </a:cxn>
                <a:cxn ang="0">
                  <a:pos x="12" y="98"/>
                </a:cxn>
                <a:cxn ang="0">
                  <a:pos x="8" y="100"/>
                </a:cxn>
                <a:cxn ang="0">
                  <a:pos x="4" y="100"/>
                </a:cxn>
                <a:cxn ang="0">
                  <a:pos x="2" y="106"/>
                </a:cxn>
                <a:cxn ang="0">
                  <a:pos x="2" y="110"/>
                </a:cxn>
                <a:cxn ang="0">
                  <a:pos x="30" y="128"/>
                </a:cxn>
                <a:cxn ang="0">
                  <a:pos x="52" y="142"/>
                </a:cxn>
                <a:cxn ang="0">
                  <a:pos x="62" y="148"/>
                </a:cxn>
                <a:cxn ang="0">
                  <a:pos x="64" y="152"/>
                </a:cxn>
                <a:cxn ang="0">
                  <a:pos x="66" y="160"/>
                </a:cxn>
                <a:cxn ang="0">
                  <a:pos x="84" y="178"/>
                </a:cxn>
                <a:cxn ang="0">
                  <a:pos x="88" y="180"/>
                </a:cxn>
                <a:cxn ang="0">
                  <a:pos x="94" y="178"/>
                </a:cxn>
                <a:cxn ang="0">
                  <a:pos x="100" y="166"/>
                </a:cxn>
                <a:cxn ang="0">
                  <a:pos x="100" y="162"/>
                </a:cxn>
                <a:cxn ang="0">
                  <a:pos x="104" y="154"/>
                </a:cxn>
                <a:cxn ang="0">
                  <a:pos x="106" y="144"/>
                </a:cxn>
                <a:cxn ang="0">
                  <a:pos x="114" y="138"/>
                </a:cxn>
                <a:cxn ang="0">
                  <a:pos x="116" y="128"/>
                </a:cxn>
                <a:cxn ang="0">
                  <a:pos x="124" y="128"/>
                </a:cxn>
                <a:cxn ang="0">
                  <a:pos x="126" y="118"/>
                </a:cxn>
                <a:cxn ang="0">
                  <a:pos x="120" y="108"/>
                </a:cxn>
              </a:cxnLst>
              <a:rect l="0" t="0" r="r" b="b"/>
              <a:pathLst>
                <a:path w="134" h="182">
                  <a:moveTo>
                    <a:pt x="120" y="34"/>
                  </a:moveTo>
                  <a:lnTo>
                    <a:pt x="120" y="34"/>
                  </a:lnTo>
                  <a:lnTo>
                    <a:pt x="122" y="34"/>
                  </a:lnTo>
                  <a:lnTo>
                    <a:pt x="122" y="32"/>
                  </a:lnTo>
                  <a:lnTo>
                    <a:pt x="126" y="30"/>
                  </a:lnTo>
                  <a:lnTo>
                    <a:pt x="128" y="28"/>
                  </a:lnTo>
                  <a:lnTo>
                    <a:pt x="128" y="26"/>
                  </a:lnTo>
                  <a:lnTo>
                    <a:pt x="130" y="24"/>
                  </a:lnTo>
                  <a:lnTo>
                    <a:pt x="130" y="22"/>
                  </a:lnTo>
                  <a:lnTo>
                    <a:pt x="132" y="20"/>
                  </a:lnTo>
                  <a:lnTo>
                    <a:pt x="132" y="18"/>
                  </a:lnTo>
                  <a:lnTo>
                    <a:pt x="134" y="16"/>
                  </a:lnTo>
                  <a:lnTo>
                    <a:pt x="134" y="14"/>
                  </a:lnTo>
                  <a:lnTo>
                    <a:pt x="132" y="14"/>
                  </a:lnTo>
                  <a:lnTo>
                    <a:pt x="130" y="14"/>
                  </a:lnTo>
                  <a:lnTo>
                    <a:pt x="130" y="12"/>
                  </a:lnTo>
                  <a:lnTo>
                    <a:pt x="128" y="14"/>
                  </a:lnTo>
                  <a:lnTo>
                    <a:pt x="126" y="14"/>
                  </a:lnTo>
                  <a:lnTo>
                    <a:pt x="124" y="14"/>
                  </a:lnTo>
                  <a:lnTo>
                    <a:pt x="122" y="14"/>
                  </a:lnTo>
                  <a:lnTo>
                    <a:pt x="120" y="12"/>
                  </a:lnTo>
                  <a:lnTo>
                    <a:pt x="118" y="10"/>
                  </a:lnTo>
                  <a:lnTo>
                    <a:pt x="116" y="8"/>
                  </a:lnTo>
                  <a:lnTo>
                    <a:pt x="114" y="8"/>
                  </a:lnTo>
                  <a:lnTo>
                    <a:pt x="112" y="10"/>
                  </a:lnTo>
                  <a:lnTo>
                    <a:pt x="110" y="10"/>
                  </a:lnTo>
                  <a:lnTo>
                    <a:pt x="110" y="12"/>
                  </a:lnTo>
                  <a:lnTo>
                    <a:pt x="108" y="12"/>
                  </a:lnTo>
                  <a:lnTo>
                    <a:pt x="106" y="12"/>
                  </a:lnTo>
                  <a:lnTo>
                    <a:pt x="104" y="14"/>
                  </a:lnTo>
                  <a:lnTo>
                    <a:pt x="102" y="14"/>
                  </a:lnTo>
                  <a:lnTo>
                    <a:pt x="100" y="16"/>
                  </a:lnTo>
                  <a:lnTo>
                    <a:pt x="100" y="18"/>
                  </a:lnTo>
                  <a:lnTo>
                    <a:pt x="98" y="18"/>
                  </a:lnTo>
                  <a:lnTo>
                    <a:pt x="98" y="20"/>
                  </a:lnTo>
                  <a:lnTo>
                    <a:pt x="98" y="22"/>
                  </a:lnTo>
                  <a:lnTo>
                    <a:pt x="96" y="22"/>
                  </a:lnTo>
                  <a:lnTo>
                    <a:pt x="96" y="24"/>
                  </a:lnTo>
                  <a:lnTo>
                    <a:pt x="94" y="24"/>
                  </a:lnTo>
                  <a:lnTo>
                    <a:pt x="92" y="24"/>
                  </a:lnTo>
                  <a:lnTo>
                    <a:pt x="90" y="24"/>
                  </a:lnTo>
                  <a:lnTo>
                    <a:pt x="86" y="22"/>
                  </a:lnTo>
                  <a:lnTo>
                    <a:pt x="82" y="22"/>
                  </a:lnTo>
                  <a:lnTo>
                    <a:pt x="78" y="20"/>
                  </a:lnTo>
                  <a:lnTo>
                    <a:pt x="74" y="20"/>
                  </a:lnTo>
                  <a:lnTo>
                    <a:pt x="72" y="20"/>
                  </a:lnTo>
                  <a:lnTo>
                    <a:pt x="70" y="20"/>
                  </a:lnTo>
                  <a:lnTo>
                    <a:pt x="68" y="20"/>
                  </a:lnTo>
                  <a:lnTo>
                    <a:pt x="66" y="18"/>
                  </a:lnTo>
                  <a:lnTo>
                    <a:pt x="62" y="14"/>
                  </a:lnTo>
                  <a:lnTo>
                    <a:pt x="60" y="12"/>
                  </a:lnTo>
                  <a:lnTo>
                    <a:pt x="58" y="12"/>
                  </a:lnTo>
                  <a:lnTo>
                    <a:pt x="56" y="10"/>
                  </a:lnTo>
                  <a:lnTo>
                    <a:pt x="56" y="8"/>
                  </a:lnTo>
                  <a:lnTo>
                    <a:pt x="54" y="8"/>
                  </a:lnTo>
                  <a:lnTo>
                    <a:pt x="52" y="6"/>
                  </a:lnTo>
                  <a:lnTo>
                    <a:pt x="50" y="6"/>
                  </a:lnTo>
                  <a:lnTo>
                    <a:pt x="48" y="6"/>
                  </a:lnTo>
                  <a:lnTo>
                    <a:pt x="44" y="6"/>
                  </a:lnTo>
                  <a:lnTo>
                    <a:pt x="42" y="6"/>
                  </a:lnTo>
                  <a:lnTo>
                    <a:pt x="40" y="6"/>
                  </a:lnTo>
                  <a:lnTo>
                    <a:pt x="38" y="6"/>
                  </a:lnTo>
                  <a:lnTo>
                    <a:pt x="36" y="6"/>
                  </a:lnTo>
                  <a:lnTo>
                    <a:pt x="34" y="6"/>
                  </a:lnTo>
                  <a:lnTo>
                    <a:pt x="34" y="4"/>
                  </a:lnTo>
                  <a:lnTo>
                    <a:pt x="32" y="2"/>
                  </a:lnTo>
                  <a:lnTo>
                    <a:pt x="32" y="0"/>
                  </a:lnTo>
                  <a:lnTo>
                    <a:pt x="30" y="0"/>
                  </a:lnTo>
                  <a:lnTo>
                    <a:pt x="28" y="2"/>
                  </a:lnTo>
                  <a:lnTo>
                    <a:pt x="26" y="2"/>
                  </a:lnTo>
                  <a:lnTo>
                    <a:pt x="22" y="2"/>
                  </a:lnTo>
                  <a:lnTo>
                    <a:pt x="20" y="2"/>
                  </a:lnTo>
                  <a:lnTo>
                    <a:pt x="16" y="2"/>
                  </a:lnTo>
                  <a:lnTo>
                    <a:pt x="14" y="2"/>
                  </a:lnTo>
                  <a:lnTo>
                    <a:pt x="12" y="2"/>
                  </a:lnTo>
                  <a:lnTo>
                    <a:pt x="10" y="2"/>
                  </a:lnTo>
                  <a:lnTo>
                    <a:pt x="8" y="2"/>
                  </a:lnTo>
                  <a:lnTo>
                    <a:pt x="6" y="4"/>
                  </a:lnTo>
                  <a:lnTo>
                    <a:pt x="4" y="6"/>
                  </a:lnTo>
                  <a:lnTo>
                    <a:pt x="2" y="6"/>
                  </a:lnTo>
                  <a:lnTo>
                    <a:pt x="2" y="8"/>
                  </a:lnTo>
                  <a:lnTo>
                    <a:pt x="0" y="8"/>
                  </a:lnTo>
                  <a:lnTo>
                    <a:pt x="0" y="10"/>
                  </a:lnTo>
                  <a:lnTo>
                    <a:pt x="2" y="12"/>
                  </a:lnTo>
                  <a:lnTo>
                    <a:pt x="2" y="14"/>
                  </a:lnTo>
                  <a:lnTo>
                    <a:pt x="2" y="18"/>
                  </a:lnTo>
                  <a:lnTo>
                    <a:pt x="2" y="20"/>
                  </a:lnTo>
                  <a:lnTo>
                    <a:pt x="4" y="20"/>
                  </a:lnTo>
                  <a:lnTo>
                    <a:pt x="6" y="20"/>
                  </a:lnTo>
                  <a:lnTo>
                    <a:pt x="8" y="20"/>
                  </a:lnTo>
                  <a:lnTo>
                    <a:pt x="8" y="22"/>
                  </a:lnTo>
                  <a:lnTo>
                    <a:pt x="8" y="24"/>
                  </a:lnTo>
                  <a:lnTo>
                    <a:pt x="6" y="26"/>
                  </a:lnTo>
                  <a:lnTo>
                    <a:pt x="8" y="28"/>
                  </a:lnTo>
                  <a:lnTo>
                    <a:pt x="10" y="30"/>
                  </a:lnTo>
                  <a:lnTo>
                    <a:pt x="10" y="32"/>
                  </a:lnTo>
                  <a:lnTo>
                    <a:pt x="12" y="34"/>
                  </a:lnTo>
                  <a:lnTo>
                    <a:pt x="14" y="36"/>
                  </a:lnTo>
                  <a:lnTo>
                    <a:pt x="14" y="38"/>
                  </a:lnTo>
                  <a:lnTo>
                    <a:pt x="16" y="40"/>
                  </a:lnTo>
                  <a:lnTo>
                    <a:pt x="16" y="42"/>
                  </a:lnTo>
                  <a:lnTo>
                    <a:pt x="14" y="42"/>
                  </a:lnTo>
                  <a:lnTo>
                    <a:pt x="14" y="44"/>
                  </a:lnTo>
                  <a:lnTo>
                    <a:pt x="14" y="46"/>
                  </a:lnTo>
                  <a:lnTo>
                    <a:pt x="14" y="48"/>
                  </a:lnTo>
                  <a:lnTo>
                    <a:pt x="16" y="50"/>
                  </a:lnTo>
                  <a:lnTo>
                    <a:pt x="18" y="54"/>
                  </a:lnTo>
                  <a:lnTo>
                    <a:pt x="20" y="54"/>
                  </a:lnTo>
                  <a:lnTo>
                    <a:pt x="20" y="56"/>
                  </a:lnTo>
                  <a:lnTo>
                    <a:pt x="18" y="58"/>
                  </a:lnTo>
                  <a:lnTo>
                    <a:pt x="16" y="60"/>
                  </a:lnTo>
                  <a:lnTo>
                    <a:pt x="16" y="62"/>
                  </a:lnTo>
                  <a:lnTo>
                    <a:pt x="14" y="64"/>
                  </a:lnTo>
                  <a:lnTo>
                    <a:pt x="14" y="66"/>
                  </a:lnTo>
                  <a:lnTo>
                    <a:pt x="14" y="68"/>
                  </a:lnTo>
                  <a:lnTo>
                    <a:pt x="14" y="66"/>
                  </a:lnTo>
                  <a:lnTo>
                    <a:pt x="12" y="66"/>
                  </a:lnTo>
                  <a:lnTo>
                    <a:pt x="10" y="68"/>
                  </a:lnTo>
                  <a:lnTo>
                    <a:pt x="8" y="70"/>
                  </a:lnTo>
                  <a:lnTo>
                    <a:pt x="8" y="72"/>
                  </a:lnTo>
                  <a:lnTo>
                    <a:pt x="8" y="74"/>
                  </a:lnTo>
                  <a:lnTo>
                    <a:pt x="8" y="76"/>
                  </a:lnTo>
                  <a:lnTo>
                    <a:pt x="6" y="76"/>
                  </a:lnTo>
                  <a:lnTo>
                    <a:pt x="6" y="78"/>
                  </a:lnTo>
                  <a:lnTo>
                    <a:pt x="4" y="78"/>
                  </a:lnTo>
                  <a:lnTo>
                    <a:pt x="4" y="80"/>
                  </a:lnTo>
                  <a:lnTo>
                    <a:pt x="4" y="82"/>
                  </a:lnTo>
                  <a:lnTo>
                    <a:pt x="2" y="84"/>
                  </a:lnTo>
                  <a:lnTo>
                    <a:pt x="0" y="86"/>
                  </a:lnTo>
                  <a:lnTo>
                    <a:pt x="0" y="88"/>
                  </a:lnTo>
                  <a:lnTo>
                    <a:pt x="0" y="90"/>
                  </a:lnTo>
                  <a:lnTo>
                    <a:pt x="2" y="94"/>
                  </a:lnTo>
                  <a:lnTo>
                    <a:pt x="4" y="96"/>
                  </a:lnTo>
                  <a:lnTo>
                    <a:pt x="6" y="96"/>
                  </a:lnTo>
                  <a:lnTo>
                    <a:pt x="8" y="96"/>
                  </a:lnTo>
                  <a:lnTo>
                    <a:pt x="8" y="94"/>
                  </a:lnTo>
                  <a:lnTo>
                    <a:pt x="10" y="94"/>
                  </a:lnTo>
                  <a:lnTo>
                    <a:pt x="12" y="92"/>
                  </a:lnTo>
                  <a:lnTo>
                    <a:pt x="12" y="94"/>
                  </a:lnTo>
                  <a:lnTo>
                    <a:pt x="14" y="96"/>
                  </a:lnTo>
                  <a:lnTo>
                    <a:pt x="14" y="98"/>
                  </a:lnTo>
                  <a:lnTo>
                    <a:pt x="12" y="98"/>
                  </a:lnTo>
                  <a:lnTo>
                    <a:pt x="10" y="98"/>
                  </a:lnTo>
                  <a:lnTo>
                    <a:pt x="10" y="100"/>
                  </a:lnTo>
                  <a:lnTo>
                    <a:pt x="8" y="100"/>
                  </a:lnTo>
                  <a:lnTo>
                    <a:pt x="6" y="100"/>
                  </a:lnTo>
                  <a:lnTo>
                    <a:pt x="4" y="100"/>
                  </a:lnTo>
                  <a:lnTo>
                    <a:pt x="2" y="100"/>
                  </a:lnTo>
                  <a:lnTo>
                    <a:pt x="2" y="102"/>
                  </a:lnTo>
                  <a:lnTo>
                    <a:pt x="0" y="102"/>
                  </a:lnTo>
                  <a:lnTo>
                    <a:pt x="2" y="104"/>
                  </a:lnTo>
                  <a:lnTo>
                    <a:pt x="2" y="106"/>
                  </a:lnTo>
                  <a:lnTo>
                    <a:pt x="4" y="106"/>
                  </a:lnTo>
                  <a:lnTo>
                    <a:pt x="4" y="108"/>
                  </a:lnTo>
                  <a:lnTo>
                    <a:pt x="2" y="110"/>
                  </a:lnTo>
                  <a:lnTo>
                    <a:pt x="8" y="114"/>
                  </a:lnTo>
                  <a:lnTo>
                    <a:pt x="12" y="118"/>
                  </a:lnTo>
                  <a:lnTo>
                    <a:pt x="18" y="120"/>
                  </a:lnTo>
                  <a:lnTo>
                    <a:pt x="22" y="124"/>
                  </a:lnTo>
                  <a:lnTo>
                    <a:pt x="26" y="126"/>
                  </a:lnTo>
                  <a:lnTo>
                    <a:pt x="30" y="128"/>
                  </a:lnTo>
                  <a:lnTo>
                    <a:pt x="34" y="130"/>
                  </a:lnTo>
                  <a:lnTo>
                    <a:pt x="36" y="132"/>
                  </a:lnTo>
                  <a:lnTo>
                    <a:pt x="40" y="134"/>
                  </a:lnTo>
                  <a:lnTo>
                    <a:pt x="42" y="136"/>
                  </a:lnTo>
                  <a:lnTo>
                    <a:pt x="44" y="138"/>
                  </a:lnTo>
                  <a:lnTo>
                    <a:pt x="48" y="140"/>
                  </a:lnTo>
                  <a:lnTo>
                    <a:pt x="52" y="142"/>
                  </a:lnTo>
                  <a:lnTo>
                    <a:pt x="54" y="144"/>
                  </a:lnTo>
                  <a:lnTo>
                    <a:pt x="58" y="146"/>
                  </a:lnTo>
                  <a:lnTo>
                    <a:pt x="60" y="148"/>
                  </a:lnTo>
                  <a:lnTo>
                    <a:pt x="62" y="148"/>
                  </a:lnTo>
                  <a:lnTo>
                    <a:pt x="64" y="150"/>
                  </a:lnTo>
                  <a:lnTo>
                    <a:pt x="64" y="152"/>
                  </a:lnTo>
                  <a:lnTo>
                    <a:pt x="64" y="154"/>
                  </a:lnTo>
                  <a:lnTo>
                    <a:pt x="62" y="154"/>
                  </a:lnTo>
                  <a:lnTo>
                    <a:pt x="62" y="156"/>
                  </a:lnTo>
                  <a:lnTo>
                    <a:pt x="60" y="156"/>
                  </a:lnTo>
                  <a:lnTo>
                    <a:pt x="66" y="160"/>
                  </a:lnTo>
                  <a:lnTo>
                    <a:pt x="70" y="164"/>
                  </a:lnTo>
                  <a:lnTo>
                    <a:pt x="74" y="168"/>
                  </a:lnTo>
                  <a:lnTo>
                    <a:pt x="76" y="172"/>
                  </a:lnTo>
                  <a:lnTo>
                    <a:pt x="80" y="172"/>
                  </a:lnTo>
                  <a:lnTo>
                    <a:pt x="82" y="174"/>
                  </a:lnTo>
                  <a:lnTo>
                    <a:pt x="82" y="176"/>
                  </a:lnTo>
                  <a:lnTo>
                    <a:pt x="84" y="178"/>
                  </a:lnTo>
                  <a:lnTo>
                    <a:pt x="86" y="180"/>
                  </a:lnTo>
                  <a:lnTo>
                    <a:pt x="88" y="180"/>
                  </a:lnTo>
                  <a:lnTo>
                    <a:pt x="88" y="182"/>
                  </a:lnTo>
                  <a:lnTo>
                    <a:pt x="88" y="180"/>
                  </a:lnTo>
                  <a:lnTo>
                    <a:pt x="90" y="180"/>
                  </a:lnTo>
                  <a:lnTo>
                    <a:pt x="92" y="180"/>
                  </a:lnTo>
                  <a:lnTo>
                    <a:pt x="94" y="178"/>
                  </a:lnTo>
                  <a:lnTo>
                    <a:pt x="94" y="174"/>
                  </a:lnTo>
                  <a:lnTo>
                    <a:pt x="96" y="172"/>
                  </a:lnTo>
                  <a:lnTo>
                    <a:pt x="98" y="170"/>
                  </a:lnTo>
                  <a:lnTo>
                    <a:pt x="98" y="168"/>
                  </a:lnTo>
                  <a:lnTo>
                    <a:pt x="100" y="168"/>
                  </a:lnTo>
                  <a:lnTo>
                    <a:pt x="100" y="166"/>
                  </a:lnTo>
                  <a:lnTo>
                    <a:pt x="100" y="164"/>
                  </a:lnTo>
                  <a:lnTo>
                    <a:pt x="100" y="162"/>
                  </a:lnTo>
                  <a:lnTo>
                    <a:pt x="100" y="160"/>
                  </a:lnTo>
                  <a:lnTo>
                    <a:pt x="100" y="158"/>
                  </a:lnTo>
                  <a:lnTo>
                    <a:pt x="100" y="156"/>
                  </a:lnTo>
                  <a:lnTo>
                    <a:pt x="102" y="154"/>
                  </a:lnTo>
                  <a:lnTo>
                    <a:pt x="104" y="154"/>
                  </a:lnTo>
                  <a:lnTo>
                    <a:pt x="106" y="152"/>
                  </a:lnTo>
                  <a:lnTo>
                    <a:pt x="106" y="150"/>
                  </a:lnTo>
                  <a:lnTo>
                    <a:pt x="106" y="148"/>
                  </a:lnTo>
                  <a:lnTo>
                    <a:pt x="106" y="146"/>
                  </a:lnTo>
                  <a:lnTo>
                    <a:pt x="106" y="144"/>
                  </a:lnTo>
                  <a:lnTo>
                    <a:pt x="106" y="142"/>
                  </a:lnTo>
                  <a:lnTo>
                    <a:pt x="110" y="140"/>
                  </a:lnTo>
                  <a:lnTo>
                    <a:pt x="112" y="140"/>
                  </a:lnTo>
                  <a:lnTo>
                    <a:pt x="114" y="140"/>
                  </a:lnTo>
                  <a:lnTo>
                    <a:pt x="114" y="138"/>
                  </a:lnTo>
                  <a:lnTo>
                    <a:pt x="116" y="138"/>
                  </a:lnTo>
                  <a:lnTo>
                    <a:pt x="116" y="134"/>
                  </a:lnTo>
                  <a:lnTo>
                    <a:pt x="116" y="132"/>
                  </a:lnTo>
                  <a:lnTo>
                    <a:pt x="116" y="130"/>
                  </a:lnTo>
                  <a:lnTo>
                    <a:pt x="116" y="128"/>
                  </a:lnTo>
                  <a:lnTo>
                    <a:pt x="118" y="128"/>
                  </a:lnTo>
                  <a:lnTo>
                    <a:pt x="120" y="128"/>
                  </a:lnTo>
                  <a:lnTo>
                    <a:pt x="122" y="128"/>
                  </a:lnTo>
                  <a:lnTo>
                    <a:pt x="124" y="128"/>
                  </a:lnTo>
                  <a:lnTo>
                    <a:pt x="126" y="128"/>
                  </a:lnTo>
                  <a:lnTo>
                    <a:pt x="128" y="126"/>
                  </a:lnTo>
                  <a:lnTo>
                    <a:pt x="128" y="124"/>
                  </a:lnTo>
                  <a:lnTo>
                    <a:pt x="130" y="124"/>
                  </a:lnTo>
                  <a:lnTo>
                    <a:pt x="130" y="122"/>
                  </a:lnTo>
                  <a:lnTo>
                    <a:pt x="128" y="120"/>
                  </a:lnTo>
                  <a:lnTo>
                    <a:pt x="126" y="118"/>
                  </a:lnTo>
                  <a:lnTo>
                    <a:pt x="126" y="116"/>
                  </a:lnTo>
                  <a:lnTo>
                    <a:pt x="124" y="114"/>
                  </a:lnTo>
                  <a:lnTo>
                    <a:pt x="124" y="112"/>
                  </a:lnTo>
                  <a:lnTo>
                    <a:pt x="122" y="112"/>
                  </a:lnTo>
                  <a:lnTo>
                    <a:pt x="120" y="110"/>
                  </a:lnTo>
                  <a:lnTo>
                    <a:pt x="120" y="108"/>
                  </a:lnTo>
                  <a:lnTo>
                    <a:pt x="120" y="34"/>
                  </a:lnTo>
                  <a:close/>
                </a:path>
              </a:pathLst>
            </a:custGeom>
            <a:grpFill/>
            <a:ln w="3175">
              <a:solidFill>
                <a:schemeClr val="bg1"/>
              </a:solidFill>
              <a:round/>
              <a:headEnd/>
              <a:tailEnd/>
            </a:ln>
          </p:spPr>
          <p:txBody>
            <a:bodyPr/>
            <a:lstStyle/>
            <a:p>
              <a:endParaRPr lang="en-US" dirty="0"/>
            </a:p>
          </p:txBody>
        </p:sp>
        <p:sp>
          <p:nvSpPr>
            <p:cNvPr id="755" name="Freeform 76"/>
            <p:cNvSpPr>
              <a:spLocks noChangeAspect="1"/>
            </p:cNvSpPr>
            <p:nvPr/>
          </p:nvSpPr>
          <p:spPr bwMode="auto">
            <a:xfrm>
              <a:off x="3129" y="2960"/>
              <a:ext cx="40" cy="40"/>
            </a:xfrm>
            <a:custGeom>
              <a:avLst/>
              <a:gdLst/>
              <a:ahLst/>
              <a:cxnLst>
                <a:cxn ang="0">
                  <a:pos x="2" y="22"/>
                </a:cxn>
                <a:cxn ang="0">
                  <a:pos x="4" y="26"/>
                </a:cxn>
                <a:cxn ang="0">
                  <a:pos x="6" y="28"/>
                </a:cxn>
                <a:cxn ang="0">
                  <a:pos x="6" y="28"/>
                </a:cxn>
                <a:cxn ang="0">
                  <a:pos x="6" y="30"/>
                </a:cxn>
                <a:cxn ang="0">
                  <a:pos x="6" y="32"/>
                </a:cxn>
                <a:cxn ang="0">
                  <a:pos x="6" y="32"/>
                </a:cxn>
                <a:cxn ang="0">
                  <a:pos x="10" y="36"/>
                </a:cxn>
                <a:cxn ang="0">
                  <a:pos x="12" y="38"/>
                </a:cxn>
                <a:cxn ang="0">
                  <a:pos x="12" y="38"/>
                </a:cxn>
                <a:cxn ang="0">
                  <a:pos x="14" y="38"/>
                </a:cxn>
                <a:cxn ang="0">
                  <a:pos x="16" y="38"/>
                </a:cxn>
                <a:cxn ang="0">
                  <a:pos x="18" y="38"/>
                </a:cxn>
                <a:cxn ang="0">
                  <a:pos x="18" y="38"/>
                </a:cxn>
                <a:cxn ang="0">
                  <a:pos x="18" y="38"/>
                </a:cxn>
                <a:cxn ang="0">
                  <a:pos x="18" y="34"/>
                </a:cxn>
                <a:cxn ang="0">
                  <a:pos x="20" y="32"/>
                </a:cxn>
                <a:cxn ang="0">
                  <a:pos x="24" y="30"/>
                </a:cxn>
                <a:cxn ang="0">
                  <a:pos x="28" y="30"/>
                </a:cxn>
                <a:cxn ang="0">
                  <a:pos x="32" y="28"/>
                </a:cxn>
                <a:cxn ang="0">
                  <a:pos x="34" y="26"/>
                </a:cxn>
                <a:cxn ang="0">
                  <a:pos x="36" y="26"/>
                </a:cxn>
                <a:cxn ang="0">
                  <a:pos x="34" y="24"/>
                </a:cxn>
                <a:cxn ang="0">
                  <a:pos x="34" y="22"/>
                </a:cxn>
                <a:cxn ang="0">
                  <a:pos x="34" y="22"/>
                </a:cxn>
                <a:cxn ang="0">
                  <a:pos x="38" y="18"/>
                </a:cxn>
                <a:cxn ang="0">
                  <a:pos x="40" y="18"/>
                </a:cxn>
                <a:cxn ang="0">
                  <a:pos x="40" y="16"/>
                </a:cxn>
                <a:cxn ang="0">
                  <a:pos x="40" y="14"/>
                </a:cxn>
                <a:cxn ang="0">
                  <a:pos x="40" y="12"/>
                </a:cxn>
                <a:cxn ang="0">
                  <a:pos x="40" y="12"/>
                </a:cxn>
                <a:cxn ang="0">
                  <a:pos x="40" y="10"/>
                </a:cxn>
                <a:cxn ang="0">
                  <a:pos x="38" y="10"/>
                </a:cxn>
                <a:cxn ang="0">
                  <a:pos x="36" y="10"/>
                </a:cxn>
                <a:cxn ang="0">
                  <a:pos x="36" y="10"/>
                </a:cxn>
                <a:cxn ang="0">
                  <a:pos x="36" y="8"/>
                </a:cxn>
                <a:cxn ang="0">
                  <a:pos x="34" y="6"/>
                </a:cxn>
                <a:cxn ang="0">
                  <a:pos x="30" y="2"/>
                </a:cxn>
                <a:cxn ang="0">
                  <a:pos x="28" y="0"/>
                </a:cxn>
                <a:cxn ang="0">
                  <a:pos x="24" y="0"/>
                </a:cxn>
                <a:cxn ang="0">
                  <a:pos x="22" y="0"/>
                </a:cxn>
                <a:cxn ang="0">
                  <a:pos x="22" y="2"/>
                </a:cxn>
                <a:cxn ang="0">
                  <a:pos x="20" y="2"/>
                </a:cxn>
                <a:cxn ang="0">
                  <a:pos x="20" y="2"/>
                </a:cxn>
                <a:cxn ang="0">
                  <a:pos x="20" y="4"/>
                </a:cxn>
                <a:cxn ang="0">
                  <a:pos x="20" y="6"/>
                </a:cxn>
                <a:cxn ang="0">
                  <a:pos x="20" y="6"/>
                </a:cxn>
                <a:cxn ang="0">
                  <a:pos x="20" y="6"/>
                </a:cxn>
                <a:cxn ang="0">
                  <a:pos x="18" y="6"/>
                </a:cxn>
                <a:cxn ang="0">
                  <a:pos x="14" y="6"/>
                </a:cxn>
                <a:cxn ang="0">
                  <a:pos x="12" y="8"/>
                </a:cxn>
                <a:cxn ang="0">
                  <a:pos x="12" y="10"/>
                </a:cxn>
                <a:cxn ang="0">
                  <a:pos x="10" y="12"/>
                </a:cxn>
                <a:cxn ang="0">
                  <a:pos x="8" y="14"/>
                </a:cxn>
                <a:cxn ang="0">
                  <a:pos x="6" y="16"/>
                </a:cxn>
                <a:cxn ang="0">
                  <a:pos x="6" y="16"/>
                </a:cxn>
                <a:cxn ang="0">
                  <a:pos x="6" y="18"/>
                </a:cxn>
                <a:cxn ang="0">
                  <a:pos x="6" y="18"/>
                </a:cxn>
                <a:cxn ang="0">
                  <a:pos x="0" y="20"/>
                </a:cxn>
                <a:cxn ang="0">
                  <a:pos x="0" y="20"/>
                </a:cxn>
              </a:cxnLst>
              <a:rect l="0" t="0" r="r" b="b"/>
              <a:pathLst>
                <a:path w="40" h="40">
                  <a:moveTo>
                    <a:pt x="0" y="20"/>
                  </a:moveTo>
                  <a:lnTo>
                    <a:pt x="2" y="22"/>
                  </a:lnTo>
                  <a:lnTo>
                    <a:pt x="4" y="24"/>
                  </a:lnTo>
                  <a:lnTo>
                    <a:pt x="4" y="26"/>
                  </a:lnTo>
                  <a:lnTo>
                    <a:pt x="4" y="28"/>
                  </a:lnTo>
                  <a:lnTo>
                    <a:pt x="6" y="28"/>
                  </a:lnTo>
                  <a:lnTo>
                    <a:pt x="6" y="30"/>
                  </a:lnTo>
                  <a:lnTo>
                    <a:pt x="6" y="32"/>
                  </a:lnTo>
                  <a:lnTo>
                    <a:pt x="8" y="34"/>
                  </a:lnTo>
                  <a:lnTo>
                    <a:pt x="10" y="36"/>
                  </a:lnTo>
                  <a:lnTo>
                    <a:pt x="10" y="38"/>
                  </a:lnTo>
                  <a:lnTo>
                    <a:pt x="12" y="38"/>
                  </a:lnTo>
                  <a:lnTo>
                    <a:pt x="12" y="40"/>
                  </a:lnTo>
                  <a:lnTo>
                    <a:pt x="14" y="38"/>
                  </a:lnTo>
                  <a:lnTo>
                    <a:pt x="16" y="38"/>
                  </a:lnTo>
                  <a:lnTo>
                    <a:pt x="18" y="38"/>
                  </a:lnTo>
                  <a:lnTo>
                    <a:pt x="18" y="36"/>
                  </a:lnTo>
                  <a:lnTo>
                    <a:pt x="18" y="34"/>
                  </a:lnTo>
                  <a:lnTo>
                    <a:pt x="20" y="32"/>
                  </a:lnTo>
                  <a:lnTo>
                    <a:pt x="22" y="30"/>
                  </a:lnTo>
                  <a:lnTo>
                    <a:pt x="24" y="30"/>
                  </a:lnTo>
                  <a:lnTo>
                    <a:pt x="26" y="30"/>
                  </a:lnTo>
                  <a:lnTo>
                    <a:pt x="28" y="30"/>
                  </a:lnTo>
                  <a:lnTo>
                    <a:pt x="30" y="30"/>
                  </a:lnTo>
                  <a:lnTo>
                    <a:pt x="32" y="28"/>
                  </a:lnTo>
                  <a:lnTo>
                    <a:pt x="34" y="28"/>
                  </a:lnTo>
                  <a:lnTo>
                    <a:pt x="34" y="26"/>
                  </a:lnTo>
                  <a:lnTo>
                    <a:pt x="36" y="26"/>
                  </a:lnTo>
                  <a:lnTo>
                    <a:pt x="36" y="24"/>
                  </a:lnTo>
                  <a:lnTo>
                    <a:pt x="34" y="24"/>
                  </a:lnTo>
                  <a:lnTo>
                    <a:pt x="34" y="22"/>
                  </a:lnTo>
                  <a:lnTo>
                    <a:pt x="36" y="20"/>
                  </a:lnTo>
                  <a:lnTo>
                    <a:pt x="38" y="18"/>
                  </a:lnTo>
                  <a:lnTo>
                    <a:pt x="40" y="18"/>
                  </a:lnTo>
                  <a:lnTo>
                    <a:pt x="40" y="16"/>
                  </a:lnTo>
                  <a:lnTo>
                    <a:pt x="40" y="14"/>
                  </a:lnTo>
                  <a:lnTo>
                    <a:pt x="40" y="12"/>
                  </a:lnTo>
                  <a:lnTo>
                    <a:pt x="40" y="10"/>
                  </a:lnTo>
                  <a:lnTo>
                    <a:pt x="38" y="10"/>
                  </a:lnTo>
                  <a:lnTo>
                    <a:pt x="36" y="10"/>
                  </a:lnTo>
                  <a:lnTo>
                    <a:pt x="36" y="8"/>
                  </a:lnTo>
                  <a:lnTo>
                    <a:pt x="34" y="8"/>
                  </a:lnTo>
                  <a:lnTo>
                    <a:pt x="34" y="6"/>
                  </a:lnTo>
                  <a:lnTo>
                    <a:pt x="32" y="4"/>
                  </a:lnTo>
                  <a:lnTo>
                    <a:pt x="30" y="2"/>
                  </a:lnTo>
                  <a:lnTo>
                    <a:pt x="28" y="0"/>
                  </a:lnTo>
                  <a:lnTo>
                    <a:pt x="24" y="0"/>
                  </a:lnTo>
                  <a:lnTo>
                    <a:pt x="22" y="0"/>
                  </a:lnTo>
                  <a:lnTo>
                    <a:pt x="22" y="2"/>
                  </a:lnTo>
                  <a:lnTo>
                    <a:pt x="20" y="2"/>
                  </a:lnTo>
                  <a:lnTo>
                    <a:pt x="20" y="4"/>
                  </a:lnTo>
                  <a:lnTo>
                    <a:pt x="20" y="6"/>
                  </a:lnTo>
                  <a:lnTo>
                    <a:pt x="18" y="6"/>
                  </a:lnTo>
                  <a:lnTo>
                    <a:pt x="16" y="6"/>
                  </a:lnTo>
                  <a:lnTo>
                    <a:pt x="14" y="6"/>
                  </a:lnTo>
                  <a:lnTo>
                    <a:pt x="12" y="8"/>
                  </a:lnTo>
                  <a:lnTo>
                    <a:pt x="12" y="10"/>
                  </a:lnTo>
                  <a:lnTo>
                    <a:pt x="10" y="12"/>
                  </a:lnTo>
                  <a:lnTo>
                    <a:pt x="8" y="14"/>
                  </a:lnTo>
                  <a:lnTo>
                    <a:pt x="6" y="16"/>
                  </a:lnTo>
                  <a:lnTo>
                    <a:pt x="6" y="18"/>
                  </a:lnTo>
                  <a:lnTo>
                    <a:pt x="0" y="20"/>
                  </a:lnTo>
                  <a:close/>
                </a:path>
              </a:pathLst>
            </a:custGeom>
            <a:grpFill/>
            <a:ln w="3175">
              <a:solidFill>
                <a:schemeClr val="bg1"/>
              </a:solidFill>
              <a:round/>
              <a:headEnd/>
              <a:tailEnd/>
            </a:ln>
          </p:spPr>
          <p:txBody>
            <a:bodyPr/>
            <a:lstStyle/>
            <a:p>
              <a:endParaRPr lang="en-US" dirty="0"/>
            </a:p>
          </p:txBody>
        </p:sp>
        <p:sp>
          <p:nvSpPr>
            <p:cNvPr id="756" name="Freeform 77"/>
            <p:cNvSpPr>
              <a:spLocks noChangeAspect="1" noEditPoints="1"/>
            </p:cNvSpPr>
            <p:nvPr/>
          </p:nvSpPr>
          <p:spPr bwMode="auto">
            <a:xfrm>
              <a:off x="2957" y="2836"/>
              <a:ext cx="270" cy="244"/>
            </a:xfrm>
            <a:custGeom>
              <a:avLst/>
              <a:gdLst/>
              <a:ahLst/>
              <a:cxnLst>
                <a:cxn ang="0">
                  <a:pos x="260" y="90"/>
                </a:cxn>
                <a:cxn ang="0">
                  <a:pos x="246" y="100"/>
                </a:cxn>
                <a:cxn ang="0">
                  <a:pos x="238" y="84"/>
                </a:cxn>
                <a:cxn ang="0">
                  <a:pos x="244" y="70"/>
                </a:cxn>
                <a:cxn ang="0">
                  <a:pos x="254" y="72"/>
                </a:cxn>
                <a:cxn ang="0">
                  <a:pos x="256" y="36"/>
                </a:cxn>
                <a:cxn ang="0">
                  <a:pos x="250" y="14"/>
                </a:cxn>
                <a:cxn ang="0">
                  <a:pos x="228" y="2"/>
                </a:cxn>
                <a:cxn ang="0">
                  <a:pos x="204" y="6"/>
                </a:cxn>
                <a:cxn ang="0">
                  <a:pos x="192" y="14"/>
                </a:cxn>
                <a:cxn ang="0">
                  <a:pos x="178" y="26"/>
                </a:cxn>
                <a:cxn ang="0">
                  <a:pos x="172" y="42"/>
                </a:cxn>
                <a:cxn ang="0">
                  <a:pos x="162" y="50"/>
                </a:cxn>
                <a:cxn ang="0">
                  <a:pos x="154" y="60"/>
                </a:cxn>
                <a:cxn ang="0">
                  <a:pos x="144" y="70"/>
                </a:cxn>
                <a:cxn ang="0">
                  <a:pos x="130" y="68"/>
                </a:cxn>
                <a:cxn ang="0">
                  <a:pos x="118" y="62"/>
                </a:cxn>
                <a:cxn ang="0">
                  <a:pos x="106" y="64"/>
                </a:cxn>
                <a:cxn ang="0">
                  <a:pos x="96" y="80"/>
                </a:cxn>
                <a:cxn ang="0">
                  <a:pos x="86" y="90"/>
                </a:cxn>
                <a:cxn ang="0">
                  <a:pos x="70" y="80"/>
                </a:cxn>
                <a:cxn ang="0">
                  <a:pos x="70" y="64"/>
                </a:cxn>
                <a:cxn ang="0">
                  <a:pos x="58" y="108"/>
                </a:cxn>
                <a:cxn ang="0">
                  <a:pos x="46" y="132"/>
                </a:cxn>
                <a:cxn ang="0">
                  <a:pos x="36" y="130"/>
                </a:cxn>
                <a:cxn ang="0">
                  <a:pos x="22" y="128"/>
                </a:cxn>
                <a:cxn ang="0">
                  <a:pos x="10" y="114"/>
                </a:cxn>
                <a:cxn ang="0">
                  <a:pos x="0" y="126"/>
                </a:cxn>
                <a:cxn ang="0">
                  <a:pos x="6" y="136"/>
                </a:cxn>
                <a:cxn ang="0">
                  <a:pos x="16" y="168"/>
                </a:cxn>
                <a:cxn ang="0">
                  <a:pos x="30" y="190"/>
                </a:cxn>
                <a:cxn ang="0">
                  <a:pos x="22" y="204"/>
                </a:cxn>
                <a:cxn ang="0">
                  <a:pos x="28" y="222"/>
                </a:cxn>
                <a:cxn ang="0">
                  <a:pos x="34" y="230"/>
                </a:cxn>
                <a:cxn ang="0">
                  <a:pos x="44" y="236"/>
                </a:cxn>
                <a:cxn ang="0">
                  <a:pos x="58" y="240"/>
                </a:cxn>
                <a:cxn ang="0">
                  <a:pos x="82" y="236"/>
                </a:cxn>
                <a:cxn ang="0">
                  <a:pos x="100" y="228"/>
                </a:cxn>
                <a:cxn ang="0">
                  <a:pos x="110" y="228"/>
                </a:cxn>
                <a:cxn ang="0">
                  <a:pos x="136" y="228"/>
                </a:cxn>
                <a:cxn ang="0">
                  <a:pos x="150" y="224"/>
                </a:cxn>
                <a:cxn ang="0">
                  <a:pos x="168" y="222"/>
                </a:cxn>
                <a:cxn ang="0">
                  <a:pos x="190" y="204"/>
                </a:cxn>
                <a:cxn ang="0">
                  <a:pos x="208" y="184"/>
                </a:cxn>
                <a:cxn ang="0">
                  <a:pos x="222" y="174"/>
                </a:cxn>
                <a:cxn ang="0">
                  <a:pos x="234" y="154"/>
                </a:cxn>
                <a:cxn ang="0">
                  <a:pos x="244" y="136"/>
                </a:cxn>
                <a:cxn ang="0">
                  <a:pos x="260" y="126"/>
                </a:cxn>
                <a:cxn ang="0">
                  <a:pos x="266" y="108"/>
                </a:cxn>
                <a:cxn ang="0">
                  <a:pos x="212" y="140"/>
                </a:cxn>
                <a:cxn ang="0">
                  <a:pos x="206" y="152"/>
                </a:cxn>
                <a:cxn ang="0">
                  <a:pos x="190" y="162"/>
                </a:cxn>
                <a:cxn ang="0">
                  <a:pos x="178" y="156"/>
                </a:cxn>
                <a:cxn ang="0">
                  <a:pos x="178" y="142"/>
                </a:cxn>
                <a:cxn ang="0">
                  <a:pos x="184" y="132"/>
                </a:cxn>
                <a:cxn ang="0">
                  <a:pos x="194" y="126"/>
                </a:cxn>
                <a:cxn ang="0">
                  <a:pos x="208" y="134"/>
                </a:cxn>
              </a:cxnLst>
              <a:rect l="0" t="0" r="r" b="b"/>
              <a:pathLst>
                <a:path w="270" h="244">
                  <a:moveTo>
                    <a:pt x="270" y="92"/>
                  </a:moveTo>
                  <a:lnTo>
                    <a:pt x="268" y="92"/>
                  </a:lnTo>
                  <a:lnTo>
                    <a:pt x="266" y="90"/>
                  </a:lnTo>
                  <a:lnTo>
                    <a:pt x="264" y="90"/>
                  </a:lnTo>
                  <a:lnTo>
                    <a:pt x="264" y="88"/>
                  </a:lnTo>
                  <a:lnTo>
                    <a:pt x="262" y="90"/>
                  </a:lnTo>
                  <a:lnTo>
                    <a:pt x="260" y="90"/>
                  </a:lnTo>
                  <a:lnTo>
                    <a:pt x="258" y="90"/>
                  </a:lnTo>
                  <a:lnTo>
                    <a:pt x="258" y="94"/>
                  </a:lnTo>
                  <a:lnTo>
                    <a:pt x="258" y="96"/>
                  </a:lnTo>
                  <a:lnTo>
                    <a:pt x="256" y="98"/>
                  </a:lnTo>
                  <a:lnTo>
                    <a:pt x="256" y="100"/>
                  </a:lnTo>
                  <a:lnTo>
                    <a:pt x="254" y="100"/>
                  </a:lnTo>
                  <a:lnTo>
                    <a:pt x="246" y="100"/>
                  </a:lnTo>
                  <a:lnTo>
                    <a:pt x="246" y="98"/>
                  </a:lnTo>
                  <a:lnTo>
                    <a:pt x="244" y="98"/>
                  </a:lnTo>
                  <a:lnTo>
                    <a:pt x="242" y="96"/>
                  </a:lnTo>
                  <a:lnTo>
                    <a:pt x="240" y="94"/>
                  </a:lnTo>
                  <a:lnTo>
                    <a:pt x="238" y="92"/>
                  </a:lnTo>
                  <a:lnTo>
                    <a:pt x="238" y="86"/>
                  </a:lnTo>
                  <a:lnTo>
                    <a:pt x="238" y="84"/>
                  </a:lnTo>
                  <a:lnTo>
                    <a:pt x="240" y="82"/>
                  </a:lnTo>
                  <a:lnTo>
                    <a:pt x="240" y="80"/>
                  </a:lnTo>
                  <a:lnTo>
                    <a:pt x="240" y="78"/>
                  </a:lnTo>
                  <a:lnTo>
                    <a:pt x="242" y="76"/>
                  </a:lnTo>
                  <a:lnTo>
                    <a:pt x="242" y="74"/>
                  </a:lnTo>
                  <a:lnTo>
                    <a:pt x="242" y="72"/>
                  </a:lnTo>
                  <a:lnTo>
                    <a:pt x="244" y="70"/>
                  </a:lnTo>
                  <a:lnTo>
                    <a:pt x="246" y="68"/>
                  </a:lnTo>
                  <a:lnTo>
                    <a:pt x="250" y="72"/>
                  </a:lnTo>
                  <a:lnTo>
                    <a:pt x="252" y="74"/>
                  </a:lnTo>
                  <a:lnTo>
                    <a:pt x="254" y="72"/>
                  </a:lnTo>
                  <a:lnTo>
                    <a:pt x="256" y="68"/>
                  </a:lnTo>
                  <a:lnTo>
                    <a:pt x="258" y="66"/>
                  </a:lnTo>
                  <a:lnTo>
                    <a:pt x="260" y="66"/>
                  </a:lnTo>
                  <a:lnTo>
                    <a:pt x="260" y="44"/>
                  </a:lnTo>
                  <a:lnTo>
                    <a:pt x="258" y="40"/>
                  </a:lnTo>
                  <a:lnTo>
                    <a:pt x="258" y="38"/>
                  </a:lnTo>
                  <a:lnTo>
                    <a:pt x="256" y="36"/>
                  </a:lnTo>
                  <a:lnTo>
                    <a:pt x="254" y="34"/>
                  </a:lnTo>
                  <a:lnTo>
                    <a:pt x="254" y="32"/>
                  </a:lnTo>
                  <a:lnTo>
                    <a:pt x="252" y="28"/>
                  </a:lnTo>
                  <a:lnTo>
                    <a:pt x="252" y="26"/>
                  </a:lnTo>
                  <a:lnTo>
                    <a:pt x="250" y="24"/>
                  </a:lnTo>
                  <a:lnTo>
                    <a:pt x="250" y="22"/>
                  </a:lnTo>
                  <a:lnTo>
                    <a:pt x="250" y="18"/>
                  </a:lnTo>
                  <a:lnTo>
                    <a:pt x="250" y="14"/>
                  </a:lnTo>
                  <a:lnTo>
                    <a:pt x="248" y="12"/>
                  </a:lnTo>
                  <a:lnTo>
                    <a:pt x="248" y="6"/>
                  </a:lnTo>
                  <a:lnTo>
                    <a:pt x="246" y="4"/>
                  </a:lnTo>
                  <a:lnTo>
                    <a:pt x="244" y="4"/>
                  </a:lnTo>
                  <a:lnTo>
                    <a:pt x="232" y="4"/>
                  </a:lnTo>
                  <a:lnTo>
                    <a:pt x="230" y="2"/>
                  </a:lnTo>
                  <a:lnTo>
                    <a:pt x="228" y="2"/>
                  </a:lnTo>
                  <a:lnTo>
                    <a:pt x="226" y="2"/>
                  </a:lnTo>
                  <a:lnTo>
                    <a:pt x="224" y="0"/>
                  </a:lnTo>
                  <a:lnTo>
                    <a:pt x="210" y="0"/>
                  </a:lnTo>
                  <a:lnTo>
                    <a:pt x="208" y="2"/>
                  </a:lnTo>
                  <a:lnTo>
                    <a:pt x="208" y="4"/>
                  </a:lnTo>
                  <a:lnTo>
                    <a:pt x="206" y="6"/>
                  </a:lnTo>
                  <a:lnTo>
                    <a:pt x="204" y="6"/>
                  </a:lnTo>
                  <a:lnTo>
                    <a:pt x="204" y="8"/>
                  </a:lnTo>
                  <a:lnTo>
                    <a:pt x="200" y="8"/>
                  </a:lnTo>
                  <a:lnTo>
                    <a:pt x="198" y="8"/>
                  </a:lnTo>
                  <a:lnTo>
                    <a:pt x="196" y="8"/>
                  </a:lnTo>
                  <a:lnTo>
                    <a:pt x="196" y="10"/>
                  </a:lnTo>
                  <a:lnTo>
                    <a:pt x="194" y="10"/>
                  </a:lnTo>
                  <a:lnTo>
                    <a:pt x="194" y="12"/>
                  </a:lnTo>
                  <a:lnTo>
                    <a:pt x="192" y="14"/>
                  </a:lnTo>
                  <a:lnTo>
                    <a:pt x="192" y="16"/>
                  </a:lnTo>
                  <a:lnTo>
                    <a:pt x="190" y="18"/>
                  </a:lnTo>
                  <a:lnTo>
                    <a:pt x="186" y="22"/>
                  </a:lnTo>
                  <a:lnTo>
                    <a:pt x="186" y="24"/>
                  </a:lnTo>
                  <a:lnTo>
                    <a:pt x="184" y="24"/>
                  </a:lnTo>
                  <a:lnTo>
                    <a:pt x="182" y="24"/>
                  </a:lnTo>
                  <a:lnTo>
                    <a:pt x="180" y="26"/>
                  </a:lnTo>
                  <a:lnTo>
                    <a:pt x="178" y="26"/>
                  </a:lnTo>
                  <a:lnTo>
                    <a:pt x="178" y="28"/>
                  </a:lnTo>
                  <a:lnTo>
                    <a:pt x="176" y="28"/>
                  </a:lnTo>
                  <a:lnTo>
                    <a:pt x="176" y="30"/>
                  </a:lnTo>
                  <a:lnTo>
                    <a:pt x="174" y="30"/>
                  </a:lnTo>
                  <a:lnTo>
                    <a:pt x="174" y="32"/>
                  </a:lnTo>
                  <a:lnTo>
                    <a:pt x="172" y="34"/>
                  </a:lnTo>
                  <a:lnTo>
                    <a:pt x="172" y="40"/>
                  </a:lnTo>
                  <a:lnTo>
                    <a:pt x="172" y="42"/>
                  </a:lnTo>
                  <a:lnTo>
                    <a:pt x="170" y="42"/>
                  </a:lnTo>
                  <a:lnTo>
                    <a:pt x="170" y="44"/>
                  </a:lnTo>
                  <a:lnTo>
                    <a:pt x="168" y="46"/>
                  </a:lnTo>
                  <a:lnTo>
                    <a:pt x="168" y="48"/>
                  </a:lnTo>
                  <a:lnTo>
                    <a:pt x="166" y="48"/>
                  </a:lnTo>
                  <a:lnTo>
                    <a:pt x="164" y="50"/>
                  </a:lnTo>
                  <a:lnTo>
                    <a:pt x="162" y="50"/>
                  </a:lnTo>
                  <a:lnTo>
                    <a:pt x="160" y="50"/>
                  </a:lnTo>
                  <a:lnTo>
                    <a:pt x="158" y="52"/>
                  </a:lnTo>
                  <a:lnTo>
                    <a:pt x="156" y="54"/>
                  </a:lnTo>
                  <a:lnTo>
                    <a:pt x="156" y="56"/>
                  </a:lnTo>
                  <a:lnTo>
                    <a:pt x="154" y="58"/>
                  </a:lnTo>
                  <a:lnTo>
                    <a:pt x="154" y="60"/>
                  </a:lnTo>
                  <a:lnTo>
                    <a:pt x="154" y="62"/>
                  </a:lnTo>
                  <a:lnTo>
                    <a:pt x="152" y="66"/>
                  </a:lnTo>
                  <a:lnTo>
                    <a:pt x="152" y="68"/>
                  </a:lnTo>
                  <a:lnTo>
                    <a:pt x="150" y="68"/>
                  </a:lnTo>
                  <a:lnTo>
                    <a:pt x="148" y="70"/>
                  </a:lnTo>
                  <a:lnTo>
                    <a:pt x="144" y="70"/>
                  </a:lnTo>
                  <a:lnTo>
                    <a:pt x="144" y="68"/>
                  </a:lnTo>
                  <a:lnTo>
                    <a:pt x="144" y="70"/>
                  </a:lnTo>
                  <a:lnTo>
                    <a:pt x="142" y="70"/>
                  </a:lnTo>
                  <a:lnTo>
                    <a:pt x="138" y="72"/>
                  </a:lnTo>
                  <a:lnTo>
                    <a:pt x="136" y="72"/>
                  </a:lnTo>
                  <a:lnTo>
                    <a:pt x="132" y="70"/>
                  </a:lnTo>
                  <a:lnTo>
                    <a:pt x="130" y="68"/>
                  </a:lnTo>
                  <a:lnTo>
                    <a:pt x="128" y="68"/>
                  </a:lnTo>
                  <a:lnTo>
                    <a:pt x="124" y="68"/>
                  </a:lnTo>
                  <a:lnTo>
                    <a:pt x="122" y="66"/>
                  </a:lnTo>
                  <a:lnTo>
                    <a:pt x="122" y="64"/>
                  </a:lnTo>
                  <a:lnTo>
                    <a:pt x="120" y="64"/>
                  </a:lnTo>
                  <a:lnTo>
                    <a:pt x="118" y="62"/>
                  </a:lnTo>
                  <a:lnTo>
                    <a:pt x="116" y="62"/>
                  </a:lnTo>
                  <a:lnTo>
                    <a:pt x="114" y="60"/>
                  </a:lnTo>
                  <a:lnTo>
                    <a:pt x="112" y="60"/>
                  </a:lnTo>
                  <a:lnTo>
                    <a:pt x="108" y="60"/>
                  </a:lnTo>
                  <a:lnTo>
                    <a:pt x="106" y="62"/>
                  </a:lnTo>
                  <a:lnTo>
                    <a:pt x="106" y="64"/>
                  </a:lnTo>
                  <a:lnTo>
                    <a:pt x="104" y="66"/>
                  </a:lnTo>
                  <a:lnTo>
                    <a:pt x="104" y="70"/>
                  </a:lnTo>
                  <a:lnTo>
                    <a:pt x="104" y="76"/>
                  </a:lnTo>
                  <a:lnTo>
                    <a:pt x="102" y="78"/>
                  </a:lnTo>
                  <a:lnTo>
                    <a:pt x="100" y="78"/>
                  </a:lnTo>
                  <a:lnTo>
                    <a:pt x="98" y="78"/>
                  </a:lnTo>
                  <a:lnTo>
                    <a:pt x="98" y="80"/>
                  </a:lnTo>
                  <a:lnTo>
                    <a:pt x="96" y="80"/>
                  </a:lnTo>
                  <a:lnTo>
                    <a:pt x="94" y="84"/>
                  </a:lnTo>
                  <a:lnTo>
                    <a:pt x="94" y="86"/>
                  </a:lnTo>
                  <a:lnTo>
                    <a:pt x="88" y="86"/>
                  </a:lnTo>
                  <a:lnTo>
                    <a:pt x="88" y="88"/>
                  </a:lnTo>
                  <a:lnTo>
                    <a:pt x="86" y="90"/>
                  </a:lnTo>
                  <a:lnTo>
                    <a:pt x="84" y="90"/>
                  </a:lnTo>
                  <a:lnTo>
                    <a:pt x="70" y="90"/>
                  </a:lnTo>
                  <a:lnTo>
                    <a:pt x="68" y="90"/>
                  </a:lnTo>
                  <a:lnTo>
                    <a:pt x="68" y="84"/>
                  </a:lnTo>
                  <a:lnTo>
                    <a:pt x="70" y="84"/>
                  </a:lnTo>
                  <a:lnTo>
                    <a:pt x="70" y="82"/>
                  </a:lnTo>
                  <a:lnTo>
                    <a:pt x="70" y="80"/>
                  </a:lnTo>
                  <a:lnTo>
                    <a:pt x="72" y="78"/>
                  </a:lnTo>
                  <a:lnTo>
                    <a:pt x="72" y="76"/>
                  </a:lnTo>
                  <a:lnTo>
                    <a:pt x="72" y="72"/>
                  </a:lnTo>
                  <a:lnTo>
                    <a:pt x="72" y="70"/>
                  </a:lnTo>
                  <a:lnTo>
                    <a:pt x="70" y="68"/>
                  </a:lnTo>
                  <a:lnTo>
                    <a:pt x="70" y="66"/>
                  </a:lnTo>
                  <a:lnTo>
                    <a:pt x="70" y="64"/>
                  </a:lnTo>
                  <a:lnTo>
                    <a:pt x="70" y="62"/>
                  </a:lnTo>
                  <a:lnTo>
                    <a:pt x="68" y="60"/>
                  </a:lnTo>
                  <a:lnTo>
                    <a:pt x="68" y="58"/>
                  </a:lnTo>
                  <a:lnTo>
                    <a:pt x="66" y="56"/>
                  </a:lnTo>
                  <a:lnTo>
                    <a:pt x="64" y="54"/>
                  </a:lnTo>
                  <a:lnTo>
                    <a:pt x="62" y="52"/>
                  </a:lnTo>
                  <a:lnTo>
                    <a:pt x="58" y="52"/>
                  </a:lnTo>
                  <a:lnTo>
                    <a:pt x="58" y="108"/>
                  </a:lnTo>
                  <a:lnTo>
                    <a:pt x="58" y="122"/>
                  </a:lnTo>
                  <a:lnTo>
                    <a:pt x="54" y="122"/>
                  </a:lnTo>
                  <a:lnTo>
                    <a:pt x="50" y="124"/>
                  </a:lnTo>
                  <a:lnTo>
                    <a:pt x="50" y="126"/>
                  </a:lnTo>
                  <a:lnTo>
                    <a:pt x="46" y="126"/>
                  </a:lnTo>
                  <a:lnTo>
                    <a:pt x="46" y="132"/>
                  </a:lnTo>
                  <a:lnTo>
                    <a:pt x="40" y="132"/>
                  </a:lnTo>
                  <a:lnTo>
                    <a:pt x="40" y="130"/>
                  </a:lnTo>
                  <a:lnTo>
                    <a:pt x="38" y="130"/>
                  </a:lnTo>
                  <a:lnTo>
                    <a:pt x="36" y="130"/>
                  </a:lnTo>
                  <a:lnTo>
                    <a:pt x="34" y="130"/>
                  </a:lnTo>
                  <a:lnTo>
                    <a:pt x="32" y="132"/>
                  </a:lnTo>
                  <a:lnTo>
                    <a:pt x="26" y="132"/>
                  </a:lnTo>
                  <a:lnTo>
                    <a:pt x="26" y="130"/>
                  </a:lnTo>
                  <a:lnTo>
                    <a:pt x="24" y="128"/>
                  </a:lnTo>
                  <a:lnTo>
                    <a:pt x="22" y="128"/>
                  </a:lnTo>
                  <a:lnTo>
                    <a:pt x="16" y="128"/>
                  </a:lnTo>
                  <a:lnTo>
                    <a:pt x="16" y="126"/>
                  </a:lnTo>
                  <a:lnTo>
                    <a:pt x="14" y="124"/>
                  </a:lnTo>
                  <a:lnTo>
                    <a:pt x="14" y="118"/>
                  </a:lnTo>
                  <a:lnTo>
                    <a:pt x="12" y="116"/>
                  </a:lnTo>
                  <a:lnTo>
                    <a:pt x="10" y="114"/>
                  </a:lnTo>
                  <a:lnTo>
                    <a:pt x="8" y="114"/>
                  </a:lnTo>
                  <a:lnTo>
                    <a:pt x="6" y="116"/>
                  </a:lnTo>
                  <a:lnTo>
                    <a:pt x="6" y="118"/>
                  </a:lnTo>
                  <a:lnTo>
                    <a:pt x="6" y="120"/>
                  </a:lnTo>
                  <a:lnTo>
                    <a:pt x="2" y="124"/>
                  </a:lnTo>
                  <a:lnTo>
                    <a:pt x="0" y="124"/>
                  </a:lnTo>
                  <a:lnTo>
                    <a:pt x="0" y="126"/>
                  </a:lnTo>
                  <a:lnTo>
                    <a:pt x="2" y="126"/>
                  </a:lnTo>
                  <a:lnTo>
                    <a:pt x="2" y="128"/>
                  </a:lnTo>
                  <a:lnTo>
                    <a:pt x="2" y="130"/>
                  </a:lnTo>
                  <a:lnTo>
                    <a:pt x="2" y="132"/>
                  </a:lnTo>
                  <a:lnTo>
                    <a:pt x="4" y="132"/>
                  </a:lnTo>
                  <a:lnTo>
                    <a:pt x="6" y="134"/>
                  </a:lnTo>
                  <a:lnTo>
                    <a:pt x="6" y="136"/>
                  </a:lnTo>
                  <a:lnTo>
                    <a:pt x="8" y="140"/>
                  </a:lnTo>
                  <a:lnTo>
                    <a:pt x="10" y="142"/>
                  </a:lnTo>
                  <a:lnTo>
                    <a:pt x="10" y="144"/>
                  </a:lnTo>
                  <a:lnTo>
                    <a:pt x="10" y="158"/>
                  </a:lnTo>
                  <a:lnTo>
                    <a:pt x="12" y="160"/>
                  </a:lnTo>
                  <a:lnTo>
                    <a:pt x="12" y="162"/>
                  </a:lnTo>
                  <a:lnTo>
                    <a:pt x="14" y="166"/>
                  </a:lnTo>
                  <a:lnTo>
                    <a:pt x="16" y="168"/>
                  </a:lnTo>
                  <a:lnTo>
                    <a:pt x="18" y="170"/>
                  </a:lnTo>
                  <a:lnTo>
                    <a:pt x="24" y="176"/>
                  </a:lnTo>
                  <a:lnTo>
                    <a:pt x="26" y="180"/>
                  </a:lnTo>
                  <a:lnTo>
                    <a:pt x="26" y="182"/>
                  </a:lnTo>
                  <a:lnTo>
                    <a:pt x="28" y="184"/>
                  </a:lnTo>
                  <a:lnTo>
                    <a:pt x="28" y="186"/>
                  </a:lnTo>
                  <a:lnTo>
                    <a:pt x="30" y="188"/>
                  </a:lnTo>
                  <a:lnTo>
                    <a:pt x="30" y="190"/>
                  </a:lnTo>
                  <a:lnTo>
                    <a:pt x="28" y="192"/>
                  </a:lnTo>
                  <a:lnTo>
                    <a:pt x="28" y="202"/>
                  </a:lnTo>
                  <a:lnTo>
                    <a:pt x="28" y="204"/>
                  </a:lnTo>
                  <a:lnTo>
                    <a:pt x="26" y="204"/>
                  </a:lnTo>
                  <a:lnTo>
                    <a:pt x="24" y="204"/>
                  </a:lnTo>
                  <a:lnTo>
                    <a:pt x="22" y="204"/>
                  </a:lnTo>
                  <a:lnTo>
                    <a:pt x="22" y="206"/>
                  </a:lnTo>
                  <a:lnTo>
                    <a:pt x="22" y="210"/>
                  </a:lnTo>
                  <a:lnTo>
                    <a:pt x="24" y="212"/>
                  </a:lnTo>
                  <a:lnTo>
                    <a:pt x="26" y="214"/>
                  </a:lnTo>
                  <a:lnTo>
                    <a:pt x="26" y="216"/>
                  </a:lnTo>
                  <a:lnTo>
                    <a:pt x="26" y="220"/>
                  </a:lnTo>
                  <a:lnTo>
                    <a:pt x="28" y="222"/>
                  </a:lnTo>
                  <a:lnTo>
                    <a:pt x="28" y="230"/>
                  </a:lnTo>
                  <a:lnTo>
                    <a:pt x="28" y="232"/>
                  </a:lnTo>
                  <a:lnTo>
                    <a:pt x="30" y="234"/>
                  </a:lnTo>
                  <a:lnTo>
                    <a:pt x="30" y="232"/>
                  </a:lnTo>
                  <a:lnTo>
                    <a:pt x="30" y="230"/>
                  </a:lnTo>
                  <a:lnTo>
                    <a:pt x="32" y="230"/>
                  </a:lnTo>
                  <a:lnTo>
                    <a:pt x="34" y="230"/>
                  </a:lnTo>
                  <a:lnTo>
                    <a:pt x="36" y="232"/>
                  </a:lnTo>
                  <a:lnTo>
                    <a:pt x="38" y="234"/>
                  </a:lnTo>
                  <a:lnTo>
                    <a:pt x="40" y="234"/>
                  </a:lnTo>
                  <a:lnTo>
                    <a:pt x="42" y="234"/>
                  </a:lnTo>
                  <a:lnTo>
                    <a:pt x="44" y="234"/>
                  </a:lnTo>
                  <a:lnTo>
                    <a:pt x="44" y="236"/>
                  </a:lnTo>
                  <a:lnTo>
                    <a:pt x="44" y="238"/>
                  </a:lnTo>
                  <a:lnTo>
                    <a:pt x="44" y="240"/>
                  </a:lnTo>
                  <a:lnTo>
                    <a:pt x="48" y="242"/>
                  </a:lnTo>
                  <a:lnTo>
                    <a:pt x="50" y="244"/>
                  </a:lnTo>
                  <a:lnTo>
                    <a:pt x="52" y="244"/>
                  </a:lnTo>
                  <a:lnTo>
                    <a:pt x="56" y="242"/>
                  </a:lnTo>
                  <a:lnTo>
                    <a:pt x="56" y="240"/>
                  </a:lnTo>
                  <a:lnTo>
                    <a:pt x="58" y="240"/>
                  </a:lnTo>
                  <a:lnTo>
                    <a:pt x="60" y="238"/>
                  </a:lnTo>
                  <a:lnTo>
                    <a:pt x="62" y="236"/>
                  </a:lnTo>
                  <a:lnTo>
                    <a:pt x="64" y="236"/>
                  </a:lnTo>
                  <a:lnTo>
                    <a:pt x="70" y="236"/>
                  </a:lnTo>
                  <a:lnTo>
                    <a:pt x="74" y="236"/>
                  </a:lnTo>
                  <a:lnTo>
                    <a:pt x="78" y="236"/>
                  </a:lnTo>
                  <a:lnTo>
                    <a:pt x="82" y="238"/>
                  </a:lnTo>
                  <a:lnTo>
                    <a:pt x="82" y="236"/>
                  </a:lnTo>
                  <a:lnTo>
                    <a:pt x="84" y="236"/>
                  </a:lnTo>
                  <a:lnTo>
                    <a:pt x="86" y="234"/>
                  </a:lnTo>
                  <a:lnTo>
                    <a:pt x="86" y="232"/>
                  </a:lnTo>
                  <a:lnTo>
                    <a:pt x="88" y="230"/>
                  </a:lnTo>
                  <a:lnTo>
                    <a:pt x="90" y="228"/>
                  </a:lnTo>
                  <a:lnTo>
                    <a:pt x="100" y="228"/>
                  </a:lnTo>
                  <a:lnTo>
                    <a:pt x="102" y="230"/>
                  </a:lnTo>
                  <a:lnTo>
                    <a:pt x="104" y="230"/>
                  </a:lnTo>
                  <a:lnTo>
                    <a:pt x="106" y="230"/>
                  </a:lnTo>
                  <a:lnTo>
                    <a:pt x="106" y="228"/>
                  </a:lnTo>
                  <a:lnTo>
                    <a:pt x="108" y="228"/>
                  </a:lnTo>
                  <a:lnTo>
                    <a:pt x="110" y="228"/>
                  </a:lnTo>
                  <a:lnTo>
                    <a:pt x="120" y="228"/>
                  </a:lnTo>
                  <a:lnTo>
                    <a:pt x="122" y="228"/>
                  </a:lnTo>
                  <a:lnTo>
                    <a:pt x="124" y="228"/>
                  </a:lnTo>
                  <a:lnTo>
                    <a:pt x="126" y="230"/>
                  </a:lnTo>
                  <a:lnTo>
                    <a:pt x="128" y="230"/>
                  </a:lnTo>
                  <a:lnTo>
                    <a:pt x="132" y="230"/>
                  </a:lnTo>
                  <a:lnTo>
                    <a:pt x="134" y="228"/>
                  </a:lnTo>
                  <a:lnTo>
                    <a:pt x="136" y="228"/>
                  </a:lnTo>
                  <a:lnTo>
                    <a:pt x="140" y="228"/>
                  </a:lnTo>
                  <a:lnTo>
                    <a:pt x="142" y="228"/>
                  </a:lnTo>
                  <a:lnTo>
                    <a:pt x="144" y="228"/>
                  </a:lnTo>
                  <a:lnTo>
                    <a:pt x="146" y="228"/>
                  </a:lnTo>
                  <a:lnTo>
                    <a:pt x="146" y="226"/>
                  </a:lnTo>
                  <a:lnTo>
                    <a:pt x="150" y="226"/>
                  </a:lnTo>
                  <a:lnTo>
                    <a:pt x="150" y="224"/>
                  </a:lnTo>
                  <a:lnTo>
                    <a:pt x="152" y="224"/>
                  </a:lnTo>
                  <a:lnTo>
                    <a:pt x="154" y="224"/>
                  </a:lnTo>
                  <a:lnTo>
                    <a:pt x="160" y="224"/>
                  </a:lnTo>
                  <a:lnTo>
                    <a:pt x="162" y="224"/>
                  </a:lnTo>
                  <a:lnTo>
                    <a:pt x="166" y="222"/>
                  </a:lnTo>
                  <a:lnTo>
                    <a:pt x="168" y="222"/>
                  </a:lnTo>
                  <a:lnTo>
                    <a:pt x="172" y="218"/>
                  </a:lnTo>
                  <a:lnTo>
                    <a:pt x="174" y="216"/>
                  </a:lnTo>
                  <a:lnTo>
                    <a:pt x="180" y="210"/>
                  </a:lnTo>
                  <a:lnTo>
                    <a:pt x="184" y="208"/>
                  </a:lnTo>
                  <a:lnTo>
                    <a:pt x="186" y="206"/>
                  </a:lnTo>
                  <a:lnTo>
                    <a:pt x="188" y="206"/>
                  </a:lnTo>
                  <a:lnTo>
                    <a:pt x="188" y="204"/>
                  </a:lnTo>
                  <a:lnTo>
                    <a:pt x="190" y="204"/>
                  </a:lnTo>
                  <a:lnTo>
                    <a:pt x="192" y="202"/>
                  </a:lnTo>
                  <a:lnTo>
                    <a:pt x="196" y="198"/>
                  </a:lnTo>
                  <a:lnTo>
                    <a:pt x="198" y="194"/>
                  </a:lnTo>
                  <a:lnTo>
                    <a:pt x="202" y="192"/>
                  </a:lnTo>
                  <a:lnTo>
                    <a:pt x="204" y="188"/>
                  </a:lnTo>
                  <a:lnTo>
                    <a:pt x="206" y="186"/>
                  </a:lnTo>
                  <a:lnTo>
                    <a:pt x="208" y="184"/>
                  </a:lnTo>
                  <a:lnTo>
                    <a:pt x="210" y="182"/>
                  </a:lnTo>
                  <a:lnTo>
                    <a:pt x="212" y="182"/>
                  </a:lnTo>
                  <a:lnTo>
                    <a:pt x="212" y="180"/>
                  </a:lnTo>
                  <a:lnTo>
                    <a:pt x="214" y="180"/>
                  </a:lnTo>
                  <a:lnTo>
                    <a:pt x="220" y="180"/>
                  </a:lnTo>
                  <a:lnTo>
                    <a:pt x="220" y="178"/>
                  </a:lnTo>
                  <a:lnTo>
                    <a:pt x="222" y="176"/>
                  </a:lnTo>
                  <a:lnTo>
                    <a:pt x="222" y="174"/>
                  </a:lnTo>
                  <a:lnTo>
                    <a:pt x="224" y="174"/>
                  </a:lnTo>
                  <a:lnTo>
                    <a:pt x="226" y="170"/>
                  </a:lnTo>
                  <a:lnTo>
                    <a:pt x="228" y="166"/>
                  </a:lnTo>
                  <a:lnTo>
                    <a:pt x="232" y="162"/>
                  </a:lnTo>
                  <a:lnTo>
                    <a:pt x="234" y="158"/>
                  </a:lnTo>
                  <a:lnTo>
                    <a:pt x="234" y="156"/>
                  </a:lnTo>
                  <a:lnTo>
                    <a:pt x="234" y="154"/>
                  </a:lnTo>
                  <a:lnTo>
                    <a:pt x="236" y="152"/>
                  </a:lnTo>
                  <a:lnTo>
                    <a:pt x="238" y="148"/>
                  </a:lnTo>
                  <a:lnTo>
                    <a:pt x="240" y="144"/>
                  </a:lnTo>
                  <a:lnTo>
                    <a:pt x="240" y="142"/>
                  </a:lnTo>
                  <a:lnTo>
                    <a:pt x="242" y="138"/>
                  </a:lnTo>
                  <a:lnTo>
                    <a:pt x="244" y="136"/>
                  </a:lnTo>
                  <a:lnTo>
                    <a:pt x="246" y="134"/>
                  </a:lnTo>
                  <a:lnTo>
                    <a:pt x="248" y="134"/>
                  </a:lnTo>
                  <a:lnTo>
                    <a:pt x="250" y="132"/>
                  </a:lnTo>
                  <a:lnTo>
                    <a:pt x="254" y="132"/>
                  </a:lnTo>
                  <a:lnTo>
                    <a:pt x="256" y="130"/>
                  </a:lnTo>
                  <a:lnTo>
                    <a:pt x="258" y="128"/>
                  </a:lnTo>
                  <a:lnTo>
                    <a:pt x="260" y="126"/>
                  </a:lnTo>
                  <a:lnTo>
                    <a:pt x="260" y="124"/>
                  </a:lnTo>
                  <a:lnTo>
                    <a:pt x="262" y="120"/>
                  </a:lnTo>
                  <a:lnTo>
                    <a:pt x="264" y="118"/>
                  </a:lnTo>
                  <a:lnTo>
                    <a:pt x="264" y="114"/>
                  </a:lnTo>
                  <a:lnTo>
                    <a:pt x="264" y="110"/>
                  </a:lnTo>
                  <a:lnTo>
                    <a:pt x="266" y="108"/>
                  </a:lnTo>
                  <a:lnTo>
                    <a:pt x="266" y="106"/>
                  </a:lnTo>
                  <a:lnTo>
                    <a:pt x="268" y="104"/>
                  </a:lnTo>
                  <a:lnTo>
                    <a:pt x="268" y="102"/>
                  </a:lnTo>
                  <a:lnTo>
                    <a:pt x="270" y="100"/>
                  </a:lnTo>
                  <a:lnTo>
                    <a:pt x="270" y="94"/>
                  </a:lnTo>
                  <a:lnTo>
                    <a:pt x="270" y="92"/>
                  </a:lnTo>
                  <a:close/>
                  <a:moveTo>
                    <a:pt x="212" y="140"/>
                  </a:moveTo>
                  <a:lnTo>
                    <a:pt x="212" y="142"/>
                  </a:lnTo>
                  <a:lnTo>
                    <a:pt x="210" y="142"/>
                  </a:lnTo>
                  <a:lnTo>
                    <a:pt x="206" y="146"/>
                  </a:lnTo>
                  <a:lnTo>
                    <a:pt x="206" y="148"/>
                  </a:lnTo>
                  <a:lnTo>
                    <a:pt x="208" y="148"/>
                  </a:lnTo>
                  <a:lnTo>
                    <a:pt x="208" y="150"/>
                  </a:lnTo>
                  <a:lnTo>
                    <a:pt x="206" y="152"/>
                  </a:lnTo>
                  <a:lnTo>
                    <a:pt x="204" y="152"/>
                  </a:lnTo>
                  <a:lnTo>
                    <a:pt x="202" y="154"/>
                  </a:lnTo>
                  <a:lnTo>
                    <a:pt x="198" y="154"/>
                  </a:lnTo>
                  <a:lnTo>
                    <a:pt x="196" y="154"/>
                  </a:lnTo>
                  <a:lnTo>
                    <a:pt x="194" y="154"/>
                  </a:lnTo>
                  <a:lnTo>
                    <a:pt x="192" y="156"/>
                  </a:lnTo>
                  <a:lnTo>
                    <a:pt x="190" y="158"/>
                  </a:lnTo>
                  <a:lnTo>
                    <a:pt x="190" y="162"/>
                  </a:lnTo>
                  <a:lnTo>
                    <a:pt x="186" y="162"/>
                  </a:lnTo>
                  <a:lnTo>
                    <a:pt x="184" y="164"/>
                  </a:lnTo>
                  <a:lnTo>
                    <a:pt x="184" y="162"/>
                  </a:lnTo>
                  <a:lnTo>
                    <a:pt x="182" y="162"/>
                  </a:lnTo>
                  <a:lnTo>
                    <a:pt x="182" y="160"/>
                  </a:lnTo>
                  <a:lnTo>
                    <a:pt x="180" y="158"/>
                  </a:lnTo>
                  <a:lnTo>
                    <a:pt x="178" y="156"/>
                  </a:lnTo>
                  <a:lnTo>
                    <a:pt x="178" y="152"/>
                  </a:lnTo>
                  <a:lnTo>
                    <a:pt x="176" y="152"/>
                  </a:lnTo>
                  <a:lnTo>
                    <a:pt x="176" y="150"/>
                  </a:lnTo>
                  <a:lnTo>
                    <a:pt x="176" y="148"/>
                  </a:lnTo>
                  <a:lnTo>
                    <a:pt x="174" y="146"/>
                  </a:lnTo>
                  <a:lnTo>
                    <a:pt x="172" y="144"/>
                  </a:lnTo>
                  <a:lnTo>
                    <a:pt x="178" y="142"/>
                  </a:lnTo>
                  <a:lnTo>
                    <a:pt x="178" y="140"/>
                  </a:lnTo>
                  <a:lnTo>
                    <a:pt x="180" y="138"/>
                  </a:lnTo>
                  <a:lnTo>
                    <a:pt x="182" y="136"/>
                  </a:lnTo>
                  <a:lnTo>
                    <a:pt x="184" y="134"/>
                  </a:lnTo>
                  <a:lnTo>
                    <a:pt x="184" y="132"/>
                  </a:lnTo>
                  <a:lnTo>
                    <a:pt x="186" y="130"/>
                  </a:lnTo>
                  <a:lnTo>
                    <a:pt x="188" y="130"/>
                  </a:lnTo>
                  <a:lnTo>
                    <a:pt x="192" y="130"/>
                  </a:lnTo>
                  <a:lnTo>
                    <a:pt x="192" y="126"/>
                  </a:lnTo>
                  <a:lnTo>
                    <a:pt x="194" y="126"/>
                  </a:lnTo>
                  <a:lnTo>
                    <a:pt x="194" y="124"/>
                  </a:lnTo>
                  <a:lnTo>
                    <a:pt x="200" y="124"/>
                  </a:lnTo>
                  <a:lnTo>
                    <a:pt x="202" y="126"/>
                  </a:lnTo>
                  <a:lnTo>
                    <a:pt x="204" y="128"/>
                  </a:lnTo>
                  <a:lnTo>
                    <a:pt x="206" y="130"/>
                  </a:lnTo>
                  <a:lnTo>
                    <a:pt x="206" y="132"/>
                  </a:lnTo>
                  <a:lnTo>
                    <a:pt x="208" y="132"/>
                  </a:lnTo>
                  <a:lnTo>
                    <a:pt x="208" y="134"/>
                  </a:lnTo>
                  <a:lnTo>
                    <a:pt x="210" y="134"/>
                  </a:lnTo>
                  <a:lnTo>
                    <a:pt x="212" y="134"/>
                  </a:lnTo>
                  <a:lnTo>
                    <a:pt x="212" y="138"/>
                  </a:lnTo>
                  <a:lnTo>
                    <a:pt x="212" y="140"/>
                  </a:lnTo>
                  <a:close/>
                </a:path>
              </a:pathLst>
            </a:custGeom>
            <a:grpFill/>
            <a:ln w="3175">
              <a:solidFill>
                <a:schemeClr val="bg1"/>
              </a:solidFill>
              <a:round/>
              <a:headEnd/>
              <a:tailEnd/>
            </a:ln>
          </p:spPr>
          <p:txBody>
            <a:bodyPr/>
            <a:lstStyle/>
            <a:p>
              <a:endParaRPr lang="en-US" dirty="0"/>
            </a:p>
          </p:txBody>
        </p:sp>
        <p:sp>
          <p:nvSpPr>
            <p:cNvPr id="757" name="Freeform 78"/>
            <p:cNvSpPr>
              <a:spLocks noChangeAspect="1"/>
            </p:cNvSpPr>
            <p:nvPr/>
          </p:nvSpPr>
          <p:spPr bwMode="auto">
            <a:xfrm>
              <a:off x="2403" y="1877"/>
              <a:ext cx="144" cy="124"/>
            </a:xfrm>
            <a:custGeom>
              <a:avLst/>
              <a:gdLst/>
              <a:ahLst/>
              <a:cxnLst>
                <a:cxn ang="0">
                  <a:pos x="110" y="0"/>
                </a:cxn>
                <a:cxn ang="0">
                  <a:pos x="92" y="0"/>
                </a:cxn>
                <a:cxn ang="0">
                  <a:pos x="76" y="0"/>
                </a:cxn>
                <a:cxn ang="0">
                  <a:pos x="70" y="0"/>
                </a:cxn>
                <a:cxn ang="0">
                  <a:pos x="66" y="4"/>
                </a:cxn>
                <a:cxn ang="0">
                  <a:pos x="64" y="16"/>
                </a:cxn>
                <a:cxn ang="0">
                  <a:pos x="60" y="20"/>
                </a:cxn>
                <a:cxn ang="0">
                  <a:pos x="56" y="22"/>
                </a:cxn>
                <a:cxn ang="0">
                  <a:pos x="50" y="24"/>
                </a:cxn>
                <a:cxn ang="0">
                  <a:pos x="46" y="24"/>
                </a:cxn>
                <a:cxn ang="0">
                  <a:pos x="44" y="34"/>
                </a:cxn>
                <a:cxn ang="0">
                  <a:pos x="44" y="36"/>
                </a:cxn>
                <a:cxn ang="0">
                  <a:pos x="38" y="44"/>
                </a:cxn>
                <a:cxn ang="0">
                  <a:pos x="40" y="52"/>
                </a:cxn>
                <a:cxn ang="0">
                  <a:pos x="36" y="60"/>
                </a:cxn>
                <a:cxn ang="0">
                  <a:pos x="32" y="62"/>
                </a:cxn>
                <a:cxn ang="0">
                  <a:pos x="30" y="68"/>
                </a:cxn>
                <a:cxn ang="0">
                  <a:pos x="22" y="72"/>
                </a:cxn>
                <a:cxn ang="0">
                  <a:pos x="18" y="76"/>
                </a:cxn>
                <a:cxn ang="0">
                  <a:pos x="22" y="78"/>
                </a:cxn>
                <a:cxn ang="0">
                  <a:pos x="18" y="82"/>
                </a:cxn>
                <a:cxn ang="0">
                  <a:pos x="14" y="92"/>
                </a:cxn>
                <a:cxn ang="0">
                  <a:pos x="12" y="94"/>
                </a:cxn>
                <a:cxn ang="0">
                  <a:pos x="12" y="94"/>
                </a:cxn>
                <a:cxn ang="0">
                  <a:pos x="10" y="102"/>
                </a:cxn>
                <a:cxn ang="0">
                  <a:pos x="6" y="104"/>
                </a:cxn>
                <a:cxn ang="0">
                  <a:pos x="4" y="108"/>
                </a:cxn>
                <a:cxn ang="0">
                  <a:pos x="0" y="116"/>
                </a:cxn>
                <a:cxn ang="0">
                  <a:pos x="12" y="124"/>
                </a:cxn>
                <a:cxn ang="0">
                  <a:pos x="34" y="124"/>
                </a:cxn>
                <a:cxn ang="0">
                  <a:pos x="50" y="122"/>
                </a:cxn>
                <a:cxn ang="0">
                  <a:pos x="62" y="122"/>
                </a:cxn>
                <a:cxn ang="0">
                  <a:pos x="66" y="122"/>
                </a:cxn>
                <a:cxn ang="0">
                  <a:pos x="66" y="106"/>
                </a:cxn>
                <a:cxn ang="0">
                  <a:pos x="68" y="100"/>
                </a:cxn>
                <a:cxn ang="0">
                  <a:pos x="66" y="96"/>
                </a:cxn>
                <a:cxn ang="0">
                  <a:pos x="66" y="92"/>
                </a:cxn>
                <a:cxn ang="0">
                  <a:pos x="74" y="86"/>
                </a:cxn>
                <a:cxn ang="0">
                  <a:pos x="78" y="86"/>
                </a:cxn>
                <a:cxn ang="0">
                  <a:pos x="84" y="84"/>
                </a:cxn>
                <a:cxn ang="0">
                  <a:pos x="84" y="76"/>
                </a:cxn>
                <a:cxn ang="0">
                  <a:pos x="84" y="50"/>
                </a:cxn>
                <a:cxn ang="0">
                  <a:pos x="86" y="38"/>
                </a:cxn>
                <a:cxn ang="0">
                  <a:pos x="86" y="36"/>
                </a:cxn>
                <a:cxn ang="0">
                  <a:pos x="88" y="32"/>
                </a:cxn>
                <a:cxn ang="0">
                  <a:pos x="102" y="32"/>
                </a:cxn>
                <a:cxn ang="0">
                  <a:pos x="118" y="32"/>
                </a:cxn>
                <a:cxn ang="0">
                  <a:pos x="136" y="32"/>
                </a:cxn>
                <a:cxn ang="0">
                  <a:pos x="140" y="32"/>
                </a:cxn>
                <a:cxn ang="0">
                  <a:pos x="140" y="24"/>
                </a:cxn>
                <a:cxn ang="0">
                  <a:pos x="142" y="22"/>
                </a:cxn>
                <a:cxn ang="0">
                  <a:pos x="144" y="12"/>
                </a:cxn>
                <a:cxn ang="0">
                  <a:pos x="144" y="4"/>
                </a:cxn>
                <a:cxn ang="0">
                  <a:pos x="130" y="0"/>
                </a:cxn>
              </a:cxnLst>
              <a:rect l="0" t="0" r="r" b="b"/>
              <a:pathLst>
                <a:path w="144" h="124">
                  <a:moveTo>
                    <a:pt x="130" y="0"/>
                  </a:moveTo>
                  <a:lnTo>
                    <a:pt x="126" y="0"/>
                  </a:lnTo>
                  <a:lnTo>
                    <a:pt x="120" y="0"/>
                  </a:lnTo>
                  <a:lnTo>
                    <a:pt x="114" y="0"/>
                  </a:lnTo>
                  <a:lnTo>
                    <a:pt x="110" y="0"/>
                  </a:lnTo>
                  <a:lnTo>
                    <a:pt x="106" y="0"/>
                  </a:lnTo>
                  <a:lnTo>
                    <a:pt x="102" y="0"/>
                  </a:lnTo>
                  <a:lnTo>
                    <a:pt x="98" y="0"/>
                  </a:lnTo>
                  <a:lnTo>
                    <a:pt x="96" y="0"/>
                  </a:lnTo>
                  <a:lnTo>
                    <a:pt x="92" y="0"/>
                  </a:lnTo>
                  <a:lnTo>
                    <a:pt x="88" y="0"/>
                  </a:lnTo>
                  <a:lnTo>
                    <a:pt x="86" y="0"/>
                  </a:lnTo>
                  <a:lnTo>
                    <a:pt x="84" y="0"/>
                  </a:lnTo>
                  <a:lnTo>
                    <a:pt x="80" y="0"/>
                  </a:lnTo>
                  <a:lnTo>
                    <a:pt x="76" y="0"/>
                  </a:lnTo>
                  <a:lnTo>
                    <a:pt x="74" y="0"/>
                  </a:lnTo>
                  <a:lnTo>
                    <a:pt x="72" y="0"/>
                  </a:lnTo>
                  <a:lnTo>
                    <a:pt x="70" y="0"/>
                  </a:lnTo>
                  <a:lnTo>
                    <a:pt x="68" y="0"/>
                  </a:lnTo>
                  <a:lnTo>
                    <a:pt x="68" y="2"/>
                  </a:lnTo>
                  <a:lnTo>
                    <a:pt x="66" y="4"/>
                  </a:lnTo>
                  <a:lnTo>
                    <a:pt x="66" y="6"/>
                  </a:lnTo>
                  <a:lnTo>
                    <a:pt x="66" y="8"/>
                  </a:lnTo>
                  <a:lnTo>
                    <a:pt x="64" y="14"/>
                  </a:lnTo>
                  <a:lnTo>
                    <a:pt x="64" y="16"/>
                  </a:lnTo>
                  <a:lnTo>
                    <a:pt x="62" y="18"/>
                  </a:lnTo>
                  <a:lnTo>
                    <a:pt x="60" y="20"/>
                  </a:lnTo>
                  <a:lnTo>
                    <a:pt x="58" y="20"/>
                  </a:lnTo>
                  <a:lnTo>
                    <a:pt x="58" y="22"/>
                  </a:lnTo>
                  <a:lnTo>
                    <a:pt x="56" y="22"/>
                  </a:lnTo>
                  <a:lnTo>
                    <a:pt x="54" y="24"/>
                  </a:lnTo>
                  <a:lnTo>
                    <a:pt x="52" y="24"/>
                  </a:lnTo>
                  <a:lnTo>
                    <a:pt x="50" y="24"/>
                  </a:lnTo>
                  <a:lnTo>
                    <a:pt x="48" y="24"/>
                  </a:lnTo>
                  <a:lnTo>
                    <a:pt x="46" y="24"/>
                  </a:lnTo>
                  <a:lnTo>
                    <a:pt x="46" y="26"/>
                  </a:lnTo>
                  <a:lnTo>
                    <a:pt x="44" y="26"/>
                  </a:lnTo>
                  <a:lnTo>
                    <a:pt x="44" y="30"/>
                  </a:lnTo>
                  <a:lnTo>
                    <a:pt x="44" y="32"/>
                  </a:lnTo>
                  <a:lnTo>
                    <a:pt x="44" y="34"/>
                  </a:lnTo>
                  <a:lnTo>
                    <a:pt x="44" y="36"/>
                  </a:lnTo>
                  <a:lnTo>
                    <a:pt x="42" y="38"/>
                  </a:lnTo>
                  <a:lnTo>
                    <a:pt x="40" y="40"/>
                  </a:lnTo>
                  <a:lnTo>
                    <a:pt x="38" y="42"/>
                  </a:lnTo>
                  <a:lnTo>
                    <a:pt x="38" y="44"/>
                  </a:lnTo>
                  <a:lnTo>
                    <a:pt x="38" y="46"/>
                  </a:lnTo>
                  <a:lnTo>
                    <a:pt x="38" y="50"/>
                  </a:lnTo>
                  <a:lnTo>
                    <a:pt x="40" y="52"/>
                  </a:lnTo>
                  <a:lnTo>
                    <a:pt x="40" y="54"/>
                  </a:lnTo>
                  <a:lnTo>
                    <a:pt x="40" y="56"/>
                  </a:lnTo>
                  <a:lnTo>
                    <a:pt x="38" y="58"/>
                  </a:lnTo>
                  <a:lnTo>
                    <a:pt x="36" y="60"/>
                  </a:lnTo>
                  <a:lnTo>
                    <a:pt x="34" y="62"/>
                  </a:lnTo>
                  <a:lnTo>
                    <a:pt x="32" y="62"/>
                  </a:lnTo>
                  <a:lnTo>
                    <a:pt x="32" y="64"/>
                  </a:lnTo>
                  <a:lnTo>
                    <a:pt x="30" y="66"/>
                  </a:lnTo>
                  <a:lnTo>
                    <a:pt x="30" y="68"/>
                  </a:lnTo>
                  <a:lnTo>
                    <a:pt x="28" y="68"/>
                  </a:lnTo>
                  <a:lnTo>
                    <a:pt x="26" y="70"/>
                  </a:lnTo>
                  <a:lnTo>
                    <a:pt x="24" y="70"/>
                  </a:lnTo>
                  <a:lnTo>
                    <a:pt x="22" y="72"/>
                  </a:lnTo>
                  <a:lnTo>
                    <a:pt x="20" y="72"/>
                  </a:lnTo>
                  <a:lnTo>
                    <a:pt x="20" y="74"/>
                  </a:lnTo>
                  <a:lnTo>
                    <a:pt x="20" y="76"/>
                  </a:lnTo>
                  <a:lnTo>
                    <a:pt x="18" y="76"/>
                  </a:lnTo>
                  <a:lnTo>
                    <a:pt x="20" y="78"/>
                  </a:lnTo>
                  <a:lnTo>
                    <a:pt x="22" y="78"/>
                  </a:lnTo>
                  <a:lnTo>
                    <a:pt x="20" y="78"/>
                  </a:lnTo>
                  <a:lnTo>
                    <a:pt x="20" y="80"/>
                  </a:lnTo>
                  <a:lnTo>
                    <a:pt x="18" y="82"/>
                  </a:lnTo>
                  <a:lnTo>
                    <a:pt x="16" y="86"/>
                  </a:lnTo>
                  <a:lnTo>
                    <a:pt x="16" y="88"/>
                  </a:lnTo>
                  <a:lnTo>
                    <a:pt x="14" y="92"/>
                  </a:lnTo>
                  <a:lnTo>
                    <a:pt x="14" y="94"/>
                  </a:lnTo>
                  <a:lnTo>
                    <a:pt x="12" y="94"/>
                  </a:lnTo>
                  <a:lnTo>
                    <a:pt x="12" y="96"/>
                  </a:lnTo>
                  <a:lnTo>
                    <a:pt x="12" y="98"/>
                  </a:lnTo>
                  <a:lnTo>
                    <a:pt x="12" y="100"/>
                  </a:lnTo>
                  <a:lnTo>
                    <a:pt x="10" y="102"/>
                  </a:lnTo>
                  <a:lnTo>
                    <a:pt x="8" y="104"/>
                  </a:lnTo>
                  <a:lnTo>
                    <a:pt x="6" y="104"/>
                  </a:lnTo>
                  <a:lnTo>
                    <a:pt x="4" y="106"/>
                  </a:lnTo>
                  <a:lnTo>
                    <a:pt x="4" y="108"/>
                  </a:lnTo>
                  <a:lnTo>
                    <a:pt x="2" y="110"/>
                  </a:lnTo>
                  <a:lnTo>
                    <a:pt x="2" y="112"/>
                  </a:lnTo>
                  <a:lnTo>
                    <a:pt x="0" y="114"/>
                  </a:lnTo>
                  <a:lnTo>
                    <a:pt x="0" y="116"/>
                  </a:lnTo>
                  <a:lnTo>
                    <a:pt x="0" y="118"/>
                  </a:lnTo>
                  <a:lnTo>
                    <a:pt x="0" y="122"/>
                  </a:lnTo>
                  <a:lnTo>
                    <a:pt x="0" y="124"/>
                  </a:lnTo>
                  <a:lnTo>
                    <a:pt x="6" y="124"/>
                  </a:lnTo>
                  <a:lnTo>
                    <a:pt x="12" y="124"/>
                  </a:lnTo>
                  <a:lnTo>
                    <a:pt x="16" y="124"/>
                  </a:lnTo>
                  <a:lnTo>
                    <a:pt x="22" y="124"/>
                  </a:lnTo>
                  <a:lnTo>
                    <a:pt x="26" y="124"/>
                  </a:lnTo>
                  <a:lnTo>
                    <a:pt x="30" y="124"/>
                  </a:lnTo>
                  <a:lnTo>
                    <a:pt x="34" y="124"/>
                  </a:lnTo>
                  <a:lnTo>
                    <a:pt x="38" y="122"/>
                  </a:lnTo>
                  <a:lnTo>
                    <a:pt x="42" y="122"/>
                  </a:lnTo>
                  <a:lnTo>
                    <a:pt x="46" y="122"/>
                  </a:lnTo>
                  <a:lnTo>
                    <a:pt x="48" y="122"/>
                  </a:lnTo>
                  <a:lnTo>
                    <a:pt x="50" y="122"/>
                  </a:lnTo>
                  <a:lnTo>
                    <a:pt x="54" y="122"/>
                  </a:lnTo>
                  <a:lnTo>
                    <a:pt x="58" y="122"/>
                  </a:lnTo>
                  <a:lnTo>
                    <a:pt x="60" y="122"/>
                  </a:lnTo>
                  <a:lnTo>
                    <a:pt x="62" y="122"/>
                  </a:lnTo>
                  <a:lnTo>
                    <a:pt x="64" y="122"/>
                  </a:lnTo>
                  <a:lnTo>
                    <a:pt x="66" y="122"/>
                  </a:lnTo>
                  <a:lnTo>
                    <a:pt x="66" y="118"/>
                  </a:lnTo>
                  <a:lnTo>
                    <a:pt x="66" y="114"/>
                  </a:lnTo>
                  <a:lnTo>
                    <a:pt x="66" y="112"/>
                  </a:lnTo>
                  <a:lnTo>
                    <a:pt x="66" y="108"/>
                  </a:lnTo>
                  <a:lnTo>
                    <a:pt x="66" y="106"/>
                  </a:lnTo>
                  <a:lnTo>
                    <a:pt x="66" y="104"/>
                  </a:lnTo>
                  <a:lnTo>
                    <a:pt x="66" y="102"/>
                  </a:lnTo>
                  <a:lnTo>
                    <a:pt x="66" y="100"/>
                  </a:lnTo>
                  <a:lnTo>
                    <a:pt x="68" y="100"/>
                  </a:lnTo>
                  <a:lnTo>
                    <a:pt x="68" y="98"/>
                  </a:lnTo>
                  <a:lnTo>
                    <a:pt x="66" y="98"/>
                  </a:lnTo>
                  <a:lnTo>
                    <a:pt x="66" y="96"/>
                  </a:lnTo>
                  <a:lnTo>
                    <a:pt x="66" y="94"/>
                  </a:lnTo>
                  <a:lnTo>
                    <a:pt x="66" y="92"/>
                  </a:lnTo>
                  <a:lnTo>
                    <a:pt x="68" y="90"/>
                  </a:lnTo>
                  <a:lnTo>
                    <a:pt x="70" y="88"/>
                  </a:lnTo>
                  <a:lnTo>
                    <a:pt x="72" y="86"/>
                  </a:lnTo>
                  <a:lnTo>
                    <a:pt x="74" y="86"/>
                  </a:lnTo>
                  <a:lnTo>
                    <a:pt x="76" y="86"/>
                  </a:lnTo>
                  <a:lnTo>
                    <a:pt x="78" y="86"/>
                  </a:lnTo>
                  <a:lnTo>
                    <a:pt x="80" y="86"/>
                  </a:lnTo>
                  <a:lnTo>
                    <a:pt x="82" y="84"/>
                  </a:lnTo>
                  <a:lnTo>
                    <a:pt x="84" y="84"/>
                  </a:lnTo>
                  <a:lnTo>
                    <a:pt x="84" y="82"/>
                  </a:lnTo>
                  <a:lnTo>
                    <a:pt x="84" y="80"/>
                  </a:lnTo>
                  <a:lnTo>
                    <a:pt x="84" y="78"/>
                  </a:lnTo>
                  <a:lnTo>
                    <a:pt x="84" y="76"/>
                  </a:lnTo>
                  <a:lnTo>
                    <a:pt x="84" y="72"/>
                  </a:lnTo>
                  <a:lnTo>
                    <a:pt x="84" y="68"/>
                  </a:lnTo>
                  <a:lnTo>
                    <a:pt x="84" y="60"/>
                  </a:lnTo>
                  <a:lnTo>
                    <a:pt x="84" y="56"/>
                  </a:lnTo>
                  <a:lnTo>
                    <a:pt x="84" y="50"/>
                  </a:lnTo>
                  <a:lnTo>
                    <a:pt x="86" y="46"/>
                  </a:lnTo>
                  <a:lnTo>
                    <a:pt x="86" y="44"/>
                  </a:lnTo>
                  <a:lnTo>
                    <a:pt x="86" y="42"/>
                  </a:lnTo>
                  <a:lnTo>
                    <a:pt x="86" y="40"/>
                  </a:lnTo>
                  <a:lnTo>
                    <a:pt x="86" y="38"/>
                  </a:lnTo>
                  <a:lnTo>
                    <a:pt x="86" y="36"/>
                  </a:lnTo>
                  <a:lnTo>
                    <a:pt x="88" y="36"/>
                  </a:lnTo>
                  <a:lnTo>
                    <a:pt x="88" y="34"/>
                  </a:lnTo>
                  <a:lnTo>
                    <a:pt x="88" y="32"/>
                  </a:lnTo>
                  <a:lnTo>
                    <a:pt x="92" y="32"/>
                  </a:lnTo>
                  <a:lnTo>
                    <a:pt x="96" y="32"/>
                  </a:lnTo>
                  <a:lnTo>
                    <a:pt x="102" y="32"/>
                  </a:lnTo>
                  <a:lnTo>
                    <a:pt x="104" y="32"/>
                  </a:lnTo>
                  <a:lnTo>
                    <a:pt x="108" y="32"/>
                  </a:lnTo>
                  <a:lnTo>
                    <a:pt x="112" y="32"/>
                  </a:lnTo>
                  <a:lnTo>
                    <a:pt x="114" y="32"/>
                  </a:lnTo>
                  <a:lnTo>
                    <a:pt x="118" y="32"/>
                  </a:lnTo>
                  <a:lnTo>
                    <a:pt x="124" y="32"/>
                  </a:lnTo>
                  <a:lnTo>
                    <a:pt x="126" y="32"/>
                  </a:lnTo>
                  <a:lnTo>
                    <a:pt x="130" y="32"/>
                  </a:lnTo>
                  <a:lnTo>
                    <a:pt x="134" y="32"/>
                  </a:lnTo>
                  <a:lnTo>
                    <a:pt x="136" y="32"/>
                  </a:lnTo>
                  <a:lnTo>
                    <a:pt x="138" y="32"/>
                  </a:lnTo>
                  <a:lnTo>
                    <a:pt x="140" y="32"/>
                  </a:lnTo>
                  <a:lnTo>
                    <a:pt x="140" y="28"/>
                  </a:lnTo>
                  <a:lnTo>
                    <a:pt x="140" y="26"/>
                  </a:lnTo>
                  <a:lnTo>
                    <a:pt x="140" y="24"/>
                  </a:lnTo>
                  <a:lnTo>
                    <a:pt x="140" y="22"/>
                  </a:lnTo>
                  <a:lnTo>
                    <a:pt x="142" y="22"/>
                  </a:lnTo>
                  <a:lnTo>
                    <a:pt x="142" y="20"/>
                  </a:lnTo>
                  <a:lnTo>
                    <a:pt x="142" y="18"/>
                  </a:lnTo>
                  <a:lnTo>
                    <a:pt x="144" y="16"/>
                  </a:lnTo>
                  <a:lnTo>
                    <a:pt x="144" y="12"/>
                  </a:lnTo>
                  <a:lnTo>
                    <a:pt x="144" y="10"/>
                  </a:lnTo>
                  <a:lnTo>
                    <a:pt x="144" y="8"/>
                  </a:lnTo>
                  <a:lnTo>
                    <a:pt x="144" y="6"/>
                  </a:lnTo>
                  <a:lnTo>
                    <a:pt x="144" y="4"/>
                  </a:lnTo>
                  <a:lnTo>
                    <a:pt x="144" y="2"/>
                  </a:lnTo>
                  <a:lnTo>
                    <a:pt x="130" y="0"/>
                  </a:lnTo>
                  <a:close/>
                </a:path>
              </a:pathLst>
            </a:custGeom>
            <a:grpFill/>
            <a:ln w="3175">
              <a:solidFill>
                <a:schemeClr val="bg1"/>
              </a:solidFill>
              <a:round/>
              <a:headEnd/>
              <a:tailEnd/>
            </a:ln>
          </p:spPr>
          <p:txBody>
            <a:bodyPr/>
            <a:lstStyle/>
            <a:p>
              <a:endParaRPr lang="en-US" dirty="0"/>
            </a:p>
          </p:txBody>
        </p:sp>
        <p:sp>
          <p:nvSpPr>
            <p:cNvPr id="758" name="Freeform 79"/>
            <p:cNvSpPr>
              <a:spLocks noChangeAspect="1"/>
            </p:cNvSpPr>
            <p:nvPr/>
          </p:nvSpPr>
          <p:spPr bwMode="auto">
            <a:xfrm>
              <a:off x="3195" y="2904"/>
              <a:ext cx="26" cy="32"/>
            </a:xfrm>
            <a:custGeom>
              <a:avLst/>
              <a:gdLst/>
              <a:ahLst/>
              <a:cxnLst>
                <a:cxn ang="0">
                  <a:pos x="20" y="12"/>
                </a:cxn>
                <a:cxn ang="0">
                  <a:pos x="20" y="8"/>
                </a:cxn>
                <a:cxn ang="0">
                  <a:pos x="20" y="6"/>
                </a:cxn>
                <a:cxn ang="0">
                  <a:pos x="22" y="4"/>
                </a:cxn>
                <a:cxn ang="0">
                  <a:pos x="18" y="4"/>
                </a:cxn>
                <a:cxn ang="0">
                  <a:pos x="16" y="6"/>
                </a:cxn>
                <a:cxn ang="0">
                  <a:pos x="16" y="6"/>
                </a:cxn>
                <a:cxn ang="0">
                  <a:pos x="14" y="6"/>
                </a:cxn>
                <a:cxn ang="0">
                  <a:pos x="14" y="4"/>
                </a:cxn>
                <a:cxn ang="0">
                  <a:pos x="12" y="2"/>
                </a:cxn>
                <a:cxn ang="0">
                  <a:pos x="10" y="0"/>
                </a:cxn>
                <a:cxn ang="0">
                  <a:pos x="8" y="0"/>
                </a:cxn>
                <a:cxn ang="0">
                  <a:pos x="6" y="4"/>
                </a:cxn>
                <a:cxn ang="0">
                  <a:pos x="4" y="6"/>
                </a:cxn>
                <a:cxn ang="0">
                  <a:pos x="2" y="10"/>
                </a:cxn>
                <a:cxn ang="0">
                  <a:pos x="2" y="12"/>
                </a:cxn>
                <a:cxn ang="0">
                  <a:pos x="0" y="16"/>
                </a:cxn>
                <a:cxn ang="0">
                  <a:pos x="0" y="20"/>
                </a:cxn>
                <a:cxn ang="0">
                  <a:pos x="0" y="24"/>
                </a:cxn>
                <a:cxn ang="0">
                  <a:pos x="2" y="26"/>
                </a:cxn>
                <a:cxn ang="0">
                  <a:pos x="6" y="30"/>
                </a:cxn>
                <a:cxn ang="0">
                  <a:pos x="10" y="32"/>
                </a:cxn>
                <a:cxn ang="0">
                  <a:pos x="12" y="32"/>
                </a:cxn>
                <a:cxn ang="0">
                  <a:pos x="16" y="32"/>
                </a:cxn>
                <a:cxn ang="0">
                  <a:pos x="18" y="32"/>
                </a:cxn>
                <a:cxn ang="0">
                  <a:pos x="18" y="32"/>
                </a:cxn>
                <a:cxn ang="0">
                  <a:pos x="20" y="26"/>
                </a:cxn>
                <a:cxn ang="0">
                  <a:pos x="22" y="24"/>
                </a:cxn>
                <a:cxn ang="0">
                  <a:pos x="22" y="22"/>
                </a:cxn>
                <a:cxn ang="0">
                  <a:pos x="22" y="22"/>
                </a:cxn>
                <a:cxn ang="0">
                  <a:pos x="24" y="22"/>
                </a:cxn>
                <a:cxn ang="0">
                  <a:pos x="24" y="20"/>
                </a:cxn>
                <a:cxn ang="0">
                  <a:pos x="24" y="16"/>
                </a:cxn>
                <a:cxn ang="0">
                  <a:pos x="24" y="16"/>
                </a:cxn>
                <a:cxn ang="0">
                  <a:pos x="24" y="16"/>
                </a:cxn>
                <a:cxn ang="0">
                  <a:pos x="22" y="16"/>
                </a:cxn>
                <a:cxn ang="0">
                  <a:pos x="20" y="14"/>
                </a:cxn>
                <a:cxn ang="0">
                  <a:pos x="20" y="14"/>
                </a:cxn>
              </a:cxnLst>
              <a:rect l="0" t="0" r="r" b="b"/>
              <a:pathLst>
                <a:path w="26" h="32">
                  <a:moveTo>
                    <a:pt x="20" y="14"/>
                  </a:moveTo>
                  <a:lnTo>
                    <a:pt x="20" y="12"/>
                  </a:lnTo>
                  <a:lnTo>
                    <a:pt x="20" y="10"/>
                  </a:lnTo>
                  <a:lnTo>
                    <a:pt x="20" y="8"/>
                  </a:lnTo>
                  <a:lnTo>
                    <a:pt x="20" y="6"/>
                  </a:lnTo>
                  <a:lnTo>
                    <a:pt x="20" y="4"/>
                  </a:lnTo>
                  <a:lnTo>
                    <a:pt x="22" y="4"/>
                  </a:lnTo>
                  <a:lnTo>
                    <a:pt x="20" y="4"/>
                  </a:lnTo>
                  <a:lnTo>
                    <a:pt x="18" y="4"/>
                  </a:lnTo>
                  <a:lnTo>
                    <a:pt x="16" y="6"/>
                  </a:lnTo>
                  <a:lnTo>
                    <a:pt x="14" y="6"/>
                  </a:lnTo>
                  <a:lnTo>
                    <a:pt x="14" y="4"/>
                  </a:lnTo>
                  <a:lnTo>
                    <a:pt x="12" y="2"/>
                  </a:lnTo>
                  <a:lnTo>
                    <a:pt x="10" y="0"/>
                  </a:lnTo>
                  <a:lnTo>
                    <a:pt x="8" y="0"/>
                  </a:lnTo>
                  <a:lnTo>
                    <a:pt x="6" y="2"/>
                  </a:lnTo>
                  <a:lnTo>
                    <a:pt x="6" y="4"/>
                  </a:lnTo>
                  <a:lnTo>
                    <a:pt x="4" y="6"/>
                  </a:lnTo>
                  <a:lnTo>
                    <a:pt x="4" y="8"/>
                  </a:lnTo>
                  <a:lnTo>
                    <a:pt x="2" y="10"/>
                  </a:lnTo>
                  <a:lnTo>
                    <a:pt x="2" y="12"/>
                  </a:lnTo>
                  <a:lnTo>
                    <a:pt x="0" y="16"/>
                  </a:lnTo>
                  <a:lnTo>
                    <a:pt x="0" y="18"/>
                  </a:lnTo>
                  <a:lnTo>
                    <a:pt x="0" y="20"/>
                  </a:lnTo>
                  <a:lnTo>
                    <a:pt x="0" y="22"/>
                  </a:lnTo>
                  <a:lnTo>
                    <a:pt x="0" y="24"/>
                  </a:lnTo>
                  <a:lnTo>
                    <a:pt x="2" y="24"/>
                  </a:lnTo>
                  <a:lnTo>
                    <a:pt x="2" y="26"/>
                  </a:lnTo>
                  <a:lnTo>
                    <a:pt x="4" y="28"/>
                  </a:lnTo>
                  <a:lnTo>
                    <a:pt x="6" y="30"/>
                  </a:lnTo>
                  <a:lnTo>
                    <a:pt x="8" y="30"/>
                  </a:lnTo>
                  <a:lnTo>
                    <a:pt x="10" y="32"/>
                  </a:lnTo>
                  <a:lnTo>
                    <a:pt x="12" y="32"/>
                  </a:lnTo>
                  <a:lnTo>
                    <a:pt x="14" y="32"/>
                  </a:lnTo>
                  <a:lnTo>
                    <a:pt x="16" y="32"/>
                  </a:lnTo>
                  <a:lnTo>
                    <a:pt x="18" y="32"/>
                  </a:lnTo>
                  <a:lnTo>
                    <a:pt x="20" y="30"/>
                  </a:lnTo>
                  <a:lnTo>
                    <a:pt x="20" y="26"/>
                  </a:lnTo>
                  <a:lnTo>
                    <a:pt x="22" y="24"/>
                  </a:lnTo>
                  <a:lnTo>
                    <a:pt x="22" y="22"/>
                  </a:lnTo>
                  <a:lnTo>
                    <a:pt x="24" y="22"/>
                  </a:lnTo>
                  <a:lnTo>
                    <a:pt x="26" y="22"/>
                  </a:lnTo>
                  <a:lnTo>
                    <a:pt x="24" y="20"/>
                  </a:lnTo>
                  <a:lnTo>
                    <a:pt x="24" y="18"/>
                  </a:lnTo>
                  <a:lnTo>
                    <a:pt x="24" y="16"/>
                  </a:lnTo>
                  <a:lnTo>
                    <a:pt x="22" y="16"/>
                  </a:lnTo>
                  <a:lnTo>
                    <a:pt x="22" y="14"/>
                  </a:lnTo>
                  <a:lnTo>
                    <a:pt x="20" y="14"/>
                  </a:lnTo>
                  <a:close/>
                </a:path>
              </a:pathLst>
            </a:custGeom>
            <a:grpFill/>
            <a:ln w="3175">
              <a:solidFill>
                <a:schemeClr val="bg1"/>
              </a:solidFill>
              <a:round/>
              <a:headEnd/>
              <a:tailEnd/>
            </a:ln>
          </p:spPr>
          <p:txBody>
            <a:bodyPr/>
            <a:lstStyle/>
            <a:p>
              <a:endParaRPr lang="en-US" dirty="0"/>
            </a:p>
          </p:txBody>
        </p:sp>
        <p:sp>
          <p:nvSpPr>
            <p:cNvPr id="759" name="Freeform 80"/>
            <p:cNvSpPr>
              <a:spLocks noChangeAspect="1"/>
            </p:cNvSpPr>
            <p:nvPr/>
          </p:nvSpPr>
          <p:spPr bwMode="auto">
            <a:xfrm>
              <a:off x="2627" y="2197"/>
              <a:ext cx="76" cy="122"/>
            </a:xfrm>
            <a:custGeom>
              <a:avLst/>
              <a:gdLst/>
              <a:ahLst/>
              <a:cxnLst>
                <a:cxn ang="0">
                  <a:pos x="68" y="78"/>
                </a:cxn>
                <a:cxn ang="0">
                  <a:pos x="68" y="72"/>
                </a:cxn>
                <a:cxn ang="0">
                  <a:pos x="66" y="68"/>
                </a:cxn>
                <a:cxn ang="0">
                  <a:pos x="68" y="62"/>
                </a:cxn>
                <a:cxn ang="0">
                  <a:pos x="68" y="56"/>
                </a:cxn>
                <a:cxn ang="0">
                  <a:pos x="68" y="54"/>
                </a:cxn>
                <a:cxn ang="0">
                  <a:pos x="66" y="48"/>
                </a:cxn>
                <a:cxn ang="0">
                  <a:pos x="62" y="48"/>
                </a:cxn>
                <a:cxn ang="0">
                  <a:pos x="68" y="44"/>
                </a:cxn>
                <a:cxn ang="0">
                  <a:pos x="64" y="40"/>
                </a:cxn>
                <a:cxn ang="0">
                  <a:pos x="66" y="36"/>
                </a:cxn>
                <a:cxn ang="0">
                  <a:pos x="64" y="30"/>
                </a:cxn>
                <a:cxn ang="0">
                  <a:pos x="60" y="32"/>
                </a:cxn>
                <a:cxn ang="0">
                  <a:pos x="62" y="20"/>
                </a:cxn>
                <a:cxn ang="0">
                  <a:pos x="62" y="14"/>
                </a:cxn>
                <a:cxn ang="0">
                  <a:pos x="56" y="10"/>
                </a:cxn>
                <a:cxn ang="0">
                  <a:pos x="56" y="8"/>
                </a:cxn>
                <a:cxn ang="0">
                  <a:pos x="58" y="4"/>
                </a:cxn>
                <a:cxn ang="0">
                  <a:pos x="58" y="2"/>
                </a:cxn>
                <a:cxn ang="0">
                  <a:pos x="52" y="0"/>
                </a:cxn>
                <a:cxn ang="0">
                  <a:pos x="46" y="2"/>
                </a:cxn>
                <a:cxn ang="0">
                  <a:pos x="42" y="2"/>
                </a:cxn>
                <a:cxn ang="0">
                  <a:pos x="40" y="2"/>
                </a:cxn>
                <a:cxn ang="0">
                  <a:pos x="36" y="4"/>
                </a:cxn>
                <a:cxn ang="0">
                  <a:pos x="32" y="2"/>
                </a:cxn>
                <a:cxn ang="0">
                  <a:pos x="28" y="4"/>
                </a:cxn>
                <a:cxn ang="0">
                  <a:pos x="18" y="2"/>
                </a:cxn>
                <a:cxn ang="0">
                  <a:pos x="10" y="2"/>
                </a:cxn>
                <a:cxn ang="0">
                  <a:pos x="8" y="2"/>
                </a:cxn>
                <a:cxn ang="0">
                  <a:pos x="6" y="10"/>
                </a:cxn>
                <a:cxn ang="0">
                  <a:pos x="8" y="14"/>
                </a:cxn>
                <a:cxn ang="0">
                  <a:pos x="8" y="18"/>
                </a:cxn>
                <a:cxn ang="0">
                  <a:pos x="10" y="28"/>
                </a:cxn>
                <a:cxn ang="0">
                  <a:pos x="10" y="30"/>
                </a:cxn>
                <a:cxn ang="0">
                  <a:pos x="12" y="32"/>
                </a:cxn>
                <a:cxn ang="0">
                  <a:pos x="12" y="36"/>
                </a:cxn>
                <a:cxn ang="0">
                  <a:pos x="10" y="36"/>
                </a:cxn>
                <a:cxn ang="0">
                  <a:pos x="10" y="42"/>
                </a:cxn>
                <a:cxn ang="0">
                  <a:pos x="14" y="54"/>
                </a:cxn>
                <a:cxn ang="0">
                  <a:pos x="10" y="60"/>
                </a:cxn>
                <a:cxn ang="0">
                  <a:pos x="8" y="66"/>
                </a:cxn>
                <a:cxn ang="0">
                  <a:pos x="8" y="74"/>
                </a:cxn>
                <a:cxn ang="0">
                  <a:pos x="2" y="80"/>
                </a:cxn>
                <a:cxn ang="0">
                  <a:pos x="0" y="90"/>
                </a:cxn>
                <a:cxn ang="0">
                  <a:pos x="4" y="102"/>
                </a:cxn>
                <a:cxn ang="0">
                  <a:pos x="8" y="104"/>
                </a:cxn>
                <a:cxn ang="0">
                  <a:pos x="12" y="104"/>
                </a:cxn>
                <a:cxn ang="0">
                  <a:pos x="12" y="114"/>
                </a:cxn>
                <a:cxn ang="0">
                  <a:pos x="12" y="118"/>
                </a:cxn>
                <a:cxn ang="0">
                  <a:pos x="18" y="118"/>
                </a:cxn>
                <a:cxn ang="0">
                  <a:pos x="20" y="122"/>
                </a:cxn>
                <a:cxn ang="0">
                  <a:pos x="32" y="116"/>
                </a:cxn>
                <a:cxn ang="0">
                  <a:pos x="40" y="114"/>
                </a:cxn>
                <a:cxn ang="0">
                  <a:pos x="42" y="114"/>
                </a:cxn>
                <a:cxn ang="0">
                  <a:pos x="48" y="108"/>
                </a:cxn>
                <a:cxn ang="0">
                  <a:pos x="54" y="106"/>
                </a:cxn>
                <a:cxn ang="0">
                  <a:pos x="58" y="104"/>
                </a:cxn>
                <a:cxn ang="0">
                  <a:pos x="60" y="100"/>
                </a:cxn>
                <a:cxn ang="0">
                  <a:pos x="68" y="102"/>
                </a:cxn>
                <a:cxn ang="0">
                  <a:pos x="74" y="100"/>
                </a:cxn>
                <a:cxn ang="0">
                  <a:pos x="70" y="92"/>
                </a:cxn>
                <a:cxn ang="0">
                  <a:pos x="68" y="80"/>
                </a:cxn>
              </a:cxnLst>
              <a:rect l="0" t="0" r="r" b="b"/>
              <a:pathLst>
                <a:path w="76" h="122">
                  <a:moveTo>
                    <a:pt x="68" y="80"/>
                  </a:moveTo>
                  <a:lnTo>
                    <a:pt x="68" y="80"/>
                  </a:lnTo>
                  <a:lnTo>
                    <a:pt x="68" y="78"/>
                  </a:lnTo>
                  <a:lnTo>
                    <a:pt x="68" y="74"/>
                  </a:lnTo>
                  <a:lnTo>
                    <a:pt x="68" y="72"/>
                  </a:lnTo>
                  <a:lnTo>
                    <a:pt x="66" y="70"/>
                  </a:lnTo>
                  <a:lnTo>
                    <a:pt x="66" y="68"/>
                  </a:lnTo>
                  <a:lnTo>
                    <a:pt x="66" y="66"/>
                  </a:lnTo>
                  <a:lnTo>
                    <a:pt x="68" y="66"/>
                  </a:lnTo>
                  <a:lnTo>
                    <a:pt x="68" y="64"/>
                  </a:lnTo>
                  <a:lnTo>
                    <a:pt x="68" y="62"/>
                  </a:lnTo>
                  <a:lnTo>
                    <a:pt x="68" y="60"/>
                  </a:lnTo>
                  <a:lnTo>
                    <a:pt x="68" y="58"/>
                  </a:lnTo>
                  <a:lnTo>
                    <a:pt x="68" y="56"/>
                  </a:lnTo>
                  <a:lnTo>
                    <a:pt x="68" y="54"/>
                  </a:lnTo>
                  <a:lnTo>
                    <a:pt x="68" y="52"/>
                  </a:lnTo>
                  <a:lnTo>
                    <a:pt x="68" y="50"/>
                  </a:lnTo>
                  <a:lnTo>
                    <a:pt x="66" y="48"/>
                  </a:lnTo>
                  <a:lnTo>
                    <a:pt x="64" y="48"/>
                  </a:lnTo>
                  <a:lnTo>
                    <a:pt x="62" y="48"/>
                  </a:lnTo>
                  <a:lnTo>
                    <a:pt x="64" y="46"/>
                  </a:lnTo>
                  <a:lnTo>
                    <a:pt x="66" y="44"/>
                  </a:lnTo>
                  <a:lnTo>
                    <a:pt x="68" y="44"/>
                  </a:lnTo>
                  <a:lnTo>
                    <a:pt x="68" y="42"/>
                  </a:lnTo>
                  <a:lnTo>
                    <a:pt x="66" y="42"/>
                  </a:lnTo>
                  <a:lnTo>
                    <a:pt x="66" y="40"/>
                  </a:lnTo>
                  <a:lnTo>
                    <a:pt x="64" y="40"/>
                  </a:lnTo>
                  <a:lnTo>
                    <a:pt x="64" y="38"/>
                  </a:lnTo>
                  <a:lnTo>
                    <a:pt x="66" y="38"/>
                  </a:lnTo>
                  <a:lnTo>
                    <a:pt x="66" y="36"/>
                  </a:lnTo>
                  <a:lnTo>
                    <a:pt x="66" y="32"/>
                  </a:lnTo>
                  <a:lnTo>
                    <a:pt x="66" y="30"/>
                  </a:lnTo>
                  <a:lnTo>
                    <a:pt x="64" y="30"/>
                  </a:lnTo>
                  <a:lnTo>
                    <a:pt x="62" y="30"/>
                  </a:lnTo>
                  <a:lnTo>
                    <a:pt x="60" y="32"/>
                  </a:lnTo>
                  <a:lnTo>
                    <a:pt x="60" y="30"/>
                  </a:lnTo>
                  <a:lnTo>
                    <a:pt x="62" y="26"/>
                  </a:lnTo>
                  <a:lnTo>
                    <a:pt x="62" y="24"/>
                  </a:lnTo>
                  <a:lnTo>
                    <a:pt x="62" y="22"/>
                  </a:lnTo>
                  <a:lnTo>
                    <a:pt x="62" y="20"/>
                  </a:lnTo>
                  <a:lnTo>
                    <a:pt x="62" y="18"/>
                  </a:lnTo>
                  <a:lnTo>
                    <a:pt x="62" y="16"/>
                  </a:lnTo>
                  <a:lnTo>
                    <a:pt x="62" y="14"/>
                  </a:lnTo>
                  <a:lnTo>
                    <a:pt x="64" y="14"/>
                  </a:lnTo>
                  <a:lnTo>
                    <a:pt x="60" y="12"/>
                  </a:lnTo>
                  <a:lnTo>
                    <a:pt x="58" y="10"/>
                  </a:lnTo>
                  <a:lnTo>
                    <a:pt x="56" y="10"/>
                  </a:lnTo>
                  <a:lnTo>
                    <a:pt x="56" y="8"/>
                  </a:lnTo>
                  <a:lnTo>
                    <a:pt x="54" y="8"/>
                  </a:lnTo>
                  <a:lnTo>
                    <a:pt x="56" y="8"/>
                  </a:lnTo>
                  <a:lnTo>
                    <a:pt x="56" y="6"/>
                  </a:lnTo>
                  <a:lnTo>
                    <a:pt x="58" y="6"/>
                  </a:lnTo>
                  <a:lnTo>
                    <a:pt x="58" y="4"/>
                  </a:lnTo>
                  <a:lnTo>
                    <a:pt x="58" y="2"/>
                  </a:lnTo>
                  <a:lnTo>
                    <a:pt x="56" y="0"/>
                  </a:lnTo>
                  <a:lnTo>
                    <a:pt x="54" y="0"/>
                  </a:lnTo>
                  <a:lnTo>
                    <a:pt x="52" y="0"/>
                  </a:lnTo>
                  <a:lnTo>
                    <a:pt x="50" y="0"/>
                  </a:lnTo>
                  <a:lnTo>
                    <a:pt x="48" y="2"/>
                  </a:lnTo>
                  <a:lnTo>
                    <a:pt x="46" y="2"/>
                  </a:lnTo>
                  <a:lnTo>
                    <a:pt x="46" y="4"/>
                  </a:lnTo>
                  <a:lnTo>
                    <a:pt x="44" y="2"/>
                  </a:lnTo>
                  <a:lnTo>
                    <a:pt x="42" y="2"/>
                  </a:lnTo>
                  <a:lnTo>
                    <a:pt x="40" y="2"/>
                  </a:lnTo>
                  <a:lnTo>
                    <a:pt x="38" y="2"/>
                  </a:lnTo>
                  <a:lnTo>
                    <a:pt x="36" y="2"/>
                  </a:lnTo>
                  <a:lnTo>
                    <a:pt x="36" y="4"/>
                  </a:lnTo>
                  <a:lnTo>
                    <a:pt x="34" y="2"/>
                  </a:lnTo>
                  <a:lnTo>
                    <a:pt x="32" y="2"/>
                  </a:lnTo>
                  <a:lnTo>
                    <a:pt x="30" y="2"/>
                  </a:lnTo>
                  <a:lnTo>
                    <a:pt x="30" y="4"/>
                  </a:lnTo>
                  <a:lnTo>
                    <a:pt x="28" y="4"/>
                  </a:lnTo>
                  <a:lnTo>
                    <a:pt x="26" y="4"/>
                  </a:lnTo>
                  <a:lnTo>
                    <a:pt x="22" y="2"/>
                  </a:lnTo>
                  <a:lnTo>
                    <a:pt x="20" y="2"/>
                  </a:lnTo>
                  <a:lnTo>
                    <a:pt x="18" y="2"/>
                  </a:lnTo>
                  <a:lnTo>
                    <a:pt x="16" y="2"/>
                  </a:lnTo>
                  <a:lnTo>
                    <a:pt x="14" y="2"/>
                  </a:lnTo>
                  <a:lnTo>
                    <a:pt x="12" y="2"/>
                  </a:lnTo>
                  <a:lnTo>
                    <a:pt x="10" y="2"/>
                  </a:lnTo>
                  <a:lnTo>
                    <a:pt x="8" y="2"/>
                  </a:lnTo>
                  <a:lnTo>
                    <a:pt x="8" y="4"/>
                  </a:lnTo>
                  <a:lnTo>
                    <a:pt x="6" y="6"/>
                  </a:lnTo>
                  <a:lnTo>
                    <a:pt x="6" y="8"/>
                  </a:lnTo>
                  <a:lnTo>
                    <a:pt x="6" y="10"/>
                  </a:lnTo>
                  <a:lnTo>
                    <a:pt x="8" y="10"/>
                  </a:lnTo>
                  <a:lnTo>
                    <a:pt x="8" y="12"/>
                  </a:lnTo>
                  <a:lnTo>
                    <a:pt x="8" y="14"/>
                  </a:lnTo>
                  <a:lnTo>
                    <a:pt x="8" y="16"/>
                  </a:lnTo>
                  <a:lnTo>
                    <a:pt x="8" y="18"/>
                  </a:lnTo>
                  <a:lnTo>
                    <a:pt x="8" y="20"/>
                  </a:lnTo>
                  <a:lnTo>
                    <a:pt x="10" y="22"/>
                  </a:lnTo>
                  <a:lnTo>
                    <a:pt x="10" y="24"/>
                  </a:lnTo>
                  <a:lnTo>
                    <a:pt x="10" y="26"/>
                  </a:lnTo>
                  <a:lnTo>
                    <a:pt x="10" y="28"/>
                  </a:lnTo>
                  <a:lnTo>
                    <a:pt x="10" y="30"/>
                  </a:lnTo>
                  <a:lnTo>
                    <a:pt x="12" y="32"/>
                  </a:lnTo>
                  <a:lnTo>
                    <a:pt x="12" y="34"/>
                  </a:lnTo>
                  <a:lnTo>
                    <a:pt x="12" y="36"/>
                  </a:lnTo>
                  <a:lnTo>
                    <a:pt x="10" y="36"/>
                  </a:lnTo>
                  <a:lnTo>
                    <a:pt x="10" y="38"/>
                  </a:lnTo>
                  <a:lnTo>
                    <a:pt x="10" y="42"/>
                  </a:lnTo>
                  <a:lnTo>
                    <a:pt x="12" y="44"/>
                  </a:lnTo>
                  <a:lnTo>
                    <a:pt x="12" y="46"/>
                  </a:lnTo>
                  <a:lnTo>
                    <a:pt x="14" y="50"/>
                  </a:lnTo>
                  <a:lnTo>
                    <a:pt x="14" y="52"/>
                  </a:lnTo>
                  <a:lnTo>
                    <a:pt x="14" y="54"/>
                  </a:lnTo>
                  <a:lnTo>
                    <a:pt x="14" y="56"/>
                  </a:lnTo>
                  <a:lnTo>
                    <a:pt x="12" y="56"/>
                  </a:lnTo>
                  <a:lnTo>
                    <a:pt x="12" y="58"/>
                  </a:lnTo>
                  <a:lnTo>
                    <a:pt x="10" y="58"/>
                  </a:lnTo>
                  <a:lnTo>
                    <a:pt x="10" y="60"/>
                  </a:lnTo>
                  <a:lnTo>
                    <a:pt x="8" y="60"/>
                  </a:lnTo>
                  <a:lnTo>
                    <a:pt x="8" y="62"/>
                  </a:lnTo>
                  <a:lnTo>
                    <a:pt x="8" y="64"/>
                  </a:lnTo>
                  <a:lnTo>
                    <a:pt x="8" y="66"/>
                  </a:lnTo>
                  <a:lnTo>
                    <a:pt x="8" y="70"/>
                  </a:lnTo>
                  <a:lnTo>
                    <a:pt x="8" y="72"/>
                  </a:lnTo>
                  <a:lnTo>
                    <a:pt x="8" y="74"/>
                  </a:lnTo>
                  <a:lnTo>
                    <a:pt x="6" y="74"/>
                  </a:lnTo>
                  <a:lnTo>
                    <a:pt x="6" y="76"/>
                  </a:lnTo>
                  <a:lnTo>
                    <a:pt x="4" y="76"/>
                  </a:lnTo>
                  <a:lnTo>
                    <a:pt x="4" y="78"/>
                  </a:lnTo>
                  <a:lnTo>
                    <a:pt x="2" y="80"/>
                  </a:lnTo>
                  <a:lnTo>
                    <a:pt x="0" y="80"/>
                  </a:lnTo>
                  <a:lnTo>
                    <a:pt x="0" y="82"/>
                  </a:lnTo>
                  <a:lnTo>
                    <a:pt x="0" y="84"/>
                  </a:lnTo>
                  <a:lnTo>
                    <a:pt x="0" y="88"/>
                  </a:lnTo>
                  <a:lnTo>
                    <a:pt x="0" y="90"/>
                  </a:lnTo>
                  <a:lnTo>
                    <a:pt x="0" y="92"/>
                  </a:lnTo>
                  <a:lnTo>
                    <a:pt x="2" y="96"/>
                  </a:lnTo>
                  <a:lnTo>
                    <a:pt x="2" y="98"/>
                  </a:lnTo>
                  <a:lnTo>
                    <a:pt x="4" y="102"/>
                  </a:lnTo>
                  <a:lnTo>
                    <a:pt x="4" y="104"/>
                  </a:lnTo>
                  <a:lnTo>
                    <a:pt x="6" y="104"/>
                  </a:lnTo>
                  <a:lnTo>
                    <a:pt x="8" y="104"/>
                  </a:lnTo>
                  <a:lnTo>
                    <a:pt x="10" y="104"/>
                  </a:lnTo>
                  <a:lnTo>
                    <a:pt x="12" y="104"/>
                  </a:lnTo>
                  <a:lnTo>
                    <a:pt x="12" y="106"/>
                  </a:lnTo>
                  <a:lnTo>
                    <a:pt x="12" y="108"/>
                  </a:lnTo>
                  <a:lnTo>
                    <a:pt x="12" y="110"/>
                  </a:lnTo>
                  <a:lnTo>
                    <a:pt x="12" y="112"/>
                  </a:lnTo>
                  <a:lnTo>
                    <a:pt x="12" y="114"/>
                  </a:lnTo>
                  <a:lnTo>
                    <a:pt x="12" y="116"/>
                  </a:lnTo>
                  <a:lnTo>
                    <a:pt x="12" y="118"/>
                  </a:lnTo>
                  <a:lnTo>
                    <a:pt x="14" y="118"/>
                  </a:lnTo>
                  <a:lnTo>
                    <a:pt x="16" y="118"/>
                  </a:lnTo>
                  <a:lnTo>
                    <a:pt x="18" y="118"/>
                  </a:lnTo>
                  <a:lnTo>
                    <a:pt x="18" y="120"/>
                  </a:lnTo>
                  <a:lnTo>
                    <a:pt x="20" y="122"/>
                  </a:lnTo>
                  <a:lnTo>
                    <a:pt x="22" y="122"/>
                  </a:lnTo>
                  <a:lnTo>
                    <a:pt x="24" y="120"/>
                  </a:lnTo>
                  <a:lnTo>
                    <a:pt x="30" y="118"/>
                  </a:lnTo>
                  <a:lnTo>
                    <a:pt x="32" y="116"/>
                  </a:lnTo>
                  <a:lnTo>
                    <a:pt x="32" y="114"/>
                  </a:lnTo>
                  <a:lnTo>
                    <a:pt x="34" y="114"/>
                  </a:lnTo>
                  <a:lnTo>
                    <a:pt x="36" y="114"/>
                  </a:lnTo>
                  <a:lnTo>
                    <a:pt x="38" y="114"/>
                  </a:lnTo>
                  <a:lnTo>
                    <a:pt x="40" y="114"/>
                  </a:lnTo>
                  <a:lnTo>
                    <a:pt x="42" y="114"/>
                  </a:lnTo>
                  <a:lnTo>
                    <a:pt x="44" y="112"/>
                  </a:lnTo>
                  <a:lnTo>
                    <a:pt x="46" y="110"/>
                  </a:lnTo>
                  <a:lnTo>
                    <a:pt x="48" y="108"/>
                  </a:lnTo>
                  <a:lnTo>
                    <a:pt x="50" y="106"/>
                  </a:lnTo>
                  <a:lnTo>
                    <a:pt x="52" y="106"/>
                  </a:lnTo>
                  <a:lnTo>
                    <a:pt x="54" y="106"/>
                  </a:lnTo>
                  <a:lnTo>
                    <a:pt x="56" y="106"/>
                  </a:lnTo>
                  <a:lnTo>
                    <a:pt x="58" y="104"/>
                  </a:lnTo>
                  <a:lnTo>
                    <a:pt x="58" y="102"/>
                  </a:lnTo>
                  <a:lnTo>
                    <a:pt x="60" y="102"/>
                  </a:lnTo>
                  <a:lnTo>
                    <a:pt x="60" y="100"/>
                  </a:lnTo>
                  <a:lnTo>
                    <a:pt x="62" y="100"/>
                  </a:lnTo>
                  <a:lnTo>
                    <a:pt x="64" y="100"/>
                  </a:lnTo>
                  <a:lnTo>
                    <a:pt x="66" y="102"/>
                  </a:lnTo>
                  <a:lnTo>
                    <a:pt x="68" y="102"/>
                  </a:lnTo>
                  <a:lnTo>
                    <a:pt x="70" y="102"/>
                  </a:lnTo>
                  <a:lnTo>
                    <a:pt x="72" y="100"/>
                  </a:lnTo>
                  <a:lnTo>
                    <a:pt x="74" y="100"/>
                  </a:lnTo>
                  <a:lnTo>
                    <a:pt x="76" y="96"/>
                  </a:lnTo>
                  <a:lnTo>
                    <a:pt x="74" y="94"/>
                  </a:lnTo>
                  <a:lnTo>
                    <a:pt x="72" y="92"/>
                  </a:lnTo>
                  <a:lnTo>
                    <a:pt x="70" y="92"/>
                  </a:lnTo>
                  <a:lnTo>
                    <a:pt x="70" y="90"/>
                  </a:lnTo>
                  <a:lnTo>
                    <a:pt x="68" y="80"/>
                  </a:lnTo>
                  <a:close/>
                </a:path>
              </a:pathLst>
            </a:custGeom>
            <a:grpFill/>
            <a:ln w="3175">
              <a:solidFill>
                <a:schemeClr val="bg1"/>
              </a:solidFill>
              <a:round/>
              <a:headEnd/>
              <a:tailEnd/>
            </a:ln>
          </p:spPr>
          <p:txBody>
            <a:bodyPr/>
            <a:lstStyle/>
            <a:p>
              <a:endParaRPr lang="en-US" dirty="0"/>
            </a:p>
          </p:txBody>
        </p:sp>
        <p:sp>
          <p:nvSpPr>
            <p:cNvPr id="760" name="Freeform 81"/>
            <p:cNvSpPr>
              <a:spLocks noChangeAspect="1"/>
            </p:cNvSpPr>
            <p:nvPr/>
          </p:nvSpPr>
          <p:spPr bwMode="auto">
            <a:xfrm>
              <a:off x="2729" y="2145"/>
              <a:ext cx="202" cy="180"/>
            </a:xfrm>
            <a:custGeom>
              <a:avLst/>
              <a:gdLst/>
              <a:ahLst/>
              <a:cxnLst>
                <a:cxn ang="0">
                  <a:pos x="104" y="166"/>
                </a:cxn>
                <a:cxn ang="0">
                  <a:pos x="106" y="150"/>
                </a:cxn>
                <a:cxn ang="0">
                  <a:pos x="118" y="140"/>
                </a:cxn>
                <a:cxn ang="0">
                  <a:pos x="126" y="130"/>
                </a:cxn>
                <a:cxn ang="0">
                  <a:pos x="134" y="132"/>
                </a:cxn>
                <a:cxn ang="0">
                  <a:pos x="138" y="132"/>
                </a:cxn>
                <a:cxn ang="0">
                  <a:pos x="142" y="140"/>
                </a:cxn>
                <a:cxn ang="0">
                  <a:pos x="150" y="134"/>
                </a:cxn>
                <a:cxn ang="0">
                  <a:pos x="156" y="128"/>
                </a:cxn>
                <a:cxn ang="0">
                  <a:pos x="160" y="116"/>
                </a:cxn>
                <a:cxn ang="0">
                  <a:pos x="164" y="104"/>
                </a:cxn>
                <a:cxn ang="0">
                  <a:pos x="172" y="98"/>
                </a:cxn>
                <a:cxn ang="0">
                  <a:pos x="174" y="84"/>
                </a:cxn>
                <a:cxn ang="0">
                  <a:pos x="180" y="74"/>
                </a:cxn>
                <a:cxn ang="0">
                  <a:pos x="182" y="66"/>
                </a:cxn>
                <a:cxn ang="0">
                  <a:pos x="186" y="58"/>
                </a:cxn>
                <a:cxn ang="0">
                  <a:pos x="190" y="50"/>
                </a:cxn>
                <a:cxn ang="0">
                  <a:pos x="202" y="42"/>
                </a:cxn>
                <a:cxn ang="0">
                  <a:pos x="202" y="34"/>
                </a:cxn>
                <a:cxn ang="0">
                  <a:pos x="194" y="30"/>
                </a:cxn>
                <a:cxn ang="0">
                  <a:pos x="192" y="14"/>
                </a:cxn>
                <a:cxn ang="0">
                  <a:pos x="184" y="2"/>
                </a:cxn>
                <a:cxn ang="0">
                  <a:pos x="180" y="4"/>
                </a:cxn>
                <a:cxn ang="0">
                  <a:pos x="172" y="8"/>
                </a:cxn>
                <a:cxn ang="0">
                  <a:pos x="158" y="14"/>
                </a:cxn>
                <a:cxn ang="0">
                  <a:pos x="150" y="10"/>
                </a:cxn>
                <a:cxn ang="0">
                  <a:pos x="120" y="16"/>
                </a:cxn>
                <a:cxn ang="0">
                  <a:pos x="112" y="20"/>
                </a:cxn>
                <a:cxn ang="0">
                  <a:pos x="90" y="10"/>
                </a:cxn>
                <a:cxn ang="0">
                  <a:pos x="74" y="16"/>
                </a:cxn>
                <a:cxn ang="0">
                  <a:pos x="66" y="8"/>
                </a:cxn>
                <a:cxn ang="0">
                  <a:pos x="62" y="4"/>
                </a:cxn>
                <a:cxn ang="0">
                  <a:pos x="50" y="0"/>
                </a:cxn>
                <a:cxn ang="0">
                  <a:pos x="38" y="2"/>
                </a:cxn>
                <a:cxn ang="0">
                  <a:pos x="30" y="4"/>
                </a:cxn>
                <a:cxn ang="0">
                  <a:pos x="24" y="10"/>
                </a:cxn>
                <a:cxn ang="0">
                  <a:pos x="18" y="26"/>
                </a:cxn>
                <a:cxn ang="0">
                  <a:pos x="16" y="38"/>
                </a:cxn>
                <a:cxn ang="0">
                  <a:pos x="14" y="44"/>
                </a:cxn>
                <a:cxn ang="0">
                  <a:pos x="18" y="54"/>
                </a:cxn>
                <a:cxn ang="0">
                  <a:pos x="20" y="62"/>
                </a:cxn>
                <a:cxn ang="0">
                  <a:pos x="14" y="72"/>
                </a:cxn>
                <a:cxn ang="0">
                  <a:pos x="10" y="80"/>
                </a:cxn>
                <a:cxn ang="0">
                  <a:pos x="6" y="92"/>
                </a:cxn>
                <a:cxn ang="0">
                  <a:pos x="0" y="100"/>
                </a:cxn>
                <a:cxn ang="0">
                  <a:pos x="2" y="108"/>
                </a:cxn>
                <a:cxn ang="0">
                  <a:pos x="0" y="116"/>
                </a:cxn>
                <a:cxn ang="0">
                  <a:pos x="2" y="134"/>
                </a:cxn>
                <a:cxn ang="0">
                  <a:pos x="0" y="142"/>
                </a:cxn>
                <a:cxn ang="0">
                  <a:pos x="14" y="140"/>
                </a:cxn>
                <a:cxn ang="0">
                  <a:pos x="16" y="142"/>
                </a:cxn>
                <a:cxn ang="0">
                  <a:pos x="38" y="152"/>
                </a:cxn>
                <a:cxn ang="0">
                  <a:pos x="44" y="156"/>
                </a:cxn>
                <a:cxn ang="0">
                  <a:pos x="42" y="162"/>
                </a:cxn>
                <a:cxn ang="0">
                  <a:pos x="46" y="164"/>
                </a:cxn>
                <a:cxn ang="0">
                  <a:pos x="54" y="180"/>
                </a:cxn>
                <a:cxn ang="0">
                  <a:pos x="68" y="180"/>
                </a:cxn>
                <a:cxn ang="0">
                  <a:pos x="72" y="176"/>
                </a:cxn>
                <a:cxn ang="0">
                  <a:pos x="82" y="176"/>
                </a:cxn>
                <a:cxn ang="0">
                  <a:pos x="88" y="180"/>
                </a:cxn>
                <a:cxn ang="0">
                  <a:pos x="94" y="174"/>
                </a:cxn>
                <a:cxn ang="0">
                  <a:pos x="100" y="174"/>
                </a:cxn>
              </a:cxnLst>
              <a:rect l="0" t="0" r="r" b="b"/>
              <a:pathLst>
                <a:path w="202" h="180">
                  <a:moveTo>
                    <a:pt x="100" y="174"/>
                  </a:moveTo>
                  <a:lnTo>
                    <a:pt x="100" y="174"/>
                  </a:lnTo>
                  <a:lnTo>
                    <a:pt x="102" y="172"/>
                  </a:lnTo>
                  <a:lnTo>
                    <a:pt x="104" y="168"/>
                  </a:lnTo>
                  <a:lnTo>
                    <a:pt x="104" y="166"/>
                  </a:lnTo>
                  <a:lnTo>
                    <a:pt x="104" y="164"/>
                  </a:lnTo>
                  <a:lnTo>
                    <a:pt x="104" y="160"/>
                  </a:lnTo>
                  <a:lnTo>
                    <a:pt x="104" y="158"/>
                  </a:lnTo>
                  <a:lnTo>
                    <a:pt x="104" y="156"/>
                  </a:lnTo>
                  <a:lnTo>
                    <a:pt x="104" y="154"/>
                  </a:lnTo>
                  <a:lnTo>
                    <a:pt x="106" y="150"/>
                  </a:lnTo>
                  <a:lnTo>
                    <a:pt x="110" y="148"/>
                  </a:lnTo>
                  <a:lnTo>
                    <a:pt x="110" y="146"/>
                  </a:lnTo>
                  <a:lnTo>
                    <a:pt x="112" y="146"/>
                  </a:lnTo>
                  <a:lnTo>
                    <a:pt x="114" y="144"/>
                  </a:lnTo>
                  <a:lnTo>
                    <a:pt x="114" y="142"/>
                  </a:lnTo>
                  <a:lnTo>
                    <a:pt x="116" y="142"/>
                  </a:lnTo>
                  <a:lnTo>
                    <a:pt x="118" y="140"/>
                  </a:lnTo>
                  <a:lnTo>
                    <a:pt x="120" y="140"/>
                  </a:lnTo>
                  <a:lnTo>
                    <a:pt x="120" y="138"/>
                  </a:lnTo>
                  <a:lnTo>
                    <a:pt x="122" y="136"/>
                  </a:lnTo>
                  <a:lnTo>
                    <a:pt x="124" y="132"/>
                  </a:lnTo>
                  <a:lnTo>
                    <a:pt x="126" y="130"/>
                  </a:lnTo>
                  <a:lnTo>
                    <a:pt x="128" y="132"/>
                  </a:lnTo>
                  <a:lnTo>
                    <a:pt x="130" y="132"/>
                  </a:lnTo>
                  <a:lnTo>
                    <a:pt x="132" y="132"/>
                  </a:lnTo>
                  <a:lnTo>
                    <a:pt x="134" y="132"/>
                  </a:lnTo>
                  <a:lnTo>
                    <a:pt x="134" y="130"/>
                  </a:lnTo>
                  <a:lnTo>
                    <a:pt x="134" y="128"/>
                  </a:lnTo>
                  <a:lnTo>
                    <a:pt x="136" y="130"/>
                  </a:lnTo>
                  <a:lnTo>
                    <a:pt x="138" y="130"/>
                  </a:lnTo>
                  <a:lnTo>
                    <a:pt x="138" y="132"/>
                  </a:lnTo>
                  <a:lnTo>
                    <a:pt x="140" y="132"/>
                  </a:lnTo>
                  <a:lnTo>
                    <a:pt x="140" y="134"/>
                  </a:lnTo>
                  <a:lnTo>
                    <a:pt x="142" y="136"/>
                  </a:lnTo>
                  <a:lnTo>
                    <a:pt x="142" y="138"/>
                  </a:lnTo>
                  <a:lnTo>
                    <a:pt x="142" y="140"/>
                  </a:lnTo>
                  <a:lnTo>
                    <a:pt x="144" y="142"/>
                  </a:lnTo>
                  <a:lnTo>
                    <a:pt x="146" y="142"/>
                  </a:lnTo>
                  <a:lnTo>
                    <a:pt x="148" y="140"/>
                  </a:lnTo>
                  <a:lnTo>
                    <a:pt x="148" y="138"/>
                  </a:lnTo>
                  <a:lnTo>
                    <a:pt x="150" y="136"/>
                  </a:lnTo>
                  <a:lnTo>
                    <a:pt x="150" y="134"/>
                  </a:lnTo>
                  <a:lnTo>
                    <a:pt x="152" y="132"/>
                  </a:lnTo>
                  <a:lnTo>
                    <a:pt x="154" y="130"/>
                  </a:lnTo>
                  <a:lnTo>
                    <a:pt x="156" y="130"/>
                  </a:lnTo>
                  <a:lnTo>
                    <a:pt x="156" y="128"/>
                  </a:lnTo>
                  <a:lnTo>
                    <a:pt x="156" y="124"/>
                  </a:lnTo>
                  <a:lnTo>
                    <a:pt x="156" y="122"/>
                  </a:lnTo>
                  <a:lnTo>
                    <a:pt x="158" y="120"/>
                  </a:lnTo>
                  <a:lnTo>
                    <a:pt x="158" y="118"/>
                  </a:lnTo>
                  <a:lnTo>
                    <a:pt x="160" y="116"/>
                  </a:lnTo>
                  <a:lnTo>
                    <a:pt x="160" y="114"/>
                  </a:lnTo>
                  <a:lnTo>
                    <a:pt x="162" y="112"/>
                  </a:lnTo>
                  <a:lnTo>
                    <a:pt x="162" y="110"/>
                  </a:lnTo>
                  <a:lnTo>
                    <a:pt x="162" y="108"/>
                  </a:lnTo>
                  <a:lnTo>
                    <a:pt x="162" y="106"/>
                  </a:lnTo>
                  <a:lnTo>
                    <a:pt x="164" y="104"/>
                  </a:lnTo>
                  <a:lnTo>
                    <a:pt x="164" y="102"/>
                  </a:lnTo>
                  <a:lnTo>
                    <a:pt x="166" y="102"/>
                  </a:lnTo>
                  <a:lnTo>
                    <a:pt x="168" y="102"/>
                  </a:lnTo>
                  <a:lnTo>
                    <a:pt x="170" y="100"/>
                  </a:lnTo>
                  <a:lnTo>
                    <a:pt x="172" y="98"/>
                  </a:lnTo>
                  <a:lnTo>
                    <a:pt x="174" y="96"/>
                  </a:lnTo>
                  <a:lnTo>
                    <a:pt x="174" y="94"/>
                  </a:lnTo>
                  <a:lnTo>
                    <a:pt x="174" y="90"/>
                  </a:lnTo>
                  <a:lnTo>
                    <a:pt x="174" y="86"/>
                  </a:lnTo>
                  <a:lnTo>
                    <a:pt x="174" y="84"/>
                  </a:lnTo>
                  <a:lnTo>
                    <a:pt x="176" y="84"/>
                  </a:lnTo>
                  <a:lnTo>
                    <a:pt x="178" y="84"/>
                  </a:lnTo>
                  <a:lnTo>
                    <a:pt x="178" y="82"/>
                  </a:lnTo>
                  <a:lnTo>
                    <a:pt x="180" y="82"/>
                  </a:lnTo>
                  <a:lnTo>
                    <a:pt x="180" y="80"/>
                  </a:lnTo>
                  <a:lnTo>
                    <a:pt x="180" y="78"/>
                  </a:lnTo>
                  <a:lnTo>
                    <a:pt x="180" y="74"/>
                  </a:lnTo>
                  <a:lnTo>
                    <a:pt x="180" y="72"/>
                  </a:lnTo>
                  <a:lnTo>
                    <a:pt x="180" y="70"/>
                  </a:lnTo>
                  <a:lnTo>
                    <a:pt x="182" y="70"/>
                  </a:lnTo>
                  <a:lnTo>
                    <a:pt x="182" y="66"/>
                  </a:lnTo>
                  <a:lnTo>
                    <a:pt x="182" y="64"/>
                  </a:lnTo>
                  <a:lnTo>
                    <a:pt x="182" y="62"/>
                  </a:lnTo>
                  <a:lnTo>
                    <a:pt x="184" y="62"/>
                  </a:lnTo>
                  <a:lnTo>
                    <a:pt x="184" y="60"/>
                  </a:lnTo>
                  <a:lnTo>
                    <a:pt x="186" y="58"/>
                  </a:lnTo>
                  <a:lnTo>
                    <a:pt x="188" y="58"/>
                  </a:lnTo>
                  <a:lnTo>
                    <a:pt x="188" y="56"/>
                  </a:lnTo>
                  <a:lnTo>
                    <a:pt x="188" y="54"/>
                  </a:lnTo>
                  <a:lnTo>
                    <a:pt x="190" y="52"/>
                  </a:lnTo>
                  <a:lnTo>
                    <a:pt x="190" y="50"/>
                  </a:lnTo>
                  <a:lnTo>
                    <a:pt x="192" y="50"/>
                  </a:lnTo>
                  <a:lnTo>
                    <a:pt x="194" y="48"/>
                  </a:lnTo>
                  <a:lnTo>
                    <a:pt x="196" y="48"/>
                  </a:lnTo>
                  <a:lnTo>
                    <a:pt x="200" y="46"/>
                  </a:lnTo>
                  <a:lnTo>
                    <a:pt x="200" y="44"/>
                  </a:lnTo>
                  <a:lnTo>
                    <a:pt x="202" y="42"/>
                  </a:lnTo>
                  <a:lnTo>
                    <a:pt x="202" y="40"/>
                  </a:lnTo>
                  <a:lnTo>
                    <a:pt x="200" y="40"/>
                  </a:lnTo>
                  <a:lnTo>
                    <a:pt x="200" y="38"/>
                  </a:lnTo>
                  <a:lnTo>
                    <a:pt x="200" y="36"/>
                  </a:lnTo>
                  <a:lnTo>
                    <a:pt x="202" y="34"/>
                  </a:lnTo>
                  <a:lnTo>
                    <a:pt x="202" y="30"/>
                  </a:lnTo>
                  <a:lnTo>
                    <a:pt x="200" y="30"/>
                  </a:lnTo>
                  <a:lnTo>
                    <a:pt x="200" y="28"/>
                  </a:lnTo>
                  <a:lnTo>
                    <a:pt x="198" y="28"/>
                  </a:lnTo>
                  <a:lnTo>
                    <a:pt x="198" y="30"/>
                  </a:lnTo>
                  <a:lnTo>
                    <a:pt x="196" y="30"/>
                  </a:lnTo>
                  <a:lnTo>
                    <a:pt x="194" y="30"/>
                  </a:lnTo>
                  <a:lnTo>
                    <a:pt x="192" y="28"/>
                  </a:lnTo>
                  <a:lnTo>
                    <a:pt x="192" y="26"/>
                  </a:lnTo>
                  <a:lnTo>
                    <a:pt x="192" y="24"/>
                  </a:lnTo>
                  <a:lnTo>
                    <a:pt x="192" y="22"/>
                  </a:lnTo>
                  <a:lnTo>
                    <a:pt x="192" y="18"/>
                  </a:lnTo>
                  <a:lnTo>
                    <a:pt x="192" y="16"/>
                  </a:lnTo>
                  <a:lnTo>
                    <a:pt x="192" y="14"/>
                  </a:lnTo>
                  <a:lnTo>
                    <a:pt x="190" y="12"/>
                  </a:lnTo>
                  <a:lnTo>
                    <a:pt x="190" y="10"/>
                  </a:lnTo>
                  <a:lnTo>
                    <a:pt x="188" y="8"/>
                  </a:lnTo>
                  <a:lnTo>
                    <a:pt x="186" y="6"/>
                  </a:lnTo>
                  <a:lnTo>
                    <a:pt x="186" y="4"/>
                  </a:lnTo>
                  <a:lnTo>
                    <a:pt x="184" y="4"/>
                  </a:lnTo>
                  <a:lnTo>
                    <a:pt x="184" y="2"/>
                  </a:lnTo>
                  <a:lnTo>
                    <a:pt x="182" y="2"/>
                  </a:lnTo>
                  <a:lnTo>
                    <a:pt x="180" y="4"/>
                  </a:lnTo>
                  <a:lnTo>
                    <a:pt x="180" y="6"/>
                  </a:lnTo>
                  <a:lnTo>
                    <a:pt x="178" y="8"/>
                  </a:lnTo>
                  <a:lnTo>
                    <a:pt x="176" y="8"/>
                  </a:lnTo>
                  <a:lnTo>
                    <a:pt x="174" y="8"/>
                  </a:lnTo>
                  <a:lnTo>
                    <a:pt x="172" y="8"/>
                  </a:lnTo>
                  <a:lnTo>
                    <a:pt x="170" y="10"/>
                  </a:lnTo>
                  <a:lnTo>
                    <a:pt x="168" y="12"/>
                  </a:lnTo>
                  <a:lnTo>
                    <a:pt x="166" y="12"/>
                  </a:lnTo>
                  <a:lnTo>
                    <a:pt x="164" y="14"/>
                  </a:lnTo>
                  <a:lnTo>
                    <a:pt x="162" y="14"/>
                  </a:lnTo>
                  <a:lnTo>
                    <a:pt x="160" y="14"/>
                  </a:lnTo>
                  <a:lnTo>
                    <a:pt x="158" y="14"/>
                  </a:lnTo>
                  <a:lnTo>
                    <a:pt x="156" y="14"/>
                  </a:lnTo>
                  <a:lnTo>
                    <a:pt x="156" y="12"/>
                  </a:lnTo>
                  <a:lnTo>
                    <a:pt x="152" y="12"/>
                  </a:lnTo>
                  <a:lnTo>
                    <a:pt x="150" y="10"/>
                  </a:lnTo>
                  <a:lnTo>
                    <a:pt x="146" y="10"/>
                  </a:lnTo>
                  <a:lnTo>
                    <a:pt x="142" y="8"/>
                  </a:lnTo>
                  <a:lnTo>
                    <a:pt x="136" y="8"/>
                  </a:lnTo>
                  <a:lnTo>
                    <a:pt x="134" y="8"/>
                  </a:lnTo>
                  <a:lnTo>
                    <a:pt x="132" y="10"/>
                  </a:lnTo>
                  <a:lnTo>
                    <a:pt x="128" y="10"/>
                  </a:lnTo>
                  <a:lnTo>
                    <a:pt x="124" y="12"/>
                  </a:lnTo>
                  <a:lnTo>
                    <a:pt x="122" y="14"/>
                  </a:lnTo>
                  <a:lnTo>
                    <a:pt x="120" y="16"/>
                  </a:lnTo>
                  <a:lnTo>
                    <a:pt x="118" y="18"/>
                  </a:lnTo>
                  <a:lnTo>
                    <a:pt x="118" y="20"/>
                  </a:lnTo>
                  <a:lnTo>
                    <a:pt x="116" y="20"/>
                  </a:lnTo>
                  <a:lnTo>
                    <a:pt x="114" y="20"/>
                  </a:lnTo>
                  <a:lnTo>
                    <a:pt x="112" y="20"/>
                  </a:lnTo>
                  <a:lnTo>
                    <a:pt x="110" y="20"/>
                  </a:lnTo>
                  <a:lnTo>
                    <a:pt x="106" y="18"/>
                  </a:lnTo>
                  <a:lnTo>
                    <a:pt x="102" y="18"/>
                  </a:lnTo>
                  <a:lnTo>
                    <a:pt x="100" y="16"/>
                  </a:lnTo>
                  <a:lnTo>
                    <a:pt x="98" y="16"/>
                  </a:lnTo>
                  <a:lnTo>
                    <a:pt x="96" y="14"/>
                  </a:lnTo>
                  <a:lnTo>
                    <a:pt x="94" y="12"/>
                  </a:lnTo>
                  <a:lnTo>
                    <a:pt x="92" y="10"/>
                  </a:lnTo>
                  <a:lnTo>
                    <a:pt x="90" y="10"/>
                  </a:lnTo>
                  <a:lnTo>
                    <a:pt x="88" y="10"/>
                  </a:lnTo>
                  <a:lnTo>
                    <a:pt x="86" y="10"/>
                  </a:lnTo>
                  <a:lnTo>
                    <a:pt x="84" y="12"/>
                  </a:lnTo>
                  <a:lnTo>
                    <a:pt x="82" y="12"/>
                  </a:lnTo>
                  <a:lnTo>
                    <a:pt x="78" y="14"/>
                  </a:lnTo>
                  <a:lnTo>
                    <a:pt x="76" y="14"/>
                  </a:lnTo>
                  <a:lnTo>
                    <a:pt x="74" y="16"/>
                  </a:lnTo>
                  <a:lnTo>
                    <a:pt x="72" y="16"/>
                  </a:lnTo>
                  <a:lnTo>
                    <a:pt x="70" y="14"/>
                  </a:lnTo>
                  <a:lnTo>
                    <a:pt x="68" y="12"/>
                  </a:lnTo>
                  <a:lnTo>
                    <a:pt x="68" y="10"/>
                  </a:lnTo>
                  <a:lnTo>
                    <a:pt x="66" y="8"/>
                  </a:lnTo>
                  <a:lnTo>
                    <a:pt x="64" y="6"/>
                  </a:lnTo>
                  <a:lnTo>
                    <a:pt x="62" y="4"/>
                  </a:lnTo>
                  <a:lnTo>
                    <a:pt x="60" y="4"/>
                  </a:lnTo>
                  <a:lnTo>
                    <a:pt x="58" y="4"/>
                  </a:lnTo>
                  <a:lnTo>
                    <a:pt x="56" y="4"/>
                  </a:lnTo>
                  <a:lnTo>
                    <a:pt x="54" y="4"/>
                  </a:lnTo>
                  <a:lnTo>
                    <a:pt x="54" y="2"/>
                  </a:lnTo>
                  <a:lnTo>
                    <a:pt x="52" y="2"/>
                  </a:lnTo>
                  <a:lnTo>
                    <a:pt x="52" y="0"/>
                  </a:lnTo>
                  <a:lnTo>
                    <a:pt x="50" y="0"/>
                  </a:lnTo>
                  <a:lnTo>
                    <a:pt x="48" y="0"/>
                  </a:lnTo>
                  <a:lnTo>
                    <a:pt x="46" y="0"/>
                  </a:lnTo>
                  <a:lnTo>
                    <a:pt x="44" y="0"/>
                  </a:lnTo>
                  <a:lnTo>
                    <a:pt x="44" y="2"/>
                  </a:lnTo>
                  <a:lnTo>
                    <a:pt x="40" y="2"/>
                  </a:lnTo>
                  <a:lnTo>
                    <a:pt x="38" y="2"/>
                  </a:lnTo>
                  <a:lnTo>
                    <a:pt x="36" y="2"/>
                  </a:lnTo>
                  <a:lnTo>
                    <a:pt x="34" y="2"/>
                  </a:lnTo>
                  <a:lnTo>
                    <a:pt x="32" y="2"/>
                  </a:lnTo>
                  <a:lnTo>
                    <a:pt x="30" y="4"/>
                  </a:lnTo>
                  <a:lnTo>
                    <a:pt x="28" y="6"/>
                  </a:lnTo>
                  <a:lnTo>
                    <a:pt x="26" y="6"/>
                  </a:lnTo>
                  <a:lnTo>
                    <a:pt x="26" y="8"/>
                  </a:lnTo>
                  <a:lnTo>
                    <a:pt x="24" y="8"/>
                  </a:lnTo>
                  <a:lnTo>
                    <a:pt x="24" y="10"/>
                  </a:lnTo>
                  <a:lnTo>
                    <a:pt x="24" y="12"/>
                  </a:lnTo>
                  <a:lnTo>
                    <a:pt x="24" y="14"/>
                  </a:lnTo>
                  <a:lnTo>
                    <a:pt x="24" y="18"/>
                  </a:lnTo>
                  <a:lnTo>
                    <a:pt x="24" y="20"/>
                  </a:lnTo>
                  <a:lnTo>
                    <a:pt x="22" y="20"/>
                  </a:lnTo>
                  <a:lnTo>
                    <a:pt x="22" y="22"/>
                  </a:lnTo>
                  <a:lnTo>
                    <a:pt x="20" y="24"/>
                  </a:lnTo>
                  <a:lnTo>
                    <a:pt x="18" y="26"/>
                  </a:lnTo>
                  <a:lnTo>
                    <a:pt x="16" y="26"/>
                  </a:lnTo>
                  <a:lnTo>
                    <a:pt x="16" y="28"/>
                  </a:lnTo>
                  <a:lnTo>
                    <a:pt x="16" y="30"/>
                  </a:lnTo>
                  <a:lnTo>
                    <a:pt x="16" y="32"/>
                  </a:lnTo>
                  <a:lnTo>
                    <a:pt x="16" y="34"/>
                  </a:lnTo>
                  <a:lnTo>
                    <a:pt x="16" y="36"/>
                  </a:lnTo>
                  <a:lnTo>
                    <a:pt x="16" y="38"/>
                  </a:lnTo>
                  <a:lnTo>
                    <a:pt x="16" y="40"/>
                  </a:lnTo>
                  <a:lnTo>
                    <a:pt x="14" y="44"/>
                  </a:lnTo>
                  <a:lnTo>
                    <a:pt x="14" y="46"/>
                  </a:lnTo>
                  <a:lnTo>
                    <a:pt x="14" y="48"/>
                  </a:lnTo>
                  <a:lnTo>
                    <a:pt x="16" y="50"/>
                  </a:lnTo>
                  <a:lnTo>
                    <a:pt x="18" y="52"/>
                  </a:lnTo>
                  <a:lnTo>
                    <a:pt x="18" y="54"/>
                  </a:lnTo>
                  <a:lnTo>
                    <a:pt x="18" y="56"/>
                  </a:lnTo>
                  <a:lnTo>
                    <a:pt x="18" y="58"/>
                  </a:lnTo>
                  <a:lnTo>
                    <a:pt x="20" y="60"/>
                  </a:lnTo>
                  <a:lnTo>
                    <a:pt x="20" y="62"/>
                  </a:lnTo>
                  <a:lnTo>
                    <a:pt x="18" y="62"/>
                  </a:lnTo>
                  <a:lnTo>
                    <a:pt x="18" y="64"/>
                  </a:lnTo>
                  <a:lnTo>
                    <a:pt x="16" y="64"/>
                  </a:lnTo>
                  <a:lnTo>
                    <a:pt x="14" y="68"/>
                  </a:lnTo>
                  <a:lnTo>
                    <a:pt x="14" y="70"/>
                  </a:lnTo>
                  <a:lnTo>
                    <a:pt x="14" y="72"/>
                  </a:lnTo>
                  <a:lnTo>
                    <a:pt x="14" y="74"/>
                  </a:lnTo>
                  <a:lnTo>
                    <a:pt x="14" y="76"/>
                  </a:lnTo>
                  <a:lnTo>
                    <a:pt x="12" y="78"/>
                  </a:lnTo>
                  <a:lnTo>
                    <a:pt x="10" y="80"/>
                  </a:lnTo>
                  <a:lnTo>
                    <a:pt x="10" y="82"/>
                  </a:lnTo>
                  <a:lnTo>
                    <a:pt x="10" y="84"/>
                  </a:lnTo>
                  <a:lnTo>
                    <a:pt x="10" y="86"/>
                  </a:lnTo>
                  <a:lnTo>
                    <a:pt x="8" y="88"/>
                  </a:lnTo>
                  <a:lnTo>
                    <a:pt x="8" y="90"/>
                  </a:lnTo>
                  <a:lnTo>
                    <a:pt x="6" y="92"/>
                  </a:lnTo>
                  <a:lnTo>
                    <a:pt x="4" y="92"/>
                  </a:lnTo>
                  <a:lnTo>
                    <a:pt x="2" y="92"/>
                  </a:lnTo>
                  <a:lnTo>
                    <a:pt x="2" y="96"/>
                  </a:lnTo>
                  <a:lnTo>
                    <a:pt x="2" y="98"/>
                  </a:lnTo>
                  <a:lnTo>
                    <a:pt x="0" y="100"/>
                  </a:lnTo>
                  <a:lnTo>
                    <a:pt x="0" y="102"/>
                  </a:lnTo>
                  <a:lnTo>
                    <a:pt x="2" y="104"/>
                  </a:lnTo>
                  <a:lnTo>
                    <a:pt x="2" y="106"/>
                  </a:lnTo>
                  <a:lnTo>
                    <a:pt x="2" y="108"/>
                  </a:lnTo>
                  <a:lnTo>
                    <a:pt x="2" y="110"/>
                  </a:lnTo>
                  <a:lnTo>
                    <a:pt x="2" y="112"/>
                  </a:lnTo>
                  <a:lnTo>
                    <a:pt x="2" y="114"/>
                  </a:lnTo>
                  <a:lnTo>
                    <a:pt x="0" y="114"/>
                  </a:lnTo>
                  <a:lnTo>
                    <a:pt x="0" y="116"/>
                  </a:lnTo>
                  <a:lnTo>
                    <a:pt x="0" y="120"/>
                  </a:lnTo>
                  <a:lnTo>
                    <a:pt x="0" y="122"/>
                  </a:lnTo>
                  <a:lnTo>
                    <a:pt x="0" y="126"/>
                  </a:lnTo>
                  <a:lnTo>
                    <a:pt x="0" y="128"/>
                  </a:lnTo>
                  <a:lnTo>
                    <a:pt x="2" y="130"/>
                  </a:lnTo>
                  <a:lnTo>
                    <a:pt x="2" y="132"/>
                  </a:lnTo>
                  <a:lnTo>
                    <a:pt x="2" y="134"/>
                  </a:lnTo>
                  <a:lnTo>
                    <a:pt x="2" y="136"/>
                  </a:lnTo>
                  <a:lnTo>
                    <a:pt x="0" y="138"/>
                  </a:lnTo>
                  <a:lnTo>
                    <a:pt x="0" y="140"/>
                  </a:lnTo>
                  <a:lnTo>
                    <a:pt x="0" y="142"/>
                  </a:lnTo>
                  <a:lnTo>
                    <a:pt x="2" y="144"/>
                  </a:lnTo>
                  <a:lnTo>
                    <a:pt x="4" y="144"/>
                  </a:lnTo>
                  <a:lnTo>
                    <a:pt x="6" y="144"/>
                  </a:lnTo>
                  <a:lnTo>
                    <a:pt x="8" y="144"/>
                  </a:lnTo>
                  <a:lnTo>
                    <a:pt x="12" y="142"/>
                  </a:lnTo>
                  <a:lnTo>
                    <a:pt x="14" y="142"/>
                  </a:lnTo>
                  <a:lnTo>
                    <a:pt x="14" y="140"/>
                  </a:lnTo>
                  <a:lnTo>
                    <a:pt x="16" y="140"/>
                  </a:lnTo>
                  <a:lnTo>
                    <a:pt x="16" y="142"/>
                  </a:lnTo>
                  <a:lnTo>
                    <a:pt x="18" y="142"/>
                  </a:lnTo>
                  <a:lnTo>
                    <a:pt x="20" y="142"/>
                  </a:lnTo>
                  <a:lnTo>
                    <a:pt x="24" y="142"/>
                  </a:lnTo>
                  <a:lnTo>
                    <a:pt x="26" y="142"/>
                  </a:lnTo>
                  <a:lnTo>
                    <a:pt x="30" y="142"/>
                  </a:lnTo>
                  <a:lnTo>
                    <a:pt x="32" y="144"/>
                  </a:lnTo>
                  <a:lnTo>
                    <a:pt x="34" y="146"/>
                  </a:lnTo>
                  <a:lnTo>
                    <a:pt x="36" y="150"/>
                  </a:lnTo>
                  <a:lnTo>
                    <a:pt x="38" y="152"/>
                  </a:lnTo>
                  <a:lnTo>
                    <a:pt x="38" y="154"/>
                  </a:lnTo>
                  <a:lnTo>
                    <a:pt x="40" y="156"/>
                  </a:lnTo>
                  <a:lnTo>
                    <a:pt x="42" y="156"/>
                  </a:lnTo>
                  <a:lnTo>
                    <a:pt x="44" y="156"/>
                  </a:lnTo>
                  <a:lnTo>
                    <a:pt x="46" y="156"/>
                  </a:lnTo>
                  <a:lnTo>
                    <a:pt x="44" y="156"/>
                  </a:lnTo>
                  <a:lnTo>
                    <a:pt x="44" y="158"/>
                  </a:lnTo>
                  <a:lnTo>
                    <a:pt x="42" y="160"/>
                  </a:lnTo>
                  <a:lnTo>
                    <a:pt x="42" y="162"/>
                  </a:lnTo>
                  <a:lnTo>
                    <a:pt x="44" y="162"/>
                  </a:lnTo>
                  <a:lnTo>
                    <a:pt x="46" y="160"/>
                  </a:lnTo>
                  <a:lnTo>
                    <a:pt x="48" y="160"/>
                  </a:lnTo>
                  <a:lnTo>
                    <a:pt x="46" y="162"/>
                  </a:lnTo>
                  <a:lnTo>
                    <a:pt x="46" y="164"/>
                  </a:lnTo>
                  <a:lnTo>
                    <a:pt x="46" y="166"/>
                  </a:lnTo>
                  <a:lnTo>
                    <a:pt x="46" y="168"/>
                  </a:lnTo>
                  <a:lnTo>
                    <a:pt x="46" y="170"/>
                  </a:lnTo>
                  <a:lnTo>
                    <a:pt x="46" y="174"/>
                  </a:lnTo>
                  <a:lnTo>
                    <a:pt x="48" y="176"/>
                  </a:lnTo>
                  <a:lnTo>
                    <a:pt x="50" y="178"/>
                  </a:lnTo>
                  <a:lnTo>
                    <a:pt x="52" y="180"/>
                  </a:lnTo>
                  <a:lnTo>
                    <a:pt x="54" y="180"/>
                  </a:lnTo>
                  <a:lnTo>
                    <a:pt x="56" y="180"/>
                  </a:lnTo>
                  <a:lnTo>
                    <a:pt x="60" y="180"/>
                  </a:lnTo>
                  <a:lnTo>
                    <a:pt x="62" y="180"/>
                  </a:lnTo>
                  <a:lnTo>
                    <a:pt x="64" y="180"/>
                  </a:lnTo>
                  <a:lnTo>
                    <a:pt x="66" y="180"/>
                  </a:lnTo>
                  <a:lnTo>
                    <a:pt x="68" y="180"/>
                  </a:lnTo>
                  <a:lnTo>
                    <a:pt x="68" y="178"/>
                  </a:lnTo>
                  <a:lnTo>
                    <a:pt x="68" y="176"/>
                  </a:lnTo>
                  <a:lnTo>
                    <a:pt x="68" y="174"/>
                  </a:lnTo>
                  <a:lnTo>
                    <a:pt x="70" y="174"/>
                  </a:lnTo>
                  <a:lnTo>
                    <a:pt x="72" y="176"/>
                  </a:lnTo>
                  <a:lnTo>
                    <a:pt x="74" y="178"/>
                  </a:lnTo>
                  <a:lnTo>
                    <a:pt x="76" y="178"/>
                  </a:lnTo>
                  <a:lnTo>
                    <a:pt x="78" y="178"/>
                  </a:lnTo>
                  <a:lnTo>
                    <a:pt x="80" y="178"/>
                  </a:lnTo>
                  <a:lnTo>
                    <a:pt x="80" y="176"/>
                  </a:lnTo>
                  <a:lnTo>
                    <a:pt x="82" y="176"/>
                  </a:lnTo>
                  <a:lnTo>
                    <a:pt x="82" y="178"/>
                  </a:lnTo>
                  <a:lnTo>
                    <a:pt x="84" y="178"/>
                  </a:lnTo>
                  <a:lnTo>
                    <a:pt x="84" y="180"/>
                  </a:lnTo>
                  <a:lnTo>
                    <a:pt x="86" y="180"/>
                  </a:lnTo>
                  <a:lnTo>
                    <a:pt x="88" y="180"/>
                  </a:lnTo>
                  <a:lnTo>
                    <a:pt x="90" y="180"/>
                  </a:lnTo>
                  <a:lnTo>
                    <a:pt x="92" y="180"/>
                  </a:lnTo>
                  <a:lnTo>
                    <a:pt x="94" y="180"/>
                  </a:lnTo>
                  <a:lnTo>
                    <a:pt x="94" y="178"/>
                  </a:lnTo>
                  <a:lnTo>
                    <a:pt x="94" y="176"/>
                  </a:lnTo>
                  <a:lnTo>
                    <a:pt x="94" y="174"/>
                  </a:lnTo>
                  <a:lnTo>
                    <a:pt x="96" y="174"/>
                  </a:lnTo>
                  <a:lnTo>
                    <a:pt x="98" y="174"/>
                  </a:lnTo>
                  <a:lnTo>
                    <a:pt x="100" y="174"/>
                  </a:lnTo>
                  <a:close/>
                </a:path>
              </a:pathLst>
            </a:custGeom>
            <a:grpFill/>
            <a:ln w="3175">
              <a:solidFill>
                <a:schemeClr val="bg1"/>
              </a:solidFill>
              <a:round/>
              <a:headEnd/>
              <a:tailEnd/>
            </a:ln>
          </p:spPr>
          <p:txBody>
            <a:bodyPr/>
            <a:lstStyle/>
            <a:p>
              <a:endParaRPr lang="en-US" dirty="0"/>
            </a:p>
          </p:txBody>
        </p:sp>
        <p:sp>
          <p:nvSpPr>
            <p:cNvPr id="761" name="Freeform 82"/>
            <p:cNvSpPr>
              <a:spLocks noChangeAspect="1"/>
            </p:cNvSpPr>
            <p:nvPr/>
          </p:nvSpPr>
          <p:spPr bwMode="auto">
            <a:xfrm>
              <a:off x="2477" y="1929"/>
              <a:ext cx="278" cy="286"/>
            </a:xfrm>
            <a:custGeom>
              <a:avLst/>
              <a:gdLst/>
              <a:ahLst/>
              <a:cxnLst>
                <a:cxn ang="0">
                  <a:pos x="152" y="218"/>
                </a:cxn>
                <a:cxn ang="0">
                  <a:pos x="158" y="214"/>
                </a:cxn>
                <a:cxn ang="0">
                  <a:pos x="172" y="208"/>
                </a:cxn>
                <a:cxn ang="0">
                  <a:pos x="178" y="202"/>
                </a:cxn>
                <a:cxn ang="0">
                  <a:pos x="186" y="196"/>
                </a:cxn>
                <a:cxn ang="0">
                  <a:pos x="200" y="192"/>
                </a:cxn>
                <a:cxn ang="0">
                  <a:pos x="210" y="194"/>
                </a:cxn>
                <a:cxn ang="0">
                  <a:pos x="226" y="188"/>
                </a:cxn>
                <a:cxn ang="0">
                  <a:pos x="242" y="188"/>
                </a:cxn>
                <a:cxn ang="0">
                  <a:pos x="250" y="184"/>
                </a:cxn>
                <a:cxn ang="0">
                  <a:pos x="258" y="184"/>
                </a:cxn>
                <a:cxn ang="0">
                  <a:pos x="274" y="168"/>
                </a:cxn>
                <a:cxn ang="0">
                  <a:pos x="278" y="154"/>
                </a:cxn>
                <a:cxn ang="0">
                  <a:pos x="278" y="114"/>
                </a:cxn>
                <a:cxn ang="0">
                  <a:pos x="270" y="114"/>
                </a:cxn>
                <a:cxn ang="0">
                  <a:pos x="264" y="108"/>
                </a:cxn>
                <a:cxn ang="0">
                  <a:pos x="256" y="96"/>
                </a:cxn>
                <a:cxn ang="0">
                  <a:pos x="246" y="90"/>
                </a:cxn>
                <a:cxn ang="0">
                  <a:pos x="236" y="84"/>
                </a:cxn>
                <a:cxn ang="0">
                  <a:pos x="228" y="76"/>
                </a:cxn>
                <a:cxn ang="0">
                  <a:pos x="168" y="28"/>
                </a:cxn>
                <a:cxn ang="0">
                  <a:pos x="134" y="2"/>
                </a:cxn>
                <a:cxn ang="0">
                  <a:pos x="106" y="0"/>
                </a:cxn>
                <a:cxn ang="0">
                  <a:pos x="104" y="54"/>
                </a:cxn>
                <a:cxn ang="0">
                  <a:pos x="112" y="144"/>
                </a:cxn>
                <a:cxn ang="0">
                  <a:pos x="112" y="164"/>
                </a:cxn>
                <a:cxn ang="0">
                  <a:pos x="116" y="176"/>
                </a:cxn>
                <a:cxn ang="0">
                  <a:pos x="84" y="182"/>
                </a:cxn>
                <a:cxn ang="0">
                  <a:pos x="52" y="182"/>
                </a:cxn>
                <a:cxn ang="0">
                  <a:pos x="48" y="182"/>
                </a:cxn>
                <a:cxn ang="0">
                  <a:pos x="34" y="184"/>
                </a:cxn>
                <a:cxn ang="0">
                  <a:pos x="24" y="188"/>
                </a:cxn>
                <a:cxn ang="0">
                  <a:pos x="14" y="182"/>
                </a:cxn>
                <a:cxn ang="0">
                  <a:pos x="8" y="194"/>
                </a:cxn>
                <a:cxn ang="0">
                  <a:pos x="0" y="202"/>
                </a:cxn>
                <a:cxn ang="0">
                  <a:pos x="4" y="206"/>
                </a:cxn>
                <a:cxn ang="0">
                  <a:pos x="4" y="222"/>
                </a:cxn>
                <a:cxn ang="0">
                  <a:pos x="12" y="230"/>
                </a:cxn>
                <a:cxn ang="0">
                  <a:pos x="12" y="242"/>
                </a:cxn>
                <a:cxn ang="0">
                  <a:pos x="18" y="248"/>
                </a:cxn>
                <a:cxn ang="0">
                  <a:pos x="26" y="252"/>
                </a:cxn>
                <a:cxn ang="0">
                  <a:pos x="38" y="248"/>
                </a:cxn>
                <a:cxn ang="0">
                  <a:pos x="48" y="244"/>
                </a:cxn>
                <a:cxn ang="0">
                  <a:pos x="56" y="244"/>
                </a:cxn>
                <a:cxn ang="0">
                  <a:pos x="56" y="254"/>
                </a:cxn>
                <a:cxn ang="0">
                  <a:pos x="60" y="266"/>
                </a:cxn>
                <a:cxn ang="0">
                  <a:pos x="66" y="272"/>
                </a:cxn>
                <a:cxn ang="0">
                  <a:pos x="72" y="284"/>
                </a:cxn>
                <a:cxn ang="0">
                  <a:pos x="76" y="280"/>
                </a:cxn>
                <a:cxn ang="0">
                  <a:pos x="90" y="282"/>
                </a:cxn>
                <a:cxn ang="0">
                  <a:pos x="94" y="276"/>
                </a:cxn>
                <a:cxn ang="0">
                  <a:pos x="98" y="276"/>
                </a:cxn>
                <a:cxn ang="0">
                  <a:pos x="102" y="284"/>
                </a:cxn>
                <a:cxn ang="0">
                  <a:pos x="110" y="280"/>
                </a:cxn>
                <a:cxn ang="0">
                  <a:pos x="112" y="266"/>
                </a:cxn>
                <a:cxn ang="0">
                  <a:pos x="120" y="260"/>
                </a:cxn>
                <a:cxn ang="0">
                  <a:pos x="118" y="250"/>
                </a:cxn>
                <a:cxn ang="0">
                  <a:pos x="130" y="248"/>
                </a:cxn>
                <a:cxn ang="0">
                  <a:pos x="132" y="236"/>
                </a:cxn>
                <a:cxn ang="0">
                  <a:pos x="136" y="230"/>
                </a:cxn>
                <a:cxn ang="0">
                  <a:pos x="146" y="228"/>
                </a:cxn>
              </a:cxnLst>
              <a:rect l="0" t="0" r="r" b="b"/>
              <a:pathLst>
                <a:path w="278" h="286">
                  <a:moveTo>
                    <a:pt x="146" y="228"/>
                  </a:moveTo>
                  <a:lnTo>
                    <a:pt x="148" y="226"/>
                  </a:lnTo>
                  <a:lnTo>
                    <a:pt x="150" y="226"/>
                  </a:lnTo>
                  <a:lnTo>
                    <a:pt x="152" y="226"/>
                  </a:lnTo>
                  <a:lnTo>
                    <a:pt x="152" y="222"/>
                  </a:lnTo>
                  <a:lnTo>
                    <a:pt x="152" y="220"/>
                  </a:lnTo>
                  <a:lnTo>
                    <a:pt x="152" y="218"/>
                  </a:lnTo>
                  <a:lnTo>
                    <a:pt x="152" y="216"/>
                  </a:lnTo>
                  <a:lnTo>
                    <a:pt x="154" y="216"/>
                  </a:lnTo>
                  <a:lnTo>
                    <a:pt x="156" y="216"/>
                  </a:lnTo>
                  <a:lnTo>
                    <a:pt x="158" y="214"/>
                  </a:lnTo>
                  <a:lnTo>
                    <a:pt x="158" y="212"/>
                  </a:lnTo>
                  <a:lnTo>
                    <a:pt x="160" y="210"/>
                  </a:lnTo>
                  <a:lnTo>
                    <a:pt x="162" y="208"/>
                  </a:lnTo>
                  <a:lnTo>
                    <a:pt x="164" y="206"/>
                  </a:lnTo>
                  <a:lnTo>
                    <a:pt x="166" y="206"/>
                  </a:lnTo>
                  <a:lnTo>
                    <a:pt x="168" y="206"/>
                  </a:lnTo>
                  <a:lnTo>
                    <a:pt x="170" y="206"/>
                  </a:lnTo>
                  <a:lnTo>
                    <a:pt x="170" y="208"/>
                  </a:lnTo>
                  <a:lnTo>
                    <a:pt x="172" y="208"/>
                  </a:lnTo>
                  <a:lnTo>
                    <a:pt x="172" y="206"/>
                  </a:lnTo>
                  <a:lnTo>
                    <a:pt x="174" y="206"/>
                  </a:lnTo>
                  <a:lnTo>
                    <a:pt x="174" y="204"/>
                  </a:lnTo>
                  <a:lnTo>
                    <a:pt x="174" y="202"/>
                  </a:lnTo>
                  <a:lnTo>
                    <a:pt x="176" y="202"/>
                  </a:lnTo>
                  <a:lnTo>
                    <a:pt x="178" y="202"/>
                  </a:lnTo>
                  <a:lnTo>
                    <a:pt x="180" y="202"/>
                  </a:lnTo>
                  <a:lnTo>
                    <a:pt x="182" y="200"/>
                  </a:lnTo>
                  <a:lnTo>
                    <a:pt x="182" y="198"/>
                  </a:lnTo>
                  <a:lnTo>
                    <a:pt x="184" y="196"/>
                  </a:lnTo>
                  <a:lnTo>
                    <a:pt x="186" y="196"/>
                  </a:lnTo>
                  <a:lnTo>
                    <a:pt x="190" y="196"/>
                  </a:lnTo>
                  <a:lnTo>
                    <a:pt x="190" y="194"/>
                  </a:lnTo>
                  <a:lnTo>
                    <a:pt x="192" y="194"/>
                  </a:lnTo>
                  <a:lnTo>
                    <a:pt x="192" y="192"/>
                  </a:lnTo>
                  <a:lnTo>
                    <a:pt x="194" y="192"/>
                  </a:lnTo>
                  <a:lnTo>
                    <a:pt x="194" y="190"/>
                  </a:lnTo>
                  <a:lnTo>
                    <a:pt x="196" y="190"/>
                  </a:lnTo>
                  <a:lnTo>
                    <a:pt x="198" y="190"/>
                  </a:lnTo>
                  <a:lnTo>
                    <a:pt x="200" y="192"/>
                  </a:lnTo>
                  <a:lnTo>
                    <a:pt x="202" y="192"/>
                  </a:lnTo>
                  <a:lnTo>
                    <a:pt x="204" y="192"/>
                  </a:lnTo>
                  <a:lnTo>
                    <a:pt x="206" y="192"/>
                  </a:lnTo>
                  <a:lnTo>
                    <a:pt x="208" y="192"/>
                  </a:lnTo>
                  <a:lnTo>
                    <a:pt x="210" y="194"/>
                  </a:lnTo>
                  <a:lnTo>
                    <a:pt x="212" y="194"/>
                  </a:lnTo>
                  <a:lnTo>
                    <a:pt x="214" y="194"/>
                  </a:lnTo>
                  <a:lnTo>
                    <a:pt x="218" y="192"/>
                  </a:lnTo>
                  <a:lnTo>
                    <a:pt x="220" y="192"/>
                  </a:lnTo>
                  <a:lnTo>
                    <a:pt x="222" y="192"/>
                  </a:lnTo>
                  <a:lnTo>
                    <a:pt x="224" y="190"/>
                  </a:lnTo>
                  <a:lnTo>
                    <a:pt x="226" y="188"/>
                  </a:lnTo>
                  <a:lnTo>
                    <a:pt x="228" y="188"/>
                  </a:lnTo>
                  <a:lnTo>
                    <a:pt x="228" y="186"/>
                  </a:lnTo>
                  <a:lnTo>
                    <a:pt x="232" y="186"/>
                  </a:lnTo>
                  <a:lnTo>
                    <a:pt x="234" y="188"/>
                  </a:lnTo>
                  <a:lnTo>
                    <a:pt x="236" y="188"/>
                  </a:lnTo>
                  <a:lnTo>
                    <a:pt x="238" y="188"/>
                  </a:lnTo>
                  <a:lnTo>
                    <a:pt x="240" y="188"/>
                  </a:lnTo>
                  <a:lnTo>
                    <a:pt x="242" y="188"/>
                  </a:lnTo>
                  <a:lnTo>
                    <a:pt x="244" y="188"/>
                  </a:lnTo>
                  <a:lnTo>
                    <a:pt x="244" y="186"/>
                  </a:lnTo>
                  <a:lnTo>
                    <a:pt x="244" y="184"/>
                  </a:lnTo>
                  <a:lnTo>
                    <a:pt x="246" y="184"/>
                  </a:lnTo>
                  <a:lnTo>
                    <a:pt x="248" y="184"/>
                  </a:lnTo>
                  <a:lnTo>
                    <a:pt x="250" y="184"/>
                  </a:lnTo>
                  <a:lnTo>
                    <a:pt x="252" y="184"/>
                  </a:lnTo>
                  <a:lnTo>
                    <a:pt x="254" y="184"/>
                  </a:lnTo>
                  <a:lnTo>
                    <a:pt x="256" y="184"/>
                  </a:lnTo>
                  <a:lnTo>
                    <a:pt x="258" y="184"/>
                  </a:lnTo>
                  <a:lnTo>
                    <a:pt x="258" y="182"/>
                  </a:lnTo>
                  <a:lnTo>
                    <a:pt x="258" y="184"/>
                  </a:lnTo>
                  <a:lnTo>
                    <a:pt x="260" y="184"/>
                  </a:lnTo>
                  <a:lnTo>
                    <a:pt x="262" y="184"/>
                  </a:lnTo>
                  <a:lnTo>
                    <a:pt x="264" y="182"/>
                  </a:lnTo>
                  <a:lnTo>
                    <a:pt x="266" y="182"/>
                  </a:lnTo>
                  <a:lnTo>
                    <a:pt x="268" y="182"/>
                  </a:lnTo>
                  <a:lnTo>
                    <a:pt x="270" y="180"/>
                  </a:lnTo>
                  <a:lnTo>
                    <a:pt x="270" y="178"/>
                  </a:lnTo>
                  <a:lnTo>
                    <a:pt x="272" y="176"/>
                  </a:lnTo>
                  <a:lnTo>
                    <a:pt x="272" y="174"/>
                  </a:lnTo>
                  <a:lnTo>
                    <a:pt x="272" y="172"/>
                  </a:lnTo>
                  <a:lnTo>
                    <a:pt x="274" y="168"/>
                  </a:lnTo>
                  <a:lnTo>
                    <a:pt x="276" y="166"/>
                  </a:lnTo>
                  <a:lnTo>
                    <a:pt x="276" y="164"/>
                  </a:lnTo>
                  <a:lnTo>
                    <a:pt x="278" y="162"/>
                  </a:lnTo>
                  <a:lnTo>
                    <a:pt x="278" y="158"/>
                  </a:lnTo>
                  <a:lnTo>
                    <a:pt x="278" y="154"/>
                  </a:lnTo>
                  <a:lnTo>
                    <a:pt x="278" y="150"/>
                  </a:lnTo>
                  <a:lnTo>
                    <a:pt x="278" y="146"/>
                  </a:lnTo>
                  <a:lnTo>
                    <a:pt x="278" y="142"/>
                  </a:lnTo>
                  <a:lnTo>
                    <a:pt x="278" y="138"/>
                  </a:lnTo>
                  <a:lnTo>
                    <a:pt x="278" y="134"/>
                  </a:lnTo>
                  <a:lnTo>
                    <a:pt x="278" y="130"/>
                  </a:lnTo>
                  <a:lnTo>
                    <a:pt x="278" y="124"/>
                  </a:lnTo>
                  <a:lnTo>
                    <a:pt x="278" y="122"/>
                  </a:lnTo>
                  <a:lnTo>
                    <a:pt x="278" y="118"/>
                  </a:lnTo>
                  <a:lnTo>
                    <a:pt x="278" y="116"/>
                  </a:lnTo>
                  <a:lnTo>
                    <a:pt x="278" y="114"/>
                  </a:lnTo>
                  <a:lnTo>
                    <a:pt x="278" y="112"/>
                  </a:lnTo>
                  <a:lnTo>
                    <a:pt x="276" y="114"/>
                  </a:lnTo>
                  <a:lnTo>
                    <a:pt x="274" y="114"/>
                  </a:lnTo>
                  <a:lnTo>
                    <a:pt x="272" y="114"/>
                  </a:lnTo>
                  <a:lnTo>
                    <a:pt x="270" y="114"/>
                  </a:lnTo>
                  <a:lnTo>
                    <a:pt x="268" y="114"/>
                  </a:lnTo>
                  <a:lnTo>
                    <a:pt x="266" y="114"/>
                  </a:lnTo>
                  <a:lnTo>
                    <a:pt x="264" y="114"/>
                  </a:lnTo>
                  <a:lnTo>
                    <a:pt x="262" y="114"/>
                  </a:lnTo>
                  <a:lnTo>
                    <a:pt x="260" y="114"/>
                  </a:lnTo>
                  <a:lnTo>
                    <a:pt x="260" y="112"/>
                  </a:lnTo>
                  <a:lnTo>
                    <a:pt x="260" y="110"/>
                  </a:lnTo>
                  <a:lnTo>
                    <a:pt x="262" y="110"/>
                  </a:lnTo>
                  <a:lnTo>
                    <a:pt x="262" y="108"/>
                  </a:lnTo>
                  <a:lnTo>
                    <a:pt x="264" y="108"/>
                  </a:lnTo>
                  <a:lnTo>
                    <a:pt x="264" y="106"/>
                  </a:lnTo>
                  <a:lnTo>
                    <a:pt x="264" y="104"/>
                  </a:lnTo>
                  <a:lnTo>
                    <a:pt x="262" y="100"/>
                  </a:lnTo>
                  <a:lnTo>
                    <a:pt x="262" y="98"/>
                  </a:lnTo>
                  <a:lnTo>
                    <a:pt x="260" y="96"/>
                  </a:lnTo>
                  <a:lnTo>
                    <a:pt x="258" y="96"/>
                  </a:lnTo>
                  <a:lnTo>
                    <a:pt x="256" y="96"/>
                  </a:lnTo>
                  <a:lnTo>
                    <a:pt x="254" y="96"/>
                  </a:lnTo>
                  <a:lnTo>
                    <a:pt x="252" y="96"/>
                  </a:lnTo>
                  <a:lnTo>
                    <a:pt x="250" y="96"/>
                  </a:lnTo>
                  <a:lnTo>
                    <a:pt x="248" y="96"/>
                  </a:lnTo>
                  <a:lnTo>
                    <a:pt x="248" y="94"/>
                  </a:lnTo>
                  <a:lnTo>
                    <a:pt x="248" y="92"/>
                  </a:lnTo>
                  <a:lnTo>
                    <a:pt x="246" y="90"/>
                  </a:lnTo>
                  <a:lnTo>
                    <a:pt x="244" y="90"/>
                  </a:lnTo>
                  <a:lnTo>
                    <a:pt x="242" y="90"/>
                  </a:lnTo>
                  <a:lnTo>
                    <a:pt x="240" y="88"/>
                  </a:lnTo>
                  <a:lnTo>
                    <a:pt x="238" y="88"/>
                  </a:lnTo>
                  <a:lnTo>
                    <a:pt x="236" y="88"/>
                  </a:lnTo>
                  <a:lnTo>
                    <a:pt x="236" y="86"/>
                  </a:lnTo>
                  <a:lnTo>
                    <a:pt x="236" y="84"/>
                  </a:lnTo>
                  <a:lnTo>
                    <a:pt x="234" y="82"/>
                  </a:lnTo>
                  <a:lnTo>
                    <a:pt x="232" y="82"/>
                  </a:lnTo>
                  <a:lnTo>
                    <a:pt x="230" y="82"/>
                  </a:lnTo>
                  <a:lnTo>
                    <a:pt x="228" y="82"/>
                  </a:lnTo>
                  <a:lnTo>
                    <a:pt x="228" y="80"/>
                  </a:lnTo>
                  <a:lnTo>
                    <a:pt x="228" y="78"/>
                  </a:lnTo>
                  <a:lnTo>
                    <a:pt x="228" y="76"/>
                  </a:lnTo>
                  <a:lnTo>
                    <a:pt x="220" y="68"/>
                  </a:lnTo>
                  <a:lnTo>
                    <a:pt x="212" y="62"/>
                  </a:lnTo>
                  <a:lnTo>
                    <a:pt x="204" y="56"/>
                  </a:lnTo>
                  <a:lnTo>
                    <a:pt x="196" y="50"/>
                  </a:lnTo>
                  <a:lnTo>
                    <a:pt x="190" y="46"/>
                  </a:lnTo>
                  <a:lnTo>
                    <a:pt x="184" y="40"/>
                  </a:lnTo>
                  <a:lnTo>
                    <a:pt x="176" y="36"/>
                  </a:lnTo>
                  <a:lnTo>
                    <a:pt x="172" y="32"/>
                  </a:lnTo>
                  <a:lnTo>
                    <a:pt x="168" y="28"/>
                  </a:lnTo>
                  <a:lnTo>
                    <a:pt x="162" y="24"/>
                  </a:lnTo>
                  <a:lnTo>
                    <a:pt x="158" y="22"/>
                  </a:lnTo>
                  <a:lnTo>
                    <a:pt x="154" y="18"/>
                  </a:lnTo>
                  <a:lnTo>
                    <a:pt x="150" y="16"/>
                  </a:lnTo>
                  <a:lnTo>
                    <a:pt x="148" y="14"/>
                  </a:lnTo>
                  <a:lnTo>
                    <a:pt x="146" y="12"/>
                  </a:lnTo>
                  <a:lnTo>
                    <a:pt x="142" y="10"/>
                  </a:lnTo>
                  <a:lnTo>
                    <a:pt x="140" y="8"/>
                  </a:lnTo>
                  <a:lnTo>
                    <a:pt x="138" y="8"/>
                  </a:lnTo>
                  <a:lnTo>
                    <a:pt x="138" y="6"/>
                  </a:lnTo>
                  <a:lnTo>
                    <a:pt x="136" y="4"/>
                  </a:lnTo>
                  <a:lnTo>
                    <a:pt x="134" y="2"/>
                  </a:lnTo>
                  <a:lnTo>
                    <a:pt x="132" y="2"/>
                  </a:lnTo>
                  <a:lnTo>
                    <a:pt x="130" y="2"/>
                  </a:lnTo>
                  <a:lnTo>
                    <a:pt x="130" y="0"/>
                  </a:lnTo>
                  <a:lnTo>
                    <a:pt x="124" y="0"/>
                  </a:lnTo>
                  <a:lnTo>
                    <a:pt x="122" y="0"/>
                  </a:lnTo>
                  <a:lnTo>
                    <a:pt x="118" y="0"/>
                  </a:lnTo>
                  <a:lnTo>
                    <a:pt x="114" y="0"/>
                  </a:lnTo>
                  <a:lnTo>
                    <a:pt x="110" y="0"/>
                  </a:lnTo>
                  <a:lnTo>
                    <a:pt x="108" y="0"/>
                  </a:lnTo>
                  <a:lnTo>
                    <a:pt x="106" y="0"/>
                  </a:lnTo>
                  <a:lnTo>
                    <a:pt x="104" y="0"/>
                  </a:lnTo>
                  <a:lnTo>
                    <a:pt x="102" y="0"/>
                  </a:lnTo>
                  <a:lnTo>
                    <a:pt x="100" y="0"/>
                  </a:lnTo>
                  <a:lnTo>
                    <a:pt x="102" y="8"/>
                  </a:lnTo>
                  <a:lnTo>
                    <a:pt x="102" y="14"/>
                  </a:lnTo>
                  <a:lnTo>
                    <a:pt x="102" y="28"/>
                  </a:lnTo>
                  <a:lnTo>
                    <a:pt x="104" y="42"/>
                  </a:lnTo>
                  <a:lnTo>
                    <a:pt x="104" y="54"/>
                  </a:lnTo>
                  <a:lnTo>
                    <a:pt x="106" y="64"/>
                  </a:lnTo>
                  <a:lnTo>
                    <a:pt x="106" y="76"/>
                  </a:lnTo>
                  <a:lnTo>
                    <a:pt x="106" y="86"/>
                  </a:lnTo>
                  <a:lnTo>
                    <a:pt x="108" y="94"/>
                  </a:lnTo>
                  <a:lnTo>
                    <a:pt x="108" y="102"/>
                  </a:lnTo>
                  <a:lnTo>
                    <a:pt x="108" y="110"/>
                  </a:lnTo>
                  <a:lnTo>
                    <a:pt x="110" y="118"/>
                  </a:lnTo>
                  <a:lnTo>
                    <a:pt x="110" y="124"/>
                  </a:lnTo>
                  <a:lnTo>
                    <a:pt x="110" y="130"/>
                  </a:lnTo>
                  <a:lnTo>
                    <a:pt x="110" y="134"/>
                  </a:lnTo>
                  <a:lnTo>
                    <a:pt x="110" y="138"/>
                  </a:lnTo>
                  <a:lnTo>
                    <a:pt x="112" y="144"/>
                  </a:lnTo>
                  <a:lnTo>
                    <a:pt x="112" y="146"/>
                  </a:lnTo>
                  <a:lnTo>
                    <a:pt x="112" y="150"/>
                  </a:lnTo>
                  <a:lnTo>
                    <a:pt x="112" y="152"/>
                  </a:lnTo>
                  <a:lnTo>
                    <a:pt x="112" y="156"/>
                  </a:lnTo>
                  <a:lnTo>
                    <a:pt x="112" y="158"/>
                  </a:lnTo>
                  <a:lnTo>
                    <a:pt x="112" y="160"/>
                  </a:lnTo>
                  <a:lnTo>
                    <a:pt x="112" y="162"/>
                  </a:lnTo>
                  <a:lnTo>
                    <a:pt x="112" y="164"/>
                  </a:lnTo>
                  <a:lnTo>
                    <a:pt x="114" y="164"/>
                  </a:lnTo>
                  <a:lnTo>
                    <a:pt x="116" y="164"/>
                  </a:lnTo>
                  <a:lnTo>
                    <a:pt x="116" y="166"/>
                  </a:lnTo>
                  <a:lnTo>
                    <a:pt x="118" y="168"/>
                  </a:lnTo>
                  <a:lnTo>
                    <a:pt x="118" y="170"/>
                  </a:lnTo>
                  <a:lnTo>
                    <a:pt x="116" y="172"/>
                  </a:lnTo>
                  <a:lnTo>
                    <a:pt x="116" y="176"/>
                  </a:lnTo>
                  <a:lnTo>
                    <a:pt x="114" y="178"/>
                  </a:lnTo>
                  <a:lnTo>
                    <a:pt x="114" y="180"/>
                  </a:lnTo>
                  <a:lnTo>
                    <a:pt x="114" y="182"/>
                  </a:lnTo>
                  <a:lnTo>
                    <a:pt x="108" y="182"/>
                  </a:lnTo>
                  <a:lnTo>
                    <a:pt x="102" y="182"/>
                  </a:lnTo>
                  <a:lnTo>
                    <a:pt x="98" y="182"/>
                  </a:lnTo>
                  <a:lnTo>
                    <a:pt x="94" y="182"/>
                  </a:lnTo>
                  <a:lnTo>
                    <a:pt x="88" y="182"/>
                  </a:lnTo>
                  <a:lnTo>
                    <a:pt x="84" y="182"/>
                  </a:lnTo>
                  <a:lnTo>
                    <a:pt x="80" y="182"/>
                  </a:lnTo>
                  <a:lnTo>
                    <a:pt x="76" y="182"/>
                  </a:lnTo>
                  <a:lnTo>
                    <a:pt x="74" y="182"/>
                  </a:lnTo>
                  <a:lnTo>
                    <a:pt x="72" y="182"/>
                  </a:lnTo>
                  <a:lnTo>
                    <a:pt x="68" y="182"/>
                  </a:lnTo>
                  <a:lnTo>
                    <a:pt x="66" y="182"/>
                  </a:lnTo>
                  <a:lnTo>
                    <a:pt x="62" y="182"/>
                  </a:lnTo>
                  <a:lnTo>
                    <a:pt x="58" y="182"/>
                  </a:lnTo>
                  <a:lnTo>
                    <a:pt x="56" y="182"/>
                  </a:lnTo>
                  <a:lnTo>
                    <a:pt x="54" y="182"/>
                  </a:lnTo>
                  <a:lnTo>
                    <a:pt x="52" y="182"/>
                  </a:lnTo>
                  <a:lnTo>
                    <a:pt x="50" y="182"/>
                  </a:lnTo>
                  <a:lnTo>
                    <a:pt x="50" y="180"/>
                  </a:lnTo>
                  <a:lnTo>
                    <a:pt x="48" y="180"/>
                  </a:lnTo>
                  <a:lnTo>
                    <a:pt x="48" y="182"/>
                  </a:lnTo>
                  <a:lnTo>
                    <a:pt x="46" y="184"/>
                  </a:lnTo>
                  <a:lnTo>
                    <a:pt x="44" y="184"/>
                  </a:lnTo>
                  <a:lnTo>
                    <a:pt x="42" y="184"/>
                  </a:lnTo>
                  <a:lnTo>
                    <a:pt x="40" y="184"/>
                  </a:lnTo>
                  <a:lnTo>
                    <a:pt x="38" y="186"/>
                  </a:lnTo>
                  <a:lnTo>
                    <a:pt x="36" y="186"/>
                  </a:lnTo>
                  <a:lnTo>
                    <a:pt x="34" y="184"/>
                  </a:lnTo>
                  <a:lnTo>
                    <a:pt x="32" y="184"/>
                  </a:lnTo>
                  <a:lnTo>
                    <a:pt x="30" y="184"/>
                  </a:lnTo>
                  <a:lnTo>
                    <a:pt x="28" y="184"/>
                  </a:lnTo>
                  <a:lnTo>
                    <a:pt x="26" y="184"/>
                  </a:lnTo>
                  <a:lnTo>
                    <a:pt x="26" y="186"/>
                  </a:lnTo>
                  <a:lnTo>
                    <a:pt x="24" y="186"/>
                  </a:lnTo>
                  <a:lnTo>
                    <a:pt x="24" y="188"/>
                  </a:lnTo>
                  <a:lnTo>
                    <a:pt x="24" y="190"/>
                  </a:lnTo>
                  <a:lnTo>
                    <a:pt x="22" y="190"/>
                  </a:lnTo>
                  <a:lnTo>
                    <a:pt x="22" y="188"/>
                  </a:lnTo>
                  <a:lnTo>
                    <a:pt x="22" y="186"/>
                  </a:lnTo>
                  <a:lnTo>
                    <a:pt x="20" y="184"/>
                  </a:lnTo>
                  <a:lnTo>
                    <a:pt x="18" y="184"/>
                  </a:lnTo>
                  <a:lnTo>
                    <a:pt x="18" y="182"/>
                  </a:lnTo>
                  <a:lnTo>
                    <a:pt x="16" y="182"/>
                  </a:lnTo>
                  <a:lnTo>
                    <a:pt x="14" y="182"/>
                  </a:lnTo>
                  <a:lnTo>
                    <a:pt x="12" y="182"/>
                  </a:lnTo>
                  <a:lnTo>
                    <a:pt x="10" y="182"/>
                  </a:lnTo>
                  <a:lnTo>
                    <a:pt x="8" y="184"/>
                  </a:lnTo>
                  <a:lnTo>
                    <a:pt x="8" y="186"/>
                  </a:lnTo>
                  <a:lnTo>
                    <a:pt x="8" y="188"/>
                  </a:lnTo>
                  <a:lnTo>
                    <a:pt x="8" y="190"/>
                  </a:lnTo>
                  <a:lnTo>
                    <a:pt x="8" y="192"/>
                  </a:lnTo>
                  <a:lnTo>
                    <a:pt x="8" y="194"/>
                  </a:lnTo>
                  <a:lnTo>
                    <a:pt x="8" y="196"/>
                  </a:lnTo>
                  <a:lnTo>
                    <a:pt x="6" y="196"/>
                  </a:lnTo>
                  <a:lnTo>
                    <a:pt x="4" y="196"/>
                  </a:lnTo>
                  <a:lnTo>
                    <a:pt x="2" y="196"/>
                  </a:lnTo>
                  <a:lnTo>
                    <a:pt x="0" y="196"/>
                  </a:lnTo>
                  <a:lnTo>
                    <a:pt x="0" y="198"/>
                  </a:lnTo>
                  <a:lnTo>
                    <a:pt x="0" y="200"/>
                  </a:lnTo>
                  <a:lnTo>
                    <a:pt x="0" y="202"/>
                  </a:lnTo>
                  <a:lnTo>
                    <a:pt x="2" y="204"/>
                  </a:lnTo>
                  <a:lnTo>
                    <a:pt x="2" y="206"/>
                  </a:lnTo>
                  <a:lnTo>
                    <a:pt x="4" y="206"/>
                  </a:lnTo>
                  <a:lnTo>
                    <a:pt x="4" y="208"/>
                  </a:lnTo>
                  <a:lnTo>
                    <a:pt x="4" y="210"/>
                  </a:lnTo>
                  <a:lnTo>
                    <a:pt x="6" y="212"/>
                  </a:lnTo>
                  <a:lnTo>
                    <a:pt x="6" y="214"/>
                  </a:lnTo>
                  <a:lnTo>
                    <a:pt x="6" y="216"/>
                  </a:lnTo>
                  <a:lnTo>
                    <a:pt x="4" y="216"/>
                  </a:lnTo>
                  <a:lnTo>
                    <a:pt x="4" y="218"/>
                  </a:lnTo>
                  <a:lnTo>
                    <a:pt x="4" y="220"/>
                  </a:lnTo>
                  <a:lnTo>
                    <a:pt x="4" y="222"/>
                  </a:lnTo>
                  <a:lnTo>
                    <a:pt x="6" y="224"/>
                  </a:lnTo>
                  <a:lnTo>
                    <a:pt x="8" y="224"/>
                  </a:lnTo>
                  <a:lnTo>
                    <a:pt x="10" y="224"/>
                  </a:lnTo>
                  <a:lnTo>
                    <a:pt x="10" y="222"/>
                  </a:lnTo>
                  <a:lnTo>
                    <a:pt x="10" y="224"/>
                  </a:lnTo>
                  <a:lnTo>
                    <a:pt x="12" y="224"/>
                  </a:lnTo>
                  <a:lnTo>
                    <a:pt x="12" y="228"/>
                  </a:lnTo>
                  <a:lnTo>
                    <a:pt x="12" y="230"/>
                  </a:lnTo>
                  <a:lnTo>
                    <a:pt x="14" y="230"/>
                  </a:lnTo>
                  <a:lnTo>
                    <a:pt x="12" y="232"/>
                  </a:lnTo>
                  <a:lnTo>
                    <a:pt x="12" y="234"/>
                  </a:lnTo>
                  <a:lnTo>
                    <a:pt x="12" y="236"/>
                  </a:lnTo>
                  <a:lnTo>
                    <a:pt x="12" y="238"/>
                  </a:lnTo>
                  <a:lnTo>
                    <a:pt x="12" y="240"/>
                  </a:lnTo>
                  <a:lnTo>
                    <a:pt x="12" y="242"/>
                  </a:lnTo>
                  <a:lnTo>
                    <a:pt x="12" y="244"/>
                  </a:lnTo>
                  <a:lnTo>
                    <a:pt x="14" y="246"/>
                  </a:lnTo>
                  <a:lnTo>
                    <a:pt x="14" y="248"/>
                  </a:lnTo>
                  <a:lnTo>
                    <a:pt x="14" y="250"/>
                  </a:lnTo>
                  <a:lnTo>
                    <a:pt x="16" y="250"/>
                  </a:lnTo>
                  <a:lnTo>
                    <a:pt x="16" y="252"/>
                  </a:lnTo>
                  <a:lnTo>
                    <a:pt x="16" y="250"/>
                  </a:lnTo>
                  <a:lnTo>
                    <a:pt x="18" y="248"/>
                  </a:lnTo>
                  <a:lnTo>
                    <a:pt x="18" y="246"/>
                  </a:lnTo>
                  <a:lnTo>
                    <a:pt x="20" y="246"/>
                  </a:lnTo>
                  <a:lnTo>
                    <a:pt x="20" y="244"/>
                  </a:lnTo>
                  <a:lnTo>
                    <a:pt x="22" y="244"/>
                  </a:lnTo>
                  <a:lnTo>
                    <a:pt x="24" y="244"/>
                  </a:lnTo>
                  <a:lnTo>
                    <a:pt x="24" y="246"/>
                  </a:lnTo>
                  <a:lnTo>
                    <a:pt x="26" y="248"/>
                  </a:lnTo>
                  <a:lnTo>
                    <a:pt x="26" y="250"/>
                  </a:lnTo>
                  <a:lnTo>
                    <a:pt x="26" y="252"/>
                  </a:lnTo>
                  <a:lnTo>
                    <a:pt x="28" y="250"/>
                  </a:lnTo>
                  <a:lnTo>
                    <a:pt x="28" y="248"/>
                  </a:lnTo>
                  <a:lnTo>
                    <a:pt x="30" y="246"/>
                  </a:lnTo>
                  <a:lnTo>
                    <a:pt x="32" y="244"/>
                  </a:lnTo>
                  <a:lnTo>
                    <a:pt x="34" y="244"/>
                  </a:lnTo>
                  <a:lnTo>
                    <a:pt x="34" y="246"/>
                  </a:lnTo>
                  <a:lnTo>
                    <a:pt x="36" y="246"/>
                  </a:lnTo>
                  <a:lnTo>
                    <a:pt x="38" y="248"/>
                  </a:lnTo>
                  <a:lnTo>
                    <a:pt x="40" y="248"/>
                  </a:lnTo>
                  <a:lnTo>
                    <a:pt x="42" y="248"/>
                  </a:lnTo>
                  <a:lnTo>
                    <a:pt x="42" y="250"/>
                  </a:lnTo>
                  <a:lnTo>
                    <a:pt x="44" y="248"/>
                  </a:lnTo>
                  <a:lnTo>
                    <a:pt x="46" y="248"/>
                  </a:lnTo>
                  <a:lnTo>
                    <a:pt x="46" y="246"/>
                  </a:lnTo>
                  <a:lnTo>
                    <a:pt x="48" y="246"/>
                  </a:lnTo>
                  <a:lnTo>
                    <a:pt x="48" y="244"/>
                  </a:lnTo>
                  <a:lnTo>
                    <a:pt x="48" y="242"/>
                  </a:lnTo>
                  <a:lnTo>
                    <a:pt x="48" y="240"/>
                  </a:lnTo>
                  <a:lnTo>
                    <a:pt x="50" y="240"/>
                  </a:lnTo>
                  <a:lnTo>
                    <a:pt x="52" y="240"/>
                  </a:lnTo>
                  <a:lnTo>
                    <a:pt x="54" y="242"/>
                  </a:lnTo>
                  <a:lnTo>
                    <a:pt x="56" y="244"/>
                  </a:lnTo>
                  <a:lnTo>
                    <a:pt x="56" y="246"/>
                  </a:lnTo>
                  <a:lnTo>
                    <a:pt x="54" y="246"/>
                  </a:lnTo>
                  <a:lnTo>
                    <a:pt x="56" y="246"/>
                  </a:lnTo>
                  <a:lnTo>
                    <a:pt x="56" y="248"/>
                  </a:lnTo>
                  <a:lnTo>
                    <a:pt x="58" y="248"/>
                  </a:lnTo>
                  <a:lnTo>
                    <a:pt x="58" y="250"/>
                  </a:lnTo>
                  <a:lnTo>
                    <a:pt x="58" y="252"/>
                  </a:lnTo>
                  <a:lnTo>
                    <a:pt x="56" y="252"/>
                  </a:lnTo>
                  <a:lnTo>
                    <a:pt x="56" y="254"/>
                  </a:lnTo>
                  <a:lnTo>
                    <a:pt x="58" y="256"/>
                  </a:lnTo>
                  <a:lnTo>
                    <a:pt x="60" y="258"/>
                  </a:lnTo>
                  <a:lnTo>
                    <a:pt x="62" y="258"/>
                  </a:lnTo>
                  <a:lnTo>
                    <a:pt x="64" y="260"/>
                  </a:lnTo>
                  <a:lnTo>
                    <a:pt x="62" y="264"/>
                  </a:lnTo>
                  <a:lnTo>
                    <a:pt x="60" y="266"/>
                  </a:lnTo>
                  <a:lnTo>
                    <a:pt x="58" y="268"/>
                  </a:lnTo>
                  <a:lnTo>
                    <a:pt x="60" y="268"/>
                  </a:lnTo>
                  <a:lnTo>
                    <a:pt x="62" y="268"/>
                  </a:lnTo>
                  <a:lnTo>
                    <a:pt x="64" y="268"/>
                  </a:lnTo>
                  <a:lnTo>
                    <a:pt x="66" y="268"/>
                  </a:lnTo>
                  <a:lnTo>
                    <a:pt x="66" y="272"/>
                  </a:lnTo>
                  <a:lnTo>
                    <a:pt x="66" y="274"/>
                  </a:lnTo>
                  <a:lnTo>
                    <a:pt x="66" y="276"/>
                  </a:lnTo>
                  <a:lnTo>
                    <a:pt x="68" y="280"/>
                  </a:lnTo>
                  <a:lnTo>
                    <a:pt x="70" y="280"/>
                  </a:lnTo>
                  <a:lnTo>
                    <a:pt x="70" y="282"/>
                  </a:lnTo>
                  <a:lnTo>
                    <a:pt x="72" y="284"/>
                  </a:lnTo>
                  <a:lnTo>
                    <a:pt x="74" y="284"/>
                  </a:lnTo>
                  <a:lnTo>
                    <a:pt x="74" y="282"/>
                  </a:lnTo>
                  <a:lnTo>
                    <a:pt x="76" y="280"/>
                  </a:lnTo>
                  <a:lnTo>
                    <a:pt x="78" y="280"/>
                  </a:lnTo>
                  <a:lnTo>
                    <a:pt x="80" y="280"/>
                  </a:lnTo>
                  <a:lnTo>
                    <a:pt x="82" y="280"/>
                  </a:lnTo>
                  <a:lnTo>
                    <a:pt x="84" y="282"/>
                  </a:lnTo>
                  <a:lnTo>
                    <a:pt x="86" y="282"/>
                  </a:lnTo>
                  <a:lnTo>
                    <a:pt x="86" y="284"/>
                  </a:lnTo>
                  <a:lnTo>
                    <a:pt x="88" y="284"/>
                  </a:lnTo>
                  <a:lnTo>
                    <a:pt x="88" y="286"/>
                  </a:lnTo>
                  <a:lnTo>
                    <a:pt x="88" y="284"/>
                  </a:lnTo>
                  <a:lnTo>
                    <a:pt x="90" y="282"/>
                  </a:lnTo>
                  <a:lnTo>
                    <a:pt x="90" y="280"/>
                  </a:lnTo>
                  <a:lnTo>
                    <a:pt x="92" y="280"/>
                  </a:lnTo>
                  <a:lnTo>
                    <a:pt x="94" y="280"/>
                  </a:lnTo>
                  <a:lnTo>
                    <a:pt x="94" y="278"/>
                  </a:lnTo>
                  <a:lnTo>
                    <a:pt x="94" y="276"/>
                  </a:lnTo>
                  <a:lnTo>
                    <a:pt x="96" y="276"/>
                  </a:lnTo>
                  <a:lnTo>
                    <a:pt x="98" y="278"/>
                  </a:lnTo>
                  <a:lnTo>
                    <a:pt x="98" y="276"/>
                  </a:lnTo>
                  <a:lnTo>
                    <a:pt x="100" y="276"/>
                  </a:lnTo>
                  <a:lnTo>
                    <a:pt x="100" y="274"/>
                  </a:lnTo>
                  <a:lnTo>
                    <a:pt x="100" y="276"/>
                  </a:lnTo>
                  <a:lnTo>
                    <a:pt x="100" y="278"/>
                  </a:lnTo>
                  <a:lnTo>
                    <a:pt x="100" y="280"/>
                  </a:lnTo>
                  <a:lnTo>
                    <a:pt x="100" y="282"/>
                  </a:lnTo>
                  <a:lnTo>
                    <a:pt x="102" y="284"/>
                  </a:lnTo>
                  <a:lnTo>
                    <a:pt x="104" y="284"/>
                  </a:lnTo>
                  <a:lnTo>
                    <a:pt x="106" y="284"/>
                  </a:lnTo>
                  <a:lnTo>
                    <a:pt x="106" y="282"/>
                  </a:lnTo>
                  <a:lnTo>
                    <a:pt x="108" y="280"/>
                  </a:lnTo>
                  <a:lnTo>
                    <a:pt x="110" y="280"/>
                  </a:lnTo>
                  <a:lnTo>
                    <a:pt x="110" y="278"/>
                  </a:lnTo>
                  <a:lnTo>
                    <a:pt x="112" y="278"/>
                  </a:lnTo>
                  <a:lnTo>
                    <a:pt x="112" y="276"/>
                  </a:lnTo>
                  <a:lnTo>
                    <a:pt x="112" y="274"/>
                  </a:lnTo>
                  <a:lnTo>
                    <a:pt x="112" y="272"/>
                  </a:lnTo>
                  <a:lnTo>
                    <a:pt x="112" y="268"/>
                  </a:lnTo>
                  <a:lnTo>
                    <a:pt x="112" y="266"/>
                  </a:lnTo>
                  <a:lnTo>
                    <a:pt x="114" y="266"/>
                  </a:lnTo>
                  <a:lnTo>
                    <a:pt x="116" y="266"/>
                  </a:lnTo>
                  <a:lnTo>
                    <a:pt x="118" y="266"/>
                  </a:lnTo>
                  <a:lnTo>
                    <a:pt x="118" y="264"/>
                  </a:lnTo>
                  <a:lnTo>
                    <a:pt x="120" y="262"/>
                  </a:lnTo>
                  <a:lnTo>
                    <a:pt x="120" y="260"/>
                  </a:lnTo>
                  <a:lnTo>
                    <a:pt x="118" y="258"/>
                  </a:lnTo>
                  <a:lnTo>
                    <a:pt x="118" y="256"/>
                  </a:lnTo>
                  <a:lnTo>
                    <a:pt x="116" y="254"/>
                  </a:lnTo>
                  <a:lnTo>
                    <a:pt x="114" y="254"/>
                  </a:lnTo>
                  <a:lnTo>
                    <a:pt x="116" y="252"/>
                  </a:lnTo>
                  <a:lnTo>
                    <a:pt x="118" y="252"/>
                  </a:lnTo>
                  <a:lnTo>
                    <a:pt x="118" y="250"/>
                  </a:lnTo>
                  <a:lnTo>
                    <a:pt x="120" y="250"/>
                  </a:lnTo>
                  <a:lnTo>
                    <a:pt x="122" y="250"/>
                  </a:lnTo>
                  <a:lnTo>
                    <a:pt x="126" y="250"/>
                  </a:lnTo>
                  <a:lnTo>
                    <a:pt x="128" y="248"/>
                  </a:lnTo>
                  <a:lnTo>
                    <a:pt x="130" y="248"/>
                  </a:lnTo>
                  <a:lnTo>
                    <a:pt x="130" y="246"/>
                  </a:lnTo>
                  <a:lnTo>
                    <a:pt x="128" y="246"/>
                  </a:lnTo>
                  <a:lnTo>
                    <a:pt x="128" y="244"/>
                  </a:lnTo>
                  <a:lnTo>
                    <a:pt x="130" y="244"/>
                  </a:lnTo>
                  <a:lnTo>
                    <a:pt x="132" y="242"/>
                  </a:lnTo>
                  <a:lnTo>
                    <a:pt x="132" y="240"/>
                  </a:lnTo>
                  <a:lnTo>
                    <a:pt x="132" y="238"/>
                  </a:lnTo>
                  <a:lnTo>
                    <a:pt x="132" y="236"/>
                  </a:lnTo>
                  <a:lnTo>
                    <a:pt x="132" y="234"/>
                  </a:lnTo>
                  <a:lnTo>
                    <a:pt x="134" y="234"/>
                  </a:lnTo>
                  <a:lnTo>
                    <a:pt x="136" y="234"/>
                  </a:lnTo>
                  <a:lnTo>
                    <a:pt x="136" y="232"/>
                  </a:lnTo>
                  <a:lnTo>
                    <a:pt x="136" y="230"/>
                  </a:lnTo>
                  <a:lnTo>
                    <a:pt x="134" y="228"/>
                  </a:lnTo>
                  <a:lnTo>
                    <a:pt x="136" y="226"/>
                  </a:lnTo>
                  <a:lnTo>
                    <a:pt x="138" y="224"/>
                  </a:lnTo>
                  <a:lnTo>
                    <a:pt x="138" y="222"/>
                  </a:lnTo>
                  <a:lnTo>
                    <a:pt x="138" y="220"/>
                  </a:lnTo>
                  <a:lnTo>
                    <a:pt x="140" y="220"/>
                  </a:lnTo>
                  <a:lnTo>
                    <a:pt x="146" y="228"/>
                  </a:lnTo>
                  <a:close/>
                </a:path>
              </a:pathLst>
            </a:custGeom>
            <a:grpFill/>
            <a:ln w="3175">
              <a:solidFill>
                <a:schemeClr val="bg1"/>
              </a:solidFill>
              <a:round/>
              <a:headEnd/>
              <a:tailEnd/>
            </a:ln>
          </p:spPr>
          <p:txBody>
            <a:bodyPr/>
            <a:lstStyle/>
            <a:p>
              <a:endParaRPr lang="en-US" dirty="0"/>
            </a:p>
          </p:txBody>
        </p:sp>
        <p:sp>
          <p:nvSpPr>
            <p:cNvPr id="762" name="Freeform 83"/>
            <p:cNvSpPr>
              <a:spLocks noChangeAspect="1"/>
            </p:cNvSpPr>
            <p:nvPr/>
          </p:nvSpPr>
          <p:spPr bwMode="auto">
            <a:xfrm>
              <a:off x="2391" y="2087"/>
              <a:ext cx="100" cy="88"/>
            </a:xfrm>
            <a:custGeom>
              <a:avLst/>
              <a:gdLst/>
              <a:ahLst/>
              <a:cxnLst>
                <a:cxn ang="0">
                  <a:pos x="92" y="68"/>
                </a:cxn>
                <a:cxn ang="0">
                  <a:pos x="90" y="60"/>
                </a:cxn>
                <a:cxn ang="0">
                  <a:pos x="92" y="52"/>
                </a:cxn>
                <a:cxn ang="0">
                  <a:pos x="88" y="48"/>
                </a:cxn>
                <a:cxn ang="0">
                  <a:pos x="88" y="42"/>
                </a:cxn>
                <a:cxn ang="0">
                  <a:pos x="86" y="38"/>
                </a:cxn>
                <a:cxn ang="0">
                  <a:pos x="82" y="32"/>
                </a:cxn>
                <a:cxn ang="0">
                  <a:pos x="78" y="32"/>
                </a:cxn>
                <a:cxn ang="0">
                  <a:pos x="76" y="26"/>
                </a:cxn>
                <a:cxn ang="0">
                  <a:pos x="72" y="24"/>
                </a:cxn>
                <a:cxn ang="0">
                  <a:pos x="70" y="18"/>
                </a:cxn>
                <a:cxn ang="0">
                  <a:pos x="66" y="12"/>
                </a:cxn>
                <a:cxn ang="0">
                  <a:pos x="60" y="12"/>
                </a:cxn>
                <a:cxn ang="0">
                  <a:pos x="54" y="4"/>
                </a:cxn>
                <a:cxn ang="0">
                  <a:pos x="44" y="2"/>
                </a:cxn>
                <a:cxn ang="0">
                  <a:pos x="40" y="0"/>
                </a:cxn>
                <a:cxn ang="0">
                  <a:pos x="40" y="4"/>
                </a:cxn>
                <a:cxn ang="0">
                  <a:pos x="32" y="4"/>
                </a:cxn>
                <a:cxn ang="0">
                  <a:pos x="28" y="4"/>
                </a:cxn>
                <a:cxn ang="0">
                  <a:pos x="26" y="4"/>
                </a:cxn>
                <a:cxn ang="0">
                  <a:pos x="20" y="8"/>
                </a:cxn>
                <a:cxn ang="0">
                  <a:pos x="16" y="18"/>
                </a:cxn>
                <a:cxn ang="0">
                  <a:pos x="14" y="24"/>
                </a:cxn>
                <a:cxn ang="0">
                  <a:pos x="2" y="38"/>
                </a:cxn>
                <a:cxn ang="0">
                  <a:pos x="2" y="42"/>
                </a:cxn>
                <a:cxn ang="0">
                  <a:pos x="4" y="42"/>
                </a:cxn>
                <a:cxn ang="0">
                  <a:pos x="8" y="48"/>
                </a:cxn>
                <a:cxn ang="0">
                  <a:pos x="12" y="54"/>
                </a:cxn>
                <a:cxn ang="0">
                  <a:pos x="12" y="58"/>
                </a:cxn>
                <a:cxn ang="0">
                  <a:pos x="18" y="62"/>
                </a:cxn>
                <a:cxn ang="0">
                  <a:pos x="28" y="62"/>
                </a:cxn>
                <a:cxn ang="0">
                  <a:pos x="32" y="60"/>
                </a:cxn>
                <a:cxn ang="0">
                  <a:pos x="32" y="58"/>
                </a:cxn>
                <a:cxn ang="0">
                  <a:pos x="42" y="58"/>
                </a:cxn>
                <a:cxn ang="0">
                  <a:pos x="44" y="60"/>
                </a:cxn>
                <a:cxn ang="0">
                  <a:pos x="48" y="60"/>
                </a:cxn>
                <a:cxn ang="0">
                  <a:pos x="52" y="64"/>
                </a:cxn>
                <a:cxn ang="0">
                  <a:pos x="60" y="62"/>
                </a:cxn>
                <a:cxn ang="0">
                  <a:pos x="58" y="68"/>
                </a:cxn>
                <a:cxn ang="0">
                  <a:pos x="46" y="68"/>
                </a:cxn>
                <a:cxn ang="0">
                  <a:pos x="40" y="62"/>
                </a:cxn>
                <a:cxn ang="0">
                  <a:pos x="34" y="68"/>
                </a:cxn>
                <a:cxn ang="0">
                  <a:pos x="26" y="68"/>
                </a:cxn>
                <a:cxn ang="0">
                  <a:pos x="26" y="72"/>
                </a:cxn>
                <a:cxn ang="0">
                  <a:pos x="12" y="72"/>
                </a:cxn>
                <a:cxn ang="0">
                  <a:pos x="10" y="76"/>
                </a:cxn>
                <a:cxn ang="0">
                  <a:pos x="8" y="80"/>
                </a:cxn>
                <a:cxn ang="0">
                  <a:pos x="14" y="88"/>
                </a:cxn>
                <a:cxn ang="0">
                  <a:pos x="18" y="88"/>
                </a:cxn>
                <a:cxn ang="0">
                  <a:pos x="22" y="84"/>
                </a:cxn>
                <a:cxn ang="0">
                  <a:pos x="32" y="84"/>
                </a:cxn>
                <a:cxn ang="0">
                  <a:pos x="38" y="78"/>
                </a:cxn>
                <a:cxn ang="0">
                  <a:pos x="58" y="80"/>
                </a:cxn>
                <a:cxn ang="0">
                  <a:pos x="70" y="80"/>
                </a:cxn>
                <a:cxn ang="0">
                  <a:pos x="70" y="80"/>
                </a:cxn>
                <a:cxn ang="0">
                  <a:pos x="76" y="84"/>
                </a:cxn>
                <a:cxn ang="0">
                  <a:pos x="78" y="84"/>
                </a:cxn>
                <a:cxn ang="0">
                  <a:pos x="84" y="88"/>
                </a:cxn>
                <a:cxn ang="0">
                  <a:pos x="92" y="86"/>
                </a:cxn>
                <a:cxn ang="0">
                  <a:pos x="100" y="86"/>
                </a:cxn>
                <a:cxn ang="0">
                  <a:pos x="100" y="74"/>
                </a:cxn>
                <a:cxn ang="0">
                  <a:pos x="100" y="72"/>
                </a:cxn>
                <a:cxn ang="0">
                  <a:pos x="98" y="66"/>
                </a:cxn>
              </a:cxnLst>
              <a:rect l="0" t="0" r="r" b="b"/>
              <a:pathLst>
                <a:path w="100" h="88">
                  <a:moveTo>
                    <a:pt x="98" y="66"/>
                  </a:moveTo>
                  <a:lnTo>
                    <a:pt x="96" y="66"/>
                  </a:lnTo>
                  <a:lnTo>
                    <a:pt x="94" y="68"/>
                  </a:lnTo>
                  <a:lnTo>
                    <a:pt x="92" y="68"/>
                  </a:lnTo>
                  <a:lnTo>
                    <a:pt x="92" y="66"/>
                  </a:lnTo>
                  <a:lnTo>
                    <a:pt x="90" y="64"/>
                  </a:lnTo>
                  <a:lnTo>
                    <a:pt x="90" y="62"/>
                  </a:lnTo>
                  <a:lnTo>
                    <a:pt x="90" y="60"/>
                  </a:lnTo>
                  <a:lnTo>
                    <a:pt x="92" y="58"/>
                  </a:lnTo>
                  <a:lnTo>
                    <a:pt x="92" y="56"/>
                  </a:lnTo>
                  <a:lnTo>
                    <a:pt x="92" y="54"/>
                  </a:lnTo>
                  <a:lnTo>
                    <a:pt x="92" y="52"/>
                  </a:lnTo>
                  <a:lnTo>
                    <a:pt x="90" y="52"/>
                  </a:lnTo>
                  <a:lnTo>
                    <a:pt x="90" y="50"/>
                  </a:lnTo>
                  <a:lnTo>
                    <a:pt x="90" y="48"/>
                  </a:lnTo>
                  <a:lnTo>
                    <a:pt x="88" y="48"/>
                  </a:lnTo>
                  <a:lnTo>
                    <a:pt x="88" y="46"/>
                  </a:lnTo>
                  <a:lnTo>
                    <a:pt x="88" y="44"/>
                  </a:lnTo>
                  <a:lnTo>
                    <a:pt x="88" y="42"/>
                  </a:lnTo>
                  <a:lnTo>
                    <a:pt x="88" y="40"/>
                  </a:lnTo>
                  <a:lnTo>
                    <a:pt x="86" y="38"/>
                  </a:lnTo>
                  <a:lnTo>
                    <a:pt x="86" y="36"/>
                  </a:lnTo>
                  <a:lnTo>
                    <a:pt x="84" y="36"/>
                  </a:lnTo>
                  <a:lnTo>
                    <a:pt x="84" y="34"/>
                  </a:lnTo>
                  <a:lnTo>
                    <a:pt x="82" y="32"/>
                  </a:lnTo>
                  <a:lnTo>
                    <a:pt x="80" y="32"/>
                  </a:lnTo>
                  <a:lnTo>
                    <a:pt x="78" y="32"/>
                  </a:lnTo>
                  <a:lnTo>
                    <a:pt x="78" y="30"/>
                  </a:lnTo>
                  <a:lnTo>
                    <a:pt x="78" y="28"/>
                  </a:lnTo>
                  <a:lnTo>
                    <a:pt x="76" y="26"/>
                  </a:lnTo>
                  <a:lnTo>
                    <a:pt x="74" y="26"/>
                  </a:lnTo>
                  <a:lnTo>
                    <a:pt x="74" y="24"/>
                  </a:lnTo>
                  <a:lnTo>
                    <a:pt x="72" y="24"/>
                  </a:lnTo>
                  <a:lnTo>
                    <a:pt x="70" y="24"/>
                  </a:lnTo>
                  <a:lnTo>
                    <a:pt x="70" y="22"/>
                  </a:lnTo>
                  <a:lnTo>
                    <a:pt x="70" y="18"/>
                  </a:lnTo>
                  <a:lnTo>
                    <a:pt x="70" y="16"/>
                  </a:lnTo>
                  <a:lnTo>
                    <a:pt x="70" y="14"/>
                  </a:lnTo>
                  <a:lnTo>
                    <a:pt x="68" y="12"/>
                  </a:lnTo>
                  <a:lnTo>
                    <a:pt x="66" y="12"/>
                  </a:lnTo>
                  <a:lnTo>
                    <a:pt x="64" y="12"/>
                  </a:lnTo>
                  <a:lnTo>
                    <a:pt x="62" y="12"/>
                  </a:lnTo>
                  <a:lnTo>
                    <a:pt x="60" y="12"/>
                  </a:lnTo>
                  <a:lnTo>
                    <a:pt x="60" y="10"/>
                  </a:lnTo>
                  <a:lnTo>
                    <a:pt x="58" y="8"/>
                  </a:lnTo>
                  <a:lnTo>
                    <a:pt x="58" y="6"/>
                  </a:lnTo>
                  <a:lnTo>
                    <a:pt x="56" y="6"/>
                  </a:lnTo>
                  <a:lnTo>
                    <a:pt x="54" y="4"/>
                  </a:lnTo>
                  <a:lnTo>
                    <a:pt x="50" y="4"/>
                  </a:lnTo>
                  <a:lnTo>
                    <a:pt x="48" y="2"/>
                  </a:lnTo>
                  <a:lnTo>
                    <a:pt x="46" y="2"/>
                  </a:lnTo>
                  <a:lnTo>
                    <a:pt x="44" y="2"/>
                  </a:lnTo>
                  <a:lnTo>
                    <a:pt x="42" y="2"/>
                  </a:lnTo>
                  <a:lnTo>
                    <a:pt x="42" y="0"/>
                  </a:lnTo>
                  <a:lnTo>
                    <a:pt x="40" y="0"/>
                  </a:lnTo>
                  <a:lnTo>
                    <a:pt x="40" y="2"/>
                  </a:lnTo>
                  <a:lnTo>
                    <a:pt x="40" y="4"/>
                  </a:lnTo>
                  <a:lnTo>
                    <a:pt x="38" y="4"/>
                  </a:lnTo>
                  <a:lnTo>
                    <a:pt x="36" y="4"/>
                  </a:lnTo>
                  <a:lnTo>
                    <a:pt x="34" y="4"/>
                  </a:lnTo>
                  <a:lnTo>
                    <a:pt x="32" y="4"/>
                  </a:lnTo>
                  <a:lnTo>
                    <a:pt x="30" y="4"/>
                  </a:lnTo>
                  <a:lnTo>
                    <a:pt x="28" y="4"/>
                  </a:lnTo>
                  <a:lnTo>
                    <a:pt x="26" y="4"/>
                  </a:lnTo>
                  <a:lnTo>
                    <a:pt x="24" y="4"/>
                  </a:lnTo>
                  <a:lnTo>
                    <a:pt x="22" y="4"/>
                  </a:lnTo>
                  <a:lnTo>
                    <a:pt x="20" y="6"/>
                  </a:lnTo>
                  <a:lnTo>
                    <a:pt x="20" y="8"/>
                  </a:lnTo>
                  <a:lnTo>
                    <a:pt x="18" y="10"/>
                  </a:lnTo>
                  <a:lnTo>
                    <a:pt x="18" y="12"/>
                  </a:lnTo>
                  <a:lnTo>
                    <a:pt x="18" y="14"/>
                  </a:lnTo>
                  <a:lnTo>
                    <a:pt x="18" y="16"/>
                  </a:lnTo>
                  <a:lnTo>
                    <a:pt x="16" y="16"/>
                  </a:lnTo>
                  <a:lnTo>
                    <a:pt x="16" y="18"/>
                  </a:lnTo>
                  <a:lnTo>
                    <a:pt x="16" y="20"/>
                  </a:lnTo>
                  <a:lnTo>
                    <a:pt x="16" y="22"/>
                  </a:lnTo>
                  <a:lnTo>
                    <a:pt x="14" y="22"/>
                  </a:lnTo>
                  <a:lnTo>
                    <a:pt x="14" y="24"/>
                  </a:lnTo>
                  <a:lnTo>
                    <a:pt x="12" y="26"/>
                  </a:lnTo>
                  <a:lnTo>
                    <a:pt x="8" y="30"/>
                  </a:lnTo>
                  <a:lnTo>
                    <a:pt x="8" y="32"/>
                  </a:lnTo>
                  <a:lnTo>
                    <a:pt x="6" y="32"/>
                  </a:lnTo>
                  <a:lnTo>
                    <a:pt x="4" y="36"/>
                  </a:lnTo>
                  <a:lnTo>
                    <a:pt x="2" y="38"/>
                  </a:lnTo>
                  <a:lnTo>
                    <a:pt x="0" y="38"/>
                  </a:lnTo>
                  <a:lnTo>
                    <a:pt x="0" y="40"/>
                  </a:lnTo>
                  <a:lnTo>
                    <a:pt x="2" y="40"/>
                  </a:lnTo>
                  <a:lnTo>
                    <a:pt x="2" y="42"/>
                  </a:lnTo>
                  <a:lnTo>
                    <a:pt x="4" y="42"/>
                  </a:lnTo>
                  <a:lnTo>
                    <a:pt x="6" y="44"/>
                  </a:lnTo>
                  <a:lnTo>
                    <a:pt x="6" y="46"/>
                  </a:lnTo>
                  <a:lnTo>
                    <a:pt x="8" y="48"/>
                  </a:lnTo>
                  <a:lnTo>
                    <a:pt x="8" y="50"/>
                  </a:lnTo>
                  <a:lnTo>
                    <a:pt x="8" y="52"/>
                  </a:lnTo>
                  <a:lnTo>
                    <a:pt x="10" y="52"/>
                  </a:lnTo>
                  <a:lnTo>
                    <a:pt x="12" y="54"/>
                  </a:lnTo>
                  <a:lnTo>
                    <a:pt x="12" y="56"/>
                  </a:lnTo>
                  <a:lnTo>
                    <a:pt x="12" y="58"/>
                  </a:lnTo>
                  <a:lnTo>
                    <a:pt x="12" y="60"/>
                  </a:lnTo>
                  <a:lnTo>
                    <a:pt x="14" y="62"/>
                  </a:lnTo>
                  <a:lnTo>
                    <a:pt x="16" y="62"/>
                  </a:lnTo>
                  <a:lnTo>
                    <a:pt x="18" y="62"/>
                  </a:lnTo>
                  <a:lnTo>
                    <a:pt x="22" y="62"/>
                  </a:lnTo>
                  <a:lnTo>
                    <a:pt x="24" y="62"/>
                  </a:lnTo>
                  <a:lnTo>
                    <a:pt x="26" y="62"/>
                  </a:lnTo>
                  <a:lnTo>
                    <a:pt x="28" y="62"/>
                  </a:lnTo>
                  <a:lnTo>
                    <a:pt x="30" y="62"/>
                  </a:lnTo>
                  <a:lnTo>
                    <a:pt x="32" y="62"/>
                  </a:lnTo>
                  <a:lnTo>
                    <a:pt x="32" y="60"/>
                  </a:lnTo>
                  <a:lnTo>
                    <a:pt x="32" y="58"/>
                  </a:lnTo>
                  <a:lnTo>
                    <a:pt x="34" y="58"/>
                  </a:lnTo>
                  <a:lnTo>
                    <a:pt x="36" y="58"/>
                  </a:lnTo>
                  <a:lnTo>
                    <a:pt x="40" y="58"/>
                  </a:lnTo>
                  <a:lnTo>
                    <a:pt x="42" y="58"/>
                  </a:lnTo>
                  <a:lnTo>
                    <a:pt x="44" y="58"/>
                  </a:lnTo>
                  <a:lnTo>
                    <a:pt x="44" y="60"/>
                  </a:lnTo>
                  <a:lnTo>
                    <a:pt x="46" y="60"/>
                  </a:lnTo>
                  <a:lnTo>
                    <a:pt x="48" y="60"/>
                  </a:lnTo>
                  <a:lnTo>
                    <a:pt x="48" y="62"/>
                  </a:lnTo>
                  <a:lnTo>
                    <a:pt x="50" y="64"/>
                  </a:lnTo>
                  <a:lnTo>
                    <a:pt x="52" y="64"/>
                  </a:lnTo>
                  <a:lnTo>
                    <a:pt x="54" y="64"/>
                  </a:lnTo>
                  <a:lnTo>
                    <a:pt x="54" y="62"/>
                  </a:lnTo>
                  <a:lnTo>
                    <a:pt x="56" y="62"/>
                  </a:lnTo>
                  <a:lnTo>
                    <a:pt x="58" y="62"/>
                  </a:lnTo>
                  <a:lnTo>
                    <a:pt x="60" y="62"/>
                  </a:lnTo>
                  <a:lnTo>
                    <a:pt x="60" y="64"/>
                  </a:lnTo>
                  <a:lnTo>
                    <a:pt x="62" y="64"/>
                  </a:lnTo>
                  <a:lnTo>
                    <a:pt x="62" y="66"/>
                  </a:lnTo>
                  <a:lnTo>
                    <a:pt x="60" y="66"/>
                  </a:lnTo>
                  <a:lnTo>
                    <a:pt x="58" y="68"/>
                  </a:lnTo>
                  <a:lnTo>
                    <a:pt x="56" y="68"/>
                  </a:lnTo>
                  <a:lnTo>
                    <a:pt x="54" y="70"/>
                  </a:lnTo>
                  <a:lnTo>
                    <a:pt x="52" y="70"/>
                  </a:lnTo>
                  <a:lnTo>
                    <a:pt x="50" y="70"/>
                  </a:lnTo>
                  <a:lnTo>
                    <a:pt x="48" y="68"/>
                  </a:lnTo>
                  <a:lnTo>
                    <a:pt x="46" y="68"/>
                  </a:lnTo>
                  <a:lnTo>
                    <a:pt x="44" y="66"/>
                  </a:lnTo>
                  <a:lnTo>
                    <a:pt x="42" y="64"/>
                  </a:lnTo>
                  <a:lnTo>
                    <a:pt x="40" y="62"/>
                  </a:lnTo>
                  <a:lnTo>
                    <a:pt x="40" y="64"/>
                  </a:lnTo>
                  <a:lnTo>
                    <a:pt x="38" y="64"/>
                  </a:lnTo>
                  <a:lnTo>
                    <a:pt x="38" y="66"/>
                  </a:lnTo>
                  <a:lnTo>
                    <a:pt x="36" y="66"/>
                  </a:lnTo>
                  <a:lnTo>
                    <a:pt x="36" y="68"/>
                  </a:lnTo>
                  <a:lnTo>
                    <a:pt x="34" y="68"/>
                  </a:lnTo>
                  <a:lnTo>
                    <a:pt x="30" y="68"/>
                  </a:lnTo>
                  <a:lnTo>
                    <a:pt x="28" y="68"/>
                  </a:lnTo>
                  <a:lnTo>
                    <a:pt x="26" y="68"/>
                  </a:lnTo>
                  <a:lnTo>
                    <a:pt x="26" y="70"/>
                  </a:lnTo>
                  <a:lnTo>
                    <a:pt x="26" y="72"/>
                  </a:lnTo>
                  <a:lnTo>
                    <a:pt x="24" y="72"/>
                  </a:lnTo>
                  <a:lnTo>
                    <a:pt x="22" y="72"/>
                  </a:lnTo>
                  <a:lnTo>
                    <a:pt x="20" y="72"/>
                  </a:lnTo>
                  <a:lnTo>
                    <a:pt x="18" y="72"/>
                  </a:lnTo>
                  <a:lnTo>
                    <a:pt x="14" y="72"/>
                  </a:lnTo>
                  <a:lnTo>
                    <a:pt x="12" y="72"/>
                  </a:lnTo>
                  <a:lnTo>
                    <a:pt x="10" y="72"/>
                  </a:lnTo>
                  <a:lnTo>
                    <a:pt x="10" y="74"/>
                  </a:lnTo>
                  <a:lnTo>
                    <a:pt x="10" y="76"/>
                  </a:lnTo>
                  <a:lnTo>
                    <a:pt x="8" y="78"/>
                  </a:lnTo>
                  <a:lnTo>
                    <a:pt x="8" y="80"/>
                  </a:lnTo>
                  <a:lnTo>
                    <a:pt x="8" y="82"/>
                  </a:lnTo>
                  <a:lnTo>
                    <a:pt x="10" y="86"/>
                  </a:lnTo>
                  <a:lnTo>
                    <a:pt x="12" y="86"/>
                  </a:lnTo>
                  <a:lnTo>
                    <a:pt x="12" y="88"/>
                  </a:lnTo>
                  <a:lnTo>
                    <a:pt x="14" y="88"/>
                  </a:lnTo>
                  <a:lnTo>
                    <a:pt x="18" y="88"/>
                  </a:lnTo>
                  <a:lnTo>
                    <a:pt x="20" y="86"/>
                  </a:lnTo>
                  <a:lnTo>
                    <a:pt x="22" y="84"/>
                  </a:lnTo>
                  <a:lnTo>
                    <a:pt x="24" y="84"/>
                  </a:lnTo>
                  <a:lnTo>
                    <a:pt x="28" y="84"/>
                  </a:lnTo>
                  <a:lnTo>
                    <a:pt x="30" y="84"/>
                  </a:lnTo>
                  <a:lnTo>
                    <a:pt x="32" y="84"/>
                  </a:lnTo>
                  <a:lnTo>
                    <a:pt x="34" y="82"/>
                  </a:lnTo>
                  <a:lnTo>
                    <a:pt x="36" y="80"/>
                  </a:lnTo>
                  <a:lnTo>
                    <a:pt x="38" y="78"/>
                  </a:lnTo>
                  <a:lnTo>
                    <a:pt x="42" y="78"/>
                  </a:lnTo>
                  <a:lnTo>
                    <a:pt x="48" y="78"/>
                  </a:lnTo>
                  <a:lnTo>
                    <a:pt x="54" y="78"/>
                  </a:lnTo>
                  <a:lnTo>
                    <a:pt x="58" y="80"/>
                  </a:lnTo>
                  <a:lnTo>
                    <a:pt x="60" y="80"/>
                  </a:lnTo>
                  <a:lnTo>
                    <a:pt x="64" y="80"/>
                  </a:lnTo>
                  <a:lnTo>
                    <a:pt x="66" y="80"/>
                  </a:lnTo>
                  <a:lnTo>
                    <a:pt x="68" y="80"/>
                  </a:lnTo>
                  <a:lnTo>
                    <a:pt x="70" y="80"/>
                  </a:lnTo>
                  <a:lnTo>
                    <a:pt x="72" y="82"/>
                  </a:lnTo>
                  <a:lnTo>
                    <a:pt x="72" y="84"/>
                  </a:lnTo>
                  <a:lnTo>
                    <a:pt x="74" y="84"/>
                  </a:lnTo>
                  <a:lnTo>
                    <a:pt x="76" y="84"/>
                  </a:lnTo>
                  <a:lnTo>
                    <a:pt x="78" y="84"/>
                  </a:lnTo>
                  <a:lnTo>
                    <a:pt x="78" y="82"/>
                  </a:lnTo>
                  <a:lnTo>
                    <a:pt x="78" y="84"/>
                  </a:lnTo>
                  <a:lnTo>
                    <a:pt x="80" y="84"/>
                  </a:lnTo>
                  <a:lnTo>
                    <a:pt x="80" y="86"/>
                  </a:lnTo>
                  <a:lnTo>
                    <a:pt x="82" y="88"/>
                  </a:lnTo>
                  <a:lnTo>
                    <a:pt x="84" y="88"/>
                  </a:lnTo>
                  <a:lnTo>
                    <a:pt x="86" y="88"/>
                  </a:lnTo>
                  <a:lnTo>
                    <a:pt x="88" y="86"/>
                  </a:lnTo>
                  <a:lnTo>
                    <a:pt x="90" y="86"/>
                  </a:lnTo>
                  <a:lnTo>
                    <a:pt x="92" y="86"/>
                  </a:lnTo>
                  <a:lnTo>
                    <a:pt x="94" y="86"/>
                  </a:lnTo>
                  <a:lnTo>
                    <a:pt x="96" y="86"/>
                  </a:lnTo>
                  <a:lnTo>
                    <a:pt x="98" y="86"/>
                  </a:lnTo>
                  <a:lnTo>
                    <a:pt x="100" y="86"/>
                  </a:lnTo>
                  <a:lnTo>
                    <a:pt x="100" y="84"/>
                  </a:lnTo>
                  <a:lnTo>
                    <a:pt x="100" y="82"/>
                  </a:lnTo>
                  <a:lnTo>
                    <a:pt x="100" y="80"/>
                  </a:lnTo>
                  <a:lnTo>
                    <a:pt x="100" y="78"/>
                  </a:lnTo>
                  <a:lnTo>
                    <a:pt x="100" y="76"/>
                  </a:lnTo>
                  <a:lnTo>
                    <a:pt x="100" y="74"/>
                  </a:lnTo>
                  <a:lnTo>
                    <a:pt x="100" y="72"/>
                  </a:lnTo>
                  <a:lnTo>
                    <a:pt x="100" y="70"/>
                  </a:lnTo>
                  <a:lnTo>
                    <a:pt x="98" y="68"/>
                  </a:lnTo>
                  <a:lnTo>
                    <a:pt x="98" y="66"/>
                  </a:lnTo>
                  <a:close/>
                </a:path>
              </a:pathLst>
            </a:custGeom>
            <a:grpFill/>
            <a:ln w="3175">
              <a:solidFill>
                <a:schemeClr val="bg1"/>
              </a:solidFill>
              <a:round/>
              <a:headEnd/>
              <a:tailEnd/>
            </a:ln>
          </p:spPr>
          <p:txBody>
            <a:bodyPr/>
            <a:lstStyle/>
            <a:p>
              <a:endParaRPr lang="en-US" dirty="0"/>
            </a:p>
          </p:txBody>
        </p:sp>
        <p:sp>
          <p:nvSpPr>
            <p:cNvPr id="763" name="Freeform 84"/>
            <p:cNvSpPr>
              <a:spLocks noChangeAspect="1"/>
            </p:cNvSpPr>
            <p:nvPr/>
          </p:nvSpPr>
          <p:spPr bwMode="auto">
            <a:xfrm>
              <a:off x="2431" y="2167"/>
              <a:ext cx="124" cy="106"/>
            </a:xfrm>
            <a:custGeom>
              <a:avLst/>
              <a:gdLst/>
              <a:ahLst/>
              <a:cxnLst>
                <a:cxn ang="0">
                  <a:pos x="22" y="6"/>
                </a:cxn>
                <a:cxn ang="0">
                  <a:pos x="16" y="10"/>
                </a:cxn>
                <a:cxn ang="0">
                  <a:pos x="22" y="16"/>
                </a:cxn>
                <a:cxn ang="0">
                  <a:pos x="12" y="20"/>
                </a:cxn>
                <a:cxn ang="0">
                  <a:pos x="2" y="22"/>
                </a:cxn>
                <a:cxn ang="0">
                  <a:pos x="0" y="30"/>
                </a:cxn>
                <a:cxn ang="0">
                  <a:pos x="4" y="36"/>
                </a:cxn>
                <a:cxn ang="0">
                  <a:pos x="6" y="42"/>
                </a:cxn>
                <a:cxn ang="0">
                  <a:pos x="16" y="48"/>
                </a:cxn>
                <a:cxn ang="0">
                  <a:pos x="16" y="54"/>
                </a:cxn>
                <a:cxn ang="0">
                  <a:pos x="22" y="54"/>
                </a:cxn>
                <a:cxn ang="0">
                  <a:pos x="26" y="64"/>
                </a:cxn>
                <a:cxn ang="0">
                  <a:pos x="34" y="68"/>
                </a:cxn>
                <a:cxn ang="0">
                  <a:pos x="42" y="54"/>
                </a:cxn>
                <a:cxn ang="0">
                  <a:pos x="50" y="54"/>
                </a:cxn>
                <a:cxn ang="0">
                  <a:pos x="58" y="50"/>
                </a:cxn>
                <a:cxn ang="0">
                  <a:pos x="66" y="56"/>
                </a:cxn>
                <a:cxn ang="0">
                  <a:pos x="72" y="64"/>
                </a:cxn>
                <a:cxn ang="0">
                  <a:pos x="72" y="68"/>
                </a:cxn>
                <a:cxn ang="0">
                  <a:pos x="72" y="80"/>
                </a:cxn>
                <a:cxn ang="0">
                  <a:pos x="70" y="86"/>
                </a:cxn>
                <a:cxn ang="0">
                  <a:pos x="78" y="82"/>
                </a:cxn>
                <a:cxn ang="0">
                  <a:pos x="82" y="82"/>
                </a:cxn>
                <a:cxn ang="0">
                  <a:pos x="90" y="82"/>
                </a:cxn>
                <a:cxn ang="0">
                  <a:pos x="92" y="102"/>
                </a:cxn>
                <a:cxn ang="0">
                  <a:pos x="96" y="102"/>
                </a:cxn>
                <a:cxn ang="0">
                  <a:pos x="102" y="104"/>
                </a:cxn>
                <a:cxn ang="0">
                  <a:pos x="108" y="96"/>
                </a:cxn>
                <a:cxn ang="0">
                  <a:pos x="116" y="96"/>
                </a:cxn>
                <a:cxn ang="0">
                  <a:pos x="118" y="90"/>
                </a:cxn>
                <a:cxn ang="0">
                  <a:pos x="116" y="86"/>
                </a:cxn>
                <a:cxn ang="0">
                  <a:pos x="116" y="80"/>
                </a:cxn>
                <a:cxn ang="0">
                  <a:pos x="124" y="82"/>
                </a:cxn>
                <a:cxn ang="0">
                  <a:pos x="118" y="76"/>
                </a:cxn>
                <a:cxn ang="0">
                  <a:pos x="120" y="68"/>
                </a:cxn>
                <a:cxn ang="0">
                  <a:pos x="120" y="64"/>
                </a:cxn>
                <a:cxn ang="0">
                  <a:pos x="116" y="62"/>
                </a:cxn>
                <a:cxn ang="0">
                  <a:pos x="114" y="52"/>
                </a:cxn>
                <a:cxn ang="0">
                  <a:pos x="116" y="44"/>
                </a:cxn>
                <a:cxn ang="0">
                  <a:pos x="112" y="34"/>
                </a:cxn>
                <a:cxn ang="0">
                  <a:pos x="106" y="32"/>
                </a:cxn>
                <a:cxn ang="0">
                  <a:pos x="112" y="24"/>
                </a:cxn>
                <a:cxn ang="0">
                  <a:pos x="102" y="18"/>
                </a:cxn>
                <a:cxn ang="0">
                  <a:pos x="106" y="12"/>
                </a:cxn>
                <a:cxn ang="0">
                  <a:pos x="102" y="8"/>
                </a:cxn>
                <a:cxn ang="0">
                  <a:pos x="94" y="4"/>
                </a:cxn>
                <a:cxn ang="0">
                  <a:pos x="90" y="12"/>
                </a:cxn>
                <a:cxn ang="0">
                  <a:pos x="84" y="10"/>
                </a:cxn>
                <a:cxn ang="0">
                  <a:pos x="74" y="14"/>
                </a:cxn>
                <a:cxn ang="0">
                  <a:pos x="72" y="10"/>
                </a:cxn>
                <a:cxn ang="0">
                  <a:pos x="64" y="14"/>
                </a:cxn>
                <a:cxn ang="0">
                  <a:pos x="60" y="8"/>
                </a:cxn>
                <a:cxn ang="0">
                  <a:pos x="50" y="6"/>
                </a:cxn>
                <a:cxn ang="0">
                  <a:pos x="44" y="8"/>
                </a:cxn>
                <a:cxn ang="0">
                  <a:pos x="38" y="2"/>
                </a:cxn>
                <a:cxn ang="0">
                  <a:pos x="32" y="2"/>
                </a:cxn>
              </a:cxnLst>
              <a:rect l="0" t="0" r="r" b="b"/>
              <a:pathLst>
                <a:path w="124" h="106">
                  <a:moveTo>
                    <a:pt x="22" y="0"/>
                  </a:moveTo>
                  <a:lnTo>
                    <a:pt x="22" y="2"/>
                  </a:lnTo>
                  <a:lnTo>
                    <a:pt x="22" y="4"/>
                  </a:lnTo>
                  <a:lnTo>
                    <a:pt x="22" y="6"/>
                  </a:lnTo>
                  <a:lnTo>
                    <a:pt x="20" y="6"/>
                  </a:lnTo>
                  <a:lnTo>
                    <a:pt x="18" y="6"/>
                  </a:lnTo>
                  <a:lnTo>
                    <a:pt x="16" y="8"/>
                  </a:lnTo>
                  <a:lnTo>
                    <a:pt x="16" y="10"/>
                  </a:lnTo>
                  <a:lnTo>
                    <a:pt x="18" y="12"/>
                  </a:lnTo>
                  <a:lnTo>
                    <a:pt x="20" y="12"/>
                  </a:lnTo>
                  <a:lnTo>
                    <a:pt x="20" y="14"/>
                  </a:lnTo>
                  <a:lnTo>
                    <a:pt x="22" y="14"/>
                  </a:lnTo>
                  <a:lnTo>
                    <a:pt x="22" y="16"/>
                  </a:lnTo>
                  <a:lnTo>
                    <a:pt x="22" y="18"/>
                  </a:lnTo>
                  <a:lnTo>
                    <a:pt x="20" y="20"/>
                  </a:lnTo>
                  <a:lnTo>
                    <a:pt x="18" y="20"/>
                  </a:lnTo>
                  <a:lnTo>
                    <a:pt x="16" y="20"/>
                  </a:lnTo>
                  <a:lnTo>
                    <a:pt x="14" y="20"/>
                  </a:lnTo>
                  <a:lnTo>
                    <a:pt x="12" y="20"/>
                  </a:lnTo>
                  <a:lnTo>
                    <a:pt x="10" y="22"/>
                  </a:lnTo>
                  <a:lnTo>
                    <a:pt x="8" y="22"/>
                  </a:lnTo>
                  <a:lnTo>
                    <a:pt x="6" y="22"/>
                  </a:lnTo>
                  <a:lnTo>
                    <a:pt x="4" y="22"/>
                  </a:lnTo>
                  <a:lnTo>
                    <a:pt x="2" y="22"/>
                  </a:lnTo>
                  <a:lnTo>
                    <a:pt x="2" y="26"/>
                  </a:lnTo>
                  <a:lnTo>
                    <a:pt x="2" y="28"/>
                  </a:lnTo>
                  <a:lnTo>
                    <a:pt x="0" y="30"/>
                  </a:lnTo>
                  <a:lnTo>
                    <a:pt x="0" y="32"/>
                  </a:lnTo>
                  <a:lnTo>
                    <a:pt x="2" y="34"/>
                  </a:lnTo>
                  <a:lnTo>
                    <a:pt x="2" y="36"/>
                  </a:lnTo>
                  <a:lnTo>
                    <a:pt x="4" y="36"/>
                  </a:lnTo>
                  <a:lnTo>
                    <a:pt x="6" y="36"/>
                  </a:lnTo>
                  <a:lnTo>
                    <a:pt x="6" y="38"/>
                  </a:lnTo>
                  <a:lnTo>
                    <a:pt x="6" y="40"/>
                  </a:lnTo>
                  <a:lnTo>
                    <a:pt x="6" y="42"/>
                  </a:lnTo>
                  <a:lnTo>
                    <a:pt x="6" y="44"/>
                  </a:lnTo>
                  <a:lnTo>
                    <a:pt x="6" y="46"/>
                  </a:lnTo>
                  <a:lnTo>
                    <a:pt x="8" y="48"/>
                  </a:lnTo>
                  <a:lnTo>
                    <a:pt x="10" y="48"/>
                  </a:lnTo>
                  <a:lnTo>
                    <a:pt x="12" y="48"/>
                  </a:lnTo>
                  <a:lnTo>
                    <a:pt x="14" y="48"/>
                  </a:lnTo>
                  <a:lnTo>
                    <a:pt x="14" y="50"/>
                  </a:lnTo>
                  <a:lnTo>
                    <a:pt x="16" y="48"/>
                  </a:lnTo>
                  <a:lnTo>
                    <a:pt x="16" y="50"/>
                  </a:lnTo>
                  <a:lnTo>
                    <a:pt x="16" y="52"/>
                  </a:lnTo>
                  <a:lnTo>
                    <a:pt x="16" y="54"/>
                  </a:lnTo>
                  <a:lnTo>
                    <a:pt x="18" y="56"/>
                  </a:lnTo>
                  <a:lnTo>
                    <a:pt x="18" y="54"/>
                  </a:lnTo>
                  <a:lnTo>
                    <a:pt x="20" y="54"/>
                  </a:lnTo>
                  <a:lnTo>
                    <a:pt x="22" y="54"/>
                  </a:lnTo>
                  <a:lnTo>
                    <a:pt x="22" y="52"/>
                  </a:lnTo>
                  <a:lnTo>
                    <a:pt x="22" y="54"/>
                  </a:lnTo>
                  <a:lnTo>
                    <a:pt x="22" y="56"/>
                  </a:lnTo>
                  <a:lnTo>
                    <a:pt x="24" y="60"/>
                  </a:lnTo>
                  <a:lnTo>
                    <a:pt x="24" y="62"/>
                  </a:lnTo>
                  <a:lnTo>
                    <a:pt x="26" y="64"/>
                  </a:lnTo>
                  <a:lnTo>
                    <a:pt x="28" y="66"/>
                  </a:lnTo>
                  <a:lnTo>
                    <a:pt x="28" y="68"/>
                  </a:lnTo>
                  <a:lnTo>
                    <a:pt x="30" y="68"/>
                  </a:lnTo>
                  <a:lnTo>
                    <a:pt x="32" y="68"/>
                  </a:lnTo>
                  <a:lnTo>
                    <a:pt x="34" y="68"/>
                  </a:lnTo>
                  <a:lnTo>
                    <a:pt x="34" y="66"/>
                  </a:lnTo>
                  <a:lnTo>
                    <a:pt x="36" y="64"/>
                  </a:lnTo>
                  <a:lnTo>
                    <a:pt x="38" y="62"/>
                  </a:lnTo>
                  <a:lnTo>
                    <a:pt x="40" y="58"/>
                  </a:lnTo>
                  <a:lnTo>
                    <a:pt x="40" y="56"/>
                  </a:lnTo>
                  <a:lnTo>
                    <a:pt x="42" y="56"/>
                  </a:lnTo>
                  <a:lnTo>
                    <a:pt x="42" y="54"/>
                  </a:lnTo>
                  <a:lnTo>
                    <a:pt x="46" y="54"/>
                  </a:lnTo>
                  <a:lnTo>
                    <a:pt x="48" y="54"/>
                  </a:lnTo>
                  <a:lnTo>
                    <a:pt x="50" y="54"/>
                  </a:lnTo>
                  <a:lnTo>
                    <a:pt x="50" y="52"/>
                  </a:lnTo>
                  <a:lnTo>
                    <a:pt x="52" y="52"/>
                  </a:lnTo>
                  <a:lnTo>
                    <a:pt x="52" y="50"/>
                  </a:lnTo>
                  <a:lnTo>
                    <a:pt x="56" y="50"/>
                  </a:lnTo>
                  <a:lnTo>
                    <a:pt x="58" y="50"/>
                  </a:lnTo>
                  <a:lnTo>
                    <a:pt x="60" y="50"/>
                  </a:lnTo>
                  <a:lnTo>
                    <a:pt x="62" y="50"/>
                  </a:lnTo>
                  <a:lnTo>
                    <a:pt x="64" y="52"/>
                  </a:lnTo>
                  <a:lnTo>
                    <a:pt x="66" y="54"/>
                  </a:lnTo>
                  <a:lnTo>
                    <a:pt x="66" y="56"/>
                  </a:lnTo>
                  <a:lnTo>
                    <a:pt x="68" y="58"/>
                  </a:lnTo>
                  <a:lnTo>
                    <a:pt x="68" y="60"/>
                  </a:lnTo>
                  <a:lnTo>
                    <a:pt x="70" y="62"/>
                  </a:lnTo>
                  <a:lnTo>
                    <a:pt x="72" y="64"/>
                  </a:lnTo>
                  <a:lnTo>
                    <a:pt x="72" y="66"/>
                  </a:lnTo>
                  <a:lnTo>
                    <a:pt x="72" y="68"/>
                  </a:lnTo>
                  <a:lnTo>
                    <a:pt x="74" y="70"/>
                  </a:lnTo>
                  <a:lnTo>
                    <a:pt x="74" y="72"/>
                  </a:lnTo>
                  <a:lnTo>
                    <a:pt x="74" y="74"/>
                  </a:lnTo>
                  <a:lnTo>
                    <a:pt x="74" y="76"/>
                  </a:lnTo>
                  <a:lnTo>
                    <a:pt x="74" y="78"/>
                  </a:lnTo>
                  <a:lnTo>
                    <a:pt x="72" y="80"/>
                  </a:lnTo>
                  <a:lnTo>
                    <a:pt x="70" y="82"/>
                  </a:lnTo>
                  <a:lnTo>
                    <a:pt x="70" y="84"/>
                  </a:lnTo>
                  <a:lnTo>
                    <a:pt x="70" y="86"/>
                  </a:lnTo>
                  <a:lnTo>
                    <a:pt x="72" y="84"/>
                  </a:lnTo>
                  <a:lnTo>
                    <a:pt x="74" y="84"/>
                  </a:lnTo>
                  <a:lnTo>
                    <a:pt x="76" y="82"/>
                  </a:lnTo>
                  <a:lnTo>
                    <a:pt x="78" y="82"/>
                  </a:lnTo>
                  <a:lnTo>
                    <a:pt x="80" y="82"/>
                  </a:lnTo>
                  <a:lnTo>
                    <a:pt x="82" y="82"/>
                  </a:lnTo>
                  <a:lnTo>
                    <a:pt x="84" y="80"/>
                  </a:lnTo>
                  <a:lnTo>
                    <a:pt x="86" y="80"/>
                  </a:lnTo>
                  <a:lnTo>
                    <a:pt x="88" y="80"/>
                  </a:lnTo>
                  <a:lnTo>
                    <a:pt x="88" y="82"/>
                  </a:lnTo>
                  <a:lnTo>
                    <a:pt x="90" y="82"/>
                  </a:lnTo>
                  <a:lnTo>
                    <a:pt x="90" y="84"/>
                  </a:lnTo>
                  <a:lnTo>
                    <a:pt x="92" y="86"/>
                  </a:lnTo>
                  <a:lnTo>
                    <a:pt x="94" y="90"/>
                  </a:lnTo>
                  <a:lnTo>
                    <a:pt x="94" y="92"/>
                  </a:lnTo>
                  <a:lnTo>
                    <a:pt x="94" y="96"/>
                  </a:lnTo>
                  <a:lnTo>
                    <a:pt x="92" y="100"/>
                  </a:lnTo>
                  <a:lnTo>
                    <a:pt x="92" y="102"/>
                  </a:lnTo>
                  <a:lnTo>
                    <a:pt x="94" y="102"/>
                  </a:lnTo>
                  <a:lnTo>
                    <a:pt x="96" y="102"/>
                  </a:lnTo>
                  <a:lnTo>
                    <a:pt x="96" y="104"/>
                  </a:lnTo>
                  <a:lnTo>
                    <a:pt x="98" y="106"/>
                  </a:lnTo>
                  <a:lnTo>
                    <a:pt x="100" y="106"/>
                  </a:lnTo>
                  <a:lnTo>
                    <a:pt x="102" y="104"/>
                  </a:lnTo>
                  <a:lnTo>
                    <a:pt x="102" y="102"/>
                  </a:lnTo>
                  <a:lnTo>
                    <a:pt x="104" y="100"/>
                  </a:lnTo>
                  <a:lnTo>
                    <a:pt x="104" y="98"/>
                  </a:lnTo>
                  <a:lnTo>
                    <a:pt x="104" y="96"/>
                  </a:lnTo>
                  <a:lnTo>
                    <a:pt x="106" y="96"/>
                  </a:lnTo>
                  <a:lnTo>
                    <a:pt x="108" y="96"/>
                  </a:lnTo>
                  <a:lnTo>
                    <a:pt x="110" y="98"/>
                  </a:lnTo>
                  <a:lnTo>
                    <a:pt x="112" y="98"/>
                  </a:lnTo>
                  <a:lnTo>
                    <a:pt x="114" y="98"/>
                  </a:lnTo>
                  <a:lnTo>
                    <a:pt x="116" y="98"/>
                  </a:lnTo>
                  <a:lnTo>
                    <a:pt x="116" y="96"/>
                  </a:lnTo>
                  <a:lnTo>
                    <a:pt x="116" y="94"/>
                  </a:lnTo>
                  <a:lnTo>
                    <a:pt x="116" y="92"/>
                  </a:lnTo>
                  <a:lnTo>
                    <a:pt x="116" y="90"/>
                  </a:lnTo>
                  <a:lnTo>
                    <a:pt x="118" y="90"/>
                  </a:lnTo>
                  <a:lnTo>
                    <a:pt x="120" y="90"/>
                  </a:lnTo>
                  <a:lnTo>
                    <a:pt x="118" y="88"/>
                  </a:lnTo>
                  <a:lnTo>
                    <a:pt x="116" y="86"/>
                  </a:lnTo>
                  <a:lnTo>
                    <a:pt x="114" y="84"/>
                  </a:lnTo>
                  <a:lnTo>
                    <a:pt x="112" y="82"/>
                  </a:lnTo>
                  <a:lnTo>
                    <a:pt x="114" y="82"/>
                  </a:lnTo>
                  <a:lnTo>
                    <a:pt x="114" y="80"/>
                  </a:lnTo>
                  <a:lnTo>
                    <a:pt x="116" y="80"/>
                  </a:lnTo>
                  <a:lnTo>
                    <a:pt x="118" y="82"/>
                  </a:lnTo>
                  <a:lnTo>
                    <a:pt x="120" y="82"/>
                  </a:lnTo>
                  <a:lnTo>
                    <a:pt x="122" y="82"/>
                  </a:lnTo>
                  <a:lnTo>
                    <a:pt x="122" y="84"/>
                  </a:lnTo>
                  <a:lnTo>
                    <a:pt x="124" y="84"/>
                  </a:lnTo>
                  <a:lnTo>
                    <a:pt x="124" y="82"/>
                  </a:lnTo>
                  <a:lnTo>
                    <a:pt x="124" y="80"/>
                  </a:lnTo>
                  <a:lnTo>
                    <a:pt x="124" y="78"/>
                  </a:lnTo>
                  <a:lnTo>
                    <a:pt x="122" y="78"/>
                  </a:lnTo>
                  <a:lnTo>
                    <a:pt x="122" y="76"/>
                  </a:lnTo>
                  <a:lnTo>
                    <a:pt x="120" y="76"/>
                  </a:lnTo>
                  <a:lnTo>
                    <a:pt x="118" y="76"/>
                  </a:lnTo>
                  <a:lnTo>
                    <a:pt x="118" y="74"/>
                  </a:lnTo>
                  <a:lnTo>
                    <a:pt x="118" y="72"/>
                  </a:lnTo>
                  <a:lnTo>
                    <a:pt x="120" y="70"/>
                  </a:lnTo>
                  <a:lnTo>
                    <a:pt x="122" y="68"/>
                  </a:lnTo>
                  <a:lnTo>
                    <a:pt x="120" y="68"/>
                  </a:lnTo>
                  <a:lnTo>
                    <a:pt x="118" y="66"/>
                  </a:lnTo>
                  <a:lnTo>
                    <a:pt x="120" y="66"/>
                  </a:lnTo>
                  <a:lnTo>
                    <a:pt x="120" y="64"/>
                  </a:lnTo>
                  <a:lnTo>
                    <a:pt x="120" y="62"/>
                  </a:lnTo>
                  <a:lnTo>
                    <a:pt x="118" y="62"/>
                  </a:lnTo>
                  <a:lnTo>
                    <a:pt x="116" y="62"/>
                  </a:lnTo>
                  <a:lnTo>
                    <a:pt x="116" y="60"/>
                  </a:lnTo>
                  <a:lnTo>
                    <a:pt x="116" y="56"/>
                  </a:lnTo>
                  <a:lnTo>
                    <a:pt x="114" y="54"/>
                  </a:lnTo>
                  <a:lnTo>
                    <a:pt x="114" y="52"/>
                  </a:lnTo>
                  <a:lnTo>
                    <a:pt x="116" y="50"/>
                  </a:lnTo>
                  <a:lnTo>
                    <a:pt x="118" y="50"/>
                  </a:lnTo>
                  <a:lnTo>
                    <a:pt x="118" y="48"/>
                  </a:lnTo>
                  <a:lnTo>
                    <a:pt x="120" y="48"/>
                  </a:lnTo>
                  <a:lnTo>
                    <a:pt x="116" y="44"/>
                  </a:lnTo>
                  <a:lnTo>
                    <a:pt x="114" y="42"/>
                  </a:lnTo>
                  <a:lnTo>
                    <a:pt x="112" y="40"/>
                  </a:lnTo>
                  <a:lnTo>
                    <a:pt x="112" y="38"/>
                  </a:lnTo>
                  <a:lnTo>
                    <a:pt x="112" y="36"/>
                  </a:lnTo>
                  <a:lnTo>
                    <a:pt x="112" y="34"/>
                  </a:lnTo>
                  <a:lnTo>
                    <a:pt x="112" y="32"/>
                  </a:lnTo>
                  <a:lnTo>
                    <a:pt x="110" y="32"/>
                  </a:lnTo>
                  <a:lnTo>
                    <a:pt x="108" y="32"/>
                  </a:lnTo>
                  <a:lnTo>
                    <a:pt x="106" y="32"/>
                  </a:lnTo>
                  <a:lnTo>
                    <a:pt x="108" y="30"/>
                  </a:lnTo>
                  <a:lnTo>
                    <a:pt x="108" y="28"/>
                  </a:lnTo>
                  <a:lnTo>
                    <a:pt x="110" y="26"/>
                  </a:lnTo>
                  <a:lnTo>
                    <a:pt x="110" y="24"/>
                  </a:lnTo>
                  <a:lnTo>
                    <a:pt x="112" y="24"/>
                  </a:lnTo>
                  <a:lnTo>
                    <a:pt x="108" y="22"/>
                  </a:lnTo>
                  <a:lnTo>
                    <a:pt x="106" y="20"/>
                  </a:lnTo>
                  <a:lnTo>
                    <a:pt x="104" y="20"/>
                  </a:lnTo>
                  <a:lnTo>
                    <a:pt x="104" y="18"/>
                  </a:lnTo>
                  <a:lnTo>
                    <a:pt x="102" y="18"/>
                  </a:lnTo>
                  <a:lnTo>
                    <a:pt x="104" y="16"/>
                  </a:lnTo>
                  <a:lnTo>
                    <a:pt x="104" y="14"/>
                  </a:lnTo>
                  <a:lnTo>
                    <a:pt x="104" y="12"/>
                  </a:lnTo>
                  <a:lnTo>
                    <a:pt x="106" y="12"/>
                  </a:lnTo>
                  <a:lnTo>
                    <a:pt x="104" y="12"/>
                  </a:lnTo>
                  <a:lnTo>
                    <a:pt x="104" y="10"/>
                  </a:lnTo>
                  <a:lnTo>
                    <a:pt x="102" y="10"/>
                  </a:lnTo>
                  <a:lnTo>
                    <a:pt x="102" y="8"/>
                  </a:lnTo>
                  <a:lnTo>
                    <a:pt x="102" y="6"/>
                  </a:lnTo>
                  <a:lnTo>
                    <a:pt x="100" y="4"/>
                  </a:lnTo>
                  <a:lnTo>
                    <a:pt x="98" y="4"/>
                  </a:lnTo>
                  <a:lnTo>
                    <a:pt x="98" y="2"/>
                  </a:lnTo>
                  <a:lnTo>
                    <a:pt x="96" y="4"/>
                  </a:lnTo>
                  <a:lnTo>
                    <a:pt x="94" y="4"/>
                  </a:lnTo>
                  <a:lnTo>
                    <a:pt x="94" y="6"/>
                  </a:lnTo>
                  <a:lnTo>
                    <a:pt x="94" y="8"/>
                  </a:lnTo>
                  <a:lnTo>
                    <a:pt x="94" y="10"/>
                  </a:lnTo>
                  <a:lnTo>
                    <a:pt x="92" y="10"/>
                  </a:lnTo>
                  <a:lnTo>
                    <a:pt x="92" y="12"/>
                  </a:lnTo>
                  <a:lnTo>
                    <a:pt x="90" y="12"/>
                  </a:lnTo>
                  <a:lnTo>
                    <a:pt x="88" y="12"/>
                  </a:lnTo>
                  <a:lnTo>
                    <a:pt x="86" y="12"/>
                  </a:lnTo>
                  <a:lnTo>
                    <a:pt x="86" y="10"/>
                  </a:lnTo>
                  <a:lnTo>
                    <a:pt x="84" y="10"/>
                  </a:lnTo>
                  <a:lnTo>
                    <a:pt x="82" y="8"/>
                  </a:lnTo>
                  <a:lnTo>
                    <a:pt x="80" y="8"/>
                  </a:lnTo>
                  <a:lnTo>
                    <a:pt x="78" y="8"/>
                  </a:lnTo>
                  <a:lnTo>
                    <a:pt x="76" y="10"/>
                  </a:lnTo>
                  <a:lnTo>
                    <a:pt x="76" y="12"/>
                  </a:lnTo>
                  <a:lnTo>
                    <a:pt x="74" y="14"/>
                  </a:lnTo>
                  <a:lnTo>
                    <a:pt x="74" y="16"/>
                  </a:lnTo>
                  <a:lnTo>
                    <a:pt x="74" y="14"/>
                  </a:lnTo>
                  <a:lnTo>
                    <a:pt x="72" y="14"/>
                  </a:lnTo>
                  <a:lnTo>
                    <a:pt x="72" y="12"/>
                  </a:lnTo>
                  <a:lnTo>
                    <a:pt x="72" y="10"/>
                  </a:lnTo>
                  <a:lnTo>
                    <a:pt x="70" y="10"/>
                  </a:lnTo>
                  <a:lnTo>
                    <a:pt x="70" y="8"/>
                  </a:lnTo>
                  <a:lnTo>
                    <a:pt x="68" y="8"/>
                  </a:lnTo>
                  <a:lnTo>
                    <a:pt x="66" y="8"/>
                  </a:lnTo>
                  <a:lnTo>
                    <a:pt x="66" y="10"/>
                  </a:lnTo>
                  <a:lnTo>
                    <a:pt x="64" y="10"/>
                  </a:lnTo>
                  <a:lnTo>
                    <a:pt x="64" y="14"/>
                  </a:lnTo>
                  <a:lnTo>
                    <a:pt x="62" y="14"/>
                  </a:lnTo>
                  <a:lnTo>
                    <a:pt x="60" y="12"/>
                  </a:lnTo>
                  <a:lnTo>
                    <a:pt x="60" y="10"/>
                  </a:lnTo>
                  <a:lnTo>
                    <a:pt x="60" y="8"/>
                  </a:lnTo>
                  <a:lnTo>
                    <a:pt x="60" y="6"/>
                  </a:lnTo>
                  <a:lnTo>
                    <a:pt x="56" y="6"/>
                  </a:lnTo>
                  <a:lnTo>
                    <a:pt x="54" y="6"/>
                  </a:lnTo>
                  <a:lnTo>
                    <a:pt x="52" y="6"/>
                  </a:lnTo>
                  <a:lnTo>
                    <a:pt x="50" y="6"/>
                  </a:lnTo>
                  <a:lnTo>
                    <a:pt x="48" y="6"/>
                  </a:lnTo>
                  <a:lnTo>
                    <a:pt x="46" y="8"/>
                  </a:lnTo>
                  <a:lnTo>
                    <a:pt x="44" y="8"/>
                  </a:lnTo>
                  <a:lnTo>
                    <a:pt x="42" y="8"/>
                  </a:lnTo>
                  <a:lnTo>
                    <a:pt x="40" y="6"/>
                  </a:lnTo>
                  <a:lnTo>
                    <a:pt x="40" y="4"/>
                  </a:lnTo>
                  <a:lnTo>
                    <a:pt x="38" y="4"/>
                  </a:lnTo>
                  <a:lnTo>
                    <a:pt x="38" y="2"/>
                  </a:lnTo>
                  <a:lnTo>
                    <a:pt x="38" y="4"/>
                  </a:lnTo>
                  <a:lnTo>
                    <a:pt x="36" y="4"/>
                  </a:lnTo>
                  <a:lnTo>
                    <a:pt x="34" y="4"/>
                  </a:lnTo>
                  <a:lnTo>
                    <a:pt x="32" y="4"/>
                  </a:lnTo>
                  <a:lnTo>
                    <a:pt x="32" y="2"/>
                  </a:lnTo>
                  <a:lnTo>
                    <a:pt x="30" y="0"/>
                  </a:lnTo>
                  <a:lnTo>
                    <a:pt x="22" y="0"/>
                  </a:lnTo>
                  <a:close/>
                </a:path>
              </a:pathLst>
            </a:custGeom>
            <a:grpFill/>
            <a:ln w="3175">
              <a:solidFill>
                <a:schemeClr val="bg1"/>
              </a:solidFill>
              <a:round/>
              <a:headEnd/>
              <a:tailEnd/>
            </a:ln>
          </p:spPr>
          <p:txBody>
            <a:bodyPr/>
            <a:lstStyle/>
            <a:p>
              <a:endParaRPr lang="en-US" dirty="0"/>
            </a:p>
          </p:txBody>
        </p:sp>
        <p:sp>
          <p:nvSpPr>
            <p:cNvPr id="764" name="Freeform 85"/>
            <p:cNvSpPr>
              <a:spLocks noChangeAspect="1"/>
            </p:cNvSpPr>
            <p:nvPr/>
          </p:nvSpPr>
          <p:spPr bwMode="auto">
            <a:xfrm>
              <a:off x="2403" y="1887"/>
              <a:ext cx="204" cy="240"/>
            </a:xfrm>
            <a:custGeom>
              <a:avLst/>
              <a:gdLst/>
              <a:ahLst/>
              <a:cxnLst>
                <a:cxn ang="0">
                  <a:pos x="4" y="120"/>
                </a:cxn>
                <a:cxn ang="0">
                  <a:pos x="6" y="128"/>
                </a:cxn>
                <a:cxn ang="0">
                  <a:pos x="10" y="132"/>
                </a:cxn>
                <a:cxn ang="0">
                  <a:pos x="10" y="142"/>
                </a:cxn>
                <a:cxn ang="0">
                  <a:pos x="8" y="144"/>
                </a:cxn>
                <a:cxn ang="0">
                  <a:pos x="8" y="150"/>
                </a:cxn>
                <a:cxn ang="0">
                  <a:pos x="8" y="154"/>
                </a:cxn>
                <a:cxn ang="0">
                  <a:pos x="12" y="176"/>
                </a:cxn>
                <a:cxn ang="0">
                  <a:pos x="10" y="190"/>
                </a:cxn>
                <a:cxn ang="0">
                  <a:pos x="8" y="194"/>
                </a:cxn>
                <a:cxn ang="0">
                  <a:pos x="4" y="214"/>
                </a:cxn>
                <a:cxn ang="0">
                  <a:pos x="8" y="206"/>
                </a:cxn>
                <a:cxn ang="0">
                  <a:pos x="16" y="206"/>
                </a:cxn>
                <a:cxn ang="0">
                  <a:pos x="24" y="204"/>
                </a:cxn>
                <a:cxn ang="0">
                  <a:pos x="28" y="202"/>
                </a:cxn>
                <a:cxn ang="0">
                  <a:pos x="32" y="202"/>
                </a:cxn>
                <a:cxn ang="0">
                  <a:pos x="42" y="204"/>
                </a:cxn>
                <a:cxn ang="0">
                  <a:pos x="50" y="212"/>
                </a:cxn>
                <a:cxn ang="0">
                  <a:pos x="58" y="214"/>
                </a:cxn>
                <a:cxn ang="0">
                  <a:pos x="58" y="224"/>
                </a:cxn>
                <a:cxn ang="0">
                  <a:pos x="64" y="228"/>
                </a:cxn>
                <a:cxn ang="0">
                  <a:pos x="70" y="234"/>
                </a:cxn>
                <a:cxn ang="0">
                  <a:pos x="74" y="238"/>
                </a:cxn>
                <a:cxn ang="0">
                  <a:pos x="82" y="238"/>
                </a:cxn>
                <a:cxn ang="0">
                  <a:pos x="82" y="228"/>
                </a:cxn>
                <a:cxn ang="0">
                  <a:pos x="92" y="224"/>
                </a:cxn>
                <a:cxn ang="0">
                  <a:pos x="100" y="228"/>
                </a:cxn>
                <a:cxn ang="0">
                  <a:pos x="106" y="226"/>
                </a:cxn>
                <a:cxn ang="0">
                  <a:pos x="110" y="228"/>
                </a:cxn>
                <a:cxn ang="0">
                  <a:pos x="122" y="226"/>
                </a:cxn>
                <a:cxn ang="0">
                  <a:pos x="126" y="224"/>
                </a:cxn>
                <a:cxn ang="0">
                  <a:pos x="150" y="224"/>
                </a:cxn>
                <a:cxn ang="0">
                  <a:pos x="176" y="224"/>
                </a:cxn>
                <a:cxn ang="0">
                  <a:pos x="188" y="224"/>
                </a:cxn>
                <a:cxn ang="0">
                  <a:pos x="190" y="214"/>
                </a:cxn>
                <a:cxn ang="0">
                  <a:pos x="188" y="206"/>
                </a:cxn>
                <a:cxn ang="0">
                  <a:pos x="182" y="130"/>
                </a:cxn>
                <a:cxn ang="0">
                  <a:pos x="178" y="72"/>
                </a:cxn>
                <a:cxn ang="0">
                  <a:pos x="176" y="46"/>
                </a:cxn>
                <a:cxn ang="0">
                  <a:pos x="180" y="42"/>
                </a:cxn>
                <a:cxn ang="0">
                  <a:pos x="202" y="42"/>
                </a:cxn>
                <a:cxn ang="0">
                  <a:pos x="190" y="32"/>
                </a:cxn>
                <a:cxn ang="0">
                  <a:pos x="160" y="12"/>
                </a:cxn>
                <a:cxn ang="0">
                  <a:pos x="144" y="0"/>
                </a:cxn>
                <a:cxn ang="0">
                  <a:pos x="142" y="10"/>
                </a:cxn>
                <a:cxn ang="0">
                  <a:pos x="140" y="12"/>
                </a:cxn>
                <a:cxn ang="0">
                  <a:pos x="136" y="22"/>
                </a:cxn>
                <a:cxn ang="0">
                  <a:pos x="104" y="22"/>
                </a:cxn>
                <a:cxn ang="0">
                  <a:pos x="88" y="22"/>
                </a:cxn>
                <a:cxn ang="0">
                  <a:pos x="86" y="26"/>
                </a:cxn>
                <a:cxn ang="0">
                  <a:pos x="84" y="32"/>
                </a:cxn>
                <a:cxn ang="0">
                  <a:pos x="84" y="66"/>
                </a:cxn>
                <a:cxn ang="0">
                  <a:pos x="80" y="76"/>
                </a:cxn>
                <a:cxn ang="0">
                  <a:pos x="72" y="76"/>
                </a:cxn>
                <a:cxn ang="0">
                  <a:pos x="66" y="86"/>
                </a:cxn>
                <a:cxn ang="0">
                  <a:pos x="66" y="104"/>
                </a:cxn>
                <a:cxn ang="0">
                  <a:pos x="66" y="112"/>
                </a:cxn>
                <a:cxn ang="0">
                  <a:pos x="28" y="114"/>
                </a:cxn>
                <a:cxn ang="0">
                  <a:pos x="6" y="114"/>
                </a:cxn>
                <a:cxn ang="0">
                  <a:pos x="0" y="116"/>
                </a:cxn>
              </a:cxnLst>
              <a:rect l="0" t="0" r="r" b="b"/>
              <a:pathLst>
                <a:path w="204" h="240">
                  <a:moveTo>
                    <a:pt x="0" y="118"/>
                  </a:moveTo>
                  <a:lnTo>
                    <a:pt x="0" y="118"/>
                  </a:lnTo>
                  <a:lnTo>
                    <a:pt x="2" y="118"/>
                  </a:lnTo>
                  <a:lnTo>
                    <a:pt x="4" y="118"/>
                  </a:lnTo>
                  <a:lnTo>
                    <a:pt x="4" y="120"/>
                  </a:lnTo>
                  <a:lnTo>
                    <a:pt x="4" y="122"/>
                  </a:lnTo>
                  <a:lnTo>
                    <a:pt x="4" y="124"/>
                  </a:lnTo>
                  <a:lnTo>
                    <a:pt x="4" y="126"/>
                  </a:lnTo>
                  <a:lnTo>
                    <a:pt x="6" y="128"/>
                  </a:lnTo>
                  <a:lnTo>
                    <a:pt x="6" y="126"/>
                  </a:lnTo>
                  <a:lnTo>
                    <a:pt x="8" y="126"/>
                  </a:lnTo>
                  <a:lnTo>
                    <a:pt x="8" y="124"/>
                  </a:lnTo>
                  <a:lnTo>
                    <a:pt x="10" y="128"/>
                  </a:lnTo>
                  <a:lnTo>
                    <a:pt x="10" y="130"/>
                  </a:lnTo>
                  <a:lnTo>
                    <a:pt x="10" y="132"/>
                  </a:lnTo>
                  <a:lnTo>
                    <a:pt x="12" y="132"/>
                  </a:lnTo>
                  <a:lnTo>
                    <a:pt x="10" y="134"/>
                  </a:lnTo>
                  <a:lnTo>
                    <a:pt x="10" y="136"/>
                  </a:lnTo>
                  <a:lnTo>
                    <a:pt x="10" y="140"/>
                  </a:lnTo>
                  <a:lnTo>
                    <a:pt x="10" y="142"/>
                  </a:lnTo>
                  <a:lnTo>
                    <a:pt x="10" y="144"/>
                  </a:lnTo>
                  <a:lnTo>
                    <a:pt x="8" y="144"/>
                  </a:lnTo>
                  <a:lnTo>
                    <a:pt x="8" y="146"/>
                  </a:lnTo>
                  <a:lnTo>
                    <a:pt x="8" y="148"/>
                  </a:lnTo>
                  <a:lnTo>
                    <a:pt x="8" y="150"/>
                  </a:lnTo>
                  <a:lnTo>
                    <a:pt x="6" y="150"/>
                  </a:lnTo>
                  <a:lnTo>
                    <a:pt x="6" y="152"/>
                  </a:lnTo>
                  <a:lnTo>
                    <a:pt x="8" y="154"/>
                  </a:lnTo>
                  <a:lnTo>
                    <a:pt x="10" y="156"/>
                  </a:lnTo>
                  <a:lnTo>
                    <a:pt x="10" y="160"/>
                  </a:lnTo>
                  <a:lnTo>
                    <a:pt x="12" y="162"/>
                  </a:lnTo>
                  <a:lnTo>
                    <a:pt x="14" y="166"/>
                  </a:lnTo>
                  <a:lnTo>
                    <a:pt x="14" y="168"/>
                  </a:lnTo>
                  <a:lnTo>
                    <a:pt x="14" y="174"/>
                  </a:lnTo>
                  <a:lnTo>
                    <a:pt x="12" y="176"/>
                  </a:lnTo>
                  <a:lnTo>
                    <a:pt x="12" y="178"/>
                  </a:lnTo>
                  <a:lnTo>
                    <a:pt x="12" y="180"/>
                  </a:lnTo>
                  <a:lnTo>
                    <a:pt x="12" y="182"/>
                  </a:lnTo>
                  <a:lnTo>
                    <a:pt x="12" y="184"/>
                  </a:lnTo>
                  <a:lnTo>
                    <a:pt x="12" y="186"/>
                  </a:lnTo>
                  <a:lnTo>
                    <a:pt x="10" y="188"/>
                  </a:lnTo>
                  <a:lnTo>
                    <a:pt x="10" y="190"/>
                  </a:lnTo>
                  <a:lnTo>
                    <a:pt x="10" y="192"/>
                  </a:lnTo>
                  <a:lnTo>
                    <a:pt x="10" y="194"/>
                  </a:lnTo>
                  <a:lnTo>
                    <a:pt x="8" y="194"/>
                  </a:lnTo>
                  <a:lnTo>
                    <a:pt x="8" y="196"/>
                  </a:lnTo>
                  <a:lnTo>
                    <a:pt x="6" y="198"/>
                  </a:lnTo>
                  <a:lnTo>
                    <a:pt x="6" y="200"/>
                  </a:lnTo>
                  <a:lnTo>
                    <a:pt x="6" y="202"/>
                  </a:lnTo>
                  <a:lnTo>
                    <a:pt x="4" y="204"/>
                  </a:lnTo>
                  <a:lnTo>
                    <a:pt x="4" y="206"/>
                  </a:lnTo>
                  <a:lnTo>
                    <a:pt x="4" y="210"/>
                  </a:lnTo>
                  <a:lnTo>
                    <a:pt x="4" y="214"/>
                  </a:lnTo>
                  <a:lnTo>
                    <a:pt x="4" y="216"/>
                  </a:lnTo>
                  <a:lnTo>
                    <a:pt x="6" y="216"/>
                  </a:lnTo>
                  <a:lnTo>
                    <a:pt x="6" y="214"/>
                  </a:lnTo>
                  <a:lnTo>
                    <a:pt x="6" y="212"/>
                  </a:lnTo>
                  <a:lnTo>
                    <a:pt x="6" y="210"/>
                  </a:lnTo>
                  <a:lnTo>
                    <a:pt x="8" y="210"/>
                  </a:lnTo>
                  <a:lnTo>
                    <a:pt x="8" y="208"/>
                  </a:lnTo>
                  <a:lnTo>
                    <a:pt x="8" y="206"/>
                  </a:lnTo>
                  <a:lnTo>
                    <a:pt x="10" y="204"/>
                  </a:lnTo>
                  <a:lnTo>
                    <a:pt x="12" y="204"/>
                  </a:lnTo>
                  <a:lnTo>
                    <a:pt x="14" y="204"/>
                  </a:lnTo>
                  <a:lnTo>
                    <a:pt x="16" y="204"/>
                  </a:lnTo>
                  <a:lnTo>
                    <a:pt x="16" y="206"/>
                  </a:lnTo>
                  <a:lnTo>
                    <a:pt x="18" y="204"/>
                  </a:lnTo>
                  <a:lnTo>
                    <a:pt x="20" y="204"/>
                  </a:lnTo>
                  <a:lnTo>
                    <a:pt x="22" y="204"/>
                  </a:lnTo>
                  <a:lnTo>
                    <a:pt x="24" y="204"/>
                  </a:lnTo>
                  <a:lnTo>
                    <a:pt x="26" y="204"/>
                  </a:lnTo>
                  <a:lnTo>
                    <a:pt x="28" y="204"/>
                  </a:lnTo>
                  <a:lnTo>
                    <a:pt x="28" y="202"/>
                  </a:lnTo>
                  <a:lnTo>
                    <a:pt x="28" y="200"/>
                  </a:lnTo>
                  <a:lnTo>
                    <a:pt x="30" y="202"/>
                  </a:lnTo>
                  <a:lnTo>
                    <a:pt x="32" y="202"/>
                  </a:lnTo>
                  <a:lnTo>
                    <a:pt x="32" y="204"/>
                  </a:lnTo>
                  <a:lnTo>
                    <a:pt x="34" y="204"/>
                  </a:lnTo>
                  <a:lnTo>
                    <a:pt x="36" y="204"/>
                  </a:lnTo>
                  <a:lnTo>
                    <a:pt x="38" y="204"/>
                  </a:lnTo>
                  <a:lnTo>
                    <a:pt x="42" y="204"/>
                  </a:lnTo>
                  <a:lnTo>
                    <a:pt x="44" y="206"/>
                  </a:lnTo>
                  <a:lnTo>
                    <a:pt x="46" y="208"/>
                  </a:lnTo>
                  <a:lnTo>
                    <a:pt x="48" y="210"/>
                  </a:lnTo>
                  <a:lnTo>
                    <a:pt x="48" y="212"/>
                  </a:lnTo>
                  <a:lnTo>
                    <a:pt x="48" y="214"/>
                  </a:lnTo>
                  <a:lnTo>
                    <a:pt x="50" y="212"/>
                  </a:lnTo>
                  <a:lnTo>
                    <a:pt x="52" y="212"/>
                  </a:lnTo>
                  <a:lnTo>
                    <a:pt x="54" y="212"/>
                  </a:lnTo>
                  <a:lnTo>
                    <a:pt x="56" y="212"/>
                  </a:lnTo>
                  <a:lnTo>
                    <a:pt x="58" y="214"/>
                  </a:lnTo>
                  <a:lnTo>
                    <a:pt x="58" y="216"/>
                  </a:lnTo>
                  <a:lnTo>
                    <a:pt x="58" y="218"/>
                  </a:lnTo>
                  <a:lnTo>
                    <a:pt x="58" y="222"/>
                  </a:lnTo>
                  <a:lnTo>
                    <a:pt x="58" y="224"/>
                  </a:lnTo>
                  <a:lnTo>
                    <a:pt x="60" y="224"/>
                  </a:lnTo>
                  <a:lnTo>
                    <a:pt x="60" y="226"/>
                  </a:lnTo>
                  <a:lnTo>
                    <a:pt x="62" y="226"/>
                  </a:lnTo>
                  <a:lnTo>
                    <a:pt x="64" y="226"/>
                  </a:lnTo>
                  <a:lnTo>
                    <a:pt x="64" y="228"/>
                  </a:lnTo>
                  <a:lnTo>
                    <a:pt x="64" y="230"/>
                  </a:lnTo>
                  <a:lnTo>
                    <a:pt x="66" y="230"/>
                  </a:lnTo>
                  <a:lnTo>
                    <a:pt x="66" y="232"/>
                  </a:lnTo>
                  <a:lnTo>
                    <a:pt x="68" y="232"/>
                  </a:lnTo>
                  <a:lnTo>
                    <a:pt x="70" y="234"/>
                  </a:lnTo>
                  <a:lnTo>
                    <a:pt x="72" y="234"/>
                  </a:lnTo>
                  <a:lnTo>
                    <a:pt x="72" y="236"/>
                  </a:lnTo>
                  <a:lnTo>
                    <a:pt x="74" y="236"/>
                  </a:lnTo>
                  <a:lnTo>
                    <a:pt x="74" y="238"/>
                  </a:lnTo>
                  <a:lnTo>
                    <a:pt x="76" y="238"/>
                  </a:lnTo>
                  <a:lnTo>
                    <a:pt x="76" y="240"/>
                  </a:lnTo>
                  <a:lnTo>
                    <a:pt x="78" y="240"/>
                  </a:lnTo>
                  <a:lnTo>
                    <a:pt x="82" y="238"/>
                  </a:lnTo>
                  <a:lnTo>
                    <a:pt x="84" y="236"/>
                  </a:lnTo>
                  <a:lnTo>
                    <a:pt x="84" y="234"/>
                  </a:lnTo>
                  <a:lnTo>
                    <a:pt x="82" y="234"/>
                  </a:lnTo>
                  <a:lnTo>
                    <a:pt x="82" y="230"/>
                  </a:lnTo>
                  <a:lnTo>
                    <a:pt x="82" y="228"/>
                  </a:lnTo>
                  <a:lnTo>
                    <a:pt x="84" y="226"/>
                  </a:lnTo>
                  <a:lnTo>
                    <a:pt x="84" y="224"/>
                  </a:lnTo>
                  <a:lnTo>
                    <a:pt x="86" y="224"/>
                  </a:lnTo>
                  <a:lnTo>
                    <a:pt x="88" y="224"/>
                  </a:lnTo>
                  <a:lnTo>
                    <a:pt x="90" y="224"/>
                  </a:lnTo>
                  <a:lnTo>
                    <a:pt x="92" y="224"/>
                  </a:lnTo>
                  <a:lnTo>
                    <a:pt x="94" y="226"/>
                  </a:lnTo>
                  <a:lnTo>
                    <a:pt x="94" y="228"/>
                  </a:lnTo>
                  <a:lnTo>
                    <a:pt x="96" y="230"/>
                  </a:lnTo>
                  <a:lnTo>
                    <a:pt x="98" y="232"/>
                  </a:lnTo>
                  <a:lnTo>
                    <a:pt x="98" y="230"/>
                  </a:lnTo>
                  <a:lnTo>
                    <a:pt x="100" y="228"/>
                  </a:lnTo>
                  <a:lnTo>
                    <a:pt x="100" y="226"/>
                  </a:lnTo>
                  <a:lnTo>
                    <a:pt x="102" y="226"/>
                  </a:lnTo>
                  <a:lnTo>
                    <a:pt x="104" y="226"/>
                  </a:lnTo>
                  <a:lnTo>
                    <a:pt x="106" y="226"/>
                  </a:lnTo>
                  <a:lnTo>
                    <a:pt x="108" y="226"/>
                  </a:lnTo>
                  <a:lnTo>
                    <a:pt x="110" y="228"/>
                  </a:lnTo>
                  <a:lnTo>
                    <a:pt x="112" y="228"/>
                  </a:lnTo>
                  <a:lnTo>
                    <a:pt x="114" y="228"/>
                  </a:lnTo>
                  <a:lnTo>
                    <a:pt x="118" y="228"/>
                  </a:lnTo>
                  <a:lnTo>
                    <a:pt x="118" y="226"/>
                  </a:lnTo>
                  <a:lnTo>
                    <a:pt x="120" y="226"/>
                  </a:lnTo>
                  <a:lnTo>
                    <a:pt x="122" y="226"/>
                  </a:lnTo>
                  <a:lnTo>
                    <a:pt x="122" y="224"/>
                  </a:lnTo>
                  <a:lnTo>
                    <a:pt x="124" y="224"/>
                  </a:lnTo>
                  <a:lnTo>
                    <a:pt x="124" y="222"/>
                  </a:lnTo>
                  <a:lnTo>
                    <a:pt x="126" y="224"/>
                  </a:lnTo>
                  <a:lnTo>
                    <a:pt x="126" y="226"/>
                  </a:lnTo>
                  <a:lnTo>
                    <a:pt x="130" y="226"/>
                  </a:lnTo>
                  <a:lnTo>
                    <a:pt x="136" y="224"/>
                  </a:lnTo>
                  <a:lnTo>
                    <a:pt x="142" y="224"/>
                  </a:lnTo>
                  <a:lnTo>
                    <a:pt x="146" y="224"/>
                  </a:lnTo>
                  <a:lnTo>
                    <a:pt x="150" y="224"/>
                  </a:lnTo>
                  <a:lnTo>
                    <a:pt x="154" y="224"/>
                  </a:lnTo>
                  <a:lnTo>
                    <a:pt x="158" y="224"/>
                  </a:lnTo>
                  <a:lnTo>
                    <a:pt x="162" y="224"/>
                  </a:lnTo>
                  <a:lnTo>
                    <a:pt x="164" y="224"/>
                  </a:lnTo>
                  <a:lnTo>
                    <a:pt x="168" y="224"/>
                  </a:lnTo>
                  <a:lnTo>
                    <a:pt x="170" y="224"/>
                  </a:lnTo>
                  <a:lnTo>
                    <a:pt x="172" y="224"/>
                  </a:lnTo>
                  <a:lnTo>
                    <a:pt x="176" y="224"/>
                  </a:lnTo>
                  <a:lnTo>
                    <a:pt x="180" y="224"/>
                  </a:lnTo>
                  <a:lnTo>
                    <a:pt x="182" y="224"/>
                  </a:lnTo>
                  <a:lnTo>
                    <a:pt x="186" y="224"/>
                  </a:lnTo>
                  <a:lnTo>
                    <a:pt x="188" y="224"/>
                  </a:lnTo>
                  <a:lnTo>
                    <a:pt x="190" y="222"/>
                  </a:lnTo>
                  <a:lnTo>
                    <a:pt x="190" y="220"/>
                  </a:lnTo>
                  <a:lnTo>
                    <a:pt x="190" y="218"/>
                  </a:lnTo>
                  <a:lnTo>
                    <a:pt x="190" y="216"/>
                  </a:lnTo>
                  <a:lnTo>
                    <a:pt x="190" y="214"/>
                  </a:lnTo>
                  <a:lnTo>
                    <a:pt x="192" y="214"/>
                  </a:lnTo>
                  <a:lnTo>
                    <a:pt x="192" y="212"/>
                  </a:lnTo>
                  <a:lnTo>
                    <a:pt x="192" y="210"/>
                  </a:lnTo>
                  <a:lnTo>
                    <a:pt x="192" y="208"/>
                  </a:lnTo>
                  <a:lnTo>
                    <a:pt x="190" y="208"/>
                  </a:lnTo>
                  <a:lnTo>
                    <a:pt x="188" y="206"/>
                  </a:lnTo>
                  <a:lnTo>
                    <a:pt x="186" y="200"/>
                  </a:lnTo>
                  <a:lnTo>
                    <a:pt x="186" y="192"/>
                  </a:lnTo>
                  <a:lnTo>
                    <a:pt x="184" y="176"/>
                  </a:lnTo>
                  <a:lnTo>
                    <a:pt x="184" y="164"/>
                  </a:lnTo>
                  <a:lnTo>
                    <a:pt x="184" y="152"/>
                  </a:lnTo>
                  <a:lnTo>
                    <a:pt x="182" y="140"/>
                  </a:lnTo>
                  <a:lnTo>
                    <a:pt x="182" y="130"/>
                  </a:lnTo>
                  <a:lnTo>
                    <a:pt x="180" y="120"/>
                  </a:lnTo>
                  <a:lnTo>
                    <a:pt x="180" y="110"/>
                  </a:lnTo>
                  <a:lnTo>
                    <a:pt x="180" y="104"/>
                  </a:lnTo>
                  <a:lnTo>
                    <a:pt x="180" y="96"/>
                  </a:lnTo>
                  <a:lnTo>
                    <a:pt x="178" y="88"/>
                  </a:lnTo>
                  <a:lnTo>
                    <a:pt x="178" y="82"/>
                  </a:lnTo>
                  <a:lnTo>
                    <a:pt x="178" y="76"/>
                  </a:lnTo>
                  <a:lnTo>
                    <a:pt x="178" y="72"/>
                  </a:lnTo>
                  <a:lnTo>
                    <a:pt x="178" y="66"/>
                  </a:lnTo>
                  <a:lnTo>
                    <a:pt x="176" y="62"/>
                  </a:lnTo>
                  <a:lnTo>
                    <a:pt x="176" y="58"/>
                  </a:lnTo>
                  <a:lnTo>
                    <a:pt x="176" y="56"/>
                  </a:lnTo>
                  <a:lnTo>
                    <a:pt x="176" y="54"/>
                  </a:lnTo>
                  <a:lnTo>
                    <a:pt x="176" y="50"/>
                  </a:lnTo>
                  <a:lnTo>
                    <a:pt x="176" y="48"/>
                  </a:lnTo>
                  <a:lnTo>
                    <a:pt x="176" y="46"/>
                  </a:lnTo>
                  <a:lnTo>
                    <a:pt x="176" y="44"/>
                  </a:lnTo>
                  <a:lnTo>
                    <a:pt x="176" y="42"/>
                  </a:lnTo>
                  <a:lnTo>
                    <a:pt x="180" y="42"/>
                  </a:lnTo>
                  <a:lnTo>
                    <a:pt x="186" y="42"/>
                  </a:lnTo>
                  <a:lnTo>
                    <a:pt x="190" y="42"/>
                  </a:lnTo>
                  <a:lnTo>
                    <a:pt x="192" y="42"/>
                  </a:lnTo>
                  <a:lnTo>
                    <a:pt x="196" y="42"/>
                  </a:lnTo>
                  <a:lnTo>
                    <a:pt x="198" y="42"/>
                  </a:lnTo>
                  <a:lnTo>
                    <a:pt x="200" y="42"/>
                  </a:lnTo>
                  <a:lnTo>
                    <a:pt x="202" y="42"/>
                  </a:lnTo>
                  <a:lnTo>
                    <a:pt x="204" y="42"/>
                  </a:lnTo>
                  <a:lnTo>
                    <a:pt x="198" y="38"/>
                  </a:lnTo>
                  <a:lnTo>
                    <a:pt x="194" y="34"/>
                  </a:lnTo>
                  <a:lnTo>
                    <a:pt x="190" y="32"/>
                  </a:lnTo>
                  <a:lnTo>
                    <a:pt x="184" y="28"/>
                  </a:lnTo>
                  <a:lnTo>
                    <a:pt x="180" y="26"/>
                  </a:lnTo>
                  <a:lnTo>
                    <a:pt x="176" y="22"/>
                  </a:lnTo>
                  <a:lnTo>
                    <a:pt x="172" y="20"/>
                  </a:lnTo>
                  <a:lnTo>
                    <a:pt x="170" y="18"/>
                  </a:lnTo>
                  <a:lnTo>
                    <a:pt x="166" y="16"/>
                  </a:lnTo>
                  <a:lnTo>
                    <a:pt x="164" y="14"/>
                  </a:lnTo>
                  <a:lnTo>
                    <a:pt x="160" y="12"/>
                  </a:lnTo>
                  <a:lnTo>
                    <a:pt x="158" y="10"/>
                  </a:lnTo>
                  <a:lnTo>
                    <a:pt x="154" y="8"/>
                  </a:lnTo>
                  <a:lnTo>
                    <a:pt x="150" y="6"/>
                  </a:lnTo>
                  <a:lnTo>
                    <a:pt x="148" y="4"/>
                  </a:lnTo>
                  <a:lnTo>
                    <a:pt x="146" y="2"/>
                  </a:lnTo>
                  <a:lnTo>
                    <a:pt x="144" y="2"/>
                  </a:lnTo>
                  <a:lnTo>
                    <a:pt x="144" y="0"/>
                  </a:lnTo>
                  <a:lnTo>
                    <a:pt x="142" y="2"/>
                  </a:lnTo>
                  <a:lnTo>
                    <a:pt x="142" y="4"/>
                  </a:lnTo>
                  <a:lnTo>
                    <a:pt x="142" y="6"/>
                  </a:lnTo>
                  <a:lnTo>
                    <a:pt x="142" y="8"/>
                  </a:lnTo>
                  <a:lnTo>
                    <a:pt x="142" y="10"/>
                  </a:lnTo>
                  <a:lnTo>
                    <a:pt x="142" y="12"/>
                  </a:lnTo>
                  <a:lnTo>
                    <a:pt x="140" y="12"/>
                  </a:lnTo>
                  <a:lnTo>
                    <a:pt x="140" y="16"/>
                  </a:lnTo>
                  <a:lnTo>
                    <a:pt x="140" y="18"/>
                  </a:lnTo>
                  <a:lnTo>
                    <a:pt x="140" y="20"/>
                  </a:lnTo>
                  <a:lnTo>
                    <a:pt x="140" y="22"/>
                  </a:lnTo>
                  <a:lnTo>
                    <a:pt x="136" y="22"/>
                  </a:lnTo>
                  <a:lnTo>
                    <a:pt x="130" y="22"/>
                  </a:lnTo>
                  <a:lnTo>
                    <a:pt x="126" y="22"/>
                  </a:lnTo>
                  <a:lnTo>
                    <a:pt x="122" y="22"/>
                  </a:lnTo>
                  <a:lnTo>
                    <a:pt x="120" y="22"/>
                  </a:lnTo>
                  <a:lnTo>
                    <a:pt x="116" y="22"/>
                  </a:lnTo>
                  <a:lnTo>
                    <a:pt x="112" y="22"/>
                  </a:lnTo>
                  <a:lnTo>
                    <a:pt x="110" y="22"/>
                  </a:lnTo>
                  <a:lnTo>
                    <a:pt x="104" y="22"/>
                  </a:lnTo>
                  <a:lnTo>
                    <a:pt x="100" y="22"/>
                  </a:lnTo>
                  <a:lnTo>
                    <a:pt x="96" y="22"/>
                  </a:lnTo>
                  <a:lnTo>
                    <a:pt x="94" y="22"/>
                  </a:lnTo>
                  <a:lnTo>
                    <a:pt x="92" y="22"/>
                  </a:lnTo>
                  <a:lnTo>
                    <a:pt x="90" y="22"/>
                  </a:lnTo>
                  <a:lnTo>
                    <a:pt x="88" y="22"/>
                  </a:lnTo>
                  <a:lnTo>
                    <a:pt x="86" y="22"/>
                  </a:lnTo>
                  <a:lnTo>
                    <a:pt x="86" y="24"/>
                  </a:lnTo>
                  <a:lnTo>
                    <a:pt x="86" y="26"/>
                  </a:lnTo>
                  <a:lnTo>
                    <a:pt x="86" y="28"/>
                  </a:lnTo>
                  <a:lnTo>
                    <a:pt x="86" y="30"/>
                  </a:lnTo>
                  <a:lnTo>
                    <a:pt x="84" y="32"/>
                  </a:lnTo>
                  <a:lnTo>
                    <a:pt x="84" y="34"/>
                  </a:lnTo>
                  <a:lnTo>
                    <a:pt x="84" y="38"/>
                  </a:lnTo>
                  <a:lnTo>
                    <a:pt x="84" y="42"/>
                  </a:lnTo>
                  <a:lnTo>
                    <a:pt x="84" y="46"/>
                  </a:lnTo>
                  <a:lnTo>
                    <a:pt x="84" y="50"/>
                  </a:lnTo>
                  <a:lnTo>
                    <a:pt x="84" y="58"/>
                  </a:lnTo>
                  <a:lnTo>
                    <a:pt x="84" y="62"/>
                  </a:lnTo>
                  <a:lnTo>
                    <a:pt x="84" y="66"/>
                  </a:lnTo>
                  <a:lnTo>
                    <a:pt x="84" y="68"/>
                  </a:lnTo>
                  <a:lnTo>
                    <a:pt x="84" y="72"/>
                  </a:lnTo>
                  <a:lnTo>
                    <a:pt x="84" y="74"/>
                  </a:lnTo>
                  <a:lnTo>
                    <a:pt x="82" y="76"/>
                  </a:lnTo>
                  <a:lnTo>
                    <a:pt x="80" y="76"/>
                  </a:lnTo>
                  <a:lnTo>
                    <a:pt x="78" y="76"/>
                  </a:lnTo>
                  <a:lnTo>
                    <a:pt x="76" y="76"/>
                  </a:lnTo>
                  <a:lnTo>
                    <a:pt x="74" y="76"/>
                  </a:lnTo>
                  <a:lnTo>
                    <a:pt x="72" y="76"/>
                  </a:lnTo>
                  <a:lnTo>
                    <a:pt x="70" y="78"/>
                  </a:lnTo>
                  <a:lnTo>
                    <a:pt x="68" y="80"/>
                  </a:lnTo>
                  <a:lnTo>
                    <a:pt x="66" y="82"/>
                  </a:lnTo>
                  <a:lnTo>
                    <a:pt x="66" y="84"/>
                  </a:lnTo>
                  <a:lnTo>
                    <a:pt x="66" y="86"/>
                  </a:lnTo>
                  <a:lnTo>
                    <a:pt x="66" y="88"/>
                  </a:lnTo>
                  <a:lnTo>
                    <a:pt x="66" y="92"/>
                  </a:lnTo>
                  <a:lnTo>
                    <a:pt x="66" y="96"/>
                  </a:lnTo>
                  <a:lnTo>
                    <a:pt x="66" y="100"/>
                  </a:lnTo>
                  <a:lnTo>
                    <a:pt x="66" y="104"/>
                  </a:lnTo>
                  <a:lnTo>
                    <a:pt x="66" y="106"/>
                  </a:lnTo>
                  <a:lnTo>
                    <a:pt x="66" y="108"/>
                  </a:lnTo>
                  <a:lnTo>
                    <a:pt x="66" y="110"/>
                  </a:lnTo>
                  <a:lnTo>
                    <a:pt x="66" y="112"/>
                  </a:lnTo>
                  <a:lnTo>
                    <a:pt x="60" y="112"/>
                  </a:lnTo>
                  <a:lnTo>
                    <a:pt x="54" y="114"/>
                  </a:lnTo>
                  <a:lnTo>
                    <a:pt x="50" y="114"/>
                  </a:lnTo>
                  <a:lnTo>
                    <a:pt x="44" y="114"/>
                  </a:lnTo>
                  <a:lnTo>
                    <a:pt x="40" y="114"/>
                  </a:lnTo>
                  <a:lnTo>
                    <a:pt x="36" y="114"/>
                  </a:lnTo>
                  <a:lnTo>
                    <a:pt x="32" y="114"/>
                  </a:lnTo>
                  <a:lnTo>
                    <a:pt x="28" y="114"/>
                  </a:lnTo>
                  <a:lnTo>
                    <a:pt x="24" y="114"/>
                  </a:lnTo>
                  <a:lnTo>
                    <a:pt x="22" y="114"/>
                  </a:lnTo>
                  <a:lnTo>
                    <a:pt x="18" y="114"/>
                  </a:lnTo>
                  <a:lnTo>
                    <a:pt x="16" y="114"/>
                  </a:lnTo>
                  <a:lnTo>
                    <a:pt x="14" y="114"/>
                  </a:lnTo>
                  <a:lnTo>
                    <a:pt x="12" y="114"/>
                  </a:lnTo>
                  <a:lnTo>
                    <a:pt x="8" y="114"/>
                  </a:lnTo>
                  <a:lnTo>
                    <a:pt x="6" y="114"/>
                  </a:lnTo>
                  <a:lnTo>
                    <a:pt x="4" y="114"/>
                  </a:lnTo>
                  <a:lnTo>
                    <a:pt x="2" y="114"/>
                  </a:lnTo>
                  <a:lnTo>
                    <a:pt x="0" y="114"/>
                  </a:lnTo>
                  <a:lnTo>
                    <a:pt x="0" y="116"/>
                  </a:lnTo>
                  <a:lnTo>
                    <a:pt x="0" y="118"/>
                  </a:lnTo>
                  <a:close/>
                </a:path>
              </a:pathLst>
            </a:custGeom>
            <a:grpFill/>
            <a:ln w="3175">
              <a:solidFill>
                <a:schemeClr val="bg1"/>
              </a:solidFill>
              <a:round/>
              <a:headEnd/>
              <a:tailEnd/>
            </a:ln>
          </p:spPr>
          <p:txBody>
            <a:bodyPr/>
            <a:lstStyle/>
            <a:p>
              <a:endParaRPr lang="en-US" dirty="0"/>
            </a:p>
          </p:txBody>
        </p:sp>
        <p:sp>
          <p:nvSpPr>
            <p:cNvPr id="765" name="Freeform 86"/>
            <p:cNvSpPr>
              <a:spLocks noChangeAspect="1"/>
            </p:cNvSpPr>
            <p:nvPr/>
          </p:nvSpPr>
          <p:spPr bwMode="auto">
            <a:xfrm>
              <a:off x="2589" y="2121"/>
              <a:ext cx="136" cy="108"/>
            </a:xfrm>
            <a:custGeom>
              <a:avLst/>
              <a:gdLst/>
              <a:ahLst/>
              <a:cxnLst>
                <a:cxn ang="0">
                  <a:pos x="0" y="86"/>
                </a:cxn>
                <a:cxn ang="0">
                  <a:pos x="2" y="92"/>
                </a:cxn>
                <a:cxn ang="0">
                  <a:pos x="6" y="92"/>
                </a:cxn>
                <a:cxn ang="0">
                  <a:pos x="10" y="98"/>
                </a:cxn>
                <a:cxn ang="0">
                  <a:pos x="18" y="104"/>
                </a:cxn>
                <a:cxn ang="0">
                  <a:pos x="22" y="102"/>
                </a:cxn>
                <a:cxn ang="0">
                  <a:pos x="38" y="100"/>
                </a:cxn>
                <a:cxn ang="0">
                  <a:pos x="44" y="108"/>
                </a:cxn>
                <a:cxn ang="0">
                  <a:pos x="48" y="108"/>
                </a:cxn>
                <a:cxn ang="0">
                  <a:pos x="46" y="102"/>
                </a:cxn>
                <a:cxn ang="0">
                  <a:pos x="46" y="94"/>
                </a:cxn>
                <a:cxn ang="0">
                  <a:pos x="46" y="88"/>
                </a:cxn>
                <a:cxn ang="0">
                  <a:pos x="46" y="80"/>
                </a:cxn>
                <a:cxn ang="0">
                  <a:pos x="58" y="80"/>
                </a:cxn>
                <a:cxn ang="0">
                  <a:pos x="66" y="80"/>
                </a:cxn>
                <a:cxn ang="0">
                  <a:pos x="72" y="80"/>
                </a:cxn>
                <a:cxn ang="0">
                  <a:pos x="76" y="78"/>
                </a:cxn>
                <a:cxn ang="0">
                  <a:pos x="82" y="80"/>
                </a:cxn>
                <a:cxn ang="0">
                  <a:pos x="88" y="76"/>
                </a:cxn>
                <a:cxn ang="0">
                  <a:pos x="94" y="78"/>
                </a:cxn>
                <a:cxn ang="0">
                  <a:pos x="98" y="78"/>
                </a:cxn>
                <a:cxn ang="0">
                  <a:pos x="104" y="80"/>
                </a:cxn>
                <a:cxn ang="0">
                  <a:pos x="108" y="80"/>
                </a:cxn>
                <a:cxn ang="0">
                  <a:pos x="114" y="76"/>
                </a:cxn>
                <a:cxn ang="0">
                  <a:pos x="116" y="72"/>
                </a:cxn>
                <a:cxn ang="0">
                  <a:pos x="124" y="70"/>
                </a:cxn>
                <a:cxn ang="0">
                  <a:pos x="130" y="68"/>
                </a:cxn>
                <a:cxn ang="0">
                  <a:pos x="134" y="62"/>
                </a:cxn>
                <a:cxn ang="0">
                  <a:pos x="136" y="62"/>
                </a:cxn>
                <a:cxn ang="0">
                  <a:pos x="130" y="56"/>
                </a:cxn>
                <a:cxn ang="0">
                  <a:pos x="132" y="50"/>
                </a:cxn>
                <a:cxn ang="0">
                  <a:pos x="134" y="50"/>
                </a:cxn>
                <a:cxn ang="0">
                  <a:pos x="128" y="46"/>
                </a:cxn>
                <a:cxn ang="0">
                  <a:pos x="118" y="44"/>
                </a:cxn>
                <a:cxn ang="0">
                  <a:pos x="110" y="36"/>
                </a:cxn>
                <a:cxn ang="0">
                  <a:pos x="112" y="32"/>
                </a:cxn>
                <a:cxn ang="0">
                  <a:pos x="112" y="28"/>
                </a:cxn>
                <a:cxn ang="0">
                  <a:pos x="106" y="26"/>
                </a:cxn>
                <a:cxn ang="0">
                  <a:pos x="100" y="16"/>
                </a:cxn>
                <a:cxn ang="0">
                  <a:pos x="100" y="12"/>
                </a:cxn>
                <a:cxn ang="0">
                  <a:pos x="100" y="2"/>
                </a:cxn>
                <a:cxn ang="0">
                  <a:pos x="94" y="0"/>
                </a:cxn>
                <a:cxn ang="0">
                  <a:pos x="82" y="0"/>
                </a:cxn>
                <a:cxn ang="0">
                  <a:pos x="80" y="2"/>
                </a:cxn>
                <a:cxn ang="0">
                  <a:pos x="72" y="4"/>
                </a:cxn>
                <a:cxn ang="0">
                  <a:pos x="66" y="10"/>
                </a:cxn>
                <a:cxn ang="0">
                  <a:pos x="62" y="10"/>
                </a:cxn>
                <a:cxn ang="0">
                  <a:pos x="60" y="18"/>
                </a:cxn>
                <a:cxn ang="0">
                  <a:pos x="54" y="14"/>
                </a:cxn>
                <a:cxn ang="0">
                  <a:pos x="44" y="24"/>
                </a:cxn>
                <a:cxn ang="0">
                  <a:pos x="40" y="26"/>
                </a:cxn>
                <a:cxn ang="0">
                  <a:pos x="40" y="34"/>
                </a:cxn>
                <a:cxn ang="0">
                  <a:pos x="34" y="36"/>
                </a:cxn>
                <a:cxn ang="0">
                  <a:pos x="28" y="30"/>
                </a:cxn>
                <a:cxn ang="0">
                  <a:pos x="22" y="36"/>
                </a:cxn>
                <a:cxn ang="0">
                  <a:pos x="24" y="42"/>
                </a:cxn>
                <a:cxn ang="0">
                  <a:pos x="20" y="44"/>
                </a:cxn>
                <a:cxn ang="0">
                  <a:pos x="20" y="52"/>
                </a:cxn>
                <a:cxn ang="0">
                  <a:pos x="18" y="56"/>
                </a:cxn>
                <a:cxn ang="0">
                  <a:pos x="10" y="58"/>
                </a:cxn>
                <a:cxn ang="0">
                  <a:pos x="4" y="62"/>
                </a:cxn>
                <a:cxn ang="0">
                  <a:pos x="8" y="68"/>
                </a:cxn>
                <a:cxn ang="0">
                  <a:pos x="6" y="74"/>
                </a:cxn>
              </a:cxnLst>
              <a:rect l="0" t="0" r="r" b="b"/>
              <a:pathLst>
                <a:path w="136" h="108">
                  <a:moveTo>
                    <a:pt x="0" y="74"/>
                  </a:moveTo>
                  <a:lnTo>
                    <a:pt x="0" y="78"/>
                  </a:lnTo>
                  <a:lnTo>
                    <a:pt x="0" y="80"/>
                  </a:lnTo>
                  <a:lnTo>
                    <a:pt x="0" y="82"/>
                  </a:lnTo>
                  <a:lnTo>
                    <a:pt x="0" y="84"/>
                  </a:lnTo>
                  <a:lnTo>
                    <a:pt x="0" y="86"/>
                  </a:lnTo>
                  <a:lnTo>
                    <a:pt x="2" y="88"/>
                  </a:lnTo>
                  <a:lnTo>
                    <a:pt x="2" y="90"/>
                  </a:lnTo>
                  <a:lnTo>
                    <a:pt x="2" y="92"/>
                  </a:lnTo>
                  <a:lnTo>
                    <a:pt x="4" y="92"/>
                  </a:lnTo>
                  <a:lnTo>
                    <a:pt x="6" y="92"/>
                  </a:lnTo>
                  <a:lnTo>
                    <a:pt x="8" y="92"/>
                  </a:lnTo>
                  <a:lnTo>
                    <a:pt x="8" y="94"/>
                  </a:lnTo>
                  <a:lnTo>
                    <a:pt x="8" y="96"/>
                  </a:lnTo>
                  <a:lnTo>
                    <a:pt x="10" y="98"/>
                  </a:lnTo>
                  <a:lnTo>
                    <a:pt x="10" y="100"/>
                  </a:lnTo>
                  <a:lnTo>
                    <a:pt x="10" y="102"/>
                  </a:lnTo>
                  <a:lnTo>
                    <a:pt x="12" y="102"/>
                  </a:lnTo>
                  <a:lnTo>
                    <a:pt x="12" y="104"/>
                  </a:lnTo>
                  <a:lnTo>
                    <a:pt x="14" y="104"/>
                  </a:lnTo>
                  <a:lnTo>
                    <a:pt x="16" y="104"/>
                  </a:lnTo>
                  <a:lnTo>
                    <a:pt x="18" y="104"/>
                  </a:lnTo>
                  <a:lnTo>
                    <a:pt x="20" y="104"/>
                  </a:lnTo>
                  <a:lnTo>
                    <a:pt x="20" y="106"/>
                  </a:lnTo>
                  <a:lnTo>
                    <a:pt x="22" y="104"/>
                  </a:lnTo>
                  <a:lnTo>
                    <a:pt x="22" y="102"/>
                  </a:lnTo>
                  <a:lnTo>
                    <a:pt x="24" y="102"/>
                  </a:lnTo>
                  <a:lnTo>
                    <a:pt x="26" y="100"/>
                  </a:lnTo>
                  <a:lnTo>
                    <a:pt x="30" y="98"/>
                  </a:lnTo>
                  <a:lnTo>
                    <a:pt x="32" y="98"/>
                  </a:lnTo>
                  <a:lnTo>
                    <a:pt x="36" y="98"/>
                  </a:lnTo>
                  <a:lnTo>
                    <a:pt x="38" y="98"/>
                  </a:lnTo>
                  <a:lnTo>
                    <a:pt x="38" y="100"/>
                  </a:lnTo>
                  <a:lnTo>
                    <a:pt x="40" y="100"/>
                  </a:lnTo>
                  <a:lnTo>
                    <a:pt x="42" y="100"/>
                  </a:lnTo>
                  <a:lnTo>
                    <a:pt x="42" y="102"/>
                  </a:lnTo>
                  <a:lnTo>
                    <a:pt x="44" y="104"/>
                  </a:lnTo>
                  <a:lnTo>
                    <a:pt x="44" y="106"/>
                  </a:lnTo>
                  <a:lnTo>
                    <a:pt x="44" y="108"/>
                  </a:lnTo>
                  <a:lnTo>
                    <a:pt x="46" y="108"/>
                  </a:lnTo>
                  <a:lnTo>
                    <a:pt x="48" y="108"/>
                  </a:lnTo>
                  <a:lnTo>
                    <a:pt x="48" y="106"/>
                  </a:lnTo>
                  <a:lnTo>
                    <a:pt x="48" y="104"/>
                  </a:lnTo>
                  <a:lnTo>
                    <a:pt x="46" y="102"/>
                  </a:lnTo>
                  <a:lnTo>
                    <a:pt x="46" y="100"/>
                  </a:lnTo>
                  <a:lnTo>
                    <a:pt x="46" y="98"/>
                  </a:lnTo>
                  <a:lnTo>
                    <a:pt x="46" y="96"/>
                  </a:lnTo>
                  <a:lnTo>
                    <a:pt x="46" y="94"/>
                  </a:lnTo>
                  <a:lnTo>
                    <a:pt x="46" y="92"/>
                  </a:lnTo>
                  <a:lnTo>
                    <a:pt x="46" y="90"/>
                  </a:lnTo>
                  <a:lnTo>
                    <a:pt x="46" y="88"/>
                  </a:lnTo>
                  <a:lnTo>
                    <a:pt x="46" y="86"/>
                  </a:lnTo>
                  <a:lnTo>
                    <a:pt x="44" y="86"/>
                  </a:lnTo>
                  <a:lnTo>
                    <a:pt x="44" y="84"/>
                  </a:lnTo>
                  <a:lnTo>
                    <a:pt x="44" y="82"/>
                  </a:lnTo>
                  <a:lnTo>
                    <a:pt x="46" y="80"/>
                  </a:lnTo>
                  <a:lnTo>
                    <a:pt x="48" y="78"/>
                  </a:lnTo>
                  <a:lnTo>
                    <a:pt x="50" y="78"/>
                  </a:lnTo>
                  <a:lnTo>
                    <a:pt x="54" y="78"/>
                  </a:lnTo>
                  <a:lnTo>
                    <a:pt x="56" y="80"/>
                  </a:lnTo>
                  <a:lnTo>
                    <a:pt x="58" y="80"/>
                  </a:lnTo>
                  <a:lnTo>
                    <a:pt x="60" y="80"/>
                  </a:lnTo>
                  <a:lnTo>
                    <a:pt x="62" y="80"/>
                  </a:lnTo>
                  <a:lnTo>
                    <a:pt x="64" y="80"/>
                  </a:lnTo>
                  <a:lnTo>
                    <a:pt x="66" y="80"/>
                  </a:lnTo>
                  <a:lnTo>
                    <a:pt x="68" y="78"/>
                  </a:lnTo>
                  <a:lnTo>
                    <a:pt x="70" y="78"/>
                  </a:lnTo>
                  <a:lnTo>
                    <a:pt x="72" y="80"/>
                  </a:lnTo>
                  <a:lnTo>
                    <a:pt x="74" y="80"/>
                  </a:lnTo>
                  <a:lnTo>
                    <a:pt x="76" y="78"/>
                  </a:lnTo>
                  <a:lnTo>
                    <a:pt x="78" y="78"/>
                  </a:lnTo>
                  <a:lnTo>
                    <a:pt x="80" y="78"/>
                  </a:lnTo>
                  <a:lnTo>
                    <a:pt x="82" y="80"/>
                  </a:lnTo>
                  <a:lnTo>
                    <a:pt x="84" y="80"/>
                  </a:lnTo>
                  <a:lnTo>
                    <a:pt x="86" y="78"/>
                  </a:lnTo>
                  <a:lnTo>
                    <a:pt x="88" y="78"/>
                  </a:lnTo>
                  <a:lnTo>
                    <a:pt x="88" y="76"/>
                  </a:lnTo>
                  <a:lnTo>
                    <a:pt x="90" y="76"/>
                  </a:lnTo>
                  <a:lnTo>
                    <a:pt x="92" y="76"/>
                  </a:lnTo>
                  <a:lnTo>
                    <a:pt x="94" y="78"/>
                  </a:lnTo>
                  <a:lnTo>
                    <a:pt x="96" y="78"/>
                  </a:lnTo>
                  <a:lnTo>
                    <a:pt x="98" y="78"/>
                  </a:lnTo>
                  <a:lnTo>
                    <a:pt x="100" y="78"/>
                  </a:lnTo>
                  <a:lnTo>
                    <a:pt x="102" y="78"/>
                  </a:lnTo>
                  <a:lnTo>
                    <a:pt x="104" y="80"/>
                  </a:lnTo>
                  <a:lnTo>
                    <a:pt x="106" y="80"/>
                  </a:lnTo>
                  <a:lnTo>
                    <a:pt x="108" y="80"/>
                  </a:lnTo>
                  <a:lnTo>
                    <a:pt x="110" y="78"/>
                  </a:lnTo>
                  <a:lnTo>
                    <a:pt x="110" y="76"/>
                  </a:lnTo>
                  <a:lnTo>
                    <a:pt x="112" y="76"/>
                  </a:lnTo>
                  <a:lnTo>
                    <a:pt x="114" y="76"/>
                  </a:lnTo>
                  <a:lnTo>
                    <a:pt x="114" y="74"/>
                  </a:lnTo>
                  <a:lnTo>
                    <a:pt x="116" y="72"/>
                  </a:lnTo>
                  <a:lnTo>
                    <a:pt x="118" y="70"/>
                  </a:lnTo>
                  <a:lnTo>
                    <a:pt x="120" y="70"/>
                  </a:lnTo>
                  <a:lnTo>
                    <a:pt x="122" y="70"/>
                  </a:lnTo>
                  <a:lnTo>
                    <a:pt x="124" y="70"/>
                  </a:lnTo>
                  <a:lnTo>
                    <a:pt x="126" y="70"/>
                  </a:lnTo>
                  <a:lnTo>
                    <a:pt x="128" y="70"/>
                  </a:lnTo>
                  <a:lnTo>
                    <a:pt x="128" y="68"/>
                  </a:lnTo>
                  <a:lnTo>
                    <a:pt x="130" y="68"/>
                  </a:lnTo>
                  <a:lnTo>
                    <a:pt x="130" y="66"/>
                  </a:lnTo>
                  <a:lnTo>
                    <a:pt x="132" y="66"/>
                  </a:lnTo>
                  <a:lnTo>
                    <a:pt x="134" y="66"/>
                  </a:lnTo>
                  <a:lnTo>
                    <a:pt x="134" y="64"/>
                  </a:lnTo>
                  <a:lnTo>
                    <a:pt x="134" y="62"/>
                  </a:lnTo>
                  <a:lnTo>
                    <a:pt x="136" y="62"/>
                  </a:lnTo>
                  <a:lnTo>
                    <a:pt x="136" y="60"/>
                  </a:lnTo>
                  <a:lnTo>
                    <a:pt x="134" y="60"/>
                  </a:lnTo>
                  <a:lnTo>
                    <a:pt x="132" y="58"/>
                  </a:lnTo>
                  <a:lnTo>
                    <a:pt x="130" y="56"/>
                  </a:lnTo>
                  <a:lnTo>
                    <a:pt x="130" y="54"/>
                  </a:lnTo>
                  <a:lnTo>
                    <a:pt x="130" y="52"/>
                  </a:lnTo>
                  <a:lnTo>
                    <a:pt x="132" y="50"/>
                  </a:lnTo>
                  <a:lnTo>
                    <a:pt x="134" y="50"/>
                  </a:lnTo>
                  <a:lnTo>
                    <a:pt x="134" y="48"/>
                  </a:lnTo>
                  <a:lnTo>
                    <a:pt x="132" y="46"/>
                  </a:lnTo>
                  <a:lnTo>
                    <a:pt x="130" y="44"/>
                  </a:lnTo>
                  <a:lnTo>
                    <a:pt x="128" y="44"/>
                  </a:lnTo>
                  <a:lnTo>
                    <a:pt x="128" y="46"/>
                  </a:lnTo>
                  <a:lnTo>
                    <a:pt x="126" y="46"/>
                  </a:lnTo>
                  <a:lnTo>
                    <a:pt x="124" y="46"/>
                  </a:lnTo>
                  <a:lnTo>
                    <a:pt x="122" y="46"/>
                  </a:lnTo>
                  <a:lnTo>
                    <a:pt x="120" y="46"/>
                  </a:lnTo>
                  <a:lnTo>
                    <a:pt x="118" y="44"/>
                  </a:lnTo>
                  <a:lnTo>
                    <a:pt x="116" y="42"/>
                  </a:lnTo>
                  <a:lnTo>
                    <a:pt x="114" y="40"/>
                  </a:lnTo>
                  <a:lnTo>
                    <a:pt x="112" y="38"/>
                  </a:lnTo>
                  <a:lnTo>
                    <a:pt x="110" y="38"/>
                  </a:lnTo>
                  <a:lnTo>
                    <a:pt x="110" y="36"/>
                  </a:lnTo>
                  <a:lnTo>
                    <a:pt x="112" y="34"/>
                  </a:lnTo>
                  <a:lnTo>
                    <a:pt x="114" y="32"/>
                  </a:lnTo>
                  <a:lnTo>
                    <a:pt x="116" y="32"/>
                  </a:lnTo>
                  <a:lnTo>
                    <a:pt x="114" y="32"/>
                  </a:lnTo>
                  <a:lnTo>
                    <a:pt x="112" y="32"/>
                  </a:lnTo>
                  <a:lnTo>
                    <a:pt x="112" y="30"/>
                  </a:lnTo>
                  <a:lnTo>
                    <a:pt x="112" y="28"/>
                  </a:lnTo>
                  <a:lnTo>
                    <a:pt x="110" y="28"/>
                  </a:lnTo>
                  <a:lnTo>
                    <a:pt x="108" y="28"/>
                  </a:lnTo>
                  <a:lnTo>
                    <a:pt x="106" y="26"/>
                  </a:lnTo>
                  <a:lnTo>
                    <a:pt x="104" y="26"/>
                  </a:lnTo>
                  <a:lnTo>
                    <a:pt x="102" y="24"/>
                  </a:lnTo>
                  <a:lnTo>
                    <a:pt x="102" y="22"/>
                  </a:lnTo>
                  <a:lnTo>
                    <a:pt x="102" y="20"/>
                  </a:lnTo>
                  <a:lnTo>
                    <a:pt x="100" y="18"/>
                  </a:lnTo>
                  <a:lnTo>
                    <a:pt x="100" y="16"/>
                  </a:lnTo>
                  <a:lnTo>
                    <a:pt x="100" y="14"/>
                  </a:lnTo>
                  <a:lnTo>
                    <a:pt x="100" y="12"/>
                  </a:lnTo>
                  <a:lnTo>
                    <a:pt x="100" y="8"/>
                  </a:lnTo>
                  <a:lnTo>
                    <a:pt x="100" y="6"/>
                  </a:lnTo>
                  <a:lnTo>
                    <a:pt x="100" y="4"/>
                  </a:lnTo>
                  <a:lnTo>
                    <a:pt x="100" y="2"/>
                  </a:lnTo>
                  <a:lnTo>
                    <a:pt x="98" y="2"/>
                  </a:lnTo>
                  <a:lnTo>
                    <a:pt x="96" y="2"/>
                  </a:lnTo>
                  <a:lnTo>
                    <a:pt x="94" y="0"/>
                  </a:lnTo>
                  <a:lnTo>
                    <a:pt x="90" y="0"/>
                  </a:lnTo>
                  <a:lnTo>
                    <a:pt x="88" y="0"/>
                  </a:lnTo>
                  <a:lnTo>
                    <a:pt x="86" y="0"/>
                  </a:lnTo>
                  <a:lnTo>
                    <a:pt x="84" y="0"/>
                  </a:lnTo>
                  <a:lnTo>
                    <a:pt x="82" y="0"/>
                  </a:lnTo>
                  <a:lnTo>
                    <a:pt x="80" y="2"/>
                  </a:lnTo>
                  <a:lnTo>
                    <a:pt x="78" y="4"/>
                  </a:lnTo>
                  <a:lnTo>
                    <a:pt x="74" y="4"/>
                  </a:lnTo>
                  <a:lnTo>
                    <a:pt x="72" y="4"/>
                  </a:lnTo>
                  <a:lnTo>
                    <a:pt x="70" y="6"/>
                  </a:lnTo>
                  <a:lnTo>
                    <a:pt x="70" y="8"/>
                  </a:lnTo>
                  <a:lnTo>
                    <a:pt x="68" y="8"/>
                  </a:lnTo>
                  <a:lnTo>
                    <a:pt x="68" y="10"/>
                  </a:lnTo>
                  <a:lnTo>
                    <a:pt x="66" y="10"/>
                  </a:lnTo>
                  <a:lnTo>
                    <a:pt x="64" y="10"/>
                  </a:lnTo>
                  <a:lnTo>
                    <a:pt x="62" y="10"/>
                  </a:lnTo>
                  <a:lnTo>
                    <a:pt x="62" y="12"/>
                  </a:lnTo>
                  <a:lnTo>
                    <a:pt x="62" y="14"/>
                  </a:lnTo>
                  <a:lnTo>
                    <a:pt x="60" y="14"/>
                  </a:lnTo>
                  <a:lnTo>
                    <a:pt x="60" y="16"/>
                  </a:lnTo>
                  <a:lnTo>
                    <a:pt x="60" y="18"/>
                  </a:lnTo>
                  <a:lnTo>
                    <a:pt x="58" y="16"/>
                  </a:lnTo>
                  <a:lnTo>
                    <a:pt x="56" y="14"/>
                  </a:lnTo>
                  <a:lnTo>
                    <a:pt x="54" y="14"/>
                  </a:lnTo>
                  <a:lnTo>
                    <a:pt x="52" y="14"/>
                  </a:lnTo>
                  <a:lnTo>
                    <a:pt x="50" y="16"/>
                  </a:lnTo>
                  <a:lnTo>
                    <a:pt x="50" y="18"/>
                  </a:lnTo>
                  <a:lnTo>
                    <a:pt x="48" y="20"/>
                  </a:lnTo>
                  <a:lnTo>
                    <a:pt x="46" y="22"/>
                  </a:lnTo>
                  <a:lnTo>
                    <a:pt x="46" y="24"/>
                  </a:lnTo>
                  <a:lnTo>
                    <a:pt x="44" y="24"/>
                  </a:lnTo>
                  <a:lnTo>
                    <a:pt x="44" y="26"/>
                  </a:lnTo>
                  <a:lnTo>
                    <a:pt x="42" y="26"/>
                  </a:lnTo>
                  <a:lnTo>
                    <a:pt x="40" y="26"/>
                  </a:lnTo>
                  <a:lnTo>
                    <a:pt x="40" y="28"/>
                  </a:lnTo>
                  <a:lnTo>
                    <a:pt x="40" y="30"/>
                  </a:lnTo>
                  <a:lnTo>
                    <a:pt x="40" y="32"/>
                  </a:lnTo>
                  <a:lnTo>
                    <a:pt x="40" y="34"/>
                  </a:lnTo>
                  <a:lnTo>
                    <a:pt x="38" y="36"/>
                  </a:lnTo>
                  <a:lnTo>
                    <a:pt x="36" y="36"/>
                  </a:lnTo>
                  <a:lnTo>
                    <a:pt x="34" y="36"/>
                  </a:lnTo>
                  <a:lnTo>
                    <a:pt x="32" y="34"/>
                  </a:lnTo>
                  <a:lnTo>
                    <a:pt x="30" y="32"/>
                  </a:lnTo>
                  <a:lnTo>
                    <a:pt x="30" y="30"/>
                  </a:lnTo>
                  <a:lnTo>
                    <a:pt x="28" y="30"/>
                  </a:lnTo>
                  <a:lnTo>
                    <a:pt x="26" y="32"/>
                  </a:lnTo>
                  <a:lnTo>
                    <a:pt x="24" y="34"/>
                  </a:lnTo>
                  <a:lnTo>
                    <a:pt x="24" y="36"/>
                  </a:lnTo>
                  <a:lnTo>
                    <a:pt x="22" y="36"/>
                  </a:lnTo>
                  <a:lnTo>
                    <a:pt x="22" y="38"/>
                  </a:lnTo>
                  <a:lnTo>
                    <a:pt x="24" y="38"/>
                  </a:lnTo>
                  <a:lnTo>
                    <a:pt x="24" y="40"/>
                  </a:lnTo>
                  <a:lnTo>
                    <a:pt x="24" y="42"/>
                  </a:lnTo>
                  <a:lnTo>
                    <a:pt x="24" y="44"/>
                  </a:lnTo>
                  <a:lnTo>
                    <a:pt x="22" y="44"/>
                  </a:lnTo>
                  <a:lnTo>
                    <a:pt x="20" y="44"/>
                  </a:lnTo>
                  <a:lnTo>
                    <a:pt x="20" y="46"/>
                  </a:lnTo>
                  <a:lnTo>
                    <a:pt x="20" y="48"/>
                  </a:lnTo>
                  <a:lnTo>
                    <a:pt x="20" y="50"/>
                  </a:lnTo>
                  <a:lnTo>
                    <a:pt x="20" y="52"/>
                  </a:lnTo>
                  <a:lnTo>
                    <a:pt x="18" y="54"/>
                  </a:lnTo>
                  <a:lnTo>
                    <a:pt x="16" y="54"/>
                  </a:lnTo>
                  <a:lnTo>
                    <a:pt x="18" y="54"/>
                  </a:lnTo>
                  <a:lnTo>
                    <a:pt x="18" y="56"/>
                  </a:lnTo>
                  <a:lnTo>
                    <a:pt x="18" y="58"/>
                  </a:lnTo>
                  <a:lnTo>
                    <a:pt x="16" y="58"/>
                  </a:lnTo>
                  <a:lnTo>
                    <a:pt x="14" y="58"/>
                  </a:lnTo>
                  <a:lnTo>
                    <a:pt x="10" y="58"/>
                  </a:lnTo>
                  <a:lnTo>
                    <a:pt x="8" y="60"/>
                  </a:lnTo>
                  <a:lnTo>
                    <a:pt x="6" y="60"/>
                  </a:lnTo>
                  <a:lnTo>
                    <a:pt x="4" y="62"/>
                  </a:lnTo>
                  <a:lnTo>
                    <a:pt x="2" y="62"/>
                  </a:lnTo>
                  <a:lnTo>
                    <a:pt x="4" y="64"/>
                  </a:lnTo>
                  <a:lnTo>
                    <a:pt x="6" y="66"/>
                  </a:lnTo>
                  <a:lnTo>
                    <a:pt x="8" y="68"/>
                  </a:lnTo>
                  <a:lnTo>
                    <a:pt x="8" y="70"/>
                  </a:lnTo>
                  <a:lnTo>
                    <a:pt x="8" y="72"/>
                  </a:lnTo>
                  <a:lnTo>
                    <a:pt x="6" y="72"/>
                  </a:lnTo>
                  <a:lnTo>
                    <a:pt x="6" y="74"/>
                  </a:lnTo>
                  <a:lnTo>
                    <a:pt x="0" y="74"/>
                  </a:lnTo>
                  <a:close/>
                </a:path>
              </a:pathLst>
            </a:custGeom>
            <a:grpFill/>
            <a:ln w="3175">
              <a:solidFill>
                <a:schemeClr val="bg1"/>
              </a:solidFill>
              <a:round/>
              <a:headEnd/>
              <a:tailEnd/>
            </a:ln>
          </p:spPr>
          <p:txBody>
            <a:bodyPr/>
            <a:lstStyle/>
            <a:p>
              <a:endParaRPr lang="en-US" dirty="0"/>
            </a:p>
          </p:txBody>
        </p:sp>
        <p:sp>
          <p:nvSpPr>
            <p:cNvPr id="766" name="Freeform 87"/>
            <p:cNvSpPr>
              <a:spLocks noChangeAspect="1"/>
            </p:cNvSpPr>
            <p:nvPr/>
          </p:nvSpPr>
          <p:spPr bwMode="auto">
            <a:xfrm>
              <a:off x="2537" y="2203"/>
              <a:ext cx="104" cy="124"/>
            </a:xfrm>
            <a:custGeom>
              <a:avLst/>
              <a:gdLst/>
              <a:ahLst/>
              <a:cxnLst>
                <a:cxn ang="0">
                  <a:pos x="92" y="90"/>
                </a:cxn>
                <a:cxn ang="0">
                  <a:pos x="92" y="74"/>
                </a:cxn>
                <a:cxn ang="0">
                  <a:pos x="98" y="66"/>
                </a:cxn>
                <a:cxn ang="0">
                  <a:pos x="98" y="54"/>
                </a:cxn>
                <a:cxn ang="0">
                  <a:pos x="104" y="46"/>
                </a:cxn>
                <a:cxn ang="0">
                  <a:pos x="100" y="30"/>
                </a:cxn>
                <a:cxn ang="0">
                  <a:pos x="102" y="28"/>
                </a:cxn>
                <a:cxn ang="0">
                  <a:pos x="100" y="24"/>
                </a:cxn>
                <a:cxn ang="0">
                  <a:pos x="96" y="24"/>
                </a:cxn>
                <a:cxn ang="0">
                  <a:pos x="90" y="16"/>
                </a:cxn>
                <a:cxn ang="0">
                  <a:pos x="74" y="20"/>
                </a:cxn>
                <a:cxn ang="0">
                  <a:pos x="68" y="20"/>
                </a:cxn>
                <a:cxn ang="0">
                  <a:pos x="60" y="12"/>
                </a:cxn>
                <a:cxn ang="0">
                  <a:pos x="56" y="10"/>
                </a:cxn>
                <a:cxn ang="0">
                  <a:pos x="54" y="6"/>
                </a:cxn>
                <a:cxn ang="0">
                  <a:pos x="48" y="8"/>
                </a:cxn>
                <a:cxn ang="0">
                  <a:pos x="42" y="8"/>
                </a:cxn>
                <a:cxn ang="0">
                  <a:pos x="40" y="2"/>
                </a:cxn>
                <a:cxn ang="0">
                  <a:pos x="38" y="4"/>
                </a:cxn>
                <a:cxn ang="0">
                  <a:pos x="36" y="2"/>
                </a:cxn>
                <a:cxn ang="0">
                  <a:pos x="34" y="6"/>
                </a:cxn>
                <a:cxn ang="0">
                  <a:pos x="30" y="8"/>
                </a:cxn>
                <a:cxn ang="0">
                  <a:pos x="28" y="12"/>
                </a:cxn>
                <a:cxn ang="0">
                  <a:pos x="20" y="6"/>
                </a:cxn>
                <a:cxn ang="0">
                  <a:pos x="16" y="10"/>
                </a:cxn>
                <a:cxn ang="0">
                  <a:pos x="10" y="12"/>
                </a:cxn>
                <a:cxn ang="0">
                  <a:pos x="10" y="22"/>
                </a:cxn>
                <a:cxn ang="0">
                  <a:pos x="14" y="26"/>
                </a:cxn>
                <a:cxn ang="0">
                  <a:pos x="12" y="28"/>
                </a:cxn>
                <a:cxn ang="0">
                  <a:pos x="16" y="30"/>
                </a:cxn>
                <a:cxn ang="0">
                  <a:pos x="12" y="38"/>
                </a:cxn>
                <a:cxn ang="0">
                  <a:pos x="18" y="42"/>
                </a:cxn>
                <a:cxn ang="0">
                  <a:pos x="16" y="46"/>
                </a:cxn>
                <a:cxn ang="0">
                  <a:pos x="6" y="44"/>
                </a:cxn>
                <a:cxn ang="0">
                  <a:pos x="14" y="52"/>
                </a:cxn>
                <a:cxn ang="0">
                  <a:pos x="10" y="54"/>
                </a:cxn>
                <a:cxn ang="0">
                  <a:pos x="10" y="60"/>
                </a:cxn>
                <a:cxn ang="0">
                  <a:pos x="2" y="62"/>
                </a:cxn>
                <a:cxn ang="0">
                  <a:pos x="4" y="76"/>
                </a:cxn>
                <a:cxn ang="0">
                  <a:pos x="0" y="82"/>
                </a:cxn>
                <a:cxn ang="0">
                  <a:pos x="4" y="86"/>
                </a:cxn>
                <a:cxn ang="0">
                  <a:pos x="12" y="86"/>
                </a:cxn>
                <a:cxn ang="0">
                  <a:pos x="14" y="90"/>
                </a:cxn>
                <a:cxn ang="0">
                  <a:pos x="18" y="96"/>
                </a:cxn>
                <a:cxn ang="0">
                  <a:pos x="20" y="110"/>
                </a:cxn>
                <a:cxn ang="0">
                  <a:pos x="18" y="122"/>
                </a:cxn>
                <a:cxn ang="0">
                  <a:pos x="22" y="122"/>
                </a:cxn>
                <a:cxn ang="0">
                  <a:pos x="26" y="120"/>
                </a:cxn>
                <a:cxn ang="0">
                  <a:pos x="30" y="116"/>
                </a:cxn>
                <a:cxn ang="0">
                  <a:pos x="38" y="112"/>
                </a:cxn>
                <a:cxn ang="0">
                  <a:pos x="60" y="108"/>
                </a:cxn>
                <a:cxn ang="0">
                  <a:pos x="64" y="106"/>
                </a:cxn>
                <a:cxn ang="0">
                  <a:pos x="78" y="104"/>
                </a:cxn>
                <a:cxn ang="0">
                  <a:pos x="86" y="106"/>
                </a:cxn>
                <a:cxn ang="0">
                  <a:pos x="92" y="104"/>
                </a:cxn>
                <a:cxn ang="0">
                  <a:pos x="100" y="112"/>
                </a:cxn>
                <a:cxn ang="0">
                  <a:pos x="102" y="100"/>
                </a:cxn>
                <a:cxn ang="0">
                  <a:pos x="94" y="98"/>
                </a:cxn>
              </a:cxnLst>
              <a:rect l="0" t="0" r="r" b="b"/>
              <a:pathLst>
                <a:path w="104" h="124">
                  <a:moveTo>
                    <a:pt x="94" y="98"/>
                  </a:moveTo>
                  <a:lnTo>
                    <a:pt x="94" y="98"/>
                  </a:lnTo>
                  <a:lnTo>
                    <a:pt x="94" y="96"/>
                  </a:lnTo>
                  <a:lnTo>
                    <a:pt x="94" y="92"/>
                  </a:lnTo>
                  <a:lnTo>
                    <a:pt x="92" y="90"/>
                  </a:lnTo>
                  <a:lnTo>
                    <a:pt x="92" y="86"/>
                  </a:lnTo>
                  <a:lnTo>
                    <a:pt x="90" y="84"/>
                  </a:lnTo>
                  <a:lnTo>
                    <a:pt x="90" y="80"/>
                  </a:lnTo>
                  <a:lnTo>
                    <a:pt x="90" y="78"/>
                  </a:lnTo>
                  <a:lnTo>
                    <a:pt x="90" y="76"/>
                  </a:lnTo>
                  <a:lnTo>
                    <a:pt x="92" y="74"/>
                  </a:lnTo>
                  <a:lnTo>
                    <a:pt x="94" y="72"/>
                  </a:lnTo>
                  <a:lnTo>
                    <a:pt x="96" y="70"/>
                  </a:lnTo>
                  <a:lnTo>
                    <a:pt x="96" y="68"/>
                  </a:lnTo>
                  <a:lnTo>
                    <a:pt x="98" y="68"/>
                  </a:lnTo>
                  <a:lnTo>
                    <a:pt x="98" y="66"/>
                  </a:lnTo>
                  <a:lnTo>
                    <a:pt x="98" y="64"/>
                  </a:lnTo>
                  <a:lnTo>
                    <a:pt x="98" y="60"/>
                  </a:lnTo>
                  <a:lnTo>
                    <a:pt x="98" y="58"/>
                  </a:lnTo>
                  <a:lnTo>
                    <a:pt x="98" y="56"/>
                  </a:lnTo>
                  <a:lnTo>
                    <a:pt x="98" y="54"/>
                  </a:lnTo>
                  <a:lnTo>
                    <a:pt x="100" y="54"/>
                  </a:lnTo>
                  <a:lnTo>
                    <a:pt x="100" y="52"/>
                  </a:lnTo>
                  <a:lnTo>
                    <a:pt x="102" y="50"/>
                  </a:lnTo>
                  <a:lnTo>
                    <a:pt x="104" y="50"/>
                  </a:lnTo>
                  <a:lnTo>
                    <a:pt x="104" y="48"/>
                  </a:lnTo>
                  <a:lnTo>
                    <a:pt x="104" y="46"/>
                  </a:lnTo>
                  <a:lnTo>
                    <a:pt x="104" y="42"/>
                  </a:lnTo>
                  <a:lnTo>
                    <a:pt x="102" y="40"/>
                  </a:lnTo>
                  <a:lnTo>
                    <a:pt x="102" y="38"/>
                  </a:lnTo>
                  <a:lnTo>
                    <a:pt x="100" y="34"/>
                  </a:lnTo>
                  <a:lnTo>
                    <a:pt x="100" y="32"/>
                  </a:lnTo>
                  <a:lnTo>
                    <a:pt x="100" y="30"/>
                  </a:lnTo>
                  <a:lnTo>
                    <a:pt x="102" y="30"/>
                  </a:lnTo>
                  <a:lnTo>
                    <a:pt x="102" y="28"/>
                  </a:lnTo>
                  <a:lnTo>
                    <a:pt x="102" y="26"/>
                  </a:lnTo>
                  <a:lnTo>
                    <a:pt x="102" y="24"/>
                  </a:lnTo>
                  <a:lnTo>
                    <a:pt x="100" y="24"/>
                  </a:lnTo>
                  <a:lnTo>
                    <a:pt x="98" y="24"/>
                  </a:lnTo>
                  <a:lnTo>
                    <a:pt x="96" y="24"/>
                  </a:lnTo>
                  <a:lnTo>
                    <a:pt x="96" y="22"/>
                  </a:lnTo>
                  <a:lnTo>
                    <a:pt x="96" y="20"/>
                  </a:lnTo>
                  <a:lnTo>
                    <a:pt x="96" y="18"/>
                  </a:lnTo>
                  <a:lnTo>
                    <a:pt x="94" y="18"/>
                  </a:lnTo>
                  <a:lnTo>
                    <a:pt x="92" y="16"/>
                  </a:lnTo>
                  <a:lnTo>
                    <a:pt x="90" y="16"/>
                  </a:lnTo>
                  <a:lnTo>
                    <a:pt x="88" y="16"/>
                  </a:lnTo>
                  <a:lnTo>
                    <a:pt x="84" y="16"/>
                  </a:lnTo>
                  <a:lnTo>
                    <a:pt x="82" y="16"/>
                  </a:lnTo>
                  <a:lnTo>
                    <a:pt x="78" y="16"/>
                  </a:lnTo>
                  <a:lnTo>
                    <a:pt x="76" y="18"/>
                  </a:lnTo>
                  <a:lnTo>
                    <a:pt x="76" y="20"/>
                  </a:lnTo>
                  <a:lnTo>
                    <a:pt x="74" y="20"/>
                  </a:lnTo>
                  <a:lnTo>
                    <a:pt x="74" y="22"/>
                  </a:lnTo>
                  <a:lnTo>
                    <a:pt x="72" y="22"/>
                  </a:lnTo>
                  <a:lnTo>
                    <a:pt x="68" y="20"/>
                  </a:lnTo>
                  <a:lnTo>
                    <a:pt x="66" y="20"/>
                  </a:lnTo>
                  <a:lnTo>
                    <a:pt x="64" y="20"/>
                  </a:lnTo>
                  <a:lnTo>
                    <a:pt x="64" y="18"/>
                  </a:lnTo>
                  <a:lnTo>
                    <a:pt x="62" y="16"/>
                  </a:lnTo>
                  <a:lnTo>
                    <a:pt x="62" y="14"/>
                  </a:lnTo>
                  <a:lnTo>
                    <a:pt x="60" y="12"/>
                  </a:lnTo>
                  <a:lnTo>
                    <a:pt x="60" y="10"/>
                  </a:lnTo>
                  <a:lnTo>
                    <a:pt x="60" y="8"/>
                  </a:lnTo>
                  <a:lnTo>
                    <a:pt x="58" y="8"/>
                  </a:lnTo>
                  <a:lnTo>
                    <a:pt x="56" y="10"/>
                  </a:lnTo>
                  <a:lnTo>
                    <a:pt x="54" y="10"/>
                  </a:lnTo>
                  <a:lnTo>
                    <a:pt x="54" y="8"/>
                  </a:lnTo>
                  <a:lnTo>
                    <a:pt x="54" y="6"/>
                  </a:lnTo>
                  <a:lnTo>
                    <a:pt x="54" y="4"/>
                  </a:lnTo>
                  <a:lnTo>
                    <a:pt x="52" y="4"/>
                  </a:lnTo>
                  <a:lnTo>
                    <a:pt x="50" y="6"/>
                  </a:lnTo>
                  <a:lnTo>
                    <a:pt x="48" y="6"/>
                  </a:lnTo>
                  <a:lnTo>
                    <a:pt x="48" y="8"/>
                  </a:lnTo>
                  <a:lnTo>
                    <a:pt x="46" y="8"/>
                  </a:lnTo>
                  <a:lnTo>
                    <a:pt x="46" y="10"/>
                  </a:lnTo>
                  <a:lnTo>
                    <a:pt x="44" y="10"/>
                  </a:lnTo>
                  <a:lnTo>
                    <a:pt x="42" y="10"/>
                  </a:lnTo>
                  <a:lnTo>
                    <a:pt x="42" y="8"/>
                  </a:lnTo>
                  <a:lnTo>
                    <a:pt x="40" y="8"/>
                  </a:lnTo>
                  <a:lnTo>
                    <a:pt x="40" y="6"/>
                  </a:lnTo>
                  <a:lnTo>
                    <a:pt x="40" y="4"/>
                  </a:lnTo>
                  <a:lnTo>
                    <a:pt x="40" y="2"/>
                  </a:lnTo>
                  <a:lnTo>
                    <a:pt x="40" y="0"/>
                  </a:lnTo>
                  <a:lnTo>
                    <a:pt x="40" y="2"/>
                  </a:lnTo>
                  <a:lnTo>
                    <a:pt x="38" y="4"/>
                  </a:lnTo>
                  <a:lnTo>
                    <a:pt x="36" y="2"/>
                  </a:lnTo>
                  <a:lnTo>
                    <a:pt x="34" y="4"/>
                  </a:lnTo>
                  <a:lnTo>
                    <a:pt x="34" y="6"/>
                  </a:lnTo>
                  <a:lnTo>
                    <a:pt x="34" y="8"/>
                  </a:lnTo>
                  <a:lnTo>
                    <a:pt x="32" y="8"/>
                  </a:lnTo>
                  <a:lnTo>
                    <a:pt x="30" y="8"/>
                  </a:lnTo>
                  <a:lnTo>
                    <a:pt x="30" y="10"/>
                  </a:lnTo>
                  <a:lnTo>
                    <a:pt x="28" y="12"/>
                  </a:lnTo>
                  <a:lnTo>
                    <a:pt x="28" y="10"/>
                  </a:lnTo>
                  <a:lnTo>
                    <a:pt x="26" y="8"/>
                  </a:lnTo>
                  <a:lnTo>
                    <a:pt x="24" y="8"/>
                  </a:lnTo>
                  <a:lnTo>
                    <a:pt x="24" y="6"/>
                  </a:lnTo>
                  <a:lnTo>
                    <a:pt x="22" y="6"/>
                  </a:lnTo>
                  <a:lnTo>
                    <a:pt x="20" y="6"/>
                  </a:lnTo>
                  <a:lnTo>
                    <a:pt x="18" y="6"/>
                  </a:lnTo>
                  <a:lnTo>
                    <a:pt x="16" y="6"/>
                  </a:lnTo>
                  <a:lnTo>
                    <a:pt x="16" y="8"/>
                  </a:lnTo>
                  <a:lnTo>
                    <a:pt x="16" y="10"/>
                  </a:lnTo>
                  <a:lnTo>
                    <a:pt x="16" y="12"/>
                  </a:lnTo>
                  <a:lnTo>
                    <a:pt x="14" y="10"/>
                  </a:lnTo>
                  <a:lnTo>
                    <a:pt x="12" y="12"/>
                  </a:lnTo>
                  <a:lnTo>
                    <a:pt x="10" y="12"/>
                  </a:lnTo>
                  <a:lnTo>
                    <a:pt x="10" y="14"/>
                  </a:lnTo>
                  <a:lnTo>
                    <a:pt x="8" y="14"/>
                  </a:lnTo>
                  <a:lnTo>
                    <a:pt x="8" y="16"/>
                  </a:lnTo>
                  <a:lnTo>
                    <a:pt x="8" y="18"/>
                  </a:lnTo>
                  <a:lnTo>
                    <a:pt x="10" y="20"/>
                  </a:lnTo>
                  <a:lnTo>
                    <a:pt x="10" y="22"/>
                  </a:lnTo>
                  <a:lnTo>
                    <a:pt x="10" y="24"/>
                  </a:lnTo>
                  <a:lnTo>
                    <a:pt x="10" y="26"/>
                  </a:lnTo>
                  <a:lnTo>
                    <a:pt x="12" y="26"/>
                  </a:lnTo>
                  <a:lnTo>
                    <a:pt x="14" y="26"/>
                  </a:lnTo>
                  <a:lnTo>
                    <a:pt x="14" y="28"/>
                  </a:lnTo>
                  <a:lnTo>
                    <a:pt x="12" y="28"/>
                  </a:lnTo>
                  <a:lnTo>
                    <a:pt x="12" y="30"/>
                  </a:lnTo>
                  <a:lnTo>
                    <a:pt x="14" y="30"/>
                  </a:lnTo>
                  <a:lnTo>
                    <a:pt x="16" y="30"/>
                  </a:lnTo>
                  <a:lnTo>
                    <a:pt x="16" y="32"/>
                  </a:lnTo>
                  <a:lnTo>
                    <a:pt x="14" y="34"/>
                  </a:lnTo>
                  <a:lnTo>
                    <a:pt x="12" y="36"/>
                  </a:lnTo>
                  <a:lnTo>
                    <a:pt x="12" y="38"/>
                  </a:lnTo>
                  <a:lnTo>
                    <a:pt x="14" y="38"/>
                  </a:lnTo>
                  <a:lnTo>
                    <a:pt x="16" y="40"/>
                  </a:lnTo>
                  <a:lnTo>
                    <a:pt x="18" y="40"/>
                  </a:lnTo>
                  <a:lnTo>
                    <a:pt x="18" y="42"/>
                  </a:lnTo>
                  <a:lnTo>
                    <a:pt x="18" y="44"/>
                  </a:lnTo>
                  <a:lnTo>
                    <a:pt x="16" y="46"/>
                  </a:lnTo>
                  <a:lnTo>
                    <a:pt x="14" y="44"/>
                  </a:lnTo>
                  <a:lnTo>
                    <a:pt x="12" y="44"/>
                  </a:lnTo>
                  <a:lnTo>
                    <a:pt x="10" y="44"/>
                  </a:lnTo>
                  <a:lnTo>
                    <a:pt x="8" y="44"/>
                  </a:lnTo>
                  <a:lnTo>
                    <a:pt x="6" y="44"/>
                  </a:lnTo>
                  <a:lnTo>
                    <a:pt x="8" y="46"/>
                  </a:lnTo>
                  <a:lnTo>
                    <a:pt x="8" y="48"/>
                  </a:lnTo>
                  <a:lnTo>
                    <a:pt x="10" y="50"/>
                  </a:lnTo>
                  <a:lnTo>
                    <a:pt x="12" y="50"/>
                  </a:lnTo>
                  <a:lnTo>
                    <a:pt x="12" y="52"/>
                  </a:lnTo>
                  <a:lnTo>
                    <a:pt x="14" y="52"/>
                  </a:lnTo>
                  <a:lnTo>
                    <a:pt x="12" y="52"/>
                  </a:lnTo>
                  <a:lnTo>
                    <a:pt x="10" y="52"/>
                  </a:lnTo>
                  <a:lnTo>
                    <a:pt x="10" y="54"/>
                  </a:lnTo>
                  <a:lnTo>
                    <a:pt x="10" y="56"/>
                  </a:lnTo>
                  <a:lnTo>
                    <a:pt x="10" y="58"/>
                  </a:lnTo>
                  <a:lnTo>
                    <a:pt x="10" y="60"/>
                  </a:lnTo>
                  <a:lnTo>
                    <a:pt x="10" y="62"/>
                  </a:lnTo>
                  <a:lnTo>
                    <a:pt x="8" y="62"/>
                  </a:lnTo>
                  <a:lnTo>
                    <a:pt x="4" y="60"/>
                  </a:lnTo>
                  <a:lnTo>
                    <a:pt x="2" y="60"/>
                  </a:lnTo>
                  <a:lnTo>
                    <a:pt x="0" y="58"/>
                  </a:lnTo>
                  <a:lnTo>
                    <a:pt x="2" y="62"/>
                  </a:lnTo>
                  <a:lnTo>
                    <a:pt x="4" y="64"/>
                  </a:lnTo>
                  <a:lnTo>
                    <a:pt x="4" y="68"/>
                  </a:lnTo>
                  <a:lnTo>
                    <a:pt x="6" y="70"/>
                  </a:lnTo>
                  <a:lnTo>
                    <a:pt x="6" y="72"/>
                  </a:lnTo>
                  <a:lnTo>
                    <a:pt x="6" y="74"/>
                  </a:lnTo>
                  <a:lnTo>
                    <a:pt x="4" y="74"/>
                  </a:lnTo>
                  <a:lnTo>
                    <a:pt x="4" y="76"/>
                  </a:lnTo>
                  <a:lnTo>
                    <a:pt x="2" y="78"/>
                  </a:lnTo>
                  <a:lnTo>
                    <a:pt x="2" y="80"/>
                  </a:lnTo>
                  <a:lnTo>
                    <a:pt x="0" y="80"/>
                  </a:lnTo>
                  <a:lnTo>
                    <a:pt x="0" y="82"/>
                  </a:lnTo>
                  <a:lnTo>
                    <a:pt x="2" y="82"/>
                  </a:lnTo>
                  <a:lnTo>
                    <a:pt x="4" y="82"/>
                  </a:lnTo>
                  <a:lnTo>
                    <a:pt x="4" y="84"/>
                  </a:lnTo>
                  <a:lnTo>
                    <a:pt x="4" y="86"/>
                  </a:lnTo>
                  <a:lnTo>
                    <a:pt x="8" y="86"/>
                  </a:lnTo>
                  <a:lnTo>
                    <a:pt x="10" y="86"/>
                  </a:lnTo>
                  <a:lnTo>
                    <a:pt x="12" y="86"/>
                  </a:lnTo>
                  <a:lnTo>
                    <a:pt x="14" y="86"/>
                  </a:lnTo>
                  <a:lnTo>
                    <a:pt x="14" y="88"/>
                  </a:lnTo>
                  <a:lnTo>
                    <a:pt x="14" y="90"/>
                  </a:lnTo>
                  <a:lnTo>
                    <a:pt x="14" y="92"/>
                  </a:lnTo>
                  <a:lnTo>
                    <a:pt x="16" y="92"/>
                  </a:lnTo>
                  <a:lnTo>
                    <a:pt x="16" y="94"/>
                  </a:lnTo>
                  <a:lnTo>
                    <a:pt x="18" y="96"/>
                  </a:lnTo>
                  <a:lnTo>
                    <a:pt x="20" y="98"/>
                  </a:lnTo>
                  <a:lnTo>
                    <a:pt x="20" y="100"/>
                  </a:lnTo>
                  <a:lnTo>
                    <a:pt x="22" y="102"/>
                  </a:lnTo>
                  <a:lnTo>
                    <a:pt x="20" y="104"/>
                  </a:lnTo>
                  <a:lnTo>
                    <a:pt x="20" y="106"/>
                  </a:lnTo>
                  <a:lnTo>
                    <a:pt x="20" y="110"/>
                  </a:lnTo>
                  <a:lnTo>
                    <a:pt x="18" y="112"/>
                  </a:lnTo>
                  <a:lnTo>
                    <a:pt x="18" y="114"/>
                  </a:lnTo>
                  <a:lnTo>
                    <a:pt x="18" y="118"/>
                  </a:lnTo>
                  <a:lnTo>
                    <a:pt x="18" y="120"/>
                  </a:lnTo>
                  <a:lnTo>
                    <a:pt x="18" y="122"/>
                  </a:lnTo>
                  <a:lnTo>
                    <a:pt x="18" y="124"/>
                  </a:lnTo>
                  <a:lnTo>
                    <a:pt x="20" y="122"/>
                  </a:lnTo>
                  <a:lnTo>
                    <a:pt x="22" y="122"/>
                  </a:lnTo>
                  <a:lnTo>
                    <a:pt x="24" y="120"/>
                  </a:lnTo>
                  <a:lnTo>
                    <a:pt x="26" y="120"/>
                  </a:lnTo>
                  <a:lnTo>
                    <a:pt x="28" y="118"/>
                  </a:lnTo>
                  <a:lnTo>
                    <a:pt x="30" y="118"/>
                  </a:lnTo>
                  <a:lnTo>
                    <a:pt x="30" y="116"/>
                  </a:lnTo>
                  <a:lnTo>
                    <a:pt x="32" y="116"/>
                  </a:lnTo>
                  <a:lnTo>
                    <a:pt x="34" y="116"/>
                  </a:lnTo>
                  <a:lnTo>
                    <a:pt x="36" y="114"/>
                  </a:lnTo>
                  <a:lnTo>
                    <a:pt x="38" y="112"/>
                  </a:lnTo>
                  <a:lnTo>
                    <a:pt x="42" y="110"/>
                  </a:lnTo>
                  <a:lnTo>
                    <a:pt x="46" y="108"/>
                  </a:lnTo>
                  <a:lnTo>
                    <a:pt x="50" y="108"/>
                  </a:lnTo>
                  <a:lnTo>
                    <a:pt x="54" y="108"/>
                  </a:lnTo>
                  <a:lnTo>
                    <a:pt x="56" y="108"/>
                  </a:lnTo>
                  <a:lnTo>
                    <a:pt x="58" y="108"/>
                  </a:lnTo>
                  <a:lnTo>
                    <a:pt x="60" y="108"/>
                  </a:lnTo>
                  <a:lnTo>
                    <a:pt x="62" y="108"/>
                  </a:lnTo>
                  <a:lnTo>
                    <a:pt x="62" y="106"/>
                  </a:lnTo>
                  <a:lnTo>
                    <a:pt x="64" y="106"/>
                  </a:lnTo>
                  <a:lnTo>
                    <a:pt x="66" y="106"/>
                  </a:lnTo>
                  <a:lnTo>
                    <a:pt x="70" y="104"/>
                  </a:lnTo>
                  <a:lnTo>
                    <a:pt x="72" y="104"/>
                  </a:lnTo>
                  <a:lnTo>
                    <a:pt x="74" y="104"/>
                  </a:lnTo>
                  <a:lnTo>
                    <a:pt x="76" y="104"/>
                  </a:lnTo>
                  <a:lnTo>
                    <a:pt x="78" y="104"/>
                  </a:lnTo>
                  <a:lnTo>
                    <a:pt x="80" y="104"/>
                  </a:lnTo>
                  <a:lnTo>
                    <a:pt x="80" y="106"/>
                  </a:lnTo>
                  <a:lnTo>
                    <a:pt x="82" y="106"/>
                  </a:lnTo>
                  <a:lnTo>
                    <a:pt x="82" y="108"/>
                  </a:lnTo>
                  <a:lnTo>
                    <a:pt x="84" y="108"/>
                  </a:lnTo>
                  <a:lnTo>
                    <a:pt x="86" y="108"/>
                  </a:lnTo>
                  <a:lnTo>
                    <a:pt x="86" y="106"/>
                  </a:lnTo>
                  <a:lnTo>
                    <a:pt x="88" y="106"/>
                  </a:lnTo>
                  <a:lnTo>
                    <a:pt x="90" y="104"/>
                  </a:lnTo>
                  <a:lnTo>
                    <a:pt x="92" y="104"/>
                  </a:lnTo>
                  <a:lnTo>
                    <a:pt x="92" y="106"/>
                  </a:lnTo>
                  <a:lnTo>
                    <a:pt x="94" y="108"/>
                  </a:lnTo>
                  <a:lnTo>
                    <a:pt x="96" y="110"/>
                  </a:lnTo>
                  <a:lnTo>
                    <a:pt x="98" y="110"/>
                  </a:lnTo>
                  <a:lnTo>
                    <a:pt x="100" y="112"/>
                  </a:lnTo>
                  <a:lnTo>
                    <a:pt x="102" y="112"/>
                  </a:lnTo>
                  <a:lnTo>
                    <a:pt x="102" y="110"/>
                  </a:lnTo>
                  <a:lnTo>
                    <a:pt x="102" y="108"/>
                  </a:lnTo>
                  <a:lnTo>
                    <a:pt x="102" y="106"/>
                  </a:lnTo>
                  <a:lnTo>
                    <a:pt x="102" y="104"/>
                  </a:lnTo>
                  <a:lnTo>
                    <a:pt x="102" y="102"/>
                  </a:lnTo>
                  <a:lnTo>
                    <a:pt x="102" y="100"/>
                  </a:lnTo>
                  <a:lnTo>
                    <a:pt x="102" y="98"/>
                  </a:lnTo>
                  <a:lnTo>
                    <a:pt x="94" y="98"/>
                  </a:lnTo>
                  <a:close/>
                </a:path>
              </a:pathLst>
            </a:custGeom>
            <a:grpFill/>
            <a:ln w="3175">
              <a:solidFill>
                <a:schemeClr val="bg1"/>
              </a:solidFill>
              <a:round/>
              <a:headEnd/>
              <a:tailEnd/>
            </a:ln>
          </p:spPr>
          <p:txBody>
            <a:bodyPr/>
            <a:lstStyle/>
            <a:p>
              <a:endParaRPr lang="en-US" dirty="0"/>
            </a:p>
          </p:txBody>
        </p:sp>
        <p:sp>
          <p:nvSpPr>
            <p:cNvPr id="767" name="Freeform 88"/>
            <p:cNvSpPr>
              <a:spLocks noChangeAspect="1"/>
            </p:cNvSpPr>
            <p:nvPr/>
          </p:nvSpPr>
          <p:spPr bwMode="auto">
            <a:xfrm>
              <a:off x="2689" y="1959"/>
              <a:ext cx="264" cy="224"/>
            </a:xfrm>
            <a:custGeom>
              <a:avLst/>
              <a:gdLst/>
              <a:ahLst/>
              <a:cxnLst>
                <a:cxn ang="0">
                  <a:pos x="14" y="192"/>
                </a:cxn>
                <a:cxn ang="0">
                  <a:pos x="10" y="198"/>
                </a:cxn>
                <a:cxn ang="0">
                  <a:pos x="24" y="208"/>
                </a:cxn>
                <a:cxn ang="0">
                  <a:pos x="32" y="208"/>
                </a:cxn>
                <a:cxn ang="0">
                  <a:pos x="30" y="212"/>
                </a:cxn>
                <a:cxn ang="0">
                  <a:pos x="34" y="220"/>
                </a:cxn>
                <a:cxn ang="0">
                  <a:pos x="40" y="214"/>
                </a:cxn>
                <a:cxn ang="0">
                  <a:pos x="48" y="218"/>
                </a:cxn>
                <a:cxn ang="0">
                  <a:pos x="56" y="224"/>
                </a:cxn>
                <a:cxn ang="0">
                  <a:pos x="56" y="212"/>
                </a:cxn>
                <a:cxn ang="0">
                  <a:pos x="64" y="202"/>
                </a:cxn>
                <a:cxn ang="0">
                  <a:pos x="68" y="190"/>
                </a:cxn>
                <a:cxn ang="0">
                  <a:pos x="78" y="186"/>
                </a:cxn>
                <a:cxn ang="0">
                  <a:pos x="84" y="186"/>
                </a:cxn>
                <a:cxn ang="0">
                  <a:pos x="94" y="188"/>
                </a:cxn>
                <a:cxn ang="0">
                  <a:pos x="104" y="192"/>
                </a:cxn>
                <a:cxn ang="0">
                  <a:pos x="108" y="198"/>
                </a:cxn>
                <a:cxn ang="0">
                  <a:pos x="122" y="196"/>
                </a:cxn>
                <a:cxn ang="0">
                  <a:pos x="140" y="202"/>
                </a:cxn>
                <a:cxn ang="0">
                  <a:pos x="156" y="206"/>
                </a:cxn>
                <a:cxn ang="0">
                  <a:pos x="174" y="194"/>
                </a:cxn>
                <a:cxn ang="0">
                  <a:pos x="196" y="198"/>
                </a:cxn>
                <a:cxn ang="0">
                  <a:pos x="204" y="198"/>
                </a:cxn>
                <a:cxn ang="0">
                  <a:pos x="218" y="192"/>
                </a:cxn>
                <a:cxn ang="0">
                  <a:pos x="222" y="184"/>
                </a:cxn>
                <a:cxn ang="0">
                  <a:pos x="220" y="172"/>
                </a:cxn>
                <a:cxn ang="0">
                  <a:pos x="224" y="170"/>
                </a:cxn>
                <a:cxn ang="0">
                  <a:pos x="234" y="150"/>
                </a:cxn>
                <a:cxn ang="0">
                  <a:pos x="254" y="128"/>
                </a:cxn>
                <a:cxn ang="0">
                  <a:pos x="256" y="96"/>
                </a:cxn>
                <a:cxn ang="0">
                  <a:pos x="258" y="70"/>
                </a:cxn>
                <a:cxn ang="0">
                  <a:pos x="262" y="60"/>
                </a:cxn>
                <a:cxn ang="0">
                  <a:pos x="256" y="52"/>
                </a:cxn>
                <a:cxn ang="0">
                  <a:pos x="250" y="40"/>
                </a:cxn>
                <a:cxn ang="0">
                  <a:pos x="248" y="30"/>
                </a:cxn>
                <a:cxn ang="0">
                  <a:pos x="248" y="18"/>
                </a:cxn>
                <a:cxn ang="0">
                  <a:pos x="242" y="12"/>
                </a:cxn>
                <a:cxn ang="0">
                  <a:pos x="228" y="12"/>
                </a:cxn>
                <a:cxn ang="0">
                  <a:pos x="214" y="4"/>
                </a:cxn>
                <a:cxn ang="0">
                  <a:pos x="198" y="0"/>
                </a:cxn>
                <a:cxn ang="0">
                  <a:pos x="192" y="2"/>
                </a:cxn>
                <a:cxn ang="0">
                  <a:pos x="154" y="30"/>
                </a:cxn>
                <a:cxn ang="0">
                  <a:pos x="122" y="54"/>
                </a:cxn>
                <a:cxn ang="0">
                  <a:pos x="96" y="76"/>
                </a:cxn>
                <a:cxn ang="0">
                  <a:pos x="78" y="80"/>
                </a:cxn>
                <a:cxn ang="0">
                  <a:pos x="66" y="106"/>
                </a:cxn>
                <a:cxn ang="0">
                  <a:pos x="66" y="132"/>
                </a:cxn>
                <a:cxn ang="0">
                  <a:pos x="60" y="138"/>
                </a:cxn>
                <a:cxn ang="0">
                  <a:pos x="58" y="150"/>
                </a:cxn>
                <a:cxn ang="0">
                  <a:pos x="46" y="154"/>
                </a:cxn>
                <a:cxn ang="0">
                  <a:pos x="32" y="154"/>
                </a:cxn>
                <a:cxn ang="0">
                  <a:pos x="32" y="158"/>
                </a:cxn>
                <a:cxn ang="0">
                  <a:pos x="16" y="158"/>
                </a:cxn>
                <a:cxn ang="0">
                  <a:pos x="10" y="162"/>
                </a:cxn>
                <a:cxn ang="0">
                  <a:pos x="0" y="164"/>
                </a:cxn>
                <a:cxn ang="0">
                  <a:pos x="0" y="174"/>
                </a:cxn>
                <a:cxn ang="0">
                  <a:pos x="2" y="184"/>
                </a:cxn>
                <a:cxn ang="0">
                  <a:pos x="12" y="188"/>
                </a:cxn>
              </a:cxnLst>
              <a:rect l="0" t="0" r="r" b="b"/>
              <a:pathLst>
                <a:path w="264" h="224">
                  <a:moveTo>
                    <a:pt x="12" y="188"/>
                  </a:moveTo>
                  <a:lnTo>
                    <a:pt x="12" y="190"/>
                  </a:lnTo>
                  <a:lnTo>
                    <a:pt x="12" y="192"/>
                  </a:lnTo>
                  <a:lnTo>
                    <a:pt x="14" y="192"/>
                  </a:lnTo>
                  <a:lnTo>
                    <a:pt x="16" y="192"/>
                  </a:lnTo>
                  <a:lnTo>
                    <a:pt x="14" y="192"/>
                  </a:lnTo>
                  <a:lnTo>
                    <a:pt x="14" y="194"/>
                  </a:lnTo>
                  <a:lnTo>
                    <a:pt x="12" y="194"/>
                  </a:lnTo>
                  <a:lnTo>
                    <a:pt x="12" y="196"/>
                  </a:lnTo>
                  <a:lnTo>
                    <a:pt x="10" y="196"/>
                  </a:lnTo>
                  <a:lnTo>
                    <a:pt x="10" y="198"/>
                  </a:lnTo>
                  <a:lnTo>
                    <a:pt x="12" y="200"/>
                  </a:lnTo>
                  <a:lnTo>
                    <a:pt x="14" y="202"/>
                  </a:lnTo>
                  <a:lnTo>
                    <a:pt x="16" y="204"/>
                  </a:lnTo>
                  <a:lnTo>
                    <a:pt x="18" y="204"/>
                  </a:lnTo>
                  <a:lnTo>
                    <a:pt x="20" y="206"/>
                  </a:lnTo>
                  <a:lnTo>
                    <a:pt x="22" y="208"/>
                  </a:lnTo>
                  <a:lnTo>
                    <a:pt x="24" y="208"/>
                  </a:lnTo>
                  <a:lnTo>
                    <a:pt x="26" y="208"/>
                  </a:lnTo>
                  <a:lnTo>
                    <a:pt x="28" y="206"/>
                  </a:lnTo>
                  <a:lnTo>
                    <a:pt x="30" y="206"/>
                  </a:lnTo>
                  <a:lnTo>
                    <a:pt x="32" y="208"/>
                  </a:lnTo>
                  <a:lnTo>
                    <a:pt x="34" y="210"/>
                  </a:lnTo>
                  <a:lnTo>
                    <a:pt x="34" y="212"/>
                  </a:lnTo>
                  <a:lnTo>
                    <a:pt x="32" y="212"/>
                  </a:lnTo>
                  <a:lnTo>
                    <a:pt x="30" y="212"/>
                  </a:lnTo>
                  <a:lnTo>
                    <a:pt x="30" y="216"/>
                  </a:lnTo>
                  <a:lnTo>
                    <a:pt x="32" y="218"/>
                  </a:lnTo>
                  <a:lnTo>
                    <a:pt x="32" y="220"/>
                  </a:lnTo>
                  <a:lnTo>
                    <a:pt x="34" y="220"/>
                  </a:lnTo>
                  <a:lnTo>
                    <a:pt x="34" y="222"/>
                  </a:lnTo>
                  <a:lnTo>
                    <a:pt x="34" y="220"/>
                  </a:lnTo>
                  <a:lnTo>
                    <a:pt x="34" y="218"/>
                  </a:lnTo>
                  <a:lnTo>
                    <a:pt x="34" y="216"/>
                  </a:lnTo>
                  <a:lnTo>
                    <a:pt x="36" y="214"/>
                  </a:lnTo>
                  <a:lnTo>
                    <a:pt x="38" y="214"/>
                  </a:lnTo>
                  <a:lnTo>
                    <a:pt x="40" y="214"/>
                  </a:lnTo>
                  <a:lnTo>
                    <a:pt x="40" y="212"/>
                  </a:lnTo>
                  <a:lnTo>
                    <a:pt x="42" y="212"/>
                  </a:lnTo>
                  <a:lnTo>
                    <a:pt x="42" y="214"/>
                  </a:lnTo>
                  <a:lnTo>
                    <a:pt x="44" y="214"/>
                  </a:lnTo>
                  <a:lnTo>
                    <a:pt x="44" y="216"/>
                  </a:lnTo>
                  <a:lnTo>
                    <a:pt x="48" y="218"/>
                  </a:lnTo>
                  <a:lnTo>
                    <a:pt x="48" y="220"/>
                  </a:lnTo>
                  <a:lnTo>
                    <a:pt x="50" y="220"/>
                  </a:lnTo>
                  <a:lnTo>
                    <a:pt x="50" y="222"/>
                  </a:lnTo>
                  <a:lnTo>
                    <a:pt x="52" y="222"/>
                  </a:lnTo>
                  <a:lnTo>
                    <a:pt x="54" y="222"/>
                  </a:lnTo>
                  <a:lnTo>
                    <a:pt x="54" y="224"/>
                  </a:lnTo>
                  <a:lnTo>
                    <a:pt x="56" y="224"/>
                  </a:lnTo>
                  <a:lnTo>
                    <a:pt x="56" y="222"/>
                  </a:lnTo>
                  <a:lnTo>
                    <a:pt x="56" y="220"/>
                  </a:lnTo>
                  <a:lnTo>
                    <a:pt x="56" y="218"/>
                  </a:lnTo>
                  <a:lnTo>
                    <a:pt x="56" y="216"/>
                  </a:lnTo>
                  <a:lnTo>
                    <a:pt x="56" y="214"/>
                  </a:lnTo>
                  <a:lnTo>
                    <a:pt x="56" y="212"/>
                  </a:lnTo>
                  <a:lnTo>
                    <a:pt x="56" y="210"/>
                  </a:lnTo>
                  <a:lnTo>
                    <a:pt x="58" y="210"/>
                  </a:lnTo>
                  <a:lnTo>
                    <a:pt x="60" y="208"/>
                  </a:lnTo>
                  <a:lnTo>
                    <a:pt x="62" y="206"/>
                  </a:lnTo>
                  <a:lnTo>
                    <a:pt x="64" y="204"/>
                  </a:lnTo>
                  <a:lnTo>
                    <a:pt x="64" y="202"/>
                  </a:lnTo>
                  <a:lnTo>
                    <a:pt x="64" y="198"/>
                  </a:lnTo>
                  <a:lnTo>
                    <a:pt x="64" y="196"/>
                  </a:lnTo>
                  <a:lnTo>
                    <a:pt x="64" y="194"/>
                  </a:lnTo>
                  <a:lnTo>
                    <a:pt x="66" y="190"/>
                  </a:lnTo>
                  <a:lnTo>
                    <a:pt x="68" y="190"/>
                  </a:lnTo>
                  <a:lnTo>
                    <a:pt x="70" y="188"/>
                  </a:lnTo>
                  <a:lnTo>
                    <a:pt x="70" y="186"/>
                  </a:lnTo>
                  <a:lnTo>
                    <a:pt x="72" y="186"/>
                  </a:lnTo>
                  <a:lnTo>
                    <a:pt x="74" y="186"/>
                  </a:lnTo>
                  <a:lnTo>
                    <a:pt x="76" y="186"/>
                  </a:lnTo>
                  <a:lnTo>
                    <a:pt x="78" y="186"/>
                  </a:lnTo>
                  <a:lnTo>
                    <a:pt x="80" y="188"/>
                  </a:lnTo>
                  <a:lnTo>
                    <a:pt x="82" y="188"/>
                  </a:lnTo>
                  <a:lnTo>
                    <a:pt x="82" y="186"/>
                  </a:lnTo>
                  <a:lnTo>
                    <a:pt x="84" y="186"/>
                  </a:lnTo>
                  <a:lnTo>
                    <a:pt x="86" y="184"/>
                  </a:lnTo>
                  <a:lnTo>
                    <a:pt x="88" y="184"/>
                  </a:lnTo>
                  <a:lnTo>
                    <a:pt x="90" y="184"/>
                  </a:lnTo>
                  <a:lnTo>
                    <a:pt x="92" y="186"/>
                  </a:lnTo>
                  <a:lnTo>
                    <a:pt x="94" y="188"/>
                  </a:lnTo>
                  <a:lnTo>
                    <a:pt x="96" y="188"/>
                  </a:lnTo>
                  <a:lnTo>
                    <a:pt x="100" y="188"/>
                  </a:lnTo>
                  <a:lnTo>
                    <a:pt x="102" y="188"/>
                  </a:lnTo>
                  <a:lnTo>
                    <a:pt x="102" y="190"/>
                  </a:lnTo>
                  <a:lnTo>
                    <a:pt x="104" y="192"/>
                  </a:lnTo>
                  <a:lnTo>
                    <a:pt x="106" y="192"/>
                  </a:lnTo>
                  <a:lnTo>
                    <a:pt x="106" y="194"/>
                  </a:lnTo>
                  <a:lnTo>
                    <a:pt x="108" y="194"/>
                  </a:lnTo>
                  <a:lnTo>
                    <a:pt x="108" y="196"/>
                  </a:lnTo>
                  <a:lnTo>
                    <a:pt x="108" y="198"/>
                  </a:lnTo>
                  <a:lnTo>
                    <a:pt x="110" y="200"/>
                  </a:lnTo>
                  <a:lnTo>
                    <a:pt x="112" y="200"/>
                  </a:lnTo>
                  <a:lnTo>
                    <a:pt x="114" y="200"/>
                  </a:lnTo>
                  <a:lnTo>
                    <a:pt x="116" y="200"/>
                  </a:lnTo>
                  <a:lnTo>
                    <a:pt x="118" y="198"/>
                  </a:lnTo>
                  <a:lnTo>
                    <a:pt x="120" y="198"/>
                  </a:lnTo>
                  <a:lnTo>
                    <a:pt x="122" y="196"/>
                  </a:lnTo>
                  <a:lnTo>
                    <a:pt x="126" y="194"/>
                  </a:lnTo>
                  <a:lnTo>
                    <a:pt x="128" y="194"/>
                  </a:lnTo>
                  <a:lnTo>
                    <a:pt x="130" y="194"/>
                  </a:lnTo>
                  <a:lnTo>
                    <a:pt x="132" y="196"/>
                  </a:lnTo>
                  <a:lnTo>
                    <a:pt x="134" y="198"/>
                  </a:lnTo>
                  <a:lnTo>
                    <a:pt x="136" y="200"/>
                  </a:lnTo>
                  <a:lnTo>
                    <a:pt x="138" y="200"/>
                  </a:lnTo>
                  <a:lnTo>
                    <a:pt x="140" y="202"/>
                  </a:lnTo>
                  <a:lnTo>
                    <a:pt x="142" y="202"/>
                  </a:lnTo>
                  <a:lnTo>
                    <a:pt x="144" y="204"/>
                  </a:lnTo>
                  <a:lnTo>
                    <a:pt x="150" y="204"/>
                  </a:lnTo>
                  <a:lnTo>
                    <a:pt x="152" y="204"/>
                  </a:lnTo>
                  <a:lnTo>
                    <a:pt x="154" y="204"/>
                  </a:lnTo>
                  <a:lnTo>
                    <a:pt x="154" y="206"/>
                  </a:lnTo>
                  <a:lnTo>
                    <a:pt x="156" y="206"/>
                  </a:lnTo>
                  <a:lnTo>
                    <a:pt x="156" y="204"/>
                  </a:lnTo>
                  <a:lnTo>
                    <a:pt x="158" y="202"/>
                  </a:lnTo>
                  <a:lnTo>
                    <a:pt x="160" y="200"/>
                  </a:lnTo>
                  <a:lnTo>
                    <a:pt x="162" y="198"/>
                  </a:lnTo>
                  <a:lnTo>
                    <a:pt x="166" y="196"/>
                  </a:lnTo>
                  <a:lnTo>
                    <a:pt x="170" y="194"/>
                  </a:lnTo>
                  <a:lnTo>
                    <a:pt x="174" y="194"/>
                  </a:lnTo>
                  <a:lnTo>
                    <a:pt x="176" y="194"/>
                  </a:lnTo>
                  <a:lnTo>
                    <a:pt x="180" y="194"/>
                  </a:lnTo>
                  <a:lnTo>
                    <a:pt x="184" y="194"/>
                  </a:lnTo>
                  <a:lnTo>
                    <a:pt x="188" y="196"/>
                  </a:lnTo>
                  <a:lnTo>
                    <a:pt x="192" y="196"/>
                  </a:lnTo>
                  <a:lnTo>
                    <a:pt x="194" y="196"/>
                  </a:lnTo>
                  <a:lnTo>
                    <a:pt x="196" y="198"/>
                  </a:lnTo>
                  <a:lnTo>
                    <a:pt x="198" y="198"/>
                  </a:lnTo>
                  <a:lnTo>
                    <a:pt x="200" y="198"/>
                  </a:lnTo>
                  <a:lnTo>
                    <a:pt x="202" y="198"/>
                  </a:lnTo>
                  <a:lnTo>
                    <a:pt x="202" y="200"/>
                  </a:lnTo>
                  <a:lnTo>
                    <a:pt x="202" y="198"/>
                  </a:lnTo>
                  <a:lnTo>
                    <a:pt x="204" y="198"/>
                  </a:lnTo>
                  <a:lnTo>
                    <a:pt x="206" y="196"/>
                  </a:lnTo>
                  <a:lnTo>
                    <a:pt x="208" y="194"/>
                  </a:lnTo>
                  <a:lnTo>
                    <a:pt x="210" y="194"/>
                  </a:lnTo>
                  <a:lnTo>
                    <a:pt x="212" y="192"/>
                  </a:lnTo>
                  <a:lnTo>
                    <a:pt x="214" y="192"/>
                  </a:lnTo>
                  <a:lnTo>
                    <a:pt x="216" y="192"/>
                  </a:lnTo>
                  <a:lnTo>
                    <a:pt x="218" y="192"/>
                  </a:lnTo>
                  <a:lnTo>
                    <a:pt x="218" y="190"/>
                  </a:lnTo>
                  <a:lnTo>
                    <a:pt x="220" y="188"/>
                  </a:lnTo>
                  <a:lnTo>
                    <a:pt x="222" y="188"/>
                  </a:lnTo>
                  <a:lnTo>
                    <a:pt x="222" y="184"/>
                  </a:lnTo>
                  <a:lnTo>
                    <a:pt x="222" y="182"/>
                  </a:lnTo>
                  <a:lnTo>
                    <a:pt x="222" y="180"/>
                  </a:lnTo>
                  <a:lnTo>
                    <a:pt x="220" y="178"/>
                  </a:lnTo>
                  <a:lnTo>
                    <a:pt x="220" y="176"/>
                  </a:lnTo>
                  <a:lnTo>
                    <a:pt x="220" y="174"/>
                  </a:lnTo>
                  <a:lnTo>
                    <a:pt x="220" y="172"/>
                  </a:lnTo>
                  <a:lnTo>
                    <a:pt x="222" y="172"/>
                  </a:lnTo>
                  <a:lnTo>
                    <a:pt x="224" y="172"/>
                  </a:lnTo>
                  <a:lnTo>
                    <a:pt x="224" y="170"/>
                  </a:lnTo>
                  <a:lnTo>
                    <a:pt x="224" y="168"/>
                  </a:lnTo>
                  <a:lnTo>
                    <a:pt x="226" y="166"/>
                  </a:lnTo>
                  <a:lnTo>
                    <a:pt x="226" y="164"/>
                  </a:lnTo>
                  <a:lnTo>
                    <a:pt x="228" y="160"/>
                  </a:lnTo>
                  <a:lnTo>
                    <a:pt x="230" y="156"/>
                  </a:lnTo>
                  <a:lnTo>
                    <a:pt x="230" y="154"/>
                  </a:lnTo>
                  <a:lnTo>
                    <a:pt x="232" y="152"/>
                  </a:lnTo>
                  <a:lnTo>
                    <a:pt x="234" y="150"/>
                  </a:lnTo>
                  <a:lnTo>
                    <a:pt x="234" y="148"/>
                  </a:lnTo>
                  <a:lnTo>
                    <a:pt x="238" y="146"/>
                  </a:lnTo>
                  <a:lnTo>
                    <a:pt x="242" y="140"/>
                  </a:lnTo>
                  <a:lnTo>
                    <a:pt x="246" y="136"/>
                  </a:lnTo>
                  <a:lnTo>
                    <a:pt x="248" y="132"/>
                  </a:lnTo>
                  <a:lnTo>
                    <a:pt x="250" y="130"/>
                  </a:lnTo>
                  <a:lnTo>
                    <a:pt x="252" y="130"/>
                  </a:lnTo>
                  <a:lnTo>
                    <a:pt x="252" y="128"/>
                  </a:lnTo>
                  <a:lnTo>
                    <a:pt x="254" y="128"/>
                  </a:lnTo>
                  <a:lnTo>
                    <a:pt x="254" y="126"/>
                  </a:lnTo>
                  <a:lnTo>
                    <a:pt x="254" y="122"/>
                  </a:lnTo>
                  <a:lnTo>
                    <a:pt x="254" y="116"/>
                  </a:lnTo>
                  <a:lnTo>
                    <a:pt x="256" y="112"/>
                  </a:lnTo>
                  <a:lnTo>
                    <a:pt x="256" y="108"/>
                  </a:lnTo>
                  <a:lnTo>
                    <a:pt x="256" y="104"/>
                  </a:lnTo>
                  <a:lnTo>
                    <a:pt x="256" y="100"/>
                  </a:lnTo>
                  <a:lnTo>
                    <a:pt x="256" y="96"/>
                  </a:lnTo>
                  <a:lnTo>
                    <a:pt x="256" y="94"/>
                  </a:lnTo>
                  <a:lnTo>
                    <a:pt x="256" y="90"/>
                  </a:lnTo>
                  <a:lnTo>
                    <a:pt x="256" y="88"/>
                  </a:lnTo>
                  <a:lnTo>
                    <a:pt x="256" y="82"/>
                  </a:lnTo>
                  <a:lnTo>
                    <a:pt x="258" y="80"/>
                  </a:lnTo>
                  <a:lnTo>
                    <a:pt x="258" y="76"/>
                  </a:lnTo>
                  <a:lnTo>
                    <a:pt x="258" y="74"/>
                  </a:lnTo>
                  <a:lnTo>
                    <a:pt x="258" y="72"/>
                  </a:lnTo>
                  <a:lnTo>
                    <a:pt x="258" y="70"/>
                  </a:lnTo>
                  <a:lnTo>
                    <a:pt x="258" y="68"/>
                  </a:lnTo>
                  <a:lnTo>
                    <a:pt x="260" y="66"/>
                  </a:lnTo>
                  <a:lnTo>
                    <a:pt x="260" y="64"/>
                  </a:lnTo>
                  <a:lnTo>
                    <a:pt x="262" y="62"/>
                  </a:lnTo>
                  <a:lnTo>
                    <a:pt x="262" y="60"/>
                  </a:lnTo>
                  <a:lnTo>
                    <a:pt x="264" y="60"/>
                  </a:lnTo>
                  <a:lnTo>
                    <a:pt x="260" y="56"/>
                  </a:lnTo>
                  <a:lnTo>
                    <a:pt x="258" y="56"/>
                  </a:lnTo>
                  <a:lnTo>
                    <a:pt x="258" y="54"/>
                  </a:lnTo>
                  <a:lnTo>
                    <a:pt x="256" y="52"/>
                  </a:lnTo>
                  <a:lnTo>
                    <a:pt x="254" y="50"/>
                  </a:lnTo>
                  <a:lnTo>
                    <a:pt x="254" y="48"/>
                  </a:lnTo>
                  <a:lnTo>
                    <a:pt x="254" y="46"/>
                  </a:lnTo>
                  <a:lnTo>
                    <a:pt x="252" y="42"/>
                  </a:lnTo>
                  <a:lnTo>
                    <a:pt x="250" y="40"/>
                  </a:lnTo>
                  <a:lnTo>
                    <a:pt x="248" y="38"/>
                  </a:lnTo>
                  <a:lnTo>
                    <a:pt x="246" y="36"/>
                  </a:lnTo>
                  <a:lnTo>
                    <a:pt x="248" y="34"/>
                  </a:lnTo>
                  <a:lnTo>
                    <a:pt x="248" y="32"/>
                  </a:lnTo>
                  <a:lnTo>
                    <a:pt x="248" y="30"/>
                  </a:lnTo>
                  <a:lnTo>
                    <a:pt x="248" y="28"/>
                  </a:lnTo>
                  <a:lnTo>
                    <a:pt x="248" y="26"/>
                  </a:lnTo>
                  <a:lnTo>
                    <a:pt x="250" y="26"/>
                  </a:lnTo>
                  <a:lnTo>
                    <a:pt x="248" y="22"/>
                  </a:lnTo>
                  <a:lnTo>
                    <a:pt x="248" y="20"/>
                  </a:lnTo>
                  <a:lnTo>
                    <a:pt x="248" y="18"/>
                  </a:lnTo>
                  <a:lnTo>
                    <a:pt x="246" y="16"/>
                  </a:lnTo>
                  <a:lnTo>
                    <a:pt x="246" y="14"/>
                  </a:lnTo>
                  <a:lnTo>
                    <a:pt x="246" y="12"/>
                  </a:lnTo>
                  <a:lnTo>
                    <a:pt x="246" y="10"/>
                  </a:lnTo>
                  <a:lnTo>
                    <a:pt x="242" y="12"/>
                  </a:lnTo>
                  <a:lnTo>
                    <a:pt x="238" y="14"/>
                  </a:lnTo>
                  <a:lnTo>
                    <a:pt x="236" y="14"/>
                  </a:lnTo>
                  <a:lnTo>
                    <a:pt x="234" y="14"/>
                  </a:lnTo>
                  <a:lnTo>
                    <a:pt x="234" y="16"/>
                  </a:lnTo>
                  <a:lnTo>
                    <a:pt x="232" y="16"/>
                  </a:lnTo>
                  <a:lnTo>
                    <a:pt x="230" y="14"/>
                  </a:lnTo>
                  <a:lnTo>
                    <a:pt x="228" y="12"/>
                  </a:lnTo>
                  <a:lnTo>
                    <a:pt x="226" y="10"/>
                  </a:lnTo>
                  <a:lnTo>
                    <a:pt x="224" y="10"/>
                  </a:lnTo>
                  <a:lnTo>
                    <a:pt x="222" y="8"/>
                  </a:lnTo>
                  <a:lnTo>
                    <a:pt x="222" y="6"/>
                  </a:lnTo>
                  <a:lnTo>
                    <a:pt x="220" y="6"/>
                  </a:lnTo>
                  <a:lnTo>
                    <a:pt x="218" y="4"/>
                  </a:lnTo>
                  <a:lnTo>
                    <a:pt x="214" y="4"/>
                  </a:lnTo>
                  <a:lnTo>
                    <a:pt x="212" y="4"/>
                  </a:lnTo>
                  <a:lnTo>
                    <a:pt x="208" y="2"/>
                  </a:lnTo>
                  <a:lnTo>
                    <a:pt x="206" y="2"/>
                  </a:lnTo>
                  <a:lnTo>
                    <a:pt x="204" y="2"/>
                  </a:lnTo>
                  <a:lnTo>
                    <a:pt x="200" y="2"/>
                  </a:lnTo>
                  <a:lnTo>
                    <a:pt x="198" y="0"/>
                  </a:lnTo>
                  <a:lnTo>
                    <a:pt x="196" y="0"/>
                  </a:lnTo>
                  <a:lnTo>
                    <a:pt x="194" y="0"/>
                  </a:lnTo>
                  <a:lnTo>
                    <a:pt x="192" y="2"/>
                  </a:lnTo>
                  <a:lnTo>
                    <a:pt x="190" y="2"/>
                  </a:lnTo>
                  <a:lnTo>
                    <a:pt x="190" y="4"/>
                  </a:lnTo>
                  <a:lnTo>
                    <a:pt x="186" y="6"/>
                  </a:lnTo>
                  <a:lnTo>
                    <a:pt x="184" y="8"/>
                  </a:lnTo>
                  <a:lnTo>
                    <a:pt x="180" y="10"/>
                  </a:lnTo>
                  <a:lnTo>
                    <a:pt x="174" y="14"/>
                  </a:lnTo>
                  <a:lnTo>
                    <a:pt x="168" y="20"/>
                  </a:lnTo>
                  <a:lnTo>
                    <a:pt x="160" y="24"/>
                  </a:lnTo>
                  <a:lnTo>
                    <a:pt x="154" y="30"/>
                  </a:lnTo>
                  <a:lnTo>
                    <a:pt x="148" y="34"/>
                  </a:lnTo>
                  <a:lnTo>
                    <a:pt x="142" y="38"/>
                  </a:lnTo>
                  <a:lnTo>
                    <a:pt x="136" y="42"/>
                  </a:lnTo>
                  <a:lnTo>
                    <a:pt x="130" y="46"/>
                  </a:lnTo>
                  <a:lnTo>
                    <a:pt x="128" y="48"/>
                  </a:lnTo>
                  <a:lnTo>
                    <a:pt x="126" y="50"/>
                  </a:lnTo>
                  <a:lnTo>
                    <a:pt x="124" y="52"/>
                  </a:lnTo>
                  <a:lnTo>
                    <a:pt x="122" y="54"/>
                  </a:lnTo>
                  <a:lnTo>
                    <a:pt x="120" y="54"/>
                  </a:lnTo>
                  <a:lnTo>
                    <a:pt x="118" y="56"/>
                  </a:lnTo>
                  <a:lnTo>
                    <a:pt x="114" y="60"/>
                  </a:lnTo>
                  <a:lnTo>
                    <a:pt x="110" y="64"/>
                  </a:lnTo>
                  <a:lnTo>
                    <a:pt x="104" y="68"/>
                  </a:lnTo>
                  <a:lnTo>
                    <a:pt x="102" y="72"/>
                  </a:lnTo>
                  <a:lnTo>
                    <a:pt x="98" y="76"/>
                  </a:lnTo>
                  <a:lnTo>
                    <a:pt x="96" y="76"/>
                  </a:lnTo>
                  <a:lnTo>
                    <a:pt x="94" y="78"/>
                  </a:lnTo>
                  <a:lnTo>
                    <a:pt x="92" y="78"/>
                  </a:lnTo>
                  <a:lnTo>
                    <a:pt x="90" y="80"/>
                  </a:lnTo>
                  <a:lnTo>
                    <a:pt x="88" y="80"/>
                  </a:lnTo>
                  <a:lnTo>
                    <a:pt x="84" y="80"/>
                  </a:lnTo>
                  <a:lnTo>
                    <a:pt x="80" y="80"/>
                  </a:lnTo>
                  <a:lnTo>
                    <a:pt x="78" y="80"/>
                  </a:lnTo>
                  <a:lnTo>
                    <a:pt x="74" y="82"/>
                  </a:lnTo>
                  <a:lnTo>
                    <a:pt x="70" y="82"/>
                  </a:lnTo>
                  <a:lnTo>
                    <a:pt x="66" y="84"/>
                  </a:lnTo>
                  <a:lnTo>
                    <a:pt x="66" y="88"/>
                  </a:lnTo>
                  <a:lnTo>
                    <a:pt x="66" y="92"/>
                  </a:lnTo>
                  <a:lnTo>
                    <a:pt x="66" y="96"/>
                  </a:lnTo>
                  <a:lnTo>
                    <a:pt x="66" y="100"/>
                  </a:lnTo>
                  <a:lnTo>
                    <a:pt x="66" y="104"/>
                  </a:lnTo>
                  <a:lnTo>
                    <a:pt x="66" y="106"/>
                  </a:lnTo>
                  <a:lnTo>
                    <a:pt x="66" y="112"/>
                  </a:lnTo>
                  <a:lnTo>
                    <a:pt x="66" y="116"/>
                  </a:lnTo>
                  <a:lnTo>
                    <a:pt x="66" y="120"/>
                  </a:lnTo>
                  <a:lnTo>
                    <a:pt x="66" y="124"/>
                  </a:lnTo>
                  <a:lnTo>
                    <a:pt x="66" y="126"/>
                  </a:lnTo>
                  <a:lnTo>
                    <a:pt x="66" y="128"/>
                  </a:lnTo>
                  <a:lnTo>
                    <a:pt x="66" y="130"/>
                  </a:lnTo>
                  <a:lnTo>
                    <a:pt x="66" y="132"/>
                  </a:lnTo>
                  <a:lnTo>
                    <a:pt x="64" y="134"/>
                  </a:lnTo>
                  <a:lnTo>
                    <a:pt x="64" y="136"/>
                  </a:lnTo>
                  <a:lnTo>
                    <a:pt x="62" y="136"/>
                  </a:lnTo>
                  <a:lnTo>
                    <a:pt x="62" y="138"/>
                  </a:lnTo>
                  <a:lnTo>
                    <a:pt x="60" y="138"/>
                  </a:lnTo>
                  <a:lnTo>
                    <a:pt x="60" y="140"/>
                  </a:lnTo>
                  <a:lnTo>
                    <a:pt x="60" y="142"/>
                  </a:lnTo>
                  <a:lnTo>
                    <a:pt x="60" y="144"/>
                  </a:lnTo>
                  <a:lnTo>
                    <a:pt x="60" y="146"/>
                  </a:lnTo>
                  <a:lnTo>
                    <a:pt x="58" y="148"/>
                  </a:lnTo>
                  <a:lnTo>
                    <a:pt x="58" y="150"/>
                  </a:lnTo>
                  <a:lnTo>
                    <a:pt x="56" y="152"/>
                  </a:lnTo>
                  <a:lnTo>
                    <a:pt x="54" y="152"/>
                  </a:lnTo>
                  <a:lnTo>
                    <a:pt x="52" y="154"/>
                  </a:lnTo>
                  <a:lnTo>
                    <a:pt x="50" y="154"/>
                  </a:lnTo>
                  <a:lnTo>
                    <a:pt x="48" y="154"/>
                  </a:lnTo>
                  <a:lnTo>
                    <a:pt x="46" y="154"/>
                  </a:lnTo>
                  <a:lnTo>
                    <a:pt x="44" y="154"/>
                  </a:lnTo>
                  <a:lnTo>
                    <a:pt x="44" y="156"/>
                  </a:lnTo>
                  <a:lnTo>
                    <a:pt x="40" y="154"/>
                  </a:lnTo>
                  <a:lnTo>
                    <a:pt x="36" y="154"/>
                  </a:lnTo>
                  <a:lnTo>
                    <a:pt x="34" y="154"/>
                  </a:lnTo>
                  <a:lnTo>
                    <a:pt x="32" y="154"/>
                  </a:lnTo>
                  <a:lnTo>
                    <a:pt x="32" y="156"/>
                  </a:lnTo>
                  <a:lnTo>
                    <a:pt x="32" y="158"/>
                  </a:lnTo>
                  <a:lnTo>
                    <a:pt x="30" y="158"/>
                  </a:lnTo>
                  <a:lnTo>
                    <a:pt x="26" y="158"/>
                  </a:lnTo>
                  <a:lnTo>
                    <a:pt x="24" y="158"/>
                  </a:lnTo>
                  <a:lnTo>
                    <a:pt x="22" y="158"/>
                  </a:lnTo>
                  <a:lnTo>
                    <a:pt x="20" y="158"/>
                  </a:lnTo>
                  <a:lnTo>
                    <a:pt x="18" y="158"/>
                  </a:lnTo>
                  <a:lnTo>
                    <a:pt x="16" y="158"/>
                  </a:lnTo>
                  <a:lnTo>
                    <a:pt x="14" y="158"/>
                  </a:lnTo>
                  <a:lnTo>
                    <a:pt x="12" y="160"/>
                  </a:lnTo>
                  <a:lnTo>
                    <a:pt x="10" y="162"/>
                  </a:lnTo>
                  <a:lnTo>
                    <a:pt x="8" y="162"/>
                  </a:lnTo>
                  <a:lnTo>
                    <a:pt x="6" y="162"/>
                  </a:lnTo>
                  <a:lnTo>
                    <a:pt x="4" y="164"/>
                  </a:lnTo>
                  <a:lnTo>
                    <a:pt x="2" y="164"/>
                  </a:lnTo>
                  <a:lnTo>
                    <a:pt x="0" y="164"/>
                  </a:lnTo>
                  <a:lnTo>
                    <a:pt x="0" y="168"/>
                  </a:lnTo>
                  <a:lnTo>
                    <a:pt x="0" y="170"/>
                  </a:lnTo>
                  <a:lnTo>
                    <a:pt x="0" y="172"/>
                  </a:lnTo>
                  <a:lnTo>
                    <a:pt x="0" y="174"/>
                  </a:lnTo>
                  <a:lnTo>
                    <a:pt x="0" y="176"/>
                  </a:lnTo>
                  <a:lnTo>
                    <a:pt x="0" y="178"/>
                  </a:lnTo>
                  <a:lnTo>
                    <a:pt x="0" y="180"/>
                  </a:lnTo>
                  <a:lnTo>
                    <a:pt x="2" y="182"/>
                  </a:lnTo>
                  <a:lnTo>
                    <a:pt x="2" y="184"/>
                  </a:lnTo>
                  <a:lnTo>
                    <a:pt x="2" y="186"/>
                  </a:lnTo>
                  <a:lnTo>
                    <a:pt x="4" y="186"/>
                  </a:lnTo>
                  <a:lnTo>
                    <a:pt x="6" y="188"/>
                  </a:lnTo>
                  <a:lnTo>
                    <a:pt x="8" y="188"/>
                  </a:lnTo>
                  <a:lnTo>
                    <a:pt x="10" y="188"/>
                  </a:lnTo>
                  <a:lnTo>
                    <a:pt x="12" y="188"/>
                  </a:lnTo>
                  <a:close/>
                </a:path>
              </a:pathLst>
            </a:custGeom>
            <a:grpFill/>
            <a:ln w="3175">
              <a:solidFill>
                <a:schemeClr val="bg1"/>
              </a:solidFill>
              <a:round/>
              <a:headEnd/>
              <a:tailEnd/>
            </a:ln>
          </p:spPr>
          <p:txBody>
            <a:bodyPr/>
            <a:lstStyle/>
            <a:p>
              <a:endParaRPr lang="en-US" dirty="0"/>
            </a:p>
          </p:txBody>
        </p:sp>
        <p:sp>
          <p:nvSpPr>
            <p:cNvPr id="768" name="Freeform 89"/>
            <p:cNvSpPr>
              <a:spLocks noChangeAspect="1"/>
            </p:cNvSpPr>
            <p:nvPr/>
          </p:nvSpPr>
          <p:spPr bwMode="auto">
            <a:xfrm>
              <a:off x="2887" y="2493"/>
              <a:ext cx="16" cy="28"/>
            </a:xfrm>
            <a:custGeom>
              <a:avLst/>
              <a:gdLst/>
              <a:ahLst/>
              <a:cxnLst>
                <a:cxn ang="0">
                  <a:pos x="2" y="28"/>
                </a:cxn>
                <a:cxn ang="0">
                  <a:pos x="6" y="26"/>
                </a:cxn>
                <a:cxn ang="0">
                  <a:pos x="8" y="26"/>
                </a:cxn>
                <a:cxn ang="0">
                  <a:pos x="8" y="24"/>
                </a:cxn>
                <a:cxn ang="0">
                  <a:pos x="8" y="20"/>
                </a:cxn>
                <a:cxn ang="0">
                  <a:pos x="6" y="18"/>
                </a:cxn>
                <a:cxn ang="0">
                  <a:pos x="6" y="16"/>
                </a:cxn>
                <a:cxn ang="0">
                  <a:pos x="12" y="12"/>
                </a:cxn>
                <a:cxn ang="0">
                  <a:pos x="14" y="10"/>
                </a:cxn>
                <a:cxn ang="0">
                  <a:pos x="16" y="10"/>
                </a:cxn>
                <a:cxn ang="0">
                  <a:pos x="16" y="8"/>
                </a:cxn>
                <a:cxn ang="0">
                  <a:pos x="16" y="6"/>
                </a:cxn>
                <a:cxn ang="0">
                  <a:pos x="16" y="6"/>
                </a:cxn>
                <a:cxn ang="0">
                  <a:pos x="16" y="6"/>
                </a:cxn>
                <a:cxn ang="0">
                  <a:pos x="16" y="4"/>
                </a:cxn>
                <a:cxn ang="0">
                  <a:pos x="14" y="2"/>
                </a:cxn>
                <a:cxn ang="0">
                  <a:pos x="14" y="0"/>
                </a:cxn>
                <a:cxn ang="0">
                  <a:pos x="10" y="2"/>
                </a:cxn>
                <a:cxn ang="0">
                  <a:pos x="6" y="4"/>
                </a:cxn>
                <a:cxn ang="0">
                  <a:pos x="6" y="6"/>
                </a:cxn>
                <a:cxn ang="0">
                  <a:pos x="6" y="8"/>
                </a:cxn>
                <a:cxn ang="0">
                  <a:pos x="6" y="10"/>
                </a:cxn>
                <a:cxn ang="0">
                  <a:pos x="6" y="10"/>
                </a:cxn>
                <a:cxn ang="0">
                  <a:pos x="4" y="10"/>
                </a:cxn>
                <a:cxn ang="0">
                  <a:pos x="2" y="10"/>
                </a:cxn>
                <a:cxn ang="0">
                  <a:pos x="2" y="10"/>
                </a:cxn>
                <a:cxn ang="0">
                  <a:pos x="0" y="12"/>
                </a:cxn>
                <a:cxn ang="0">
                  <a:pos x="0" y="12"/>
                </a:cxn>
                <a:cxn ang="0">
                  <a:pos x="0" y="14"/>
                </a:cxn>
                <a:cxn ang="0">
                  <a:pos x="0" y="14"/>
                </a:cxn>
                <a:cxn ang="0">
                  <a:pos x="2" y="28"/>
                </a:cxn>
                <a:cxn ang="0">
                  <a:pos x="2" y="28"/>
                </a:cxn>
              </a:cxnLst>
              <a:rect l="0" t="0" r="r" b="b"/>
              <a:pathLst>
                <a:path w="16" h="28">
                  <a:moveTo>
                    <a:pt x="2" y="28"/>
                  </a:moveTo>
                  <a:lnTo>
                    <a:pt x="2" y="28"/>
                  </a:lnTo>
                  <a:lnTo>
                    <a:pt x="6" y="26"/>
                  </a:lnTo>
                  <a:lnTo>
                    <a:pt x="8" y="26"/>
                  </a:lnTo>
                  <a:lnTo>
                    <a:pt x="8" y="24"/>
                  </a:lnTo>
                  <a:lnTo>
                    <a:pt x="8" y="22"/>
                  </a:lnTo>
                  <a:lnTo>
                    <a:pt x="8" y="20"/>
                  </a:lnTo>
                  <a:lnTo>
                    <a:pt x="8" y="18"/>
                  </a:lnTo>
                  <a:lnTo>
                    <a:pt x="6" y="18"/>
                  </a:lnTo>
                  <a:lnTo>
                    <a:pt x="6" y="16"/>
                  </a:lnTo>
                  <a:lnTo>
                    <a:pt x="10" y="14"/>
                  </a:lnTo>
                  <a:lnTo>
                    <a:pt x="12" y="12"/>
                  </a:lnTo>
                  <a:lnTo>
                    <a:pt x="14" y="10"/>
                  </a:lnTo>
                  <a:lnTo>
                    <a:pt x="16" y="10"/>
                  </a:lnTo>
                  <a:lnTo>
                    <a:pt x="16" y="8"/>
                  </a:lnTo>
                  <a:lnTo>
                    <a:pt x="16" y="6"/>
                  </a:lnTo>
                  <a:lnTo>
                    <a:pt x="16" y="4"/>
                  </a:lnTo>
                  <a:lnTo>
                    <a:pt x="16" y="2"/>
                  </a:lnTo>
                  <a:lnTo>
                    <a:pt x="14" y="2"/>
                  </a:lnTo>
                  <a:lnTo>
                    <a:pt x="14" y="0"/>
                  </a:lnTo>
                  <a:lnTo>
                    <a:pt x="12" y="0"/>
                  </a:lnTo>
                  <a:lnTo>
                    <a:pt x="10" y="2"/>
                  </a:lnTo>
                  <a:lnTo>
                    <a:pt x="8" y="4"/>
                  </a:lnTo>
                  <a:lnTo>
                    <a:pt x="6" y="4"/>
                  </a:lnTo>
                  <a:lnTo>
                    <a:pt x="6" y="6"/>
                  </a:lnTo>
                  <a:lnTo>
                    <a:pt x="6" y="8"/>
                  </a:lnTo>
                  <a:lnTo>
                    <a:pt x="6" y="10"/>
                  </a:lnTo>
                  <a:lnTo>
                    <a:pt x="4" y="10"/>
                  </a:lnTo>
                  <a:lnTo>
                    <a:pt x="2" y="10"/>
                  </a:lnTo>
                  <a:lnTo>
                    <a:pt x="0" y="12"/>
                  </a:lnTo>
                  <a:lnTo>
                    <a:pt x="0" y="14"/>
                  </a:lnTo>
                  <a:lnTo>
                    <a:pt x="2" y="28"/>
                  </a:lnTo>
                  <a:close/>
                </a:path>
              </a:pathLst>
            </a:custGeom>
            <a:grpFill/>
            <a:ln w="3175">
              <a:solidFill>
                <a:schemeClr val="bg1"/>
              </a:solidFill>
              <a:round/>
              <a:headEnd/>
              <a:tailEnd/>
            </a:ln>
          </p:spPr>
          <p:txBody>
            <a:bodyPr/>
            <a:lstStyle/>
            <a:p>
              <a:endParaRPr lang="en-US" dirty="0"/>
            </a:p>
          </p:txBody>
        </p:sp>
        <p:sp>
          <p:nvSpPr>
            <p:cNvPr id="769" name="Freeform 90"/>
            <p:cNvSpPr>
              <a:spLocks noChangeAspect="1"/>
            </p:cNvSpPr>
            <p:nvPr/>
          </p:nvSpPr>
          <p:spPr bwMode="auto">
            <a:xfrm>
              <a:off x="2839" y="2367"/>
              <a:ext cx="36" cy="24"/>
            </a:xfrm>
            <a:custGeom>
              <a:avLst/>
              <a:gdLst/>
              <a:ahLst/>
              <a:cxnLst>
                <a:cxn ang="0">
                  <a:pos x="36" y="6"/>
                </a:cxn>
                <a:cxn ang="0">
                  <a:pos x="36" y="4"/>
                </a:cxn>
                <a:cxn ang="0">
                  <a:pos x="36" y="2"/>
                </a:cxn>
                <a:cxn ang="0">
                  <a:pos x="36" y="2"/>
                </a:cxn>
                <a:cxn ang="0">
                  <a:pos x="28" y="2"/>
                </a:cxn>
                <a:cxn ang="0">
                  <a:pos x="22" y="2"/>
                </a:cxn>
                <a:cxn ang="0">
                  <a:pos x="18" y="2"/>
                </a:cxn>
                <a:cxn ang="0">
                  <a:pos x="16" y="2"/>
                </a:cxn>
                <a:cxn ang="0">
                  <a:pos x="14" y="2"/>
                </a:cxn>
                <a:cxn ang="0">
                  <a:pos x="12" y="2"/>
                </a:cxn>
                <a:cxn ang="0">
                  <a:pos x="12" y="0"/>
                </a:cxn>
                <a:cxn ang="0">
                  <a:pos x="10" y="0"/>
                </a:cxn>
                <a:cxn ang="0">
                  <a:pos x="10" y="0"/>
                </a:cxn>
                <a:cxn ang="0">
                  <a:pos x="8" y="0"/>
                </a:cxn>
                <a:cxn ang="0">
                  <a:pos x="8" y="0"/>
                </a:cxn>
                <a:cxn ang="0">
                  <a:pos x="8" y="2"/>
                </a:cxn>
                <a:cxn ang="0">
                  <a:pos x="8" y="6"/>
                </a:cxn>
                <a:cxn ang="0">
                  <a:pos x="8" y="10"/>
                </a:cxn>
                <a:cxn ang="0">
                  <a:pos x="6" y="12"/>
                </a:cxn>
                <a:cxn ang="0">
                  <a:pos x="2" y="16"/>
                </a:cxn>
                <a:cxn ang="0">
                  <a:pos x="0" y="18"/>
                </a:cxn>
                <a:cxn ang="0">
                  <a:pos x="2" y="20"/>
                </a:cxn>
                <a:cxn ang="0">
                  <a:pos x="6" y="22"/>
                </a:cxn>
                <a:cxn ang="0">
                  <a:pos x="8" y="22"/>
                </a:cxn>
                <a:cxn ang="0">
                  <a:pos x="10" y="22"/>
                </a:cxn>
                <a:cxn ang="0">
                  <a:pos x="10" y="22"/>
                </a:cxn>
                <a:cxn ang="0">
                  <a:pos x="10" y="24"/>
                </a:cxn>
                <a:cxn ang="0">
                  <a:pos x="12" y="24"/>
                </a:cxn>
                <a:cxn ang="0">
                  <a:pos x="12" y="24"/>
                </a:cxn>
                <a:cxn ang="0">
                  <a:pos x="14" y="24"/>
                </a:cxn>
                <a:cxn ang="0">
                  <a:pos x="18" y="24"/>
                </a:cxn>
                <a:cxn ang="0">
                  <a:pos x="26" y="24"/>
                </a:cxn>
                <a:cxn ang="0">
                  <a:pos x="32" y="24"/>
                </a:cxn>
                <a:cxn ang="0">
                  <a:pos x="34" y="24"/>
                </a:cxn>
                <a:cxn ang="0">
                  <a:pos x="36" y="24"/>
                </a:cxn>
                <a:cxn ang="0">
                  <a:pos x="36" y="22"/>
                </a:cxn>
                <a:cxn ang="0">
                  <a:pos x="36" y="18"/>
                </a:cxn>
                <a:cxn ang="0">
                  <a:pos x="36" y="12"/>
                </a:cxn>
                <a:cxn ang="0">
                  <a:pos x="36" y="10"/>
                </a:cxn>
                <a:cxn ang="0">
                  <a:pos x="34" y="10"/>
                </a:cxn>
                <a:cxn ang="0">
                  <a:pos x="34" y="10"/>
                </a:cxn>
              </a:cxnLst>
              <a:rect l="0" t="0" r="r" b="b"/>
              <a:pathLst>
                <a:path w="36" h="24">
                  <a:moveTo>
                    <a:pt x="34" y="10"/>
                  </a:moveTo>
                  <a:lnTo>
                    <a:pt x="36" y="6"/>
                  </a:lnTo>
                  <a:lnTo>
                    <a:pt x="36" y="4"/>
                  </a:lnTo>
                  <a:lnTo>
                    <a:pt x="36" y="2"/>
                  </a:lnTo>
                  <a:lnTo>
                    <a:pt x="32" y="2"/>
                  </a:lnTo>
                  <a:lnTo>
                    <a:pt x="28" y="2"/>
                  </a:lnTo>
                  <a:lnTo>
                    <a:pt x="24" y="2"/>
                  </a:lnTo>
                  <a:lnTo>
                    <a:pt x="22" y="2"/>
                  </a:lnTo>
                  <a:lnTo>
                    <a:pt x="20" y="2"/>
                  </a:lnTo>
                  <a:lnTo>
                    <a:pt x="18" y="2"/>
                  </a:lnTo>
                  <a:lnTo>
                    <a:pt x="16" y="2"/>
                  </a:lnTo>
                  <a:lnTo>
                    <a:pt x="14" y="2"/>
                  </a:lnTo>
                  <a:lnTo>
                    <a:pt x="12" y="2"/>
                  </a:lnTo>
                  <a:lnTo>
                    <a:pt x="12" y="0"/>
                  </a:lnTo>
                  <a:lnTo>
                    <a:pt x="10" y="0"/>
                  </a:lnTo>
                  <a:lnTo>
                    <a:pt x="8" y="0"/>
                  </a:lnTo>
                  <a:lnTo>
                    <a:pt x="8" y="2"/>
                  </a:lnTo>
                  <a:lnTo>
                    <a:pt x="10" y="4"/>
                  </a:lnTo>
                  <a:lnTo>
                    <a:pt x="8" y="6"/>
                  </a:lnTo>
                  <a:lnTo>
                    <a:pt x="8" y="8"/>
                  </a:lnTo>
                  <a:lnTo>
                    <a:pt x="8" y="10"/>
                  </a:lnTo>
                  <a:lnTo>
                    <a:pt x="6" y="12"/>
                  </a:lnTo>
                  <a:lnTo>
                    <a:pt x="4" y="14"/>
                  </a:lnTo>
                  <a:lnTo>
                    <a:pt x="2" y="16"/>
                  </a:lnTo>
                  <a:lnTo>
                    <a:pt x="2" y="18"/>
                  </a:lnTo>
                  <a:lnTo>
                    <a:pt x="0" y="18"/>
                  </a:lnTo>
                  <a:lnTo>
                    <a:pt x="2" y="20"/>
                  </a:lnTo>
                  <a:lnTo>
                    <a:pt x="4" y="22"/>
                  </a:lnTo>
                  <a:lnTo>
                    <a:pt x="6" y="22"/>
                  </a:lnTo>
                  <a:lnTo>
                    <a:pt x="8" y="24"/>
                  </a:lnTo>
                  <a:lnTo>
                    <a:pt x="8" y="22"/>
                  </a:lnTo>
                  <a:lnTo>
                    <a:pt x="10" y="22"/>
                  </a:lnTo>
                  <a:lnTo>
                    <a:pt x="10" y="24"/>
                  </a:lnTo>
                  <a:lnTo>
                    <a:pt x="12" y="24"/>
                  </a:lnTo>
                  <a:lnTo>
                    <a:pt x="14" y="24"/>
                  </a:lnTo>
                  <a:lnTo>
                    <a:pt x="16" y="24"/>
                  </a:lnTo>
                  <a:lnTo>
                    <a:pt x="18" y="24"/>
                  </a:lnTo>
                  <a:lnTo>
                    <a:pt x="22" y="24"/>
                  </a:lnTo>
                  <a:lnTo>
                    <a:pt x="26" y="24"/>
                  </a:lnTo>
                  <a:lnTo>
                    <a:pt x="30" y="24"/>
                  </a:lnTo>
                  <a:lnTo>
                    <a:pt x="32" y="24"/>
                  </a:lnTo>
                  <a:lnTo>
                    <a:pt x="34" y="24"/>
                  </a:lnTo>
                  <a:lnTo>
                    <a:pt x="36" y="24"/>
                  </a:lnTo>
                  <a:lnTo>
                    <a:pt x="36" y="22"/>
                  </a:lnTo>
                  <a:lnTo>
                    <a:pt x="36" y="20"/>
                  </a:lnTo>
                  <a:lnTo>
                    <a:pt x="36" y="18"/>
                  </a:lnTo>
                  <a:lnTo>
                    <a:pt x="36" y="14"/>
                  </a:lnTo>
                  <a:lnTo>
                    <a:pt x="36" y="12"/>
                  </a:lnTo>
                  <a:lnTo>
                    <a:pt x="36" y="10"/>
                  </a:lnTo>
                  <a:lnTo>
                    <a:pt x="34" y="10"/>
                  </a:lnTo>
                  <a:close/>
                </a:path>
              </a:pathLst>
            </a:custGeom>
            <a:grpFill/>
            <a:ln w="3175">
              <a:solidFill>
                <a:schemeClr val="bg1"/>
              </a:solidFill>
              <a:round/>
              <a:headEnd/>
              <a:tailEnd/>
            </a:ln>
          </p:spPr>
          <p:txBody>
            <a:bodyPr/>
            <a:lstStyle/>
            <a:p>
              <a:endParaRPr lang="en-US" dirty="0"/>
            </a:p>
          </p:txBody>
        </p:sp>
        <p:sp>
          <p:nvSpPr>
            <p:cNvPr id="770" name="Freeform 91"/>
            <p:cNvSpPr>
              <a:spLocks noChangeAspect="1"/>
            </p:cNvSpPr>
            <p:nvPr/>
          </p:nvSpPr>
          <p:spPr bwMode="auto">
            <a:xfrm>
              <a:off x="3235" y="2591"/>
              <a:ext cx="54" cy="148"/>
            </a:xfrm>
            <a:custGeom>
              <a:avLst/>
              <a:gdLst/>
              <a:ahLst/>
              <a:cxnLst>
                <a:cxn ang="0">
                  <a:pos x="46" y="92"/>
                </a:cxn>
                <a:cxn ang="0">
                  <a:pos x="38" y="80"/>
                </a:cxn>
                <a:cxn ang="0">
                  <a:pos x="34" y="82"/>
                </a:cxn>
                <a:cxn ang="0">
                  <a:pos x="38" y="86"/>
                </a:cxn>
                <a:cxn ang="0">
                  <a:pos x="38" y="94"/>
                </a:cxn>
                <a:cxn ang="0">
                  <a:pos x="36" y="92"/>
                </a:cxn>
                <a:cxn ang="0">
                  <a:pos x="32" y="92"/>
                </a:cxn>
                <a:cxn ang="0">
                  <a:pos x="30" y="90"/>
                </a:cxn>
                <a:cxn ang="0">
                  <a:pos x="28" y="80"/>
                </a:cxn>
                <a:cxn ang="0">
                  <a:pos x="28" y="68"/>
                </a:cxn>
                <a:cxn ang="0">
                  <a:pos x="20" y="60"/>
                </a:cxn>
                <a:cxn ang="0">
                  <a:pos x="20" y="54"/>
                </a:cxn>
                <a:cxn ang="0">
                  <a:pos x="28" y="44"/>
                </a:cxn>
                <a:cxn ang="0">
                  <a:pos x="28" y="38"/>
                </a:cxn>
                <a:cxn ang="0">
                  <a:pos x="26" y="22"/>
                </a:cxn>
                <a:cxn ang="0">
                  <a:pos x="24" y="14"/>
                </a:cxn>
                <a:cxn ang="0">
                  <a:pos x="20" y="10"/>
                </a:cxn>
                <a:cxn ang="0">
                  <a:pos x="14" y="4"/>
                </a:cxn>
                <a:cxn ang="0">
                  <a:pos x="12" y="2"/>
                </a:cxn>
                <a:cxn ang="0">
                  <a:pos x="8" y="0"/>
                </a:cxn>
                <a:cxn ang="0">
                  <a:pos x="6" y="2"/>
                </a:cxn>
                <a:cxn ang="0">
                  <a:pos x="6" y="4"/>
                </a:cxn>
                <a:cxn ang="0">
                  <a:pos x="10" y="8"/>
                </a:cxn>
                <a:cxn ang="0">
                  <a:pos x="12" y="16"/>
                </a:cxn>
                <a:cxn ang="0">
                  <a:pos x="14" y="18"/>
                </a:cxn>
                <a:cxn ang="0">
                  <a:pos x="16" y="20"/>
                </a:cxn>
                <a:cxn ang="0">
                  <a:pos x="14" y="24"/>
                </a:cxn>
                <a:cxn ang="0">
                  <a:pos x="10" y="28"/>
                </a:cxn>
                <a:cxn ang="0">
                  <a:pos x="10" y="32"/>
                </a:cxn>
                <a:cxn ang="0">
                  <a:pos x="10" y="38"/>
                </a:cxn>
                <a:cxn ang="0">
                  <a:pos x="10" y="46"/>
                </a:cxn>
                <a:cxn ang="0">
                  <a:pos x="10" y="54"/>
                </a:cxn>
                <a:cxn ang="0">
                  <a:pos x="12" y="54"/>
                </a:cxn>
                <a:cxn ang="0">
                  <a:pos x="12" y="58"/>
                </a:cxn>
                <a:cxn ang="0">
                  <a:pos x="4" y="64"/>
                </a:cxn>
                <a:cxn ang="0">
                  <a:pos x="4" y="72"/>
                </a:cxn>
                <a:cxn ang="0">
                  <a:pos x="0" y="78"/>
                </a:cxn>
                <a:cxn ang="0">
                  <a:pos x="2" y="84"/>
                </a:cxn>
                <a:cxn ang="0">
                  <a:pos x="8" y="90"/>
                </a:cxn>
                <a:cxn ang="0">
                  <a:pos x="14" y="100"/>
                </a:cxn>
                <a:cxn ang="0">
                  <a:pos x="20" y="98"/>
                </a:cxn>
                <a:cxn ang="0">
                  <a:pos x="24" y="98"/>
                </a:cxn>
                <a:cxn ang="0">
                  <a:pos x="28" y="98"/>
                </a:cxn>
                <a:cxn ang="0">
                  <a:pos x="28" y="106"/>
                </a:cxn>
                <a:cxn ang="0">
                  <a:pos x="30" y="114"/>
                </a:cxn>
                <a:cxn ang="0">
                  <a:pos x="26" y="114"/>
                </a:cxn>
                <a:cxn ang="0">
                  <a:pos x="26" y="118"/>
                </a:cxn>
                <a:cxn ang="0">
                  <a:pos x="28" y="120"/>
                </a:cxn>
                <a:cxn ang="0">
                  <a:pos x="24" y="126"/>
                </a:cxn>
                <a:cxn ang="0">
                  <a:pos x="26" y="132"/>
                </a:cxn>
                <a:cxn ang="0">
                  <a:pos x="26" y="134"/>
                </a:cxn>
                <a:cxn ang="0">
                  <a:pos x="36" y="140"/>
                </a:cxn>
                <a:cxn ang="0">
                  <a:pos x="34" y="146"/>
                </a:cxn>
                <a:cxn ang="0">
                  <a:pos x="40" y="146"/>
                </a:cxn>
                <a:cxn ang="0">
                  <a:pos x="40" y="138"/>
                </a:cxn>
                <a:cxn ang="0">
                  <a:pos x="38" y="136"/>
                </a:cxn>
                <a:cxn ang="0">
                  <a:pos x="44" y="130"/>
                </a:cxn>
                <a:cxn ang="0">
                  <a:pos x="50" y="122"/>
                </a:cxn>
                <a:cxn ang="0">
                  <a:pos x="50" y="114"/>
                </a:cxn>
                <a:cxn ang="0">
                  <a:pos x="54" y="106"/>
                </a:cxn>
              </a:cxnLst>
              <a:rect l="0" t="0" r="r" b="b"/>
              <a:pathLst>
                <a:path w="54" h="148">
                  <a:moveTo>
                    <a:pt x="54" y="104"/>
                  </a:moveTo>
                  <a:lnTo>
                    <a:pt x="52" y="100"/>
                  </a:lnTo>
                  <a:lnTo>
                    <a:pt x="50" y="98"/>
                  </a:lnTo>
                  <a:lnTo>
                    <a:pt x="48" y="96"/>
                  </a:lnTo>
                  <a:lnTo>
                    <a:pt x="46" y="94"/>
                  </a:lnTo>
                  <a:lnTo>
                    <a:pt x="46" y="92"/>
                  </a:lnTo>
                  <a:lnTo>
                    <a:pt x="44" y="90"/>
                  </a:lnTo>
                  <a:lnTo>
                    <a:pt x="44" y="88"/>
                  </a:lnTo>
                  <a:lnTo>
                    <a:pt x="42" y="86"/>
                  </a:lnTo>
                  <a:lnTo>
                    <a:pt x="40" y="84"/>
                  </a:lnTo>
                  <a:lnTo>
                    <a:pt x="38" y="82"/>
                  </a:lnTo>
                  <a:lnTo>
                    <a:pt x="38" y="80"/>
                  </a:lnTo>
                  <a:lnTo>
                    <a:pt x="36" y="80"/>
                  </a:lnTo>
                  <a:lnTo>
                    <a:pt x="34" y="80"/>
                  </a:lnTo>
                  <a:lnTo>
                    <a:pt x="34" y="82"/>
                  </a:lnTo>
                  <a:lnTo>
                    <a:pt x="36" y="82"/>
                  </a:lnTo>
                  <a:lnTo>
                    <a:pt x="36" y="84"/>
                  </a:lnTo>
                  <a:lnTo>
                    <a:pt x="38" y="84"/>
                  </a:lnTo>
                  <a:lnTo>
                    <a:pt x="38" y="86"/>
                  </a:lnTo>
                  <a:lnTo>
                    <a:pt x="38" y="88"/>
                  </a:lnTo>
                  <a:lnTo>
                    <a:pt x="40" y="90"/>
                  </a:lnTo>
                  <a:lnTo>
                    <a:pt x="40" y="92"/>
                  </a:lnTo>
                  <a:lnTo>
                    <a:pt x="38" y="94"/>
                  </a:lnTo>
                  <a:lnTo>
                    <a:pt x="36" y="94"/>
                  </a:lnTo>
                  <a:lnTo>
                    <a:pt x="36" y="92"/>
                  </a:lnTo>
                  <a:lnTo>
                    <a:pt x="36" y="90"/>
                  </a:lnTo>
                  <a:lnTo>
                    <a:pt x="34" y="90"/>
                  </a:lnTo>
                  <a:lnTo>
                    <a:pt x="34" y="92"/>
                  </a:lnTo>
                  <a:lnTo>
                    <a:pt x="32" y="92"/>
                  </a:lnTo>
                  <a:lnTo>
                    <a:pt x="30" y="92"/>
                  </a:lnTo>
                  <a:lnTo>
                    <a:pt x="30" y="90"/>
                  </a:lnTo>
                  <a:lnTo>
                    <a:pt x="30" y="86"/>
                  </a:lnTo>
                  <a:lnTo>
                    <a:pt x="30" y="84"/>
                  </a:lnTo>
                  <a:lnTo>
                    <a:pt x="28" y="82"/>
                  </a:lnTo>
                  <a:lnTo>
                    <a:pt x="28" y="80"/>
                  </a:lnTo>
                  <a:lnTo>
                    <a:pt x="28" y="78"/>
                  </a:lnTo>
                  <a:lnTo>
                    <a:pt x="28" y="76"/>
                  </a:lnTo>
                  <a:lnTo>
                    <a:pt x="28" y="72"/>
                  </a:lnTo>
                  <a:lnTo>
                    <a:pt x="28" y="70"/>
                  </a:lnTo>
                  <a:lnTo>
                    <a:pt x="28" y="68"/>
                  </a:lnTo>
                  <a:lnTo>
                    <a:pt x="26" y="66"/>
                  </a:lnTo>
                  <a:lnTo>
                    <a:pt x="24" y="64"/>
                  </a:lnTo>
                  <a:lnTo>
                    <a:pt x="22" y="64"/>
                  </a:lnTo>
                  <a:lnTo>
                    <a:pt x="22" y="62"/>
                  </a:lnTo>
                  <a:lnTo>
                    <a:pt x="20" y="60"/>
                  </a:lnTo>
                  <a:lnTo>
                    <a:pt x="18" y="60"/>
                  </a:lnTo>
                  <a:lnTo>
                    <a:pt x="18" y="58"/>
                  </a:lnTo>
                  <a:lnTo>
                    <a:pt x="20" y="58"/>
                  </a:lnTo>
                  <a:lnTo>
                    <a:pt x="20" y="56"/>
                  </a:lnTo>
                  <a:lnTo>
                    <a:pt x="20" y="54"/>
                  </a:lnTo>
                  <a:lnTo>
                    <a:pt x="20" y="52"/>
                  </a:lnTo>
                  <a:lnTo>
                    <a:pt x="22" y="50"/>
                  </a:lnTo>
                  <a:lnTo>
                    <a:pt x="24" y="48"/>
                  </a:lnTo>
                  <a:lnTo>
                    <a:pt x="26" y="46"/>
                  </a:lnTo>
                  <a:lnTo>
                    <a:pt x="28" y="44"/>
                  </a:lnTo>
                  <a:lnTo>
                    <a:pt x="28" y="42"/>
                  </a:lnTo>
                  <a:lnTo>
                    <a:pt x="28" y="40"/>
                  </a:lnTo>
                  <a:lnTo>
                    <a:pt x="28" y="38"/>
                  </a:lnTo>
                  <a:lnTo>
                    <a:pt x="28" y="36"/>
                  </a:lnTo>
                  <a:lnTo>
                    <a:pt x="28" y="34"/>
                  </a:lnTo>
                  <a:lnTo>
                    <a:pt x="28" y="32"/>
                  </a:lnTo>
                  <a:lnTo>
                    <a:pt x="28" y="30"/>
                  </a:lnTo>
                  <a:lnTo>
                    <a:pt x="26" y="26"/>
                  </a:lnTo>
                  <a:lnTo>
                    <a:pt x="26" y="22"/>
                  </a:lnTo>
                  <a:lnTo>
                    <a:pt x="26" y="20"/>
                  </a:lnTo>
                  <a:lnTo>
                    <a:pt x="26" y="18"/>
                  </a:lnTo>
                  <a:lnTo>
                    <a:pt x="26" y="16"/>
                  </a:lnTo>
                  <a:lnTo>
                    <a:pt x="24" y="14"/>
                  </a:lnTo>
                  <a:lnTo>
                    <a:pt x="22" y="14"/>
                  </a:lnTo>
                  <a:lnTo>
                    <a:pt x="20" y="12"/>
                  </a:lnTo>
                  <a:lnTo>
                    <a:pt x="20" y="10"/>
                  </a:lnTo>
                  <a:lnTo>
                    <a:pt x="20" y="6"/>
                  </a:lnTo>
                  <a:lnTo>
                    <a:pt x="20" y="4"/>
                  </a:lnTo>
                  <a:lnTo>
                    <a:pt x="18" y="4"/>
                  </a:lnTo>
                  <a:lnTo>
                    <a:pt x="16" y="4"/>
                  </a:lnTo>
                  <a:lnTo>
                    <a:pt x="14" y="4"/>
                  </a:lnTo>
                  <a:lnTo>
                    <a:pt x="12" y="4"/>
                  </a:lnTo>
                  <a:lnTo>
                    <a:pt x="12" y="2"/>
                  </a:lnTo>
                  <a:lnTo>
                    <a:pt x="12" y="0"/>
                  </a:lnTo>
                  <a:lnTo>
                    <a:pt x="10" y="0"/>
                  </a:lnTo>
                  <a:lnTo>
                    <a:pt x="8" y="0"/>
                  </a:lnTo>
                  <a:lnTo>
                    <a:pt x="6" y="0"/>
                  </a:lnTo>
                  <a:lnTo>
                    <a:pt x="6" y="2"/>
                  </a:lnTo>
                  <a:lnTo>
                    <a:pt x="6" y="4"/>
                  </a:lnTo>
                  <a:lnTo>
                    <a:pt x="8" y="4"/>
                  </a:lnTo>
                  <a:lnTo>
                    <a:pt x="10" y="4"/>
                  </a:lnTo>
                  <a:lnTo>
                    <a:pt x="10" y="6"/>
                  </a:lnTo>
                  <a:lnTo>
                    <a:pt x="10" y="8"/>
                  </a:lnTo>
                  <a:lnTo>
                    <a:pt x="10" y="12"/>
                  </a:lnTo>
                  <a:lnTo>
                    <a:pt x="10" y="14"/>
                  </a:lnTo>
                  <a:lnTo>
                    <a:pt x="10" y="16"/>
                  </a:lnTo>
                  <a:lnTo>
                    <a:pt x="12" y="16"/>
                  </a:lnTo>
                  <a:lnTo>
                    <a:pt x="14" y="16"/>
                  </a:lnTo>
                  <a:lnTo>
                    <a:pt x="14" y="18"/>
                  </a:lnTo>
                  <a:lnTo>
                    <a:pt x="14" y="20"/>
                  </a:lnTo>
                  <a:lnTo>
                    <a:pt x="16" y="20"/>
                  </a:lnTo>
                  <a:lnTo>
                    <a:pt x="18" y="20"/>
                  </a:lnTo>
                  <a:lnTo>
                    <a:pt x="18" y="22"/>
                  </a:lnTo>
                  <a:lnTo>
                    <a:pt x="16" y="22"/>
                  </a:lnTo>
                  <a:lnTo>
                    <a:pt x="16" y="24"/>
                  </a:lnTo>
                  <a:lnTo>
                    <a:pt x="14" y="24"/>
                  </a:lnTo>
                  <a:lnTo>
                    <a:pt x="12" y="26"/>
                  </a:lnTo>
                  <a:lnTo>
                    <a:pt x="10" y="26"/>
                  </a:lnTo>
                  <a:lnTo>
                    <a:pt x="10" y="28"/>
                  </a:lnTo>
                  <a:lnTo>
                    <a:pt x="10" y="30"/>
                  </a:lnTo>
                  <a:lnTo>
                    <a:pt x="10" y="32"/>
                  </a:lnTo>
                  <a:lnTo>
                    <a:pt x="10" y="34"/>
                  </a:lnTo>
                  <a:lnTo>
                    <a:pt x="12" y="34"/>
                  </a:lnTo>
                  <a:lnTo>
                    <a:pt x="10" y="36"/>
                  </a:lnTo>
                  <a:lnTo>
                    <a:pt x="10" y="38"/>
                  </a:lnTo>
                  <a:lnTo>
                    <a:pt x="10" y="42"/>
                  </a:lnTo>
                  <a:lnTo>
                    <a:pt x="10" y="44"/>
                  </a:lnTo>
                  <a:lnTo>
                    <a:pt x="10" y="46"/>
                  </a:lnTo>
                  <a:lnTo>
                    <a:pt x="10" y="48"/>
                  </a:lnTo>
                  <a:lnTo>
                    <a:pt x="10" y="50"/>
                  </a:lnTo>
                  <a:lnTo>
                    <a:pt x="10" y="52"/>
                  </a:lnTo>
                  <a:lnTo>
                    <a:pt x="10" y="54"/>
                  </a:lnTo>
                  <a:lnTo>
                    <a:pt x="10" y="56"/>
                  </a:lnTo>
                  <a:lnTo>
                    <a:pt x="12" y="54"/>
                  </a:lnTo>
                  <a:lnTo>
                    <a:pt x="12" y="56"/>
                  </a:lnTo>
                  <a:lnTo>
                    <a:pt x="14" y="56"/>
                  </a:lnTo>
                  <a:lnTo>
                    <a:pt x="12" y="58"/>
                  </a:lnTo>
                  <a:lnTo>
                    <a:pt x="10" y="60"/>
                  </a:lnTo>
                  <a:lnTo>
                    <a:pt x="8" y="60"/>
                  </a:lnTo>
                  <a:lnTo>
                    <a:pt x="6" y="62"/>
                  </a:lnTo>
                  <a:lnTo>
                    <a:pt x="4" y="64"/>
                  </a:lnTo>
                  <a:lnTo>
                    <a:pt x="4" y="66"/>
                  </a:lnTo>
                  <a:lnTo>
                    <a:pt x="4" y="68"/>
                  </a:lnTo>
                  <a:lnTo>
                    <a:pt x="4" y="70"/>
                  </a:lnTo>
                  <a:lnTo>
                    <a:pt x="4" y="72"/>
                  </a:lnTo>
                  <a:lnTo>
                    <a:pt x="4" y="74"/>
                  </a:lnTo>
                  <a:lnTo>
                    <a:pt x="2" y="74"/>
                  </a:lnTo>
                  <a:lnTo>
                    <a:pt x="2" y="76"/>
                  </a:lnTo>
                  <a:lnTo>
                    <a:pt x="0" y="78"/>
                  </a:lnTo>
                  <a:lnTo>
                    <a:pt x="0" y="80"/>
                  </a:lnTo>
                  <a:lnTo>
                    <a:pt x="0" y="82"/>
                  </a:lnTo>
                  <a:lnTo>
                    <a:pt x="2" y="84"/>
                  </a:lnTo>
                  <a:lnTo>
                    <a:pt x="4" y="86"/>
                  </a:lnTo>
                  <a:lnTo>
                    <a:pt x="6" y="88"/>
                  </a:lnTo>
                  <a:lnTo>
                    <a:pt x="8" y="88"/>
                  </a:lnTo>
                  <a:lnTo>
                    <a:pt x="8" y="90"/>
                  </a:lnTo>
                  <a:lnTo>
                    <a:pt x="10" y="92"/>
                  </a:lnTo>
                  <a:lnTo>
                    <a:pt x="10" y="94"/>
                  </a:lnTo>
                  <a:lnTo>
                    <a:pt x="12" y="96"/>
                  </a:lnTo>
                  <a:lnTo>
                    <a:pt x="12" y="98"/>
                  </a:lnTo>
                  <a:lnTo>
                    <a:pt x="14" y="98"/>
                  </a:lnTo>
                  <a:lnTo>
                    <a:pt x="14" y="100"/>
                  </a:lnTo>
                  <a:lnTo>
                    <a:pt x="16" y="100"/>
                  </a:lnTo>
                  <a:lnTo>
                    <a:pt x="18" y="98"/>
                  </a:lnTo>
                  <a:lnTo>
                    <a:pt x="20" y="98"/>
                  </a:lnTo>
                  <a:lnTo>
                    <a:pt x="22" y="98"/>
                  </a:lnTo>
                  <a:lnTo>
                    <a:pt x="24" y="98"/>
                  </a:lnTo>
                  <a:lnTo>
                    <a:pt x="26" y="96"/>
                  </a:lnTo>
                  <a:lnTo>
                    <a:pt x="28" y="96"/>
                  </a:lnTo>
                  <a:lnTo>
                    <a:pt x="28" y="98"/>
                  </a:lnTo>
                  <a:lnTo>
                    <a:pt x="28" y="100"/>
                  </a:lnTo>
                  <a:lnTo>
                    <a:pt x="28" y="102"/>
                  </a:lnTo>
                  <a:lnTo>
                    <a:pt x="28" y="104"/>
                  </a:lnTo>
                  <a:lnTo>
                    <a:pt x="28" y="106"/>
                  </a:lnTo>
                  <a:lnTo>
                    <a:pt x="28" y="108"/>
                  </a:lnTo>
                  <a:lnTo>
                    <a:pt x="30" y="108"/>
                  </a:lnTo>
                  <a:lnTo>
                    <a:pt x="30" y="110"/>
                  </a:lnTo>
                  <a:lnTo>
                    <a:pt x="30" y="112"/>
                  </a:lnTo>
                  <a:lnTo>
                    <a:pt x="30" y="114"/>
                  </a:lnTo>
                  <a:lnTo>
                    <a:pt x="28" y="114"/>
                  </a:lnTo>
                  <a:lnTo>
                    <a:pt x="26" y="114"/>
                  </a:lnTo>
                  <a:lnTo>
                    <a:pt x="26" y="116"/>
                  </a:lnTo>
                  <a:lnTo>
                    <a:pt x="26" y="118"/>
                  </a:lnTo>
                  <a:lnTo>
                    <a:pt x="28" y="118"/>
                  </a:lnTo>
                  <a:lnTo>
                    <a:pt x="28" y="120"/>
                  </a:lnTo>
                  <a:lnTo>
                    <a:pt x="26" y="122"/>
                  </a:lnTo>
                  <a:lnTo>
                    <a:pt x="24" y="124"/>
                  </a:lnTo>
                  <a:lnTo>
                    <a:pt x="24" y="126"/>
                  </a:lnTo>
                  <a:lnTo>
                    <a:pt x="26" y="126"/>
                  </a:lnTo>
                  <a:lnTo>
                    <a:pt x="26" y="128"/>
                  </a:lnTo>
                  <a:lnTo>
                    <a:pt x="26" y="130"/>
                  </a:lnTo>
                  <a:lnTo>
                    <a:pt x="26" y="132"/>
                  </a:lnTo>
                  <a:lnTo>
                    <a:pt x="26" y="134"/>
                  </a:lnTo>
                  <a:lnTo>
                    <a:pt x="28" y="134"/>
                  </a:lnTo>
                  <a:lnTo>
                    <a:pt x="30" y="136"/>
                  </a:lnTo>
                  <a:lnTo>
                    <a:pt x="32" y="138"/>
                  </a:lnTo>
                  <a:lnTo>
                    <a:pt x="34" y="138"/>
                  </a:lnTo>
                  <a:lnTo>
                    <a:pt x="34" y="140"/>
                  </a:lnTo>
                  <a:lnTo>
                    <a:pt x="36" y="140"/>
                  </a:lnTo>
                  <a:lnTo>
                    <a:pt x="36" y="142"/>
                  </a:lnTo>
                  <a:lnTo>
                    <a:pt x="36" y="144"/>
                  </a:lnTo>
                  <a:lnTo>
                    <a:pt x="34" y="146"/>
                  </a:lnTo>
                  <a:lnTo>
                    <a:pt x="34" y="148"/>
                  </a:lnTo>
                  <a:lnTo>
                    <a:pt x="36" y="148"/>
                  </a:lnTo>
                  <a:lnTo>
                    <a:pt x="38" y="148"/>
                  </a:lnTo>
                  <a:lnTo>
                    <a:pt x="40" y="146"/>
                  </a:lnTo>
                  <a:lnTo>
                    <a:pt x="42" y="144"/>
                  </a:lnTo>
                  <a:lnTo>
                    <a:pt x="42" y="142"/>
                  </a:lnTo>
                  <a:lnTo>
                    <a:pt x="42" y="140"/>
                  </a:lnTo>
                  <a:lnTo>
                    <a:pt x="40" y="138"/>
                  </a:lnTo>
                  <a:lnTo>
                    <a:pt x="38" y="138"/>
                  </a:lnTo>
                  <a:lnTo>
                    <a:pt x="38" y="136"/>
                  </a:lnTo>
                  <a:lnTo>
                    <a:pt x="38" y="134"/>
                  </a:lnTo>
                  <a:lnTo>
                    <a:pt x="40" y="132"/>
                  </a:lnTo>
                  <a:lnTo>
                    <a:pt x="40" y="130"/>
                  </a:lnTo>
                  <a:lnTo>
                    <a:pt x="42" y="130"/>
                  </a:lnTo>
                  <a:lnTo>
                    <a:pt x="44" y="130"/>
                  </a:lnTo>
                  <a:lnTo>
                    <a:pt x="46" y="130"/>
                  </a:lnTo>
                  <a:lnTo>
                    <a:pt x="48" y="128"/>
                  </a:lnTo>
                  <a:lnTo>
                    <a:pt x="50" y="128"/>
                  </a:lnTo>
                  <a:lnTo>
                    <a:pt x="50" y="126"/>
                  </a:lnTo>
                  <a:lnTo>
                    <a:pt x="50" y="124"/>
                  </a:lnTo>
                  <a:lnTo>
                    <a:pt x="50" y="122"/>
                  </a:lnTo>
                  <a:lnTo>
                    <a:pt x="50" y="120"/>
                  </a:lnTo>
                  <a:lnTo>
                    <a:pt x="50" y="116"/>
                  </a:lnTo>
                  <a:lnTo>
                    <a:pt x="50" y="114"/>
                  </a:lnTo>
                  <a:lnTo>
                    <a:pt x="50" y="112"/>
                  </a:lnTo>
                  <a:lnTo>
                    <a:pt x="52" y="110"/>
                  </a:lnTo>
                  <a:lnTo>
                    <a:pt x="54" y="108"/>
                  </a:lnTo>
                  <a:lnTo>
                    <a:pt x="54" y="106"/>
                  </a:lnTo>
                  <a:lnTo>
                    <a:pt x="54" y="104"/>
                  </a:lnTo>
                  <a:close/>
                </a:path>
              </a:pathLst>
            </a:custGeom>
            <a:grpFill/>
            <a:ln w="3175">
              <a:solidFill>
                <a:schemeClr val="bg1"/>
              </a:solidFill>
              <a:round/>
              <a:headEnd/>
              <a:tailEnd/>
            </a:ln>
          </p:spPr>
          <p:txBody>
            <a:bodyPr/>
            <a:lstStyle/>
            <a:p>
              <a:endParaRPr lang="en-US" dirty="0"/>
            </a:p>
          </p:txBody>
        </p:sp>
        <p:sp>
          <p:nvSpPr>
            <p:cNvPr id="771" name="Freeform 92"/>
            <p:cNvSpPr>
              <a:spLocks noChangeAspect="1"/>
            </p:cNvSpPr>
            <p:nvPr/>
          </p:nvSpPr>
          <p:spPr bwMode="auto">
            <a:xfrm>
              <a:off x="2825" y="2337"/>
              <a:ext cx="10" cy="12"/>
            </a:xfrm>
            <a:custGeom>
              <a:avLst/>
              <a:gdLst/>
              <a:ahLst/>
              <a:cxnLst>
                <a:cxn ang="0">
                  <a:pos x="10" y="2"/>
                </a:cxn>
                <a:cxn ang="0">
                  <a:pos x="8" y="0"/>
                </a:cxn>
                <a:cxn ang="0">
                  <a:pos x="6" y="2"/>
                </a:cxn>
                <a:cxn ang="0">
                  <a:pos x="4" y="2"/>
                </a:cxn>
                <a:cxn ang="0">
                  <a:pos x="2" y="4"/>
                </a:cxn>
                <a:cxn ang="0">
                  <a:pos x="0" y="6"/>
                </a:cxn>
                <a:cxn ang="0">
                  <a:pos x="0" y="8"/>
                </a:cxn>
                <a:cxn ang="0">
                  <a:pos x="0" y="8"/>
                </a:cxn>
                <a:cxn ang="0">
                  <a:pos x="0" y="10"/>
                </a:cxn>
                <a:cxn ang="0">
                  <a:pos x="2" y="10"/>
                </a:cxn>
                <a:cxn ang="0">
                  <a:pos x="2" y="12"/>
                </a:cxn>
                <a:cxn ang="0">
                  <a:pos x="4" y="12"/>
                </a:cxn>
                <a:cxn ang="0">
                  <a:pos x="4" y="12"/>
                </a:cxn>
                <a:cxn ang="0">
                  <a:pos x="6" y="12"/>
                </a:cxn>
                <a:cxn ang="0">
                  <a:pos x="6" y="12"/>
                </a:cxn>
                <a:cxn ang="0">
                  <a:pos x="8" y="12"/>
                </a:cxn>
                <a:cxn ang="0">
                  <a:pos x="8" y="10"/>
                </a:cxn>
                <a:cxn ang="0">
                  <a:pos x="10" y="8"/>
                </a:cxn>
                <a:cxn ang="0">
                  <a:pos x="10" y="6"/>
                </a:cxn>
                <a:cxn ang="0">
                  <a:pos x="10" y="4"/>
                </a:cxn>
                <a:cxn ang="0">
                  <a:pos x="10" y="2"/>
                </a:cxn>
                <a:cxn ang="0">
                  <a:pos x="10" y="2"/>
                </a:cxn>
                <a:cxn ang="0">
                  <a:pos x="10" y="2"/>
                </a:cxn>
                <a:cxn ang="0">
                  <a:pos x="10" y="2"/>
                </a:cxn>
              </a:cxnLst>
              <a:rect l="0" t="0" r="r" b="b"/>
              <a:pathLst>
                <a:path w="10" h="12">
                  <a:moveTo>
                    <a:pt x="10" y="2"/>
                  </a:moveTo>
                  <a:lnTo>
                    <a:pt x="8" y="0"/>
                  </a:lnTo>
                  <a:lnTo>
                    <a:pt x="6" y="2"/>
                  </a:lnTo>
                  <a:lnTo>
                    <a:pt x="4" y="2"/>
                  </a:lnTo>
                  <a:lnTo>
                    <a:pt x="2" y="4"/>
                  </a:lnTo>
                  <a:lnTo>
                    <a:pt x="0" y="6"/>
                  </a:lnTo>
                  <a:lnTo>
                    <a:pt x="0" y="8"/>
                  </a:lnTo>
                  <a:lnTo>
                    <a:pt x="0" y="10"/>
                  </a:lnTo>
                  <a:lnTo>
                    <a:pt x="2" y="10"/>
                  </a:lnTo>
                  <a:lnTo>
                    <a:pt x="2" y="12"/>
                  </a:lnTo>
                  <a:lnTo>
                    <a:pt x="4" y="12"/>
                  </a:lnTo>
                  <a:lnTo>
                    <a:pt x="6" y="12"/>
                  </a:lnTo>
                  <a:lnTo>
                    <a:pt x="8" y="12"/>
                  </a:lnTo>
                  <a:lnTo>
                    <a:pt x="8" y="10"/>
                  </a:lnTo>
                  <a:lnTo>
                    <a:pt x="10" y="8"/>
                  </a:lnTo>
                  <a:lnTo>
                    <a:pt x="10" y="6"/>
                  </a:lnTo>
                  <a:lnTo>
                    <a:pt x="10" y="4"/>
                  </a:lnTo>
                  <a:lnTo>
                    <a:pt x="10" y="2"/>
                  </a:lnTo>
                  <a:close/>
                </a:path>
              </a:pathLst>
            </a:custGeom>
            <a:grpFill/>
            <a:ln w="3175">
              <a:solidFill>
                <a:schemeClr val="bg1"/>
              </a:solidFill>
              <a:round/>
              <a:headEnd/>
              <a:tailEnd/>
            </a:ln>
          </p:spPr>
          <p:txBody>
            <a:bodyPr/>
            <a:lstStyle/>
            <a:p>
              <a:endParaRPr lang="en-US" dirty="0"/>
            </a:p>
          </p:txBody>
        </p:sp>
        <p:sp>
          <p:nvSpPr>
            <p:cNvPr id="772" name="Freeform 93"/>
            <p:cNvSpPr>
              <a:spLocks noChangeAspect="1"/>
            </p:cNvSpPr>
            <p:nvPr/>
          </p:nvSpPr>
          <p:spPr bwMode="auto">
            <a:xfrm>
              <a:off x="2409" y="2165"/>
              <a:ext cx="44" cy="36"/>
            </a:xfrm>
            <a:custGeom>
              <a:avLst/>
              <a:gdLst/>
              <a:ahLst/>
              <a:cxnLst>
                <a:cxn ang="0">
                  <a:pos x="32" y="22"/>
                </a:cxn>
                <a:cxn ang="0">
                  <a:pos x="38" y="22"/>
                </a:cxn>
                <a:cxn ang="0">
                  <a:pos x="42" y="20"/>
                </a:cxn>
                <a:cxn ang="0">
                  <a:pos x="44" y="18"/>
                </a:cxn>
                <a:cxn ang="0">
                  <a:pos x="42" y="14"/>
                </a:cxn>
                <a:cxn ang="0">
                  <a:pos x="38" y="12"/>
                </a:cxn>
                <a:cxn ang="0">
                  <a:pos x="38" y="10"/>
                </a:cxn>
                <a:cxn ang="0">
                  <a:pos x="40" y="8"/>
                </a:cxn>
                <a:cxn ang="0">
                  <a:pos x="44" y="8"/>
                </a:cxn>
                <a:cxn ang="0">
                  <a:pos x="44" y="4"/>
                </a:cxn>
                <a:cxn ang="0">
                  <a:pos x="44" y="2"/>
                </a:cxn>
                <a:cxn ang="0">
                  <a:pos x="40" y="0"/>
                </a:cxn>
                <a:cxn ang="0">
                  <a:pos x="30" y="0"/>
                </a:cxn>
                <a:cxn ang="0">
                  <a:pos x="24" y="0"/>
                </a:cxn>
                <a:cxn ang="0">
                  <a:pos x="22" y="0"/>
                </a:cxn>
                <a:cxn ang="0">
                  <a:pos x="20" y="0"/>
                </a:cxn>
                <a:cxn ang="0">
                  <a:pos x="16" y="4"/>
                </a:cxn>
                <a:cxn ang="0">
                  <a:pos x="14" y="6"/>
                </a:cxn>
                <a:cxn ang="0">
                  <a:pos x="8" y="6"/>
                </a:cxn>
                <a:cxn ang="0">
                  <a:pos x="4" y="6"/>
                </a:cxn>
                <a:cxn ang="0">
                  <a:pos x="2" y="6"/>
                </a:cxn>
                <a:cxn ang="0">
                  <a:pos x="2" y="8"/>
                </a:cxn>
                <a:cxn ang="0">
                  <a:pos x="0" y="12"/>
                </a:cxn>
                <a:cxn ang="0">
                  <a:pos x="0" y="16"/>
                </a:cxn>
                <a:cxn ang="0">
                  <a:pos x="0" y="18"/>
                </a:cxn>
                <a:cxn ang="0">
                  <a:pos x="2" y="18"/>
                </a:cxn>
                <a:cxn ang="0">
                  <a:pos x="4" y="18"/>
                </a:cxn>
                <a:cxn ang="0">
                  <a:pos x="8" y="18"/>
                </a:cxn>
                <a:cxn ang="0">
                  <a:pos x="14" y="16"/>
                </a:cxn>
                <a:cxn ang="0">
                  <a:pos x="18" y="16"/>
                </a:cxn>
                <a:cxn ang="0">
                  <a:pos x="22" y="14"/>
                </a:cxn>
                <a:cxn ang="0">
                  <a:pos x="22" y="14"/>
                </a:cxn>
                <a:cxn ang="0">
                  <a:pos x="22" y="18"/>
                </a:cxn>
                <a:cxn ang="0">
                  <a:pos x="22" y="18"/>
                </a:cxn>
                <a:cxn ang="0">
                  <a:pos x="22" y="18"/>
                </a:cxn>
                <a:cxn ang="0">
                  <a:pos x="16" y="18"/>
                </a:cxn>
                <a:cxn ang="0">
                  <a:pos x="12" y="18"/>
                </a:cxn>
                <a:cxn ang="0">
                  <a:pos x="14" y="22"/>
                </a:cxn>
                <a:cxn ang="0">
                  <a:pos x="18" y="24"/>
                </a:cxn>
                <a:cxn ang="0">
                  <a:pos x="22" y="22"/>
                </a:cxn>
                <a:cxn ang="0">
                  <a:pos x="22" y="22"/>
                </a:cxn>
                <a:cxn ang="0">
                  <a:pos x="16" y="26"/>
                </a:cxn>
                <a:cxn ang="0">
                  <a:pos x="14" y="26"/>
                </a:cxn>
                <a:cxn ang="0">
                  <a:pos x="18" y="32"/>
                </a:cxn>
                <a:cxn ang="0">
                  <a:pos x="20" y="36"/>
                </a:cxn>
                <a:cxn ang="0">
                  <a:pos x="22" y="34"/>
                </a:cxn>
                <a:cxn ang="0">
                  <a:pos x="22" y="32"/>
                </a:cxn>
                <a:cxn ang="0">
                  <a:pos x="22" y="32"/>
                </a:cxn>
                <a:cxn ang="0">
                  <a:pos x="24" y="26"/>
                </a:cxn>
                <a:cxn ang="0">
                  <a:pos x="24" y="24"/>
                </a:cxn>
                <a:cxn ang="0">
                  <a:pos x="30" y="24"/>
                </a:cxn>
              </a:cxnLst>
              <a:rect l="0" t="0" r="r" b="b"/>
              <a:pathLst>
                <a:path w="44" h="36">
                  <a:moveTo>
                    <a:pt x="30" y="24"/>
                  </a:moveTo>
                  <a:lnTo>
                    <a:pt x="30" y="24"/>
                  </a:lnTo>
                  <a:lnTo>
                    <a:pt x="32" y="22"/>
                  </a:lnTo>
                  <a:lnTo>
                    <a:pt x="34" y="22"/>
                  </a:lnTo>
                  <a:lnTo>
                    <a:pt x="36" y="22"/>
                  </a:lnTo>
                  <a:lnTo>
                    <a:pt x="38" y="22"/>
                  </a:lnTo>
                  <a:lnTo>
                    <a:pt x="40" y="22"/>
                  </a:lnTo>
                  <a:lnTo>
                    <a:pt x="42" y="22"/>
                  </a:lnTo>
                  <a:lnTo>
                    <a:pt x="42" y="20"/>
                  </a:lnTo>
                  <a:lnTo>
                    <a:pt x="44" y="18"/>
                  </a:lnTo>
                  <a:lnTo>
                    <a:pt x="44" y="16"/>
                  </a:lnTo>
                  <a:lnTo>
                    <a:pt x="42" y="14"/>
                  </a:lnTo>
                  <a:lnTo>
                    <a:pt x="40" y="14"/>
                  </a:lnTo>
                  <a:lnTo>
                    <a:pt x="38" y="12"/>
                  </a:lnTo>
                  <a:lnTo>
                    <a:pt x="38" y="10"/>
                  </a:lnTo>
                  <a:lnTo>
                    <a:pt x="38" y="8"/>
                  </a:lnTo>
                  <a:lnTo>
                    <a:pt x="40" y="8"/>
                  </a:lnTo>
                  <a:lnTo>
                    <a:pt x="42" y="8"/>
                  </a:lnTo>
                  <a:lnTo>
                    <a:pt x="44" y="8"/>
                  </a:lnTo>
                  <a:lnTo>
                    <a:pt x="44" y="6"/>
                  </a:lnTo>
                  <a:lnTo>
                    <a:pt x="44" y="4"/>
                  </a:lnTo>
                  <a:lnTo>
                    <a:pt x="44" y="2"/>
                  </a:lnTo>
                  <a:lnTo>
                    <a:pt x="40" y="0"/>
                  </a:lnTo>
                  <a:lnTo>
                    <a:pt x="36" y="0"/>
                  </a:lnTo>
                  <a:lnTo>
                    <a:pt x="32" y="0"/>
                  </a:lnTo>
                  <a:lnTo>
                    <a:pt x="30" y="0"/>
                  </a:lnTo>
                  <a:lnTo>
                    <a:pt x="26" y="0"/>
                  </a:lnTo>
                  <a:lnTo>
                    <a:pt x="24" y="0"/>
                  </a:lnTo>
                  <a:lnTo>
                    <a:pt x="22" y="0"/>
                  </a:lnTo>
                  <a:lnTo>
                    <a:pt x="20" y="0"/>
                  </a:lnTo>
                  <a:lnTo>
                    <a:pt x="18" y="2"/>
                  </a:lnTo>
                  <a:lnTo>
                    <a:pt x="16" y="4"/>
                  </a:lnTo>
                  <a:lnTo>
                    <a:pt x="14" y="6"/>
                  </a:lnTo>
                  <a:lnTo>
                    <a:pt x="10" y="6"/>
                  </a:lnTo>
                  <a:lnTo>
                    <a:pt x="8" y="6"/>
                  </a:lnTo>
                  <a:lnTo>
                    <a:pt x="6" y="6"/>
                  </a:lnTo>
                  <a:lnTo>
                    <a:pt x="4" y="6"/>
                  </a:lnTo>
                  <a:lnTo>
                    <a:pt x="2" y="6"/>
                  </a:lnTo>
                  <a:lnTo>
                    <a:pt x="2" y="8"/>
                  </a:lnTo>
                  <a:lnTo>
                    <a:pt x="0" y="10"/>
                  </a:lnTo>
                  <a:lnTo>
                    <a:pt x="0" y="12"/>
                  </a:lnTo>
                  <a:lnTo>
                    <a:pt x="0" y="14"/>
                  </a:lnTo>
                  <a:lnTo>
                    <a:pt x="0" y="16"/>
                  </a:lnTo>
                  <a:lnTo>
                    <a:pt x="0" y="18"/>
                  </a:lnTo>
                  <a:lnTo>
                    <a:pt x="2" y="18"/>
                  </a:lnTo>
                  <a:lnTo>
                    <a:pt x="4" y="18"/>
                  </a:lnTo>
                  <a:lnTo>
                    <a:pt x="6" y="18"/>
                  </a:lnTo>
                  <a:lnTo>
                    <a:pt x="8" y="18"/>
                  </a:lnTo>
                  <a:lnTo>
                    <a:pt x="12" y="16"/>
                  </a:lnTo>
                  <a:lnTo>
                    <a:pt x="14" y="16"/>
                  </a:lnTo>
                  <a:lnTo>
                    <a:pt x="16" y="16"/>
                  </a:lnTo>
                  <a:lnTo>
                    <a:pt x="18" y="16"/>
                  </a:lnTo>
                  <a:lnTo>
                    <a:pt x="20" y="16"/>
                  </a:lnTo>
                  <a:lnTo>
                    <a:pt x="22" y="14"/>
                  </a:lnTo>
                  <a:lnTo>
                    <a:pt x="22" y="16"/>
                  </a:lnTo>
                  <a:lnTo>
                    <a:pt x="22" y="18"/>
                  </a:lnTo>
                  <a:lnTo>
                    <a:pt x="20" y="18"/>
                  </a:lnTo>
                  <a:lnTo>
                    <a:pt x="18" y="18"/>
                  </a:lnTo>
                  <a:lnTo>
                    <a:pt x="16" y="18"/>
                  </a:lnTo>
                  <a:lnTo>
                    <a:pt x="14" y="18"/>
                  </a:lnTo>
                  <a:lnTo>
                    <a:pt x="12" y="18"/>
                  </a:lnTo>
                  <a:lnTo>
                    <a:pt x="12" y="20"/>
                  </a:lnTo>
                  <a:lnTo>
                    <a:pt x="14" y="22"/>
                  </a:lnTo>
                  <a:lnTo>
                    <a:pt x="14" y="24"/>
                  </a:lnTo>
                  <a:lnTo>
                    <a:pt x="18" y="24"/>
                  </a:lnTo>
                  <a:lnTo>
                    <a:pt x="20" y="24"/>
                  </a:lnTo>
                  <a:lnTo>
                    <a:pt x="20" y="22"/>
                  </a:lnTo>
                  <a:lnTo>
                    <a:pt x="22" y="22"/>
                  </a:lnTo>
                  <a:lnTo>
                    <a:pt x="20" y="24"/>
                  </a:lnTo>
                  <a:lnTo>
                    <a:pt x="18" y="24"/>
                  </a:lnTo>
                  <a:lnTo>
                    <a:pt x="16" y="26"/>
                  </a:lnTo>
                  <a:lnTo>
                    <a:pt x="14" y="26"/>
                  </a:lnTo>
                  <a:lnTo>
                    <a:pt x="16" y="30"/>
                  </a:lnTo>
                  <a:lnTo>
                    <a:pt x="18" y="32"/>
                  </a:lnTo>
                  <a:lnTo>
                    <a:pt x="18" y="34"/>
                  </a:lnTo>
                  <a:lnTo>
                    <a:pt x="20" y="36"/>
                  </a:lnTo>
                  <a:lnTo>
                    <a:pt x="22" y="34"/>
                  </a:lnTo>
                  <a:lnTo>
                    <a:pt x="22" y="32"/>
                  </a:lnTo>
                  <a:lnTo>
                    <a:pt x="24" y="28"/>
                  </a:lnTo>
                  <a:lnTo>
                    <a:pt x="24" y="26"/>
                  </a:lnTo>
                  <a:lnTo>
                    <a:pt x="24" y="24"/>
                  </a:lnTo>
                  <a:lnTo>
                    <a:pt x="30" y="24"/>
                  </a:lnTo>
                  <a:close/>
                </a:path>
              </a:pathLst>
            </a:custGeom>
            <a:grpFill/>
            <a:ln w="3175">
              <a:solidFill>
                <a:schemeClr val="bg1"/>
              </a:solidFill>
              <a:round/>
              <a:headEnd/>
              <a:tailEnd/>
            </a:ln>
          </p:spPr>
          <p:txBody>
            <a:bodyPr/>
            <a:lstStyle/>
            <a:p>
              <a:endParaRPr lang="en-US" dirty="0"/>
            </a:p>
          </p:txBody>
        </p:sp>
        <p:sp>
          <p:nvSpPr>
            <p:cNvPr id="773" name="Freeform 94"/>
            <p:cNvSpPr>
              <a:spLocks noChangeAspect="1"/>
            </p:cNvSpPr>
            <p:nvPr/>
          </p:nvSpPr>
          <p:spPr bwMode="auto">
            <a:xfrm>
              <a:off x="2401" y="2145"/>
              <a:ext cx="52" cy="12"/>
            </a:xfrm>
            <a:custGeom>
              <a:avLst/>
              <a:gdLst/>
              <a:ahLst/>
              <a:cxnLst>
                <a:cxn ang="0">
                  <a:pos x="4" y="4"/>
                </a:cxn>
                <a:cxn ang="0">
                  <a:pos x="2" y="6"/>
                </a:cxn>
                <a:cxn ang="0">
                  <a:pos x="0" y="10"/>
                </a:cxn>
                <a:cxn ang="0">
                  <a:pos x="0" y="12"/>
                </a:cxn>
                <a:cxn ang="0">
                  <a:pos x="0" y="12"/>
                </a:cxn>
                <a:cxn ang="0">
                  <a:pos x="4" y="12"/>
                </a:cxn>
                <a:cxn ang="0">
                  <a:pos x="10" y="12"/>
                </a:cxn>
                <a:cxn ang="0">
                  <a:pos x="14" y="12"/>
                </a:cxn>
                <a:cxn ang="0">
                  <a:pos x="16" y="12"/>
                </a:cxn>
                <a:cxn ang="0">
                  <a:pos x="16" y="12"/>
                </a:cxn>
                <a:cxn ang="0">
                  <a:pos x="16" y="10"/>
                </a:cxn>
                <a:cxn ang="0">
                  <a:pos x="16" y="10"/>
                </a:cxn>
                <a:cxn ang="0">
                  <a:pos x="18" y="10"/>
                </a:cxn>
                <a:cxn ang="0">
                  <a:pos x="24" y="10"/>
                </a:cxn>
                <a:cxn ang="0">
                  <a:pos x="26" y="8"/>
                </a:cxn>
                <a:cxn ang="0">
                  <a:pos x="28" y="8"/>
                </a:cxn>
                <a:cxn ang="0">
                  <a:pos x="30" y="6"/>
                </a:cxn>
                <a:cxn ang="0">
                  <a:pos x="30" y="4"/>
                </a:cxn>
                <a:cxn ang="0">
                  <a:pos x="32" y="6"/>
                </a:cxn>
                <a:cxn ang="0">
                  <a:pos x="34" y="8"/>
                </a:cxn>
                <a:cxn ang="0">
                  <a:pos x="38" y="10"/>
                </a:cxn>
                <a:cxn ang="0">
                  <a:pos x="42" y="12"/>
                </a:cxn>
                <a:cxn ang="0">
                  <a:pos x="46" y="10"/>
                </a:cxn>
                <a:cxn ang="0">
                  <a:pos x="50" y="8"/>
                </a:cxn>
                <a:cxn ang="0">
                  <a:pos x="52" y="6"/>
                </a:cxn>
                <a:cxn ang="0">
                  <a:pos x="50" y="6"/>
                </a:cxn>
                <a:cxn ang="0">
                  <a:pos x="50" y="4"/>
                </a:cxn>
                <a:cxn ang="0">
                  <a:pos x="46" y="4"/>
                </a:cxn>
                <a:cxn ang="0">
                  <a:pos x="44" y="6"/>
                </a:cxn>
                <a:cxn ang="0">
                  <a:pos x="42" y="6"/>
                </a:cxn>
                <a:cxn ang="0">
                  <a:pos x="40" y="6"/>
                </a:cxn>
                <a:cxn ang="0">
                  <a:pos x="38" y="4"/>
                </a:cxn>
                <a:cxn ang="0">
                  <a:pos x="36" y="2"/>
                </a:cxn>
                <a:cxn ang="0">
                  <a:pos x="36" y="2"/>
                </a:cxn>
                <a:cxn ang="0">
                  <a:pos x="34" y="2"/>
                </a:cxn>
                <a:cxn ang="0">
                  <a:pos x="34" y="2"/>
                </a:cxn>
                <a:cxn ang="0">
                  <a:pos x="34" y="2"/>
                </a:cxn>
                <a:cxn ang="0">
                  <a:pos x="32" y="0"/>
                </a:cxn>
                <a:cxn ang="0">
                  <a:pos x="32" y="0"/>
                </a:cxn>
                <a:cxn ang="0">
                  <a:pos x="26" y="0"/>
                </a:cxn>
                <a:cxn ang="0">
                  <a:pos x="22" y="0"/>
                </a:cxn>
                <a:cxn ang="0">
                  <a:pos x="22" y="0"/>
                </a:cxn>
                <a:cxn ang="0">
                  <a:pos x="22" y="2"/>
                </a:cxn>
                <a:cxn ang="0">
                  <a:pos x="22" y="4"/>
                </a:cxn>
                <a:cxn ang="0">
                  <a:pos x="22" y="4"/>
                </a:cxn>
                <a:cxn ang="0">
                  <a:pos x="14" y="4"/>
                </a:cxn>
                <a:cxn ang="0">
                  <a:pos x="10" y="4"/>
                </a:cxn>
                <a:cxn ang="0">
                  <a:pos x="8" y="4"/>
                </a:cxn>
                <a:cxn ang="0">
                  <a:pos x="6" y="4"/>
                </a:cxn>
                <a:cxn ang="0">
                  <a:pos x="4" y="4"/>
                </a:cxn>
                <a:cxn ang="0">
                  <a:pos x="4" y="4"/>
                </a:cxn>
                <a:cxn ang="0">
                  <a:pos x="4" y="4"/>
                </a:cxn>
              </a:cxnLst>
              <a:rect l="0" t="0" r="r" b="b"/>
              <a:pathLst>
                <a:path w="52" h="12">
                  <a:moveTo>
                    <a:pt x="4" y="4"/>
                  </a:moveTo>
                  <a:lnTo>
                    <a:pt x="4" y="4"/>
                  </a:lnTo>
                  <a:lnTo>
                    <a:pt x="4" y="6"/>
                  </a:lnTo>
                  <a:lnTo>
                    <a:pt x="2" y="6"/>
                  </a:lnTo>
                  <a:lnTo>
                    <a:pt x="2" y="8"/>
                  </a:lnTo>
                  <a:lnTo>
                    <a:pt x="0" y="10"/>
                  </a:lnTo>
                  <a:lnTo>
                    <a:pt x="0" y="12"/>
                  </a:lnTo>
                  <a:lnTo>
                    <a:pt x="2" y="12"/>
                  </a:lnTo>
                  <a:lnTo>
                    <a:pt x="4" y="12"/>
                  </a:lnTo>
                  <a:lnTo>
                    <a:pt x="8" y="12"/>
                  </a:lnTo>
                  <a:lnTo>
                    <a:pt x="10" y="12"/>
                  </a:lnTo>
                  <a:lnTo>
                    <a:pt x="12" y="12"/>
                  </a:lnTo>
                  <a:lnTo>
                    <a:pt x="14" y="12"/>
                  </a:lnTo>
                  <a:lnTo>
                    <a:pt x="16" y="12"/>
                  </a:lnTo>
                  <a:lnTo>
                    <a:pt x="16" y="10"/>
                  </a:lnTo>
                  <a:lnTo>
                    <a:pt x="18" y="10"/>
                  </a:lnTo>
                  <a:lnTo>
                    <a:pt x="20" y="10"/>
                  </a:lnTo>
                  <a:lnTo>
                    <a:pt x="24" y="10"/>
                  </a:lnTo>
                  <a:lnTo>
                    <a:pt x="24" y="8"/>
                  </a:lnTo>
                  <a:lnTo>
                    <a:pt x="26" y="8"/>
                  </a:lnTo>
                  <a:lnTo>
                    <a:pt x="28" y="8"/>
                  </a:lnTo>
                  <a:lnTo>
                    <a:pt x="28" y="6"/>
                  </a:lnTo>
                  <a:lnTo>
                    <a:pt x="30" y="6"/>
                  </a:lnTo>
                  <a:lnTo>
                    <a:pt x="30" y="4"/>
                  </a:lnTo>
                  <a:lnTo>
                    <a:pt x="32" y="6"/>
                  </a:lnTo>
                  <a:lnTo>
                    <a:pt x="34" y="8"/>
                  </a:lnTo>
                  <a:lnTo>
                    <a:pt x="34" y="10"/>
                  </a:lnTo>
                  <a:lnTo>
                    <a:pt x="38" y="10"/>
                  </a:lnTo>
                  <a:lnTo>
                    <a:pt x="40" y="10"/>
                  </a:lnTo>
                  <a:lnTo>
                    <a:pt x="42" y="12"/>
                  </a:lnTo>
                  <a:lnTo>
                    <a:pt x="44" y="12"/>
                  </a:lnTo>
                  <a:lnTo>
                    <a:pt x="46" y="10"/>
                  </a:lnTo>
                  <a:lnTo>
                    <a:pt x="48" y="10"/>
                  </a:lnTo>
                  <a:lnTo>
                    <a:pt x="50" y="8"/>
                  </a:lnTo>
                  <a:lnTo>
                    <a:pt x="52" y="8"/>
                  </a:lnTo>
                  <a:lnTo>
                    <a:pt x="52" y="6"/>
                  </a:lnTo>
                  <a:lnTo>
                    <a:pt x="50" y="6"/>
                  </a:lnTo>
                  <a:lnTo>
                    <a:pt x="50" y="4"/>
                  </a:lnTo>
                  <a:lnTo>
                    <a:pt x="46" y="4"/>
                  </a:lnTo>
                  <a:lnTo>
                    <a:pt x="44" y="4"/>
                  </a:lnTo>
                  <a:lnTo>
                    <a:pt x="44" y="6"/>
                  </a:lnTo>
                  <a:lnTo>
                    <a:pt x="42" y="6"/>
                  </a:lnTo>
                  <a:lnTo>
                    <a:pt x="40" y="6"/>
                  </a:lnTo>
                  <a:lnTo>
                    <a:pt x="38" y="4"/>
                  </a:lnTo>
                  <a:lnTo>
                    <a:pt x="36" y="2"/>
                  </a:lnTo>
                  <a:lnTo>
                    <a:pt x="34" y="2"/>
                  </a:lnTo>
                  <a:lnTo>
                    <a:pt x="32" y="0"/>
                  </a:lnTo>
                  <a:lnTo>
                    <a:pt x="30" y="0"/>
                  </a:lnTo>
                  <a:lnTo>
                    <a:pt x="26" y="0"/>
                  </a:lnTo>
                  <a:lnTo>
                    <a:pt x="24" y="0"/>
                  </a:lnTo>
                  <a:lnTo>
                    <a:pt x="22" y="0"/>
                  </a:lnTo>
                  <a:lnTo>
                    <a:pt x="22" y="2"/>
                  </a:lnTo>
                  <a:lnTo>
                    <a:pt x="22" y="4"/>
                  </a:lnTo>
                  <a:lnTo>
                    <a:pt x="18" y="4"/>
                  </a:lnTo>
                  <a:lnTo>
                    <a:pt x="14" y="4"/>
                  </a:lnTo>
                  <a:lnTo>
                    <a:pt x="12" y="4"/>
                  </a:lnTo>
                  <a:lnTo>
                    <a:pt x="10" y="4"/>
                  </a:lnTo>
                  <a:lnTo>
                    <a:pt x="8" y="4"/>
                  </a:lnTo>
                  <a:lnTo>
                    <a:pt x="6" y="4"/>
                  </a:lnTo>
                  <a:lnTo>
                    <a:pt x="4" y="4"/>
                  </a:lnTo>
                  <a:close/>
                </a:path>
              </a:pathLst>
            </a:custGeom>
            <a:grpFill/>
            <a:ln w="3175">
              <a:solidFill>
                <a:schemeClr val="bg1"/>
              </a:solidFill>
              <a:round/>
              <a:headEnd/>
              <a:tailEnd/>
            </a:ln>
          </p:spPr>
          <p:txBody>
            <a:bodyPr/>
            <a:lstStyle/>
            <a:p>
              <a:endParaRPr lang="en-US" dirty="0"/>
            </a:p>
          </p:txBody>
        </p:sp>
        <p:sp>
          <p:nvSpPr>
            <p:cNvPr id="774" name="Freeform 95"/>
            <p:cNvSpPr>
              <a:spLocks noChangeAspect="1"/>
            </p:cNvSpPr>
            <p:nvPr/>
          </p:nvSpPr>
          <p:spPr bwMode="auto">
            <a:xfrm>
              <a:off x="2483" y="2245"/>
              <a:ext cx="74" cy="82"/>
            </a:xfrm>
            <a:custGeom>
              <a:avLst/>
              <a:gdLst/>
              <a:ahLst/>
              <a:cxnLst>
                <a:cxn ang="0">
                  <a:pos x="72" y="54"/>
                </a:cxn>
                <a:cxn ang="0">
                  <a:pos x="68" y="50"/>
                </a:cxn>
                <a:cxn ang="0">
                  <a:pos x="68" y="44"/>
                </a:cxn>
                <a:cxn ang="0">
                  <a:pos x="68" y="44"/>
                </a:cxn>
                <a:cxn ang="0">
                  <a:pos x="60" y="44"/>
                </a:cxn>
                <a:cxn ang="0">
                  <a:pos x="58" y="44"/>
                </a:cxn>
                <a:cxn ang="0">
                  <a:pos x="58" y="42"/>
                </a:cxn>
                <a:cxn ang="0">
                  <a:pos x="56" y="42"/>
                </a:cxn>
                <a:cxn ang="0">
                  <a:pos x="54" y="40"/>
                </a:cxn>
                <a:cxn ang="0">
                  <a:pos x="58" y="32"/>
                </a:cxn>
                <a:cxn ang="0">
                  <a:pos x="58" y="26"/>
                </a:cxn>
                <a:cxn ang="0">
                  <a:pos x="54" y="16"/>
                </a:cxn>
                <a:cxn ang="0">
                  <a:pos x="50" y="20"/>
                </a:cxn>
                <a:cxn ang="0">
                  <a:pos x="48" y="26"/>
                </a:cxn>
                <a:cxn ang="0">
                  <a:pos x="44" y="26"/>
                </a:cxn>
                <a:cxn ang="0">
                  <a:pos x="44" y="24"/>
                </a:cxn>
                <a:cxn ang="0">
                  <a:pos x="40" y="24"/>
                </a:cxn>
                <a:cxn ang="0">
                  <a:pos x="40" y="22"/>
                </a:cxn>
                <a:cxn ang="0">
                  <a:pos x="40" y="10"/>
                </a:cxn>
                <a:cxn ang="0">
                  <a:pos x="36" y="2"/>
                </a:cxn>
                <a:cxn ang="0">
                  <a:pos x="32" y="0"/>
                </a:cxn>
                <a:cxn ang="0">
                  <a:pos x="30" y="4"/>
                </a:cxn>
                <a:cxn ang="0">
                  <a:pos x="26" y="4"/>
                </a:cxn>
                <a:cxn ang="0">
                  <a:pos x="24" y="2"/>
                </a:cxn>
                <a:cxn ang="0">
                  <a:pos x="26" y="8"/>
                </a:cxn>
                <a:cxn ang="0">
                  <a:pos x="24" y="8"/>
                </a:cxn>
                <a:cxn ang="0">
                  <a:pos x="22" y="10"/>
                </a:cxn>
                <a:cxn ang="0">
                  <a:pos x="22" y="12"/>
                </a:cxn>
                <a:cxn ang="0">
                  <a:pos x="20" y="16"/>
                </a:cxn>
                <a:cxn ang="0">
                  <a:pos x="10" y="22"/>
                </a:cxn>
                <a:cxn ang="0">
                  <a:pos x="6" y="26"/>
                </a:cxn>
                <a:cxn ang="0">
                  <a:pos x="6" y="34"/>
                </a:cxn>
                <a:cxn ang="0">
                  <a:pos x="2" y="30"/>
                </a:cxn>
                <a:cxn ang="0">
                  <a:pos x="0" y="30"/>
                </a:cxn>
                <a:cxn ang="0">
                  <a:pos x="8" y="36"/>
                </a:cxn>
                <a:cxn ang="0">
                  <a:pos x="12" y="38"/>
                </a:cxn>
                <a:cxn ang="0">
                  <a:pos x="16" y="38"/>
                </a:cxn>
                <a:cxn ang="0">
                  <a:pos x="18" y="42"/>
                </a:cxn>
                <a:cxn ang="0">
                  <a:pos x="18" y="46"/>
                </a:cxn>
                <a:cxn ang="0">
                  <a:pos x="20" y="46"/>
                </a:cxn>
                <a:cxn ang="0">
                  <a:pos x="24" y="46"/>
                </a:cxn>
                <a:cxn ang="0">
                  <a:pos x="28" y="52"/>
                </a:cxn>
                <a:cxn ang="0">
                  <a:pos x="38" y="64"/>
                </a:cxn>
                <a:cxn ang="0">
                  <a:pos x="52" y="70"/>
                </a:cxn>
                <a:cxn ang="0">
                  <a:pos x="58" y="74"/>
                </a:cxn>
                <a:cxn ang="0">
                  <a:pos x="64" y="80"/>
                </a:cxn>
                <a:cxn ang="0">
                  <a:pos x="72" y="82"/>
                </a:cxn>
                <a:cxn ang="0">
                  <a:pos x="70" y="74"/>
                </a:cxn>
                <a:cxn ang="0">
                  <a:pos x="72" y="72"/>
                </a:cxn>
                <a:cxn ang="0">
                  <a:pos x="74" y="64"/>
                </a:cxn>
              </a:cxnLst>
              <a:rect l="0" t="0" r="r" b="b"/>
              <a:pathLst>
                <a:path w="74" h="82">
                  <a:moveTo>
                    <a:pt x="74" y="60"/>
                  </a:moveTo>
                  <a:lnTo>
                    <a:pt x="74" y="58"/>
                  </a:lnTo>
                  <a:lnTo>
                    <a:pt x="74" y="56"/>
                  </a:lnTo>
                  <a:lnTo>
                    <a:pt x="72" y="54"/>
                  </a:lnTo>
                  <a:lnTo>
                    <a:pt x="70" y="54"/>
                  </a:lnTo>
                  <a:lnTo>
                    <a:pt x="70" y="52"/>
                  </a:lnTo>
                  <a:lnTo>
                    <a:pt x="68" y="50"/>
                  </a:lnTo>
                  <a:lnTo>
                    <a:pt x="68" y="48"/>
                  </a:lnTo>
                  <a:lnTo>
                    <a:pt x="68" y="46"/>
                  </a:lnTo>
                  <a:lnTo>
                    <a:pt x="68" y="44"/>
                  </a:lnTo>
                  <a:lnTo>
                    <a:pt x="64" y="44"/>
                  </a:lnTo>
                  <a:lnTo>
                    <a:pt x="62" y="44"/>
                  </a:lnTo>
                  <a:lnTo>
                    <a:pt x="60" y="44"/>
                  </a:lnTo>
                  <a:lnTo>
                    <a:pt x="58" y="44"/>
                  </a:lnTo>
                  <a:lnTo>
                    <a:pt x="58" y="42"/>
                  </a:lnTo>
                  <a:lnTo>
                    <a:pt x="56" y="42"/>
                  </a:lnTo>
                  <a:lnTo>
                    <a:pt x="54" y="40"/>
                  </a:lnTo>
                  <a:lnTo>
                    <a:pt x="54" y="38"/>
                  </a:lnTo>
                  <a:lnTo>
                    <a:pt x="56" y="38"/>
                  </a:lnTo>
                  <a:lnTo>
                    <a:pt x="56" y="36"/>
                  </a:lnTo>
                  <a:lnTo>
                    <a:pt x="58" y="32"/>
                  </a:lnTo>
                  <a:lnTo>
                    <a:pt x="58" y="30"/>
                  </a:lnTo>
                  <a:lnTo>
                    <a:pt x="58" y="28"/>
                  </a:lnTo>
                  <a:lnTo>
                    <a:pt x="58" y="26"/>
                  </a:lnTo>
                  <a:lnTo>
                    <a:pt x="58" y="24"/>
                  </a:lnTo>
                  <a:lnTo>
                    <a:pt x="56" y="20"/>
                  </a:lnTo>
                  <a:lnTo>
                    <a:pt x="54" y="16"/>
                  </a:lnTo>
                  <a:lnTo>
                    <a:pt x="52" y="18"/>
                  </a:lnTo>
                  <a:lnTo>
                    <a:pt x="52" y="20"/>
                  </a:lnTo>
                  <a:lnTo>
                    <a:pt x="50" y="20"/>
                  </a:lnTo>
                  <a:lnTo>
                    <a:pt x="50" y="22"/>
                  </a:lnTo>
                  <a:lnTo>
                    <a:pt x="50" y="24"/>
                  </a:lnTo>
                  <a:lnTo>
                    <a:pt x="48" y="26"/>
                  </a:lnTo>
                  <a:lnTo>
                    <a:pt x="46" y="26"/>
                  </a:lnTo>
                  <a:lnTo>
                    <a:pt x="44" y="26"/>
                  </a:lnTo>
                  <a:lnTo>
                    <a:pt x="44" y="24"/>
                  </a:lnTo>
                  <a:lnTo>
                    <a:pt x="42" y="24"/>
                  </a:lnTo>
                  <a:lnTo>
                    <a:pt x="40" y="24"/>
                  </a:lnTo>
                  <a:lnTo>
                    <a:pt x="40" y="22"/>
                  </a:lnTo>
                  <a:lnTo>
                    <a:pt x="40" y="20"/>
                  </a:lnTo>
                  <a:lnTo>
                    <a:pt x="40" y="18"/>
                  </a:lnTo>
                  <a:lnTo>
                    <a:pt x="40" y="14"/>
                  </a:lnTo>
                  <a:lnTo>
                    <a:pt x="40" y="10"/>
                  </a:lnTo>
                  <a:lnTo>
                    <a:pt x="40" y="8"/>
                  </a:lnTo>
                  <a:lnTo>
                    <a:pt x="38" y="4"/>
                  </a:lnTo>
                  <a:lnTo>
                    <a:pt x="36" y="2"/>
                  </a:lnTo>
                  <a:lnTo>
                    <a:pt x="34" y="0"/>
                  </a:lnTo>
                  <a:lnTo>
                    <a:pt x="32" y="0"/>
                  </a:lnTo>
                  <a:lnTo>
                    <a:pt x="30" y="2"/>
                  </a:lnTo>
                  <a:lnTo>
                    <a:pt x="30" y="4"/>
                  </a:lnTo>
                  <a:lnTo>
                    <a:pt x="28" y="4"/>
                  </a:lnTo>
                  <a:lnTo>
                    <a:pt x="26" y="4"/>
                  </a:lnTo>
                  <a:lnTo>
                    <a:pt x="26" y="2"/>
                  </a:lnTo>
                  <a:lnTo>
                    <a:pt x="24" y="2"/>
                  </a:lnTo>
                  <a:lnTo>
                    <a:pt x="24" y="4"/>
                  </a:lnTo>
                  <a:lnTo>
                    <a:pt x="24" y="6"/>
                  </a:lnTo>
                  <a:lnTo>
                    <a:pt x="24" y="8"/>
                  </a:lnTo>
                  <a:lnTo>
                    <a:pt x="26" y="8"/>
                  </a:lnTo>
                  <a:lnTo>
                    <a:pt x="24" y="8"/>
                  </a:lnTo>
                  <a:lnTo>
                    <a:pt x="22" y="8"/>
                  </a:lnTo>
                  <a:lnTo>
                    <a:pt x="22" y="10"/>
                  </a:lnTo>
                  <a:lnTo>
                    <a:pt x="22" y="12"/>
                  </a:lnTo>
                  <a:lnTo>
                    <a:pt x="22" y="14"/>
                  </a:lnTo>
                  <a:lnTo>
                    <a:pt x="20" y="16"/>
                  </a:lnTo>
                  <a:lnTo>
                    <a:pt x="18" y="18"/>
                  </a:lnTo>
                  <a:lnTo>
                    <a:pt x="16" y="20"/>
                  </a:lnTo>
                  <a:lnTo>
                    <a:pt x="14" y="22"/>
                  </a:lnTo>
                  <a:lnTo>
                    <a:pt x="10" y="22"/>
                  </a:lnTo>
                  <a:lnTo>
                    <a:pt x="8" y="24"/>
                  </a:lnTo>
                  <a:lnTo>
                    <a:pt x="8" y="26"/>
                  </a:lnTo>
                  <a:lnTo>
                    <a:pt x="6" y="26"/>
                  </a:lnTo>
                  <a:lnTo>
                    <a:pt x="6" y="28"/>
                  </a:lnTo>
                  <a:lnTo>
                    <a:pt x="6" y="30"/>
                  </a:lnTo>
                  <a:lnTo>
                    <a:pt x="6" y="32"/>
                  </a:lnTo>
                  <a:lnTo>
                    <a:pt x="6" y="34"/>
                  </a:lnTo>
                  <a:lnTo>
                    <a:pt x="4" y="32"/>
                  </a:lnTo>
                  <a:lnTo>
                    <a:pt x="2" y="32"/>
                  </a:lnTo>
                  <a:lnTo>
                    <a:pt x="2" y="30"/>
                  </a:lnTo>
                  <a:lnTo>
                    <a:pt x="0" y="30"/>
                  </a:lnTo>
                  <a:lnTo>
                    <a:pt x="4" y="32"/>
                  </a:lnTo>
                  <a:lnTo>
                    <a:pt x="6" y="34"/>
                  </a:lnTo>
                  <a:lnTo>
                    <a:pt x="6" y="36"/>
                  </a:lnTo>
                  <a:lnTo>
                    <a:pt x="8" y="36"/>
                  </a:lnTo>
                  <a:lnTo>
                    <a:pt x="8" y="38"/>
                  </a:lnTo>
                  <a:lnTo>
                    <a:pt x="10" y="38"/>
                  </a:lnTo>
                  <a:lnTo>
                    <a:pt x="12" y="38"/>
                  </a:lnTo>
                  <a:lnTo>
                    <a:pt x="14" y="38"/>
                  </a:lnTo>
                  <a:lnTo>
                    <a:pt x="16" y="38"/>
                  </a:lnTo>
                  <a:lnTo>
                    <a:pt x="16" y="42"/>
                  </a:lnTo>
                  <a:lnTo>
                    <a:pt x="18" y="42"/>
                  </a:lnTo>
                  <a:lnTo>
                    <a:pt x="18" y="44"/>
                  </a:lnTo>
                  <a:lnTo>
                    <a:pt x="18" y="46"/>
                  </a:lnTo>
                  <a:lnTo>
                    <a:pt x="20" y="46"/>
                  </a:lnTo>
                  <a:lnTo>
                    <a:pt x="22" y="46"/>
                  </a:lnTo>
                  <a:lnTo>
                    <a:pt x="24" y="46"/>
                  </a:lnTo>
                  <a:lnTo>
                    <a:pt x="26" y="48"/>
                  </a:lnTo>
                  <a:lnTo>
                    <a:pt x="28" y="50"/>
                  </a:lnTo>
                  <a:lnTo>
                    <a:pt x="28" y="52"/>
                  </a:lnTo>
                  <a:lnTo>
                    <a:pt x="30" y="56"/>
                  </a:lnTo>
                  <a:lnTo>
                    <a:pt x="34" y="60"/>
                  </a:lnTo>
                  <a:lnTo>
                    <a:pt x="36" y="62"/>
                  </a:lnTo>
                  <a:lnTo>
                    <a:pt x="38" y="64"/>
                  </a:lnTo>
                  <a:lnTo>
                    <a:pt x="42" y="66"/>
                  </a:lnTo>
                  <a:lnTo>
                    <a:pt x="44" y="68"/>
                  </a:lnTo>
                  <a:lnTo>
                    <a:pt x="48" y="70"/>
                  </a:lnTo>
                  <a:lnTo>
                    <a:pt x="52" y="70"/>
                  </a:lnTo>
                  <a:lnTo>
                    <a:pt x="54" y="72"/>
                  </a:lnTo>
                  <a:lnTo>
                    <a:pt x="56" y="72"/>
                  </a:lnTo>
                  <a:lnTo>
                    <a:pt x="56" y="74"/>
                  </a:lnTo>
                  <a:lnTo>
                    <a:pt x="58" y="74"/>
                  </a:lnTo>
                  <a:lnTo>
                    <a:pt x="60" y="76"/>
                  </a:lnTo>
                  <a:lnTo>
                    <a:pt x="62" y="78"/>
                  </a:lnTo>
                  <a:lnTo>
                    <a:pt x="64" y="80"/>
                  </a:lnTo>
                  <a:lnTo>
                    <a:pt x="66" y="80"/>
                  </a:lnTo>
                  <a:lnTo>
                    <a:pt x="70" y="80"/>
                  </a:lnTo>
                  <a:lnTo>
                    <a:pt x="70" y="82"/>
                  </a:lnTo>
                  <a:lnTo>
                    <a:pt x="72" y="82"/>
                  </a:lnTo>
                  <a:lnTo>
                    <a:pt x="72" y="78"/>
                  </a:lnTo>
                  <a:lnTo>
                    <a:pt x="72" y="76"/>
                  </a:lnTo>
                  <a:lnTo>
                    <a:pt x="70" y="74"/>
                  </a:lnTo>
                  <a:lnTo>
                    <a:pt x="70" y="72"/>
                  </a:lnTo>
                  <a:lnTo>
                    <a:pt x="72" y="72"/>
                  </a:lnTo>
                  <a:lnTo>
                    <a:pt x="72" y="70"/>
                  </a:lnTo>
                  <a:lnTo>
                    <a:pt x="72" y="68"/>
                  </a:lnTo>
                  <a:lnTo>
                    <a:pt x="74" y="64"/>
                  </a:lnTo>
                  <a:lnTo>
                    <a:pt x="74" y="62"/>
                  </a:lnTo>
                  <a:lnTo>
                    <a:pt x="74" y="60"/>
                  </a:lnTo>
                  <a:close/>
                </a:path>
              </a:pathLst>
            </a:custGeom>
            <a:grpFill/>
            <a:ln w="3175">
              <a:solidFill>
                <a:schemeClr val="bg1"/>
              </a:solidFill>
              <a:round/>
              <a:headEnd/>
              <a:tailEnd/>
            </a:ln>
          </p:spPr>
          <p:txBody>
            <a:bodyPr/>
            <a:lstStyle/>
            <a:p>
              <a:endParaRPr lang="en-US" dirty="0"/>
            </a:p>
          </p:txBody>
        </p:sp>
        <p:sp>
          <p:nvSpPr>
            <p:cNvPr id="775" name="Freeform 96"/>
            <p:cNvSpPr>
              <a:spLocks noChangeAspect="1"/>
            </p:cNvSpPr>
            <p:nvPr/>
          </p:nvSpPr>
          <p:spPr bwMode="auto">
            <a:xfrm>
              <a:off x="2457" y="2215"/>
              <a:ext cx="52" cy="64"/>
            </a:xfrm>
            <a:custGeom>
              <a:avLst/>
              <a:gdLst/>
              <a:ahLst/>
              <a:cxnLst>
                <a:cxn ang="0">
                  <a:pos x="48" y="42"/>
                </a:cxn>
                <a:cxn ang="0">
                  <a:pos x="48" y="38"/>
                </a:cxn>
                <a:cxn ang="0">
                  <a:pos x="50" y="38"/>
                </a:cxn>
                <a:cxn ang="0">
                  <a:pos x="52" y="38"/>
                </a:cxn>
                <a:cxn ang="0">
                  <a:pos x="50" y="34"/>
                </a:cxn>
                <a:cxn ang="0">
                  <a:pos x="50" y="32"/>
                </a:cxn>
                <a:cxn ang="0">
                  <a:pos x="48" y="34"/>
                </a:cxn>
                <a:cxn ang="0">
                  <a:pos x="44" y="36"/>
                </a:cxn>
                <a:cxn ang="0">
                  <a:pos x="44" y="34"/>
                </a:cxn>
                <a:cxn ang="0">
                  <a:pos x="44" y="32"/>
                </a:cxn>
                <a:cxn ang="0">
                  <a:pos x="46" y="32"/>
                </a:cxn>
                <a:cxn ang="0">
                  <a:pos x="48" y="28"/>
                </a:cxn>
                <a:cxn ang="0">
                  <a:pos x="48" y="24"/>
                </a:cxn>
                <a:cxn ang="0">
                  <a:pos x="46" y="20"/>
                </a:cxn>
                <a:cxn ang="0">
                  <a:pos x="44" y="18"/>
                </a:cxn>
                <a:cxn ang="0">
                  <a:pos x="46" y="16"/>
                </a:cxn>
                <a:cxn ang="0">
                  <a:pos x="44" y="12"/>
                </a:cxn>
                <a:cxn ang="0">
                  <a:pos x="40" y="6"/>
                </a:cxn>
                <a:cxn ang="0">
                  <a:pos x="36" y="2"/>
                </a:cxn>
                <a:cxn ang="0">
                  <a:pos x="36" y="0"/>
                </a:cxn>
                <a:cxn ang="0">
                  <a:pos x="30" y="0"/>
                </a:cxn>
                <a:cxn ang="0">
                  <a:pos x="26" y="0"/>
                </a:cxn>
                <a:cxn ang="0">
                  <a:pos x="26" y="2"/>
                </a:cxn>
                <a:cxn ang="0">
                  <a:pos x="24" y="4"/>
                </a:cxn>
                <a:cxn ang="0">
                  <a:pos x="22" y="4"/>
                </a:cxn>
                <a:cxn ang="0">
                  <a:pos x="16" y="4"/>
                </a:cxn>
                <a:cxn ang="0">
                  <a:pos x="16" y="4"/>
                </a:cxn>
                <a:cxn ang="0">
                  <a:pos x="14" y="6"/>
                </a:cxn>
                <a:cxn ang="0">
                  <a:pos x="12" y="12"/>
                </a:cxn>
                <a:cxn ang="0">
                  <a:pos x="6" y="18"/>
                </a:cxn>
                <a:cxn ang="0">
                  <a:pos x="4" y="20"/>
                </a:cxn>
                <a:cxn ang="0">
                  <a:pos x="0" y="22"/>
                </a:cxn>
                <a:cxn ang="0">
                  <a:pos x="2" y="22"/>
                </a:cxn>
                <a:cxn ang="0">
                  <a:pos x="4" y="24"/>
                </a:cxn>
                <a:cxn ang="0">
                  <a:pos x="4" y="24"/>
                </a:cxn>
                <a:cxn ang="0">
                  <a:pos x="0" y="30"/>
                </a:cxn>
                <a:cxn ang="0">
                  <a:pos x="2" y="34"/>
                </a:cxn>
                <a:cxn ang="0">
                  <a:pos x="4" y="36"/>
                </a:cxn>
                <a:cxn ang="0">
                  <a:pos x="6" y="38"/>
                </a:cxn>
                <a:cxn ang="0">
                  <a:pos x="6" y="42"/>
                </a:cxn>
                <a:cxn ang="0">
                  <a:pos x="6" y="44"/>
                </a:cxn>
                <a:cxn ang="0">
                  <a:pos x="10" y="46"/>
                </a:cxn>
                <a:cxn ang="0">
                  <a:pos x="12" y="48"/>
                </a:cxn>
                <a:cxn ang="0">
                  <a:pos x="12" y="50"/>
                </a:cxn>
                <a:cxn ang="0">
                  <a:pos x="14" y="52"/>
                </a:cxn>
                <a:cxn ang="0">
                  <a:pos x="18" y="56"/>
                </a:cxn>
                <a:cxn ang="0">
                  <a:pos x="24" y="56"/>
                </a:cxn>
                <a:cxn ang="0">
                  <a:pos x="26" y="60"/>
                </a:cxn>
                <a:cxn ang="0">
                  <a:pos x="30" y="64"/>
                </a:cxn>
                <a:cxn ang="0">
                  <a:pos x="32" y="64"/>
                </a:cxn>
                <a:cxn ang="0">
                  <a:pos x="32" y="58"/>
                </a:cxn>
                <a:cxn ang="0">
                  <a:pos x="34" y="56"/>
                </a:cxn>
                <a:cxn ang="0">
                  <a:pos x="40" y="50"/>
                </a:cxn>
                <a:cxn ang="0">
                  <a:pos x="46" y="46"/>
                </a:cxn>
                <a:cxn ang="0">
                  <a:pos x="48" y="44"/>
                </a:cxn>
              </a:cxnLst>
              <a:rect l="0" t="0" r="r" b="b"/>
              <a:pathLst>
                <a:path w="52" h="64">
                  <a:moveTo>
                    <a:pt x="48" y="44"/>
                  </a:moveTo>
                  <a:lnTo>
                    <a:pt x="48" y="42"/>
                  </a:lnTo>
                  <a:lnTo>
                    <a:pt x="48" y="40"/>
                  </a:lnTo>
                  <a:lnTo>
                    <a:pt x="48" y="38"/>
                  </a:lnTo>
                  <a:lnTo>
                    <a:pt x="50" y="38"/>
                  </a:lnTo>
                  <a:lnTo>
                    <a:pt x="52" y="38"/>
                  </a:lnTo>
                  <a:lnTo>
                    <a:pt x="52" y="36"/>
                  </a:lnTo>
                  <a:lnTo>
                    <a:pt x="52" y="34"/>
                  </a:lnTo>
                  <a:lnTo>
                    <a:pt x="50" y="34"/>
                  </a:lnTo>
                  <a:lnTo>
                    <a:pt x="50" y="32"/>
                  </a:lnTo>
                  <a:lnTo>
                    <a:pt x="48" y="34"/>
                  </a:lnTo>
                  <a:lnTo>
                    <a:pt x="46" y="36"/>
                  </a:lnTo>
                  <a:lnTo>
                    <a:pt x="44" y="36"/>
                  </a:lnTo>
                  <a:lnTo>
                    <a:pt x="44" y="34"/>
                  </a:lnTo>
                  <a:lnTo>
                    <a:pt x="44" y="32"/>
                  </a:lnTo>
                  <a:lnTo>
                    <a:pt x="46" y="32"/>
                  </a:lnTo>
                  <a:lnTo>
                    <a:pt x="46" y="30"/>
                  </a:lnTo>
                  <a:lnTo>
                    <a:pt x="48" y="30"/>
                  </a:lnTo>
                  <a:lnTo>
                    <a:pt x="48" y="28"/>
                  </a:lnTo>
                  <a:lnTo>
                    <a:pt x="48" y="26"/>
                  </a:lnTo>
                  <a:lnTo>
                    <a:pt x="48" y="24"/>
                  </a:lnTo>
                  <a:lnTo>
                    <a:pt x="48" y="20"/>
                  </a:lnTo>
                  <a:lnTo>
                    <a:pt x="46" y="20"/>
                  </a:lnTo>
                  <a:lnTo>
                    <a:pt x="46" y="18"/>
                  </a:lnTo>
                  <a:lnTo>
                    <a:pt x="44" y="18"/>
                  </a:lnTo>
                  <a:lnTo>
                    <a:pt x="46" y="16"/>
                  </a:lnTo>
                  <a:lnTo>
                    <a:pt x="46" y="14"/>
                  </a:lnTo>
                  <a:lnTo>
                    <a:pt x="44" y="12"/>
                  </a:lnTo>
                  <a:lnTo>
                    <a:pt x="42" y="10"/>
                  </a:lnTo>
                  <a:lnTo>
                    <a:pt x="42" y="8"/>
                  </a:lnTo>
                  <a:lnTo>
                    <a:pt x="40" y="6"/>
                  </a:lnTo>
                  <a:lnTo>
                    <a:pt x="38" y="6"/>
                  </a:lnTo>
                  <a:lnTo>
                    <a:pt x="38" y="4"/>
                  </a:lnTo>
                  <a:lnTo>
                    <a:pt x="36" y="2"/>
                  </a:lnTo>
                  <a:lnTo>
                    <a:pt x="36" y="0"/>
                  </a:lnTo>
                  <a:lnTo>
                    <a:pt x="32" y="0"/>
                  </a:lnTo>
                  <a:lnTo>
                    <a:pt x="30" y="0"/>
                  </a:lnTo>
                  <a:lnTo>
                    <a:pt x="28" y="0"/>
                  </a:lnTo>
                  <a:lnTo>
                    <a:pt x="26" y="0"/>
                  </a:lnTo>
                  <a:lnTo>
                    <a:pt x="26" y="2"/>
                  </a:lnTo>
                  <a:lnTo>
                    <a:pt x="24" y="2"/>
                  </a:lnTo>
                  <a:lnTo>
                    <a:pt x="24" y="4"/>
                  </a:lnTo>
                  <a:lnTo>
                    <a:pt x="22" y="4"/>
                  </a:lnTo>
                  <a:lnTo>
                    <a:pt x="20" y="4"/>
                  </a:lnTo>
                  <a:lnTo>
                    <a:pt x="18" y="4"/>
                  </a:lnTo>
                  <a:lnTo>
                    <a:pt x="16" y="4"/>
                  </a:lnTo>
                  <a:lnTo>
                    <a:pt x="16" y="6"/>
                  </a:lnTo>
                  <a:lnTo>
                    <a:pt x="14" y="6"/>
                  </a:lnTo>
                  <a:lnTo>
                    <a:pt x="14" y="8"/>
                  </a:lnTo>
                  <a:lnTo>
                    <a:pt x="14" y="10"/>
                  </a:lnTo>
                  <a:lnTo>
                    <a:pt x="12" y="12"/>
                  </a:lnTo>
                  <a:lnTo>
                    <a:pt x="10" y="14"/>
                  </a:lnTo>
                  <a:lnTo>
                    <a:pt x="8" y="18"/>
                  </a:lnTo>
                  <a:lnTo>
                    <a:pt x="6" y="18"/>
                  </a:lnTo>
                  <a:lnTo>
                    <a:pt x="4" y="20"/>
                  </a:lnTo>
                  <a:lnTo>
                    <a:pt x="2" y="20"/>
                  </a:lnTo>
                  <a:lnTo>
                    <a:pt x="0" y="22"/>
                  </a:lnTo>
                  <a:lnTo>
                    <a:pt x="2" y="22"/>
                  </a:lnTo>
                  <a:lnTo>
                    <a:pt x="4" y="24"/>
                  </a:lnTo>
                  <a:lnTo>
                    <a:pt x="2" y="26"/>
                  </a:lnTo>
                  <a:lnTo>
                    <a:pt x="2" y="28"/>
                  </a:lnTo>
                  <a:lnTo>
                    <a:pt x="0" y="30"/>
                  </a:lnTo>
                  <a:lnTo>
                    <a:pt x="2" y="32"/>
                  </a:lnTo>
                  <a:lnTo>
                    <a:pt x="2" y="34"/>
                  </a:lnTo>
                  <a:lnTo>
                    <a:pt x="4" y="36"/>
                  </a:lnTo>
                  <a:lnTo>
                    <a:pt x="6" y="38"/>
                  </a:lnTo>
                  <a:lnTo>
                    <a:pt x="6" y="40"/>
                  </a:lnTo>
                  <a:lnTo>
                    <a:pt x="6" y="42"/>
                  </a:lnTo>
                  <a:lnTo>
                    <a:pt x="6" y="44"/>
                  </a:lnTo>
                  <a:lnTo>
                    <a:pt x="8" y="44"/>
                  </a:lnTo>
                  <a:lnTo>
                    <a:pt x="10" y="46"/>
                  </a:lnTo>
                  <a:lnTo>
                    <a:pt x="10" y="48"/>
                  </a:lnTo>
                  <a:lnTo>
                    <a:pt x="12" y="48"/>
                  </a:lnTo>
                  <a:lnTo>
                    <a:pt x="12" y="50"/>
                  </a:lnTo>
                  <a:lnTo>
                    <a:pt x="12" y="52"/>
                  </a:lnTo>
                  <a:lnTo>
                    <a:pt x="14" y="52"/>
                  </a:lnTo>
                  <a:lnTo>
                    <a:pt x="14" y="54"/>
                  </a:lnTo>
                  <a:lnTo>
                    <a:pt x="16" y="54"/>
                  </a:lnTo>
                  <a:lnTo>
                    <a:pt x="18" y="56"/>
                  </a:lnTo>
                  <a:lnTo>
                    <a:pt x="22" y="56"/>
                  </a:lnTo>
                  <a:lnTo>
                    <a:pt x="24" y="56"/>
                  </a:lnTo>
                  <a:lnTo>
                    <a:pt x="26" y="60"/>
                  </a:lnTo>
                  <a:lnTo>
                    <a:pt x="28" y="62"/>
                  </a:lnTo>
                  <a:lnTo>
                    <a:pt x="30" y="62"/>
                  </a:lnTo>
                  <a:lnTo>
                    <a:pt x="30" y="64"/>
                  </a:lnTo>
                  <a:lnTo>
                    <a:pt x="32" y="64"/>
                  </a:lnTo>
                  <a:lnTo>
                    <a:pt x="32" y="62"/>
                  </a:lnTo>
                  <a:lnTo>
                    <a:pt x="32" y="60"/>
                  </a:lnTo>
                  <a:lnTo>
                    <a:pt x="32" y="58"/>
                  </a:lnTo>
                  <a:lnTo>
                    <a:pt x="32" y="56"/>
                  </a:lnTo>
                  <a:lnTo>
                    <a:pt x="34" y="56"/>
                  </a:lnTo>
                  <a:lnTo>
                    <a:pt x="34" y="54"/>
                  </a:lnTo>
                  <a:lnTo>
                    <a:pt x="36" y="52"/>
                  </a:lnTo>
                  <a:lnTo>
                    <a:pt x="40" y="50"/>
                  </a:lnTo>
                  <a:lnTo>
                    <a:pt x="42" y="48"/>
                  </a:lnTo>
                  <a:lnTo>
                    <a:pt x="44" y="46"/>
                  </a:lnTo>
                  <a:lnTo>
                    <a:pt x="46" y="46"/>
                  </a:lnTo>
                  <a:lnTo>
                    <a:pt x="46" y="44"/>
                  </a:lnTo>
                  <a:lnTo>
                    <a:pt x="48" y="44"/>
                  </a:lnTo>
                  <a:close/>
                </a:path>
              </a:pathLst>
            </a:custGeom>
            <a:grpFill/>
            <a:ln w="3175">
              <a:solidFill>
                <a:schemeClr val="bg1"/>
              </a:solidFill>
              <a:round/>
              <a:headEnd/>
              <a:tailEnd/>
            </a:ln>
          </p:spPr>
          <p:txBody>
            <a:bodyPr/>
            <a:lstStyle/>
            <a:p>
              <a:endParaRPr lang="en-US" dirty="0"/>
            </a:p>
          </p:txBody>
        </p:sp>
        <p:sp>
          <p:nvSpPr>
            <p:cNvPr id="776" name="Freeform 97"/>
            <p:cNvSpPr>
              <a:spLocks noChangeAspect="1"/>
            </p:cNvSpPr>
            <p:nvPr/>
          </p:nvSpPr>
          <p:spPr bwMode="auto">
            <a:xfrm>
              <a:off x="2681" y="2197"/>
              <a:ext cx="34" cy="98"/>
            </a:xfrm>
            <a:custGeom>
              <a:avLst/>
              <a:gdLst/>
              <a:ahLst/>
              <a:cxnLst>
                <a:cxn ang="0">
                  <a:pos x="30" y="80"/>
                </a:cxn>
                <a:cxn ang="0">
                  <a:pos x="30" y="72"/>
                </a:cxn>
                <a:cxn ang="0">
                  <a:pos x="30" y="70"/>
                </a:cxn>
                <a:cxn ang="0">
                  <a:pos x="32" y="68"/>
                </a:cxn>
                <a:cxn ang="0">
                  <a:pos x="30" y="66"/>
                </a:cxn>
                <a:cxn ang="0">
                  <a:pos x="30" y="58"/>
                </a:cxn>
                <a:cxn ang="0">
                  <a:pos x="30" y="52"/>
                </a:cxn>
                <a:cxn ang="0">
                  <a:pos x="30" y="52"/>
                </a:cxn>
                <a:cxn ang="0">
                  <a:pos x="32" y="50"/>
                </a:cxn>
                <a:cxn ang="0">
                  <a:pos x="32" y="46"/>
                </a:cxn>
                <a:cxn ang="0">
                  <a:pos x="30" y="38"/>
                </a:cxn>
                <a:cxn ang="0">
                  <a:pos x="26" y="34"/>
                </a:cxn>
                <a:cxn ang="0">
                  <a:pos x="26" y="32"/>
                </a:cxn>
                <a:cxn ang="0">
                  <a:pos x="26" y="24"/>
                </a:cxn>
                <a:cxn ang="0">
                  <a:pos x="22" y="18"/>
                </a:cxn>
                <a:cxn ang="0">
                  <a:pos x="16" y="14"/>
                </a:cxn>
                <a:cxn ang="0">
                  <a:pos x="16" y="8"/>
                </a:cxn>
                <a:cxn ang="0">
                  <a:pos x="16" y="8"/>
                </a:cxn>
                <a:cxn ang="0">
                  <a:pos x="18" y="4"/>
                </a:cxn>
                <a:cxn ang="0">
                  <a:pos x="14" y="4"/>
                </a:cxn>
                <a:cxn ang="0">
                  <a:pos x="14" y="4"/>
                </a:cxn>
                <a:cxn ang="0">
                  <a:pos x="8" y="0"/>
                </a:cxn>
                <a:cxn ang="0">
                  <a:pos x="6" y="0"/>
                </a:cxn>
                <a:cxn ang="0">
                  <a:pos x="4" y="2"/>
                </a:cxn>
                <a:cxn ang="0">
                  <a:pos x="4" y="4"/>
                </a:cxn>
                <a:cxn ang="0">
                  <a:pos x="2" y="6"/>
                </a:cxn>
                <a:cxn ang="0">
                  <a:pos x="0" y="8"/>
                </a:cxn>
                <a:cxn ang="0">
                  <a:pos x="8" y="14"/>
                </a:cxn>
                <a:cxn ang="0">
                  <a:pos x="8" y="18"/>
                </a:cxn>
                <a:cxn ang="0">
                  <a:pos x="6" y="26"/>
                </a:cxn>
                <a:cxn ang="0">
                  <a:pos x="6" y="32"/>
                </a:cxn>
                <a:cxn ang="0">
                  <a:pos x="6" y="32"/>
                </a:cxn>
                <a:cxn ang="0">
                  <a:pos x="10" y="30"/>
                </a:cxn>
                <a:cxn ang="0">
                  <a:pos x="12" y="32"/>
                </a:cxn>
                <a:cxn ang="0">
                  <a:pos x="10" y="38"/>
                </a:cxn>
                <a:cxn ang="0">
                  <a:pos x="12" y="40"/>
                </a:cxn>
                <a:cxn ang="0">
                  <a:pos x="14" y="44"/>
                </a:cxn>
                <a:cxn ang="0">
                  <a:pos x="10" y="48"/>
                </a:cxn>
                <a:cxn ang="0">
                  <a:pos x="10" y="48"/>
                </a:cxn>
                <a:cxn ang="0">
                  <a:pos x="14" y="52"/>
                </a:cxn>
                <a:cxn ang="0">
                  <a:pos x="14" y="56"/>
                </a:cxn>
                <a:cxn ang="0">
                  <a:pos x="14" y="58"/>
                </a:cxn>
                <a:cxn ang="0">
                  <a:pos x="14" y="66"/>
                </a:cxn>
                <a:cxn ang="0">
                  <a:pos x="14" y="66"/>
                </a:cxn>
                <a:cxn ang="0">
                  <a:pos x="12" y="72"/>
                </a:cxn>
                <a:cxn ang="0">
                  <a:pos x="14" y="72"/>
                </a:cxn>
                <a:cxn ang="0">
                  <a:pos x="14" y="78"/>
                </a:cxn>
                <a:cxn ang="0">
                  <a:pos x="14" y="80"/>
                </a:cxn>
                <a:cxn ang="0">
                  <a:pos x="14" y="90"/>
                </a:cxn>
                <a:cxn ang="0">
                  <a:pos x="18" y="94"/>
                </a:cxn>
                <a:cxn ang="0">
                  <a:pos x="22" y="98"/>
                </a:cxn>
                <a:cxn ang="0">
                  <a:pos x="26" y="94"/>
                </a:cxn>
                <a:cxn ang="0">
                  <a:pos x="34" y="94"/>
                </a:cxn>
                <a:cxn ang="0">
                  <a:pos x="32" y="86"/>
                </a:cxn>
              </a:cxnLst>
              <a:rect l="0" t="0" r="r" b="b"/>
              <a:pathLst>
                <a:path w="34" h="98">
                  <a:moveTo>
                    <a:pt x="30" y="86"/>
                  </a:moveTo>
                  <a:lnTo>
                    <a:pt x="30" y="84"/>
                  </a:lnTo>
                  <a:lnTo>
                    <a:pt x="30" y="80"/>
                  </a:lnTo>
                  <a:lnTo>
                    <a:pt x="30" y="78"/>
                  </a:lnTo>
                  <a:lnTo>
                    <a:pt x="30" y="76"/>
                  </a:lnTo>
                  <a:lnTo>
                    <a:pt x="30" y="74"/>
                  </a:lnTo>
                  <a:lnTo>
                    <a:pt x="30" y="72"/>
                  </a:lnTo>
                  <a:lnTo>
                    <a:pt x="30" y="70"/>
                  </a:lnTo>
                  <a:lnTo>
                    <a:pt x="32" y="70"/>
                  </a:lnTo>
                  <a:lnTo>
                    <a:pt x="32" y="68"/>
                  </a:lnTo>
                  <a:lnTo>
                    <a:pt x="30" y="66"/>
                  </a:lnTo>
                  <a:lnTo>
                    <a:pt x="30" y="64"/>
                  </a:lnTo>
                  <a:lnTo>
                    <a:pt x="30" y="60"/>
                  </a:lnTo>
                  <a:lnTo>
                    <a:pt x="30" y="58"/>
                  </a:lnTo>
                  <a:lnTo>
                    <a:pt x="30" y="56"/>
                  </a:lnTo>
                  <a:lnTo>
                    <a:pt x="30" y="54"/>
                  </a:lnTo>
                  <a:lnTo>
                    <a:pt x="30" y="52"/>
                  </a:lnTo>
                  <a:lnTo>
                    <a:pt x="32" y="50"/>
                  </a:lnTo>
                  <a:lnTo>
                    <a:pt x="32" y="48"/>
                  </a:lnTo>
                  <a:lnTo>
                    <a:pt x="32" y="46"/>
                  </a:lnTo>
                  <a:lnTo>
                    <a:pt x="30" y="42"/>
                  </a:lnTo>
                  <a:lnTo>
                    <a:pt x="30" y="40"/>
                  </a:lnTo>
                  <a:lnTo>
                    <a:pt x="30" y="38"/>
                  </a:lnTo>
                  <a:lnTo>
                    <a:pt x="30" y="36"/>
                  </a:lnTo>
                  <a:lnTo>
                    <a:pt x="28" y="34"/>
                  </a:lnTo>
                  <a:lnTo>
                    <a:pt x="26" y="34"/>
                  </a:lnTo>
                  <a:lnTo>
                    <a:pt x="26" y="32"/>
                  </a:lnTo>
                  <a:lnTo>
                    <a:pt x="26" y="30"/>
                  </a:lnTo>
                  <a:lnTo>
                    <a:pt x="26" y="28"/>
                  </a:lnTo>
                  <a:lnTo>
                    <a:pt x="26" y="26"/>
                  </a:lnTo>
                  <a:lnTo>
                    <a:pt x="26" y="24"/>
                  </a:lnTo>
                  <a:lnTo>
                    <a:pt x="26" y="22"/>
                  </a:lnTo>
                  <a:lnTo>
                    <a:pt x="26" y="20"/>
                  </a:lnTo>
                  <a:lnTo>
                    <a:pt x="24" y="20"/>
                  </a:lnTo>
                  <a:lnTo>
                    <a:pt x="22" y="18"/>
                  </a:lnTo>
                  <a:lnTo>
                    <a:pt x="20" y="16"/>
                  </a:lnTo>
                  <a:lnTo>
                    <a:pt x="18" y="16"/>
                  </a:lnTo>
                  <a:lnTo>
                    <a:pt x="18" y="14"/>
                  </a:lnTo>
                  <a:lnTo>
                    <a:pt x="16" y="14"/>
                  </a:lnTo>
                  <a:lnTo>
                    <a:pt x="16" y="12"/>
                  </a:lnTo>
                  <a:lnTo>
                    <a:pt x="16" y="10"/>
                  </a:lnTo>
                  <a:lnTo>
                    <a:pt x="16" y="8"/>
                  </a:lnTo>
                  <a:lnTo>
                    <a:pt x="16" y="6"/>
                  </a:lnTo>
                  <a:lnTo>
                    <a:pt x="16" y="4"/>
                  </a:lnTo>
                  <a:lnTo>
                    <a:pt x="18" y="4"/>
                  </a:lnTo>
                  <a:lnTo>
                    <a:pt x="18" y="2"/>
                  </a:lnTo>
                  <a:lnTo>
                    <a:pt x="16" y="4"/>
                  </a:lnTo>
                  <a:lnTo>
                    <a:pt x="14" y="4"/>
                  </a:lnTo>
                  <a:lnTo>
                    <a:pt x="12" y="2"/>
                  </a:lnTo>
                  <a:lnTo>
                    <a:pt x="10" y="2"/>
                  </a:lnTo>
                  <a:lnTo>
                    <a:pt x="8" y="2"/>
                  </a:lnTo>
                  <a:lnTo>
                    <a:pt x="8" y="0"/>
                  </a:lnTo>
                  <a:lnTo>
                    <a:pt x="6" y="0"/>
                  </a:lnTo>
                  <a:lnTo>
                    <a:pt x="4" y="0"/>
                  </a:lnTo>
                  <a:lnTo>
                    <a:pt x="4" y="2"/>
                  </a:lnTo>
                  <a:lnTo>
                    <a:pt x="4" y="4"/>
                  </a:lnTo>
                  <a:lnTo>
                    <a:pt x="4" y="6"/>
                  </a:lnTo>
                  <a:lnTo>
                    <a:pt x="2" y="6"/>
                  </a:lnTo>
                  <a:lnTo>
                    <a:pt x="2" y="8"/>
                  </a:lnTo>
                  <a:lnTo>
                    <a:pt x="0" y="8"/>
                  </a:lnTo>
                  <a:lnTo>
                    <a:pt x="4" y="10"/>
                  </a:lnTo>
                  <a:lnTo>
                    <a:pt x="6" y="12"/>
                  </a:lnTo>
                  <a:lnTo>
                    <a:pt x="8" y="12"/>
                  </a:lnTo>
                  <a:lnTo>
                    <a:pt x="8" y="14"/>
                  </a:lnTo>
                  <a:lnTo>
                    <a:pt x="10" y="14"/>
                  </a:lnTo>
                  <a:lnTo>
                    <a:pt x="8" y="18"/>
                  </a:lnTo>
                  <a:lnTo>
                    <a:pt x="8" y="20"/>
                  </a:lnTo>
                  <a:lnTo>
                    <a:pt x="8" y="22"/>
                  </a:lnTo>
                  <a:lnTo>
                    <a:pt x="8" y="24"/>
                  </a:lnTo>
                  <a:lnTo>
                    <a:pt x="6" y="26"/>
                  </a:lnTo>
                  <a:lnTo>
                    <a:pt x="6" y="28"/>
                  </a:lnTo>
                  <a:lnTo>
                    <a:pt x="6" y="30"/>
                  </a:lnTo>
                  <a:lnTo>
                    <a:pt x="6" y="32"/>
                  </a:lnTo>
                  <a:lnTo>
                    <a:pt x="8" y="30"/>
                  </a:lnTo>
                  <a:lnTo>
                    <a:pt x="10" y="30"/>
                  </a:lnTo>
                  <a:lnTo>
                    <a:pt x="12" y="30"/>
                  </a:lnTo>
                  <a:lnTo>
                    <a:pt x="12" y="32"/>
                  </a:lnTo>
                  <a:lnTo>
                    <a:pt x="12" y="34"/>
                  </a:lnTo>
                  <a:lnTo>
                    <a:pt x="12" y="36"/>
                  </a:lnTo>
                  <a:lnTo>
                    <a:pt x="12" y="38"/>
                  </a:lnTo>
                  <a:lnTo>
                    <a:pt x="10" y="38"/>
                  </a:lnTo>
                  <a:lnTo>
                    <a:pt x="10" y="40"/>
                  </a:lnTo>
                  <a:lnTo>
                    <a:pt x="12" y="40"/>
                  </a:lnTo>
                  <a:lnTo>
                    <a:pt x="12" y="42"/>
                  </a:lnTo>
                  <a:lnTo>
                    <a:pt x="14" y="44"/>
                  </a:lnTo>
                  <a:lnTo>
                    <a:pt x="12" y="44"/>
                  </a:lnTo>
                  <a:lnTo>
                    <a:pt x="10" y="46"/>
                  </a:lnTo>
                  <a:lnTo>
                    <a:pt x="10" y="48"/>
                  </a:lnTo>
                  <a:lnTo>
                    <a:pt x="8" y="48"/>
                  </a:lnTo>
                  <a:lnTo>
                    <a:pt x="10" y="48"/>
                  </a:lnTo>
                  <a:lnTo>
                    <a:pt x="12" y="50"/>
                  </a:lnTo>
                  <a:lnTo>
                    <a:pt x="14" y="50"/>
                  </a:lnTo>
                  <a:lnTo>
                    <a:pt x="14" y="52"/>
                  </a:lnTo>
                  <a:lnTo>
                    <a:pt x="14" y="54"/>
                  </a:lnTo>
                  <a:lnTo>
                    <a:pt x="14" y="56"/>
                  </a:lnTo>
                  <a:lnTo>
                    <a:pt x="14" y="58"/>
                  </a:lnTo>
                  <a:lnTo>
                    <a:pt x="14" y="62"/>
                  </a:lnTo>
                  <a:lnTo>
                    <a:pt x="14" y="64"/>
                  </a:lnTo>
                  <a:lnTo>
                    <a:pt x="14" y="66"/>
                  </a:lnTo>
                  <a:lnTo>
                    <a:pt x="12" y="68"/>
                  </a:lnTo>
                  <a:lnTo>
                    <a:pt x="12" y="70"/>
                  </a:lnTo>
                  <a:lnTo>
                    <a:pt x="12" y="72"/>
                  </a:lnTo>
                  <a:lnTo>
                    <a:pt x="14" y="72"/>
                  </a:lnTo>
                  <a:lnTo>
                    <a:pt x="14" y="74"/>
                  </a:lnTo>
                  <a:lnTo>
                    <a:pt x="14" y="76"/>
                  </a:lnTo>
                  <a:lnTo>
                    <a:pt x="14" y="78"/>
                  </a:lnTo>
                  <a:lnTo>
                    <a:pt x="14" y="80"/>
                  </a:lnTo>
                  <a:lnTo>
                    <a:pt x="14" y="84"/>
                  </a:lnTo>
                  <a:lnTo>
                    <a:pt x="14" y="86"/>
                  </a:lnTo>
                  <a:lnTo>
                    <a:pt x="14" y="88"/>
                  </a:lnTo>
                  <a:lnTo>
                    <a:pt x="14" y="90"/>
                  </a:lnTo>
                  <a:lnTo>
                    <a:pt x="16" y="90"/>
                  </a:lnTo>
                  <a:lnTo>
                    <a:pt x="16" y="92"/>
                  </a:lnTo>
                  <a:lnTo>
                    <a:pt x="18" y="94"/>
                  </a:lnTo>
                  <a:lnTo>
                    <a:pt x="20" y="94"/>
                  </a:lnTo>
                  <a:lnTo>
                    <a:pt x="20" y="96"/>
                  </a:lnTo>
                  <a:lnTo>
                    <a:pt x="22" y="96"/>
                  </a:lnTo>
                  <a:lnTo>
                    <a:pt x="22" y="98"/>
                  </a:lnTo>
                  <a:lnTo>
                    <a:pt x="24" y="96"/>
                  </a:lnTo>
                  <a:lnTo>
                    <a:pt x="26" y="94"/>
                  </a:lnTo>
                  <a:lnTo>
                    <a:pt x="28" y="94"/>
                  </a:lnTo>
                  <a:lnTo>
                    <a:pt x="30" y="94"/>
                  </a:lnTo>
                  <a:lnTo>
                    <a:pt x="32" y="94"/>
                  </a:lnTo>
                  <a:lnTo>
                    <a:pt x="34" y="94"/>
                  </a:lnTo>
                  <a:lnTo>
                    <a:pt x="34" y="92"/>
                  </a:lnTo>
                  <a:lnTo>
                    <a:pt x="34" y="90"/>
                  </a:lnTo>
                  <a:lnTo>
                    <a:pt x="32" y="88"/>
                  </a:lnTo>
                  <a:lnTo>
                    <a:pt x="32" y="86"/>
                  </a:lnTo>
                  <a:lnTo>
                    <a:pt x="30" y="86"/>
                  </a:lnTo>
                  <a:close/>
                </a:path>
              </a:pathLst>
            </a:custGeom>
            <a:grpFill/>
            <a:ln w="3175">
              <a:solidFill>
                <a:schemeClr val="bg1"/>
              </a:solidFill>
              <a:round/>
              <a:headEnd/>
              <a:tailEnd/>
            </a:ln>
          </p:spPr>
          <p:txBody>
            <a:bodyPr/>
            <a:lstStyle/>
            <a:p>
              <a:endParaRPr lang="en-US" dirty="0"/>
            </a:p>
          </p:txBody>
        </p:sp>
        <p:sp>
          <p:nvSpPr>
            <p:cNvPr id="777" name="Freeform 98"/>
            <p:cNvSpPr>
              <a:spLocks noChangeAspect="1"/>
            </p:cNvSpPr>
            <p:nvPr/>
          </p:nvSpPr>
          <p:spPr bwMode="auto">
            <a:xfrm>
              <a:off x="2695" y="2171"/>
              <a:ext cx="54" cy="120"/>
            </a:xfrm>
            <a:custGeom>
              <a:avLst/>
              <a:gdLst/>
              <a:ahLst/>
              <a:cxnLst>
                <a:cxn ang="0">
                  <a:pos x="36" y="84"/>
                </a:cxn>
                <a:cxn ang="0">
                  <a:pos x="34" y="78"/>
                </a:cxn>
                <a:cxn ang="0">
                  <a:pos x="34" y="76"/>
                </a:cxn>
                <a:cxn ang="0">
                  <a:pos x="36" y="66"/>
                </a:cxn>
                <a:cxn ang="0">
                  <a:pos x="38" y="66"/>
                </a:cxn>
                <a:cxn ang="0">
                  <a:pos x="42" y="62"/>
                </a:cxn>
                <a:cxn ang="0">
                  <a:pos x="44" y="56"/>
                </a:cxn>
                <a:cxn ang="0">
                  <a:pos x="48" y="48"/>
                </a:cxn>
                <a:cxn ang="0">
                  <a:pos x="48" y="40"/>
                </a:cxn>
                <a:cxn ang="0">
                  <a:pos x="50" y="38"/>
                </a:cxn>
                <a:cxn ang="0">
                  <a:pos x="54" y="34"/>
                </a:cxn>
                <a:cxn ang="0">
                  <a:pos x="52" y="32"/>
                </a:cxn>
                <a:cxn ang="0">
                  <a:pos x="52" y="28"/>
                </a:cxn>
                <a:cxn ang="0">
                  <a:pos x="48" y="22"/>
                </a:cxn>
                <a:cxn ang="0">
                  <a:pos x="50" y="12"/>
                </a:cxn>
                <a:cxn ang="0">
                  <a:pos x="50" y="12"/>
                </a:cxn>
                <a:cxn ang="0">
                  <a:pos x="44" y="8"/>
                </a:cxn>
                <a:cxn ang="0">
                  <a:pos x="38" y="2"/>
                </a:cxn>
                <a:cxn ang="0">
                  <a:pos x="32" y="2"/>
                </a:cxn>
                <a:cxn ang="0">
                  <a:pos x="28" y="4"/>
                </a:cxn>
                <a:cxn ang="0">
                  <a:pos x="28" y="8"/>
                </a:cxn>
                <a:cxn ang="0">
                  <a:pos x="30" y="10"/>
                </a:cxn>
                <a:cxn ang="0">
                  <a:pos x="28" y="12"/>
                </a:cxn>
                <a:cxn ang="0">
                  <a:pos x="28" y="14"/>
                </a:cxn>
                <a:cxn ang="0">
                  <a:pos x="24" y="16"/>
                </a:cxn>
                <a:cxn ang="0">
                  <a:pos x="22" y="20"/>
                </a:cxn>
                <a:cxn ang="0">
                  <a:pos x="14" y="20"/>
                </a:cxn>
                <a:cxn ang="0">
                  <a:pos x="8" y="22"/>
                </a:cxn>
                <a:cxn ang="0">
                  <a:pos x="8" y="26"/>
                </a:cxn>
                <a:cxn ang="0">
                  <a:pos x="4" y="26"/>
                </a:cxn>
                <a:cxn ang="0">
                  <a:pos x="2" y="30"/>
                </a:cxn>
                <a:cxn ang="0">
                  <a:pos x="0" y="34"/>
                </a:cxn>
                <a:cxn ang="0">
                  <a:pos x="0" y="38"/>
                </a:cxn>
                <a:cxn ang="0">
                  <a:pos x="4" y="42"/>
                </a:cxn>
                <a:cxn ang="0">
                  <a:pos x="10" y="48"/>
                </a:cxn>
                <a:cxn ang="0">
                  <a:pos x="10" y="58"/>
                </a:cxn>
                <a:cxn ang="0">
                  <a:pos x="14" y="60"/>
                </a:cxn>
                <a:cxn ang="0">
                  <a:pos x="16" y="66"/>
                </a:cxn>
                <a:cxn ang="0">
                  <a:pos x="16" y="74"/>
                </a:cxn>
                <a:cxn ang="0">
                  <a:pos x="14" y="78"/>
                </a:cxn>
                <a:cxn ang="0">
                  <a:pos x="14" y="86"/>
                </a:cxn>
                <a:cxn ang="0">
                  <a:pos x="14" y="92"/>
                </a:cxn>
                <a:cxn ang="0">
                  <a:pos x="16" y="94"/>
                </a:cxn>
                <a:cxn ang="0">
                  <a:pos x="14" y="96"/>
                </a:cxn>
                <a:cxn ang="0">
                  <a:pos x="16" y="106"/>
                </a:cxn>
                <a:cxn ang="0">
                  <a:pos x="16" y="112"/>
                </a:cxn>
                <a:cxn ang="0">
                  <a:pos x="18" y="116"/>
                </a:cxn>
                <a:cxn ang="0">
                  <a:pos x="24" y="120"/>
                </a:cxn>
                <a:cxn ang="0">
                  <a:pos x="28" y="118"/>
                </a:cxn>
                <a:cxn ang="0">
                  <a:pos x="30" y="116"/>
                </a:cxn>
                <a:cxn ang="0">
                  <a:pos x="34" y="116"/>
                </a:cxn>
                <a:cxn ang="0">
                  <a:pos x="34" y="110"/>
                </a:cxn>
              </a:cxnLst>
              <a:rect l="0" t="0" r="r" b="b"/>
              <a:pathLst>
                <a:path w="54" h="120">
                  <a:moveTo>
                    <a:pt x="34" y="90"/>
                  </a:moveTo>
                  <a:lnTo>
                    <a:pt x="34" y="88"/>
                  </a:lnTo>
                  <a:lnTo>
                    <a:pt x="36" y="86"/>
                  </a:lnTo>
                  <a:lnTo>
                    <a:pt x="36" y="84"/>
                  </a:lnTo>
                  <a:lnTo>
                    <a:pt x="36" y="82"/>
                  </a:lnTo>
                  <a:lnTo>
                    <a:pt x="36" y="80"/>
                  </a:lnTo>
                  <a:lnTo>
                    <a:pt x="34" y="78"/>
                  </a:lnTo>
                  <a:lnTo>
                    <a:pt x="34" y="76"/>
                  </a:lnTo>
                  <a:lnTo>
                    <a:pt x="34" y="72"/>
                  </a:lnTo>
                  <a:lnTo>
                    <a:pt x="34" y="70"/>
                  </a:lnTo>
                  <a:lnTo>
                    <a:pt x="36" y="68"/>
                  </a:lnTo>
                  <a:lnTo>
                    <a:pt x="36" y="66"/>
                  </a:lnTo>
                  <a:lnTo>
                    <a:pt x="38" y="66"/>
                  </a:lnTo>
                  <a:lnTo>
                    <a:pt x="40" y="66"/>
                  </a:lnTo>
                  <a:lnTo>
                    <a:pt x="42" y="64"/>
                  </a:lnTo>
                  <a:lnTo>
                    <a:pt x="42" y="62"/>
                  </a:lnTo>
                  <a:lnTo>
                    <a:pt x="44" y="60"/>
                  </a:lnTo>
                  <a:lnTo>
                    <a:pt x="44" y="58"/>
                  </a:lnTo>
                  <a:lnTo>
                    <a:pt x="44" y="56"/>
                  </a:lnTo>
                  <a:lnTo>
                    <a:pt x="44" y="54"/>
                  </a:lnTo>
                  <a:lnTo>
                    <a:pt x="44" y="52"/>
                  </a:lnTo>
                  <a:lnTo>
                    <a:pt x="46" y="50"/>
                  </a:lnTo>
                  <a:lnTo>
                    <a:pt x="48" y="48"/>
                  </a:lnTo>
                  <a:lnTo>
                    <a:pt x="48" y="44"/>
                  </a:lnTo>
                  <a:lnTo>
                    <a:pt x="48" y="42"/>
                  </a:lnTo>
                  <a:lnTo>
                    <a:pt x="48" y="40"/>
                  </a:lnTo>
                  <a:lnTo>
                    <a:pt x="48" y="38"/>
                  </a:lnTo>
                  <a:lnTo>
                    <a:pt x="50" y="38"/>
                  </a:lnTo>
                  <a:lnTo>
                    <a:pt x="52" y="38"/>
                  </a:lnTo>
                  <a:lnTo>
                    <a:pt x="52" y="36"/>
                  </a:lnTo>
                  <a:lnTo>
                    <a:pt x="54" y="36"/>
                  </a:lnTo>
                  <a:lnTo>
                    <a:pt x="54" y="34"/>
                  </a:lnTo>
                  <a:lnTo>
                    <a:pt x="54" y="32"/>
                  </a:lnTo>
                  <a:lnTo>
                    <a:pt x="52" y="32"/>
                  </a:lnTo>
                  <a:lnTo>
                    <a:pt x="52" y="30"/>
                  </a:lnTo>
                  <a:lnTo>
                    <a:pt x="52" y="28"/>
                  </a:lnTo>
                  <a:lnTo>
                    <a:pt x="52" y="26"/>
                  </a:lnTo>
                  <a:lnTo>
                    <a:pt x="50" y="24"/>
                  </a:lnTo>
                  <a:lnTo>
                    <a:pt x="48" y="22"/>
                  </a:lnTo>
                  <a:lnTo>
                    <a:pt x="48" y="20"/>
                  </a:lnTo>
                  <a:lnTo>
                    <a:pt x="48" y="18"/>
                  </a:lnTo>
                  <a:lnTo>
                    <a:pt x="48" y="16"/>
                  </a:lnTo>
                  <a:lnTo>
                    <a:pt x="50" y="14"/>
                  </a:lnTo>
                  <a:lnTo>
                    <a:pt x="50" y="12"/>
                  </a:lnTo>
                  <a:lnTo>
                    <a:pt x="48" y="12"/>
                  </a:lnTo>
                  <a:lnTo>
                    <a:pt x="48" y="10"/>
                  </a:lnTo>
                  <a:lnTo>
                    <a:pt x="46" y="10"/>
                  </a:lnTo>
                  <a:lnTo>
                    <a:pt x="44" y="10"/>
                  </a:lnTo>
                  <a:lnTo>
                    <a:pt x="44" y="8"/>
                  </a:lnTo>
                  <a:lnTo>
                    <a:pt x="42" y="8"/>
                  </a:lnTo>
                  <a:lnTo>
                    <a:pt x="40" y="6"/>
                  </a:lnTo>
                  <a:lnTo>
                    <a:pt x="38" y="4"/>
                  </a:lnTo>
                  <a:lnTo>
                    <a:pt x="38" y="2"/>
                  </a:lnTo>
                  <a:lnTo>
                    <a:pt x="36" y="2"/>
                  </a:lnTo>
                  <a:lnTo>
                    <a:pt x="36" y="0"/>
                  </a:lnTo>
                  <a:lnTo>
                    <a:pt x="34" y="2"/>
                  </a:lnTo>
                  <a:lnTo>
                    <a:pt x="32" y="2"/>
                  </a:lnTo>
                  <a:lnTo>
                    <a:pt x="30" y="2"/>
                  </a:lnTo>
                  <a:lnTo>
                    <a:pt x="30" y="4"/>
                  </a:lnTo>
                  <a:lnTo>
                    <a:pt x="28" y="4"/>
                  </a:lnTo>
                  <a:lnTo>
                    <a:pt x="28" y="6"/>
                  </a:lnTo>
                  <a:lnTo>
                    <a:pt x="28" y="8"/>
                  </a:lnTo>
                  <a:lnTo>
                    <a:pt x="28" y="10"/>
                  </a:lnTo>
                  <a:lnTo>
                    <a:pt x="30" y="10"/>
                  </a:lnTo>
                  <a:lnTo>
                    <a:pt x="28" y="10"/>
                  </a:lnTo>
                  <a:lnTo>
                    <a:pt x="28" y="12"/>
                  </a:lnTo>
                  <a:lnTo>
                    <a:pt x="28" y="14"/>
                  </a:lnTo>
                  <a:lnTo>
                    <a:pt x="26" y="14"/>
                  </a:lnTo>
                  <a:lnTo>
                    <a:pt x="24" y="16"/>
                  </a:lnTo>
                  <a:lnTo>
                    <a:pt x="22" y="16"/>
                  </a:lnTo>
                  <a:lnTo>
                    <a:pt x="22" y="18"/>
                  </a:lnTo>
                  <a:lnTo>
                    <a:pt x="22" y="20"/>
                  </a:lnTo>
                  <a:lnTo>
                    <a:pt x="20" y="20"/>
                  </a:lnTo>
                  <a:lnTo>
                    <a:pt x="18" y="20"/>
                  </a:lnTo>
                  <a:lnTo>
                    <a:pt x="16" y="20"/>
                  </a:lnTo>
                  <a:lnTo>
                    <a:pt x="14" y="20"/>
                  </a:lnTo>
                  <a:lnTo>
                    <a:pt x="12" y="18"/>
                  </a:lnTo>
                  <a:lnTo>
                    <a:pt x="10" y="20"/>
                  </a:lnTo>
                  <a:lnTo>
                    <a:pt x="8" y="22"/>
                  </a:lnTo>
                  <a:lnTo>
                    <a:pt x="8" y="24"/>
                  </a:lnTo>
                  <a:lnTo>
                    <a:pt x="8" y="26"/>
                  </a:lnTo>
                  <a:lnTo>
                    <a:pt x="6" y="26"/>
                  </a:lnTo>
                  <a:lnTo>
                    <a:pt x="4" y="26"/>
                  </a:lnTo>
                  <a:lnTo>
                    <a:pt x="4" y="28"/>
                  </a:lnTo>
                  <a:lnTo>
                    <a:pt x="2" y="28"/>
                  </a:lnTo>
                  <a:lnTo>
                    <a:pt x="2" y="30"/>
                  </a:lnTo>
                  <a:lnTo>
                    <a:pt x="2" y="32"/>
                  </a:lnTo>
                  <a:lnTo>
                    <a:pt x="0" y="32"/>
                  </a:lnTo>
                  <a:lnTo>
                    <a:pt x="0" y="34"/>
                  </a:lnTo>
                  <a:lnTo>
                    <a:pt x="0" y="36"/>
                  </a:lnTo>
                  <a:lnTo>
                    <a:pt x="0" y="38"/>
                  </a:lnTo>
                  <a:lnTo>
                    <a:pt x="0" y="40"/>
                  </a:lnTo>
                  <a:lnTo>
                    <a:pt x="2" y="40"/>
                  </a:lnTo>
                  <a:lnTo>
                    <a:pt x="4" y="42"/>
                  </a:lnTo>
                  <a:lnTo>
                    <a:pt x="6" y="42"/>
                  </a:lnTo>
                  <a:lnTo>
                    <a:pt x="8" y="44"/>
                  </a:lnTo>
                  <a:lnTo>
                    <a:pt x="8" y="46"/>
                  </a:lnTo>
                  <a:lnTo>
                    <a:pt x="10" y="46"/>
                  </a:lnTo>
                  <a:lnTo>
                    <a:pt x="10" y="48"/>
                  </a:lnTo>
                  <a:lnTo>
                    <a:pt x="10" y="50"/>
                  </a:lnTo>
                  <a:lnTo>
                    <a:pt x="12" y="50"/>
                  </a:lnTo>
                  <a:lnTo>
                    <a:pt x="12" y="54"/>
                  </a:lnTo>
                  <a:lnTo>
                    <a:pt x="10" y="56"/>
                  </a:lnTo>
                  <a:lnTo>
                    <a:pt x="10" y="58"/>
                  </a:lnTo>
                  <a:lnTo>
                    <a:pt x="12" y="60"/>
                  </a:lnTo>
                  <a:lnTo>
                    <a:pt x="14" y="60"/>
                  </a:lnTo>
                  <a:lnTo>
                    <a:pt x="14" y="62"/>
                  </a:lnTo>
                  <a:lnTo>
                    <a:pt x="16" y="64"/>
                  </a:lnTo>
                  <a:lnTo>
                    <a:pt x="16" y="66"/>
                  </a:lnTo>
                  <a:lnTo>
                    <a:pt x="16" y="68"/>
                  </a:lnTo>
                  <a:lnTo>
                    <a:pt x="16" y="72"/>
                  </a:lnTo>
                  <a:lnTo>
                    <a:pt x="16" y="74"/>
                  </a:lnTo>
                  <a:lnTo>
                    <a:pt x="16" y="76"/>
                  </a:lnTo>
                  <a:lnTo>
                    <a:pt x="16" y="78"/>
                  </a:lnTo>
                  <a:lnTo>
                    <a:pt x="14" y="78"/>
                  </a:lnTo>
                  <a:lnTo>
                    <a:pt x="14" y="80"/>
                  </a:lnTo>
                  <a:lnTo>
                    <a:pt x="14" y="82"/>
                  </a:lnTo>
                  <a:lnTo>
                    <a:pt x="14" y="84"/>
                  </a:lnTo>
                  <a:lnTo>
                    <a:pt x="14" y="86"/>
                  </a:lnTo>
                  <a:lnTo>
                    <a:pt x="14" y="88"/>
                  </a:lnTo>
                  <a:lnTo>
                    <a:pt x="14" y="90"/>
                  </a:lnTo>
                  <a:lnTo>
                    <a:pt x="14" y="92"/>
                  </a:lnTo>
                  <a:lnTo>
                    <a:pt x="16" y="94"/>
                  </a:lnTo>
                  <a:lnTo>
                    <a:pt x="16" y="96"/>
                  </a:lnTo>
                  <a:lnTo>
                    <a:pt x="14" y="96"/>
                  </a:lnTo>
                  <a:lnTo>
                    <a:pt x="16" y="100"/>
                  </a:lnTo>
                  <a:lnTo>
                    <a:pt x="16" y="102"/>
                  </a:lnTo>
                  <a:lnTo>
                    <a:pt x="16" y="104"/>
                  </a:lnTo>
                  <a:lnTo>
                    <a:pt x="16" y="106"/>
                  </a:lnTo>
                  <a:lnTo>
                    <a:pt x="16" y="108"/>
                  </a:lnTo>
                  <a:lnTo>
                    <a:pt x="16" y="110"/>
                  </a:lnTo>
                  <a:lnTo>
                    <a:pt x="16" y="112"/>
                  </a:lnTo>
                  <a:lnTo>
                    <a:pt x="18" y="114"/>
                  </a:lnTo>
                  <a:lnTo>
                    <a:pt x="18" y="116"/>
                  </a:lnTo>
                  <a:lnTo>
                    <a:pt x="18" y="118"/>
                  </a:lnTo>
                  <a:lnTo>
                    <a:pt x="20" y="120"/>
                  </a:lnTo>
                  <a:lnTo>
                    <a:pt x="22" y="120"/>
                  </a:lnTo>
                  <a:lnTo>
                    <a:pt x="24" y="120"/>
                  </a:lnTo>
                  <a:lnTo>
                    <a:pt x="26" y="120"/>
                  </a:lnTo>
                  <a:lnTo>
                    <a:pt x="28" y="118"/>
                  </a:lnTo>
                  <a:lnTo>
                    <a:pt x="28" y="116"/>
                  </a:lnTo>
                  <a:lnTo>
                    <a:pt x="30" y="116"/>
                  </a:lnTo>
                  <a:lnTo>
                    <a:pt x="32" y="116"/>
                  </a:lnTo>
                  <a:lnTo>
                    <a:pt x="34" y="118"/>
                  </a:lnTo>
                  <a:lnTo>
                    <a:pt x="34" y="116"/>
                  </a:lnTo>
                  <a:lnTo>
                    <a:pt x="34" y="114"/>
                  </a:lnTo>
                  <a:lnTo>
                    <a:pt x="34" y="112"/>
                  </a:lnTo>
                  <a:lnTo>
                    <a:pt x="34" y="110"/>
                  </a:lnTo>
                  <a:lnTo>
                    <a:pt x="34" y="90"/>
                  </a:lnTo>
                  <a:close/>
                </a:path>
              </a:pathLst>
            </a:custGeom>
            <a:grpFill/>
            <a:ln w="3175">
              <a:solidFill>
                <a:schemeClr val="bg1"/>
              </a:solidFill>
              <a:round/>
              <a:headEnd/>
              <a:tailEnd/>
            </a:ln>
          </p:spPr>
          <p:txBody>
            <a:bodyPr/>
            <a:lstStyle/>
            <a:p>
              <a:endParaRPr lang="en-US" dirty="0"/>
            </a:p>
          </p:txBody>
        </p:sp>
        <p:sp>
          <p:nvSpPr>
            <p:cNvPr id="778" name="Freeform 99"/>
            <p:cNvSpPr>
              <a:spLocks noChangeAspect="1"/>
            </p:cNvSpPr>
            <p:nvPr/>
          </p:nvSpPr>
          <p:spPr bwMode="auto">
            <a:xfrm>
              <a:off x="3173" y="2457"/>
              <a:ext cx="32" cy="40"/>
            </a:xfrm>
            <a:custGeom>
              <a:avLst/>
              <a:gdLst/>
              <a:ahLst/>
              <a:cxnLst>
                <a:cxn ang="0">
                  <a:pos x="8" y="20"/>
                </a:cxn>
                <a:cxn ang="0">
                  <a:pos x="8" y="24"/>
                </a:cxn>
                <a:cxn ang="0">
                  <a:pos x="8" y="24"/>
                </a:cxn>
                <a:cxn ang="0">
                  <a:pos x="8" y="26"/>
                </a:cxn>
                <a:cxn ang="0">
                  <a:pos x="8" y="28"/>
                </a:cxn>
                <a:cxn ang="0">
                  <a:pos x="8" y="34"/>
                </a:cxn>
                <a:cxn ang="0">
                  <a:pos x="10" y="40"/>
                </a:cxn>
                <a:cxn ang="0">
                  <a:pos x="12" y="38"/>
                </a:cxn>
                <a:cxn ang="0">
                  <a:pos x="16" y="36"/>
                </a:cxn>
                <a:cxn ang="0">
                  <a:pos x="20" y="34"/>
                </a:cxn>
                <a:cxn ang="0">
                  <a:pos x="22" y="30"/>
                </a:cxn>
                <a:cxn ang="0">
                  <a:pos x="22" y="26"/>
                </a:cxn>
                <a:cxn ang="0">
                  <a:pos x="24" y="22"/>
                </a:cxn>
                <a:cxn ang="0">
                  <a:pos x="26" y="20"/>
                </a:cxn>
                <a:cxn ang="0">
                  <a:pos x="28" y="20"/>
                </a:cxn>
                <a:cxn ang="0">
                  <a:pos x="28" y="20"/>
                </a:cxn>
                <a:cxn ang="0">
                  <a:pos x="28" y="18"/>
                </a:cxn>
                <a:cxn ang="0">
                  <a:pos x="28" y="16"/>
                </a:cxn>
                <a:cxn ang="0">
                  <a:pos x="28" y="16"/>
                </a:cxn>
                <a:cxn ang="0">
                  <a:pos x="30" y="16"/>
                </a:cxn>
                <a:cxn ang="0">
                  <a:pos x="32" y="14"/>
                </a:cxn>
                <a:cxn ang="0">
                  <a:pos x="32" y="14"/>
                </a:cxn>
                <a:cxn ang="0">
                  <a:pos x="32" y="12"/>
                </a:cxn>
                <a:cxn ang="0">
                  <a:pos x="32" y="10"/>
                </a:cxn>
                <a:cxn ang="0">
                  <a:pos x="32" y="10"/>
                </a:cxn>
                <a:cxn ang="0">
                  <a:pos x="28" y="10"/>
                </a:cxn>
                <a:cxn ang="0">
                  <a:pos x="26" y="10"/>
                </a:cxn>
                <a:cxn ang="0">
                  <a:pos x="24" y="10"/>
                </a:cxn>
                <a:cxn ang="0">
                  <a:pos x="24" y="6"/>
                </a:cxn>
                <a:cxn ang="0">
                  <a:pos x="26" y="2"/>
                </a:cxn>
                <a:cxn ang="0">
                  <a:pos x="26" y="0"/>
                </a:cxn>
                <a:cxn ang="0">
                  <a:pos x="26" y="0"/>
                </a:cxn>
                <a:cxn ang="0">
                  <a:pos x="28" y="0"/>
                </a:cxn>
                <a:cxn ang="0">
                  <a:pos x="26" y="0"/>
                </a:cxn>
                <a:cxn ang="0">
                  <a:pos x="24" y="0"/>
                </a:cxn>
                <a:cxn ang="0">
                  <a:pos x="22" y="0"/>
                </a:cxn>
                <a:cxn ang="0">
                  <a:pos x="18" y="0"/>
                </a:cxn>
                <a:cxn ang="0">
                  <a:pos x="16" y="0"/>
                </a:cxn>
                <a:cxn ang="0">
                  <a:pos x="16" y="0"/>
                </a:cxn>
                <a:cxn ang="0">
                  <a:pos x="16" y="4"/>
                </a:cxn>
                <a:cxn ang="0">
                  <a:pos x="14" y="4"/>
                </a:cxn>
                <a:cxn ang="0">
                  <a:pos x="14" y="6"/>
                </a:cxn>
                <a:cxn ang="0">
                  <a:pos x="14" y="6"/>
                </a:cxn>
                <a:cxn ang="0">
                  <a:pos x="14" y="6"/>
                </a:cxn>
                <a:cxn ang="0">
                  <a:pos x="10" y="8"/>
                </a:cxn>
                <a:cxn ang="0">
                  <a:pos x="8" y="8"/>
                </a:cxn>
                <a:cxn ang="0">
                  <a:pos x="8" y="8"/>
                </a:cxn>
                <a:cxn ang="0">
                  <a:pos x="4" y="4"/>
                </a:cxn>
                <a:cxn ang="0">
                  <a:pos x="4" y="4"/>
                </a:cxn>
                <a:cxn ang="0">
                  <a:pos x="2" y="4"/>
                </a:cxn>
                <a:cxn ang="0">
                  <a:pos x="0" y="4"/>
                </a:cxn>
                <a:cxn ang="0">
                  <a:pos x="2" y="8"/>
                </a:cxn>
                <a:cxn ang="0">
                  <a:pos x="2" y="10"/>
                </a:cxn>
                <a:cxn ang="0">
                  <a:pos x="2" y="10"/>
                </a:cxn>
                <a:cxn ang="0">
                  <a:pos x="2" y="10"/>
                </a:cxn>
                <a:cxn ang="0">
                  <a:pos x="4" y="12"/>
                </a:cxn>
                <a:cxn ang="0">
                  <a:pos x="6" y="14"/>
                </a:cxn>
                <a:cxn ang="0">
                  <a:pos x="8" y="16"/>
                </a:cxn>
                <a:cxn ang="0">
                  <a:pos x="8" y="16"/>
                </a:cxn>
              </a:cxnLst>
              <a:rect l="0" t="0" r="r" b="b"/>
              <a:pathLst>
                <a:path w="32" h="40">
                  <a:moveTo>
                    <a:pt x="8" y="16"/>
                  </a:moveTo>
                  <a:lnTo>
                    <a:pt x="8" y="20"/>
                  </a:lnTo>
                  <a:lnTo>
                    <a:pt x="8" y="22"/>
                  </a:lnTo>
                  <a:lnTo>
                    <a:pt x="8" y="24"/>
                  </a:lnTo>
                  <a:lnTo>
                    <a:pt x="8" y="26"/>
                  </a:lnTo>
                  <a:lnTo>
                    <a:pt x="8" y="28"/>
                  </a:lnTo>
                  <a:lnTo>
                    <a:pt x="8" y="30"/>
                  </a:lnTo>
                  <a:lnTo>
                    <a:pt x="8" y="34"/>
                  </a:lnTo>
                  <a:lnTo>
                    <a:pt x="8" y="38"/>
                  </a:lnTo>
                  <a:lnTo>
                    <a:pt x="10" y="40"/>
                  </a:lnTo>
                  <a:lnTo>
                    <a:pt x="10" y="38"/>
                  </a:lnTo>
                  <a:lnTo>
                    <a:pt x="12" y="38"/>
                  </a:lnTo>
                  <a:lnTo>
                    <a:pt x="14" y="38"/>
                  </a:lnTo>
                  <a:lnTo>
                    <a:pt x="16" y="36"/>
                  </a:lnTo>
                  <a:lnTo>
                    <a:pt x="18" y="34"/>
                  </a:lnTo>
                  <a:lnTo>
                    <a:pt x="20" y="34"/>
                  </a:lnTo>
                  <a:lnTo>
                    <a:pt x="20" y="32"/>
                  </a:lnTo>
                  <a:lnTo>
                    <a:pt x="22" y="30"/>
                  </a:lnTo>
                  <a:lnTo>
                    <a:pt x="22" y="28"/>
                  </a:lnTo>
                  <a:lnTo>
                    <a:pt x="22" y="26"/>
                  </a:lnTo>
                  <a:lnTo>
                    <a:pt x="22" y="24"/>
                  </a:lnTo>
                  <a:lnTo>
                    <a:pt x="24" y="22"/>
                  </a:lnTo>
                  <a:lnTo>
                    <a:pt x="26" y="20"/>
                  </a:lnTo>
                  <a:lnTo>
                    <a:pt x="28" y="20"/>
                  </a:lnTo>
                  <a:lnTo>
                    <a:pt x="28" y="18"/>
                  </a:lnTo>
                  <a:lnTo>
                    <a:pt x="28" y="16"/>
                  </a:lnTo>
                  <a:lnTo>
                    <a:pt x="30" y="16"/>
                  </a:lnTo>
                  <a:lnTo>
                    <a:pt x="30" y="14"/>
                  </a:lnTo>
                  <a:lnTo>
                    <a:pt x="32" y="14"/>
                  </a:lnTo>
                  <a:lnTo>
                    <a:pt x="32" y="12"/>
                  </a:lnTo>
                  <a:lnTo>
                    <a:pt x="32" y="10"/>
                  </a:lnTo>
                  <a:lnTo>
                    <a:pt x="30" y="10"/>
                  </a:lnTo>
                  <a:lnTo>
                    <a:pt x="28" y="10"/>
                  </a:lnTo>
                  <a:lnTo>
                    <a:pt x="26" y="10"/>
                  </a:lnTo>
                  <a:lnTo>
                    <a:pt x="24" y="10"/>
                  </a:lnTo>
                  <a:lnTo>
                    <a:pt x="24" y="8"/>
                  </a:lnTo>
                  <a:lnTo>
                    <a:pt x="24" y="6"/>
                  </a:lnTo>
                  <a:lnTo>
                    <a:pt x="24" y="2"/>
                  </a:lnTo>
                  <a:lnTo>
                    <a:pt x="26" y="2"/>
                  </a:lnTo>
                  <a:lnTo>
                    <a:pt x="26" y="0"/>
                  </a:lnTo>
                  <a:lnTo>
                    <a:pt x="28" y="0"/>
                  </a:lnTo>
                  <a:lnTo>
                    <a:pt x="26" y="0"/>
                  </a:lnTo>
                  <a:lnTo>
                    <a:pt x="24" y="0"/>
                  </a:lnTo>
                  <a:lnTo>
                    <a:pt x="22" y="0"/>
                  </a:lnTo>
                  <a:lnTo>
                    <a:pt x="20" y="0"/>
                  </a:lnTo>
                  <a:lnTo>
                    <a:pt x="18" y="0"/>
                  </a:lnTo>
                  <a:lnTo>
                    <a:pt x="16" y="0"/>
                  </a:lnTo>
                  <a:lnTo>
                    <a:pt x="16" y="2"/>
                  </a:lnTo>
                  <a:lnTo>
                    <a:pt x="16" y="4"/>
                  </a:lnTo>
                  <a:lnTo>
                    <a:pt x="14" y="4"/>
                  </a:lnTo>
                  <a:lnTo>
                    <a:pt x="14" y="6"/>
                  </a:lnTo>
                  <a:lnTo>
                    <a:pt x="12" y="8"/>
                  </a:lnTo>
                  <a:lnTo>
                    <a:pt x="10" y="8"/>
                  </a:lnTo>
                  <a:lnTo>
                    <a:pt x="8" y="8"/>
                  </a:lnTo>
                  <a:lnTo>
                    <a:pt x="6" y="6"/>
                  </a:lnTo>
                  <a:lnTo>
                    <a:pt x="4" y="4"/>
                  </a:lnTo>
                  <a:lnTo>
                    <a:pt x="2" y="4"/>
                  </a:lnTo>
                  <a:lnTo>
                    <a:pt x="0" y="4"/>
                  </a:lnTo>
                  <a:lnTo>
                    <a:pt x="2" y="6"/>
                  </a:lnTo>
                  <a:lnTo>
                    <a:pt x="2" y="8"/>
                  </a:lnTo>
                  <a:lnTo>
                    <a:pt x="2" y="10"/>
                  </a:lnTo>
                  <a:lnTo>
                    <a:pt x="4" y="10"/>
                  </a:lnTo>
                  <a:lnTo>
                    <a:pt x="4" y="12"/>
                  </a:lnTo>
                  <a:lnTo>
                    <a:pt x="6" y="12"/>
                  </a:lnTo>
                  <a:lnTo>
                    <a:pt x="6" y="14"/>
                  </a:lnTo>
                  <a:lnTo>
                    <a:pt x="8" y="14"/>
                  </a:lnTo>
                  <a:lnTo>
                    <a:pt x="8" y="16"/>
                  </a:lnTo>
                  <a:close/>
                </a:path>
              </a:pathLst>
            </a:custGeom>
            <a:grpFill/>
            <a:ln w="3175">
              <a:solidFill>
                <a:schemeClr val="bg1"/>
              </a:solidFill>
              <a:round/>
              <a:headEnd/>
              <a:tailEnd/>
            </a:ln>
          </p:spPr>
          <p:txBody>
            <a:bodyPr/>
            <a:lstStyle/>
            <a:p>
              <a:endParaRPr lang="en-US" dirty="0"/>
            </a:p>
          </p:txBody>
        </p:sp>
        <p:sp>
          <p:nvSpPr>
            <p:cNvPr id="779" name="Freeform 100"/>
            <p:cNvSpPr>
              <a:spLocks noChangeAspect="1"/>
            </p:cNvSpPr>
            <p:nvPr/>
          </p:nvSpPr>
          <p:spPr bwMode="auto">
            <a:xfrm>
              <a:off x="3185" y="2329"/>
              <a:ext cx="94" cy="110"/>
            </a:xfrm>
            <a:custGeom>
              <a:avLst/>
              <a:gdLst/>
              <a:ahLst/>
              <a:cxnLst>
                <a:cxn ang="0">
                  <a:pos x="88" y="38"/>
                </a:cxn>
                <a:cxn ang="0">
                  <a:pos x="90" y="32"/>
                </a:cxn>
                <a:cxn ang="0">
                  <a:pos x="84" y="22"/>
                </a:cxn>
                <a:cxn ang="0">
                  <a:pos x="84" y="20"/>
                </a:cxn>
                <a:cxn ang="0">
                  <a:pos x="80" y="16"/>
                </a:cxn>
                <a:cxn ang="0">
                  <a:pos x="82" y="10"/>
                </a:cxn>
                <a:cxn ang="0">
                  <a:pos x="76" y="8"/>
                </a:cxn>
                <a:cxn ang="0">
                  <a:pos x="74" y="0"/>
                </a:cxn>
                <a:cxn ang="0">
                  <a:pos x="70" y="0"/>
                </a:cxn>
                <a:cxn ang="0">
                  <a:pos x="64" y="10"/>
                </a:cxn>
                <a:cxn ang="0">
                  <a:pos x="60" y="8"/>
                </a:cxn>
                <a:cxn ang="0">
                  <a:pos x="54" y="8"/>
                </a:cxn>
                <a:cxn ang="0">
                  <a:pos x="48" y="10"/>
                </a:cxn>
                <a:cxn ang="0">
                  <a:pos x="44" y="14"/>
                </a:cxn>
                <a:cxn ang="0">
                  <a:pos x="40" y="10"/>
                </a:cxn>
                <a:cxn ang="0">
                  <a:pos x="36" y="8"/>
                </a:cxn>
                <a:cxn ang="0">
                  <a:pos x="36" y="10"/>
                </a:cxn>
                <a:cxn ang="0">
                  <a:pos x="28" y="8"/>
                </a:cxn>
                <a:cxn ang="0">
                  <a:pos x="20" y="12"/>
                </a:cxn>
                <a:cxn ang="0">
                  <a:pos x="22" y="18"/>
                </a:cxn>
                <a:cxn ang="0">
                  <a:pos x="16" y="22"/>
                </a:cxn>
                <a:cxn ang="0">
                  <a:pos x="20" y="24"/>
                </a:cxn>
                <a:cxn ang="0">
                  <a:pos x="18" y="32"/>
                </a:cxn>
                <a:cxn ang="0">
                  <a:pos x="24" y="36"/>
                </a:cxn>
                <a:cxn ang="0">
                  <a:pos x="28" y="38"/>
                </a:cxn>
                <a:cxn ang="0">
                  <a:pos x="22" y="48"/>
                </a:cxn>
                <a:cxn ang="0">
                  <a:pos x="16" y="56"/>
                </a:cxn>
                <a:cxn ang="0">
                  <a:pos x="10" y="58"/>
                </a:cxn>
                <a:cxn ang="0">
                  <a:pos x="10" y="62"/>
                </a:cxn>
                <a:cxn ang="0">
                  <a:pos x="6" y="66"/>
                </a:cxn>
                <a:cxn ang="0">
                  <a:pos x="4" y="70"/>
                </a:cxn>
                <a:cxn ang="0">
                  <a:pos x="2" y="80"/>
                </a:cxn>
                <a:cxn ang="0">
                  <a:pos x="2" y="86"/>
                </a:cxn>
                <a:cxn ang="0">
                  <a:pos x="0" y="92"/>
                </a:cxn>
                <a:cxn ang="0">
                  <a:pos x="0" y="104"/>
                </a:cxn>
                <a:cxn ang="0">
                  <a:pos x="0" y="108"/>
                </a:cxn>
                <a:cxn ang="0">
                  <a:pos x="4" y="108"/>
                </a:cxn>
                <a:cxn ang="0">
                  <a:pos x="8" y="110"/>
                </a:cxn>
                <a:cxn ang="0">
                  <a:pos x="12" y="102"/>
                </a:cxn>
                <a:cxn ang="0">
                  <a:pos x="16" y="100"/>
                </a:cxn>
                <a:cxn ang="0">
                  <a:pos x="30" y="100"/>
                </a:cxn>
                <a:cxn ang="0">
                  <a:pos x="38" y="100"/>
                </a:cxn>
                <a:cxn ang="0">
                  <a:pos x="36" y="96"/>
                </a:cxn>
                <a:cxn ang="0">
                  <a:pos x="40" y="88"/>
                </a:cxn>
                <a:cxn ang="0">
                  <a:pos x="40" y="82"/>
                </a:cxn>
                <a:cxn ang="0">
                  <a:pos x="52" y="78"/>
                </a:cxn>
                <a:cxn ang="0">
                  <a:pos x="60" y="74"/>
                </a:cxn>
                <a:cxn ang="0">
                  <a:pos x="64" y="74"/>
                </a:cxn>
                <a:cxn ang="0">
                  <a:pos x="64" y="78"/>
                </a:cxn>
                <a:cxn ang="0">
                  <a:pos x="74" y="78"/>
                </a:cxn>
                <a:cxn ang="0">
                  <a:pos x="78" y="72"/>
                </a:cxn>
                <a:cxn ang="0">
                  <a:pos x="78" y="68"/>
                </a:cxn>
                <a:cxn ang="0">
                  <a:pos x="82" y="66"/>
                </a:cxn>
                <a:cxn ang="0">
                  <a:pos x="82" y="62"/>
                </a:cxn>
                <a:cxn ang="0">
                  <a:pos x="86" y="58"/>
                </a:cxn>
                <a:cxn ang="0">
                  <a:pos x="88" y="52"/>
                </a:cxn>
                <a:cxn ang="0">
                  <a:pos x="90" y="50"/>
                </a:cxn>
                <a:cxn ang="0">
                  <a:pos x="94" y="46"/>
                </a:cxn>
              </a:cxnLst>
              <a:rect l="0" t="0" r="r" b="b"/>
              <a:pathLst>
                <a:path w="94" h="110">
                  <a:moveTo>
                    <a:pt x="94" y="46"/>
                  </a:moveTo>
                  <a:lnTo>
                    <a:pt x="92" y="44"/>
                  </a:lnTo>
                  <a:lnTo>
                    <a:pt x="90" y="40"/>
                  </a:lnTo>
                  <a:lnTo>
                    <a:pt x="88" y="38"/>
                  </a:lnTo>
                  <a:lnTo>
                    <a:pt x="88" y="36"/>
                  </a:lnTo>
                  <a:lnTo>
                    <a:pt x="88" y="34"/>
                  </a:lnTo>
                  <a:lnTo>
                    <a:pt x="90" y="32"/>
                  </a:lnTo>
                  <a:lnTo>
                    <a:pt x="88" y="28"/>
                  </a:lnTo>
                  <a:lnTo>
                    <a:pt x="86" y="26"/>
                  </a:lnTo>
                  <a:lnTo>
                    <a:pt x="84" y="24"/>
                  </a:lnTo>
                  <a:lnTo>
                    <a:pt x="84" y="22"/>
                  </a:lnTo>
                  <a:lnTo>
                    <a:pt x="84" y="20"/>
                  </a:lnTo>
                  <a:lnTo>
                    <a:pt x="82" y="20"/>
                  </a:lnTo>
                  <a:lnTo>
                    <a:pt x="80" y="18"/>
                  </a:lnTo>
                  <a:lnTo>
                    <a:pt x="80" y="16"/>
                  </a:lnTo>
                  <a:lnTo>
                    <a:pt x="82" y="14"/>
                  </a:lnTo>
                  <a:lnTo>
                    <a:pt x="82" y="12"/>
                  </a:lnTo>
                  <a:lnTo>
                    <a:pt x="82" y="10"/>
                  </a:lnTo>
                  <a:lnTo>
                    <a:pt x="80" y="10"/>
                  </a:lnTo>
                  <a:lnTo>
                    <a:pt x="80" y="12"/>
                  </a:lnTo>
                  <a:lnTo>
                    <a:pt x="78" y="12"/>
                  </a:lnTo>
                  <a:lnTo>
                    <a:pt x="78" y="10"/>
                  </a:lnTo>
                  <a:lnTo>
                    <a:pt x="76" y="10"/>
                  </a:lnTo>
                  <a:lnTo>
                    <a:pt x="76" y="8"/>
                  </a:lnTo>
                  <a:lnTo>
                    <a:pt x="76" y="4"/>
                  </a:lnTo>
                  <a:lnTo>
                    <a:pt x="76" y="2"/>
                  </a:lnTo>
                  <a:lnTo>
                    <a:pt x="74" y="2"/>
                  </a:lnTo>
                  <a:lnTo>
                    <a:pt x="74" y="0"/>
                  </a:lnTo>
                  <a:lnTo>
                    <a:pt x="72" y="0"/>
                  </a:lnTo>
                  <a:lnTo>
                    <a:pt x="70" y="0"/>
                  </a:lnTo>
                  <a:lnTo>
                    <a:pt x="70" y="2"/>
                  </a:lnTo>
                  <a:lnTo>
                    <a:pt x="70" y="4"/>
                  </a:lnTo>
                  <a:lnTo>
                    <a:pt x="68" y="6"/>
                  </a:lnTo>
                  <a:lnTo>
                    <a:pt x="66" y="8"/>
                  </a:lnTo>
                  <a:lnTo>
                    <a:pt x="64" y="10"/>
                  </a:lnTo>
                  <a:lnTo>
                    <a:pt x="62" y="10"/>
                  </a:lnTo>
                  <a:lnTo>
                    <a:pt x="60" y="8"/>
                  </a:lnTo>
                  <a:lnTo>
                    <a:pt x="58" y="6"/>
                  </a:lnTo>
                  <a:lnTo>
                    <a:pt x="56" y="6"/>
                  </a:lnTo>
                  <a:lnTo>
                    <a:pt x="54" y="8"/>
                  </a:lnTo>
                  <a:lnTo>
                    <a:pt x="54" y="10"/>
                  </a:lnTo>
                  <a:lnTo>
                    <a:pt x="52" y="10"/>
                  </a:lnTo>
                  <a:lnTo>
                    <a:pt x="50" y="10"/>
                  </a:lnTo>
                  <a:lnTo>
                    <a:pt x="48" y="10"/>
                  </a:lnTo>
                  <a:lnTo>
                    <a:pt x="46" y="10"/>
                  </a:lnTo>
                  <a:lnTo>
                    <a:pt x="44" y="12"/>
                  </a:lnTo>
                  <a:lnTo>
                    <a:pt x="44" y="14"/>
                  </a:lnTo>
                  <a:lnTo>
                    <a:pt x="42" y="14"/>
                  </a:lnTo>
                  <a:lnTo>
                    <a:pt x="40" y="12"/>
                  </a:lnTo>
                  <a:lnTo>
                    <a:pt x="40" y="10"/>
                  </a:lnTo>
                  <a:lnTo>
                    <a:pt x="38" y="10"/>
                  </a:lnTo>
                  <a:lnTo>
                    <a:pt x="38" y="8"/>
                  </a:lnTo>
                  <a:lnTo>
                    <a:pt x="36" y="8"/>
                  </a:lnTo>
                  <a:lnTo>
                    <a:pt x="36" y="10"/>
                  </a:lnTo>
                  <a:lnTo>
                    <a:pt x="34" y="10"/>
                  </a:lnTo>
                  <a:lnTo>
                    <a:pt x="32" y="10"/>
                  </a:lnTo>
                  <a:lnTo>
                    <a:pt x="30" y="10"/>
                  </a:lnTo>
                  <a:lnTo>
                    <a:pt x="28" y="8"/>
                  </a:lnTo>
                  <a:lnTo>
                    <a:pt x="26" y="8"/>
                  </a:lnTo>
                  <a:lnTo>
                    <a:pt x="24" y="8"/>
                  </a:lnTo>
                  <a:lnTo>
                    <a:pt x="22" y="10"/>
                  </a:lnTo>
                  <a:lnTo>
                    <a:pt x="20" y="12"/>
                  </a:lnTo>
                  <a:lnTo>
                    <a:pt x="20" y="14"/>
                  </a:lnTo>
                  <a:lnTo>
                    <a:pt x="20" y="16"/>
                  </a:lnTo>
                  <a:lnTo>
                    <a:pt x="22" y="16"/>
                  </a:lnTo>
                  <a:lnTo>
                    <a:pt x="22" y="18"/>
                  </a:lnTo>
                  <a:lnTo>
                    <a:pt x="20" y="20"/>
                  </a:lnTo>
                  <a:lnTo>
                    <a:pt x="18" y="20"/>
                  </a:lnTo>
                  <a:lnTo>
                    <a:pt x="18" y="22"/>
                  </a:lnTo>
                  <a:lnTo>
                    <a:pt x="16" y="22"/>
                  </a:lnTo>
                  <a:lnTo>
                    <a:pt x="18" y="22"/>
                  </a:lnTo>
                  <a:lnTo>
                    <a:pt x="20" y="24"/>
                  </a:lnTo>
                  <a:lnTo>
                    <a:pt x="20" y="26"/>
                  </a:lnTo>
                  <a:lnTo>
                    <a:pt x="20" y="28"/>
                  </a:lnTo>
                  <a:lnTo>
                    <a:pt x="18" y="30"/>
                  </a:lnTo>
                  <a:lnTo>
                    <a:pt x="18" y="32"/>
                  </a:lnTo>
                  <a:lnTo>
                    <a:pt x="18" y="34"/>
                  </a:lnTo>
                  <a:lnTo>
                    <a:pt x="20" y="34"/>
                  </a:lnTo>
                  <a:lnTo>
                    <a:pt x="22" y="36"/>
                  </a:lnTo>
                  <a:lnTo>
                    <a:pt x="24" y="36"/>
                  </a:lnTo>
                  <a:lnTo>
                    <a:pt x="26" y="36"/>
                  </a:lnTo>
                  <a:lnTo>
                    <a:pt x="28" y="38"/>
                  </a:lnTo>
                  <a:lnTo>
                    <a:pt x="28" y="40"/>
                  </a:lnTo>
                  <a:lnTo>
                    <a:pt x="26" y="44"/>
                  </a:lnTo>
                  <a:lnTo>
                    <a:pt x="24" y="46"/>
                  </a:lnTo>
                  <a:lnTo>
                    <a:pt x="22" y="48"/>
                  </a:lnTo>
                  <a:lnTo>
                    <a:pt x="20" y="52"/>
                  </a:lnTo>
                  <a:lnTo>
                    <a:pt x="18" y="54"/>
                  </a:lnTo>
                  <a:lnTo>
                    <a:pt x="16" y="54"/>
                  </a:lnTo>
                  <a:lnTo>
                    <a:pt x="16" y="56"/>
                  </a:lnTo>
                  <a:lnTo>
                    <a:pt x="14" y="58"/>
                  </a:lnTo>
                  <a:lnTo>
                    <a:pt x="12" y="58"/>
                  </a:lnTo>
                  <a:lnTo>
                    <a:pt x="10" y="58"/>
                  </a:lnTo>
                  <a:lnTo>
                    <a:pt x="10" y="60"/>
                  </a:lnTo>
                  <a:lnTo>
                    <a:pt x="10" y="62"/>
                  </a:lnTo>
                  <a:lnTo>
                    <a:pt x="8" y="64"/>
                  </a:lnTo>
                  <a:lnTo>
                    <a:pt x="6" y="64"/>
                  </a:lnTo>
                  <a:lnTo>
                    <a:pt x="6" y="66"/>
                  </a:lnTo>
                  <a:lnTo>
                    <a:pt x="6" y="68"/>
                  </a:lnTo>
                  <a:lnTo>
                    <a:pt x="6" y="70"/>
                  </a:lnTo>
                  <a:lnTo>
                    <a:pt x="4" y="70"/>
                  </a:lnTo>
                  <a:lnTo>
                    <a:pt x="4" y="72"/>
                  </a:lnTo>
                  <a:lnTo>
                    <a:pt x="4" y="74"/>
                  </a:lnTo>
                  <a:lnTo>
                    <a:pt x="2" y="78"/>
                  </a:lnTo>
                  <a:lnTo>
                    <a:pt x="2" y="80"/>
                  </a:lnTo>
                  <a:lnTo>
                    <a:pt x="2" y="82"/>
                  </a:lnTo>
                  <a:lnTo>
                    <a:pt x="2" y="84"/>
                  </a:lnTo>
                  <a:lnTo>
                    <a:pt x="2" y="86"/>
                  </a:lnTo>
                  <a:lnTo>
                    <a:pt x="2" y="88"/>
                  </a:lnTo>
                  <a:lnTo>
                    <a:pt x="2" y="90"/>
                  </a:lnTo>
                  <a:lnTo>
                    <a:pt x="0" y="92"/>
                  </a:lnTo>
                  <a:lnTo>
                    <a:pt x="0" y="94"/>
                  </a:lnTo>
                  <a:lnTo>
                    <a:pt x="0" y="98"/>
                  </a:lnTo>
                  <a:lnTo>
                    <a:pt x="0" y="100"/>
                  </a:lnTo>
                  <a:lnTo>
                    <a:pt x="0" y="102"/>
                  </a:lnTo>
                  <a:lnTo>
                    <a:pt x="0" y="104"/>
                  </a:lnTo>
                  <a:lnTo>
                    <a:pt x="0" y="106"/>
                  </a:lnTo>
                  <a:lnTo>
                    <a:pt x="0" y="108"/>
                  </a:lnTo>
                  <a:lnTo>
                    <a:pt x="2" y="108"/>
                  </a:lnTo>
                  <a:lnTo>
                    <a:pt x="4" y="108"/>
                  </a:lnTo>
                  <a:lnTo>
                    <a:pt x="4" y="110"/>
                  </a:lnTo>
                  <a:lnTo>
                    <a:pt x="6" y="110"/>
                  </a:lnTo>
                  <a:lnTo>
                    <a:pt x="8" y="110"/>
                  </a:lnTo>
                  <a:lnTo>
                    <a:pt x="8" y="108"/>
                  </a:lnTo>
                  <a:lnTo>
                    <a:pt x="10" y="108"/>
                  </a:lnTo>
                  <a:lnTo>
                    <a:pt x="10" y="104"/>
                  </a:lnTo>
                  <a:lnTo>
                    <a:pt x="12" y="104"/>
                  </a:lnTo>
                  <a:lnTo>
                    <a:pt x="12" y="102"/>
                  </a:lnTo>
                  <a:lnTo>
                    <a:pt x="14" y="102"/>
                  </a:lnTo>
                  <a:lnTo>
                    <a:pt x="16" y="100"/>
                  </a:lnTo>
                  <a:lnTo>
                    <a:pt x="20" y="100"/>
                  </a:lnTo>
                  <a:lnTo>
                    <a:pt x="24" y="100"/>
                  </a:lnTo>
                  <a:lnTo>
                    <a:pt x="28" y="100"/>
                  </a:lnTo>
                  <a:lnTo>
                    <a:pt x="30" y="100"/>
                  </a:lnTo>
                  <a:lnTo>
                    <a:pt x="32" y="100"/>
                  </a:lnTo>
                  <a:lnTo>
                    <a:pt x="34" y="100"/>
                  </a:lnTo>
                  <a:lnTo>
                    <a:pt x="36" y="100"/>
                  </a:lnTo>
                  <a:lnTo>
                    <a:pt x="38" y="100"/>
                  </a:lnTo>
                  <a:lnTo>
                    <a:pt x="38" y="98"/>
                  </a:lnTo>
                  <a:lnTo>
                    <a:pt x="36" y="96"/>
                  </a:lnTo>
                  <a:lnTo>
                    <a:pt x="36" y="94"/>
                  </a:lnTo>
                  <a:lnTo>
                    <a:pt x="36" y="92"/>
                  </a:lnTo>
                  <a:lnTo>
                    <a:pt x="36" y="90"/>
                  </a:lnTo>
                  <a:lnTo>
                    <a:pt x="38" y="90"/>
                  </a:lnTo>
                  <a:lnTo>
                    <a:pt x="40" y="88"/>
                  </a:lnTo>
                  <a:lnTo>
                    <a:pt x="40" y="86"/>
                  </a:lnTo>
                  <a:lnTo>
                    <a:pt x="40" y="84"/>
                  </a:lnTo>
                  <a:lnTo>
                    <a:pt x="40" y="82"/>
                  </a:lnTo>
                  <a:lnTo>
                    <a:pt x="42" y="80"/>
                  </a:lnTo>
                  <a:lnTo>
                    <a:pt x="44" y="80"/>
                  </a:lnTo>
                  <a:lnTo>
                    <a:pt x="46" y="78"/>
                  </a:lnTo>
                  <a:lnTo>
                    <a:pt x="48" y="78"/>
                  </a:lnTo>
                  <a:lnTo>
                    <a:pt x="50" y="78"/>
                  </a:lnTo>
                  <a:lnTo>
                    <a:pt x="52" y="78"/>
                  </a:lnTo>
                  <a:lnTo>
                    <a:pt x="54" y="78"/>
                  </a:lnTo>
                  <a:lnTo>
                    <a:pt x="56" y="78"/>
                  </a:lnTo>
                  <a:lnTo>
                    <a:pt x="58" y="78"/>
                  </a:lnTo>
                  <a:lnTo>
                    <a:pt x="58" y="76"/>
                  </a:lnTo>
                  <a:lnTo>
                    <a:pt x="60" y="74"/>
                  </a:lnTo>
                  <a:lnTo>
                    <a:pt x="60" y="72"/>
                  </a:lnTo>
                  <a:lnTo>
                    <a:pt x="62" y="72"/>
                  </a:lnTo>
                  <a:lnTo>
                    <a:pt x="64" y="74"/>
                  </a:lnTo>
                  <a:lnTo>
                    <a:pt x="64" y="76"/>
                  </a:lnTo>
                  <a:lnTo>
                    <a:pt x="64" y="78"/>
                  </a:lnTo>
                  <a:lnTo>
                    <a:pt x="66" y="78"/>
                  </a:lnTo>
                  <a:lnTo>
                    <a:pt x="68" y="76"/>
                  </a:lnTo>
                  <a:lnTo>
                    <a:pt x="70" y="76"/>
                  </a:lnTo>
                  <a:lnTo>
                    <a:pt x="72" y="78"/>
                  </a:lnTo>
                  <a:lnTo>
                    <a:pt x="74" y="78"/>
                  </a:lnTo>
                  <a:lnTo>
                    <a:pt x="74" y="76"/>
                  </a:lnTo>
                  <a:lnTo>
                    <a:pt x="76" y="74"/>
                  </a:lnTo>
                  <a:lnTo>
                    <a:pt x="78" y="72"/>
                  </a:lnTo>
                  <a:lnTo>
                    <a:pt x="78" y="70"/>
                  </a:lnTo>
                  <a:lnTo>
                    <a:pt x="78" y="68"/>
                  </a:lnTo>
                  <a:lnTo>
                    <a:pt x="80" y="68"/>
                  </a:lnTo>
                  <a:lnTo>
                    <a:pt x="80" y="66"/>
                  </a:lnTo>
                  <a:lnTo>
                    <a:pt x="82" y="66"/>
                  </a:lnTo>
                  <a:lnTo>
                    <a:pt x="82" y="64"/>
                  </a:lnTo>
                  <a:lnTo>
                    <a:pt x="82" y="62"/>
                  </a:lnTo>
                  <a:lnTo>
                    <a:pt x="82" y="60"/>
                  </a:lnTo>
                  <a:lnTo>
                    <a:pt x="84" y="60"/>
                  </a:lnTo>
                  <a:lnTo>
                    <a:pt x="84" y="58"/>
                  </a:lnTo>
                  <a:lnTo>
                    <a:pt x="86" y="58"/>
                  </a:lnTo>
                  <a:lnTo>
                    <a:pt x="88" y="58"/>
                  </a:lnTo>
                  <a:lnTo>
                    <a:pt x="88" y="56"/>
                  </a:lnTo>
                  <a:lnTo>
                    <a:pt x="88" y="54"/>
                  </a:lnTo>
                  <a:lnTo>
                    <a:pt x="88" y="52"/>
                  </a:lnTo>
                  <a:lnTo>
                    <a:pt x="90" y="52"/>
                  </a:lnTo>
                  <a:lnTo>
                    <a:pt x="90" y="50"/>
                  </a:lnTo>
                  <a:lnTo>
                    <a:pt x="92" y="50"/>
                  </a:lnTo>
                  <a:lnTo>
                    <a:pt x="92" y="48"/>
                  </a:lnTo>
                  <a:lnTo>
                    <a:pt x="94" y="48"/>
                  </a:lnTo>
                  <a:lnTo>
                    <a:pt x="94" y="46"/>
                  </a:lnTo>
                  <a:close/>
                </a:path>
              </a:pathLst>
            </a:custGeom>
            <a:grpFill/>
            <a:ln w="3175">
              <a:solidFill>
                <a:schemeClr val="bg1"/>
              </a:solidFill>
              <a:round/>
              <a:headEnd/>
              <a:tailEnd/>
            </a:ln>
          </p:spPr>
          <p:txBody>
            <a:bodyPr/>
            <a:lstStyle/>
            <a:p>
              <a:endParaRPr lang="en-US" dirty="0"/>
            </a:p>
          </p:txBody>
        </p:sp>
        <p:sp>
          <p:nvSpPr>
            <p:cNvPr id="780" name="Freeform 101"/>
            <p:cNvSpPr>
              <a:spLocks noChangeAspect="1"/>
            </p:cNvSpPr>
            <p:nvPr/>
          </p:nvSpPr>
          <p:spPr bwMode="auto">
            <a:xfrm>
              <a:off x="3171" y="2431"/>
              <a:ext cx="36" cy="34"/>
            </a:xfrm>
            <a:custGeom>
              <a:avLst/>
              <a:gdLst/>
              <a:ahLst/>
              <a:cxnLst>
                <a:cxn ang="0">
                  <a:pos x="12" y="34"/>
                </a:cxn>
                <a:cxn ang="0">
                  <a:pos x="14" y="34"/>
                </a:cxn>
                <a:cxn ang="0">
                  <a:pos x="16" y="32"/>
                </a:cxn>
                <a:cxn ang="0">
                  <a:pos x="18" y="32"/>
                </a:cxn>
                <a:cxn ang="0">
                  <a:pos x="18" y="28"/>
                </a:cxn>
                <a:cxn ang="0">
                  <a:pos x="18" y="26"/>
                </a:cxn>
                <a:cxn ang="0">
                  <a:pos x="20" y="26"/>
                </a:cxn>
                <a:cxn ang="0">
                  <a:pos x="22" y="26"/>
                </a:cxn>
                <a:cxn ang="0">
                  <a:pos x="26" y="26"/>
                </a:cxn>
                <a:cxn ang="0">
                  <a:pos x="28" y="26"/>
                </a:cxn>
                <a:cxn ang="0">
                  <a:pos x="30" y="26"/>
                </a:cxn>
                <a:cxn ang="0">
                  <a:pos x="30" y="26"/>
                </a:cxn>
                <a:cxn ang="0">
                  <a:pos x="30" y="26"/>
                </a:cxn>
                <a:cxn ang="0">
                  <a:pos x="32" y="26"/>
                </a:cxn>
                <a:cxn ang="0">
                  <a:pos x="36" y="24"/>
                </a:cxn>
                <a:cxn ang="0">
                  <a:pos x="36" y="22"/>
                </a:cxn>
                <a:cxn ang="0">
                  <a:pos x="34" y="16"/>
                </a:cxn>
                <a:cxn ang="0">
                  <a:pos x="34" y="14"/>
                </a:cxn>
                <a:cxn ang="0">
                  <a:pos x="34" y="14"/>
                </a:cxn>
                <a:cxn ang="0">
                  <a:pos x="34" y="12"/>
                </a:cxn>
                <a:cxn ang="0">
                  <a:pos x="34" y="10"/>
                </a:cxn>
                <a:cxn ang="0">
                  <a:pos x="30" y="6"/>
                </a:cxn>
                <a:cxn ang="0">
                  <a:pos x="30" y="4"/>
                </a:cxn>
                <a:cxn ang="0">
                  <a:pos x="30" y="2"/>
                </a:cxn>
                <a:cxn ang="0">
                  <a:pos x="30" y="0"/>
                </a:cxn>
                <a:cxn ang="0">
                  <a:pos x="30" y="0"/>
                </a:cxn>
                <a:cxn ang="0">
                  <a:pos x="28" y="0"/>
                </a:cxn>
                <a:cxn ang="0">
                  <a:pos x="26" y="0"/>
                </a:cxn>
                <a:cxn ang="0">
                  <a:pos x="26" y="0"/>
                </a:cxn>
                <a:cxn ang="0">
                  <a:pos x="26" y="0"/>
                </a:cxn>
                <a:cxn ang="0">
                  <a:pos x="26" y="0"/>
                </a:cxn>
                <a:cxn ang="0">
                  <a:pos x="24" y="4"/>
                </a:cxn>
                <a:cxn ang="0">
                  <a:pos x="22" y="8"/>
                </a:cxn>
                <a:cxn ang="0">
                  <a:pos x="20" y="10"/>
                </a:cxn>
                <a:cxn ang="0">
                  <a:pos x="20" y="8"/>
                </a:cxn>
                <a:cxn ang="0">
                  <a:pos x="18" y="6"/>
                </a:cxn>
                <a:cxn ang="0">
                  <a:pos x="18" y="6"/>
                </a:cxn>
                <a:cxn ang="0">
                  <a:pos x="16" y="6"/>
                </a:cxn>
                <a:cxn ang="0">
                  <a:pos x="14" y="6"/>
                </a:cxn>
                <a:cxn ang="0">
                  <a:pos x="14" y="6"/>
                </a:cxn>
                <a:cxn ang="0">
                  <a:pos x="12" y="6"/>
                </a:cxn>
                <a:cxn ang="0">
                  <a:pos x="10" y="8"/>
                </a:cxn>
                <a:cxn ang="0">
                  <a:pos x="6" y="10"/>
                </a:cxn>
                <a:cxn ang="0">
                  <a:pos x="4" y="12"/>
                </a:cxn>
                <a:cxn ang="0">
                  <a:pos x="4" y="14"/>
                </a:cxn>
                <a:cxn ang="0">
                  <a:pos x="6" y="18"/>
                </a:cxn>
                <a:cxn ang="0">
                  <a:pos x="8" y="20"/>
                </a:cxn>
                <a:cxn ang="0">
                  <a:pos x="6" y="22"/>
                </a:cxn>
                <a:cxn ang="0">
                  <a:pos x="2" y="24"/>
                </a:cxn>
                <a:cxn ang="0">
                  <a:pos x="0" y="26"/>
                </a:cxn>
                <a:cxn ang="0">
                  <a:pos x="0" y="28"/>
                </a:cxn>
                <a:cxn ang="0">
                  <a:pos x="2" y="30"/>
                </a:cxn>
                <a:cxn ang="0">
                  <a:pos x="4" y="30"/>
                </a:cxn>
                <a:cxn ang="0">
                  <a:pos x="6" y="30"/>
                </a:cxn>
                <a:cxn ang="0">
                  <a:pos x="6" y="30"/>
                </a:cxn>
                <a:cxn ang="0">
                  <a:pos x="6" y="30"/>
                </a:cxn>
                <a:cxn ang="0">
                  <a:pos x="10" y="34"/>
                </a:cxn>
                <a:cxn ang="0">
                  <a:pos x="12" y="34"/>
                </a:cxn>
              </a:cxnLst>
              <a:rect l="0" t="0" r="r" b="b"/>
              <a:pathLst>
                <a:path w="36" h="34">
                  <a:moveTo>
                    <a:pt x="12" y="34"/>
                  </a:moveTo>
                  <a:lnTo>
                    <a:pt x="12" y="34"/>
                  </a:lnTo>
                  <a:lnTo>
                    <a:pt x="14" y="34"/>
                  </a:lnTo>
                  <a:lnTo>
                    <a:pt x="16" y="32"/>
                  </a:lnTo>
                  <a:lnTo>
                    <a:pt x="18" y="32"/>
                  </a:lnTo>
                  <a:lnTo>
                    <a:pt x="18" y="30"/>
                  </a:lnTo>
                  <a:lnTo>
                    <a:pt x="18" y="28"/>
                  </a:lnTo>
                  <a:lnTo>
                    <a:pt x="18" y="26"/>
                  </a:lnTo>
                  <a:lnTo>
                    <a:pt x="20" y="26"/>
                  </a:lnTo>
                  <a:lnTo>
                    <a:pt x="22" y="26"/>
                  </a:lnTo>
                  <a:lnTo>
                    <a:pt x="26" y="26"/>
                  </a:lnTo>
                  <a:lnTo>
                    <a:pt x="28" y="26"/>
                  </a:lnTo>
                  <a:lnTo>
                    <a:pt x="30" y="26"/>
                  </a:lnTo>
                  <a:lnTo>
                    <a:pt x="32" y="26"/>
                  </a:lnTo>
                  <a:lnTo>
                    <a:pt x="34" y="24"/>
                  </a:lnTo>
                  <a:lnTo>
                    <a:pt x="36" y="24"/>
                  </a:lnTo>
                  <a:lnTo>
                    <a:pt x="36" y="22"/>
                  </a:lnTo>
                  <a:lnTo>
                    <a:pt x="36" y="20"/>
                  </a:lnTo>
                  <a:lnTo>
                    <a:pt x="34" y="16"/>
                  </a:lnTo>
                  <a:lnTo>
                    <a:pt x="34" y="14"/>
                  </a:lnTo>
                  <a:lnTo>
                    <a:pt x="34" y="12"/>
                  </a:lnTo>
                  <a:lnTo>
                    <a:pt x="34" y="10"/>
                  </a:lnTo>
                  <a:lnTo>
                    <a:pt x="32" y="8"/>
                  </a:lnTo>
                  <a:lnTo>
                    <a:pt x="30" y="6"/>
                  </a:lnTo>
                  <a:lnTo>
                    <a:pt x="30" y="4"/>
                  </a:lnTo>
                  <a:lnTo>
                    <a:pt x="28" y="4"/>
                  </a:lnTo>
                  <a:lnTo>
                    <a:pt x="30" y="2"/>
                  </a:lnTo>
                  <a:lnTo>
                    <a:pt x="30" y="0"/>
                  </a:lnTo>
                  <a:lnTo>
                    <a:pt x="28" y="0"/>
                  </a:lnTo>
                  <a:lnTo>
                    <a:pt x="26" y="0"/>
                  </a:lnTo>
                  <a:lnTo>
                    <a:pt x="26" y="2"/>
                  </a:lnTo>
                  <a:lnTo>
                    <a:pt x="24" y="4"/>
                  </a:lnTo>
                  <a:lnTo>
                    <a:pt x="24" y="6"/>
                  </a:lnTo>
                  <a:lnTo>
                    <a:pt x="22" y="8"/>
                  </a:lnTo>
                  <a:lnTo>
                    <a:pt x="20" y="10"/>
                  </a:lnTo>
                  <a:lnTo>
                    <a:pt x="20" y="8"/>
                  </a:lnTo>
                  <a:lnTo>
                    <a:pt x="18" y="8"/>
                  </a:lnTo>
                  <a:lnTo>
                    <a:pt x="18" y="6"/>
                  </a:lnTo>
                  <a:lnTo>
                    <a:pt x="16" y="6"/>
                  </a:lnTo>
                  <a:lnTo>
                    <a:pt x="14" y="6"/>
                  </a:lnTo>
                  <a:lnTo>
                    <a:pt x="12" y="6"/>
                  </a:lnTo>
                  <a:lnTo>
                    <a:pt x="10" y="8"/>
                  </a:lnTo>
                  <a:lnTo>
                    <a:pt x="8" y="10"/>
                  </a:lnTo>
                  <a:lnTo>
                    <a:pt x="6" y="10"/>
                  </a:lnTo>
                  <a:lnTo>
                    <a:pt x="4" y="12"/>
                  </a:lnTo>
                  <a:lnTo>
                    <a:pt x="4" y="14"/>
                  </a:lnTo>
                  <a:lnTo>
                    <a:pt x="6" y="16"/>
                  </a:lnTo>
                  <a:lnTo>
                    <a:pt x="6" y="18"/>
                  </a:lnTo>
                  <a:lnTo>
                    <a:pt x="6" y="20"/>
                  </a:lnTo>
                  <a:lnTo>
                    <a:pt x="8" y="20"/>
                  </a:lnTo>
                  <a:lnTo>
                    <a:pt x="6" y="20"/>
                  </a:lnTo>
                  <a:lnTo>
                    <a:pt x="6" y="22"/>
                  </a:lnTo>
                  <a:lnTo>
                    <a:pt x="4" y="22"/>
                  </a:lnTo>
                  <a:lnTo>
                    <a:pt x="2" y="24"/>
                  </a:lnTo>
                  <a:lnTo>
                    <a:pt x="0" y="26"/>
                  </a:lnTo>
                  <a:lnTo>
                    <a:pt x="0" y="28"/>
                  </a:lnTo>
                  <a:lnTo>
                    <a:pt x="2" y="30"/>
                  </a:lnTo>
                  <a:lnTo>
                    <a:pt x="4" y="30"/>
                  </a:lnTo>
                  <a:lnTo>
                    <a:pt x="6" y="30"/>
                  </a:lnTo>
                  <a:lnTo>
                    <a:pt x="8" y="32"/>
                  </a:lnTo>
                  <a:lnTo>
                    <a:pt x="10" y="34"/>
                  </a:lnTo>
                  <a:lnTo>
                    <a:pt x="12" y="34"/>
                  </a:lnTo>
                  <a:close/>
                </a:path>
              </a:pathLst>
            </a:custGeom>
            <a:grpFill/>
            <a:ln w="3175">
              <a:solidFill>
                <a:schemeClr val="bg1"/>
              </a:solidFill>
              <a:round/>
              <a:headEnd/>
              <a:tailEnd/>
            </a:ln>
          </p:spPr>
          <p:txBody>
            <a:bodyPr/>
            <a:lstStyle/>
            <a:p>
              <a:endParaRPr lang="en-US" dirty="0"/>
            </a:p>
          </p:txBody>
        </p:sp>
        <p:sp>
          <p:nvSpPr>
            <p:cNvPr id="781" name="Freeform 102"/>
            <p:cNvSpPr>
              <a:spLocks noChangeAspect="1"/>
            </p:cNvSpPr>
            <p:nvPr/>
          </p:nvSpPr>
          <p:spPr bwMode="auto">
            <a:xfrm>
              <a:off x="2825" y="2337"/>
              <a:ext cx="10" cy="12"/>
            </a:xfrm>
            <a:custGeom>
              <a:avLst/>
              <a:gdLst/>
              <a:ahLst/>
              <a:cxnLst>
                <a:cxn ang="0">
                  <a:pos x="10" y="2"/>
                </a:cxn>
                <a:cxn ang="0">
                  <a:pos x="8" y="0"/>
                </a:cxn>
                <a:cxn ang="0">
                  <a:pos x="6" y="2"/>
                </a:cxn>
                <a:cxn ang="0">
                  <a:pos x="4" y="2"/>
                </a:cxn>
                <a:cxn ang="0">
                  <a:pos x="2" y="4"/>
                </a:cxn>
                <a:cxn ang="0">
                  <a:pos x="0" y="6"/>
                </a:cxn>
                <a:cxn ang="0">
                  <a:pos x="0" y="8"/>
                </a:cxn>
                <a:cxn ang="0">
                  <a:pos x="0" y="8"/>
                </a:cxn>
                <a:cxn ang="0">
                  <a:pos x="0" y="10"/>
                </a:cxn>
                <a:cxn ang="0">
                  <a:pos x="2" y="10"/>
                </a:cxn>
                <a:cxn ang="0">
                  <a:pos x="2" y="12"/>
                </a:cxn>
                <a:cxn ang="0">
                  <a:pos x="4" y="12"/>
                </a:cxn>
                <a:cxn ang="0">
                  <a:pos x="4" y="12"/>
                </a:cxn>
                <a:cxn ang="0">
                  <a:pos x="6" y="12"/>
                </a:cxn>
                <a:cxn ang="0">
                  <a:pos x="6" y="12"/>
                </a:cxn>
                <a:cxn ang="0">
                  <a:pos x="8" y="12"/>
                </a:cxn>
                <a:cxn ang="0">
                  <a:pos x="8" y="10"/>
                </a:cxn>
                <a:cxn ang="0">
                  <a:pos x="10" y="8"/>
                </a:cxn>
                <a:cxn ang="0">
                  <a:pos x="10" y="6"/>
                </a:cxn>
                <a:cxn ang="0">
                  <a:pos x="10" y="4"/>
                </a:cxn>
                <a:cxn ang="0">
                  <a:pos x="10" y="2"/>
                </a:cxn>
                <a:cxn ang="0">
                  <a:pos x="10" y="2"/>
                </a:cxn>
                <a:cxn ang="0">
                  <a:pos x="10" y="2"/>
                </a:cxn>
                <a:cxn ang="0">
                  <a:pos x="10" y="2"/>
                </a:cxn>
              </a:cxnLst>
              <a:rect l="0" t="0" r="r" b="b"/>
              <a:pathLst>
                <a:path w="10" h="12">
                  <a:moveTo>
                    <a:pt x="10" y="2"/>
                  </a:moveTo>
                  <a:lnTo>
                    <a:pt x="8" y="0"/>
                  </a:lnTo>
                  <a:lnTo>
                    <a:pt x="6" y="2"/>
                  </a:lnTo>
                  <a:lnTo>
                    <a:pt x="4" y="2"/>
                  </a:lnTo>
                  <a:lnTo>
                    <a:pt x="2" y="4"/>
                  </a:lnTo>
                  <a:lnTo>
                    <a:pt x="0" y="6"/>
                  </a:lnTo>
                  <a:lnTo>
                    <a:pt x="0" y="8"/>
                  </a:lnTo>
                  <a:lnTo>
                    <a:pt x="0" y="10"/>
                  </a:lnTo>
                  <a:lnTo>
                    <a:pt x="2" y="10"/>
                  </a:lnTo>
                  <a:lnTo>
                    <a:pt x="2" y="12"/>
                  </a:lnTo>
                  <a:lnTo>
                    <a:pt x="4" y="12"/>
                  </a:lnTo>
                  <a:lnTo>
                    <a:pt x="6" y="12"/>
                  </a:lnTo>
                  <a:lnTo>
                    <a:pt x="8" y="12"/>
                  </a:lnTo>
                  <a:lnTo>
                    <a:pt x="8" y="10"/>
                  </a:lnTo>
                  <a:lnTo>
                    <a:pt x="10" y="8"/>
                  </a:lnTo>
                  <a:lnTo>
                    <a:pt x="10" y="6"/>
                  </a:lnTo>
                  <a:lnTo>
                    <a:pt x="10" y="4"/>
                  </a:lnTo>
                  <a:lnTo>
                    <a:pt x="10" y="2"/>
                  </a:lnTo>
                  <a:close/>
                </a:path>
              </a:pathLst>
            </a:custGeom>
            <a:grpFill/>
            <a:ln w="3175">
              <a:solidFill>
                <a:schemeClr val="bg1"/>
              </a:solidFill>
              <a:round/>
              <a:headEnd/>
              <a:tailEnd/>
            </a:ln>
          </p:spPr>
          <p:txBody>
            <a:bodyPr/>
            <a:lstStyle/>
            <a:p>
              <a:endParaRPr lang="en-US" dirty="0"/>
            </a:p>
          </p:txBody>
        </p:sp>
        <p:sp>
          <p:nvSpPr>
            <p:cNvPr id="782" name="Freeform 103"/>
            <p:cNvSpPr>
              <a:spLocks noChangeAspect="1"/>
            </p:cNvSpPr>
            <p:nvPr/>
          </p:nvSpPr>
          <p:spPr bwMode="auto">
            <a:xfrm>
              <a:off x="3257" y="2429"/>
              <a:ext cx="4" cy="2"/>
            </a:xfrm>
            <a:custGeom>
              <a:avLst/>
              <a:gdLst/>
              <a:ahLst/>
              <a:cxnLst>
                <a:cxn ang="0">
                  <a:pos x="0" y="2"/>
                </a:cxn>
                <a:cxn ang="0">
                  <a:pos x="2" y="2"/>
                </a:cxn>
                <a:cxn ang="0">
                  <a:pos x="2" y="2"/>
                </a:cxn>
                <a:cxn ang="0">
                  <a:pos x="4" y="2"/>
                </a:cxn>
                <a:cxn ang="0">
                  <a:pos x="4" y="2"/>
                </a:cxn>
                <a:cxn ang="0">
                  <a:pos x="4" y="2"/>
                </a:cxn>
                <a:cxn ang="0">
                  <a:pos x="4" y="2"/>
                </a:cxn>
                <a:cxn ang="0">
                  <a:pos x="4" y="0"/>
                </a:cxn>
                <a:cxn ang="0">
                  <a:pos x="4" y="0"/>
                </a:cxn>
                <a:cxn ang="0">
                  <a:pos x="4" y="0"/>
                </a:cxn>
                <a:cxn ang="0">
                  <a:pos x="2" y="0"/>
                </a:cxn>
                <a:cxn ang="0">
                  <a:pos x="0" y="2"/>
                </a:cxn>
                <a:cxn ang="0">
                  <a:pos x="0" y="2"/>
                </a:cxn>
                <a:cxn ang="0">
                  <a:pos x="0" y="2"/>
                </a:cxn>
                <a:cxn ang="0">
                  <a:pos x="0" y="2"/>
                </a:cxn>
              </a:cxnLst>
              <a:rect l="0" t="0" r="r" b="b"/>
              <a:pathLst>
                <a:path w="4" h="2">
                  <a:moveTo>
                    <a:pt x="0" y="2"/>
                  </a:moveTo>
                  <a:lnTo>
                    <a:pt x="2" y="2"/>
                  </a:lnTo>
                  <a:lnTo>
                    <a:pt x="4" y="2"/>
                  </a:lnTo>
                  <a:lnTo>
                    <a:pt x="4" y="0"/>
                  </a:lnTo>
                  <a:lnTo>
                    <a:pt x="2" y="0"/>
                  </a:lnTo>
                  <a:lnTo>
                    <a:pt x="0" y="2"/>
                  </a:lnTo>
                  <a:close/>
                </a:path>
              </a:pathLst>
            </a:custGeom>
            <a:grpFill/>
            <a:ln w="3175">
              <a:solidFill>
                <a:schemeClr val="bg1"/>
              </a:solidFill>
              <a:round/>
              <a:headEnd/>
              <a:tailEnd/>
            </a:ln>
          </p:spPr>
          <p:txBody>
            <a:bodyPr/>
            <a:lstStyle/>
            <a:p>
              <a:endParaRPr lang="en-US" dirty="0"/>
            </a:p>
          </p:txBody>
        </p:sp>
        <p:sp>
          <p:nvSpPr>
            <p:cNvPr id="783" name="Freeform 104"/>
            <p:cNvSpPr>
              <a:spLocks noChangeAspect="1"/>
            </p:cNvSpPr>
            <p:nvPr/>
          </p:nvSpPr>
          <p:spPr bwMode="auto">
            <a:xfrm>
              <a:off x="3257" y="2429"/>
              <a:ext cx="4" cy="2"/>
            </a:xfrm>
            <a:custGeom>
              <a:avLst/>
              <a:gdLst/>
              <a:ahLst/>
              <a:cxnLst>
                <a:cxn ang="0">
                  <a:pos x="0" y="2"/>
                </a:cxn>
                <a:cxn ang="0">
                  <a:pos x="2" y="2"/>
                </a:cxn>
                <a:cxn ang="0">
                  <a:pos x="2" y="2"/>
                </a:cxn>
                <a:cxn ang="0">
                  <a:pos x="4" y="2"/>
                </a:cxn>
                <a:cxn ang="0">
                  <a:pos x="4" y="2"/>
                </a:cxn>
                <a:cxn ang="0">
                  <a:pos x="4" y="2"/>
                </a:cxn>
                <a:cxn ang="0">
                  <a:pos x="4" y="2"/>
                </a:cxn>
                <a:cxn ang="0">
                  <a:pos x="4" y="0"/>
                </a:cxn>
                <a:cxn ang="0">
                  <a:pos x="4" y="0"/>
                </a:cxn>
                <a:cxn ang="0">
                  <a:pos x="4" y="0"/>
                </a:cxn>
                <a:cxn ang="0">
                  <a:pos x="2" y="0"/>
                </a:cxn>
                <a:cxn ang="0">
                  <a:pos x="0" y="2"/>
                </a:cxn>
                <a:cxn ang="0">
                  <a:pos x="0" y="2"/>
                </a:cxn>
                <a:cxn ang="0">
                  <a:pos x="0" y="2"/>
                </a:cxn>
                <a:cxn ang="0">
                  <a:pos x="0" y="2"/>
                </a:cxn>
              </a:cxnLst>
              <a:rect l="0" t="0" r="r" b="b"/>
              <a:pathLst>
                <a:path w="4" h="2">
                  <a:moveTo>
                    <a:pt x="0" y="2"/>
                  </a:moveTo>
                  <a:lnTo>
                    <a:pt x="2" y="2"/>
                  </a:lnTo>
                  <a:lnTo>
                    <a:pt x="4" y="2"/>
                  </a:lnTo>
                  <a:lnTo>
                    <a:pt x="4" y="0"/>
                  </a:lnTo>
                  <a:lnTo>
                    <a:pt x="2" y="0"/>
                  </a:lnTo>
                  <a:lnTo>
                    <a:pt x="0" y="2"/>
                  </a:lnTo>
                  <a:close/>
                </a:path>
              </a:pathLst>
            </a:custGeom>
            <a:grpFill/>
            <a:ln w="3175">
              <a:solidFill>
                <a:schemeClr val="bg1"/>
              </a:solidFill>
              <a:round/>
              <a:headEnd/>
              <a:tailEnd/>
            </a:ln>
          </p:spPr>
          <p:txBody>
            <a:bodyPr/>
            <a:lstStyle/>
            <a:p>
              <a:endParaRPr lang="en-US" dirty="0"/>
            </a:p>
          </p:txBody>
        </p:sp>
        <p:sp>
          <p:nvSpPr>
            <p:cNvPr id="784" name="Freeform 105"/>
            <p:cNvSpPr>
              <a:spLocks noChangeAspect="1" noEditPoints="1"/>
            </p:cNvSpPr>
            <p:nvPr/>
          </p:nvSpPr>
          <p:spPr bwMode="auto">
            <a:xfrm>
              <a:off x="2801" y="1506"/>
              <a:ext cx="182" cy="199"/>
            </a:xfrm>
            <a:custGeom>
              <a:avLst/>
              <a:gdLst/>
              <a:ahLst/>
              <a:cxnLst>
                <a:cxn ang="0">
                  <a:pos x="124" y="170"/>
                </a:cxn>
                <a:cxn ang="0">
                  <a:pos x="106" y="170"/>
                </a:cxn>
                <a:cxn ang="0">
                  <a:pos x="98" y="174"/>
                </a:cxn>
                <a:cxn ang="0">
                  <a:pos x="90" y="172"/>
                </a:cxn>
                <a:cxn ang="0">
                  <a:pos x="100" y="180"/>
                </a:cxn>
                <a:cxn ang="0">
                  <a:pos x="110" y="190"/>
                </a:cxn>
                <a:cxn ang="0">
                  <a:pos x="118" y="190"/>
                </a:cxn>
                <a:cxn ang="0">
                  <a:pos x="132" y="196"/>
                </a:cxn>
                <a:cxn ang="0">
                  <a:pos x="132" y="180"/>
                </a:cxn>
                <a:cxn ang="0">
                  <a:pos x="134" y="172"/>
                </a:cxn>
                <a:cxn ang="0">
                  <a:pos x="170" y="120"/>
                </a:cxn>
                <a:cxn ang="0">
                  <a:pos x="160" y="114"/>
                </a:cxn>
                <a:cxn ang="0">
                  <a:pos x="146" y="110"/>
                </a:cxn>
                <a:cxn ang="0">
                  <a:pos x="144" y="104"/>
                </a:cxn>
                <a:cxn ang="0">
                  <a:pos x="134" y="98"/>
                </a:cxn>
                <a:cxn ang="0">
                  <a:pos x="120" y="90"/>
                </a:cxn>
                <a:cxn ang="0">
                  <a:pos x="110" y="78"/>
                </a:cxn>
                <a:cxn ang="0">
                  <a:pos x="106" y="68"/>
                </a:cxn>
                <a:cxn ang="0">
                  <a:pos x="88" y="54"/>
                </a:cxn>
                <a:cxn ang="0">
                  <a:pos x="84" y="44"/>
                </a:cxn>
                <a:cxn ang="0">
                  <a:pos x="86" y="36"/>
                </a:cxn>
                <a:cxn ang="0">
                  <a:pos x="92" y="30"/>
                </a:cxn>
                <a:cxn ang="0">
                  <a:pos x="102" y="26"/>
                </a:cxn>
                <a:cxn ang="0">
                  <a:pos x="102" y="14"/>
                </a:cxn>
                <a:cxn ang="0">
                  <a:pos x="88" y="8"/>
                </a:cxn>
                <a:cxn ang="0">
                  <a:pos x="84" y="0"/>
                </a:cxn>
                <a:cxn ang="0">
                  <a:pos x="66" y="4"/>
                </a:cxn>
                <a:cxn ang="0">
                  <a:pos x="58" y="10"/>
                </a:cxn>
                <a:cxn ang="0">
                  <a:pos x="54" y="14"/>
                </a:cxn>
                <a:cxn ang="0">
                  <a:pos x="44" y="16"/>
                </a:cxn>
                <a:cxn ang="0">
                  <a:pos x="40" y="16"/>
                </a:cxn>
                <a:cxn ang="0">
                  <a:pos x="36" y="22"/>
                </a:cxn>
                <a:cxn ang="0">
                  <a:pos x="28" y="14"/>
                </a:cxn>
                <a:cxn ang="0">
                  <a:pos x="20" y="22"/>
                </a:cxn>
                <a:cxn ang="0">
                  <a:pos x="6" y="24"/>
                </a:cxn>
                <a:cxn ang="0">
                  <a:pos x="8" y="30"/>
                </a:cxn>
                <a:cxn ang="0">
                  <a:pos x="4" y="36"/>
                </a:cxn>
                <a:cxn ang="0">
                  <a:pos x="6" y="42"/>
                </a:cxn>
                <a:cxn ang="0">
                  <a:pos x="6" y="54"/>
                </a:cxn>
                <a:cxn ang="0">
                  <a:pos x="16" y="58"/>
                </a:cxn>
                <a:cxn ang="0">
                  <a:pos x="16" y="62"/>
                </a:cxn>
                <a:cxn ang="0">
                  <a:pos x="30" y="54"/>
                </a:cxn>
                <a:cxn ang="0">
                  <a:pos x="44" y="54"/>
                </a:cxn>
                <a:cxn ang="0">
                  <a:pos x="56" y="66"/>
                </a:cxn>
                <a:cxn ang="0">
                  <a:pos x="58" y="78"/>
                </a:cxn>
                <a:cxn ang="0">
                  <a:pos x="68" y="84"/>
                </a:cxn>
                <a:cxn ang="0">
                  <a:pos x="78" y="90"/>
                </a:cxn>
                <a:cxn ang="0">
                  <a:pos x="98" y="112"/>
                </a:cxn>
                <a:cxn ang="0">
                  <a:pos x="112" y="118"/>
                </a:cxn>
                <a:cxn ang="0">
                  <a:pos x="130" y="128"/>
                </a:cxn>
                <a:cxn ang="0">
                  <a:pos x="140" y="136"/>
                </a:cxn>
                <a:cxn ang="0">
                  <a:pos x="146" y="152"/>
                </a:cxn>
                <a:cxn ang="0">
                  <a:pos x="138" y="172"/>
                </a:cxn>
                <a:cxn ang="0">
                  <a:pos x="148" y="170"/>
                </a:cxn>
                <a:cxn ang="0">
                  <a:pos x="154" y="158"/>
                </a:cxn>
                <a:cxn ang="0">
                  <a:pos x="162" y="154"/>
                </a:cxn>
                <a:cxn ang="0">
                  <a:pos x="158" y="146"/>
                </a:cxn>
                <a:cxn ang="0">
                  <a:pos x="154" y="136"/>
                </a:cxn>
                <a:cxn ang="0">
                  <a:pos x="160" y="126"/>
                </a:cxn>
                <a:cxn ang="0">
                  <a:pos x="174" y="134"/>
                </a:cxn>
                <a:cxn ang="0">
                  <a:pos x="182" y="130"/>
                </a:cxn>
              </a:cxnLst>
              <a:rect l="0" t="0" r="r" b="b"/>
              <a:pathLst>
                <a:path w="182" h="198">
                  <a:moveTo>
                    <a:pt x="134" y="172"/>
                  </a:moveTo>
                  <a:lnTo>
                    <a:pt x="134" y="172"/>
                  </a:lnTo>
                  <a:lnTo>
                    <a:pt x="134" y="170"/>
                  </a:lnTo>
                  <a:lnTo>
                    <a:pt x="132" y="170"/>
                  </a:lnTo>
                  <a:lnTo>
                    <a:pt x="126" y="170"/>
                  </a:lnTo>
                  <a:lnTo>
                    <a:pt x="124" y="170"/>
                  </a:lnTo>
                  <a:lnTo>
                    <a:pt x="122" y="172"/>
                  </a:lnTo>
                  <a:lnTo>
                    <a:pt x="120" y="172"/>
                  </a:lnTo>
                  <a:lnTo>
                    <a:pt x="118" y="174"/>
                  </a:lnTo>
                  <a:lnTo>
                    <a:pt x="110" y="174"/>
                  </a:lnTo>
                  <a:lnTo>
                    <a:pt x="108" y="172"/>
                  </a:lnTo>
                  <a:lnTo>
                    <a:pt x="106" y="170"/>
                  </a:lnTo>
                  <a:lnTo>
                    <a:pt x="104" y="170"/>
                  </a:lnTo>
                  <a:lnTo>
                    <a:pt x="102" y="168"/>
                  </a:lnTo>
                  <a:lnTo>
                    <a:pt x="102" y="170"/>
                  </a:lnTo>
                  <a:lnTo>
                    <a:pt x="100" y="172"/>
                  </a:lnTo>
                  <a:lnTo>
                    <a:pt x="98" y="172"/>
                  </a:lnTo>
                  <a:lnTo>
                    <a:pt x="98" y="174"/>
                  </a:lnTo>
                  <a:lnTo>
                    <a:pt x="96" y="172"/>
                  </a:lnTo>
                  <a:lnTo>
                    <a:pt x="94" y="172"/>
                  </a:lnTo>
                  <a:lnTo>
                    <a:pt x="94" y="170"/>
                  </a:lnTo>
                  <a:lnTo>
                    <a:pt x="92" y="170"/>
                  </a:lnTo>
                  <a:lnTo>
                    <a:pt x="92" y="172"/>
                  </a:lnTo>
                  <a:lnTo>
                    <a:pt x="90" y="172"/>
                  </a:lnTo>
                  <a:lnTo>
                    <a:pt x="88" y="174"/>
                  </a:lnTo>
                  <a:lnTo>
                    <a:pt x="88" y="176"/>
                  </a:lnTo>
                  <a:lnTo>
                    <a:pt x="92" y="178"/>
                  </a:lnTo>
                  <a:lnTo>
                    <a:pt x="94" y="180"/>
                  </a:lnTo>
                  <a:lnTo>
                    <a:pt x="100" y="180"/>
                  </a:lnTo>
                  <a:lnTo>
                    <a:pt x="100" y="182"/>
                  </a:lnTo>
                  <a:lnTo>
                    <a:pt x="102" y="182"/>
                  </a:lnTo>
                  <a:lnTo>
                    <a:pt x="102" y="184"/>
                  </a:lnTo>
                  <a:lnTo>
                    <a:pt x="106" y="188"/>
                  </a:lnTo>
                  <a:lnTo>
                    <a:pt x="108" y="188"/>
                  </a:lnTo>
                  <a:lnTo>
                    <a:pt x="110" y="190"/>
                  </a:lnTo>
                  <a:lnTo>
                    <a:pt x="112" y="190"/>
                  </a:lnTo>
                  <a:lnTo>
                    <a:pt x="112" y="192"/>
                  </a:lnTo>
                  <a:lnTo>
                    <a:pt x="114" y="190"/>
                  </a:lnTo>
                  <a:lnTo>
                    <a:pt x="116" y="190"/>
                  </a:lnTo>
                  <a:lnTo>
                    <a:pt x="118" y="190"/>
                  </a:lnTo>
                  <a:lnTo>
                    <a:pt x="118" y="192"/>
                  </a:lnTo>
                  <a:lnTo>
                    <a:pt x="120" y="194"/>
                  </a:lnTo>
                  <a:lnTo>
                    <a:pt x="122" y="194"/>
                  </a:lnTo>
                  <a:lnTo>
                    <a:pt x="124" y="196"/>
                  </a:lnTo>
                  <a:lnTo>
                    <a:pt x="126" y="198"/>
                  </a:lnTo>
                  <a:lnTo>
                    <a:pt x="130" y="198"/>
                  </a:lnTo>
                  <a:lnTo>
                    <a:pt x="132" y="196"/>
                  </a:lnTo>
                  <a:lnTo>
                    <a:pt x="134" y="196"/>
                  </a:lnTo>
                  <a:lnTo>
                    <a:pt x="134" y="190"/>
                  </a:lnTo>
                  <a:lnTo>
                    <a:pt x="132" y="188"/>
                  </a:lnTo>
                  <a:lnTo>
                    <a:pt x="132" y="186"/>
                  </a:lnTo>
                  <a:lnTo>
                    <a:pt x="132" y="184"/>
                  </a:lnTo>
                  <a:lnTo>
                    <a:pt x="132" y="182"/>
                  </a:lnTo>
                  <a:lnTo>
                    <a:pt x="132" y="180"/>
                  </a:lnTo>
                  <a:lnTo>
                    <a:pt x="132" y="178"/>
                  </a:lnTo>
                  <a:lnTo>
                    <a:pt x="134" y="176"/>
                  </a:lnTo>
                  <a:lnTo>
                    <a:pt x="136" y="174"/>
                  </a:lnTo>
                  <a:lnTo>
                    <a:pt x="136" y="168"/>
                  </a:lnTo>
                  <a:lnTo>
                    <a:pt x="134" y="168"/>
                  </a:lnTo>
                  <a:lnTo>
                    <a:pt x="134" y="172"/>
                  </a:lnTo>
                  <a:close/>
                  <a:moveTo>
                    <a:pt x="182" y="130"/>
                  </a:moveTo>
                  <a:lnTo>
                    <a:pt x="182" y="128"/>
                  </a:lnTo>
                  <a:lnTo>
                    <a:pt x="180" y="128"/>
                  </a:lnTo>
                  <a:lnTo>
                    <a:pt x="176" y="124"/>
                  </a:lnTo>
                  <a:lnTo>
                    <a:pt x="174" y="122"/>
                  </a:lnTo>
                  <a:lnTo>
                    <a:pt x="172" y="122"/>
                  </a:lnTo>
                  <a:lnTo>
                    <a:pt x="170" y="120"/>
                  </a:lnTo>
                  <a:lnTo>
                    <a:pt x="168" y="120"/>
                  </a:lnTo>
                  <a:lnTo>
                    <a:pt x="166" y="118"/>
                  </a:lnTo>
                  <a:lnTo>
                    <a:pt x="164" y="116"/>
                  </a:lnTo>
                  <a:lnTo>
                    <a:pt x="162" y="116"/>
                  </a:lnTo>
                  <a:lnTo>
                    <a:pt x="160" y="116"/>
                  </a:lnTo>
                  <a:lnTo>
                    <a:pt x="160" y="114"/>
                  </a:lnTo>
                  <a:lnTo>
                    <a:pt x="158" y="114"/>
                  </a:lnTo>
                  <a:lnTo>
                    <a:pt x="156" y="114"/>
                  </a:lnTo>
                  <a:lnTo>
                    <a:pt x="154" y="112"/>
                  </a:lnTo>
                  <a:lnTo>
                    <a:pt x="150" y="112"/>
                  </a:lnTo>
                  <a:lnTo>
                    <a:pt x="146" y="110"/>
                  </a:lnTo>
                  <a:lnTo>
                    <a:pt x="144" y="108"/>
                  </a:lnTo>
                  <a:lnTo>
                    <a:pt x="142" y="108"/>
                  </a:lnTo>
                  <a:lnTo>
                    <a:pt x="142" y="106"/>
                  </a:lnTo>
                  <a:lnTo>
                    <a:pt x="144" y="104"/>
                  </a:lnTo>
                  <a:lnTo>
                    <a:pt x="146" y="102"/>
                  </a:lnTo>
                  <a:lnTo>
                    <a:pt x="146" y="100"/>
                  </a:lnTo>
                  <a:lnTo>
                    <a:pt x="144" y="98"/>
                  </a:lnTo>
                  <a:lnTo>
                    <a:pt x="140" y="98"/>
                  </a:lnTo>
                  <a:lnTo>
                    <a:pt x="134" y="98"/>
                  </a:lnTo>
                  <a:lnTo>
                    <a:pt x="132" y="96"/>
                  </a:lnTo>
                  <a:lnTo>
                    <a:pt x="128" y="96"/>
                  </a:lnTo>
                  <a:lnTo>
                    <a:pt x="126" y="96"/>
                  </a:lnTo>
                  <a:lnTo>
                    <a:pt x="124" y="94"/>
                  </a:lnTo>
                  <a:lnTo>
                    <a:pt x="122" y="92"/>
                  </a:lnTo>
                  <a:lnTo>
                    <a:pt x="120" y="90"/>
                  </a:lnTo>
                  <a:lnTo>
                    <a:pt x="118" y="88"/>
                  </a:lnTo>
                  <a:lnTo>
                    <a:pt x="116" y="86"/>
                  </a:lnTo>
                  <a:lnTo>
                    <a:pt x="114" y="84"/>
                  </a:lnTo>
                  <a:lnTo>
                    <a:pt x="112" y="82"/>
                  </a:lnTo>
                  <a:lnTo>
                    <a:pt x="112" y="80"/>
                  </a:lnTo>
                  <a:lnTo>
                    <a:pt x="110" y="80"/>
                  </a:lnTo>
                  <a:lnTo>
                    <a:pt x="110" y="78"/>
                  </a:lnTo>
                  <a:lnTo>
                    <a:pt x="110" y="76"/>
                  </a:lnTo>
                  <a:lnTo>
                    <a:pt x="110" y="74"/>
                  </a:lnTo>
                  <a:lnTo>
                    <a:pt x="108" y="72"/>
                  </a:lnTo>
                  <a:lnTo>
                    <a:pt x="108" y="70"/>
                  </a:lnTo>
                  <a:lnTo>
                    <a:pt x="108" y="68"/>
                  </a:lnTo>
                  <a:lnTo>
                    <a:pt x="106" y="68"/>
                  </a:lnTo>
                  <a:lnTo>
                    <a:pt x="104" y="66"/>
                  </a:lnTo>
                  <a:lnTo>
                    <a:pt x="102" y="64"/>
                  </a:lnTo>
                  <a:lnTo>
                    <a:pt x="100" y="62"/>
                  </a:lnTo>
                  <a:lnTo>
                    <a:pt x="98" y="62"/>
                  </a:lnTo>
                  <a:lnTo>
                    <a:pt x="98" y="60"/>
                  </a:lnTo>
                  <a:lnTo>
                    <a:pt x="94" y="58"/>
                  </a:lnTo>
                  <a:lnTo>
                    <a:pt x="88" y="54"/>
                  </a:lnTo>
                  <a:lnTo>
                    <a:pt x="88" y="52"/>
                  </a:lnTo>
                  <a:lnTo>
                    <a:pt x="86" y="50"/>
                  </a:lnTo>
                  <a:lnTo>
                    <a:pt x="86" y="48"/>
                  </a:lnTo>
                  <a:lnTo>
                    <a:pt x="84" y="46"/>
                  </a:lnTo>
                  <a:lnTo>
                    <a:pt x="84" y="44"/>
                  </a:lnTo>
                  <a:lnTo>
                    <a:pt x="86" y="44"/>
                  </a:lnTo>
                  <a:lnTo>
                    <a:pt x="88" y="42"/>
                  </a:lnTo>
                  <a:lnTo>
                    <a:pt x="88" y="40"/>
                  </a:lnTo>
                  <a:lnTo>
                    <a:pt x="88" y="38"/>
                  </a:lnTo>
                  <a:lnTo>
                    <a:pt x="86" y="36"/>
                  </a:lnTo>
                  <a:lnTo>
                    <a:pt x="86" y="34"/>
                  </a:lnTo>
                  <a:lnTo>
                    <a:pt x="86" y="32"/>
                  </a:lnTo>
                  <a:lnTo>
                    <a:pt x="88" y="30"/>
                  </a:lnTo>
                  <a:lnTo>
                    <a:pt x="92" y="30"/>
                  </a:lnTo>
                  <a:lnTo>
                    <a:pt x="94" y="28"/>
                  </a:lnTo>
                  <a:lnTo>
                    <a:pt x="96" y="28"/>
                  </a:lnTo>
                  <a:lnTo>
                    <a:pt x="98" y="28"/>
                  </a:lnTo>
                  <a:lnTo>
                    <a:pt x="98" y="26"/>
                  </a:lnTo>
                  <a:lnTo>
                    <a:pt x="100" y="26"/>
                  </a:lnTo>
                  <a:lnTo>
                    <a:pt x="102" y="26"/>
                  </a:lnTo>
                  <a:lnTo>
                    <a:pt x="102" y="22"/>
                  </a:lnTo>
                  <a:lnTo>
                    <a:pt x="104" y="20"/>
                  </a:lnTo>
                  <a:lnTo>
                    <a:pt x="104" y="16"/>
                  </a:lnTo>
                  <a:lnTo>
                    <a:pt x="102" y="16"/>
                  </a:lnTo>
                  <a:lnTo>
                    <a:pt x="102" y="14"/>
                  </a:lnTo>
                  <a:lnTo>
                    <a:pt x="104" y="12"/>
                  </a:lnTo>
                  <a:lnTo>
                    <a:pt x="104" y="10"/>
                  </a:lnTo>
                  <a:lnTo>
                    <a:pt x="102" y="10"/>
                  </a:lnTo>
                  <a:lnTo>
                    <a:pt x="88" y="10"/>
                  </a:lnTo>
                  <a:lnTo>
                    <a:pt x="88" y="8"/>
                  </a:lnTo>
                  <a:lnTo>
                    <a:pt x="88" y="6"/>
                  </a:lnTo>
                  <a:lnTo>
                    <a:pt x="86" y="6"/>
                  </a:lnTo>
                  <a:lnTo>
                    <a:pt x="86" y="4"/>
                  </a:lnTo>
                  <a:lnTo>
                    <a:pt x="84" y="2"/>
                  </a:lnTo>
                  <a:lnTo>
                    <a:pt x="84" y="0"/>
                  </a:lnTo>
                  <a:lnTo>
                    <a:pt x="80" y="0"/>
                  </a:lnTo>
                  <a:lnTo>
                    <a:pt x="78" y="2"/>
                  </a:lnTo>
                  <a:lnTo>
                    <a:pt x="78" y="4"/>
                  </a:lnTo>
                  <a:lnTo>
                    <a:pt x="74" y="2"/>
                  </a:lnTo>
                  <a:lnTo>
                    <a:pt x="68" y="2"/>
                  </a:lnTo>
                  <a:lnTo>
                    <a:pt x="68" y="4"/>
                  </a:lnTo>
                  <a:lnTo>
                    <a:pt x="66" y="4"/>
                  </a:lnTo>
                  <a:lnTo>
                    <a:pt x="66" y="6"/>
                  </a:lnTo>
                  <a:lnTo>
                    <a:pt x="64" y="6"/>
                  </a:lnTo>
                  <a:lnTo>
                    <a:pt x="62" y="6"/>
                  </a:lnTo>
                  <a:lnTo>
                    <a:pt x="58" y="6"/>
                  </a:lnTo>
                  <a:lnTo>
                    <a:pt x="58" y="8"/>
                  </a:lnTo>
                  <a:lnTo>
                    <a:pt x="58" y="10"/>
                  </a:lnTo>
                  <a:lnTo>
                    <a:pt x="56" y="10"/>
                  </a:lnTo>
                  <a:lnTo>
                    <a:pt x="54" y="10"/>
                  </a:lnTo>
                  <a:lnTo>
                    <a:pt x="52" y="10"/>
                  </a:lnTo>
                  <a:lnTo>
                    <a:pt x="52" y="12"/>
                  </a:lnTo>
                  <a:lnTo>
                    <a:pt x="54" y="14"/>
                  </a:lnTo>
                  <a:lnTo>
                    <a:pt x="52" y="16"/>
                  </a:lnTo>
                  <a:lnTo>
                    <a:pt x="50" y="14"/>
                  </a:lnTo>
                  <a:lnTo>
                    <a:pt x="44" y="14"/>
                  </a:lnTo>
                  <a:lnTo>
                    <a:pt x="44" y="16"/>
                  </a:lnTo>
                  <a:lnTo>
                    <a:pt x="42" y="14"/>
                  </a:lnTo>
                  <a:lnTo>
                    <a:pt x="42" y="12"/>
                  </a:lnTo>
                  <a:lnTo>
                    <a:pt x="42" y="10"/>
                  </a:lnTo>
                  <a:lnTo>
                    <a:pt x="40" y="12"/>
                  </a:lnTo>
                  <a:lnTo>
                    <a:pt x="40" y="14"/>
                  </a:lnTo>
                  <a:lnTo>
                    <a:pt x="40" y="16"/>
                  </a:lnTo>
                  <a:lnTo>
                    <a:pt x="38" y="18"/>
                  </a:lnTo>
                  <a:lnTo>
                    <a:pt x="38" y="20"/>
                  </a:lnTo>
                  <a:lnTo>
                    <a:pt x="38" y="22"/>
                  </a:lnTo>
                  <a:lnTo>
                    <a:pt x="38" y="24"/>
                  </a:lnTo>
                  <a:lnTo>
                    <a:pt x="36" y="22"/>
                  </a:lnTo>
                  <a:lnTo>
                    <a:pt x="34" y="20"/>
                  </a:lnTo>
                  <a:lnTo>
                    <a:pt x="32" y="18"/>
                  </a:lnTo>
                  <a:lnTo>
                    <a:pt x="30" y="18"/>
                  </a:lnTo>
                  <a:lnTo>
                    <a:pt x="30" y="16"/>
                  </a:lnTo>
                  <a:lnTo>
                    <a:pt x="28" y="14"/>
                  </a:lnTo>
                  <a:lnTo>
                    <a:pt x="28" y="12"/>
                  </a:lnTo>
                  <a:lnTo>
                    <a:pt x="26" y="12"/>
                  </a:lnTo>
                  <a:lnTo>
                    <a:pt x="24" y="14"/>
                  </a:lnTo>
                  <a:lnTo>
                    <a:pt x="24" y="18"/>
                  </a:lnTo>
                  <a:lnTo>
                    <a:pt x="20" y="22"/>
                  </a:lnTo>
                  <a:lnTo>
                    <a:pt x="16" y="22"/>
                  </a:lnTo>
                  <a:lnTo>
                    <a:pt x="14" y="20"/>
                  </a:lnTo>
                  <a:lnTo>
                    <a:pt x="12" y="20"/>
                  </a:lnTo>
                  <a:lnTo>
                    <a:pt x="12" y="22"/>
                  </a:lnTo>
                  <a:lnTo>
                    <a:pt x="10" y="22"/>
                  </a:lnTo>
                  <a:lnTo>
                    <a:pt x="6" y="22"/>
                  </a:lnTo>
                  <a:lnTo>
                    <a:pt x="6" y="24"/>
                  </a:lnTo>
                  <a:lnTo>
                    <a:pt x="4" y="24"/>
                  </a:lnTo>
                  <a:lnTo>
                    <a:pt x="4" y="26"/>
                  </a:lnTo>
                  <a:lnTo>
                    <a:pt x="4" y="28"/>
                  </a:lnTo>
                  <a:lnTo>
                    <a:pt x="6" y="28"/>
                  </a:lnTo>
                  <a:lnTo>
                    <a:pt x="8" y="30"/>
                  </a:lnTo>
                  <a:lnTo>
                    <a:pt x="10" y="32"/>
                  </a:lnTo>
                  <a:lnTo>
                    <a:pt x="10" y="34"/>
                  </a:lnTo>
                  <a:lnTo>
                    <a:pt x="8" y="34"/>
                  </a:lnTo>
                  <a:lnTo>
                    <a:pt x="8" y="36"/>
                  </a:lnTo>
                  <a:lnTo>
                    <a:pt x="6" y="36"/>
                  </a:lnTo>
                  <a:lnTo>
                    <a:pt x="4" y="36"/>
                  </a:lnTo>
                  <a:lnTo>
                    <a:pt x="0" y="36"/>
                  </a:lnTo>
                  <a:lnTo>
                    <a:pt x="0" y="38"/>
                  </a:lnTo>
                  <a:lnTo>
                    <a:pt x="0" y="40"/>
                  </a:lnTo>
                  <a:lnTo>
                    <a:pt x="2" y="40"/>
                  </a:lnTo>
                  <a:lnTo>
                    <a:pt x="2" y="42"/>
                  </a:lnTo>
                  <a:lnTo>
                    <a:pt x="4" y="42"/>
                  </a:lnTo>
                  <a:lnTo>
                    <a:pt x="6" y="42"/>
                  </a:lnTo>
                  <a:lnTo>
                    <a:pt x="6" y="44"/>
                  </a:lnTo>
                  <a:lnTo>
                    <a:pt x="6" y="46"/>
                  </a:lnTo>
                  <a:lnTo>
                    <a:pt x="4" y="48"/>
                  </a:lnTo>
                  <a:lnTo>
                    <a:pt x="4" y="52"/>
                  </a:lnTo>
                  <a:lnTo>
                    <a:pt x="6" y="54"/>
                  </a:lnTo>
                  <a:lnTo>
                    <a:pt x="8" y="54"/>
                  </a:lnTo>
                  <a:lnTo>
                    <a:pt x="10" y="56"/>
                  </a:lnTo>
                  <a:lnTo>
                    <a:pt x="14" y="56"/>
                  </a:lnTo>
                  <a:lnTo>
                    <a:pt x="16" y="56"/>
                  </a:lnTo>
                  <a:lnTo>
                    <a:pt x="16" y="58"/>
                  </a:lnTo>
                  <a:lnTo>
                    <a:pt x="14" y="60"/>
                  </a:lnTo>
                  <a:lnTo>
                    <a:pt x="14" y="62"/>
                  </a:lnTo>
                  <a:lnTo>
                    <a:pt x="12" y="62"/>
                  </a:lnTo>
                  <a:lnTo>
                    <a:pt x="12" y="64"/>
                  </a:lnTo>
                  <a:lnTo>
                    <a:pt x="14" y="64"/>
                  </a:lnTo>
                  <a:lnTo>
                    <a:pt x="16" y="62"/>
                  </a:lnTo>
                  <a:lnTo>
                    <a:pt x="18" y="62"/>
                  </a:lnTo>
                  <a:lnTo>
                    <a:pt x="20" y="62"/>
                  </a:lnTo>
                  <a:lnTo>
                    <a:pt x="22" y="60"/>
                  </a:lnTo>
                  <a:lnTo>
                    <a:pt x="22" y="58"/>
                  </a:lnTo>
                  <a:lnTo>
                    <a:pt x="26" y="56"/>
                  </a:lnTo>
                  <a:lnTo>
                    <a:pt x="28" y="54"/>
                  </a:lnTo>
                  <a:lnTo>
                    <a:pt x="30" y="54"/>
                  </a:lnTo>
                  <a:lnTo>
                    <a:pt x="32" y="52"/>
                  </a:lnTo>
                  <a:lnTo>
                    <a:pt x="34" y="52"/>
                  </a:lnTo>
                  <a:lnTo>
                    <a:pt x="36" y="52"/>
                  </a:lnTo>
                  <a:lnTo>
                    <a:pt x="38" y="52"/>
                  </a:lnTo>
                  <a:lnTo>
                    <a:pt x="42" y="54"/>
                  </a:lnTo>
                  <a:lnTo>
                    <a:pt x="44" y="54"/>
                  </a:lnTo>
                  <a:lnTo>
                    <a:pt x="46" y="56"/>
                  </a:lnTo>
                  <a:lnTo>
                    <a:pt x="48" y="56"/>
                  </a:lnTo>
                  <a:lnTo>
                    <a:pt x="50" y="58"/>
                  </a:lnTo>
                  <a:lnTo>
                    <a:pt x="52" y="58"/>
                  </a:lnTo>
                  <a:lnTo>
                    <a:pt x="54" y="60"/>
                  </a:lnTo>
                  <a:lnTo>
                    <a:pt x="56" y="64"/>
                  </a:lnTo>
                  <a:lnTo>
                    <a:pt x="56" y="66"/>
                  </a:lnTo>
                  <a:lnTo>
                    <a:pt x="56" y="68"/>
                  </a:lnTo>
                  <a:lnTo>
                    <a:pt x="58" y="70"/>
                  </a:lnTo>
                  <a:lnTo>
                    <a:pt x="60" y="70"/>
                  </a:lnTo>
                  <a:lnTo>
                    <a:pt x="60" y="72"/>
                  </a:lnTo>
                  <a:lnTo>
                    <a:pt x="58" y="74"/>
                  </a:lnTo>
                  <a:lnTo>
                    <a:pt x="58" y="78"/>
                  </a:lnTo>
                  <a:lnTo>
                    <a:pt x="60" y="80"/>
                  </a:lnTo>
                  <a:lnTo>
                    <a:pt x="62" y="82"/>
                  </a:lnTo>
                  <a:lnTo>
                    <a:pt x="64" y="82"/>
                  </a:lnTo>
                  <a:lnTo>
                    <a:pt x="66" y="82"/>
                  </a:lnTo>
                  <a:lnTo>
                    <a:pt x="66" y="84"/>
                  </a:lnTo>
                  <a:lnTo>
                    <a:pt x="68" y="84"/>
                  </a:lnTo>
                  <a:lnTo>
                    <a:pt x="68" y="86"/>
                  </a:lnTo>
                  <a:lnTo>
                    <a:pt x="68" y="88"/>
                  </a:lnTo>
                  <a:lnTo>
                    <a:pt x="70" y="88"/>
                  </a:lnTo>
                  <a:lnTo>
                    <a:pt x="76" y="88"/>
                  </a:lnTo>
                  <a:lnTo>
                    <a:pt x="76" y="90"/>
                  </a:lnTo>
                  <a:lnTo>
                    <a:pt x="78" y="90"/>
                  </a:lnTo>
                  <a:lnTo>
                    <a:pt x="80" y="94"/>
                  </a:lnTo>
                  <a:lnTo>
                    <a:pt x="84" y="96"/>
                  </a:lnTo>
                  <a:lnTo>
                    <a:pt x="86" y="98"/>
                  </a:lnTo>
                  <a:lnTo>
                    <a:pt x="94" y="106"/>
                  </a:lnTo>
                  <a:lnTo>
                    <a:pt x="96" y="110"/>
                  </a:lnTo>
                  <a:lnTo>
                    <a:pt x="98" y="112"/>
                  </a:lnTo>
                  <a:lnTo>
                    <a:pt x="108" y="112"/>
                  </a:lnTo>
                  <a:lnTo>
                    <a:pt x="108" y="114"/>
                  </a:lnTo>
                  <a:lnTo>
                    <a:pt x="110" y="114"/>
                  </a:lnTo>
                  <a:lnTo>
                    <a:pt x="110" y="116"/>
                  </a:lnTo>
                  <a:lnTo>
                    <a:pt x="110" y="118"/>
                  </a:lnTo>
                  <a:lnTo>
                    <a:pt x="112" y="118"/>
                  </a:lnTo>
                  <a:lnTo>
                    <a:pt x="114" y="120"/>
                  </a:lnTo>
                  <a:lnTo>
                    <a:pt x="116" y="120"/>
                  </a:lnTo>
                  <a:lnTo>
                    <a:pt x="118" y="120"/>
                  </a:lnTo>
                  <a:lnTo>
                    <a:pt x="126" y="120"/>
                  </a:lnTo>
                  <a:lnTo>
                    <a:pt x="128" y="122"/>
                  </a:lnTo>
                  <a:lnTo>
                    <a:pt x="128" y="126"/>
                  </a:lnTo>
                  <a:lnTo>
                    <a:pt x="130" y="128"/>
                  </a:lnTo>
                  <a:lnTo>
                    <a:pt x="132" y="132"/>
                  </a:lnTo>
                  <a:lnTo>
                    <a:pt x="134" y="134"/>
                  </a:lnTo>
                  <a:lnTo>
                    <a:pt x="138" y="134"/>
                  </a:lnTo>
                  <a:lnTo>
                    <a:pt x="140" y="132"/>
                  </a:lnTo>
                  <a:lnTo>
                    <a:pt x="140" y="136"/>
                  </a:lnTo>
                  <a:lnTo>
                    <a:pt x="142" y="140"/>
                  </a:lnTo>
                  <a:lnTo>
                    <a:pt x="142" y="146"/>
                  </a:lnTo>
                  <a:lnTo>
                    <a:pt x="142" y="148"/>
                  </a:lnTo>
                  <a:lnTo>
                    <a:pt x="144" y="148"/>
                  </a:lnTo>
                  <a:lnTo>
                    <a:pt x="144" y="150"/>
                  </a:lnTo>
                  <a:lnTo>
                    <a:pt x="146" y="152"/>
                  </a:lnTo>
                  <a:lnTo>
                    <a:pt x="148" y="152"/>
                  </a:lnTo>
                  <a:lnTo>
                    <a:pt x="148" y="158"/>
                  </a:lnTo>
                  <a:lnTo>
                    <a:pt x="142" y="158"/>
                  </a:lnTo>
                  <a:lnTo>
                    <a:pt x="142" y="164"/>
                  </a:lnTo>
                  <a:lnTo>
                    <a:pt x="142" y="166"/>
                  </a:lnTo>
                  <a:lnTo>
                    <a:pt x="140" y="170"/>
                  </a:lnTo>
                  <a:lnTo>
                    <a:pt x="138" y="172"/>
                  </a:lnTo>
                  <a:lnTo>
                    <a:pt x="138" y="174"/>
                  </a:lnTo>
                  <a:lnTo>
                    <a:pt x="142" y="174"/>
                  </a:lnTo>
                  <a:lnTo>
                    <a:pt x="144" y="174"/>
                  </a:lnTo>
                  <a:lnTo>
                    <a:pt x="146" y="172"/>
                  </a:lnTo>
                  <a:lnTo>
                    <a:pt x="148" y="170"/>
                  </a:lnTo>
                  <a:lnTo>
                    <a:pt x="148" y="168"/>
                  </a:lnTo>
                  <a:lnTo>
                    <a:pt x="150" y="168"/>
                  </a:lnTo>
                  <a:lnTo>
                    <a:pt x="150" y="166"/>
                  </a:lnTo>
                  <a:lnTo>
                    <a:pt x="154" y="166"/>
                  </a:lnTo>
                  <a:lnTo>
                    <a:pt x="154" y="158"/>
                  </a:lnTo>
                  <a:lnTo>
                    <a:pt x="156" y="156"/>
                  </a:lnTo>
                  <a:lnTo>
                    <a:pt x="158" y="156"/>
                  </a:lnTo>
                  <a:lnTo>
                    <a:pt x="158" y="154"/>
                  </a:lnTo>
                  <a:lnTo>
                    <a:pt x="162" y="154"/>
                  </a:lnTo>
                  <a:lnTo>
                    <a:pt x="162" y="152"/>
                  </a:lnTo>
                  <a:lnTo>
                    <a:pt x="162" y="150"/>
                  </a:lnTo>
                  <a:lnTo>
                    <a:pt x="160" y="148"/>
                  </a:lnTo>
                  <a:lnTo>
                    <a:pt x="160" y="146"/>
                  </a:lnTo>
                  <a:lnTo>
                    <a:pt x="158" y="146"/>
                  </a:lnTo>
                  <a:lnTo>
                    <a:pt x="158" y="144"/>
                  </a:lnTo>
                  <a:lnTo>
                    <a:pt x="156" y="144"/>
                  </a:lnTo>
                  <a:lnTo>
                    <a:pt x="154" y="142"/>
                  </a:lnTo>
                  <a:lnTo>
                    <a:pt x="152" y="140"/>
                  </a:lnTo>
                  <a:lnTo>
                    <a:pt x="152" y="138"/>
                  </a:lnTo>
                  <a:lnTo>
                    <a:pt x="154" y="136"/>
                  </a:lnTo>
                  <a:lnTo>
                    <a:pt x="154" y="134"/>
                  </a:lnTo>
                  <a:lnTo>
                    <a:pt x="156" y="132"/>
                  </a:lnTo>
                  <a:lnTo>
                    <a:pt x="156" y="128"/>
                  </a:lnTo>
                  <a:lnTo>
                    <a:pt x="158" y="128"/>
                  </a:lnTo>
                  <a:lnTo>
                    <a:pt x="158" y="126"/>
                  </a:lnTo>
                  <a:lnTo>
                    <a:pt x="160" y="126"/>
                  </a:lnTo>
                  <a:lnTo>
                    <a:pt x="164" y="128"/>
                  </a:lnTo>
                  <a:lnTo>
                    <a:pt x="172" y="128"/>
                  </a:lnTo>
                  <a:lnTo>
                    <a:pt x="172" y="130"/>
                  </a:lnTo>
                  <a:lnTo>
                    <a:pt x="174" y="130"/>
                  </a:lnTo>
                  <a:lnTo>
                    <a:pt x="174" y="132"/>
                  </a:lnTo>
                  <a:lnTo>
                    <a:pt x="174" y="134"/>
                  </a:lnTo>
                  <a:lnTo>
                    <a:pt x="176" y="136"/>
                  </a:lnTo>
                  <a:lnTo>
                    <a:pt x="178" y="136"/>
                  </a:lnTo>
                  <a:lnTo>
                    <a:pt x="178" y="138"/>
                  </a:lnTo>
                  <a:lnTo>
                    <a:pt x="180" y="138"/>
                  </a:lnTo>
                  <a:lnTo>
                    <a:pt x="182" y="136"/>
                  </a:lnTo>
                  <a:lnTo>
                    <a:pt x="182" y="134"/>
                  </a:lnTo>
                  <a:lnTo>
                    <a:pt x="182" y="130"/>
                  </a:lnTo>
                  <a:close/>
                </a:path>
              </a:pathLst>
            </a:custGeom>
            <a:grpFill/>
            <a:ln w="3175">
              <a:solidFill>
                <a:schemeClr val="bg1"/>
              </a:solidFill>
              <a:round/>
              <a:headEnd/>
              <a:tailEnd/>
            </a:ln>
          </p:spPr>
          <p:txBody>
            <a:bodyPr/>
            <a:lstStyle/>
            <a:p>
              <a:endParaRPr lang="en-US" dirty="0"/>
            </a:p>
          </p:txBody>
        </p:sp>
        <p:sp>
          <p:nvSpPr>
            <p:cNvPr id="785" name="Freeform 106"/>
            <p:cNvSpPr>
              <a:spLocks noChangeAspect="1"/>
            </p:cNvSpPr>
            <p:nvPr/>
          </p:nvSpPr>
          <p:spPr bwMode="auto">
            <a:xfrm>
              <a:off x="2911" y="1364"/>
              <a:ext cx="148" cy="106"/>
            </a:xfrm>
            <a:custGeom>
              <a:avLst/>
              <a:gdLst/>
              <a:ahLst/>
              <a:cxnLst>
                <a:cxn ang="0">
                  <a:pos x="112" y="98"/>
                </a:cxn>
                <a:cxn ang="0">
                  <a:pos x="120" y="104"/>
                </a:cxn>
                <a:cxn ang="0">
                  <a:pos x="126" y="106"/>
                </a:cxn>
                <a:cxn ang="0">
                  <a:pos x="132" y="106"/>
                </a:cxn>
                <a:cxn ang="0">
                  <a:pos x="130" y="96"/>
                </a:cxn>
                <a:cxn ang="0">
                  <a:pos x="138" y="84"/>
                </a:cxn>
                <a:cxn ang="0">
                  <a:pos x="144" y="80"/>
                </a:cxn>
                <a:cxn ang="0">
                  <a:pos x="146" y="76"/>
                </a:cxn>
                <a:cxn ang="0">
                  <a:pos x="148" y="72"/>
                </a:cxn>
                <a:cxn ang="0">
                  <a:pos x="140" y="64"/>
                </a:cxn>
                <a:cxn ang="0">
                  <a:pos x="138" y="58"/>
                </a:cxn>
                <a:cxn ang="0">
                  <a:pos x="138" y="56"/>
                </a:cxn>
                <a:cxn ang="0">
                  <a:pos x="136" y="48"/>
                </a:cxn>
                <a:cxn ang="0">
                  <a:pos x="134" y="44"/>
                </a:cxn>
                <a:cxn ang="0">
                  <a:pos x="136" y="38"/>
                </a:cxn>
                <a:cxn ang="0">
                  <a:pos x="140" y="36"/>
                </a:cxn>
                <a:cxn ang="0">
                  <a:pos x="140" y="28"/>
                </a:cxn>
                <a:cxn ang="0">
                  <a:pos x="134" y="20"/>
                </a:cxn>
                <a:cxn ang="0">
                  <a:pos x="132" y="12"/>
                </a:cxn>
                <a:cxn ang="0">
                  <a:pos x="126" y="8"/>
                </a:cxn>
                <a:cxn ang="0">
                  <a:pos x="120" y="8"/>
                </a:cxn>
                <a:cxn ang="0">
                  <a:pos x="108" y="8"/>
                </a:cxn>
                <a:cxn ang="0">
                  <a:pos x="96" y="8"/>
                </a:cxn>
                <a:cxn ang="0">
                  <a:pos x="84" y="8"/>
                </a:cxn>
                <a:cxn ang="0">
                  <a:pos x="82" y="6"/>
                </a:cxn>
                <a:cxn ang="0">
                  <a:pos x="68" y="8"/>
                </a:cxn>
                <a:cxn ang="0">
                  <a:pos x="64" y="2"/>
                </a:cxn>
                <a:cxn ang="0">
                  <a:pos x="56" y="0"/>
                </a:cxn>
                <a:cxn ang="0">
                  <a:pos x="34" y="6"/>
                </a:cxn>
                <a:cxn ang="0">
                  <a:pos x="28" y="10"/>
                </a:cxn>
                <a:cxn ang="0">
                  <a:pos x="16" y="10"/>
                </a:cxn>
                <a:cxn ang="0">
                  <a:pos x="10" y="12"/>
                </a:cxn>
                <a:cxn ang="0">
                  <a:pos x="4" y="20"/>
                </a:cxn>
                <a:cxn ang="0">
                  <a:pos x="2" y="22"/>
                </a:cxn>
                <a:cxn ang="0">
                  <a:pos x="4" y="26"/>
                </a:cxn>
                <a:cxn ang="0">
                  <a:pos x="0" y="34"/>
                </a:cxn>
                <a:cxn ang="0">
                  <a:pos x="2" y="36"/>
                </a:cxn>
                <a:cxn ang="0">
                  <a:pos x="6" y="38"/>
                </a:cxn>
                <a:cxn ang="0">
                  <a:pos x="8" y="44"/>
                </a:cxn>
                <a:cxn ang="0">
                  <a:pos x="8" y="48"/>
                </a:cxn>
                <a:cxn ang="0">
                  <a:pos x="8" y="52"/>
                </a:cxn>
                <a:cxn ang="0">
                  <a:pos x="10" y="56"/>
                </a:cxn>
                <a:cxn ang="0">
                  <a:pos x="10" y="60"/>
                </a:cxn>
                <a:cxn ang="0">
                  <a:pos x="14" y="64"/>
                </a:cxn>
                <a:cxn ang="0">
                  <a:pos x="14" y="70"/>
                </a:cxn>
                <a:cxn ang="0">
                  <a:pos x="18" y="72"/>
                </a:cxn>
                <a:cxn ang="0">
                  <a:pos x="22" y="74"/>
                </a:cxn>
                <a:cxn ang="0">
                  <a:pos x="28" y="78"/>
                </a:cxn>
                <a:cxn ang="0">
                  <a:pos x="34" y="78"/>
                </a:cxn>
                <a:cxn ang="0">
                  <a:pos x="34" y="80"/>
                </a:cxn>
                <a:cxn ang="0">
                  <a:pos x="40" y="84"/>
                </a:cxn>
                <a:cxn ang="0">
                  <a:pos x="46" y="82"/>
                </a:cxn>
                <a:cxn ang="0">
                  <a:pos x="50" y="82"/>
                </a:cxn>
                <a:cxn ang="0">
                  <a:pos x="56" y="88"/>
                </a:cxn>
                <a:cxn ang="0">
                  <a:pos x="60" y="86"/>
                </a:cxn>
                <a:cxn ang="0">
                  <a:pos x="68" y="90"/>
                </a:cxn>
                <a:cxn ang="0">
                  <a:pos x="70" y="94"/>
                </a:cxn>
                <a:cxn ang="0">
                  <a:pos x="74" y="98"/>
                </a:cxn>
                <a:cxn ang="0">
                  <a:pos x="84" y="100"/>
                </a:cxn>
                <a:cxn ang="0">
                  <a:pos x="86" y="102"/>
                </a:cxn>
                <a:cxn ang="0">
                  <a:pos x="92" y="100"/>
                </a:cxn>
                <a:cxn ang="0">
                  <a:pos x="98" y="100"/>
                </a:cxn>
              </a:cxnLst>
              <a:rect l="0" t="0" r="r" b="b"/>
              <a:pathLst>
                <a:path w="148" h="106">
                  <a:moveTo>
                    <a:pt x="102" y="102"/>
                  </a:moveTo>
                  <a:lnTo>
                    <a:pt x="102" y="100"/>
                  </a:lnTo>
                  <a:lnTo>
                    <a:pt x="104" y="100"/>
                  </a:lnTo>
                  <a:lnTo>
                    <a:pt x="106" y="100"/>
                  </a:lnTo>
                  <a:lnTo>
                    <a:pt x="108" y="98"/>
                  </a:lnTo>
                  <a:lnTo>
                    <a:pt x="110" y="98"/>
                  </a:lnTo>
                  <a:lnTo>
                    <a:pt x="112" y="98"/>
                  </a:lnTo>
                  <a:lnTo>
                    <a:pt x="114" y="98"/>
                  </a:lnTo>
                  <a:lnTo>
                    <a:pt x="114" y="100"/>
                  </a:lnTo>
                  <a:lnTo>
                    <a:pt x="116" y="100"/>
                  </a:lnTo>
                  <a:lnTo>
                    <a:pt x="116" y="102"/>
                  </a:lnTo>
                  <a:lnTo>
                    <a:pt x="118" y="102"/>
                  </a:lnTo>
                  <a:lnTo>
                    <a:pt x="120" y="104"/>
                  </a:lnTo>
                  <a:lnTo>
                    <a:pt x="122" y="104"/>
                  </a:lnTo>
                  <a:lnTo>
                    <a:pt x="124" y="104"/>
                  </a:lnTo>
                  <a:lnTo>
                    <a:pt x="126" y="104"/>
                  </a:lnTo>
                  <a:lnTo>
                    <a:pt x="126" y="106"/>
                  </a:lnTo>
                  <a:lnTo>
                    <a:pt x="128" y="106"/>
                  </a:lnTo>
                  <a:lnTo>
                    <a:pt x="130" y="106"/>
                  </a:lnTo>
                  <a:lnTo>
                    <a:pt x="132" y="106"/>
                  </a:lnTo>
                  <a:lnTo>
                    <a:pt x="130" y="104"/>
                  </a:lnTo>
                  <a:lnTo>
                    <a:pt x="128" y="102"/>
                  </a:lnTo>
                  <a:lnTo>
                    <a:pt x="128" y="98"/>
                  </a:lnTo>
                  <a:lnTo>
                    <a:pt x="130" y="96"/>
                  </a:lnTo>
                  <a:lnTo>
                    <a:pt x="130" y="94"/>
                  </a:lnTo>
                  <a:lnTo>
                    <a:pt x="132" y="92"/>
                  </a:lnTo>
                  <a:lnTo>
                    <a:pt x="134" y="90"/>
                  </a:lnTo>
                  <a:lnTo>
                    <a:pt x="136" y="88"/>
                  </a:lnTo>
                  <a:lnTo>
                    <a:pt x="136" y="86"/>
                  </a:lnTo>
                  <a:lnTo>
                    <a:pt x="138" y="84"/>
                  </a:lnTo>
                  <a:lnTo>
                    <a:pt x="140" y="82"/>
                  </a:lnTo>
                  <a:lnTo>
                    <a:pt x="142" y="82"/>
                  </a:lnTo>
                  <a:lnTo>
                    <a:pt x="144" y="80"/>
                  </a:lnTo>
                  <a:lnTo>
                    <a:pt x="146" y="80"/>
                  </a:lnTo>
                  <a:lnTo>
                    <a:pt x="148" y="80"/>
                  </a:lnTo>
                  <a:lnTo>
                    <a:pt x="146" y="78"/>
                  </a:lnTo>
                  <a:lnTo>
                    <a:pt x="146" y="76"/>
                  </a:lnTo>
                  <a:lnTo>
                    <a:pt x="144" y="76"/>
                  </a:lnTo>
                  <a:lnTo>
                    <a:pt x="146" y="74"/>
                  </a:lnTo>
                  <a:lnTo>
                    <a:pt x="148" y="72"/>
                  </a:lnTo>
                  <a:lnTo>
                    <a:pt x="146" y="72"/>
                  </a:lnTo>
                  <a:lnTo>
                    <a:pt x="144" y="70"/>
                  </a:lnTo>
                  <a:lnTo>
                    <a:pt x="144" y="68"/>
                  </a:lnTo>
                  <a:lnTo>
                    <a:pt x="142" y="68"/>
                  </a:lnTo>
                  <a:lnTo>
                    <a:pt x="142" y="66"/>
                  </a:lnTo>
                  <a:lnTo>
                    <a:pt x="140" y="64"/>
                  </a:lnTo>
                  <a:lnTo>
                    <a:pt x="138" y="64"/>
                  </a:lnTo>
                  <a:lnTo>
                    <a:pt x="138" y="62"/>
                  </a:lnTo>
                  <a:lnTo>
                    <a:pt x="138" y="60"/>
                  </a:lnTo>
                  <a:lnTo>
                    <a:pt x="138" y="58"/>
                  </a:lnTo>
                  <a:lnTo>
                    <a:pt x="138" y="56"/>
                  </a:lnTo>
                  <a:lnTo>
                    <a:pt x="138" y="54"/>
                  </a:lnTo>
                  <a:lnTo>
                    <a:pt x="138" y="52"/>
                  </a:lnTo>
                  <a:lnTo>
                    <a:pt x="138" y="50"/>
                  </a:lnTo>
                  <a:lnTo>
                    <a:pt x="136" y="48"/>
                  </a:lnTo>
                  <a:lnTo>
                    <a:pt x="134" y="48"/>
                  </a:lnTo>
                  <a:lnTo>
                    <a:pt x="132" y="46"/>
                  </a:lnTo>
                  <a:lnTo>
                    <a:pt x="132" y="44"/>
                  </a:lnTo>
                  <a:lnTo>
                    <a:pt x="130" y="44"/>
                  </a:lnTo>
                  <a:lnTo>
                    <a:pt x="132" y="44"/>
                  </a:lnTo>
                  <a:lnTo>
                    <a:pt x="134" y="44"/>
                  </a:lnTo>
                  <a:lnTo>
                    <a:pt x="136" y="42"/>
                  </a:lnTo>
                  <a:lnTo>
                    <a:pt x="136" y="40"/>
                  </a:lnTo>
                  <a:lnTo>
                    <a:pt x="136" y="38"/>
                  </a:lnTo>
                  <a:lnTo>
                    <a:pt x="138" y="38"/>
                  </a:lnTo>
                  <a:lnTo>
                    <a:pt x="140" y="38"/>
                  </a:lnTo>
                  <a:lnTo>
                    <a:pt x="140" y="36"/>
                  </a:lnTo>
                  <a:lnTo>
                    <a:pt x="142" y="34"/>
                  </a:lnTo>
                  <a:lnTo>
                    <a:pt x="142" y="32"/>
                  </a:lnTo>
                  <a:lnTo>
                    <a:pt x="140" y="30"/>
                  </a:lnTo>
                  <a:lnTo>
                    <a:pt x="140" y="28"/>
                  </a:lnTo>
                  <a:lnTo>
                    <a:pt x="138" y="28"/>
                  </a:lnTo>
                  <a:lnTo>
                    <a:pt x="138" y="26"/>
                  </a:lnTo>
                  <a:lnTo>
                    <a:pt x="136" y="24"/>
                  </a:lnTo>
                  <a:lnTo>
                    <a:pt x="136" y="22"/>
                  </a:lnTo>
                  <a:lnTo>
                    <a:pt x="134" y="20"/>
                  </a:lnTo>
                  <a:lnTo>
                    <a:pt x="134" y="18"/>
                  </a:lnTo>
                  <a:lnTo>
                    <a:pt x="132" y="16"/>
                  </a:lnTo>
                  <a:lnTo>
                    <a:pt x="132" y="14"/>
                  </a:lnTo>
                  <a:lnTo>
                    <a:pt x="132" y="12"/>
                  </a:lnTo>
                  <a:lnTo>
                    <a:pt x="132" y="10"/>
                  </a:lnTo>
                  <a:lnTo>
                    <a:pt x="130" y="10"/>
                  </a:lnTo>
                  <a:lnTo>
                    <a:pt x="128" y="10"/>
                  </a:lnTo>
                  <a:lnTo>
                    <a:pt x="126" y="8"/>
                  </a:lnTo>
                  <a:lnTo>
                    <a:pt x="122" y="8"/>
                  </a:lnTo>
                  <a:lnTo>
                    <a:pt x="120" y="8"/>
                  </a:lnTo>
                  <a:lnTo>
                    <a:pt x="118" y="8"/>
                  </a:lnTo>
                  <a:lnTo>
                    <a:pt x="116" y="8"/>
                  </a:lnTo>
                  <a:lnTo>
                    <a:pt x="114" y="8"/>
                  </a:lnTo>
                  <a:lnTo>
                    <a:pt x="112" y="8"/>
                  </a:lnTo>
                  <a:lnTo>
                    <a:pt x="110" y="8"/>
                  </a:lnTo>
                  <a:lnTo>
                    <a:pt x="108" y="8"/>
                  </a:lnTo>
                  <a:lnTo>
                    <a:pt x="106" y="8"/>
                  </a:lnTo>
                  <a:lnTo>
                    <a:pt x="102" y="8"/>
                  </a:lnTo>
                  <a:lnTo>
                    <a:pt x="100" y="8"/>
                  </a:lnTo>
                  <a:lnTo>
                    <a:pt x="98" y="8"/>
                  </a:lnTo>
                  <a:lnTo>
                    <a:pt x="96" y="8"/>
                  </a:lnTo>
                  <a:lnTo>
                    <a:pt x="94" y="8"/>
                  </a:lnTo>
                  <a:lnTo>
                    <a:pt x="92" y="8"/>
                  </a:lnTo>
                  <a:lnTo>
                    <a:pt x="88" y="8"/>
                  </a:lnTo>
                  <a:lnTo>
                    <a:pt x="86" y="8"/>
                  </a:lnTo>
                  <a:lnTo>
                    <a:pt x="84" y="8"/>
                  </a:lnTo>
                  <a:lnTo>
                    <a:pt x="82" y="8"/>
                  </a:lnTo>
                  <a:lnTo>
                    <a:pt x="82" y="6"/>
                  </a:lnTo>
                  <a:lnTo>
                    <a:pt x="80" y="8"/>
                  </a:lnTo>
                  <a:lnTo>
                    <a:pt x="78" y="8"/>
                  </a:lnTo>
                  <a:lnTo>
                    <a:pt x="74" y="8"/>
                  </a:lnTo>
                  <a:lnTo>
                    <a:pt x="72" y="8"/>
                  </a:lnTo>
                  <a:lnTo>
                    <a:pt x="70" y="8"/>
                  </a:lnTo>
                  <a:lnTo>
                    <a:pt x="68" y="8"/>
                  </a:lnTo>
                  <a:lnTo>
                    <a:pt x="66" y="8"/>
                  </a:lnTo>
                  <a:lnTo>
                    <a:pt x="66" y="6"/>
                  </a:lnTo>
                  <a:lnTo>
                    <a:pt x="64" y="4"/>
                  </a:lnTo>
                  <a:lnTo>
                    <a:pt x="64" y="2"/>
                  </a:lnTo>
                  <a:lnTo>
                    <a:pt x="62" y="2"/>
                  </a:lnTo>
                  <a:lnTo>
                    <a:pt x="62" y="0"/>
                  </a:lnTo>
                  <a:lnTo>
                    <a:pt x="60" y="0"/>
                  </a:lnTo>
                  <a:lnTo>
                    <a:pt x="58" y="0"/>
                  </a:lnTo>
                  <a:lnTo>
                    <a:pt x="56" y="0"/>
                  </a:lnTo>
                  <a:lnTo>
                    <a:pt x="52" y="0"/>
                  </a:lnTo>
                  <a:lnTo>
                    <a:pt x="50" y="0"/>
                  </a:lnTo>
                  <a:lnTo>
                    <a:pt x="48" y="0"/>
                  </a:lnTo>
                  <a:lnTo>
                    <a:pt x="44" y="2"/>
                  </a:lnTo>
                  <a:lnTo>
                    <a:pt x="42" y="4"/>
                  </a:lnTo>
                  <a:lnTo>
                    <a:pt x="38" y="4"/>
                  </a:lnTo>
                  <a:lnTo>
                    <a:pt x="36" y="6"/>
                  </a:lnTo>
                  <a:lnTo>
                    <a:pt x="34" y="6"/>
                  </a:lnTo>
                  <a:lnTo>
                    <a:pt x="32" y="8"/>
                  </a:lnTo>
                  <a:lnTo>
                    <a:pt x="30" y="8"/>
                  </a:lnTo>
                  <a:lnTo>
                    <a:pt x="28" y="8"/>
                  </a:lnTo>
                  <a:lnTo>
                    <a:pt x="28" y="10"/>
                  </a:lnTo>
                  <a:lnTo>
                    <a:pt x="26" y="10"/>
                  </a:lnTo>
                  <a:lnTo>
                    <a:pt x="24" y="10"/>
                  </a:lnTo>
                  <a:lnTo>
                    <a:pt x="22" y="10"/>
                  </a:lnTo>
                  <a:lnTo>
                    <a:pt x="20" y="10"/>
                  </a:lnTo>
                  <a:lnTo>
                    <a:pt x="18" y="10"/>
                  </a:lnTo>
                  <a:lnTo>
                    <a:pt x="16" y="10"/>
                  </a:lnTo>
                  <a:lnTo>
                    <a:pt x="16" y="12"/>
                  </a:lnTo>
                  <a:lnTo>
                    <a:pt x="14" y="12"/>
                  </a:lnTo>
                  <a:lnTo>
                    <a:pt x="12" y="12"/>
                  </a:lnTo>
                  <a:lnTo>
                    <a:pt x="10" y="12"/>
                  </a:lnTo>
                  <a:lnTo>
                    <a:pt x="8" y="14"/>
                  </a:lnTo>
                  <a:lnTo>
                    <a:pt x="6" y="14"/>
                  </a:lnTo>
                  <a:lnTo>
                    <a:pt x="6" y="16"/>
                  </a:lnTo>
                  <a:lnTo>
                    <a:pt x="4" y="16"/>
                  </a:lnTo>
                  <a:lnTo>
                    <a:pt x="4" y="18"/>
                  </a:lnTo>
                  <a:lnTo>
                    <a:pt x="4" y="20"/>
                  </a:lnTo>
                  <a:lnTo>
                    <a:pt x="4" y="22"/>
                  </a:lnTo>
                  <a:lnTo>
                    <a:pt x="2" y="20"/>
                  </a:lnTo>
                  <a:lnTo>
                    <a:pt x="2" y="22"/>
                  </a:lnTo>
                  <a:lnTo>
                    <a:pt x="2" y="24"/>
                  </a:lnTo>
                  <a:lnTo>
                    <a:pt x="4" y="24"/>
                  </a:lnTo>
                  <a:lnTo>
                    <a:pt x="4" y="26"/>
                  </a:lnTo>
                  <a:lnTo>
                    <a:pt x="6" y="28"/>
                  </a:lnTo>
                  <a:lnTo>
                    <a:pt x="6" y="30"/>
                  </a:lnTo>
                  <a:lnTo>
                    <a:pt x="4" y="30"/>
                  </a:lnTo>
                  <a:lnTo>
                    <a:pt x="4" y="32"/>
                  </a:lnTo>
                  <a:lnTo>
                    <a:pt x="2" y="32"/>
                  </a:lnTo>
                  <a:lnTo>
                    <a:pt x="0" y="34"/>
                  </a:lnTo>
                  <a:lnTo>
                    <a:pt x="0" y="36"/>
                  </a:lnTo>
                  <a:lnTo>
                    <a:pt x="2" y="36"/>
                  </a:lnTo>
                  <a:lnTo>
                    <a:pt x="2" y="38"/>
                  </a:lnTo>
                  <a:lnTo>
                    <a:pt x="2" y="36"/>
                  </a:lnTo>
                  <a:lnTo>
                    <a:pt x="4" y="36"/>
                  </a:lnTo>
                  <a:lnTo>
                    <a:pt x="4" y="38"/>
                  </a:lnTo>
                  <a:lnTo>
                    <a:pt x="4" y="40"/>
                  </a:lnTo>
                  <a:lnTo>
                    <a:pt x="4" y="38"/>
                  </a:lnTo>
                  <a:lnTo>
                    <a:pt x="6" y="38"/>
                  </a:lnTo>
                  <a:lnTo>
                    <a:pt x="8" y="40"/>
                  </a:lnTo>
                  <a:lnTo>
                    <a:pt x="8" y="42"/>
                  </a:lnTo>
                  <a:lnTo>
                    <a:pt x="8" y="44"/>
                  </a:lnTo>
                  <a:lnTo>
                    <a:pt x="6" y="44"/>
                  </a:lnTo>
                  <a:lnTo>
                    <a:pt x="6" y="46"/>
                  </a:lnTo>
                  <a:lnTo>
                    <a:pt x="8" y="46"/>
                  </a:lnTo>
                  <a:lnTo>
                    <a:pt x="8" y="48"/>
                  </a:lnTo>
                  <a:lnTo>
                    <a:pt x="8" y="50"/>
                  </a:lnTo>
                  <a:lnTo>
                    <a:pt x="10" y="50"/>
                  </a:lnTo>
                  <a:lnTo>
                    <a:pt x="8" y="52"/>
                  </a:lnTo>
                  <a:lnTo>
                    <a:pt x="8" y="54"/>
                  </a:lnTo>
                  <a:lnTo>
                    <a:pt x="6" y="54"/>
                  </a:lnTo>
                  <a:lnTo>
                    <a:pt x="6" y="56"/>
                  </a:lnTo>
                  <a:lnTo>
                    <a:pt x="8" y="56"/>
                  </a:lnTo>
                  <a:lnTo>
                    <a:pt x="10" y="56"/>
                  </a:lnTo>
                  <a:lnTo>
                    <a:pt x="10" y="58"/>
                  </a:lnTo>
                  <a:lnTo>
                    <a:pt x="10" y="60"/>
                  </a:lnTo>
                  <a:lnTo>
                    <a:pt x="10" y="62"/>
                  </a:lnTo>
                  <a:lnTo>
                    <a:pt x="10" y="60"/>
                  </a:lnTo>
                  <a:lnTo>
                    <a:pt x="12" y="60"/>
                  </a:lnTo>
                  <a:lnTo>
                    <a:pt x="14" y="60"/>
                  </a:lnTo>
                  <a:lnTo>
                    <a:pt x="14" y="62"/>
                  </a:lnTo>
                  <a:lnTo>
                    <a:pt x="14" y="64"/>
                  </a:lnTo>
                  <a:lnTo>
                    <a:pt x="12" y="64"/>
                  </a:lnTo>
                  <a:lnTo>
                    <a:pt x="14" y="64"/>
                  </a:lnTo>
                  <a:lnTo>
                    <a:pt x="14" y="66"/>
                  </a:lnTo>
                  <a:lnTo>
                    <a:pt x="14" y="68"/>
                  </a:lnTo>
                  <a:lnTo>
                    <a:pt x="14" y="70"/>
                  </a:lnTo>
                  <a:lnTo>
                    <a:pt x="16" y="70"/>
                  </a:lnTo>
                  <a:lnTo>
                    <a:pt x="18" y="70"/>
                  </a:lnTo>
                  <a:lnTo>
                    <a:pt x="18" y="72"/>
                  </a:lnTo>
                  <a:lnTo>
                    <a:pt x="18" y="74"/>
                  </a:lnTo>
                  <a:lnTo>
                    <a:pt x="20" y="72"/>
                  </a:lnTo>
                  <a:lnTo>
                    <a:pt x="22" y="72"/>
                  </a:lnTo>
                  <a:lnTo>
                    <a:pt x="22" y="74"/>
                  </a:lnTo>
                  <a:lnTo>
                    <a:pt x="24" y="74"/>
                  </a:lnTo>
                  <a:lnTo>
                    <a:pt x="26" y="74"/>
                  </a:lnTo>
                  <a:lnTo>
                    <a:pt x="26" y="76"/>
                  </a:lnTo>
                  <a:lnTo>
                    <a:pt x="28" y="76"/>
                  </a:lnTo>
                  <a:lnTo>
                    <a:pt x="28" y="78"/>
                  </a:lnTo>
                  <a:lnTo>
                    <a:pt x="30" y="78"/>
                  </a:lnTo>
                  <a:lnTo>
                    <a:pt x="32" y="78"/>
                  </a:lnTo>
                  <a:lnTo>
                    <a:pt x="34" y="76"/>
                  </a:lnTo>
                  <a:lnTo>
                    <a:pt x="34" y="78"/>
                  </a:lnTo>
                  <a:lnTo>
                    <a:pt x="36" y="78"/>
                  </a:lnTo>
                  <a:lnTo>
                    <a:pt x="34" y="80"/>
                  </a:lnTo>
                  <a:lnTo>
                    <a:pt x="32" y="80"/>
                  </a:lnTo>
                  <a:lnTo>
                    <a:pt x="34" y="80"/>
                  </a:lnTo>
                  <a:lnTo>
                    <a:pt x="34" y="82"/>
                  </a:lnTo>
                  <a:lnTo>
                    <a:pt x="36" y="82"/>
                  </a:lnTo>
                  <a:lnTo>
                    <a:pt x="36" y="84"/>
                  </a:lnTo>
                  <a:lnTo>
                    <a:pt x="38" y="84"/>
                  </a:lnTo>
                  <a:lnTo>
                    <a:pt x="40" y="84"/>
                  </a:lnTo>
                  <a:lnTo>
                    <a:pt x="42" y="84"/>
                  </a:lnTo>
                  <a:lnTo>
                    <a:pt x="44" y="84"/>
                  </a:lnTo>
                  <a:lnTo>
                    <a:pt x="44" y="82"/>
                  </a:lnTo>
                  <a:lnTo>
                    <a:pt x="46" y="82"/>
                  </a:lnTo>
                  <a:lnTo>
                    <a:pt x="48" y="82"/>
                  </a:lnTo>
                  <a:lnTo>
                    <a:pt x="50" y="82"/>
                  </a:lnTo>
                  <a:lnTo>
                    <a:pt x="50" y="84"/>
                  </a:lnTo>
                  <a:lnTo>
                    <a:pt x="52" y="84"/>
                  </a:lnTo>
                  <a:lnTo>
                    <a:pt x="54" y="84"/>
                  </a:lnTo>
                  <a:lnTo>
                    <a:pt x="56" y="86"/>
                  </a:lnTo>
                  <a:lnTo>
                    <a:pt x="56" y="88"/>
                  </a:lnTo>
                  <a:lnTo>
                    <a:pt x="58" y="88"/>
                  </a:lnTo>
                  <a:lnTo>
                    <a:pt x="60" y="86"/>
                  </a:lnTo>
                  <a:lnTo>
                    <a:pt x="60" y="88"/>
                  </a:lnTo>
                  <a:lnTo>
                    <a:pt x="62" y="90"/>
                  </a:lnTo>
                  <a:lnTo>
                    <a:pt x="64" y="90"/>
                  </a:lnTo>
                  <a:lnTo>
                    <a:pt x="66" y="90"/>
                  </a:lnTo>
                  <a:lnTo>
                    <a:pt x="68" y="90"/>
                  </a:lnTo>
                  <a:lnTo>
                    <a:pt x="68" y="92"/>
                  </a:lnTo>
                  <a:lnTo>
                    <a:pt x="68" y="94"/>
                  </a:lnTo>
                  <a:lnTo>
                    <a:pt x="70" y="94"/>
                  </a:lnTo>
                  <a:lnTo>
                    <a:pt x="70" y="96"/>
                  </a:lnTo>
                  <a:lnTo>
                    <a:pt x="72" y="96"/>
                  </a:lnTo>
                  <a:lnTo>
                    <a:pt x="72" y="98"/>
                  </a:lnTo>
                  <a:lnTo>
                    <a:pt x="74" y="98"/>
                  </a:lnTo>
                  <a:lnTo>
                    <a:pt x="76" y="98"/>
                  </a:lnTo>
                  <a:lnTo>
                    <a:pt x="80" y="96"/>
                  </a:lnTo>
                  <a:lnTo>
                    <a:pt x="82" y="96"/>
                  </a:lnTo>
                  <a:lnTo>
                    <a:pt x="82" y="98"/>
                  </a:lnTo>
                  <a:lnTo>
                    <a:pt x="84" y="98"/>
                  </a:lnTo>
                  <a:lnTo>
                    <a:pt x="84" y="100"/>
                  </a:lnTo>
                  <a:lnTo>
                    <a:pt x="86" y="100"/>
                  </a:lnTo>
                  <a:lnTo>
                    <a:pt x="86" y="102"/>
                  </a:lnTo>
                  <a:lnTo>
                    <a:pt x="88" y="102"/>
                  </a:lnTo>
                  <a:lnTo>
                    <a:pt x="90" y="102"/>
                  </a:lnTo>
                  <a:lnTo>
                    <a:pt x="92" y="102"/>
                  </a:lnTo>
                  <a:lnTo>
                    <a:pt x="92" y="100"/>
                  </a:lnTo>
                  <a:lnTo>
                    <a:pt x="94" y="100"/>
                  </a:lnTo>
                  <a:lnTo>
                    <a:pt x="96" y="100"/>
                  </a:lnTo>
                  <a:lnTo>
                    <a:pt x="98" y="100"/>
                  </a:lnTo>
                  <a:lnTo>
                    <a:pt x="100" y="100"/>
                  </a:lnTo>
                  <a:lnTo>
                    <a:pt x="102" y="102"/>
                  </a:lnTo>
                  <a:close/>
                </a:path>
              </a:pathLst>
            </a:custGeom>
            <a:grpFill/>
            <a:ln w="3175">
              <a:solidFill>
                <a:schemeClr val="bg1"/>
              </a:solidFill>
              <a:round/>
              <a:headEnd/>
              <a:tailEnd/>
            </a:ln>
          </p:spPr>
          <p:txBody>
            <a:bodyPr/>
            <a:lstStyle/>
            <a:p>
              <a:endParaRPr lang="en-US" dirty="0"/>
            </a:p>
          </p:txBody>
        </p:sp>
        <p:sp>
          <p:nvSpPr>
            <p:cNvPr id="786" name="Freeform 107"/>
            <p:cNvSpPr>
              <a:spLocks noChangeAspect="1"/>
            </p:cNvSpPr>
            <p:nvPr/>
          </p:nvSpPr>
          <p:spPr bwMode="auto">
            <a:xfrm>
              <a:off x="2793" y="1362"/>
              <a:ext cx="134" cy="140"/>
            </a:xfrm>
            <a:custGeom>
              <a:avLst/>
              <a:gdLst/>
              <a:ahLst/>
              <a:cxnLst>
                <a:cxn ang="0">
                  <a:pos x="12" y="106"/>
                </a:cxn>
                <a:cxn ang="0">
                  <a:pos x="22" y="106"/>
                </a:cxn>
                <a:cxn ang="0">
                  <a:pos x="28" y="106"/>
                </a:cxn>
                <a:cxn ang="0">
                  <a:pos x="28" y="114"/>
                </a:cxn>
                <a:cxn ang="0">
                  <a:pos x="22" y="126"/>
                </a:cxn>
                <a:cxn ang="0">
                  <a:pos x="28" y="136"/>
                </a:cxn>
                <a:cxn ang="0">
                  <a:pos x="36" y="134"/>
                </a:cxn>
                <a:cxn ang="0">
                  <a:pos x="42" y="132"/>
                </a:cxn>
                <a:cxn ang="0">
                  <a:pos x="50" y="134"/>
                </a:cxn>
                <a:cxn ang="0">
                  <a:pos x="54" y="138"/>
                </a:cxn>
                <a:cxn ang="0">
                  <a:pos x="66" y="138"/>
                </a:cxn>
                <a:cxn ang="0">
                  <a:pos x="70" y="136"/>
                </a:cxn>
                <a:cxn ang="0">
                  <a:pos x="84" y="136"/>
                </a:cxn>
                <a:cxn ang="0">
                  <a:pos x="94" y="134"/>
                </a:cxn>
                <a:cxn ang="0">
                  <a:pos x="102" y="138"/>
                </a:cxn>
                <a:cxn ang="0">
                  <a:pos x="104" y="130"/>
                </a:cxn>
                <a:cxn ang="0">
                  <a:pos x="106" y="124"/>
                </a:cxn>
                <a:cxn ang="0">
                  <a:pos x="110" y="118"/>
                </a:cxn>
                <a:cxn ang="0">
                  <a:pos x="116" y="114"/>
                </a:cxn>
                <a:cxn ang="0">
                  <a:pos x="108" y="106"/>
                </a:cxn>
                <a:cxn ang="0">
                  <a:pos x="104" y="102"/>
                </a:cxn>
                <a:cxn ang="0">
                  <a:pos x="98" y="98"/>
                </a:cxn>
                <a:cxn ang="0">
                  <a:pos x="96" y="92"/>
                </a:cxn>
                <a:cxn ang="0">
                  <a:pos x="92" y="86"/>
                </a:cxn>
                <a:cxn ang="0">
                  <a:pos x="96" y="82"/>
                </a:cxn>
                <a:cxn ang="0">
                  <a:pos x="104" y="82"/>
                </a:cxn>
                <a:cxn ang="0">
                  <a:pos x="110" y="80"/>
                </a:cxn>
                <a:cxn ang="0">
                  <a:pos x="118" y="76"/>
                </a:cxn>
                <a:cxn ang="0">
                  <a:pos x="126" y="72"/>
                </a:cxn>
                <a:cxn ang="0">
                  <a:pos x="132" y="66"/>
                </a:cxn>
                <a:cxn ang="0">
                  <a:pos x="130" y="62"/>
                </a:cxn>
                <a:cxn ang="0">
                  <a:pos x="126" y="56"/>
                </a:cxn>
                <a:cxn ang="0">
                  <a:pos x="126" y="48"/>
                </a:cxn>
                <a:cxn ang="0">
                  <a:pos x="124" y="40"/>
                </a:cxn>
                <a:cxn ang="0">
                  <a:pos x="120" y="36"/>
                </a:cxn>
                <a:cxn ang="0">
                  <a:pos x="122" y="26"/>
                </a:cxn>
                <a:cxn ang="0">
                  <a:pos x="116" y="20"/>
                </a:cxn>
                <a:cxn ang="0">
                  <a:pos x="108" y="14"/>
                </a:cxn>
                <a:cxn ang="0">
                  <a:pos x="94" y="10"/>
                </a:cxn>
                <a:cxn ang="0">
                  <a:pos x="80" y="14"/>
                </a:cxn>
                <a:cxn ang="0">
                  <a:pos x="72" y="16"/>
                </a:cxn>
                <a:cxn ang="0">
                  <a:pos x="70" y="10"/>
                </a:cxn>
                <a:cxn ang="0">
                  <a:pos x="58" y="4"/>
                </a:cxn>
                <a:cxn ang="0">
                  <a:pos x="48" y="2"/>
                </a:cxn>
                <a:cxn ang="0">
                  <a:pos x="46" y="8"/>
                </a:cxn>
                <a:cxn ang="0">
                  <a:pos x="46" y="18"/>
                </a:cxn>
                <a:cxn ang="0">
                  <a:pos x="44" y="18"/>
                </a:cxn>
                <a:cxn ang="0">
                  <a:pos x="38" y="26"/>
                </a:cxn>
                <a:cxn ang="0">
                  <a:pos x="28" y="22"/>
                </a:cxn>
                <a:cxn ang="0">
                  <a:pos x="20" y="30"/>
                </a:cxn>
                <a:cxn ang="0">
                  <a:pos x="22" y="34"/>
                </a:cxn>
                <a:cxn ang="0">
                  <a:pos x="16" y="40"/>
                </a:cxn>
                <a:cxn ang="0">
                  <a:pos x="14" y="46"/>
                </a:cxn>
                <a:cxn ang="0">
                  <a:pos x="12" y="54"/>
                </a:cxn>
                <a:cxn ang="0">
                  <a:pos x="6" y="58"/>
                </a:cxn>
                <a:cxn ang="0">
                  <a:pos x="2" y="60"/>
                </a:cxn>
                <a:cxn ang="0">
                  <a:pos x="0" y="70"/>
                </a:cxn>
                <a:cxn ang="0">
                  <a:pos x="2" y="78"/>
                </a:cxn>
                <a:cxn ang="0">
                  <a:pos x="2" y="86"/>
                </a:cxn>
                <a:cxn ang="0">
                  <a:pos x="8" y="96"/>
                </a:cxn>
              </a:cxnLst>
              <a:rect l="0" t="0" r="r" b="b"/>
              <a:pathLst>
                <a:path w="134" h="140">
                  <a:moveTo>
                    <a:pt x="6" y="98"/>
                  </a:moveTo>
                  <a:lnTo>
                    <a:pt x="6" y="98"/>
                  </a:lnTo>
                  <a:lnTo>
                    <a:pt x="6" y="100"/>
                  </a:lnTo>
                  <a:lnTo>
                    <a:pt x="8" y="100"/>
                  </a:lnTo>
                  <a:lnTo>
                    <a:pt x="8" y="102"/>
                  </a:lnTo>
                  <a:lnTo>
                    <a:pt x="8" y="104"/>
                  </a:lnTo>
                  <a:lnTo>
                    <a:pt x="8" y="106"/>
                  </a:lnTo>
                  <a:lnTo>
                    <a:pt x="10" y="106"/>
                  </a:lnTo>
                  <a:lnTo>
                    <a:pt x="12" y="106"/>
                  </a:lnTo>
                  <a:lnTo>
                    <a:pt x="14" y="106"/>
                  </a:lnTo>
                  <a:lnTo>
                    <a:pt x="16" y="106"/>
                  </a:lnTo>
                  <a:lnTo>
                    <a:pt x="18" y="106"/>
                  </a:lnTo>
                  <a:lnTo>
                    <a:pt x="20" y="106"/>
                  </a:lnTo>
                  <a:lnTo>
                    <a:pt x="22" y="106"/>
                  </a:lnTo>
                  <a:lnTo>
                    <a:pt x="22" y="108"/>
                  </a:lnTo>
                  <a:lnTo>
                    <a:pt x="24" y="108"/>
                  </a:lnTo>
                  <a:lnTo>
                    <a:pt x="26" y="108"/>
                  </a:lnTo>
                  <a:lnTo>
                    <a:pt x="26" y="106"/>
                  </a:lnTo>
                  <a:lnTo>
                    <a:pt x="28" y="106"/>
                  </a:lnTo>
                  <a:lnTo>
                    <a:pt x="30" y="108"/>
                  </a:lnTo>
                  <a:lnTo>
                    <a:pt x="32" y="108"/>
                  </a:lnTo>
                  <a:lnTo>
                    <a:pt x="32" y="110"/>
                  </a:lnTo>
                  <a:lnTo>
                    <a:pt x="32" y="112"/>
                  </a:lnTo>
                  <a:lnTo>
                    <a:pt x="30" y="112"/>
                  </a:lnTo>
                  <a:lnTo>
                    <a:pt x="28" y="114"/>
                  </a:lnTo>
                  <a:lnTo>
                    <a:pt x="26" y="114"/>
                  </a:lnTo>
                  <a:lnTo>
                    <a:pt x="26" y="116"/>
                  </a:lnTo>
                  <a:lnTo>
                    <a:pt x="26" y="118"/>
                  </a:lnTo>
                  <a:lnTo>
                    <a:pt x="26" y="120"/>
                  </a:lnTo>
                  <a:lnTo>
                    <a:pt x="24" y="120"/>
                  </a:lnTo>
                  <a:lnTo>
                    <a:pt x="24" y="122"/>
                  </a:lnTo>
                  <a:lnTo>
                    <a:pt x="22" y="126"/>
                  </a:lnTo>
                  <a:lnTo>
                    <a:pt x="22" y="128"/>
                  </a:lnTo>
                  <a:lnTo>
                    <a:pt x="22" y="130"/>
                  </a:lnTo>
                  <a:lnTo>
                    <a:pt x="22" y="132"/>
                  </a:lnTo>
                  <a:lnTo>
                    <a:pt x="22" y="134"/>
                  </a:lnTo>
                  <a:lnTo>
                    <a:pt x="22" y="136"/>
                  </a:lnTo>
                  <a:lnTo>
                    <a:pt x="24" y="136"/>
                  </a:lnTo>
                  <a:lnTo>
                    <a:pt x="26" y="136"/>
                  </a:lnTo>
                  <a:lnTo>
                    <a:pt x="28" y="136"/>
                  </a:lnTo>
                  <a:lnTo>
                    <a:pt x="30" y="136"/>
                  </a:lnTo>
                  <a:lnTo>
                    <a:pt x="32" y="136"/>
                  </a:lnTo>
                  <a:lnTo>
                    <a:pt x="34" y="134"/>
                  </a:lnTo>
                  <a:lnTo>
                    <a:pt x="36" y="134"/>
                  </a:lnTo>
                  <a:lnTo>
                    <a:pt x="36" y="136"/>
                  </a:lnTo>
                  <a:lnTo>
                    <a:pt x="36" y="134"/>
                  </a:lnTo>
                  <a:lnTo>
                    <a:pt x="36" y="132"/>
                  </a:lnTo>
                  <a:lnTo>
                    <a:pt x="36" y="130"/>
                  </a:lnTo>
                  <a:lnTo>
                    <a:pt x="38" y="130"/>
                  </a:lnTo>
                  <a:lnTo>
                    <a:pt x="40" y="132"/>
                  </a:lnTo>
                  <a:lnTo>
                    <a:pt x="42" y="132"/>
                  </a:lnTo>
                  <a:lnTo>
                    <a:pt x="44" y="132"/>
                  </a:lnTo>
                  <a:lnTo>
                    <a:pt x="46" y="132"/>
                  </a:lnTo>
                  <a:lnTo>
                    <a:pt x="46" y="134"/>
                  </a:lnTo>
                  <a:lnTo>
                    <a:pt x="48" y="134"/>
                  </a:lnTo>
                  <a:lnTo>
                    <a:pt x="50" y="134"/>
                  </a:lnTo>
                  <a:lnTo>
                    <a:pt x="50" y="136"/>
                  </a:lnTo>
                  <a:lnTo>
                    <a:pt x="52" y="136"/>
                  </a:lnTo>
                  <a:lnTo>
                    <a:pt x="52" y="138"/>
                  </a:lnTo>
                  <a:lnTo>
                    <a:pt x="54" y="138"/>
                  </a:lnTo>
                  <a:lnTo>
                    <a:pt x="54" y="136"/>
                  </a:lnTo>
                  <a:lnTo>
                    <a:pt x="56" y="136"/>
                  </a:lnTo>
                  <a:lnTo>
                    <a:pt x="58" y="136"/>
                  </a:lnTo>
                  <a:lnTo>
                    <a:pt x="60" y="138"/>
                  </a:lnTo>
                  <a:lnTo>
                    <a:pt x="62" y="140"/>
                  </a:lnTo>
                  <a:lnTo>
                    <a:pt x="64" y="140"/>
                  </a:lnTo>
                  <a:lnTo>
                    <a:pt x="66" y="138"/>
                  </a:lnTo>
                  <a:lnTo>
                    <a:pt x="66" y="136"/>
                  </a:lnTo>
                  <a:lnTo>
                    <a:pt x="66" y="134"/>
                  </a:lnTo>
                  <a:lnTo>
                    <a:pt x="68" y="134"/>
                  </a:lnTo>
                  <a:lnTo>
                    <a:pt x="70" y="136"/>
                  </a:lnTo>
                  <a:lnTo>
                    <a:pt x="72" y="138"/>
                  </a:lnTo>
                  <a:lnTo>
                    <a:pt x="74" y="138"/>
                  </a:lnTo>
                  <a:lnTo>
                    <a:pt x="74" y="140"/>
                  </a:lnTo>
                  <a:lnTo>
                    <a:pt x="76" y="140"/>
                  </a:lnTo>
                  <a:lnTo>
                    <a:pt x="78" y="140"/>
                  </a:lnTo>
                  <a:lnTo>
                    <a:pt x="78" y="138"/>
                  </a:lnTo>
                  <a:lnTo>
                    <a:pt x="80" y="138"/>
                  </a:lnTo>
                  <a:lnTo>
                    <a:pt x="82" y="138"/>
                  </a:lnTo>
                  <a:lnTo>
                    <a:pt x="82" y="136"/>
                  </a:lnTo>
                  <a:lnTo>
                    <a:pt x="84" y="136"/>
                  </a:lnTo>
                  <a:lnTo>
                    <a:pt x="86" y="136"/>
                  </a:lnTo>
                  <a:lnTo>
                    <a:pt x="88" y="136"/>
                  </a:lnTo>
                  <a:lnTo>
                    <a:pt x="90" y="134"/>
                  </a:lnTo>
                  <a:lnTo>
                    <a:pt x="92" y="134"/>
                  </a:lnTo>
                  <a:lnTo>
                    <a:pt x="92" y="132"/>
                  </a:lnTo>
                  <a:lnTo>
                    <a:pt x="94" y="134"/>
                  </a:lnTo>
                  <a:lnTo>
                    <a:pt x="96" y="134"/>
                  </a:lnTo>
                  <a:lnTo>
                    <a:pt x="98" y="134"/>
                  </a:lnTo>
                  <a:lnTo>
                    <a:pt x="100" y="134"/>
                  </a:lnTo>
                  <a:lnTo>
                    <a:pt x="100" y="136"/>
                  </a:lnTo>
                  <a:lnTo>
                    <a:pt x="102" y="138"/>
                  </a:lnTo>
                  <a:lnTo>
                    <a:pt x="104" y="138"/>
                  </a:lnTo>
                  <a:lnTo>
                    <a:pt x="104" y="136"/>
                  </a:lnTo>
                  <a:lnTo>
                    <a:pt x="104" y="134"/>
                  </a:lnTo>
                  <a:lnTo>
                    <a:pt x="104" y="132"/>
                  </a:lnTo>
                  <a:lnTo>
                    <a:pt x="104" y="130"/>
                  </a:lnTo>
                  <a:lnTo>
                    <a:pt x="102" y="130"/>
                  </a:lnTo>
                  <a:lnTo>
                    <a:pt x="102" y="128"/>
                  </a:lnTo>
                  <a:lnTo>
                    <a:pt x="100" y="128"/>
                  </a:lnTo>
                  <a:lnTo>
                    <a:pt x="102" y="128"/>
                  </a:lnTo>
                  <a:lnTo>
                    <a:pt x="102" y="126"/>
                  </a:lnTo>
                  <a:lnTo>
                    <a:pt x="104" y="124"/>
                  </a:lnTo>
                  <a:lnTo>
                    <a:pt x="106" y="124"/>
                  </a:lnTo>
                  <a:lnTo>
                    <a:pt x="108" y="124"/>
                  </a:lnTo>
                  <a:lnTo>
                    <a:pt x="110" y="124"/>
                  </a:lnTo>
                  <a:lnTo>
                    <a:pt x="112" y="124"/>
                  </a:lnTo>
                  <a:lnTo>
                    <a:pt x="112" y="122"/>
                  </a:lnTo>
                  <a:lnTo>
                    <a:pt x="112" y="120"/>
                  </a:lnTo>
                  <a:lnTo>
                    <a:pt x="110" y="118"/>
                  </a:lnTo>
                  <a:lnTo>
                    <a:pt x="112" y="118"/>
                  </a:lnTo>
                  <a:lnTo>
                    <a:pt x="114" y="118"/>
                  </a:lnTo>
                  <a:lnTo>
                    <a:pt x="114" y="116"/>
                  </a:lnTo>
                  <a:lnTo>
                    <a:pt x="116" y="114"/>
                  </a:lnTo>
                  <a:lnTo>
                    <a:pt x="116" y="112"/>
                  </a:lnTo>
                  <a:lnTo>
                    <a:pt x="116" y="110"/>
                  </a:lnTo>
                  <a:lnTo>
                    <a:pt x="114" y="108"/>
                  </a:lnTo>
                  <a:lnTo>
                    <a:pt x="112" y="108"/>
                  </a:lnTo>
                  <a:lnTo>
                    <a:pt x="110" y="108"/>
                  </a:lnTo>
                  <a:lnTo>
                    <a:pt x="108" y="106"/>
                  </a:lnTo>
                  <a:lnTo>
                    <a:pt x="106" y="106"/>
                  </a:lnTo>
                  <a:lnTo>
                    <a:pt x="106" y="104"/>
                  </a:lnTo>
                  <a:lnTo>
                    <a:pt x="104" y="102"/>
                  </a:lnTo>
                  <a:lnTo>
                    <a:pt x="102" y="102"/>
                  </a:lnTo>
                  <a:lnTo>
                    <a:pt x="100" y="102"/>
                  </a:lnTo>
                  <a:lnTo>
                    <a:pt x="98" y="102"/>
                  </a:lnTo>
                  <a:lnTo>
                    <a:pt x="100" y="102"/>
                  </a:lnTo>
                  <a:lnTo>
                    <a:pt x="100" y="100"/>
                  </a:lnTo>
                  <a:lnTo>
                    <a:pt x="98" y="100"/>
                  </a:lnTo>
                  <a:lnTo>
                    <a:pt x="98" y="98"/>
                  </a:lnTo>
                  <a:lnTo>
                    <a:pt x="96" y="98"/>
                  </a:lnTo>
                  <a:lnTo>
                    <a:pt x="96" y="96"/>
                  </a:lnTo>
                  <a:lnTo>
                    <a:pt x="94" y="94"/>
                  </a:lnTo>
                  <a:lnTo>
                    <a:pt x="94" y="92"/>
                  </a:lnTo>
                  <a:lnTo>
                    <a:pt x="96" y="92"/>
                  </a:lnTo>
                  <a:lnTo>
                    <a:pt x="96" y="90"/>
                  </a:lnTo>
                  <a:lnTo>
                    <a:pt x="94" y="90"/>
                  </a:lnTo>
                  <a:lnTo>
                    <a:pt x="94" y="88"/>
                  </a:lnTo>
                  <a:lnTo>
                    <a:pt x="92" y="88"/>
                  </a:lnTo>
                  <a:lnTo>
                    <a:pt x="92" y="86"/>
                  </a:lnTo>
                  <a:lnTo>
                    <a:pt x="92" y="84"/>
                  </a:lnTo>
                  <a:lnTo>
                    <a:pt x="94" y="84"/>
                  </a:lnTo>
                  <a:lnTo>
                    <a:pt x="94" y="86"/>
                  </a:lnTo>
                  <a:lnTo>
                    <a:pt x="94" y="84"/>
                  </a:lnTo>
                  <a:lnTo>
                    <a:pt x="94" y="82"/>
                  </a:lnTo>
                  <a:lnTo>
                    <a:pt x="96" y="82"/>
                  </a:lnTo>
                  <a:lnTo>
                    <a:pt x="98" y="82"/>
                  </a:lnTo>
                  <a:lnTo>
                    <a:pt x="100" y="82"/>
                  </a:lnTo>
                  <a:lnTo>
                    <a:pt x="102" y="82"/>
                  </a:lnTo>
                  <a:lnTo>
                    <a:pt x="104" y="82"/>
                  </a:lnTo>
                  <a:lnTo>
                    <a:pt x="106" y="82"/>
                  </a:lnTo>
                  <a:lnTo>
                    <a:pt x="106" y="80"/>
                  </a:lnTo>
                  <a:lnTo>
                    <a:pt x="108" y="80"/>
                  </a:lnTo>
                  <a:lnTo>
                    <a:pt x="110" y="80"/>
                  </a:lnTo>
                  <a:lnTo>
                    <a:pt x="112" y="78"/>
                  </a:lnTo>
                  <a:lnTo>
                    <a:pt x="114" y="78"/>
                  </a:lnTo>
                  <a:lnTo>
                    <a:pt x="116" y="78"/>
                  </a:lnTo>
                  <a:lnTo>
                    <a:pt x="118" y="78"/>
                  </a:lnTo>
                  <a:lnTo>
                    <a:pt x="118" y="76"/>
                  </a:lnTo>
                  <a:lnTo>
                    <a:pt x="120" y="76"/>
                  </a:lnTo>
                  <a:lnTo>
                    <a:pt x="120" y="74"/>
                  </a:lnTo>
                  <a:lnTo>
                    <a:pt x="122" y="74"/>
                  </a:lnTo>
                  <a:lnTo>
                    <a:pt x="122" y="72"/>
                  </a:lnTo>
                  <a:lnTo>
                    <a:pt x="124" y="72"/>
                  </a:lnTo>
                  <a:lnTo>
                    <a:pt x="124" y="70"/>
                  </a:lnTo>
                  <a:lnTo>
                    <a:pt x="126" y="72"/>
                  </a:lnTo>
                  <a:lnTo>
                    <a:pt x="128" y="74"/>
                  </a:lnTo>
                  <a:lnTo>
                    <a:pt x="130" y="74"/>
                  </a:lnTo>
                  <a:lnTo>
                    <a:pt x="132" y="72"/>
                  </a:lnTo>
                  <a:lnTo>
                    <a:pt x="132" y="70"/>
                  </a:lnTo>
                  <a:lnTo>
                    <a:pt x="134" y="68"/>
                  </a:lnTo>
                  <a:lnTo>
                    <a:pt x="132" y="68"/>
                  </a:lnTo>
                  <a:lnTo>
                    <a:pt x="132" y="66"/>
                  </a:lnTo>
                  <a:lnTo>
                    <a:pt x="132" y="64"/>
                  </a:lnTo>
                  <a:lnTo>
                    <a:pt x="132" y="62"/>
                  </a:lnTo>
                  <a:lnTo>
                    <a:pt x="130" y="62"/>
                  </a:lnTo>
                  <a:lnTo>
                    <a:pt x="130" y="64"/>
                  </a:lnTo>
                  <a:lnTo>
                    <a:pt x="130" y="62"/>
                  </a:lnTo>
                  <a:lnTo>
                    <a:pt x="130" y="60"/>
                  </a:lnTo>
                  <a:lnTo>
                    <a:pt x="130" y="58"/>
                  </a:lnTo>
                  <a:lnTo>
                    <a:pt x="128" y="58"/>
                  </a:lnTo>
                  <a:lnTo>
                    <a:pt x="126" y="58"/>
                  </a:lnTo>
                  <a:lnTo>
                    <a:pt x="126" y="56"/>
                  </a:lnTo>
                  <a:lnTo>
                    <a:pt x="128" y="54"/>
                  </a:lnTo>
                  <a:lnTo>
                    <a:pt x="128" y="52"/>
                  </a:lnTo>
                  <a:lnTo>
                    <a:pt x="130" y="52"/>
                  </a:lnTo>
                  <a:lnTo>
                    <a:pt x="128" y="52"/>
                  </a:lnTo>
                  <a:lnTo>
                    <a:pt x="128" y="50"/>
                  </a:lnTo>
                  <a:lnTo>
                    <a:pt x="128" y="48"/>
                  </a:lnTo>
                  <a:lnTo>
                    <a:pt x="126" y="48"/>
                  </a:lnTo>
                  <a:lnTo>
                    <a:pt x="126" y="46"/>
                  </a:lnTo>
                  <a:lnTo>
                    <a:pt x="128" y="44"/>
                  </a:lnTo>
                  <a:lnTo>
                    <a:pt x="126" y="42"/>
                  </a:lnTo>
                  <a:lnTo>
                    <a:pt x="126" y="40"/>
                  </a:lnTo>
                  <a:lnTo>
                    <a:pt x="124" y="40"/>
                  </a:lnTo>
                  <a:lnTo>
                    <a:pt x="122" y="40"/>
                  </a:lnTo>
                  <a:lnTo>
                    <a:pt x="122" y="38"/>
                  </a:lnTo>
                  <a:lnTo>
                    <a:pt x="120" y="38"/>
                  </a:lnTo>
                  <a:lnTo>
                    <a:pt x="120" y="36"/>
                  </a:lnTo>
                  <a:lnTo>
                    <a:pt x="120" y="34"/>
                  </a:lnTo>
                  <a:lnTo>
                    <a:pt x="122" y="34"/>
                  </a:lnTo>
                  <a:lnTo>
                    <a:pt x="124" y="34"/>
                  </a:lnTo>
                  <a:lnTo>
                    <a:pt x="124" y="32"/>
                  </a:lnTo>
                  <a:lnTo>
                    <a:pt x="124" y="30"/>
                  </a:lnTo>
                  <a:lnTo>
                    <a:pt x="124" y="28"/>
                  </a:lnTo>
                  <a:lnTo>
                    <a:pt x="122" y="26"/>
                  </a:lnTo>
                  <a:lnTo>
                    <a:pt x="122" y="24"/>
                  </a:lnTo>
                  <a:lnTo>
                    <a:pt x="120" y="22"/>
                  </a:lnTo>
                  <a:lnTo>
                    <a:pt x="118" y="20"/>
                  </a:lnTo>
                  <a:lnTo>
                    <a:pt x="116" y="20"/>
                  </a:lnTo>
                  <a:lnTo>
                    <a:pt x="116" y="18"/>
                  </a:lnTo>
                  <a:lnTo>
                    <a:pt x="116" y="16"/>
                  </a:lnTo>
                  <a:lnTo>
                    <a:pt x="114" y="16"/>
                  </a:lnTo>
                  <a:lnTo>
                    <a:pt x="114" y="14"/>
                  </a:lnTo>
                  <a:lnTo>
                    <a:pt x="112" y="14"/>
                  </a:lnTo>
                  <a:lnTo>
                    <a:pt x="110" y="14"/>
                  </a:lnTo>
                  <a:lnTo>
                    <a:pt x="108" y="14"/>
                  </a:lnTo>
                  <a:lnTo>
                    <a:pt x="106" y="12"/>
                  </a:lnTo>
                  <a:lnTo>
                    <a:pt x="104" y="12"/>
                  </a:lnTo>
                  <a:lnTo>
                    <a:pt x="102" y="10"/>
                  </a:lnTo>
                  <a:lnTo>
                    <a:pt x="100" y="10"/>
                  </a:lnTo>
                  <a:lnTo>
                    <a:pt x="98" y="10"/>
                  </a:lnTo>
                  <a:lnTo>
                    <a:pt x="96" y="10"/>
                  </a:lnTo>
                  <a:lnTo>
                    <a:pt x="94" y="10"/>
                  </a:lnTo>
                  <a:lnTo>
                    <a:pt x="92" y="10"/>
                  </a:lnTo>
                  <a:lnTo>
                    <a:pt x="92" y="12"/>
                  </a:lnTo>
                  <a:lnTo>
                    <a:pt x="88" y="12"/>
                  </a:lnTo>
                  <a:lnTo>
                    <a:pt x="86" y="12"/>
                  </a:lnTo>
                  <a:lnTo>
                    <a:pt x="84" y="12"/>
                  </a:lnTo>
                  <a:lnTo>
                    <a:pt x="82" y="12"/>
                  </a:lnTo>
                  <a:lnTo>
                    <a:pt x="80" y="12"/>
                  </a:lnTo>
                  <a:lnTo>
                    <a:pt x="80" y="14"/>
                  </a:lnTo>
                  <a:lnTo>
                    <a:pt x="80" y="16"/>
                  </a:lnTo>
                  <a:lnTo>
                    <a:pt x="78" y="16"/>
                  </a:lnTo>
                  <a:lnTo>
                    <a:pt x="76" y="16"/>
                  </a:lnTo>
                  <a:lnTo>
                    <a:pt x="74" y="16"/>
                  </a:lnTo>
                  <a:lnTo>
                    <a:pt x="72" y="16"/>
                  </a:lnTo>
                  <a:lnTo>
                    <a:pt x="72" y="14"/>
                  </a:lnTo>
                  <a:lnTo>
                    <a:pt x="72" y="12"/>
                  </a:lnTo>
                  <a:lnTo>
                    <a:pt x="74" y="10"/>
                  </a:lnTo>
                  <a:lnTo>
                    <a:pt x="74" y="8"/>
                  </a:lnTo>
                  <a:lnTo>
                    <a:pt x="72" y="8"/>
                  </a:lnTo>
                  <a:lnTo>
                    <a:pt x="70" y="10"/>
                  </a:lnTo>
                  <a:lnTo>
                    <a:pt x="68" y="10"/>
                  </a:lnTo>
                  <a:lnTo>
                    <a:pt x="64" y="8"/>
                  </a:lnTo>
                  <a:lnTo>
                    <a:pt x="62" y="8"/>
                  </a:lnTo>
                  <a:lnTo>
                    <a:pt x="60" y="8"/>
                  </a:lnTo>
                  <a:lnTo>
                    <a:pt x="58" y="6"/>
                  </a:lnTo>
                  <a:lnTo>
                    <a:pt x="58" y="4"/>
                  </a:lnTo>
                  <a:lnTo>
                    <a:pt x="56" y="2"/>
                  </a:lnTo>
                  <a:lnTo>
                    <a:pt x="54" y="2"/>
                  </a:lnTo>
                  <a:lnTo>
                    <a:pt x="54" y="0"/>
                  </a:lnTo>
                  <a:lnTo>
                    <a:pt x="52" y="0"/>
                  </a:lnTo>
                  <a:lnTo>
                    <a:pt x="50" y="2"/>
                  </a:lnTo>
                  <a:lnTo>
                    <a:pt x="48" y="2"/>
                  </a:lnTo>
                  <a:lnTo>
                    <a:pt x="46" y="0"/>
                  </a:lnTo>
                  <a:lnTo>
                    <a:pt x="44" y="0"/>
                  </a:lnTo>
                  <a:lnTo>
                    <a:pt x="42" y="0"/>
                  </a:lnTo>
                  <a:lnTo>
                    <a:pt x="40" y="0"/>
                  </a:lnTo>
                  <a:lnTo>
                    <a:pt x="42" y="2"/>
                  </a:lnTo>
                  <a:lnTo>
                    <a:pt x="44" y="4"/>
                  </a:lnTo>
                  <a:lnTo>
                    <a:pt x="44" y="6"/>
                  </a:lnTo>
                  <a:lnTo>
                    <a:pt x="44" y="8"/>
                  </a:lnTo>
                  <a:lnTo>
                    <a:pt x="46" y="8"/>
                  </a:lnTo>
                  <a:lnTo>
                    <a:pt x="44" y="10"/>
                  </a:lnTo>
                  <a:lnTo>
                    <a:pt x="42" y="10"/>
                  </a:lnTo>
                  <a:lnTo>
                    <a:pt x="44" y="12"/>
                  </a:lnTo>
                  <a:lnTo>
                    <a:pt x="44" y="14"/>
                  </a:lnTo>
                  <a:lnTo>
                    <a:pt x="46" y="16"/>
                  </a:lnTo>
                  <a:lnTo>
                    <a:pt x="46" y="18"/>
                  </a:lnTo>
                  <a:lnTo>
                    <a:pt x="48" y="18"/>
                  </a:lnTo>
                  <a:lnTo>
                    <a:pt x="48" y="20"/>
                  </a:lnTo>
                  <a:lnTo>
                    <a:pt x="50" y="20"/>
                  </a:lnTo>
                  <a:lnTo>
                    <a:pt x="48" y="20"/>
                  </a:lnTo>
                  <a:lnTo>
                    <a:pt x="46" y="20"/>
                  </a:lnTo>
                  <a:lnTo>
                    <a:pt x="46" y="18"/>
                  </a:lnTo>
                  <a:lnTo>
                    <a:pt x="44" y="18"/>
                  </a:lnTo>
                  <a:lnTo>
                    <a:pt x="42" y="18"/>
                  </a:lnTo>
                  <a:lnTo>
                    <a:pt x="40" y="18"/>
                  </a:lnTo>
                  <a:lnTo>
                    <a:pt x="40" y="20"/>
                  </a:lnTo>
                  <a:lnTo>
                    <a:pt x="38" y="20"/>
                  </a:lnTo>
                  <a:lnTo>
                    <a:pt x="38" y="22"/>
                  </a:lnTo>
                  <a:lnTo>
                    <a:pt x="38" y="24"/>
                  </a:lnTo>
                  <a:lnTo>
                    <a:pt x="38" y="26"/>
                  </a:lnTo>
                  <a:lnTo>
                    <a:pt x="36" y="26"/>
                  </a:lnTo>
                  <a:lnTo>
                    <a:pt x="34" y="26"/>
                  </a:lnTo>
                  <a:lnTo>
                    <a:pt x="32" y="26"/>
                  </a:lnTo>
                  <a:lnTo>
                    <a:pt x="30" y="24"/>
                  </a:lnTo>
                  <a:lnTo>
                    <a:pt x="30" y="22"/>
                  </a:lnTo>
                  <a:lnTo>
                    <a:pt x="28" y="22"/>
                  </a:lnTo>
                  <a:lnTo>
                    <a:pt x="26" y="22"/>
                  </a:lnTo>
                  <a:lnTo>
                    <a:pt x="24" y="22"/>
                  </a:lnTo>
                  <a:lnTo>
                    <a:pt x="22" y="22"/>
                  </a:lnTo>
                  <a:lnTo>
                    <a:pt x="20" y="22"/>
                  </a:lnTo>
                  <a:lnTo>
                    <a:pt x="20" y="24"/>
                  </a:lnTo>
                  <a:lnTo>
                    <a:pt x="20" y="26"/>
                  </a:lnTo>
                  <a:lnTo>
                    <a:pt x="20" y="28"/>
                  </a:lnTo>
                  <a:lnTo>
                    <a:pt x="20" y="30"/>
                  </a:lnTo>
                  <a:lnTo>
                    <a:pt x="20" y="32"/>
                  </a:lnTo>
                  <a:lnTo>
                    <a:pt x="20" y="34"/>
                  </a:lnTo>
                  <a:lnTo>
                    <a:pt x="22" y="34"/>
                  </a:lnTo>
                  <a:lnTo>
                    <a:pt x="20" y="34"/>
                  </a:lnTo>
                  <a:lnTo>
                    <a:pt x="18" y="36"/>
                  </a:lnTo>
                  <a:lnTo>
                    <a:pt x="16" y="38"/>
                  </a:lnTo>
                  <a:lnTo>
                    <a:pt x="18" y="40"/>
                  </a:lnTo>
                  <a:lnTo>
                    <a:pt x="16" y="40"/>
                  </a:lnTo>
                  <a:lnTo>
                    <a:pt x="14" y="40"/>
                  </a:lnTo>
                  <a:lnTo>
                    <a:pt x="14" y="42"/>
                  </a:lnTo>
                  <a:lnTo>
                    <a:pt x="12" y="42"/>
                  </a:lnTo>
                  <a:lnTo>
                    <a:pt x="10" y="42"/>
                  </a:lnTo>
                  <a:lnTo>
                    <a:pt x="10" y="44"/>
                  </a:lnTo>
                  <a:lnTo>
                    <a:pt x="12" y="44"/>
                  </a:lnTo>
                  <a:lnTo>
                    <a:pt x="14" y="46"/>
                  </a:lnTo>
                  <a:lnTo>
                    <a:pt x="16" y="46"/>
                  </a:lnTo>
                  <a:lnTo>
                    <a:pt x="16" y="48"/>
                  </a:lnTo>
                  <a:lnTo>
                    <a:pt x="14" y="50"/>
                  </a:lnTo>
                  <a:lnTo>
                    <a:pt x="14" y="52"/>
                  </a:lnTo>
                  <a:lnTo>
                    <a:pt x="12" y="54"/>
                  </a:lnTo>
                  <a:lnTo>
                    <a:pt x="12" y="56"/>
                  </a:lnTo>
                  <a:lnTo>
                    <a:pt x="12" y="54"/>
                  </a:lnTo>
                  <a:lnTo>
                    <a:pt x="10" y="54"/>
                  </a:lnTo>
                  <a:lnTo>
                    <a:pt x="10" y="56"/>
                  </a:lnTo>
                  <a:lnTo>
                    <a:pt x="8" y="58"/>
                  </a:lnTo>
                  <a:lnTo>
                    <a:pt x="6" y="58"/>
                  </a:lnTo>
                  <a:lnTo>
                    <a:pt x="4" y="58"/>
                  </a:lnTo>
                  <a:lnTo>
                    <a:pt x="2" y="56"/>
                  </a:lnTo>
                  <a:lnTo>
                    <a:pt x="0" y="56"/>
                  </a:lnTo>
                  <a:lnTo>
                    <a:pt x="0" y="58"/>
                  </a:lnTo>
                  <a:lnTo>
                    <a:pt x="2" y="58"/>
                  </a:lnTo>
                  <a:lnTo>
                    <a:pt x="2" y="60"/>
                  </a:lnTo>
                  <a:lnTo>
                    <a:pt x="2" y="62"/>
                  </a:lnTo>
                  <a:lnTo>
                    <a:pt x="4" y="64"/>
                  </a:lnTo>
                  <a:lnTo>
                    <a:pt x="4" y="66"/>
                  </a:lnTo>
                  <a:lnTo>
                    <a:pt x="2" y="66"/>
                  </a:lnTo>
                  <a:lnTo>
                    <a:pt x="0" y="68"/>
                  </a:lnTo>
                  <a:lnTo>
                    <a:pt x="0" y="70"/>
                  </a:lnTo>
                  <a:lnTo>
                    <a:pt x="0" y="72"/>
                  </a:lnTo>
                  <a:lnTo>
                    <a:pt x="0" y="74"/>
                  </a:lnTo>
                  <a:lnTo>
                    <a:pt x="0" y="76"/>
                  </a:lnTo>
                  <a:lnTo>
                    <a:pt x="0" y="78"/>
                  </a:lnTo>
                  <a:lnTo>
                    <a:pt x="2" y="78"/>
                  </a:lnTo>
                  <a:lnTo>
                    <a:pt x="4" y="78"/>
                  </a:lnTo>
                  <a:lnTo>
                    <a:pt x="4" y="80"/>
                  </a:lnTo>
                  <a:lnTo>
                    <a:pt x="6" y="80"/>
                  </a:lnTo>
                  <a:lnTo>
                    <a:pt x="6" y="82"/>
                  </a:lnTo>
                  <a:lnTo>
                    <a:pt x="6" y="84"/>
                  </a:lnTo>
                  <a:lnTo>
                    <a:pt x="4" y="84"/>
                  </a:lnTo>
                  <a:lnTo>
                    <a:pt x="4" y="86"/>
                  </a:lnTo>
                  <a:lnTo>
                    <a:pt x="2" y="86"/>
                  </a:lnTo>
                  <a:lnTo>
                    <a:pt x="2" y="88"/>
                  </a:lnTo>
                  <a:lnTo>
                    <a:pt x="2" y="90"/>
                  </a:lnTo>
                  <a:lnTo>
                    <a:pt x="4" y="92"/>
                  </a:lnTo>
                  <a:lnTo>
                    <a:pt x="6" y="92"/>
                  </a:lnTo>
                  <a:lnTo>
                    <a:pt x="6" y="94"/>
                  </a:lnTo>
                  <a:lnTo>
                    <a:pt x="8" y="94"/>
                  </a:lnTo>
                  <a:lnTo>
                    <a:pt x="8" y="96"/>
                  </a:lnTo>
                  <a:lnTo>
                    <a:pt x="6" y="98"/>
                  </a:lnTo>
                  <a:close/>
                </a:path>
              </a:pathLst>
            </a:custGeom>
            <a:grpFill/>
            <a:ln w="3175">
              <a:solidFill>
                <a:schemeClr val="bg1"/>
              </a:solidFill>
              <a:round/>
              <a:headEnd/>
              <a:tailEnd/>
            </a:ln>
          </p:spPr>
          <p:txBody>
            <a:bodyPr/>
            <a:lstStyle/>
            <a:p>
              <a:endParaRPr lang="en-US" dirty="0"/>
            </a:p>
          </p:txBody>
        </p:sp>
        <p:sp>
          <p:nvSpPr>
            <p:cNvPr id="787" name="Freeform 108"/>
            <p:cNvSpPr>
              <a:spLocks noChangeAspect="1"/>
            </p:cNvSpPr>
            <p:nvPr/>
          </p:nvSpPr>
          <p:spPr bwMode="auto">
            <a:xfrm>
              <a:off x="2983" y="1102"/>
              <a:ext cx="152" cy="170"/>
            </a:xfrm>
            <a:custGeom>
              <a:avLst/>
              <a:gdLst/>
              <a:ahLst/>
              <a:cxnLst>
                <a:cxn ang="0">
                  <a:pos x="30" y="20"/>
                </a:cxn>
                <a:cxn ang="0">
                  <a:pos x="22" y="20"/>
                </a:cxn>
                <a:cxn ang="0">
                  <a:pos x="16" y="16"/>
                </a:cxn>
                <a:cxn ang="0">
                  <a:pos x="6" y="12"/>
                </a:cxn>
                <a:cxn ang="0">
                  <a:pos x="2" y="14"/>
                </a:cxn>
                <a:cxn ang="0">
                  <a:pos x="4" y="18"/>
                </a:cxn>
                <a:cxn ang="0">
                  <a:pos x="18" y="24"/>
                </a:cxn>
                <a:cxn ang="0">
                  <a:pos x="28" y="26"/>
                </a:cxn>
                <a:cxn ang="0">
                  <a:pos x="38" y="30"/>
                </a:cxn>
                <a:cxn ang="0">
                  <a:pos x="38" y="40"/>
                </a:cxn>
                <a:cxn ang="0">
                  <a:pos x="40" y="46"/>
                </a:cxn>
                <a:cxn ang="0">
                  <a:pos x="46" y="50"/>
                </a:cxn>
                <a:cxn ang="0">
                  <a:pos x="46" y="62"/>
                </a:cxn>
                <a:cxn ang="0">
                  <a:pos x="50" y="72"/>
                </a:cxn>
                <a:cxn ang="0">
                  <a:pos x="56" y="70"/>
                </a:cxn>
                <a:cxn ang="0">
                  <a:pos x="66" y="82"/>
                </a:cxn>
                <a:cxn ang="0">
                  <a:pos x="60" y="84"/>
                </a:cxn>
                <a:cxn ang="0">
                  <a:pos x="46" y="98"/>
                </a:cxn>
                <a:cxn ang="0">
                  <a:pos x="36" y="102"/>
                </a:cxn>
                <a:cxn ang="0">
                  <a:pos x="28" y="110"/>
                </a:cxn>
                <a:cxn ang="0">
                  <a:pos x="18" y="118"/>
                </a:cxn>
                <a:cxn ang="0">
                  <a:pos x="18" y="126"/>
                </a:cxn>
                <a:cxn ang="0">
                  <a:pos x="18" y="134"/>
                </a:cxn>
                <a:cxn ang="0">
                  <a:pos x="24" y="140"/>
                </a:cxn>
                <a:cxn ang="0">
                  <a:pos x="26" y="160"/>
                </a:cxn>
                <a:cxn ang="0">
                  <a:pos x="36" y="164"/>
                </a:cxn>
                <a:cxn ang="0">
                  <a:pos x="42" y="166"/>
                </a:cxn>
                <a:cxn ang="0">
                  <a:pos x="62" y="168"/>
                </a:cxn>
                <a:cxn ang="0">
                  <a:pos x="72" y="164"/>
                </a:cxn>
                <a:cxn ang="0">
                  <a:pos x="82" y="164"/>
                </a:cxn>
                <a:cxn ang="0">
                  <a:pos x="96" y="158"/>
                </a:cxn>
                <a:cxn ang="0">
                  <a:pos x="110" y="160"/>
                </a:cxn>
                <a:cxn ang="0">
                  <a:pos x="110" y="156"/>
                </a:cxn>
                <a:cxn ang="0">
                  <a:pos x="126" y="146"/>
                </a:cxn>
                <a:cxn ang="0">
                  <a:pos x="140" y="134"/>
                </a:cxn>
                <a:cxn ang="0">
                  <a:pos x="152" y="122"/>
                </a:cxn>
                <a:cxn ang="0">
                  <a:pos x="142" y="108"/>
                </a:cxn>
                <a:cxn ang="0">
                  <a:pos x="130" y="104"/>
                </a:cxn>
                <a:cxn ang="0">
                  <a:pos x="138" y="96"/>
                </a:cxn>
                <a:cxn ang="0">
                  <a:pos x="128" y="92"/>
                </a:cxn>
                <a:cxn ang="0">
                  <a:pos x="128" y="84"/>
                </a:cxn>
                <a:cxn ang="0">
                  <a:pos x="122" y="80"/>
                </a:cxn>
                <a:cxn ang="0">
                  <a:pos x="122" y="72"/>
                </a:cxn>
                <a:cxn ang="0">
                  <a:pos x="130" y="70"/>
                </a:cxn>
                <a:cxn ang="0">
                  <a:pos x="114" y="56"/>
                </a:cxn>
                <a:cxn ang="0">
                  <a:pos x="110" y="50"/>
                </a:cxn>
                <a:cxn ang="0">
                  <a:pos x="118" y="44"/>
                </a:cxn>
                <a:cxn ang="0">
                  <a:pos x="112" y="32"/>
                </a:cxn>
                <a:cxn ang="0">
                  <a:pos x="100" y="28"/>
                </a:cxn>
                <a:cxn ang="0">
                  <a:pos x="100" y="22"/>
                </a:cxn>
                <a:cxn ang="0">
                  <a:pos x="102" y="12"/>
                </a:cxn>
                <a:cxn ang="0">
                  <a:pos x="104" y="12"/>
                </a:cxn>
                <a:cxn ang="0">
                  <a:pos x="98" y="4"/>
                </a:cxn>
                <a:cxn ang="0">
                  <a:pos x="90" y="2"/>
                </a:cxn>
                <a:cxn ang="0">
                  <a:pos x="80" y="0"/>
                </a:cxn>
                <a:cxn ang="0">
                  <a:pos x="70" y="2"/>
                </a:cxn>
                <a:cxn ang="0">
                  <a:pos x="64" y="8"/>
                </a:cxn>
                <a:cxn ang="0">
                  <a:pos x="64" y="16"/>
                </a:cxn>
                <a:cxn ang="0">
                  <a:pos x="56" y="22"/>
                </a:cxn>
                <a:cxn ang="0">
                  <a:pos x="40" y="20"/>
                </a:cxn>
              </a:cxnLst>
              <a:rect l="0" t="0" r="r" b="b"/>
              <a:pathLst>
                <a:path w="152" h="170">
                  <a:moveTo>
                    <a:pt x="40" y="20"/>
                  </a:moveTo>
                  <a:lnTo>
                    <a:pt x="40" y="20"/>
                  </a:lnTo>
                  <a:lnTo>
                    <a:pt x="38" y="20"/>
                  </a:lnTo>
                  <a:lnTo>
                    <a:pt x="38" y="22"/>
                  </a:lnTo>
                  <a:lnTo>
                    <a:pt x="36" y="22"/>
                  </a:lnTo>
                  <a:lnTo>
                    <a:pt x="34" y="22"/>
                  </a:lnTo>
                  <a:lnTo>
                    <a:pt x="32" y="22"/>
                  </a:lnTo>
                  <a:lnTo>
                    <a:pt x="30" y="22"/>
                  </a:lnTo>
                  <a:lnTo>
                    <a:pt x="30" y="20"/>
                  </a:lnTo>
                  <a:lnTo>
                    <a:pt x="28" y="20"/>
                  </a:lnTo>
                  <a:lnTo>
                    <a:pt x="26" y="20"/>
                  </a:lnTo>
                  <a:lnTo>
                    <a:pt x="24" y="20"/>
                  </a:lnTo>
                  <a:lnTo>
                    <a:pt x="22" y="20"/>
                  </a:lnTo>
                  <a:lnTo>
                    <a:pt x="20" y="18"/>
                  </a:lnTo>
                  <a:lnTo>
                    <a:pt x="18" y="16"/>
                  </a:lnTo>
                  <a:lnTo>
                    <a:pt x="16" y="16"/>
                  </a:lnTo>
                  <a:lnTo>
                    <a:pt x="14" y="14"/>
                  </a:lnTo>
                  <a:lnTo>
                    <a:pt x="14" y="12"/>
                  </a:lnTo>
                  <a:lnTo>
                    <a:pt x="12" y="10"/>
                  </a:lnTo>
                  <a:lnTo>
                    <a:pt x="10" y="10"/>
                  </a:lnTo>
                  <a:lnTo>
                    <a:pt x="8" y="10"/>
                  </a:lnTo>
                  <a:lnTo>
                    <a:pt x="6" y="12"/>
                  </a:lnTo>
                  <a:lnTo>
                    <a:pt x="6" y="14"/>
                  </a:lnTo>
                  <a:lnTo>
                    <a:pt x="4" y="14"/>
                  </a:lnTo>
                  <a:lnTo>
                    <a:pt x="2" y="14"/>
                  </a:lnTo>
                  <a:lnTo>
                    <a:pt x="2" y="12"/>
                  </a:lnTo>
                  <a:lnTo>
                    <a:pt x="0" y="14"/>
                  </a:lnTo>
                  <a:lnTo>
                    <a:pt x="0" y="16"/>
                  </a:lnTo>
                  <a:lnTo>
                    <a:pt x="2" y="16"/>
                  </a:lnTo>
                  <a:lnTo>
                    <a:pt x="4" y="18"/>
                  </a:lnTo>
                  <a:lnTo>
                    <a:pt x="6" y="18"/>
                  </a:lnTo>
                  <a:lnTo>
                    <a:pt x="10" y="20"/>
                  </a:lnTo>
                  <a:lnTo>
                    <a:pt x="12" y="20"/>
                  </a:lnTo>
                  <a:lnTo>
                    <a:pt x="14" y="22"/>
                  </a:lnTo>
                  <a:lnTo>
                    <a:pt x="16" y="22"/>
                  </a:lnTo>
                  <a:lnTo>
                    <a:pt x="18" y="24"/>
                  </a:lnTo>
                  <a:lnTo>
                    <a:pt x="22" y="24"/>
                  </a:lnTo>
                  <a:lnTo>
                    <a:pt x="24" y="24"/>
                  </a:lnTo>
                  <a:lnTo>
                    <a:pt x="26" y="26"/>
                  </a:lnTo>
                  <a:lnTo>
                    <a:pt x="28" y="26"/>
                  </a:lnTo>
                  <a:lnTo>
                    <a:pt x="30" y="28"/>
                  </a:lnTo>
                  <a:lnTo>
                    <a:pt x="32" y="28"/>
                  </a:lnTo>
                  <a:lnTo>
                    <a:pt x="34" y="30"/>
                  </a:lnTo>
                  <a:lnTo>
                    <a:pt x="36" y="30"/>
                  </a:lnTo>
                  <a:lnTo>
                    <a:pt x="38" y="30"/>
                  </a:lnTo>
                  <a:lnTo>
                    <a:pt x="38" y="32"/>
                  </a:lnTo>
                  <a:lnTo>
                    <a:pt x="40" y="32"/>
                  </a:lnTo>
                  <a:lnTo>
                    <a:pt x="40" y="34"/>
                  </a:lnTo>
                  <a:lnTo>
                    <a:pt x="40" y="36"/>
                  </a:lnTo>
                  <a:lnTo>
                    <a:pt x="38" y="38"/>
                  </a:lnTo>
                  <a:lnTo>
                    <a:pt x="38" y="40"/>
                  </a:lnTo>
                  <a:lnTo>
                    <a:pt x="40" y="40"/>
                  </a:lnTo>
                  <a:lnTo>
                    <a:pt x="40" y="42"/>
                  </a:lnTo>
                  <a:lnTo>
                    <a:pt x="42" y="42"/>
                  </a:lnTo>
                  <a:lnTo>
                    <a:pt x="40" y="42"/>
                  </a:lnTo>
                  <a:lnTo>
                    <a:pt x="40" y="44"/>
                  </a:lnTo>
                  <a:lnTo>
                    <a:pt x="40" y="46"/>
                  </a:lnTo>
                  <a:lnTo>
                    <a:pt x="42" y="48"/>
                  </a:lnTo>
                  <a:lnTo>
                    <a:pt x="44" y="48"/>
                  </a:lnTo>
                  <a:lnTo>
                    <a:pt x="46" y="50"/>
                  </a:lnTo>
                  <a:lnTo>
                    <a:pt x="44" y="52"/>
                  </a:lnTo>
                  <a:lnTo>
                    <a:pt x="42" y="54"/>
                  </a:lnTo>
                  <a:lnTo>
                    <a:pt x="42" y="56"/>
                  </a:lnTo>
                  <a:lnTo>
                    <a:pt x="42" y="58"/>
                  </a:lnTo>
                  <a:lnTo>
                    <a:pt x="44" y="60"/>
                  </a:lnTo>
                  <a:lnTo>
                    <a:pt x="46" y="62"/>
                  </a:lnTo>
                  <a:lnTo>
                    <a:pt x="48" y="64"/>
                  </a:lnTo>
                  <a:lnTo>
                    <a:pt x="48" y="66"/>
                  </a:lnTo>
                  <a:lnTo>
                    <a:pt x="48" y="68"/>
                  </a:lnTo>
                  <a:lnTo>
                    <a:pt x="50" y="70"/>
                  </a:lnTo>
                  <a:lnTo>
                    <a:pt x="50" y="72"/>
                  </a:lnTo>
                  <a:lnTo>
                    <a:pt x="52" y="70"/>
                  </a:lnTo>
                  <a:lnTo>
                    <a:pt x="54" y="70"/>
                  </a:lnTo>
                  <a:lnTo>
                    <a:pt x="56" y="70"/>
                  </a:lnTo>
                  <a:lnTo>
                    <a:pt x="58" y="70"/>
                  </a:lnTo>
                  <a:lnTo>
                    <a:pt x="60" y="72"/>
                  </a:lnTo>
                  <a:lnTo>
                    <a:pt x="62" y="72"/>
                  </a:lnTo>
                  <a:lnTo>
                    <a:pt x="64" y="74"/>
                  </a:lnTo>
                  <a:lnTo>
                    <a:pt x="66" y="76"/>
                  </a:lnTo>
                  <a:lnTo>
                    <a:pt x="66" y="80"/>
                  </a:lnTo>
                  <a:lnTo>
                    <a:pt x="66" y="82"/>
                  </a:lnTo>
                  <a:lnTo>
                    <a:pt x="66" y="84"/>
                  </a:lnTo>
                  <a:lnTo>
                    <a:pt x="64" y="82"/>
                  </a:lnTo>
                  <a:lnTo>
                    <a:pt x="62" y="82"/>
                  </a:lnTo>
                  <a:lnTo>
                    <a:pt x="60" y="82"/>
                  </a:lnTo>
                  <a:lnTo>
                    <a:pt x="60" y="84"/>
                  </a:lnTo>
                  <a:lnTo>
                    <a:pt x="58" y="84"/>
                  </a:lnTo>
                  <a:lnTo>
                    <a:pt x="56" y="86"/>
                  </a:lnTo>
                  <a:lnTo>
                    <a:pt x="54" y="88"/>
                  </a:lnTo>
                  <a:lnTo>
                    <a:pt x="52" y="90"/>
                  </a:lnTo>
                  <a:lnTo>
                    <a:pt x="52" y="92"/>
                  </a:lnTo>
                  <a:lnTo>
                    <a:pt x="48" y="94"/>
                  </a:lnTo>
                  <a:lnTo>
                    <a:pt x="48" y="96"/>
                  </a:lnTo>
                  <a:lnTo>
                    <a:pt x="46" y="98"/>
                  </a:lnTo>
                  <a:lnTo>
                    <a:pt x="44" y="100"/>
                  </a:lnTo>
                  <a:lnTo>
                    <a:pt x="42" y="100"/>
                  </a:lnTo>
                  <a:lnTo>
                    <a:pt x="40" y="102"/>
                  </a:lnTo>
                  <a:lnTo>
                    <a:pt x="38" y="102"/>
                  </a:lnTo>
                  <a:lnTo>
                    <a:pt x="36" y="102"/>
                  </a:lnTo>
                  <a:lnTo>
                    <a:pt x="34" y="102"/>
                  </a:lnTo>
                  <a:lnTo>
                    <a:pt x="34" y="104"/>
                  </a:lnTo>
                  <a:lnTo>
                    <a:pt x="32" y="104"/>
                  </a:lnTo>
                  <a:lnTo>
                    <a:pt x="30" y="106"/>
                  </a:lnTo>
                  <a:lnTo>
                    <a:pt x="30" y="108"/>
                  </a:lnTo>
                  <a:lnTo>
                    <a:pt x="30" y="110"/>
                  </a:lnTo>
                  <a:lnTo>
                    <a:pt x="28" y="110"/>
                  </a:lnTo>
                  <a:lnTo>
                    <a:pt x="28" y="112"/>
                  </a:lnTo>
                  <a:lnTo>
                    <a:pt x="26" y="112"/>
                  </a:lnTo>
                  <a:lnTo>
                    <a:pt x="24" y="112"/>
                  </a:lnTo>
                  <a:lnTo>
                    <a:pt x="22" y="114"/>
                  </a:lnTo>
                  <a:lnTo>
                    <a:pt x="20" y="116"/>
                  </a:lnTo>
                  <a:lnTo>
                    <a:pt x="18" y="118"/>
                  </a:lnTo>
                  <a:lnTo>
                    <a:pt x="18" y="120"/>
                  </a:lnTo>
                  <a:lnTo>
                    <a:pt x="16" y="122"/>
                  </a:lnTo>
                  <a:lnTo>
                    <a:pt x="16" y="124"/>
                  </a:lnTo>
                  <a:lnTo>
                    <a:pt x="18" y="126"/>
                  </a:lnTo>
                  <a:lnTo>
                    <a:pt x="18" y="128"/>
                  </a:lnTo>
                  <a:lnTo>
                    <a:pt x="18" y="130"/>
                  </a:lnTo>
                  <a:lnTo>
                    <a:pt x="18" y="132"/>
                  </a:lnTo>
                  <a:lnTo>
                    <a:pt x="18" y="134"/>
                  </a:lnTo>
                  <a:lnTo>
                    <a:pt x="20" y="136"/>
                  </a:lnTo>
                  <a:lnTo>
                    <a:pt x="22" y="136"/>
                  </a:lnTo>
                  <a:lnTo>
                    <a:pt x="22" y="138"/>
                  </a:lnTo>
                  <a:lnTo>
                    <a:pt x="24" y="138"/>
                  </a:lnTo>
                  <a:lnTo>
                    <a:pt x="24" y="140"/>
                  </a:lnTo>
                  <a:lnTo>
                    <a:pt x="22" y="142"/>
                  </a:lnTo>
                  <a:lnTo>
                    <a:pt x="22" y="146"/>
                  </a:lnTo>
                  <a:lnTo>
                    <a:pt x="22" y="148"/>
                  </a:lnTo>
                  <a:lnTo>
                    <a:pt x="22" y="150"/>
                  </a:lnTo>
                  <a:lnTo>
                    <a:pt x="22" y="152"/>
                  </a:lnTo>
                  <a:lnTo>
                    <a:pt x="22" y="154"/>
                  </a:lnTo>
                  <a:lnTo>
                    <a:pt x="22" y="156"/>
                  </a:lnTo>
                  <a:lnTo>
                    <a:pt x="24" y="158"/>
                  </a:lnTo>
                  <a:lnTo>
                    <a:pt x="26" y="160"/>
                  </a:lnTo>
                  <a:lnTo>
                    <a:pt x="28" y="162"/>
                  </a:lnTo>
                  <a:lnTo>
                    <a:pt x="30" y="162"/>
                  </a:lnTo>
                  <a:lnTo>
                    <a:pt x="30" y="164"/>
                  </a:lnTo>
                  <a:lnTo>
                    <a:pt x="32" y="164"/>
                  </a:lnTo>
                  <a:lnTo>
                    <a:pt x="36" y="164"/>
                  </a:lnTo>
                  <a:lnTo>
                    <a:pt x="38" y="164"/>
                  </a:lnTo>
                  <a:lnTo>
                    <a:pt x="40" y="162"/>
                  </a:lnTo>
                  <a:lnTo>
                    <a:pt x="42" y="162"/>
                  </a:lnTo>
                  <a:lnTo>
                    <a:pt x="42" y="164"/>
                  </a:lnTo>
                  <a:lnTo>
                    <a:pt x="42" y="166"/>
                  </a:lnTo>
                  <a:lnTo>
                    <a:pt x="42" y="168"/>
                  </a:lnTo>
                  <a:lnTo>
                    <a:pt x="44" y="168"/>
                  </a:lnTo>
                  <a:lnTo>
                    <a:pt x="44" y="170"/>
                  </a:lnTo>
                  <a:lnTo>
                    <a:pt x="46" y="170"/>
                  </a:lnTo>
                  <a:lnTo>
                    <a:pt x="48" y="170"/>
                  </a:lnTo>
                  <a:lnTo>
                    <a:pt x="52" y="170"/>
                  </a:lnTo>
                  <a:lnTo>
                    <a:pt x="56" y="170"/>
                  </a:lnTo>
                  <a:lnTo>
                    <a:pt x="58" y="170"/>
                  </a:lnTo>
                  <a:lnTo>
                    <a:pt x="62" y="168"/>
                  </a:lnTo>
                  <a:lnTo>
                    <a:pt x="64" y="168"/>
                  </a:lnTo>
                  <a:lnTo>
                    <a:pt x="66" y="168"/>
                  </a:lnTo>
                  <a:lnTo>
                    <a:pt x="68" y="168"/>
                  </a:lnTo>
                  <a:lnTo>
                    <a:pt x="70" y="166"/>
                  </a:lnTo>
                  <a:lnTo>
                    <a:pt x="72" y="166"/>
                  </a:lnTo>
                  <a:lnTo>
                    <a:pt x="72" y="164"/>
                  </a:lnTo>
                  <a:lnTo>
                    <a:pt x="74" y="164"/>
                  </a:lnTo>
                  <a:lnTo>
                    <a:pt x="78" y="164"/>
                  </a:lnTo>
                  <a:lnTo>
                    <a:pt x="80" y="164"/>
                  </a:lnTo>
                  <a:lnTo>
                    <a:pt x="82" y="164"/>
                  </a:lnTo>
                  <a:lnTo>
                    <a:pt x="84" y="162"/>
                  </a:lnTo>
                  <a:lnTo>
                    <a:pt x="86" y="162"/>
                  </a:lnTo>
                  <a:lnTo>
                    <a:pt x="88" y="160"/>
                  </a:lnTo>
                  <a:lnTo>
                    <a:pt x="90" y="160"/>
                  </a:lnTo>
                  <a:lnTo>
                    <a:pt x="92" y="158"/>
                  </a:lnTo>
                  <a:lnTo>
                    <a:pt x="94" y="158"/>
                  </a:lnTo>
                  <a:lnTo>
                    <a:pt x="96" y="158"/>
                  </a:lnTo>
                  <a:lnTo>
                    <a:pt x="98" y="158"/>
                  </a:lnTo>
                  <a:lnTo>
                    <a:pt x="100" y="158"/>
                  </a:lnTo>
                  <a:lnTo>
                    <a:pt x="102" y="158"/>
                  </a:lnTo>
                  <a:lnTo>
                    <a:pt x="104" y="158"/>
                  </a:lnTo>
                  <a:lnTo>
                    <a:pt x="106" y="158"/>
                  </a:lnTo>
                  <a:lnTo>
                    <a:pt x="108" y="160"/>
                  </a:lnTo>
                  <a:lnTo>
                    <a:pt x="110" y="160"/>
                  </a:lnTo>
                  <a:lnTo>
                    <a:pt x="112" y="158"/>
                  </a:lnTo>
                  <a:lnTo>
                    <a:pt x="112" y="156"/>
                  </a:lnTo>
                  <a:lnTo>
                    <a:pt x="110" y="156"/>
                  </a:lnTo>
                  <a:lnTo>
                    <a:pt x="112" y="156"/>
                  </a:lnTo>
                  <a:lnTo>
                    <a:pt x="112" y="154"/>
                  </a:lnTo>
                  <a:lnTo>
                    <a:pt x="114" y="154"/>
                  </a:lnTo>
                  <a:lnTo>
                    <a:pt x="116" y="152"/>
                  </a:lnTo>
                  <a:lnTo>
                    <a:pt x="118" y="152"/>
                  </a:lnTo>
                  <a:lnTo>
                    <a:pt x="120" y="150"/>
                  </a:lnTo>
                  <a:lnTo>
                    <a:pt x="124" y="148"/>
                  </a:lnTo>
                  <a:lnTo>
                    <a:pt x="126" y="146"/>
                  </a:lnTo>
                  <a:lnTo>
                    <a:pt x="128" y="144"/>
                  </a:lnTo>
                  <a:lnTo>
                    <a:pt x="130" y="144"/>
                  </a:lnTo>
                  <a:lnTo>
                    <a:pt x="132" y="142"/>
                  </a:lnTo>
                  <a:lnTo>
                    <a:pt x="134" y="140"/>
                  </a:lnTo>
                  <a:lnTo>
                    <a:pt x="136" y="138"/>
                  </a:lnTo>
                  <a:lnTo>
                    <a:pt x="136" y="136"/>
                  </a:lnTo>
                  <a:lnTo>
                    <a:pt x="138" y="134"/>
                  </a:lnTo>
                  <a:lnTo>
                    <a:pt x="140" y="134"/>
                  </a:lnTo>
                  <a:lnTo>
                    <a:pt x="142" y="132"/>
                  </a:lnTo>
                  <a:lnTo>
                    <a:pt x="144" y="130"/>
                  </a:lnTo>
                  <a:lnTo>
                    <a:pt x="146" y="128"/>
                  </a:lnTo>
                  <a:lnTo>
                    <a:pt x="148" y="128"/>
                  </a:lnTo>
                  <a:lnTo>
                    <a:pt x="148" y="126"/>
                  </a:lnTo>
                  <a:lnTo>
                    <a:pt x="150" y="124"/>
                  </a:lnTo>
                  <a:lnTo>
                    <a:pt x="152" y="122"/>
                  </a:lnTo>
                  <a:lnTo>
                    <a:pt x="152" y="120"/>
                  </a:lnTo>
                  <a:lnTo>
                    <a:pt x="152" y="118"/>
                  </a:lnTo>
                  <a:lnTo>
                    <a:pt x="150" y="116"/>
                  </a:lnTo>
                  <a:lnTo>
                    <a:pt x="148" y="114"/>
                  </a:lnTo>
                  <a:lnTo>
                    <a:pt x="146" y="112"/>
                  </a:lnTo>
                  <a:lnTo>
                    <a:pt x="144" y="110"/>
                  </a:lnTo>
                  <a:lnTo>
                    <a:pt x="142" y="108"/>
                  </a:lnTo>
                  <a:lnTo>
                    <a:pt x="140" y="108"/>
                  </a:lnTo>
                  <a:lnTo>
                    <a:pt x="138" y="108"/>
                  </a:lnTo>
                  <a:lnTo>
                    <a:pt x="136" y="106"/>
                  </a:lnTo>
                  <a:lnTo>
                    <a:pt x="134" y="106"/>
                  </a:lnTo>
                  <a:lnTo>
                    <a:pt x="132" y="104"/>
                  </a:lnTo>
                  <a:lnTo>
                    <a:pt x="130" y="104"/>
                  </a:lnTo>
                  <a:lnTo>
                    <a:pt x="132" y="104"/>
                  </a:lnTo>
                  <a:lnTo>
                    <a:pt x="132" y="102"/>
                  </a:lnTo>
                  <a:lnTo>
                    <a:pt x="134" y="102"/>
                  </a:lnTo>
                  <a:lnTo>
                    <a:pt x="136" y="100"/>
                  </a:lnTo>
                  <a:lnTo>
                    <a:pt x="138" y="98"/>
                  </a:lnTo>
                  <a:lnTo>
                    <a:pt x="138" y="96"/>
                  </a:lnTo>
                  <a:lnTo>
                    <a:pt x="136" y="94"/>
                  </a:lnTo>
                  <a:lnTo>
                    <a:pt x="134" y="94"/>
                  </a:lnTo>
                  <a:lnTo>
                    <a:pt x="132" y="92"/>
                  </a:lnTo>
                  <a:lnTo>
                    <a:pt x="130" y="92"/>
                  </a:lnTo>
                  <a:lnTo>
                    <a:pt x="128" y="92"/>
                  </a:lnTo>
                  <a:lnTo>
                    <a:pt x="130" y="90"/>
                  </a:lnTo>
                  <a:lnTo>
                    <a:pt x="130" y="88"/>
                  </a:lnTo>
                  <a:lnTo>
                    <a:pt x="130" y="86"/>
                  </a:lnTo>
                  <a:lnTo>
                    <a:pt x="128" y="86"/>
                  </a:lnTo>
                  <a:lnTo>
                    <a:pt x="128" y="84"/>
                  </a:lnTo>
                  <a:lnTo>
                    <a:pt x="126" y="84"/>
                  </a:lnTo>
                  <a:lnTo>
                    <a:pt x="124" y="84"/>
                  </a:lnTo>
                  <a:lnTo>
                    <a:pt x="122" y="84"/>
                  </a:lnTo>
                  <a:lnTo>
                    <a:pt x="122" y="82"/>
                  </a:lnTo>
                  <a:lnTo>
                    <a:pt x="122" y="80"/>
                  </a:lnTo>
                  <a:lnTo>
                    <a:pt x="120" y="78"/>
                  </a:lnTo>
                  <a:lnTo>
                    <a:pt x="120" y="76"/>
                  </a:lnTo>
                  <a:lnTo>
                    <a:pt x="120" y="74"/>
                  </a:lnTo>
                  <a:lnTo>
                    <a:pt x="122" y="72"/>
                  </a:lnTo>
                  <a:lnTo>
                    <a:pt x="122" y="70"/>
                  </a:lnTo>
                  <a:lnTo>
                    <a:pt x="124" y="72"/>
                  </a:lnTo>
                  <a:lnTo>
                    <a:pt x="126" y="72"/>
                  </a:lnTo>
                  <a:lnTo>
                    <a:pt x="128" y="72"/>
                  </a:lnTo>
                  <a:lnTo>
                    <a:pt x="130" y="72"/>
                  </a:lnTo>
                  <a:lnTo>
                    <a:pt x="130" y="70"/>
                  </a:lnTo>
                  <a:lnTo>
                    <a:pt x="130" y="68"/>
                  </a:lnTo>
                  <a:lnTo>
                    <a:pt x="128" y="68"/>
                  </a:lnTo>
                  <a:lnTo>
                    <a:pt x="126" y="66"/>
                  </a:lnTo>
                  <a:lnTo>
                    <a:pt x="124" y="62"/>
                  </a:lnTo>
                  <a:lnTo>
                    <a:pt x="120" y="60"/>
                  </a:lnTo>
                  <a:lnTo>
                    <a:pt x="118" y="58"/>
                  </a:lnTo>
                  <a:lnTo>
                    <a:pt x="116" y="56"/>
                  </a:lnTo>
                  <a:lnTo>
                    <a:pt x="114" y="56"/>
                  </a:lnTo>
                  <a:lnTo>
                    <a:pt x="114" y="54"/>
                  </a:lnTo>
                  <a:lnTo>
                    <a:pt x="112" y="54"/>
                  </a:lnTo>
                  <a:lnTo>
                    <a:pt x="110" y="52"/>
                  </a:lnTo>
                  <a:lnTo>
                    <a:pt x="108" y="50"/>
                  </a:lnTo>
                  <a:lnTo>
                    <a:pt x="110" y="50"/>
                  </a:lnTo>
                  <a:lnTo>
                    <a:pt x="112" y="50"/>
                  </a:lnTo>
                  <a:lnTo>
                    <a:pt x="112" y="48"/>
                  </a:lnTo>
                  <a:lnTo>
                    <a:pt x="114" y="48"/>
                  </a:lnTo>
                  <a:lnTo>
                    <a:pt x="114" y="46"/>
                  </a:lnTo>
                  <a:lnTo>
                    <a:pt x="116" y="46"/>
                  </a:lnTo>
                  <a:lnTo>
                    <a:pt x="118" y="44"/>
                  </a:lnTo>
                  <a:lnTo>
                    <a:pt x="120" y="44"/>
                  </a:lnTo>
                  <a:lnTo>
                    <a:pt x="120" y="42"/>
                  </a:lnTo>
                  <a:lnTo>
                    <a:pt x="120" y="40"/>
                  </a:lnTo>
                  <a:lnTo>
                    <a:pt x="118" y="38"/>
                  </a:lnTo>
                  <a:lnTo>
                    <a:pt x="116" y="36"/>
                  </a:lnTo>
                  <a:lnTo>
                    <a:pt x="114" y="34"/>
                  </a:lnTo>
                  <a:lnTo>
                    <a:pt x="112" y="32"/>
                  </a:lnTo>
                  <a:lnTo>
                    <a:pt x="110" y="32"/>
                  </a:lnTo>
                  <a:lnTo>
                    <a:pt x="110" y="30"/>
                  </a:lnTo>
                  <a:lnTo>
                    <a:pt x="108" y="30"/>
                  </a:lnTo>
                  <a:lnTo>
                    <a:pt x="106" y="30"/>
                  </a:lnTo>
                  <a:lnTo>
                    <a:pt x="104" y="30"/>
                  </a:lnTo>
                  <a:lnTo>
                    <a:pt x="102" y="30"/>
                  </a:lnTo>
                  <a:lnTo>
                    <a:pt x="100" y="30"/>
                  </a:lnTo>
                  <a:lnTo>
                    <a:pt x="100" y="28"/>
                  </a:lnTo>
                  <a:lnTo>
                    <a:pt x="100" y="26"/>
                  </a:lnTo>
                  <a:lnTo>
                    <a:pt x="98" y="26"/>
                  </a:lnTo>
                  <a:lnTo>
                    <a:pt x="98" y="24"/>
                  </a:lnTo>
                  <a:lnTo>
                    <a:pt x="98" y="22"/>
                  </a:lnTo>
                  <a:lnTo>
                    <a:pt x="100" y="22"/>
                  </a:lnTo>
                  <a:lnTo>
                    <a:pt x="102" y="22"/>
                  </a:lnTo>
                  <a:lnTo>
                    <a:pt x="102" y="20"/>
                  </a:lnTo>
                  <a:lnTo>
                    <a:pt x="102" y="18"/>
                  </a:lnTo>
                  <a:lnTo>
                    <a:pt x="100" y="18"/>
                  </a:lnTo>
                  <a:lnTo>
                    <a:pt x="100" y="16"/>
                  </a:lnTo>
                  <a:lnTo>
                    <a:pt x="100" y="14"/>
                  </a:lnTo>
                  <a:lnTo>
                    <a:pt x="102" y="12"/>
                  </a:lnTo>
                  <a:lnTo>
                    <a:pt x="104" y="12"/>
                  </a:lnTo>
                  <a:lnTo>
                    <a:pt x="106" y="12"/>
                  </a:lnTo>
                  <a:lnTo>
                    <a:pt x="104" y="10"/>
                  </a:lnTo>
                  <a:lnTo>
                    <a:pt x="104" y="8"/>
                  </a:lnTo>
                  <a:lnTo>
                    <a:pt x="104" y="6"/>
                  </a:lnTo>
                  <a:lnTo>
                    <a:pt x="102" y="6"/>
                  </a:lnTo>
                  <a:lnTo>
                    <a:pt x="100" y="4"/>
                  </a:lnTo>
                  <a:lnTo>
                    <a:pt x="98" y="4"/>
                  </a:lnTo>
                  <a:lnTo>
                    <a:pt x="96" y="4"/>
                  </a:lnTo>
                  <a:lnTo>
                    <a:pt x="94" y="2"/>
                  </a:lnTo>
                  <a:lnTo>
                    <a:pt x="92" y="2"/>
                  </a:lnTo>
                  <a:lnTo>
                    <a:pt x="90" y="2"/>
                  </a:lnTo>
                  <a:lnTo>
                    <a:pt x="92" y="0"/>
                  </a:lnTo>
                  <a:lnTo>
                    <a:pt x="90" y="0"/>
                  </a:lnTo>
                  <a:lnTo>
                    <a:pt x="88" y="0"/>
                  </a:lnTo>
                  <a:lnTo>
                    <a:pt x="86" y="0"/>
                  </a:lnTo>
                  <a:lnTo>
                    <a:pt x="84" y="0"/>
                  </a:lnTo>
                  <a:lnTo>
                    <a:pt x="82" y="0"/>
                  </a:lnTo>
                  <a:lnTo>
                    <a:pt x="80" y="0"/>
                  </a:lnTo>
                  <a:lnTo>
                    <a:pt x="78" y="2"/>
                  </a:lnTo>
                  <a:lnTo>
                    <a:pt x="76" y="2"/>
                  </a:lnTo>
                  <a:lnTo>
                    <a:pt x="74" y="2"/>
                  </a:lnTo>
                  <a:lnTo>
                    <a:pt x="72" y="0"/>
                  </a:lnTo>
                  <a:lnTo>
                    <a:pt x="70" y="2"/>
                  </a:lnTo>
                  <a:lnTo>
                    <a:pt x="68" y="2"/>
                  </a:lnTo>
                  <a:lnTo>
                    <a:pt x="66" y="2"/>
                  </a:lnTo>
                  <a:lnTo>
                    <a:pt x="66" y="4"/>
                  </a:lnTo>
                  <a:lnTo>
                    <a:pt x="64" y="4"/>
                  </a:lnTo>
                  <a:lnTo>
                    <a:pt x="64" y="6"/>
                  </a:lnTo>
                  <a:lnTo>
                    <a:pt x="64" y="8"/>
                  </a:lnTo>
                  <a:lnTo>
                    <a:pt x="64" y="10"/>
                  </a:lnTo>
                  <a:lnTo>
                    <a:pt x="64" y="14"/>
                  </a:lnTo>
                  <a:lnTo>
                    <a:pt x="64" y="16"/>
                  </a:lnTo>
                  <a:lnTo>
                    <a:pt x="62" y="16"/>
                  </a:lnTo>
                  <a:lnTo>
                    <a:pt x="60" y="16"/>
                  </a:lnTo>
                  <a:lnTo>
                    <a:pt x="58" y="16"/>
                  </a:lnTo>
                  <a:lnTo>
                    <a:pt x="56" y="18"/>
                  </a:lnTo>
                  <a:lnTo>
                    <a:pt x="56" y="20"/>
                  </a:lnTo>
                  <a:lnTo>
                    <a:pt x="56" y="22"/>
                  </a:lnTo>
                  <a:lnTo>
                    <a:pt x="54" y="22"/>
                  </a:lnTo>
                  <a:lnTo>
                    <a:pt x="52" y="22"/>
                  </a:lnTo>
                  <a:lnTo>
                    <a:pt x="48" y="20"/>
                  </a:lnTo>
                  <a:lnTo>
                    <a:pt x="46" y="18"/>
                  </a:lnTo>
                  <a:lnTo>
                    <a:pt x="44" y="18"/>
                  </a:lnTo>
                  <a:lnTo>
                    <a:pt x="42" y="20"/>
                  </a:lnTo>
                  <a:lnTo>
                    <a:pt x="40" y="20"/>
                  </a:lnTo>
                  <a:close/>
                </a:path>
              </a:pathLst>
            </a:custGeom>
            <a:grpFill/>
            <a:ln w="3175">
              <a:solidFill>
                <a:schemeClr val="bg1"/>
              </a:solidFill>
              <a:round/>
              <a:headEnd/>
              <a:tailEnd/>
            </a:ln>
          </p:spPr>
          <p:txBody>
            <a:bodyPr/>
            <a:lstStyle/>
            <a:p>
              <a:endParaRPr lang="en-US" dirty="0"/>
            </a:p>
          </p:txBody>
        </p:sp>
        <p:sp>
          <p:nvSpPr>
            <p:cNvPr id="788" name="Freeform 109"/>
            <p:cNvSpPr>
              <a:spLocks noChangeAspect="1"/>
            </p:cNvSpPr>
            <p:nvPr/>
          </p:nvSpPr>
          <p:spPr bwMode="auto">
            <a:xfrm>
              <a:off x="2813" y="1693"/>
              <a:ext cx="66" cy="136"/>
            </a:xfrm>
            <a:custGeom>
              <a:avLst/>
              <a:gdLst/>
              <a:ahLst/>
              <a:cxnLst>
                <a:cxn ang="0">
                  <a:pos x="12" y="16"/>
                </a:cxn>
                <a:cxn ang="0">
                  <a:pos x="12" y="18"/>
                </a:cxn>
                <a:cxn ang="0">
                  <a:pos x="12" y="28"/>
                </a:cxn>
                <a:cxn ang="0">
                  <a:pos x="14" y="40"/>
                </a:cxn>
                <a:cxn ang="0">
                  <a:pos x="10" y="50"/>
                </a:cxn>
                <a:cxn ang="0">
                  <a:pos x="6" y="56"/>
                </a:cxn>
                <a:cxn ang="0">
                  <a:pos x="4" y="56"/>
                </a:cxn>
                <a:cxn ang="0">
                  <a:pos x="0" y="62"/>
                </a:cxn>
                <a:cxn ang="0">
                  <a:pos x="0" y="72"/>
                </a:cxn>
                <a:cxn ang="0">
                  <a:pos x="2" y="72"/>
                </a:cxn>
                <a:cxn ang="0">
                  <a:pos x="2" y="78"/>
                </a:cxn>
                <a:cxn ang="0">
                  <a:pos x="4" y="80"/>
                </a:cxn>
                <a:cxn ang="0">
                  <a:pos x="12" y="84"/>
                </a:cxn>
                <a:cxn ang="0">
                  <a:pos x="12" y="90"/>
                </a:cxn>
                <a:cxn ang="0">
                  <a:pos x="12" y="94"/>
                </a:cxn>
                <a:cxn ang="0">
                  <a:pos x="22" y="98"/>
                </a:cxn>
                <a:cxn ang="0">
                  <a:pos x="24" y="104"/>
                </a:cxn>
                <a:cxn ang="0">
                  <a:pos x="28" y="124"/>
                </a:cxn>
                <a:cxn ang="0">
                  <a:pos x="34" y="136"/>
                </a:cxn>
                <a:cxn ang="0">
                  <a:pos x="38" y="134"/>
                </a:cxn>
                <a:cxn ang="0">
                  <a:pos x="44" y="128"/>
                </a:cxn>
                <a:cxn ang="0">
                  <a:pos x="42" y="118"/>
                </a:cxn>
                <a:cxn ang="0">
                  <a:pos x="42" y="110"/>
                </a:cxn>
                <a:cxn ang="0">
                  <a:pos x="46" y="108"/>
                </a:cxn>
                <a:cxn ang="0">
                  <a:pos x="50" y="102"/>
                </a:cxn>
                <a:cxn ang="0">
                  <a:pos x="58" y="98"/>
                </a:cxn>
                <a:cxn ang="0">
                  <a:pos x="66" y="92"/>
                </a:cxn>
                <a:cxn ang="0">
                  <a:pos x="62" y="90"/>
                </a:cxn>
                <a:cxn ang="0">
                  <a:pos x="62" y="82"/>
                </a:cxn>
                <a:cxn ang="0">
                  <a:pos x="62" y="80"/>
                </a:cxn>
                <a:cxn ang="0">
                  <a:pos x="58" y="74"/>
                </a:cxn>
                <a:cxn ang="0">
                  <a:pos x="56" y="72"/>
                </a:cxn>
                <a:cxn ang="0">
                  <a:pos x="54" y="70"/>
                </a:cxn>
                <a:cxn ang="0">
                  <a:pos x="52" y="74"/>
                </a:cxn>
                <a:cxn ang="0">
                  <a:pos x="50" y="70"/>
                </a:cxn>
                <a:cxn ang="0">
                  <a:pos x="50" y="70"/>
                </a:cxn>
                <a:cxn ang="0">
                  <a:pos x="40" y="66"/>
                </a:cxn>
                <a:cxn ang="0">
                  <a:pos x="40" y="60"/>
                </a:cxn>
                <a:cxn ang="0">
                  <a:pos x="44" y="56"/>
                </a:cxn>
                <a:cxn ang="0">
                  <a:pos x="54" y="46"/>
                </a:cxn>
                <a:cxn ang="0">
                  <a:pos x="56" y="34"/>
                </a:cxn>
                <a:cxn ang="0">
                  <a:pos x="48" y="28"/>
                </a:cxn>
                <a:cxn ang="0">
                  <a:pos x="48" y="20"/>
                </a:cxn>
                <a:cxn ang="0">
                  <a:pos x="52" y="16"/>
                </a:cxn>
                <a:cxn ang="0">
                  <a:pos x="56" y="8"/>
                </a:cxn>
                <a:cxn ang="0">
                  <a:pos x="52" y="6"/>
                </a:cxn>
                <a:cxn ang="0">
                  <a:pos x="46" y="14"/>
                </a:cxn>
                <a:cxn ang="0">
                  <a:pos x="42" y="12"/>
                </a:cxn>
                <a:cxn ang="0">
                  <a:pos x="38" y="10"/>
                </a:cxn>
                <a:cxn ang="0">
                  <a:pos x="42" y="4"/>
                </a:cxn>
                <a:cxn ang="0">
                  <a:pos x="36" y="0"/>
                </a:cxn>
                <a:cxn ang="0">
                  <a:pos x="24" y="4"/>
                </a:cxn>
                <a:cxn ang="0">
                  <a:pos x="20" y="8"/>
                </a:cxn>
                <a:cxn ang="0">
                  <a:pos x="20" y="10"/>
                </a:cxn>
              </a:cxnLst>
              <a:rect l="0" t="0" r="r" b="b"/>
              <a:pathLst>
                <a:path w="66" h="136">
                  <a:moveTo>
                    <a:pt x="8" y="14"/>
                  </a:moveTo>
                  <a:lnTo>
                    <a:pt x="10" y="14"/>
                  </a:lnTo>
                  <a:lnTo>
                    <a:pt x="12" y="16"/>
                  </a:lnTo>
                  <a:lnTo>
                    <a:pt x="14" y="16"/>
                  </a:lnTo>
                  <a:lnTo>
                    <a:pt x="12" y="18"/>
                  </a:lnTo>
                  <a:lnTo>
                    <a:pt x="12" y="20"/>
                  </a:lnTo>
                  <a:lnTo>
                    <a:pt x="12" y="22"/>
                  </a:lnTo>
                  <a:lnTo>
                    <a:pt x="12" y="24"/>
                  </a:lnTo>
                  <a:lnTo>
                    <a:pt x="12" y="26"/>
                  </a:lnTo>
                  <a:lnTo>
                    <a:pt x="12" y="28"/>
                  </a:lnTo>
                  <a:lnTo>
                    <a:pt x="12" y="30"/>
                  </a:lnTo>
                  <a:lnTo>
                    <a:pt x="12" y="32"/>
                  </a:lnTo>
                  <a:lnTo>
                    <a:pt x="14" y="36"/>
                  </a:lnTo>
                  <a:lnTo>
                    <a:pt x="14" y="38"/>
                  </a:lnTo>
                  <a:lnTo>
                    <a:pt x="14" y="40"/>
                  </a:lnTo>
                  <a:lnTo>
                    <a:pt x="14" y="42"/>
                  </a:lnTo>
                  <a:lnTo>
                    <a:pt x="12" y="44"/>
                  </a:lnTo>
                  <a:lnTo>
                    <a:pt x="12" y="48"/>
                  </a:lnTo>
                  <a:lnTo>
                    <a:pt x="12" y="50"/>
                  </a:lnTo>
                  <a:lnTo>
                    <a:pt x="10" y="50"/>
                  </a:lnTo>
                  <a:lnTo>
                    <a:pt x="10" y="52"/>
                  </a:lnTo>
                  <a:lnTo>
                    <a:pt x="8" y="54"/>
                  </a:lnTo>
                  <a:lnTo>
                    <a:pt x="6" y="56"/>
                  </a:lnTo>
                  <a:lnTo>
                    <a:pt x="4" y="56"/>
                  </a:lnTo>
                  <a:lnTo>
                    <a:pt x="4" y="58"/>
                  </a:lnTo>
                  <a:lnTo>
                    <a:pt x="2" y="60"/>
                  </a:lnTo>
                  <a:lnTo>
                    <a:pt x="2" y="62"/>
                  </a:lnTo>
                  <a:lnTo>
                    <a:pt x="0" y="62"/>
                  </a:lnTo>
                  <a:lnTo>
                    <a:pt x="0" y="64"/>
                  </a:lnTo>
                  <a:lnTo>
                    <a:pt x="0" y="66"/>
                  </a:lnTo>
                  <a:lnTo>
                    <a:pt x="0" y="70"/>
                  </a:lnTo>
                  <a:lnTo>
                    <a:pt x="0" y="72"/>
                  </a:lnTo>
                  <a:lnTo>
                    <a:pt x="2" y="72"/>
                  </a:lnTo>
                  <a:lnTo>
                    <a:pt x="2" y="74"/>
                  </a:lnTo>
                  <a:lnTo>
                    <a:pt x="2" y="76"/>
                  </a:lnTo>
                  <a:lnTo>
                    <a:pt x="2" y="78"/>
                  </a:lnTo>
                  <a:lnTo>
                    <a:pt x="2" y="80"/>
                  </a:lnTo>
                  <a:lnTo>
                    <a:pt x="4" y="80"/>
                  </a:lnTo>
                  <a:lnTo>
                    <a:pt x="6" y="80"/>
                  </a:lnTo>
                  <a:lnTo>
                    <a:pt x="8" y="82"/>
                  </a:lnTo>
                  <a:lnTo>
                    <a:pt x="10" y="82"/>
                  </a:lnTo>
                  <a:lnTo>
                    <a:pt x="12" y="84"/>
                  </a:lnTo>
                  <a:lnTo>
                    <a:pt x="12" y="86"/>
                  </a:lnTo>
                  <a:lnTo>
                    <a:pt x="12" y="90"/>
                  </a:lnTo>
                  <a:lnTo>
                    <a:pt x="12" y="92"/>
                  </a:lnTo>
                  <a:lnTo>
                    <a:pt x="12" y="94"/>
                  </a:lnTo>
                  <a:lnTo>
                    <a:pt x="14" y="94"/>
                  </a:lnTo>
                  <a:lnTo>
                    <a:pt x="16" y="94"/>
                  </a:lnTo>
                  <a:lnTo>
                    <a:pt x="18" y="96"/>
                  </a:lnTo>
                  <a:lnTo>
                    <a:pt x="20" y="98"/>
                  </a:lnTo>
                  <a:lnTo>
                    <a:pt x="22" y="98"/>
                  </a:lnTo>
                  <a:lnTo>
                    <a:pt x="24" y="100"/>
                  </a:lnTo>
                  <a:lnTo>
                    <a:pt x="24" y="102"/>
                  </a:lnTo>
                  <a:lnTo>
                    <a:pt x="24" y="104"/>
                  </a:lnTo>
                  <a:lnTo>
                    <a:pt x="24" y="106"/>
                  </a:lnTo>
                  <a:lnTo>
                    <a:pt x="26" y="108"/>
                  </a:lnTo>
                  <a:lnTo>
                    <a:pt x="26" y="112"/>
                  </a:lnTo>
                  <a:lnTo>
                    <a:pt x="26" y="118"/>
                  </a:lnTo>
                  <a:lnTo>
                    <a:pt x="28" y="124"/>
                  </a:lnTo>
                  <a:lnTo>
                    <a:pt x="28" y="128"/>
                  </a:lnTo>
                  <a:lnTo>
                    <a:pt x="30" y="132"/>
                  </a:lnTo>
                  <a:lnTo>
                    <a:pt x="30" y="134"/>
                  </a:lnTo>
                  <a:lnTo>
                    <a:pt x="32" y="136"/>
                  </a:lnTo>
                  <a:lnTo>
                    <a:pt x="34" y="136"/>
                  </a:lnTo>
                  <a:lnTo>
                    <a:pt x="36" y="134"/>
                  </a:lnTo>
                  <a:lnTo>
                    <a:pt x="38" y="134"/>
                  </a:lnTo>
                  <a:lnTo>
                    <a:pt x="40" y="132"/>
                  </a:lnTo>
                  <a:lnTo>
                    <a:pt x="42" y="130"/>
                  </a:lnTo>
                  <a:lnTo>
                    <a:pt x="44" y="128"/>
                  </a:lnTo>
                  <a:lnTo>
                    <a:pt x="44" y="126"/>
                  </a:lnTo>
                  <a:lnTo>
                    <a:pt x="44" y="124"/>
                  </a:lnTo>
                  <a:lnTo>
                    <a:pt x="44" y="122"/>
                  </a:lnTo>
                  <a:lnTo>
                    <a:pt x="42" y="118"/>
                  </a:lnTo>
                  <a:lnTo>
                    <a:pt x="42" y="116"/>
                  </a:lnTo>
                  <a:lnTo>
                    <a:pt x="40" y="114"/>
                  </a:lnTo>
                  <a:lnTo>
                    <a:pt x="40" y="112"/>
                  </a:lnTo>
                  <a:lnTo>
                    <a:pt x="42" y="110"/>
                  </a:lnTo>
                  <a:lnTo>
                    <a:pt x="44" y="108"/>
                  </a:lnTo>
                  <a:lnTo>
                    <a:pt x="46" y="108"/>
                  </a:lnTo>
                  <a:lnTo>
                    <a:pt x="48" y="106"/>
                  </a:lnTo>
                  <a:lnTo>
                    <a:pt x="50" y="104"/>
                  </a:lnTo>
                  <a:lnTo>
                    <a:pt x="50" y="102"/>
                  </a:lnTo>
                  <a:lnTo>
                    <a:pt x="52" y="100"/>
                  </a:lnTo>
                  <a:lnTo>
                    <a:pt x="54" y="98"/>
                  </a:lnTo>
                  <a:lnTo>
                    <a:pt x="56" y="98"/>
                  </a:lnTo>
                  <a:lnTo>
                    <a:pt x="58" y="98"/>
                  </a:lnTo>
                  <a:lnTo>
                    <a:pt x="60" y="96"/>
                  </a:lnTo>
                  <a:lnTo>
                    <a:pt x="62" y="96"/>
                  </a:lnTo>
                  <a:lnTo>
                    <a:pt x="64" y="94"/>
                  </a:lnTo>
                  <a:lnTo>
                    <a:pt x="66" y="92"/>
                  </a:lnTo>
                  <a:lnTo>
                    <a:pt x="66" y="90"/>
                  </a:lnTo>
                  <a:lnTo>
                    <a:pt x="64" y="90"/>
                  </a:lnTo>
                  <a:lnTo>
                    <a:pt x="62" y="90"/>
                  </a:lnTo>
                  <a:lnTo>
                    <a:pt x="62" y="88"/>
                  </a:lnTo>
                  <a:lnTo>
                    <a:pt x="62" y="86"/>
                  </a:lnTo>
                  <a:lnTo>
                    <a:pt x="62" y="84"/>
                  </a:lnTo>
                  <a:lnTo>
                    <a:pt x="62" y="82"/>
                  </a:lnTo>
                  <a:lnTo>
                    <a:pt x="62" y="80"/>
                  </a:lnTo>
                  <a:lnTo>
                    <a:pt x="60" y="80"/>
                  </a:lnTo>
                  <a:lnTo>
                    <a:pt x="58" y="76"/>
                  </a:lnTo>
                  <a:lnTo>
                    <a:pt x="58" y="74"/>
                  </a:lnTo>
                  <a:lnTo>
                    <a:pt x="58" y="72"/>
                  </a:lnTo>
                  <a:lnTo>
                    <a:pt x="56" y="72"/>
                  </a:lnTo>
                  <a:lnTo>
                    <a:pt x="54" y="70"/>
                  </a:lnTo>
                  <a:lnTo>
                    <a:pt x="52" y="72"/>
                  </a:lnTo>
                  <a:lnTo>
                    <a:pt x="52" y="74"/>
                  </a:lnTo>
                  <a:lnTo>
                    <a:pt x="52" y="72"/>
                  </a:lnTo>
                  <a:lnTo>
                    <a:pt x="50" y="70"/>
                  </a:lnTo>
                  <a:lnTo>
                    <a:pt x="48" y="70"/>
                  </a:lnTo>
                  <a:lnTo>
                    <a:pt x="46" y="70"/>
                  </a:lnTo>
                  <a:lnTo>
                    <a:pt x="44" y="68"/>
                  </a:lnTo>
                  <a:lnTo>
                    <a:pt x="42" y="68"/>
                  </a:lnTo>
                  <a:lnTo>
                    <a:pt x="40" y="66"/>
                  </a:lnTo>
                  <a:lnTo>
                    <a:pt x="40" y="64"/>
                  </a:lnTo>
                  <a:lnTo>
                    <a:pt x="40" y="62"/>
                  </a:lnTo>
                  <a:lnTo>
                    <a:pt x="40" y="60"/>
                  </a:lnTo>
                  <a:lnTo>
                    <a:pt x="40" y="58"/>
                  </a:lnTo>
                  <a:lnTo>
                    <a:pt x="42" y="58"/>
                  </a:lnTo>
                  <a:lnTo>
                    <a:pt x="44" y="56"/>
                  </a:lnTo>
                  <a:lnTo>
                    <a:pt x="46" y="54"/>
                  </a:lnTo>
                  <a:lnTo>
                    <a:pt x="48" y="54"/>
                  </a:lnTo>
                  <a:lnTo>
                    <a:pt x="50" y="50"/>
                  </a:lnTo>
                  <a:lnTo>
                    <a:pt x="52" y="48"/>
                  </a:lnTo>
                  <a:lnTo>
                    <a:pt x="54" y="46"/>
                  </a:lnTo>
                  <a:lnTo>
                    <a:pt x="56" y="42"/>
                  </a:lnTo>
                  <a:lnTo>
                    <a:pt x="56" y="40"/>
                  </a:lnTo>
                  <a:lnTo>
                    <a:pt x="58" y="38"/>
                  </a:lnTo>
                  <a:lnTo>
                    <a:pt x="56" y="36"/>
                  </a:lnTo>
                  <a:lnTo>
                    <a:pt x="56" y="34"/>
                  </a:lnTo>
                  <a:lnTo>
                    <a:pt x="54" y="32"/>
                  </a:lnTo>
                  <a:lnTo>
                    <a:pt x="52" y="32"/>
                  </a:lnTo>
                  <a:lnTo>
                    <a:pt x="50" y="30"/>
                  </a:lnTo>
                  <a:lnTo>
                    <a:pt x="48" y="28"/>
                  </a:lnTo>
                  <a:lnTo>
                    <a:pt x="48" y="26"/>
                  </a:lnTo>
                  <a:lnTo>
                    <a:pt x="48" y="24"/>
                  </a:lnTo>
                  <a:lnTo>
                    <a:pt x="48" y="22"/>
                  </a:lnTo>
                  <a:lnTo>
                    <a:pt x="48" y="20"/>
                  </a:lnTo>
                  <a:lnTo>
                    <a:pt x="50" y="18"/>
                  </a:lnTo>
                  <a:lnTo>
                    <a:pt x="50" y="16"/>
                  </a:lnTo>
                  <a:lnTo>
                    <a:pt x="52" y="16"/>
                  </a:lnTo>
                  <a:lnTo>
                    <a:pt x="52" y="14"/>
                  </a:lnTo>
                  <a:lnTo>
                    <a:pt x="54" y="12"/>
                  </a:lnTo>
                  <a:lnTo>
                    <a:pt x="56" y="10"/>
                  </a:lnTo>
                  <a:lnTo>
                    <a:pt x="56" y="8"/>
                  </a:lnTo>
                  <a:lnTo>
                    <a:pt x="56" y="6"/>
                  </a:lnTo>
                  <a:lnTo>
                    <a:pt x="56" y="4"/>
                  </a:lnTo>
                  <a:lnTo>
                    <a:pt x="54" y="4"/>
                  </a:lnTo>
                  <a:lnTo>
                    <a:pt x="52" y="6"/>
                  </a:lnTo>
                  <a:lnTo>
                    <a:pt x="52" y="8"/>
                  </a:lnTo>
                  <a:lnTo>
                    <a:pt x="50" y="8"/>
                  </a:lnTo>
                  <a:lnTo>
                    <a:pt x="48" y="10"/>
                  </a:lnTo>
                  <a:lnTo>
                    <a:pt x="48" y="12"/>
                  </a:lnTo>
                  <a:lnTo>
                    <a:pt x="46" y="14"/>
                  </a:lnTo>
                  <a:lnTo>
                    <a:pt x="44" y="14"/>
                  </a:lnTo>
                  <a:lnTo>
                    <a:pt x="42" y="14"/>
                  </a:lnTo>
                  <a:lnTo>
                    <a:pt x="42" y="12"/>
                  </a:lnTo>
                  <a:lnTo>
                    <a:pt x="40" y="12"/>
                  </a:lnTo>
                  <a:lnTo>
                    <a:pt x="40" y="10"/>
                  </a:lnTo>
                  <a:lnTo>
                    <a:pt x="38" y="10"/>
                  </a:lnTo>
                  <a:lnTo>
                    <a:pt x="40" y="8"/>
                  </a:lnTo>
                  <a:lnTo>
                    <a:pt x="42" y="6"/>
                  </a:lnTo>
                  <a:lnTo>
                    <a:pt x="42" y="4"/>
                  </a:lnTo>
                  <a:lnTo>
                    <a:pt x="42" y="2"/>
                  </a:lnTo>
                  <a:lnTo>
                    <a:pt x="40" y="2"/>
                  </a:lnTo>
                  <a:lnTo>
                    <a:pt x="40" y="0"/>
                  </a:lnTo>
                  <a:lnTo>
                    <a:pt x="36" y="0"/>
                  </a:lnTo>
                  <a:lnTo>
                    <a:pt x="34" y="0"/>
                  </a:lnTo>
                  <a:lnTo>
                    <a:pt x="32" y="0"/>
                  </a:lnTo>
                  <a:lnTo>
                    <a:pt x="28" y="2"/>
                  </a:lnTo>
                  <a:lnTo>
                    <a:pt x="26" y="2"/>
                  </a:lnTo>
                  <a:lnTo>
                    <a:pt x="24" y="4"/>
                  </a:lnTo>
                  <a:lnTo>
                    <a:pt x="22" y="6"/>
                  </a:lnTo>
                  <a:lnTo>
                    <a:pt x="20" y="6"/>
                  </a:lnTo>
                  <a:lnTo>
                    <a:pt x="20" y="8"/>
                  </a:lnTo>
                  <a:lnTo>
                    <a:pt x="20" y="10"/>
                  </a:lnTo>
                  <a:lnTo>
                    <a:pt x="8" y="14"/>
                  </a:lnTo>
                  <a:close/>
                </a:path>
              </a:pathLst>
            </a:custGeom>
            <a:grpFill/>
            <a:ln w="3175">
              <a:solidFill>
                <a:schemeClr val="bg1"/>
              </a:solidFill>
              <a:round/>
              <a:headEnd/>
              <a:tailEnd/>
            </a:ln>
          </p:spPr>
          <p:txBody>
            <a:bodyPr/>
            <a:lstStyle/>
            <a:p>
              <a:endParaRPr lang="en-US" dirty="0"/>
            </a:p>
          </p:txBody>
        </p:sp>
        <p:sp>
          <p:nvSpPr>
            <p:cNvPr id="789" name="Freeform 110"/>
            <p:cNvSpPr>
              <a:spLocks noChangeAspect="1"/>
            </p:cNvSpPr>
            <p:nvPr/>
          </p:nvSpPr>
          <p:spPr bwMode="auto">
            <a:xfrm>
              <a:off x="2869" y="1118"/>
              <a:ext cx="164" cy="234"/>
            </a:xfrm>
            <a:custGeom>
              <a:avLst/>
              <a:gdLst/>
              <a:ahLst/>
              <a:cxnLst>
                <a:cxn ang="0">
                  <a:pos x="158" y="36"/>
                </a:cxn>
                <a:cxn ang="0">
                  <a:pos x="156" y="26"/>
                </a:cxn>
                <a:cxn ang="0">
                  <a:pos x="154" y="18"/>
                </a:cxn>
                <a:cxn ang="0">
                  <a:pos x="142" y="10"/>
                </a:cxn>
                <a:cxn ang="0">
                  <a:pos x="132" y="8"/>
                </a:cxn>
                <a:cxn ang="0">
                  <a:pos x="116" y="0"/>
                </a:cxn>
                <a:cxn ang="0">
                  <a:pos x="110" y="4"/>
                </a:cxn>
                <a:cxn ang="0">
                  <a:pos x="108" y="10"/>
                </a:cxn>
                <a:cxn ang="0">
                  <a:pos x="96" y="8"/>
                </a:cxn>
                <a:cxn ang="0">
                  <a:pos x="88" y="8"/>
                </a:cxn>
                <a:cxn ang="0">
                  <a:pos x="84" y="16"/>
                </a:cxn>
                <a:cxn ang="0">
                  <a:pos x="68" y="16"/>
                </a:cxn>
                <a:cxn ang="0">
                  <a:pos x="60" y="24"/>
                </a:cxn>
                <a:cxn ang="0">
                  <a:pos x="62" y="34"/>
                </a:cxn>
                <a:cxn ang="0">
                  <a:pos x="50" y="40"/>
                </a:cxn>
                <a:cxn ang="0">
                  <a:pos x="48" y="48"/>
                </a:cxn>
                <a:cxn ang="0">
                  <a:pos x="42" y="52"/>
                </a:cxn>
                <a:cxn ang="0">
                  <a:pos x="40" y="64"/>
                </a:cxn>
                <a:cxn ang="0">
                  <a:pos x="30" y="72"/>
                </a:cxn>
                <a:cxn ang="0">
                  <a:pos x="26" y="82"/>
                </a:cxn>
                <a:cxn ang="0">
                  <a:pos x="12" y="90"/>
                </a:cxn>
                <a:cxn ang="0">
                  <a:pos x="12" y="96"/>
                </a:cxn>
                <a:cxn ang="0">
                  <a:pos x="12" y="108"/>
                </a:cxn>
                <a:cxn ang="0">
                  <a:pos x="14" y="122"/>
                </a:cxn>
                <a:cxn ang="0">
                  <a:pos x="20" y="132"/>
                </a:cxn>
                <a:cxn ang="0">
                  <a:pos x="14" y="138"/>
                </a:cxn>
                <a:cxn ang="0">
                  <a:pos x="16" y="148"/>
                </a:cxn>
                <a:cxn ang="0">
                  <a:pos x="10" y="154"/>
                </a:cxn>
                <a:cxn ang="0">
                  <a:pos x="6" y="160"/>
                </a:cxn>
                <a:cxn ang="0">
                  <a:pos x="2" y="170"/>
                </a:cxn>
                <a:cxn ang="0">
                  <a:pos x="2" y="182"/>
                </a:cxn>
                <a:cxn ang="0">
                  <a:pos x="10" y="184"/>
                </a:cxn>
                <a:cxn ang="0">
                  <a:pos x="8" y="196"/>
                </a:cxn>
                <a:cxn ang="0">
                  <a:pos x="18" y="208"/>
                </a:cxn>
                <a:cxn ang="0">
                  <a:pos x="22" y="216"/>
                </a:cxn>
                <a:cxn ang="0">
                  <a:pos x="24" y="226"/>
                </a:cxn>
                <a:cxn ang="0">
                  <a:pos x="32" y="234"/>
                </a:cxn>
                <a:cxn ang="0">
                  <a:pos x="44" y="230"/>
                </a:cxn>
                <a:cxn ang="0">
                  <a:pos x="48" y="220"/>
                </a:cxn>
                <a:cxn ang="0">
                  <a:pos x="64" y="220"/>
                </a:cxn>
                <a:cxn ang="0">
                  <a:pos x="70" y="210"/>
                </a:cxn>
                <a:cxn ang="0">
                  <a:pos x="74" y="196"/>
                </a:cxn>
                <a:cxn ang="0">
                  <a:pos x="78" y="184"/>
                </a:cxn>
                <a:cxn ang="0">
                  <a:pos x="76" y="180"/>
                </a:cxn>
                <a:cxn ang="0">
                  <a:pos x="84" y="176"/>
                </a:cxn>
                <a:cxn ang="0">
                  <a:pos x="92" y="172"/>
                </a:cxn>
                <a:cxn ang="0">
                  <a:pos x="98" y="162"/>
                </a:cxn>
                <a:cxn ang="0">
                  <a:pos x="98" y="150"/>
                </a:cxn>
                <a:cxn ang="0">
                  <a:pos x="90" y="142"/>
                </a:cxn>
                <a:cxn ang="0">
                  <a:pos x="80" y="138"/>
                </a:cxn>
                <a:cxn ang="0">
                  <a:pos x="82" y="120"/>
                </a:cxn>
                <a:cxn ang="0">
                  <a:pos x="82" y="110"/>
                </a:cxn>
                <a:cxn ang="0">
                  <a:pos x="84" y="102"/>
                </a:cxn>
                <a:cxn ang="0">
                  <a:pos x="98" y="96"/>
                </a:cxn>
                <a:cxn ang="0">
                  <a:pos x="108" y="92"/>
                </a:cxn>
                <a:cxn ang="0">
                  <a:pos x="128" y="82"/>
                </a:cxn>
                <a:cxn ang="0">
                  <a:pos x="130" y="66"/>
                </a:cxn>
                <a:cxn ang="0">
                  <a:pos x="136" y="56"/>
                </a:cxn>
                <a:cxn ang="0">
                  <a:pos x="148" y="52"/>
                </a:cxn>
                <a:cxn ang="0">
                  <a:pos x="162" y="56"/>
                </a:cxn>
              </a:cxnLst>
              <a:rect l="0" t="0" r="r" b="b"/>
              <a:pathLst>
                <a:path w="164" h="234">
                  <a:moveTo>
                    <a:pt x="162" y="48"/>
                  </a:moveTo>
                  <a:lnTo>
                    <a:pt x="162" y="48"/>
                  </a:lnTo>
                  <a:lnTo>
                    <a:pt x="160" y="46"/>
                  </a:lnTo>
                  <a:lnTo>
                    <a:pt x="158" y="44"/>
                  </a:lnTo>
                  <a:lnTo>
                    <a:pt x="156" y="42"/>
                  </a:lnTo>
                  <a:lnTo>
                    <a:pt x="156" y="40"/>
                  </a:lnTo>
                  <a:lnTo>
                    <a:pt x="158" y="38"/>
                  </a:lnTo>
                  <a:lnTo>
                    <a:pt x="158" y="36"/>
                  </a:lnTo>
                  <a:lnTo>
                    <a:pt x="160" y="34"/>
                  </a:lnTo>
                  <a:lnTo>
                    <a:pt x="158" y="32"/>
                  </a:lnTo>
                  <a:lnTo>
                    <a:pt x="156" y="32"/>
                  </a:lnTo>
                  <a:lnTo>
                    <a:pt x="154" y="30"/>
                  </a:lnTo>
                  <a:lnTo>
                    <a:pt x="154" y="28"/>
                  </a:lnTo>
                  <a:lnTo>
                    <a:pt x="156" y="26"/>
                  </a:lnTo>
                  <a:lnTo>
                    <a:pt x="154" y="24"/>
                  </a:lnTo>
                  <a:lnTo>
                    <a:pt x="152" y="24"/>
                  </a:lnTo>
                  <a:lnTo>
                    <a:pt x="152" y="22"/>
                  </a:lnTo>
                  <a:lnTo>
                    <a:pt x="154" y="22"/>
                  </a:lnTo>
                  <a:lnTo>
                    <a:pt x="154" y="20"/>
                  </a:lnTo>
                  <a:lnTo>
                    <a:pt x="154" y="18"/>
                  </a:lnTo>
                  <a:lnTo>
                    <a:pt x="154" y="16"/>
                  </a:lnTo>
                  <a:lnTo>
                    <a:pt x="152" y="16"/>
                  </a:lnTo>
                  <a:lnTo>
                    <a:pt x="152" y="14"/>
                  </a:lnTo>
                  <a:lnTo>
                    <a:pt x="150" y="14"/>
                  </a:lnTo>
                  <a:lnTo>
                    <a:pt x="148" y="14"/>
                  </a:lnTo>
                  <a:lnTo>
                    <a:pt x="146" y="12"/>
                  </a:lnTo>
                  <a:lnTo>
                    <a:pt x="144" y="12"/>
                  </a:lnTo>
                  <a:lnTo>
                    <a:pt x="142" y="10"/>
                  </a:lnTo>
                  <a:lnTo>
                    <a:pt x="140" y="10"/>
                  </a:lnTo>
                  <a:lnTo>
                    <a:pt x="138" y="10"/>
                  </a:lnTo>
                  <a:lnTo>
                    <a:pt x="136" y="10"/>
                  </a:lnTo>
                  <a:lnTo>
                    <a:pt x="134" y="8"/>
                  </a:lnTo>
                  <a:lnTo>
                    <a:pt x="132" y="8"/>
                  </a:lnTo>
                  <a:lnTo>
                    <a:pt x="130" y="6"/>
                  </a:lnTo>
                  <a:lnTo>
                    <a:pt x="128" y="6"/>
                  </a:lnTo>
                  <a:lnTo>
                    <a:pt x="124" y="4"/>
                  </a:lnTo>
                  <a:lnTo>
                    <a:pt x="122" y="4"/>
                  </a:lnTo>
                  <a:lnTo>
                    <a:pt x="120" y="2"/>
                  </a:lnTo>
                  <a:lnTo>
                    <a:pt x="118" y="2"/>
                  </a:lnTo>
                  <a:lnTo>
                    <a:pt x="118" y="0"/>
                  </a:lnTo>
                  <a:lnTo>
                    <a:pt x="116" y="0"/>
                  </a:lnTo>
                  <a:lnTo>
                    <a:pt x="114" y="0"/>
                  </a:lnTo>
                  <a:lnTo>
                    <a:pt x="112" y="0"/>
                  </a:lnTo>
                  <a:lnTo>
                    <a:pt x="110" y="0"/>
                  </a:lnTo>
                  <a:lnTo>
                    <a:pt x="110" y="2"/>
                  </a:lnTo>
                  <a:lnTo>
                    <a:pt x="110" y="4"/>
                  </a:lnTo>
                  <a:lnTo>
                    <a:pt x="108" y="4"/>
                  </a:lnTo>
                  <a:lnTo>
                    <a:pt x="108" y="6"/>
                  </a:lnTo>
                  <a:lnTo>
                    <a:pt x="108" y="8"/>
                  </a:lnTo>
                  <a:lnTo>
                    <a:pt x="110" y="8"/>
                  </a:lnTo>
                  <a:lnTo>
                    <a:pt x="110" y="10"/>
                  </a:lnTo>
                  <a:lnTo>
                    <a:pt x="108" y="10"/>
                  </a:lnTo>
                  <a:lnTo>
                    <a:pt x="104" y="10"/>
                  </a:lnTo>
                  <a:lnTo>
                    <a:pt x="102" y="10"/>
                  </a:lnTo>
                  <a:lnTo>
                    <a:pt x="102" y="8"/>
                  </a:lnTo>
                  <a:lnTo>
                    <a:pt x="100" y="8"/>
                  </a:lnTo>
                  <a:lnTo>
                    <a:pt x="98" y="8"/>
                  </a:lnTo>
                  <a:lnTo>
                    <a:pt x="96" y="8"/>
                  </a:lnTo>
                  <a:lnTo>
                    <a:pt x="94" y="8"/>
                  </a:lnTo>
                  <a:lnTo>
                    <a:pt x="92" y="8"/>
                  </a:lnTo>
                  <a:lnTo>
                    <a:pt x="90" y="8"/>
                  </a:lnTo>
                  <a:lnTo>
                    <a:pt x="88" y="8"/>
                  </a:lnTo>
                  <a:lnTo>
                    <a:pt x="88" y="6"/>
                  </a:lnTo>
                  <a:lnTo>
                    <a:pt x="86" y="6"/>
                  </a:lnTo>
                  <a:lnTo>
                    <a:pt x="84" y="8"/>
                  </a:lnTo>
                  <a:lnTo>
                    <a:pt x="84" y="10"/>
                  </a:lnTo>
                  <a:lnTo>
                    <a:pt x="84" y="12"/>
                  </a:lnTo>
                  <a:lnTo>
                    <a:pt x="84" y="14"/>
                  </a:lnTo>
                  <a:lnTo>
                    <a:pt x="84" y="16"/>
                  </a:lnTo>
                  <a:lnTo>
                    <a:pt x="80" y="16"/>
                  </a:lnTo>
                  <a:lnTo>
                    <a:pt x="78" y="16"/>
                  </a:lnTo>
                  <a:lnTo>
                    <a:pt x="74" y="16"/>
                  </a:lnTo>
                  <a:lnTo>
                    <a:pt x="72" y="16"/>
                  </a:lnTo>
                  <a:lnTo>
                    <a:pt x="70" y="16"/>
                  </a:lnTo>
                  <a:lnTo>
                    <a:pt x="68" y="16"/>
                  </a:lnTo>
                  <a:lnTo>
                    <a:pt x="68" y="18"/>
                  </a:lnTo>
                  <a:lnTo>
                    <a:pt x="66" y="20"/>
                  </a:lnTo>
                  <a:lnTo>
                    <a:pt x="64" y="22"/>
                  </a:lnTo>
                  <a:lnTo>
                    <a:pt x="62" y="22"/>
                  </a:lnTo>
                  <a:lnTo>
                    <a:pt x="60" y="24"/>
                  </a:lnTo>
                  <a:lnTo>
                    <a:pt x="60" y="26"/>
                  </a:lnTo>
                  <a:lnTo>
                    <a:pt x="62" y="28"/>
                  </a:lnTo>
                  <a:lnTo>
                    <a:pt x="64" y="30"/>
                  </a:lnTo>
                  <a:lnTo>
                    <a:pt x="64" y="32"/>
                  </a:lnTo>
                  <a:lnTo>
                    <a:pt x="62" y="32"/>
                  </a:lnTo>
                  <a:lnTo>
                    <a:pt x="62" y="34"/>
                  </a:lnTo>
                  <a:lnTo>
                    <a:pt x="60" y="34"/>
                  </a:lnTo>
                  <a:lnTo>
                    <a:pt x="58" y="36"/>
                  </a:lnTo>
                  <a:lnTo>
                    <a:pt x="56" y="38"/>
                  </a:lnTo>
                  <a:lnTo>
                    <a:pt x="56" y="40"/>
                  </a:lnTo>
                  <a:lnTo>
                    <a:pt x="54" y="40"/>
                  </a:lnTo>
                  <a:lnTo>
                    <a:pt x="52" y="40"/>
                  </a:lnTo>
                  <a:lnTo>
                    <a:pt x="50" y="40"/>
                  </a:lnTo>
                  <a:lnTo>
                    <a:pt x="52" y="40"/>
                  </a:lnTo>
                  <a:lnTo>
                    <a:pt x="52" y="42"/>
                  </a:lnTo>
                  <a:lnTo>
                    <a:pt x="54" y="44"/>
                  </a:lnTo>
                  <a:lnTo>
                    <a:pt x="52" y="46"/>
                  </a:lnTo>
                  <a:lnTo>
                    <a:pt x="50" y="46"/>
                  </a:lnTo>
                  <a:lnTo>
                    <a:pt x="48" y="46"/>
                  </a:lnTo>
                  <a:lnTo>
                    <a:pt x="48" y="48"/>
                  </a:lnTo>
                  <a:lnTo>
                    <a:pt x="46" y="48"/>
                  </a:lnTo>
                  <a:lnTo>
                    <a:pt x="44" y="46"/>
                  </a:lnTo>
                  <a:lnTo>
                    <a:pt x="42" y="46"/>
                  </a:lnTo>
                  <a:lnTo>
                    <a:pt x="42" y="48"/>
                  </a:lnTo>
                  <a:lnTo>
                    <a:pt x="42" y="50"/>
                  </a:lnTo>
                  <a:lnTo>
                    <a:pt x="42" y="52"/>
                  </a:lnTo>
                  <a:lnTo>
                    <a:pt x="42" y="54"/>
                  </a:lnTo>
                  <a:lnTo>
                    <a:pt x="42" y="56"/>
                  </a:lnTo>
                  <a:lnTo>
                    <a:pt x="42" y="60"/>
                  </a:lnTo>
                  <a:lnTo>
                    <a:pt x="42" y="62"/>
                  </a:lnTo>
                  <a:lnTo>
                    <a:pt x="40" y="64"/>
                  </a:lnTo>
                  <a:lnTo>
                    <a:pt x="38" y="66"/>
                  </a:lnTo>
                  <a:lnTo>
                    <a:pt x="36" y="68"/>
                  </a:lnTo>
                  <a:lnTo>
                    <a:pt x="34" y="70"/>
                  </a:lnTo>
                  <a:lnTo>
                    <a:pt x="32" y="72"/>
                  </a:lnTo>
                  <a:lnTo>
                    <a:pt x="30" y="72"/>
                  </a:lnTo>
                  <a:lnTo>
                    <a:pt x="32" y="74"/>
                  </a:lnTo>
                  <a:lnTo>
                    <a:pt x="34" y="74"/>
                  </a:lnTo>
                  <a:lnTo>
                    <a:pt x="36" y="76"/>
                  </a:lnTo>
                  <a:lnTo>
                    <a:pt x="36" y="78"/>
                  </a:lnTo>
                  <a:lnTo>
                    <a:pt x="36" y="80"/>
                  </a:lnTo>
                  <a:lnTo>
                    <a:pt x="34" y="82"/>
                  </a:lnTo>
                  <a:lnTo>
                    <a:pt x="32" y="82"/>
                  </a:lnTo>
                  <a:lnTo>
                    <a:pt x="30" y="82"/>
                  </a:lnTo>
                  <a:lnTo>
                    <a:pt x="28" y="82"/>
                  </a:lnTo>
                  <a:lnTo>
                    <a:pt x="26" y="82"/>
                  </a:lnTo>
                  <a:lnTo>
                    <a:pt x="24" y="82"/>
                  </a:lnTo>
                  <a:lnTo>
                    <a:pt x="22" y="82"/>
                  </a:lnTo>
                  <a:lnTo>
                    <a:pt x="22" y="84"/>
                  </a:lnTo>
                  <a:lnTo>
                    <a:pt x="20" y="86"/>
                  </a:lnTo>
                  <a:lnTo>
                    <a:pt x="18" y="86"/>
                  </a:lnTo>
                  <a:lnTo>
                    <a:pt x="18" y="88"/>
                  </a:lnTo>
                  <a:lnTo>
                    <a:pt x="16" y="88"/>
                  </a:lnTo>
                  <a:lnTo>
                    <a:pt x="14" y="88"/>
                  </a:lnTo>
                  <a:lnTo>
                    <a:pt x="14" y="90"/>
                  </a:lnTo>
                  <a:lnTo>
                    <a:pt x="12" y="90"/>
                  </a:lnTo>
                  <a:lnTo>
                    <a:pt x="12" y="92"/>
                  </a:lnTo>
                  <a:lnTo>
                    <a:pt x="10" y="92"/>
                  </a:lnTo>
                  <a:lnTo>
                    <a:pt x="10" y="94"/>
                  </a:lnTo>
                  <a:lnTo>
                    <a:pt x="8" y="96"/>
                  </a:lnTo>
                  <a:lnTo>
                    <a:pt x="10" y="96"/>
                  </a:lnTo>
                  <a:lnTo>
                    <a:pt x="12" y="96"/>
                  </a:lnTo>
                  <a:lnTo>
                    <a:pt x="14" y="98"/>
                  </a:lnTo>
                  <a:lnTo>
                    <a:pt x="12" y="100"/>
                  </a:lnTo>
                  <a:lnTo>
                    <a:pt x="10" y="102"/>
                  </a:lnTo>
                  <a:lnTo>
                    <a:pt x="8" y="102"/>
                  </a:lnTo>
                  <a:lnTo>
                    <a:pt x="8" y="104"/>
                  </a:lnTo>
                  <a:lnTo>
                    <a:pt x="10" y="106"/>
                  </a:lnTo>
                  <a:lnTo>
                    <a:pt x="12" y="108"/>
                  </a:lnTo>
                  <a:lnTo>
                    <a:pt x="14" y="110"/>
                  </a:lnTo>
                  <a:lnTo>
                    <a:pt x="14" y="112"/>
                  </a:lnTo>
                  <a:lnTo>
                    <a:pt x="16" y="112"/>
                  </a:lnTo>
                  <a:lnTo>
                    <a:pt x="14" y="114"/>
                  </a:lnTo>
                  <a:lnTo>
                    <a:pt x="14" y="116"/>
                  </a:lnTo>
                  <a:lnTo>
                    <a:pt x="12" y="118"/>
                  </a:lnTo>
                  <a:lnTo>
                    <a:pt x="14" y="120"/>
                  </a:lnTo>
                  <a:lnTo>
                    <a:pt x="14" y="122"/>
                  </a:lnTo>
                  <a:lnTo>
                    <a:pt x="16" y="124"/>
                  </a:lnTo>
                  <a:lnTo>
                    <a:pt x="18" y="124"/>
                  </a:lnTo>
                  <a:lnTo>
                    <a:pt x="18" y="126"/>
                  </a:lnTo>
                  <a:lnTo>
                    <a:pt x="20" y="126"/>
                  </a:lnTo>
                  <a:lnTo>
                    <a:pt x="20" y="128"/>
                  </a:lnTo>
                  <a:lnTo>
                    <a:pt x="22" y="128"/>
                  </a:lnTo>
                  <a:lnTo>
                    <a:pt x="20" y="130"/>
                  </a:lnTo>
                  <a:lnTo>
                    <a:pt x="20" y="132"/>
                  </a:lnTo>
                  <a:lnTo>
                    <a:pt x="18" y="134"/>
                  </a:lnTo>
                  <a:lnTo>
                    <a:pt x="16" y="134"/>
                  </a:lnTo>
                  <a:lnTo>
                    <a:pt x="14" y="134"/>
                  </a:lnTo>
                  <a:lnTo>
                    <a:pt x="14" y="136"/>
                  </a:lnTo>
                  <a:lnTo>
                    <a:pt x="14" y="138"/>
                  </a:lnTo>
                  <a:lnTo>
                    <a:pt x="16" y="140"/>
                  </a:lnTo>
                  <a:lnTo>
                    <a:pt x="16" y="142"/>
                  </a:lnTo>
                  <a:lnTo>
                    <a:pt x="18" y="142"/>
                  </a:lnTo>
                  <a:lnTo>
                    <a:pt x="18" y="144"/>
                  </a:lnTo>
                  <a:lnTo>
                    <a:pt x="18" y="146"/>
                  </a:lnTo>
                  <a:lnTo>
                    <a:pt x="16" y="146"/>
                  </a:lnTo>
                  <a:lnTo>
                    <a:pt x="16" y="148"/>
                  </a:lnTo>
                  <a:lnTo>
                    <a:pt x="16" y="150"/>
                  </a:lnTo>
                  <a:lnTo>
                    <a:pt x="16" y="152"/>
                  </a:lnTo>
                  <a:lnTo>
                    <a:pt x="16" y="154"/>
                  </a:lnTo>
                  <a:lnTo>
                    <a:pt x="14" y="154"/>
                  </a:lnTo>
                  <a:lnTo>
                    <a:pt x="12" y="154"/>
                  </a:lnTo>
                  <a:lnTo>
                    <a:pt x="10" y="154"/>
                  </a:lnTo>
                  <a:lnTo>
                    <a:pt x="8" y="152"/>
                  </a:lnTo>
                  <a:lnTo>
                    <a:pt x="8" y="154"/>
                  </a:lnTo>
                  <a:lnTo>
                    <a:pt x="8" y="156"/>
                  </a:lnTo>
                  <a:lnTo>
                    <a:pt x="8" y="158"/>
                  </a:lnTo>
                  <a:lnTo>
                    <a:pt x="6" y="158"/>
                  </a:lnTo>
                  <a:lnTo>
                    <a:pt x="6" y="160"/>
                  </a:lnTo>
                  <a:lnTo>
                    <a:pt x="8" y="162"/>
                  </a:lnTo>
                  <a:lnTo>
                    <a:pt x="8" y="164"/>
                  </a:lnTo>
                  <a:lnTo>
                    <a:pt x="8" y="166"/>
                  </a:lnTo>
                  <a:lnTo>
                    <a:pt x="8" y="168"/>
                  </a:lnTo>
                  <a:lnTo>
                    <a:pt x="6" y="170"/>
                  </a:lnTo>
                  <a:lnTo>
                    <a:pt x="6" y="172"/>
                  </a:lnTo>
                  <a:lnTo>
                    <a:pt x="4" y="170"/>
                  </a:lnTo>
                  <a:lnTo>
                    <a:pt x="2" y="170"/>
                  </a:lnTo>
                  <a:lnTo>
                    <a:pt x="2" y="168"/>
                  </a:lnTo>
                  <a:lnTo>
                    <a:pt x="0" y="168"/>
                  </a:lnTo>
                  <a:lnTo>
                    <a:pt x="0" y="170"/>
                  </a:lnTo>
                  <a:lnTo>
                    <a:pt x="0" y="172"/>
                  </a:lnTo>
                  <a:lnTo>
                    <a:pt x="0" y="174"/>
                  </a:lnTo>
                  <a:lnTo>
                    <a:pt x="0" y="176"/>
                  </a:lnTo>
                  <a:lnTo>
                    <a:pt x="2" y="178"/>
                  </a:lnTo>
                  <a:lnTo>
                    <a:pt x="2" y="180"/>
                  </a:lnTo>
                  <a:lnTo>
                    <a:pt x="2" y="182"/>
                  </a:lnTo>
                  <a:lnTo>
                    <a:pt x="4" y="182"/>
                  </a:lnTo>
                  <a:lnTo>
                    <a:pt x="4" y="180"/>
                  </a:lnTo>
                  <a:lnTo>
                    <a:pt x="6" y="180"/>
                  </a:lnTo>
                  <a:lnTo>
                    <a:pt x="8" y="182"/>
                  </a:lnTo>
                  <a:lnTo>
                    <a:pt x="10" y="182"/>
                  </a:lnTo>
                  <a:lnTo>
                    <a:pt x="10" y="184"/>
                  </a:lnTo>
                  <a:lnTo>
                    <a:pt x="8" y="184"/>
                  </a:lnTo>
                  <a:lnTo>
                    <a:pt x="8" y="186"/>
                  </a:lnTo>
                  <a:lnTo>
                    <a:pt x="8" y="188"/>
                  </a:lnTo>
                  <a:lnTo>
                    <a:pt x="6" y="190"/>
                  </a:lnTo>
                  <a:lnTo>
                    <a:pt x="6" y="192"/>
                  </a:lnTo>
                  <a:lnTo>
                    <a:pt x="6" y="194"/>
                  </a:lnTo>
                  <a:lnTo>
                    <a:pt x="6" y="196"/>
                  </a:lnTo>
                  <a:lnTo>
                    <a:pt x="8" y="196"/>
                  </a:lnTo>
                  <a:lnTo>
                    <a:pt x="8" y="198"/>
                  </a:lnTo>
                  <a:lnTo>
                    <a:pt x="10" y="200"/>
                  </a:lnTo>
                  <a:lnTo>
                    <a:pt x="12" y="200"/>
                  </a:lnTo>
                  <a:lnTo>
                    <a:pt x="14" y="200"/>
                  </a:lnTo>
                  <a:lnTo>
                    <a:pt x="14" y="202"/>
                  </a:lnTo>
                  <a:lnTo>
                    <a:pt x="16" y="204"/>
                  </a:lnTo>
                  <a:lnTo>
                    <a:pt x="18" y="208"/>
                  </a:lnTo>
                  <a:lnTo>
                    <a:pt x="20" y="210"/>
                  </a:lnTo>
                  <a:lnTo>
                    <a:pt x="22" y="212"/>
                  </a:lnTo>
                  <a:lnTo>
                    <a:pt x="24" y="212"/>
                  </a:lnTo>
                  <a:lnTo>
                    <a:pt x="24" y="214"/>
                  </a:lnTo>
                  <a:lnTo>
                    <a:pt x="24" y="216"/>
                  </a:lnTo>
                  <a:lnTo>
                    <a:pt x="22" y="216"/>
                  </a:lnTo>
                  <a:lnTo>
                    <a:pt x="20" y="216"/>
                  </a:lnTo>
                  <a:lnTo>
                    <a:pt x="18" y="218"/>
                  </a:lnTo>
                  <a:lnTo>
                    <a:pt x="18" y="220"/>
                  </a:lnTo>
                  <a:lnTo>
                    <a:pt x="18" y="222"/>
                  </a:lnTo>
                  <a:lnTo>
                    <a:pt x="20" y="222"/>
                  </a:lnTo>
                  <a:lnTo>
                    <a:pt x="20" y="224"/>
                  </a:lnTo>
                  <a:lnTo>
                    <a:pt x="22" y="226"/>
                  </a:lnTo>
                  <a:lnTo>
                    <a:pt x="24" y="226"/>
                  </a:lnTo>
                  <a:lnTo>
                    <a:pt x="24" y="228"/>
                  </a:lnTo>
                  <a:lnTo>
                    <a:pt x="24" y="230"/>
                  </a:lnTo>
                  <a:lnTo>
                    <a:pt x="24" y="232"/>
                  </a:lnTo>
                  <a:lnTo>
                    <a:pt x="26" y="234"/>
                  </a:lnTo>
                  <a:lnTo>
                    <a:pt x="28" y="234"/>
                  </a:lnTo>
                  <a:lnTo>
                    <a:pt x="30" y="234"/>
                  </a:lnTo>
                  <a:lnTo>
                    <a:pt x="32" y="234"/>
                  </a:lnTo>
                  <a:lnTo>
                    <a:pt x="34" y="234"/>
                  </a:lnTo>
                  <a:lnTo>
                    <a:pt x="36" y="234"/>
                  </a:lnTo>
                  <a:lnTo>
                    <a:pt x="38" y="234"/>
                  </a:lnTo>
                  <a:lnTo>
                    <a:pt x="40" y="234"/>
                  </a:lnTo>
                  <a:lnTo>
                    <a:pt x="42" y="234"/>
                  </a:lnTo>
                  <a:lnTo>
                    <a:pt x="44" y="234"/>
                  </a:lnTo>
                  <a:lnTo>
                    <a:pt x="44" y="230"/>
                  </a:lnTo>
                  <a:lnTo>
                    <a:pt x="44" y="228"/>
                  </a:lnTo>
                  <a:lnTo>
                    <a:pt x="44" y="226"/>
                  </a:lnTo>
                  <a:lnTo>
                    <a:pt x="44" y="224"/>
                  </a:lnTo>
                  <a:lnTo>
                    <a:pt x="46" y="224"/>
                  </a:lnTo>
                  <a:lnTo>
                    <a:pt x="48" y="224"/>
                  </a:lnTo>
                  <a:lnTo>
                    <a:pt x="48" y="222"/>
                  </a:lnTo>
                  <a:lnTo>
                    <a:pt x="48" y="220"/>
                  </a:lnTo>
                  <a:lnTo>
                    <a:pt x="50" y="220"/>
                  </a:lnTo>
                  <a:lnTo>
                    <a:pt x="54" y="220"/>
                  </a:lnTo>
                  <a:lnTo>
                    <a:pt x="56" y="220"/>
                  </a:lnTo>
                  <a:lnTo>
                    <a:pt x="58" y="220"/>
                  </a:lnTo>
                  <a:lnTo>
                    <a:pt x="60" y="220"/>
                  </a:lnTo>
                  <a:lnTo>
                    <a:pt x="62" y="220"/>
                  </a:lnTo>
                  <a:lnTo>
                    <a:pt x="64" y="220"/>
                  </a:lnTo>
                  <a:lnTo>
                    <a:pt x="66" y="222"/>
                  </a:lnTo>
                  <a:lnTo>
                    <a:pt x="68" y="220"/>
                  </a:lnTo>
                  <a:lnTo>
                    <a:pt x="68" y="218"/>
                  </a:lnTo>
                  <a:lnTo>
                    <a:pt x="68" y="216"/>
                  </a:lnTo>
                  <a:lnTo>
                    <a:pt x="70" y="214"/>
                  </a:lnTo>
                  <a:lnTo>
                    <a:pt x="70" y="212"/>
                  </a:lnTo>
                  <a:lnTo>
                    <a:pt x="70" y="210"/>
                  </a:lnTo>
                  <a:lnTo>
                    <a:pt x="70" y="208"/>
                  </a:lnTo>
                  <a:lnTo>
                    <a:pt x="72" y="208"/>
                  </a:lnTo>
                  <a:lnTo>
                    <a:pt x="72" y="206"/>
                  </a:lnTo>
                  <a:lnTo>
                    <a:pt x="72" y="204"/>
                  </a:lnTo>
                  <a:lnTo>
                    <a:pt x="74" y="202"/>
                  </a:lnTo>
                  <a:lnTo>
                    <a:pt x="74" y="200"/>
                  </a:lnTo>
                  <a:lnTo>
                    <a:pt x="74" y="198"/>
                  </a:lnTo>
                  <a:lnTo>
                    <a:pt x="74" y="196"/>
                  </a:lnTo>
                  <a:lnTo>
                    <a:pt x="74" y="194"/>
                  </a:lnTo>
                  <a:lnTo>
                    <a:pt x="72" y="192"/>
                  </a:lnTo>
                  <a:lnTo>
                    <a:pt x="72" y="190"/>
                  </a:lnTo>
                  <a:lnTo>
                    <a:pt x="74" y="188"/>
                  </a:lnTo>
                  <a:lnTo>
                    <a:pt x="76" y="188"/>
                  </a:lnTo>
                  <a:lnTo>
                    <a:pt x="78" y="186"/>
                  </a:lnTo>
                  <a:lnTo>
                    <a:pt x="78" y="184"/>
                  </a:lnTo>
                  <a:lnTo>
                    <a:pt x="76" y="182"/>
                  </a:lnTo>
                  <a:lnTo>
                    <a:pt x="74" y="182"/>
                  </a:lnTo>
                  <a:lnTo>
                    <a:pt x="72" y="182"/>
                  </a:lnTo>
                  <a:lnTo>
                    <a:pt x="70" y="182"/>
                  </a:lnTo>
                  <a:lnTo>
                    <a:pt x="72" y="180"/>
                  </a:lnTo>
                  <a:lnTo>
                    <a:pt x="74" y="180"/>
                  </a:lnTo>
                  <a:lnTo>
                    <a:pt x="76" y="180"/>
                  </a:lnTo>
                  <a:lnTo>
                    <a:pt x="74" y="178"/>
                  </a:lnTo>
                  <a:lnTo>
                    <a:pt x="72" y="178"/>
                  </a:lnTo>
                  <a:lnTo>
                    <a:pt x="74" y="178"/>
                  </a:lnTo>
                  <a:lnTo>
                    <a:pt x="76" y="178"/>
                  </a:lnTo>
                  <a:lnTo>
                    <a:pt x="78" y="178"/>
                  </a:lnTo>
                  <a:lnTo>
                    <a:pt x="80" y="178"/>
                  </a:lnTo>
                  <a:lnTo>
                    <a:pt x="84" y="176"/>
                  </a:lnTo>
                  <a:lnTo>
                    <a:pt x="86" y="176"/>
                  </a:lnTo>
                  <a:lnTo>
                    <a:pt x="86" y="174"/>
                  </a:lnTo>
                  <a:lnTo>
                    <a:pt x="86" y="172"/>
                  </a:lnTo>
                  <a:lnTo>
                    <a:pt x="88" y="170"/>
                  </a:lnTo>
                  <a:lnTo>
                    <a:pt x="88" y="168"/>
                  </a:lnTo>
                  <a:lnTo>
                    <a:pt x="90" y="170"/>
                  </a:lnTo>
                  <a:lnTo>
                    <a:pt x="92" y="172"/>
                  </a:lnTo>
                  <a:lnTo>
                    <a:pt x="94" y="172"/>
                  </a:lnTo>
                  <a:lnTo>
                    <a:pt x="96" y="170"/>
                  </a:lnTo>
                  <a:lnTo>
                    <a:pt x="96" y="168"/>
                  </a:lnTo>
                  <a:lnTo>
                    <a:pt x="98" y="168"/>
                  </a:lnTo>
                  <a:lnTo>
                    <a:pt x="98" y="166"/>
                  </a:lnTo>
                  <a:lnTo>
                    <a:pt x="98" y="164"/>
                  </a:lnTo>
                  <a:lnTo>
                    <a:pt x="98" y="162"/>
                  </a:lnTo>
                  <a:lnTo>
                    <a:pt x="100" y="162"/>
                  </a:lnTo>
                  <a:lnTo>
                    <a:pt x="102" y="160"/>
                  </a:lnTo>
                  <a:lnTo>
                    <a:pt x="104" y="160"/>
                  </a:lnTo>
                  <a:lnTo>
                    <a:pt x="104" y="158"/>
                  </a:lnTo>
                  <a:lnTo>
                    <a:pt x="104" y="156"/>
                  </a:lnTo>
                  <a:lnTo>
                    <a:pt x="104" y="154"/>
                  </a:lnTo>
                  <a:lnTo>
                    <a:pt x="102" y="152"/>
                  </a:lnTo>
                  <a:lnTo>
                    <a:pt x="100" y="150"/>
                  </a:lnTo>
                  <a:lnTo>
                    <a:pt x="98" y="150"/>
                  </a:lnTo>
                  <a:lnTo>
                    <a:pt x="98" y="148"/>
                  </a:lnTo>
                  <a:lnTo>
                    <a:pt x="98" y="146"/>
                  </a:lnTo>
                  <a:lnTo>
                    <a:pt x="94" y="144"/>
                  </a:lnTo>
                  <a:lnTo>
                    <a:pt x="92" y="144"/>
                  </a:lnTo>
                  <a:lnTo>
                    <a:pt x="90" y="142"/>
                  </a:lnTo>
                  <a:lnTo>
                    <a:pt x="88" y="142"/>
                  </a:lnTo>
                  <a:lnTo>
                    <a:pt x="88" y="144"/>
                  </a:lnTo>
                  <a:lnTo>
                    <a:pt x="86" y="144"/>
                  </a:lnTo>
                  <a:lnTo>
                    <a:pt x="84" y="144"/>
                  </a:lnTo>
                  <a:lnTo>
                    <a:pt x="84" y="142"/>
                  </a:lnTo>
                  <a:lnTo>
                    <a:pt x="82" y="142"/>
                  </a:lnTo>
                  <a:lnTo>
                    <a:pt x="82" y="140"/>
                  </a:lnTo>
                  <a:lnTo>
                    <a:pt x="80" y="138"/>
                  </a:lnTo>
                  <a:lnTo>
                    <a:pt x="80" y="136"/>
                  </a:lnTo>
                  <a:lnTo>
                    <a:pt x="80" y="132"/>
                  </a:lnTo>
                  <a:lnTo>
                    <a:pt x="78" y="130"/>
                  </a:lnTo>
                  <a:lnTo>
                    <a:pt x="78" y="128"/>
                  </a:lnTo>
                  <a:lnTo>
                    <a:pt x="78" y="126"/>
                  </a:lnTo>
                  <a:lnTo>
                    <a:pt x="78" y="124"/>
                  </a:lnTo>
                  <a:lnTo>
                    <a:pt x="80" y="124"/>
                  </a:lnTo>
                  <a:lnTo>
                    <a:pt x="80" y="122"/>
                  </a:lnTo>
                  <a:lnTo>
                    <a:pt x="82" y="120"/>
                  </a:lnTo>
                  <a:lnTo>
                    <a:pt x="82" y="118"/>
                  </a:lnTo>
                  <a:lnTo>
                    <a:pt x="82" y="116"/>
                  </a:lnTo>
                  <a:lnTo>
                    <a:pt x="82" y="114"/>
                  </a:lnTo>
                  <a:lnTo>
                    <a:pt x="82" y="112"/>
                  </a:lnTo>
                  <a:lnTo>
                    <a:pt x="80" y="112"/>
                  </a:lnTo>
                  <a:lnTo>
                    <a:pt x="80" y="110"/>
                  </a:lnTo>
                  <a:lnTo>
                    <a:pt x="82" y="110"/>
                  </a:lnTo>
                  <a:lnTo>
                    <a:pt x="84" y="110"/>
                  </a:lnTo>
                  <a:lnTo>
                    <a:pt x="86" y="110"/>
                  </a:lnTo>
                  <a:lnTo>
                    <a:pt x="86" y="108"/>
                  </a:lnTo>
                  <a:lnTo>
                    <a:pt x="86" y="106"/>
                  </a:lnTo>
                  <a:lnTo>
                    <a:pt x="86" y="104"/>
                  </a:lnTo>
                  <a:lnTo>
                    <a:pt x="84" y="102"/>
                  </a:lnTo>
                  <a:lnTo>
                    <a:pt x="84" y="100"/>
                  </a:lnTo>
                  <a:lnTo>
                    <a:pt x="84" y="102"/>
                  </a:lnTo>
                  <a:lnTo>
                    <a:pt x="86" y="102"/>
                  </a:lnTo>
                  <a:lnTo>
                    <a:pt x="88" y="102"/>
                  </a:lnTo>
                  <a:lnTo>
                    <a:pt x="90" y="102"/>
                  </a:lnTo>
                  <a:lnTo>
                    <a:pt x="92" y="102"/>
                  </a:lnTo>
                  <a:lnTo>
                    <a:pt x="92" y="100"/>
                  </a:lnTo>
                  <a:lnTo>
                    <a:pt x="94" y="98"/>
                  </a:lnTo>
                  <a:lnTo>
                    <a:pt x="96" y="98"/>
                  </a:lnTo>
                  <a:lnTo>
                    <a:pt x="96" y="96"/>
                  </a:lnTo>
                  <a:lnTo>
                    <a:pt x="98" y="96"/>
                  </a:lnTo>
                  <a:lnTo>
                    <a:pt x="100" y="96"/>
                  </a:lnTo>
                  <a:lnTo>
                    <a:pt x="102" y="96"/>
                  </a:lnTo>
                  <a:lnTo>
                    <a:pt x="104" y="96"/>
                  </a:lnTo>
                  <a:lnTo>
                    <a:pt x="104" y="98"/>
                  </a:lnTo>
                  <a:lnTo>
                    <a:pt x="106" y="96"/>
                  </a:lnTo>
                  <a:lnTo>
                    <a:pt x="106" y="94"/>
                  </a:lnTo>
                  <a:lnTo>
                    <a:pt x="108" y="92"/>
                  </a:lnTo>
                  <a:lnTo>
                    <a:pt x="110" y="92"/>
                  </a:lnTo>
                  <a:lnTo>
                    <a:pt x="112" y="92"/>
                  </a:lnTo>
                  <a:lnTo>
                    <a:pt x="114" y="92"/>
                  </a:lnTo>
                  <a:lnTo>
                    <a:pt x="116" y="90"/>
                  </a:lnTo>
                  <a:lnTo>
                    <a:pt x="118" y="90"/>
                  </a:lnTo>
                  <a:lnTo>
                    <a:pt x="120" y="90"/>
                  </a:lnTo>
                  <a:lnTo>
                    <a:pt x="122" y="88"/>
                  </a:lnTo>
                  <a:lnTo>
                    <a:pt x="124" y="88"/>
                  </a:lnTo>
                  <a:lnTo>
                    <a:pt x="126" y="86"/>
                  </a:lnTo>
                  <a:lnTo>
                    <a:pt x="128" y="82"/>
                  </a:lnTo>
                  <a:lnTo>
                    <a:pt x="130" y="80"/>
                  </a:lnTo>
                  <a:lnTo>
                    <a:pt x="130" y="78"/>
                  </a:lnTo>
                  <a:lnTo>
                    <a:pt x="130" y="76"/>
                  </a:lnTo>
                  <a:lnTo>
                    <a:pt x="132" y="76"/>
                  </a:lnTo>
                  <a:lnTo>
                    <a:pt x="130" y="74"/>
                  </a:lnTo>
                  <a:lnTo>
                    <a:pt x="128" y="72"/>
                  </a:lnTo>
                  <a:lnTo>
                    <a:pt x="128" y="70"/>
                  </a:lnTo>
                  <a:lnTo>
                    <a:pt x="126" y="70"/>
                  </a:lnTo>
                  <a:lnTo>
                    <a:pt x="130" y="68"/>
                  </a:lnTo>
                  <a:lnTo>
                    <a:pt x="130" y="66"/>
                  </a:lnTo>
                  <a:lnTo>
                    <a:pt x="132" y="64"/>
                  </a:lnTo>
                  <a:lnTo>
                    <a:pt x="134" y="64"/>
                  </a:lnTo>
                  <a:lnTo>
                    <a:pt x="134" y="62"/>
                  </a:lnTo>
                  <a:lnTo>
                    <a:pt x="132" y="62"/>
                  </a:lnTo>
                  <a:lnTo>
                    <a:pt x="132" y="60"/>
                  </a:lnTo>
                  <a:lnTo>
                    <a:pt x="130" y="60"/>
                  </a:lnTo>
                  <a:lnTo>
                    <a:pt x="130" y="58"/>
                  </a:lnTo>
                  <a:lnTo>
                    <a:pt x="132" y="58"/>
                  </a:lnTo>
                  <a:lnTo>
                    <a:pt x="136" y="56"/>
                  </a:lnTo>
                  <a:lnTo>
                    <a:pt x="138" y="56"/>
                  </a:lnTo>
                  <a:lnTo>
                    <a:pt x="140" y="54"/>
                  </a:lnTo>
                  <a:lnTo>
                    <a:pt x="142" y="52"/>
                  </a:lnTo>
                  <a:lnTo>
                    <a:pt x="146" y="52"/>
                  </a:lnTo>
                  <a:lnTo>
                    <a:pt x="148" y="52"/>
                  </a:lnTo>
                  <a:lnTo>
                    <a:pt x="152" y="52"/>
                  </a:lnTo>
                  <a:lnTo>
                    <a:pt x="154" y="52"/>
                  </a:lnTo>
                  <a:lnTo>
                    <a:pt x="156" y="52"/>
                  </a:lnTo>
                  <a:lnTo>
                    <a:pt x="158" y="52"/>
                  </a:lnTo>
                  <a:lnTo>
                    <a:pt x="160" y="52"/>
                  </a:lnTo>
                  <a:lnTo>
                    <a:pt x="162" y="52"/>
                  </a:lnTo>
                  <a:lnTo>
                    <a:pt x="162" y="54"/>
                  </a:lnTo>
                  <a:lnTo>
                    <a:pt x="162" y="56"/>
                  </a:lnTo>
                  <a:lnTo>
                    <a:pt x="164" y="56"/>
                  </a:lnTo>
                  <a:lnTo>
                    <a:pt x="162" y="48"/>
                  </a:lnTo>
                  <a:close/>
                </a:path>
              </a:pathLst>
            </a:custGeom>
            <a:grpFill/>
            <a:ln w="3175">
              <a:solidFill>
                <a:schemeClr val="bg1"/>
              </a:solidFill>
              <a:round/>
              <a:headEnd/>
              <a:tailEnd/>
            </a:ln>
          </p:spPr>
          <p:txBody>
            <a:bodyPr/>
            <a:lstStyle/>
            <a:p>
              <a:endParaRPr lang="en-US" dirty="0"/>
            </a:p>
          </p:txBody>
        </p:sp>
        <p:sp>
          <p:nvSpPr>
            <p:cNvPr id="790" name="Freeform 111"/>
            <p:cNvSpPr>
              <a:spLocks noChangeAspect="1"/>
            </p:cNvSpPr>
            <p:nvPr/>
          </p:nvSpPr>
          <p:spPr bwMode="auto">
            <a:xfrm>
              <a:off x="2789" y="1084"/>
              <a:ext cx="320" cy="222"/>
            </a:xfrm>
            <a:custGeom>
              <a:avLst/>
              <a:gdLst/>
              <a:ahLst/>
              <a:cxnLst>
                <a:cxn ang="0">
                  <a:pos x="300" y="18"/>
                </a:cxn>
                <a:cxn ang="0">
                  <a:pos x="292" y="4"/>
                </a:cxn>
                <a:cxn ang="0">
                  <a:pos x="278" y="0"/>
                </a:cxn>
                <a:cxn ang="0">
                  <a:pos x="264" y="4"/>
                </a:cxn>
                <a:cxn ang="0">
                  <a:pos x="260" y="2"/>
                </a:cxn>
                <a:cxn ang="0">
                  <a:pos x="236" y="6"/>
                </a:cxn>
                <a:cxn ang="0">
                  <a:pos x="218" y="14"/>
                </a:cxn>
                <a:cxn ang="0">
                  <a:pos x="198" y="18"/>
                </a:cxn>
                <a:cxn ang="0">
                  <a:pos x="186" y="24"/>
                </a:cxn>
                <a:cxn ang="0">
                  <a:pos x="176" y="24"/>
                </a:cxn>
                <a:cxn ang="0">
                  <a:pos x="174" y="18"/>
                </a:cxn>
                <a:cxn ang="0">
                  <a:pos x="160" y="32"/>
                </a:cxn>
                <a:cxn ang="0">
                  <a:pos x="148" y="40"/>
                </a:cxn>
                <a:cxn ang="0">
                  <a:pos x="142" y="42"/>
                </a:cxn>
                <a:cxn ang="0">
                  <a:pos x="136" y="48"/>
                </a:cxn>
                <a:cxn ang="0">
                  <a:pos x="132" y="56"/>
                </a:cxn>
                <a:cxn ang="0">
                  <a:pos x="128" y="62"/>
                </a:cxn>
                <a:cxn ang="0">
                  <a:pos x="108" y="70"/>
                </a:cxn>
                <a:cxn ang="0">
                  <a:pos x="110" y="80"/>
                </a:cxn>
                <a:cxn ang="0">
                  <a:pos x="98" y="90"/>
                </a:cxn>
                <a:cxn ang="0">
                  <a:pos x="88" y="102"/>
                </a:cxn>
                <a:cxn ang="0">
                  <a:pos x="72" y="112"/>
                </a:cxn>
                <a:cxn ang="0">
                  <a:pos x="54" y="122"/>
                </a:cxn>
                <a:cxn ang="0">
                  <a:pos x="44" y="130"/>
                </a:cxn>
                <a:cxn ang="0">
                  <a:pos x="42" y="136"/>
                </a:cxn>
                <a:cxn ang="0">
                  <a:pos x="28" y="144"/>
                </a:cxn>
                <a:cxn ang="0">
                  <a:pos x="24" y="152"/>
                </a:cxn>
                <a:cxn ang="0">
                  <a:pos x="12" y="150"/>
                </a:cxn>
                <a:cxn ang="0">
                  <a:pos x="18" y="154"/>
                </a:cxn>
                <a:cxn ang="0">
                  <a:pos x="4" y="160"/>
                </a:cxn>
                <a:cxn ang="0">
                  <a:pos x="16" y="168"/>
                </a:cxn>
                <a:cxn ang="0">
                  <a:pos x="30" y="168"/>
                </a:cxn>
                <a:cxn ang="0">
                  <a:pos x="6" y="170"/>
                </a:cxn>
                <a:cxn ang="0">
                  <a:pos x="4" y="182"/>
                </a:cxn>
                <a:cxn ang="0">
                  <a:pos x="18" y="184"/>
                </a:cxn>
                <a:cxn ang="0">
                  <a:pos x="10" y="192"/>
                </a:cxn>
                <a:cxn ang="0">
                  <a:pos x="8" y="198"/>
                </a:cxn>
                <a:cxn ang="0">
                  <a:pos x="8" y="208"/>
                </a:cxn>
                <a:cxn ang="0">
                  <a:pos x="18" y="220"/>
                </a:cxn>
                <a:cxn ang="0">
                  <a:pos x="52" y="210"/>
                </a:cxn>
                <a:cxn ang="0">
                  <a:pos x="70" y="192"/>
                </a:cxn>
                <a:cxn ang="0">
                  <a:pos x="86" y="206"/>
                </a:cxn>
                <a:cxn ang="0">
                  <a:pos x="94" y="188"/>
                </a:cxn>
                <a:cxn ang="0">
                  <a:pos x="96" y="172"/>
                </a:cxn>
                <a:cxn ang="0">
                  <a:pos x="96" y="158"/>
                </a:cxn>
                <a:cxn ang="0">
                  <a:pos x="94" y="132"/>
                </a:cxn>
                <a:cxn ang="0">
                  <a:pos x="106" y="116"/>
                </a:cxn>
                <a:cxn ang="0">
                  <a:pos x="120" y="100"/>
                </a:cxn>
                <a:cxn ang="0">
                  <a:pos x="126" y="82"/>
                </a:cxn>
                <a:cxn ang="0">
                  <a:pos x="136" y="72"/>
                </a:cxn>
                <a:cxn ang="0">
                  <a:pos x="146" y="54"/>
                </a:cxn>
                <a:cxn ang="0">
                  <a:pos x="164" y="44"/>
                </a:cxn>
                <a:cxn ang="0">
                  <a:pos x="182" y="44"/>
                </a:cxn>
                <a:cxn ang="0">
                  <a:pos x="190" y="34"/>
                </a:cxn>
                <a:cxn ang="0">
                  <a:pos x="202" y="30"/>
                </a:cxn>
                <a:cxn ang="0">
                  <a:pos x="220" y="38"/>
                </a:cxn>
                <a:cxn ang="0">
                  <a:pos x="246" y="40"/>
                </a:cxn>
                <a:cxn ang="0">
                  <a:pos x="258" y="24"/>
                </a:cxn>
                <a:cxn ang="0">
                  <a:pos x="284" y="18"/>
                </a:cxn>
                <a:cxn ang="0">
                  <a:pos x="296" y="30"/>
                </a:cxn>
                <a:cxn ang="0">
                  <a:pos x="310" y="28"/>
                </a:cxn>
              </a:cxnLst>
              <a:rect l="0" t="0" r="r" b="b"/>
              <a:pathLst>
                <a:path w="320" h="222">
                  <a:moveTo>
                    <a:pt x="320" y="22"/>
                  </a:moveTo>
                  <a:lnTo>
                    <a:pt x="318" y="24"/>
                  </a:lnTo>
                  <a:lnTo>
                    <a:pt x="316" y="24"/>
                  </a:lnTo>
                  <a:lnTo>
                    <a:pt x="314" y="24"/>
                  </a:lnTo>
                  <a:lnTo>
                    <a:pt x="310" y="24"/>
                  </a:lnTo>
                  <a:lnTo>
                    <a:pt x="308" y="22"/>
                  </a:lnTo>
                  <a:lnTo>
                    <a:pt x="306" y="22"/>
                  </a:lnTo>
                  <a:lnTo>
                    <a:pt x="304" y="22"/>
                  </a:lnTo>
                  <a:lnTo>
                    <a:pt x="300" y="20"/>
                  </a:lnTo>
                  <a:lnTo>
                    <a:pt x="300" y="18"/>
                  </a:lnTo>
                  <a:lnTo>
                    <a:pt x="298" y="18"/>
                  </a:lnTo>
                  <a:lnTo>
                    <a:pt x="296" y="18"/>
                  </a:lnTo>
                  <a:lnTo>
                    <a:pt x="298" y="18"/>
                  </a:lnTo>
                  <a:lnTo>
                    <a:pt x="300" y="18"/>
                  </a:lnTo>
                  <a:lnTo>
                    <a:pt x="302" y="18"/>
                  </a:lnTo>
                  <a:lnTo>
                    <a:pt x="306" y="18"/>
                  </a:lnTo>
                  <a:lnTo>
                    <a:pt x="308" y="18"/>
                  </a:lnTo>
                  <a:lnTo>
                    <a:pt x="310" y="16"/>
                  </a:lnTo>
                  <a:lnTo>
                    <a:pt x="312" y="16"/>
                  </a:lnTo>
                  <a:lnTo>
                    <a:pt x="314" y="16"/>
                  </a:lnTo>
                  <a:lnTo>
                    <a:pt x="316" y="14"/>
                  </a:lnTo>
                  <a:lnTo>
                    <a:pt x="318" y="14"/>
                  </a:lnTo>
                  <a:lnTo>
                    <a:pt x="320" y="12"/>
                  </a:lnTo>
                  <a:lnTo>
                    <a:pt x="318" y="12"/>
                  </a:lnTo>
                  <a:lnTo>
                    <a:pt x="316" y="10"/>
                  </a:lnTo>
                  <a:lnTo>
                    <a:pt x="314" y="10"/>
                  </a:lnTo>
                  <a:lnTo>
                    <a:pt x="312" y="8"/>
                  </a:lnTo>
                  <a:lnTo>
                    <a:pt x="310" y="8"/>
                  </a:lnTo>
                  <a:lnTo>
                    <a:pt x="308" y="8"/>
                  </a:lnTo>
                  <a:lnTo>
                    <a:pt x="306" y="8"/>
                  </a:lnTo>
                  <a:lnTo>
                    <a:pt x="304" y="6"/>
                  </a:lnTo>
                  <a:lnTo>
                    <a:pt x="302" y="6"/>
                  </a:lnTo>
                  <a:lnTo>
                    <a:pt x="298" y="6"/>
                  </a:lnTo>
                  <a:lnTo>
                    <a:pt x="296" y="4"/>
                  </a:lnTo>
                  <a:lnTo>
                    <a:pt x="294" y="4"/>
                  </a:lnTo>
                  <a:lnTo>
                    <a:pt x="292" y="4"/>
                  </a:lnTo>
                  <a:lnTo>
                    <a:pt x="292" y="6"/>
                  </a:lnTo>
                  <a:lnTo>
                    <a:pt x="290" y="8"/>
                  </a:lnTo>
                  <a:lnTo>
                    <a:pt x="290" y="10"/>
                  </a:lnTo>
                  <a:lnTo>
                    <a:pt x="288" y="10"/>
                  </a:lnTo>
                  <a:lnTo>
                    <a:pt x="286" y="12"/>
                  </a:lnTo>
                  <a:lnTo>
                    <a:pt x="284" y="12"/>
                  </a:lnTo>
                  <a:lnTo>
                    <a:pt x="284" y="10"/>
                  </a:lnTo>
                  <a:lnTo>
                    <a:pt x="282" y="10"/>
                  </a:lnTo>
                  <a:lnTo>
                    <a:pt x="284" y="8"/>
                  </a:lnTo>
                  <a:lnTo>
                    <a:pt x="286" y="6"/>
                  </a:lnTo>
                  <a:lnTo>
                    <a:pt x="288" y="4"/>
                  </a:lnTo>
                  <a:lnTo>
                    <a:pt x="290" y="4"/>
                  </a:lnTo>
                  <a:lnTo>
                    <a:pt x="286" y="4"/>
                  </a:lnTo>
                  <a:lnTo>
                    <a:pt x="284" y="2"/>
                  </a:lnTo>
                  <a:lnTo>
                    <a:pt x="282" y="2"/>
                  </a:lnTo>
                  <a:lnTo>
                    <a:pt x="280" y="2"/>
                  </a:lnTo>
                  <a:lnTo>
                    <a:pt x="278" y="0"/>
                  </a:lnTo>
                  <a:lnTo>
                    <a:pt x="276" y="0"/>
                  </a:lnTo>
                  <a:lnTo>
                    <a:pt x="274" y="0"/>
                  </a:lnTo>
                  <a:lnTo>
                    <a:pt x="272" y="0"/>
                  </a:lnTo>
                  <a:lnTo>
                    <a:pt x="272" y="2"/>
                  </a:lnTo>
                  <a:lnTo>
                    <a:pt x="272" y="4"/>
                  </a:lnTo>
                  <a:lnTo>
                    <a:pt x="270" y="6"/>
                  </a:lnTo>
                  <a:lnTo>
                    <a:pt x="270" y="10"/>
                  </a:lnTo>
                  <a:lnTo>
                    <a:pt x="268" y="12"/>
                  </a:lnTo>
                  <a:lnTo>
                    <a:pt x="268" y="14"/>
                  </a:lnTo>
                  <a:lnTo>
                    <a:pt x="266" y="14"/>
                  </a:lnTo>
                  <a:lnTo>
                    <a:pt x="264" y="12"/>
                  </a:lnTo>
                  <a:lnTo>
                    <a:pt x="264" y="10"/>
                  </a:lnTo>
                  <a:lnTo>
                    <a:pt x="264" y="8"/>
                  </a:lnTo>
                  <a:lnTo>
                    <a:pt x="264" y="6"/>
                  </a:lnTo>
                  <a:lnTo>
                    <a:pt x="264" y="4"/>
                  </a:lnTo>
                  <a:lnTo>
                    <a:pt x="262" y="4"/>
                  </a:lnTo>
                  <a:lnTo>
                    <a:pt x="260" y="8"/>
                  </a:lnTo>
                  <a:lnTo>
                    <a:pt x="258" y="10"/>
                  </a:lnTo>
                  <a:lnTo>
                    <a:pt x="254" y="12"/>
                  </a:lnTo>
                  <a:lnTo>
                    <a:pt x="252" y="14"/>
                  </a:lnTo>
                  <a:lnTo>
                    <a:pt x="250" y="16"/>
                  </a:lnTo>
                  <a:lnTo>
                    <a:pt x="248" y="16"/>
                  </a:lnTo>
                  <a:lnTo>
                    <a:pt x="246" y="16"/>
                  </a:lnTo>
                  <a:lnTo>
                    <a:pt x="246" y="14"/>
                  </a:lnTo>
                  <a:lnTo>
                    <a:pt x="248" y="12"/>
                  </a:lnTo>
                  <a:lnTo>
                    <a:pt x="250" y="10"/>
                  </a:lnTo>
                  <a:lnTo>
                    <a:pt x="252" y="8"/>
                  </a:lnTo>
                  <a:lnTo>
                    <a:pt x="254" y="4"/>
                  </a:lnTo>
                  <a:lnTo>
                    <a:pt x="258" y="4"/>
                  </a:lnTo>
                  <a:lnTo>
                    <a:pt x="258" y="2"/>
                  </a:lnTo>
                  <a:lnTo>
                    <a:pt x="260" y="2"/>
                  </a:lnTo>
                  <a:lnTo>
                    <a:pt x="258" y="0"/>
                  </a:lnTo>
                  <a:lnTo>
                    <a:pt x="256" y="0"/>
                  </a:lnTo>
                  <a:lnTo>
                    <a:pt x="254" y="0"/>
                  </a:lnTo>
                  <a:lnTo>
                    <a:pt x="252" y="0"/>
                  </a:lnTo>
                  <a:lnTo>
                    <a:pt x="250" y="2"/>
                  </a:lnTo>
                  <a:lnTo>
                    <a:pt x="248" y="4"/>
                  </a:lnTo>
                  <a:lnTo>
                    <a:pt x="246" y="4"/>
                  </a:lnTo>
                  <a:lnTo>
                    <a:pt x="244" y="4"/>
                  </a:lnTo>
                  <a:lnTo>
                    <a:pt x="242" y="4"/>
                  </a:lnTo>
                  <a:lnTo>
                    <a:pt x="240" y="4"/>
                  </a:lnTo>
                  <a:lnTo>
                    <a:pt x="238" y="4"/>
                  </a:lnTo>
                  <a:lnTo>
                    <a:pt x="236" y="6"/>
                  </a:lnTo>
                  <a:lnTo>
                    <a:pt x="234" y="8"/>
                  </a:lnTo>
                  <a:lnTo>
                    <a:pt x="232" y="8"/>
                  </a:lnTo>
                  <a:lnTo>
                    <a:pt x="230" y="10"/>
                  </a:lnTo>
                  <a:lnTo>
                    <a:pt x="228" y="10"/>
                  </a:lnTo>
                  <a:lnTo>
                    <a:pt x="226" y="10"/>
                  </a:lnTo>
                  <a:lnTo>
                    <a:pt x="226" y="12"/>
                  </a:lnTo>
                  <a:lnTo>
                    <a:pt x="224" y="14"/>
                  </a:lnTo>
                  <a:lnTo>
                    <a:pt x="224" y="16"/>
                  </a:lnTo>
                  <a:lnTo>
                    <a:pt x="222" y="16"/>
                  </a:lnTo>
                  <a:lnTo>
                    <a:pt x="220" y="14"/>
                  </a:lnTo>
                  <a:lnTo>
                    <a:pt x="218" y="14"/>
                  </a:lnTo>
                  <a:lnTo>
                    <a:pt x="216" y="14"/>
                  </a:lnTo>
                  <a:lnTo>
                    <a:pt x="214" y="14"/>
                  </a:lnTo>
                  <a:lnTo>
                    <a:pt x="212" y="14"/>
                  </a:lnTo>
                  <a:lnTo>
                    <a:pt x="210" y="14"/>
                  </a:lnTo>
                  <a:lnTo>
                    <a:pt x="208" y="16"/>
                  </a:lnTo>
                  <a:lnTo>
                    <a:pt x="208" y="18"/>
                  </a:lnTo>
                  <a:lnTo>
                    <a:pt x="208" y="20"/>
                  </a:lnTo>
                  <a:lnTo>
                    <a:pt x="210" y="20"/>
                  </a:lnTo>
                  <a:lnTo>
                    <a:pt x="210" y="22"/>
                  </a:lnTo>
                  <a:lnTo>
                    <a:pt x="208" y="22"/>
                  </a:lnTo>
                  <a:lnTo>
                    <a:pt x="206" y="20"/>
                  </a:lnTo>
                  <a:lnTo>
                    <a:pt x="204" y="20"/>
                  </a:lnTo>
                  <a:lnTo>
                    <a:pt x="202" y="20"/>
                  </a:lnTo>
                  <a:lnTo>
                    <a:pt x="200" y="20"/>
                  </a:lnTo>
                  <a:lnTo>
                    <a:pt x="200" y="18"/>
                  </a:lnTo>
                  <a:lnTo>
                    <a:pt x="198" y="18"/>
                  </a:lnTo>
                  <a:lnTo>
                    <a:pt x="198" y="20"/>
                  </a:lnTo>
                  <a:lnTo>
                    <a:pt x="196" y="20"/>
                  </a:lnTo>
                  <a:lnTo>
                    <a:pt x="194" y="20"/>
                  </a:lnTo>
                  <a:lnTo>
                    <a:pt x="194" y="22"/>
                  </a:lnTo>
                  <a:lnTo>
                    <a:pt x="196" y="24"/>
                  </a:lnTo>
                  <a:lnTo>
                    <a:pt x="196" y="26"/>
                  </a:lnTo>
                  <a:lnTo>
                    <a:pt x="194" y="28"/>
                  </a:lnTo>
                  <a:lnTo>
                    <a:pt x="192" y="28"/>
                  </a:lnTo>
                  <a:lnTo>
                    <a:pt x="190" y="28"/>
                  </a:lnTo>
                  <a:lnTo>
                    <a:pt x="188" y="28"/>
                  </a:lnTo>
                  <a:lnTo>
                    <a:pt x="186" y="28"/>
                  </a:lnTo>
                  <a:lnTo>
                    <a:pt x="186" y="26"/>
                  </a:lnTo>
                  <a:lnTo>
                    <a:pt x="186" y="24"/>
                  </a:lnTo>
                  <a:lnTo>
                    <a:pt x="186" y="22"/>
                  </a:lnTo>
                  <a:lnTo>
                    <a:pt x="184" y="22"/>
                  </a:lnTo>
                  <a:lnTo>
                    <a:pt x="182" y="22"/>
                  </a:lnTo>
                  <a:lnTo>
                    <a:pt x="180" y="22"/>
                  </a:lnTo>
                  <a:lnTo>
                    <a:pt x="180" y="24"/>
                  </a:lnTo>
                  <a:lnTo>
                    <a:pt x="180" y="26"/>
                  </a:lnTo>
                  <a:lnTo>
                    <a:pt x="182" y="26"/>
                  </a:lnTo>
                  <a:lnTo>
                    <a:pt x="180" y="24"/>
                  </a:lnTo>
                  <a:lnTo>
                    <a:pt x="178" y="24"/>
                  </a:lnTo>
                  <a:lnTo>
                    <a:pt x="176" y="24"/>
                  </a:lnTo>
                  <a:lnTo>
                    <a:pt x="176" y="22"/>
                  </a:lnTo>
                  <a:lnTo>
                    <a:pt x="176" y="24"/>
                  </a:lnTo>
                  <a:lnTo>
                    <a:pt x="176" y="26"/>
                  </a:lnTo>
                  <a:lnTo>
                    <a:pt x="176" y="28"/>
                  </a:lnTo>
                  <a:lnTo>
                    <a:pt x="174" y="28"/>
                  </a:lnTo>
                  <a:lnTo>
                    <a:pt x="172" y="28"/>
                  </a:lnTo>
                  <a:lnTo>
                    <a:pt x="170" y="28"/>
                  </a:lnTo>
                  <a:lnTo>
                    <a:pt x="170" y="26"/>
                  </a:lnTo>
                  <a:lnTo>
                    <a:pt x="170" y="24"/>
                  </a:lnTo>
                  <a:lnTo>
                    <a:pt x="170" y="22"/>
                  </a:lnTo>
                  <a:lnTo>
                    <a:pt x="172" y="20"/>
                  </a:lnTo>
                  <a:lnTo>
                    <a:pt x="174" y="20"/>
                  </a:lnTo>
                  <a:lnTo>
                    <a:pt x="174" y="18"/>
                  </a:lnTo>
                  <a:lnTo>
                    <a:pt x="172" y="18"/>
                  </a:lnTo>
                  <a:lnTo>
                    <a:pt x="170" y="18"/>
                  </a:lnTo>
                  <a:lnTo>
                    <a:pt x="168" y="18"/>
                  </a:lnTo>
                  <a:lnTo>
                    <a:pt x="166" y="18"/>
                  </a:lnTo>
                  <a:lnTo>
                    <a:pt x="166" y="20"/>
                  </a:lnTo>
                  <a:lnTo>
                    <a:pt x="166" y="22"/>
                  </a:lnTo>
                  <a:lnTo>
                    <a:pt x="166" y="24"/>
                  </a:lnTo>
                  <a:lnTo>
                    <a:pt x="166" y="26"/>
                  </a:lnTo>
                  <a:lnTo>
                    <a:pt x="166" y="28"/>
                  </a:lnTo>
                  <a:lnTo>
                    <a:pt x="164" y="28"/>
                  </a:lnTo>
                  <a:lnTo>
                    <a:pt x="162" y="30"/>
                  </a:lnTo>
                  <a:lnTo>
                    <a:pt x="160" y="30"/>
                  </a:lnTo>
                  <a:lnTo>
                    <a:pt x="158" y="30"/>
                  </a:lnTo>
                  <a:lnTo>
                    <a:pt x="160" y="32"/>
                  </a:lnTo>
                  <a:lnTo>
                    <a:pt x="162" y="32"/>
                  </a:lnTo>
                  <a:lnTo>
                    <a:pt x="162" y="34"/>
                  </a:lnTo>
                  <a:lnTo>
                    <a:pt x="160" y="34"/>
                  </a:lnTo>
                  <a:lnTo>
                    <a:pt x="158" y="34"/>
                  </a:lnTo>
                  <a:lnTo>
                    <a:pt x="156" y="34"/>
                  </a:lnTo>
                  <a:lnTo>
                    <a:pt x="154" y="34"/>
                  </a:lnTo>
                  <a:lnTo>
                    <a:pt x="156" y="36"/>
                  </a:lnTo>
                  <a:lnTo>
                    <a:pt x="158" y="38"/>
                  </a:lnTo>
                  <a:lnTo>
                    <a:pt x="154" y="38"/>
                  </a:lnTo>
                  <a:lnTo>
                    <a:pt x="152" y="38"/>
                  </a:lnTo>
                  <a:lnTo>
                    <a:pt x="150" y="38"/>
                  </a:lnTo>
                  <a:lnTo>
                    <a:pt x="148" y="38"/>
                  </a:lnTo>
                  <a:lnTo>
                    <a:pt x="148" y="40"/>
                  </a:lnTo>
                  <a:lnTo>
                    <a:pt x="148" y="42"/>
                  </a:lnTo>
                  <a:lnTo>
                    <a:pt x="150" y="42"/>
                  </a:lnTo>
                  <a:lnTo>
                    <a:pt x="152" y="42"/>
                  </a:lnTo>
                  <a:lnTo>
                    <a:pt x="154" y="42"/>
                  </a:lnTo>
                  <a:lnTo>
                    <a:pt x="154" y="44"/>
                  </a:lnTo>
                  <a:lnTo>
                    <a:pt x="152" y="46"/>
                  </a:lnTo>
                  <a:lnTo>
                    <a:pt x="150" y="46"/>
                  </a:lnTo>
                  <a:lnTo>
                    <a:pt x="148" y="44"/>
                  </a:lnTo>
                  <a:lnTo>
                    <a:pt x="146" y="44"/>
                  </a:lnTo>
                  <a:lnTo>
                    <a:pt x="144" y="42"/>
                  </a:lnTo>
                  <a:lnTo>
                    <a:pt x="142" y="42"/>
                  </a:lnTo>
                  <a:lnTo>
                    <a:pt x="142" y="44"/>
                  </a:lnTo>
                  <a:lnTo>
                    <a:pt x="144" y="44"/>
                  </a:lnTo>
                  <a:lnTo>
                    <a:pt x="144" y="46"/>
                  </a:lnTo>
                  <a:lnTo>
                    <a:pt x="146" y="46"/>
                  </a:lnTo>
                  <a:lnTo>
                    <a:pt x="146" y="48"/>
                  </a:lnTo>
                  <a:lnTo>
                    <a:pt x="144" y="50"/>
                  </a:lnTo>
                  <a:lnTo>
                    <a:pt x="142" y="50"/>
                  </a:lnTo>
                  <a:lnTo>
                    <a:pt x="140" y="50"/>
                  </a:lnTo>
                  <a:lnTo>
                    <a:pt x="140" y="48"/>
                  </a:lnTo>
                  <a:lnTo>
                    <a:pt x="138" y="48"/>
                  </a:lnTo>
                  <a:lnTo>
                    <a:pt x="138" y="46"/>
                  </a:lnTo>
                  <a:lnTo>
                    <a:pt x="138" y="48"/>
                  </a:lnTo>
                  <a:lnTo>
                    <a:pt x="136" y="48"/>
                  </a:lnTo>
                  <a:lnTo>
                    <a:pt x="134" y="48"/>
                  </a:lnTo>
                  <a:lnTo>
                    <a:pt x="134" y="50"/>
                  </a:lnTo>
                  <a:lnTo>
                    <a:pt x="136" y="50"/>
                  </a:lnTo>
                  <a:lnTo>
                    <a:pt x="132" y="50"/>
                  </a:lnTo>
                  <a:lnTo>
                    <a:pt x="130" y="50"/>
                  </a:lnTo>
                  <a:lnTo>
                    <a:pt x="128" y="50"/>
                  </a:lnTo>
                  <a:lnTo>
                    <a:pt x="126" y="50"/>
                  </a:lnTo>
                  <a:lnTo>
                    <a:pt x="126" y="52"/>
                  </a:lnTo>
                  <a:lnTo>
                    <a:pt x="126" y="54"/>
                  </a:lnTo>
                  <a:lnTo>
                    <a:pt x="128" y="54"/>
                  </a:lnTo>
                  <a:lnTo>
                    <a:pt x="130" y="56"/>
                  </a:lnTo>
                  <a:lnTo>
                    <a:pt x="132" y="56"/>
                  </a:lnTo>
                  <a:lnTo>
                    <a:pt x="132" y="58"/>
                  </a:lnTo>
                  <a:lnTo>
                    <a:pt x="132" y="60"/>
                  </a:lnTo>
                  <a:lnTo>
                    <a:pt x="128" y="60"/>
                  </a:lnTo>
                  <a:lnTo>
                    <a:pt x="126" y="58"/>
                  </a:lnTo>
                  <a:lnTo>
                    <a:pt x="124" y="58"/>
                  </a:lnTo>
                  <a:lnTo>
                    <a:pt x="122" y="58"/>
                  </a:lnTo>
                  <a:lnTo>
                    <a:pt x="122" y="60"/>
                  </a:lnTo>
                  <a:lnTo>
                    <a:pt x="122" y="62"/>
                  </a:lnTo>
                  <a:lnTo>
                    <a:pt x="124" y="62"/>
                  </a:lnTo>
                  <a:lnTo>
                    <a:pt x="126" y="62"/>
                  </a:lnTo>
                  <a:lnTo>
                    <a:pt x="128" y="62"/>
                  </a:lnTo>
                  <a:lnTo>
                    <a:pt x="126" y="64"/>
                  </a:lnTo>
                  <a:lnTo>
                    <a:pt x="124" y="64"/>
                  </a:lnTo>
                  <a:lnTo>
                    <a:pt x="122" y="64"/>
                  </a:lnTo>
                  <a:lnTo>
                    <a:pt x="120" y="64"/>
                  </a:lnTo>
                  <a:lnTo>
                    <a:pt x="118" y="64"/>
                  </a:lnTo>
                  <a:lnTo>
                    <a:pt x="118" y="66"/>
                  </a:lnTo>
                  <a:lnTo>
                    <a:pt x="118" y="68"/>
                  </a:lnTo>
                  <a:lnTo>
                    <a:pt x="116" y="68"/>
                  </a:lnTo>
                  <a:lnTo>
                    <a:pt x="116" y="66"/>
                  </a:lnTo>
                  <a:lnTo>
                    <a:pt x="114" y="66"/>
                  </a:lnTo>
                  <a:lnTo>
                    <a:pt x="112" y="66"/>
                  </a:lnTo>
                  <a:lnTo>
                    <a:pt x="110" y="68"/>
                  </a:lnTo>
                  <a:lnTo>
                    <a:pt x="108" y="70"/>
                  </a:lnTo>
                  <a:lnTo>
                    <a:pt x="106" y="70"/>
                  </a:lnTo>
                  <a:lnTo>
                    <a:pt x="106" y="72"/>
                  </a:lnTo>
                  <a:lnTo>
                    <a:pt x="106" y="74"/>
                  </a:lnTo>
                  <a:lnTo>
                    <a:pt x="104" y="74"/>
                  </a:lnTo>
                  <a:lnTo>
                    <a:pt x="104" y="76"/>
                  </a:lnTo>
                  <a:lnTo>
                    <a:pt x="102" y="78"/>
                  </a:lnTo>
                  <a:lnTo>
                    <a:pt x="104" y="78"/>
                  </a:lnTo>
                  <a:lnTo>
                    <a:pt x="104" y="80"/>
                  </a:lnTo>
                  <a:lnTo>
                    <a:pt x="106" y="80"/>
                  </a:lnTo>
                  <a:lnTo>
                    <a:pt x="108" y="80"/>
                  </a:lnTo>
                  <a:lnTo>
                    <a:pt x="110" y="80"/>
                  </a:lnTo>
                  <a:lnTo>
                    <a:pt x="112" y="80"/>
                  </a:lnTo>
                  <a:lnTo>
                    <a:pt x="110" y="80"/>
                  </a:lnTo>
                  <a:lnTo>
                    <a:pt x="110" y="82"/>
                  </a:lnTo>
                  <a:lnTo>
                    <a:pt x="108" y="82"/>
                  </a:lnTo>
                  <a:lnTo>
                    <a:pt x="106" y="82"/>
                  </a:lnTo>
                  <a:lnTo>
                    <a:pt x="104" y="82"/>
                  </a:lnTo>
                  <a:lnTo>
                    <a:pt x="102" y="82"/>
                  </a:lnTo>
                  <a:lnTo>
                    <a:pt x="100" y="82"/>
                  </a:lnTo>
                  <a:lnTo>
                    <a:pt x="98" y="82"/>
                  </a:lnTo>
                  <a:lnTo>
                    <a:pt x="96" y="84"/>
                  </a:lnTo>
                  <a:lnTo>
                    <a:pt x="96" y="86"/>
                  </a:lnTo>
                  <a:lnTo>
                    <a:pt x="98" y="88"/>
                  </a:lnTo>
                  <a:lnTo>
                    <a:pt x="98" y="90"/>
                  </a:lnTo>
                  <a:lnTo>
                    <a:pt x="98" y="92"/>
                  </a:lnTo>
                  <a:lnTo>
                    <a:pt x="96" y="92"/>
                  </a:lnTo>
                  <a:lnTo>
                    <a:pt x="94" y="92"/>
                  </a:lnTo>
                  <a:lnTo>
                    <a:pt x="92" y="92"/>
                  </a:lnTo>
                  <a:lnTo>
                    <a:pt x="90" y="94"/>
                  </a:lnTo>
                  <a:lnTo>
                    <a:pt x="90" y="96"/>
                  </a:lnTo>
                  <a:lnTo>
                    <a:pt x="92" y="96"/>
                  </a:lnTo>
                  <a:lnTo>
                    <a:pt x="92" y="98"/>
                  </a:lnTo>
                  <a:lnTo>
                    <a:pt x="94" y="98"/>
                  </a:lnTo>
                  <a:lnTo>
                    <a:pt x="94" y="100"/>
                  </a:lnTo>
                  <a:lnTo>
                    <a:pt x="96" y="102"/>
                  </a:lnTo>
                  <a:lnTo>
                    <a:pt x="94" y="102"/>
                  </a:lnTo>
                  <a:lnTo>
                    <a:pt x="92" y="102"/>
                  </a:lnTo>
                  <a:lnTo>
                    <a:pt x="90" y="102"/>
                  </a:lnTo>
                  <a:lnTo>
                    <a:pt x="88" y="102"/>
                  </a:lnTo>
                  <a:lnTo>
                    <a:pt x="86" y="102"/>
                  </a:lnTo>
                  <a:lnTo>
                    <a:pt x="86" y="104"/>
                  </a:lnTo>
                  <a:lnTo>
                    <a:pt x="84" y="104"/>
                  </a:lnTo>
                  <a:lnTo>
                    <a:pt x="84" y="106"/>
                  </a:lnTo>
                  <a:lnTo>
                    <a:pt x="84" y="108"/>
                  </a:lnTo>
                  <a:lnTo>
                    <a:pt x="84" y="110"/>
                  </a:lnTo>
                  <a:lnTo>
                    <a:pt x="82" y="110"/>
                  </a:lnTo>
                  <a:lnTo>
                    <a:pt x="82" y="112"/>
                  </a:lnTo>
                  <a:lnTo>
                    <a:pt x="80" y="110"/>
                  </a:lnTo>
                  <a:lnTo>
                    <a:pt x="78" y="110"/>
                  </a:lnTo>
                  <a:lnTo>
                    <a:pt x="76" y="110"/>
                  </a:lnTo>
                  <a:lnTo>
                    <a:pt x="74" y="110"/>
                  </a:lnTo>
                  <a:lnTo>
                    <a:pt x="72" y="112"/>
                  </a:lnTo>
                  <a:lnTo>
                    <a:pt x="70" y="114"/>
                  </a:lnTo>
                  <a:lnTo>
                    <a:pt x="68" y="116"/>
                  </a:lnTo>
                  <a:lnTo>
                    <a:pt x="66" y="116"/>
                  </a:lnTo>
                  <a:lnTo>
                    <a:pt x="64" y="116"/>
                  </a:lnTo>
                  <a:lnTo>
                    <a:pt x="64" y="118"/>
                  </a:lnTo>
                  <a:lnTo>
                    <a:pt x="62" y="118"/>
                  </a:lnTo>
                  <a:lnTo>
                    <a:pt x="62" y="120"/>
                  </a:lnTo>
                  <a:lnTo>
                    <a:pt x="64" y="122"/>
                  </a:lnTo>
                  <a:lnTo>
                    <a:pt x="62" y="124"/>
                  </a:lnTo>
                  <a:lnTo>
                    <a:pt x="60" y="124"/>
                  </a:lnTo>
                  <a:lnTo>
                    <a:pt x="58" y="124"/>
                  </a:lnTo>
                  <a:lnTo>
                    <a:pt x="56" y="124"/>
                  </a:lnTo>
                  <a:lnTo>
                    <a:pt x="54" y="122"/>
                  </a:lnTo>
                  <a:lnTo>
                    <a:pt x="52" y="122"/>
                  </a:lnTo>
                  <a:lnTo>
                    <a:pt x="50" y="122"/>
                  </a:lnTo>
                  <a:lnTo>
                    <a:pt x="48" y="122"/>
                  </a:lnTo>
                  <a:lnTo>
                    <a:pt x="48" y="124"/>
                  </a:lnTo>
                  <a:lnTo>
                    <a:pt x="46" y="124"/>
                  </a:lnTo>
                  <a:lnTo>
                    <a:pt x="44" y="124"/>
                  </a:lnTo>
                  <a:lnTo>
                    <a:pt x="42" y="124"/>
                  </a:lnTo>
                  <a:lnTo>
                    <a:pt x="40" y="126"/>
                  </a:lnTo>
                  <a:lnTo>
                    <a:pt x="40" y="128"/>
                  </a:lnTo>
                  <a:lnTo>
                    <a:pt x="42" y="128"/>
                  </a:lnTo>
                  <a:lnTo>
                    <a:pt x="42" y="130"/>
                  </a:lnTo>
                  <a:lnTo>
                    <a:pt x="44" y="130"/>
                  </a:lnTo>
                  <a:lnTo>
                    <a:pt x="44" y="132"/>
                  </a:lnTo>
                  <a:lnTo>
                    <a:pt x="44" y="134"/>
                  </a:lnTo>
                  <a:lnTo>
                    <a:pt x="42" y="134"/>
                  </a:lnTo>
                  <a:lnTo>
                    <a:pt x="40" y="132"/>
                  </a:lnTo>
                  <a:lnTo>
                    <a:pt x="38" y="130"/>
                  </a:lnTo>
                  <a:lnTo>
                    <a:pt x="36" y="132"/>
                  </a:lnTo>
                  <a:lnTo>
                    <a:pt x="34" y="132"/>
                  </a:lnTo>
                  <a:lnTo>
                    <a:pt x="34" y="134"/>
                  </a:lnTo>
                  <a:lnTo>
                    <a:pt x="36" y="136"/>
                  </a:lnTo>
                  <a:lnTo>
                    <a:pt x="40" y="136"/>
                  </a:lnTo>
                  <a:lnTo>
                    <a:pt x="42" y="136"/>
                  </a:lnTo>
                  <a:lnTo>
                    <a:pt x="42" y="138"/>
                  </a:lnTo>
                  <a:lnTo>
                    <a:pt x="42" y="140"/>
                  </a:lnTo>
                  <a:lnTo>
                    <a:pt x="40" y="140"/>
                  </a:lnTo>
                  <a:lnTo>
                    <a:pt x="38" y="140"/>
                  </a:lnTo>
                  <a:lnTo>
                    <a:pt x="36" y="140"/>
                  </a:lnTo>
                  <a:lnTo>
                    <a:pt x="34" y="140"/>
                  </a:lnTo>
                  <a:lnTo>
                    <a:pt x="32" y="140"/>
                  </a:lnTo>
                  <a:lnTo>
                    <a:pt x="32" y="138"/>
                  </a:lnTo>
                  <a:lnTo>
                    <a:pt x="30" y="138"/>
                  </a:lnTo>
                  <a:lnTo>
                    <a:pt x="30" y="140"/>
                  </a:lnTo>
                  <a:lnTo>
                    <a:pt x="28" y="140"/>
                  </a:lnTo>
                  <a:lnTo>
                    <a:pt x="28" y="142"/>
                  </a:lnTo>
                  <a:lnTo>
                    <a:pt x="28" y="144"/>
                  </a:lnTo>
                  <a:lnTo>
                    <a:pt x="26" y="144"/>
                  </a:lnTo>
                  <a:lnTo>
                    <a:pt x="26" y="142"/>
                  </a:lnTo>
                  <a:lnTo>
                    <a:pt x="24" y="142"/>
                  </a:lnTo>
                  <a:lnTo>
                    <a:pt x="22" y="142"/>
                  </a:lnTo>
                  <a:lnTo>
                    <a:pt x="20" y="142"/>
                  </a:lnTo>
                  <a:lnTo>
                    <a:pt x="20" y="144"/>
                  </a:lnTo>
                  <a:lnTo>
                    <a:pt x="22" y="144"/>
                  </a:lnTo>
                  <a:lnTo>
                    <a:pt x="24" y="144"/>
                  </a:lnTo>
                  <a:lnTo>
                    <a:pt x="26" y="146"/>
                  </a:lnTo>
                  <a:lnTo>
                    <a:pt x="28" y="146"/>
                  </a:lnTo>
                  <a:lnTo>
                    <a:pt x="28" y="148"/>
                  </a:lnTo>
                  <a:lnTo>
                    <a:pt x="26" y="148"/>
                  </a:lnTo>
                  <a:lnTo>
                    <a:pt x="26" y="150"/>
                  </a:lnTo>
                  <a:lnTo>
                    <a:pt x="24" y="152"/>
                  </a:lnTo>
                  <a:lnTo>
                    <a:pt x="24" y="150"/>
                  </a:lnTo>
                  <a:lnTo>
                    <a:pt x="24" y="148"/>
                  </a:lnTo>
                  <a:lnTo>
                    <a:pt x="22" y="148"/>
                  </a:lnTo>
                  <a:lnTo>
                    <a:pt x="20" y="148"/>
                  </a:lnTo>
                  <a:lnTo>
                    <a:pt x="18" y="150"/>
                  </a:lnTo>
                  <a:lnTo>
                    <a:pt x="16" y="148"/>
                  </a:lnTo>
                  <a:lnTo>
                    <a:pt x="14" y="146"/>
                  </a:lnTo>
                  <a:lnTo>
                    <a:pt x="12" y="146"/>
                  </a:lnTo>
                  <a:lnTo>
                    <a:pt x="12" y="148"/>
                  </a:lnTo>
                  <a:lnTo>
                    <a:pt x="10" y="148"/>
                  </a:lnTo>
                  <a:lnTo>
                    <a:pt x="12" y="150"/>
                  </a:lnTo>
                  <a:lnTo>
                    <a:pt x="14" y="150"/>
                  </a:lnTo>
                  <a:lnTo>
                    <a:pt x="12" y="150"/>
                  </a:lnTo>
                  <a:lnTo>
                    <a:pt x="10" y="150"/>
                  </a:lnTo>
                  <a:lnTo>
                    <a:pt x="8" y="150"/>
                  </a:lnTo>
                  <a:lnTo>
                    <a:pt x="6" y="150"/>
                  </a:lnTo>
                  <a:lnTo>
                    <a:pt x="6" y="152"/>
                  </a:lnTo>
                  <a:lnTo>
                    <a:pt x="6" y="154"/>
                  </a:lnTo>
                  <a:lnTo>
                    <a:pt x="8" y="154"/>
                  </a:lnTo>
                  <a:lnTo>
                    <a:pt x="10" y="154"/>
                  </a:lnTo>
                  <a:lnTo>
                    <a:pt x="12" y="154"/>
                  </a:lnTo>
                  <a:lnTo>
                    <a:pt x="14" y="154"/>
                  </a:lnTo>
                  <a:lnTo>
                    <a:pt x="16" y="154"/>
                  </a:lnTo>
                  <a:lnTo>
                    <a:pt x="18" y="154"/>
                  </a:lnTo>
                  <a:lnTo>
                    <a:pt x="16" y="154"/>
                  </a:lnTo>
                  <a:lnTo>
                    <a:pt x="14" y="154"/>
                  </a:lnTo>
                  <a:lnTo>
                    <a:pt x="12" y="156"/>
                  </a:lnTo>
                  <a:lnTo>
                    <a:pt x="8" y="154"/>
                  </a:lnTo>
                  <a:lnTo>
                    <a:pt x="6" y="154"/>
                  </a:lnTo>
                  <a:lnTo>
                    <a:pt x="4" y="154"/>
                  </a:lnTo>
                  <a:lnTo>
                    <a:pt x="2" y="154"/>
                  </a:lnTo>
                  <a:lnTo>
                    <a:pt x="0" y="156"/>
                  </a:lnTo>
                  <a:lnTo>
                    <a:pt x="0" y="158"/>
                  </a:lnTo>
                  <a:lnTo>
                    <a:pt x="0" y="160"/>
                  </a:lnTo>
                  <a:lnTo>
                    <a:pt x="2" y="160"/>
                  </a:lnTo>
                  <a:lnTo>
                    <a:pt x="4" y="160"/>
                  </a:lnTo>
                  <a:lnTo>
                    <a:pt x="6" y="160"/>
                  </a:lnTo>
                  <a:lnTo>
                    <a:pt x="4" y="162"/>
                  </a:lnTo>
                  <a:lnTo>
                    <a:pt x="2" y="162"/>
                  </a:lnTo>
                  <a:lnTo>
                    <a:pt x="2" y="164"/>
                  </a:lnTo>
                  <a:lnTo>
                    <a:pt x="2" y="166"/>
                  </a:lnTo>
                  <a:lnTo>
                    <a:pt x="4" y="166"/>
                  </a:lnTo>
                  <a:lnTo>
                    <a:pt x="6" y="166"/>
                  </a:lnTo>
                  <a:lnTo>
                    <a:pt x="10" y="166"/>
                  </a:lnTo>
                  <a:lnTo>
                    <a:pt x="12" y="166"/>
                  </a:lnTo>
                  <a:lnTo>
                    <a:pt x="14" y="166"/>
                  </a:lnTo>
                  <a:lnTo>
                    <a:pt x="16" y="168"/>
                  </a:lnTo>
                  <a:lnTo>
                    <a:pt x="18" y="168"/>
                  </a:lnTo>
                  <a:lnTo>
                    <a:pt x="20" y="166"/>
                  </a:lnTo>
                  <a:lnTo>
                    <a:pt x="22" y="166"/>
                  </a:lnTo>
                  <a:lnTo>
                    <a:pt x="24" y="168"/>
                  </a:lnTo>
                  <a:lnTo>
                    <a:pt x="26" y="168"/>
                  </a:lnTo>
                  <a:lnTo>
                    <a:pt x="28" y="166"/>
                  </a:lnTo>
                  <a:lnTo>
                    <a:pt x="30" y="166"/>
                  </a:lnTo>
                  <a:lnTo>
                    <a:pt x="30" y="168"/>
                  </a:lnTo>
                  <a:lnTo>
                    <a:pt x="28" y="170"/>
                  </a:lnTo>
                  <a:lnTo>
                    <a:pt x="26" y="170"/>
                  </a:lnTo>
                  <a:lnTo>
                    <a:pt x="24" y="170"/>
                  </a:lnTo>
                  <a:lnTo>
                    <a:pt x="22" y="170"/>
                  </a:lnTo>
                  <a:lnTo>
                    <a:pt x="18" y="170"/>
                  </a:lnTo>
                  <a:lnTo>
                    <a:pt x="16" y="170"/>
                  </a:lnTo>
                  <a:lnTo>
                    <a:pt x="14" y="170"/>
                  </a:lnTo>
                  <a:lnTo>
                    <a:pt x="12" y="170"/>
                  </a:lnTo>
                  <a:lnTo>
                    <a:pt x="8" y="170"/>
                  </a:lnTo>
                  <a:lnTo>
                    <a:pt x="6" y="170"/>
                  </a:lnTo>
                  <a:lnTo>
                    <a:pt x="4" y="170"/>
                  </a:lnTo>
                  <a:lnTo>
                    <a:pt x="2" y="170"/>
                  </a:lnTo>
                  <a:lnTo>
                    <a:pt x="0" y="170"/>
                  </a:lnTo>
                  <a:lnTo>
                    <a:pt x="0" y="172"/>
                  </a:lnTo>
                  <a:lnTo>
                    <a:pt x="2" y="174"/>
                  </a:lnTo>
                  <a:lnTo>
                    <a:pt x="4" y="174"/>
                  </a:lnTo>
                  <a:lnTo>
                    <a:pt x="6" y="174"/>
                  </a:lnTo>
                  <a:lnTo>
                    <a:pt x="4" y="176"/>
                  </a:lnTo>
                  <a:lnTo>
                    <a:pt x="2" y="178"/>
                  </a:lnTo>
                  <a:lnTo>
                    <a:pt x="2" y="180"/>
                  </a:lnTo>
                  <a:lnTo>
                    <a:pt x="4" y="182"/>
                  </a:lnTo>
                  <a:lnTo>
                    <a:pt x="6" y="184"/>
                  </a:lnTo>
                  <a:lnTo>
                    <a:pt x="8" y="184"/>
                  </a:lnTo>
                  <a:lnTo>
                    <a:pt x="12" y="182"/>
                  </a:lnTo>
                  <a:lnTo>
                    <a:pt x="14" y="182"/>
                  </a:lnTo>
                  <a:lnTo>
                    <a:pt x="14" y="180"/>
                  </a:lnTo>
                  <a:lnTo>
                    <a:pt x="16" y="180"/>
                  </a:lnTo>
                  <a:lnTo>
                    <a:pt x="18" y="180"/>
                  </a:lnTo>
                  <a:lnTo>
                    <a:pt x="20" y="180"/>
                  </a:lnTo>
                  <a:lnTo>
                    <a:pt x="20" y="178"/>
                  </a:lnTo>
                  <a:lnTo>
                    <a:pt x="22" y="178"/>
                  </a:lnTo>
                  <a:lnTo>
                    <a:pt x="22" y="180"/>
                  </a:lnTo>
                  <a:lnTo>
                    <a:pt x="20" y="182"/>
                  </a:lnTo>
                  <a:lnTo>
                    <a:pt x="20" y="184"/>
                  </a:lnTo>
                  <a:lnTo>
                    <a:pt x="18" y="184"/>
                  </a:lnTo>
                  <a:lnTo>
                    <a:pt x="18" y="182"/>
                  </a:lnTo>
                  <a:lnTo>
                    <a:pt x="16" y="182"/>
                  </a:lnTo>
                  <a:lnTo>
                    <a:pt x="16" y="184"/>
                  </a:lnTo>
                  <a:lnTo>
                    <a:pt x="16" y="186"/>
                  </a:lnTo>
                  <a:lnTo>
                    <a:pt x="14" y="186"/>
                  </a:lnTo>
                  <a:lnTo>
                    <a:pt x="14" y="188"/>
                  </a:lnTo>
                  <a:lnTo>
                    <a:pt x="12" y="186"/>
                  </a:lnTo>
                  <a:lnTo>
                    <a:pt x="10" y="186"/>
                  </a:lnTo>
                  <a:lnTo>
                    <a:pt x="8" y="186"/>
                  </a:lnTo>
                  <a:lnTo>
                    <a:pt x="6" y="186"/>
                  </a:lnTo>
                  <a:lnTo>
                    <a:pt x="4" y="186"/>
                  </a:lnTo>
                  <a:lnTo>
                    <a:pt x="4" y="188"/>
                  </a:lnTo>
                  <a:lnTo>
                    <a:pt x="6" y="190"/>
                  </a:lnTo>
                  <a:lnTo>
                    <a:pt x="8" y="190"/>
                  </a:lnTo>
                  <a:lnTo>
                    <a:pt x="8" y="192"/>
                  </a:lnTo>
                  <a:lnTo>
                    <a:pt x="10" y="192"/>
                  </a:lnTo>
                  <a:lnTo>
                    <a:pt x="8" y="192"/>
                  </a:lnTo>
                  <a:lnTo>
                    <a:pt x="6" y="194"/>
                  </a:lnTo>
                  <a:lnTo>
                    <a:pt x="4" y="194"/>
                  </a:lnTo>
                  <a:lnTo>
                    <a:pt x="2" y="194"/>
                  </a:lnTo>
                  <a:lnTo>
                    <a:pt x="0" y="194"/>
                  </a:lnTo>
                  <a:lnTo>
                    <a:pt x="0" y="196"/>
                  </a:lnTo>
                  <a:lnTo>
                    <a:pt x="2" y="196"/>
                  </a:lnTo>
                  <a:lnTo>
                    <a:pt x="2" y="198"/>
                  </a:lnTo>
                  <a:lnTo>
                    <a:pt x="4" y="198"/>
                  </a:lnTo>
                  <a:lnTo>
                    <a:pt x="6" y="198"/>
                  </a:lnTo>
                  <a:lnTo>
                    <a:pt x="8" y="198"/>
                  </a:lnTo>
                  <a:lnTo>
                    <a:pt x="10" y="198"/>
                  </a:lnTo>
                  <a:lnTo>
                    <a:pt x="12" y="198"/>
                  </a:lnTo>
                  <a:lnTo>
                    <a:pt x="14" y="198"/>
                  </a:lnTo>
                  <a:lnTo>
                    <a:pt x="12" y="200"/>
                  </a:lnTo>
                  <a:lnTo>
                    <a:pt x="12" y="202"/>
                  </a:lnTo>
                  <a:lnTo>
                    <a:pt x="10" y="202"/>
                  </a:lnTo>
                  <a:lnTo>
                    <a:pt x="10" y="204"/>
                  </a:lnTo>
                  <a:lnTo>
                    <a:pt x="12" y="204"/>
                  </a:lnTo>
                  <a:lnTo>
                    <a:pt x="14" y="204"/>
                  </a:lnTo>
                  <a:lnTo>
                    <a:pt x="12" y="206"/>
                  </a:lnTo>
                  <a:lnTo>
                    <a:pt x="12" y="208"/>
                  </a:lnTo>
                  <a:lnTo>
                    <a:pt x="10" y="208"/>
                  </a:lnTo>
                  <a:lnTo>
                    <a:pt x="8" y="208"/>
                  </a:lnTo>
                  <a:lnTo>
                    <a:pt x="6" y="206"/>
                  </a:lnTo>
                  <a:lnTo>
                    <a:pt x="4" y="206"/>
                  </a:lnTo>
                  <a:lnTo>
                    <a:pt x="2" y="206"/>
                  </a:lnTo>
                  <a:lnTo>
                    <a:pt x="2" y="208"/>
                  </a:lnTo>
                  <a:lnTo>
                    <a:pt x="4" y="210"/>
                  </a:lnTo>
                  <a:lnTo>
                    <a:pt x="4" y="212"/>
                  </a:lnTo>
                  <a:lnTo>
                    <a:pt x="6" y="212"/>
                  </a:lnTo>
                  <a:lnTo>
                    <a:pt x="6" y="214"/>
                  </a:lnTo>
                  <a:lnTo>
                    <a:pt x="8" y="214"/>
                  </a:lnTo>
                  <a:lnTo>
                    <a:pt x="10" y="216"/>
                  </a:lnTo>
                  <a:lnTo>
                    <a:pt x="14" y="216"/>
                  </a:lnTo>
                  <a:lnTo>
                    <a:pt x="16" y="218"/>
                  </a:lnTo>
                  <a:lnTo>
                    <a:pt x="18" y="218"/>
                  </a:lnTo>
                  <a:lnTo>
                    <a:pt x="18" y="220"/>
                  </a:lnTo>
                  <a:lnTo>
                    <a:pt x="18" y="222"/>
                  </a:lnTo>
                  <a:lnTo>
                    <a:pt x="20" y="222"/>
                  </a:lnTo>
                  <a:lnTo>
                    <a:pt x="22" y="222"/>
                  </a:lnTo>
                  <a:lnTo>
                    <a:pt x="24" y="222"/>
                  </a:lnTo>
                  <a:lnTo>
                    <a:pt x="26" y="220"/>
                  </a:lnTo>
                  <a:lnTo>
                    <a:pt x="28" y="220"/>
                  </a:lnTo>
                  <a:lnTo>
                    <a:pt x="28" y="222"/>
                  </a:lnTo>
                  <a:lnTo>
                    <a:pt x="30" y="222"/>
                  </a:lnTo>
                  <a:lnTo>
                    <a:pt x="32" y="222"/>
                  </a:lnTo>
                  <a:lnTo>
                    <a:pt x="34" y="222"/>
                  </a:lnTo>
                  <a:lnTo>
                    <a:pt x="36" y="222"/>
                  </a:lnTo>
                  <a:lnTo>
                    <a:pt x="38" y="220"/>
                  </a:lnTo>
                  <a:lnTo>
                    <a:pt x="40" y="218"/>
                  </a:lnTo>
                  <a:lnTo>
                    <a:pt x="44" y="218"/>
                  </a:lnTo>
                  <a:lnTo>
                    <a:pt x="46" y="216"/>
                  </a:lnTo>
                  <a:lnTo>
                    <a:pt x="48" y="214"/>
                  </a:lnTo>
                  <a:lnTo>
                    <a:pt x="50" y="212"/>
                  </a:lnTo>
                  <a:lnTo>
                    <a:pt x="52" y="210"/>
                  </a:lnTo>
                  <a:lnTo>
                    <a:pt x="54" y="208"/>
                  </a:lnTo>
                  <a:lnTo>
                    <a:pt x="56" y="206"/>
                  </a:lnTo>
                  <a:lnTo>
                    <a:pt x="58" y="206"/>
                  </a:lnTo>
                  <a:lnTo>
                    <a:pt x="58" y="204"/>
                  </a:lnTo>
                  <a:lnTo>
                    <a:pt x="60" y="204"/>
                  </a:lnTo>
                  <a:lnTo>
                    <a:pt x="62" y="204"/>
                  </a:lnTo>
                  <a:lnTo>
                    <a:pt x="64" y="204"/>
                  </a:lnTo>
                  <a:lnTo>
                    <a:pt x="66" y="204"/>
                  </a:lnTo>
                  <a:lnTo>
                    <a:pt x="68" y="202"/>
                  </a:lnTo>
                  <a:lnTo>
                    <a:pt x="68" y="200"/>
                  </a:lnTo>
                  <a:lnTo>
                    <a:pt x="70" y="200"/>
                  </a:lnTo>
                  <a:lnTo>
                    <a:pt x="70" y="198"/>
                  </a:lnTo>
                  <a:lnTo>
                    <a:pt x="70" y="196"/>
                  </a:lnTo>
                  <a:lnTo>
                    <a:pt x="68" y="194"/>
                  </a:lnTo>
                  <a:lnTo>
                    <a:pt x="68" y="192"/>
                  </a:lnTo>
                  <a:lnTo>
                    <a:pt x="70" y="192"/>
                  </a:lnTo>
                  <a:lnTo>
                    <a:pt x="72" y="192"/>
                  </a:lnTo>
                  <a:lnTo>
                    <a:pt x="72" y="194"/>
                  </a:lnTo>
                  <a:lnTo>
                    <a:pt x="70" y="194"/>
                  </a:lnTo>
                  <a:lnTo>
                    <a:pt x="70" y="196"/>
                  </a:lnTo>
                  <a:lnTo>
                    <a:pt x="70" y="198"/>
                  </a:lnTo>
                  <a:lnTo>
                    <a:pt x="72" y="198"/>
                  </a:lnTo>
                  <a:lnTo>
                    <a:pt x="72" y="200"/>
                  </a:lnTo>
                  <a:lnTo>
                    <a:pt x="76" y="200"/>
                  </a:lnTo>
                  <a:lnTo>
                    <a:pt x="78" y="200"/>
                  </a:lnTo>
                  <a:lnTo>
                    <a:pt x="78" y="202"/>
                  </a:lnTo>
                  <a:lnTo>
                    <a:pt x="80" y="202"/>
                  </a:lnTo>
                  <a:lnTo>
                    <a:pt x="82" y="202"/>
                  </a:lnTo>
                  <a:lnTo>
                    <a:pt x="84" y="204"/>
                  </a:lnTo>
                  <a:lnTo>
                    <a:pt x="86" y="206"/>
                  </a:lnTo>
                  <a:lnTo>
                    <a:pt x="88" y="206"/>
                  </a:lnTo>
                  <a:lnTo>
                    <a:pt x="88" y="204"/>
                  </a:lnTo>
                  <a:lnTo>
                    <a:pt x="88" y="202"/>
                  </a:lnTo>
                  <a:lnTo>
                    <a:pt x="90" y="200"/>
                  </a:lnTo>
                  <a:lnTo>
                    <a:pt x="90" y="198"/>
                  </a:lnTo>
                  <a:lnTo>
                    <a:pt x="88" y="198"/>
                  </a:lnTo>
                  <a:lnTo>
                    <a:pt x="88" y="196"/>
                  </a:lnTo>
                  <a:lnTo>
                    <a:pt x="86" y="194"/>
                  </a:lnTo>
                  <a:lnTo>
                    <a:pt x="88" y="194"/>
                  </a:lnTo>
                  <a:lnTo>
                    <a:pt x="88" y="192"/>
                  </a:lnTo>
                  <a:lnTo>
                    <a:pt x="90" y="192"/>
                  </a:lnTo>
                  <a:lnTo>
                    <a:pt x="88" y="190"/>
                  </a:lnTo>
                  <a:lnTo>
                    <a:pt x="88" y="188"/>
                  </a:lnTo>
                  <a:lnTo>
                    <a:pt x="90" y="188"/>
                  </a:lnTo>
                  <a:lnTo>
                    <a:pt x="94" y="188"/>
                  </a:lnTo>
                  <a:lnTo>
                    <a:pt x="96" y="188"/>
                  </a:lnTo>
                  <a:lnTo>
                    <a:pt x="98" y="188"/>
                  </a:lnTo>
                  <a:lnTo>
                    <a:pt x="98" y="186"/>
                  </a:lnTo>
                  <a:lnTo>
                    <a:pt x="98" y="184"/>
                  </a:lnTo>
                  <a:lnTo>
                    <a:pt x="98" y="182"/>
                  </a:lnTo>
                  <a:lnTo>
                    <a:pt x="98" y="180"/>
                  </a:lnTo>
                  <a:lnTo>
                    <a:pt x="100" y="180"/>
                  </a:lnTo>
                  <a:lnTo>
                    <a:pt x="98" y="178"/>
                  </a:lnTo>
                  <a:lnTo>
                    <a:pt x="98" y="176"/>
                  </a:lnTo>
                  <a:lnTo>
                    <a:pt x="96" y="174"/>
                  </a:lnTo>
                  <a:lnTo>
                    <a:pt x="96" y="172"/>
                  </a:lnTo>
                  <a:lnTo>
                    <a:pt x="96" y="170"/>
                  </a:lnTo>
                  <a:lnTo>
                    <a:pt x="94" y="170"/>
                  </a:lnTo>
                  <a:lnTo>
                    <a:pt x="96" y="170"/>
                  </a:lnTo>
                  <a:lnTo>
                    <a:pt x="98" y="168"/>
                  </a:lnTo>
                  <a:lnTo>
                    <a:pt x="100" y="168"/>
                  </a:lnTo>
                  <a:lnTo>
                    <a:pt x="100" y="166"/>
                  </a:lnTo>
                  <a:lnTo>
                    <a:pt x="102" y="166"/>
                  </a:lnTo>
                  <a:lnTo>
                    <a:pt x="102" y="164"/>
                  </a:lnTo>
                  <a:lnTo>
                    <a:pt x="102" y="162"/>
                  </a:lnTo>
                  <a:lnTo>
                    <a:pt x="100" y="160"/>
                  </a:lnTo>
                  <a:lnTo>
                    <a:pt x="98" y="160"/>
                  </a:lnTo>
                  <a:lnTo>
                    <a:pt x="98" y="158"/>
                  </a:lnTo>
                  <a:lnTo>
                    <a:pt x="96" y="158"/>
                  </a:lnTo>
                  <a:lnTo>
                    <a:pt x="94" y="156"/>
                  </a:lnTo>
                  <a:lnTo>
                    <a:pt x="94" y="154"/>
                  </a:lnTo>
                  <a:lnTo>
                    <a:pt x="94" y="152"/>
                  </a:lnTo>
                  <a:lnTo>
                    <a:pt x="94" y="150"/>
                  </a:lnTo>
                  <a:lnTo>
                    <a:pt x="96" y="148"/>
                  </a:lnTo>
                  <a:lnTo>
                    <a:pt x="96" y="146"/>
                  </a:lnTo>
                  <a:lnTo>
                    <a:pt x="94" y="144"/>
                  </a:lnTo>
                  <a:lnTo>
                    <a:pt x="92" y="144"/>
                  </a:lnTo>
                  <a:lnTo>
                    <a:pt x="92" y="142"/>
                  </a:lnTo>
                  <a:lnTo>
                    <a:pt x="90" y="140"/>
                  </a:lnTo>
                  <a:lnTo>
                    <a:pt x="90" y="138"/>
                  </a:lnTo>
                  <a:lnTo>
                    <a:pt x="90" y="136"/>
                  </a:lnTo>
                  <a:lnTo>
                    <a:pt x="92" y="134"/>
                  </a:lnTo>
                  <a:lnTo>
                    <a:pt x="94" y="134"/>
                  </a:lnTo>
                  <a:lnTo>
                    <a:pt x="94" y="132"/>
                  </a:lnTo>
                  <a:lnTo>
                    <a:pt x="92" y="132"/>
                  </a:lnTo>
                  <a:lnTo>
                    <a:pt x="92" y="130"/>
                  </a:lnTo>
                  <a:lnTo>
                    <a:pt x="90" y="130"/>
                  </a:lnTo>
                  <a:lnTo>
                    <a:pt x="90" y="128"/>
                  </a:lnTo>
                  <a:lnTo>
                    <a:pt x="92" y="128"/>
                  </a:lnTo>
                  <a:lnTo>
                    <a:pt x="92" y="126"/>
                  </a:lnTo>
                  <a:lnTo>
                    <a:pt x="94" y="124"/>
                  </a:lnTo>
                  <a:lnTo>
                    <a:pt x="96" y="124"/>
                  </a:lnTo>
                  <a:lnTo>
                    <a:pt x="96" y="122"/>
                  </a:lnTo>
                  <a:lnTo>
                    <a:pt x="98" y="122"/>
                  </a:lnTo>
                  <a:lnTo>
                    <a:pt x="98" y="120"/>
                  </a:lnTo>
                  <a:lnTo>
                    <a:pt x="100" y="120"/>
                  </a:lnTo>
                  <a:lnTo>
                    <a:pt x="102" y="118"/>
                  </a:lnTo>
                  <a:lnTo>
                    <a:pt x="104" y="116"/>
                  </a:lnTo>
                  <a:lnTo>
                    <a:pt x="106" y="116"/>
                  </a:lnTo>
                  <a:lnTo>
                    <a:pt x="108" y="116"/>
                  </a:lnTo>
                  <a:lnTo>
                    <a:pt x="110" y="116"/>
                  </a:lnTo>
                  <a:lnTo>
                    <a:pt x="112" y="116"/>
                  </a:lnTo>
                  <a:lnTo>
                    <a:pt x="114" y="116"/>
                  </a:lnTo>
                  <a:lnTo>
                    <a:pt x="116" y="116"/>
                  </a:lnTo>
                  <a:lnTo>
                    <a:pt x="118" y="114"/>
                  </a:lnTo>
                  <a:lnTo>
                    <a:pt x="118" y="112"/>
                  </a:lnTo>
                  <a:lnTo>
                    <a:pt x="116" y="112"/>
                  </a:lnTo>
                  <a:lnTo>
                    <a:pt x="116" y="110"/>
                  </a:lnTo>
                  <a:lnTo>
                    <a:pt x="114" y="110"/>
                  </a:lnTo>
                  <a:lnTo>
                    <a:pt x="114" y="108"/>
                  </a:lnTo>
                  <a:lnTo>
                    <a:pt x="112" y="108"/>
                  </a:lnTo>
                  <a:lnTo>
                    <a:pt x="110" y="106"/>
                  </a:lnTo>
                  <a:lnTo>
                    <a:pt x="112" y="106"/>
                  </a:lnTo>
                  <a:lnTo>
                    <a:pt x="114" y="104"/>
                  </a:lnTo>
                  <a:lnTo>
                    <a:pt x="116" y="104"/>
                  </a:lnTo>
                  <a:lnTo>
                    <a:pt x="116" y="102"/>
                  </a:lnTo>
                  <a:lnTo>
                    <a:pt x="118" y="102"/>
                  </a:lnTo>
                  <a:lnTo>
                    <a:pt x="120" y="100"/>
                  </a:lnTo>
                  <a:lnTo>
                    <a:pt x="122" y="98"/>
                  </a:lnTo>
                  <a:lnTo>
                    <a:pt x="122" y="96"/>
                  </a:lnTo>
                  <a:lnTo>
                    <a:pt x="122" y="94"/>
                  </a:lnTo>
                  <a:lnTo>
                    <a:pt x="122" y="92"/>
                  </a:lnTo>
                  <a:lnTo>
                    <a:pt x="122" y="90"/>
                  </a:lnTo>
                  <a:lnTo>
                    <a:pt x="122" y="88"/>
                  </a:lnTo>
                  <a:lnTo>
                    <a:pt x="122" y="86"/>
                  </a:lnTo>
                  <a:lnTo>
                    <a:pt x="124" y="86"/>
                  </a:lnTo>
                  <a:lnTo>
                    <a:pt x="124" y="84"/>
                  </a:lnTo>
                  <a:lnTo>
                    <a:pt x="122" y="82"/>
                  </a:lnTo>
                  <a:lnTo>
                    <a:pt x="122" y="80"/>
                  </a:lnTo>
                  <a:lnTo>
                    <a:pt x="124" y="80"/>
                  </a:lnTo>
                  <a:lnTo>
                    <a:pt x="126" y="82"/>
                  </a:lnTo>
                  <a:lnTo>
                    <a:pt x="128" y="82"/>
                  </a:lnTo>
                  <a:lnTo>
                    <a:pt x="130" y="82"/>
                  </a:lnTo>
                  <a:lnTo>
                    <a:pt x="132" y="80"/>
                  </a:lnTo>
                  <a:lnTo>
                    <a:pt x="134" y="80"/>
                  </a:lnTo>
                  <a:lnTo>
                    <a:pt x="134" y="78"/>
                  </a:lnTo>
                  <a:lnTo>
                    <a:pt x="134" y="76"/>
                  </a:lnTo>
                  <a:lnTo>
                    <a:pt x="132" y="76"/>
                  </a:lnTo>
                  <a:lnTo>
                    <a:pt x="132" y="74"/>
                  </a:lnTo>
                  <a:lnTo>
                    <a:pt x="134" y="74"/>
                  </a:lnTo>
                  <a:lnTo>
                    <a:pt x="136" y="74"/>
                  </a:lnTo>
                  <a:lnTo>
                    <a:pt x="136" y="72"/>
                  </a:lnTo>
                  <a:lnTo>
                    <a:pt x="138" y="72"/>
                  </a:lnTo>
                  <a:lnTo>
                    <a:pt x="140" y="70"/>
                  </a:lnTo>
                  <a:lnTo>
                    <a:pt x="140" y="68"/>
                  </a:lnTo>
                  <a:lnTo>
                    <a:pt x="142" y="68"/>
                  </a:lnTo>
                  <a:lnTo>
                    <a:pt x="144" y="68"/>
                  </a:lnTo>
                  <a:lnTo>
                    <a:pt x="144" y="66"/>
                  </a:lnTo>
                  <a:lnTo>
                    <a:pt x="144" y="64"/>
                  </a:lnTo>
                  <a:lnTo>
                    <a:pt x="146" y="64"/>
                  </a:lnTo>
                  <a:lnTo>
                    <a:pt x="144" y="64"/>
                  </a:lnTo>
                  <a:lnTo>
                    <a:pt x="144" y="62"/>
                  </a:lnTo>
                  <a:lnTo>
                    <a:pt x="142" y="60"/>
                  </a:lnTo>
                  <a:lnTo>
                    <a:pt x="140" y="60"/>
                  </a:lnTo>
                  <a:lnTo>
                    <a:pt x="140" y="58"/>
                  </a:lnTo>
                  <a:lnTo>
                    <a:pt x="142" y="58"/>
                  </a:lnTo>
                  <a:lnTo>
                    <a:pt x="144" y="56"/>
                  </a:lnTo>
                  <a:lnTo>
                    <a:pt x="146" y="56"/>
                  </a:lnTo>
                  <a:lnTo>
                    <a:pt x="146" y="54"/>
                  </a:lnTo>
                  <a:lnTo>
                    <a:pt x="148" y="52"/>
                  </a:lnTo>
                  <a:lnTo>
                    <a:pt x="152" y="50"/>
                  </a:lnTo>
                  <a:lnTo>
                    <a:pt x="154" y="50"/>
                  </a:lnTo>
                  <a:lnTo>
                    <a:pt x="156" y="50"/>
                  </a:lnTo>
                  <a:lnTo>
                    <a:pt x="158" y="50"/>
                  </a:lnTo>
                  <a:lnTo>
                    <a:pt x="160" y="50"/>
                  </a:lnTo>
                  <a:lnTo>
                    <a:pt x="162" y="50"/>
                  </a:lnTo>
                  <a:lnTo>
                    <a:pt x="164" y="50"/>
                  </a:lnTo>
                  <a:lnTo>
                    <a:pt x="166" y="48"/>
                  </a:lnTo>
                  <a:lnTo>
                    <a:pt x="166" y="46"/>
                  </a:lnTo>
                  <a:lnTo>
                    <a:pt x="164" y="44"/>
                  </a:lnTo>
                  <a:lnTo>
                    <a:pt x="164" y="42"/>
                  </a:lnTo>
                  <a:lnTo>
                    <a:pt x="166" y="40"/>
                  </a:lnTo>
                  <a:lnTo>
                    <a:pt x="168" y="40"/>
                  </a:lnTo>
                  <a:lnTo>
                    <a:pt x="168" y="42"/>
                  </a:lnTo>
                  <a:lnTo>
                    <a:pt x="168" y="44"/>
                  </a:lnTo>
                  <a:lnTo>
                    <a:pt x="170" y="42"/>
                  </a:lnTo>
                  <a:lnTo>
                    <a:pt x="172" y="42"/>
                  </a:lnTo>
                  <a:lnTo>
                    <a:pt x="174" y="42"/>
                  </a:lnTo>
                  <a:lnTo>
                    <a:pt x="176" y="42"/>
                  </a:lnTo>
                  <a:lnTo>
                    <a:pt x="178" y="42"/>
                  </a:lnTo>
                  <a:lnTo>
                    <a:pt x="180" y="42"/>
                  </a:lnTo>
                  <a:lnTo>
                    <a:pt x="180" y="44"/>
                  </a:lnTo>
                  <a:lnTo>
                    <a:pt x="182" y="44"/>
                  </a:lnTo>
                  <a:lnTo>
                    <a:pt x="184" y="44"/>
                  </a:lnTo>
                  <a:lnTo>
                    <a:pt x="186" y="44"/>
                  </a:lnTo>
                  <a:lnTo>
                    <a:pt x="188" y="44"/>
                  </a:lnTo>
                  <a:lnTo>
                    <a:pt x="190" y="44"/>
                  </a:lnTo>
                  <a:lnTo>
                    <a:pt x="190" y="42"/>
                  </a:lnTo>
                  <a:lnTo>
                    <a:pt x="188" y="42"/>
                  </a:lnTo>
                  <a:lnTo>
                    <a:pt x="188" y="40"/>
                  </a:lnTo>
                  <a:lnTo>
                    <a:pt x="188" y="38"/>
                  </a:lnTo>
                  <a:lnTo>
                    <a:pt x="190" y="38"/>
                  </a:lnTo>
                  <a:lnTo>
                    <a:pt x="190" y="36"/>
                  </a:lnTo>
                  <a:lnTo>
                    <a:pt x="190" y="34"/>
                  </a:lnTo>
                  <a:lnTo>
                    <a:pt x="192" y="34"/>
                  </a:lnTo>
                  <a:lnTo>
                    <a:pt x="194" y="34"/>
                  </a:lnTo>
                  <a:lnTo>
                    <a:pt x="196" y="34"/>
                  </a:lnTo>
                  <a:lnTo>
                    <a:pt x="196" y="32"/>
                  </a:lnTo>
                  <a:lnTo>
                    <a:pt x="198" y="32"/>
                  </a:lnTo>
                  <a:lnTo>
                    <a:pt x="200" y="32"/>
                  </a:lnTo>
                  <a:lnTo>
                    <a:pt x="202" y="32"/>
                  </a:lnTo>
                  <a:lnTo>
                    <a:pt x="202" y="30"/>
                  </a:lnTo>
                  <a:lnTo>
                    <a:pt x="204" y="28"/>
                  </a:lnTo>
                  <a:lnTo>
                    <a:pt x="206" y="28"/>
                  </a:lnTo>
                  <a:lnTo>
                    <a:pt x="206" y="30"/>
                  </a:lnTo>
                  <a:lnTo>
                    <a:pt x="208" y="32"/>
                  </a:lnTo>
                  <a:lnTo>
                    <a:pt x="210" y="32"/>
                  </a:lnTo>
                  <a:lnTo>
                    <a:pt x="210" y="34"/>
                  </a:lnTo>
                  <a:lnTo>
                    <a:pt x="212" y="34"/>
                  </a:lnTo>
                  <a:lnTo>
                    <a:pt x="214" y="34"/>
                  </a:lnTo>
                  <a:lnTo>
                    <a:pt x="214" y="36"/>
                  </a:lnTo>
                  <a:lnTo>
                    <a:pt x="216" y="36"/>
                  </a:lnTo>
                  <a:lnTo>
                    <a:pt x="216" y="38"/>
                  </a:lnTo>
                  <a:lnTo>
                    <a:pt x="218" y="38"/>
                  </a:lnTo>
                  <a:lnTo>
                    <a:pt x="220" y="38"/>
                  </a:lnTo>
                  <a:lnTo>
                    <a:pt x="222" y="38"/>
                  </a:lnTo>
                  <a:lnTo>
                    <a:pt x="224" y="38"/>
                  </a:lnTo>
                  <a:lnTo>
                    <a:pt x="224" y="40"/>
                  </a:lnTo>
                  <a:lnTo>
                    <a:pt x="226" y="40"/>
                  </a:lnTo>
                  <a:lnTo>
                    <a:pt x="228" y="40"/>
                  </a:lnTo>
                  <a:lnTo>
                    <a:pt x="230" y="40"/>
                  </a:lnTo>
                  <a:lnTo>
                    <a:pt x="232" y="40"/>
                  </a:lnTo>
                  <a:lnTo>
                    <a:pt x="234" y="38"/>
                  </a:lnTo>
                  <a:lnTo>
                    <a:pt x="236" y="38"/>
                  </a:lnTo>
                  <a:lnTo>
                    <a:pt x="238" y="38"/>
                  </a:lnTo>
                  <a:lnTo>
                    <a:pt x="240" y="38"/>
                  </a:lnTo>
                  <a:lnTo>
                    <a:pt x="242" y="38"/>
                  </a:lnTo>
                  <a:lnTo>
                    <a:pt x="244" y="38"/>
                  </a:lnTo>
                  <a:lnTo>
                    <a:pt x="246" y="40"/>
                  </a:lnTo>
                  <a:lnTo>
                    <a:pt x="248" y="40"/>
                  </a:lnTo>
                  <a:lnTo>
                    <a:pt x="250" y="40"/>
                  </a:lnTo>
                  <a:lnTo>
                    <a:pt x="250" y="38"/>
                  </a:lnTo>
                  <a:lnTo>
                    <a:pt x="250" y="36"/>
                  </a:lnTo>
                  <a:lnTo>
                    <a:pt x="252" y="34"/>
                  </a:lnTo>
                  <a:lnTo>
                    <a:pt x="254" y="34"/>
                  </a:lnTo>
                  <a:lnTo>
                    <a:pt x="256" y="34"/>
                  </a:lnTo>
                  <a:lnTo>
                    <a:pt x="258" y="34"/>
                  </a:lnTo>
                  <a:lnTo>
                    <a:pt x="258" y="32"/>
                  </a:lnTo>
                  <a:lnTo>
                    <a:pt x="258" y="30"/>
                  </a:lnTo>
                  <a:lnTo>
                    <a:pt x="258" y="28"/>
                  </a:lnTo>
                  <a:lnTo>
                    <a:pt x="258" y="26"/>
                  </a:lnTo>
                  <a:lnTo>
                    <a:pt x="258" y="24"/>
                  </a:lnTo>
                  <a:lnTo>
                    <a:pt x="258" y="22"/>
                  </a:lnTo>
                  <a:lnTo>
                    <a:pt x="260" y="22"/>
                  </a:lnTo>
                  <a:lnTo>
                    <a:pt x="260" y="20"/>
                  </a:lnTo>
                  <a:lnTo>
                    <a:pt x="262" y="20"/>
                  </a:lnTo>
                  <a:lnTo>
                    <a:pt x="264" y="20"/>
                  </a:lnTo>
                  <a:lnTo>
                    <a:pt x="266" y="20"/>
                  </a:lnTo>
                  <a:lnTo>
                    <a:pt x="268" y="20"/>
                  </a:lnTo>
                  <a:lnTo>
                    <a:pt x="270" y="20"/>
                  </a:lnTo>
                  <a:lnTo>
                    <a:pt x="272" y="20"/>
                  </a:lnTo>
                  <a:lnTo>
                    <a:pt x="274" y="18"/>
                  </a:lnTo>
                  <a:lnTo>
                    <a:pt x="276" y="18"/>
                  </a:lnTo>
                  <a:lnTo>
                    <a:pt x="278" y="18"/>
                  </a:lnTo>
                  <a:lnTo>
                    <a:pt x="280" y="18"/>
                  </a:lnTo>
                  <a:lnTo>
                    <a:pt x="282" y="18"/>
                  </a:lnTo>
                  <a:lnTo>
                    <a:pt x="284" y="18"/>
                  </a:lnTo>
                  <a:lnTo>
                    <a:pt x="286" y="18"/>
                  </a:lnTo>
                  <a:lnTo>
                    <a:pt x="284" y="20"/>
                  </a:lnTo>
                  <a:lnTo>
                    <a:pt x="288" y="20"/>
                  </a:lnTo>
                  <a:lnTo>
                    <a:pt x="290" y="22"/>
                  </a:lnTo>
                  <a:lnTo>
                    <a:pt x="292" y="22"/>
                  </a:lnTo>
                  <a:lnTo>
                    <a:pt x="294" y="22"/>
                  </a:lnTo>
                  <a:lnTo>
                    <a:pt x="294" y="24"/>
                  </a:lnTo>
                  <a:lnTo>
                    <a:pt x="296" y="24"/>
                  </a:lnTo>
                  <a:lnTo>
                    <a:pt x="296" y="26"/>
                  </a:lnTo>
                  <a:lnTo>
                    <a:pt x="298" y="26"/>
                  </a:lnTo>
                  <a:lnTo>
                    <a:pt x="298" y="28"/>
                  </a:lnTo>
                  <a:lnTo>
                    <a:pt x="298" y="30"/>
                  </a:lnTo>
                  <a:lnTo>
                    <a:pt x="298" y="32"/>
                  </a:lnTo>
                  <a:lnTo>
                    <a:pt x="296" y="30"/>
                  </a:lnTo>
                  <a:lnTo>
                    <a:pt x="294" y="32"/>
                  </a:lnTo>
                  <a:lnTo>
                    <a:pt x="296" y="34"/>
                  </a:lnTo>
                  <a:lnTo>
                    <a:pt x="300" y="34"/>
                  </a:lnTo>
                  <a:lnTo>
                    <a:pt x="302" y="32"/>
                  </a:lnTo>
                  <a:lnTo>
                    <a:pt x="302" y="30"/>
                  </a:lnTo>
                  <a:lnTo>
                    <a:pt x="302" y="28"/>
                  </a:lnTo>
                  <a:lnTo>
                    <a:pt x="304" y="28"/>
                  </a:lnTo>
                  <a:lnTo>
                    <a:pt x="306" y="28"/>
                  </a:lnTo>
                  <a:lnTo>
                    <a:pt x="308" y="28"/>
                  </a:lnTo>
                  <a:lnTo>
                    <a:pt x="310" y="28"/>
                  </a:lnTo>
                  <a:lnTo>
                    <a:pt x="310" y="26"/>
                  </a:lnTo>
                  <a:lnTo>
                    <a:pt x="312" y="26"/>
                  </a:lnTo>
                  <a:lnTo>
                    <a:pt x="314" y="26"/>
                  </a:lnTo>
                  <a:lnTo>
                    <a:pt x="316" y="26"/>
                  </a:lnTo>
                  <a:lnTo>
                    <a:pt x="318" y="26"/>
                  </a:lnTo>
                  <a:lnTo>
                    <a:pt x="318" y="24"/>
                  </a:lnTo>
                  <a:lnTo>
                    <a:pt x="320" y="24"/>
                  </a:lnTo>
                  <a:lnTo>
                    <a:pt x="320" y="22"/>
                  </a:lnTo>
                  <a:close/>
                </a:path>
              </a:pathLst>
            </a:custGeom>
            <a:grpFill/>
            <a:ln w="3175">
              <a:solidFill>
                <a:schemeClr val="bg1"/>
              </a:solidFill>
              <a:round/>
              <a:headEnd/>
              <a:tailEnd/>
            </a:ln>
          </p:spPr>
          <p:txBody>
            <a:bodyPr/>
            <a:lstStyle/>
            <a:p>
              <a:endParaRPr lang="en-US" dirty="0"/>
            </a:p>
          </p:txBody>
        </p:sp>
        <p:sp>
          <p:nvSpPr>
            <p:cNvPr id="791" name="Freeform 112"/>
            <p:cNvSpPr>
              <a:spLocks noChangeAspect="1"/>
            </p:cNvSpPr>
            <p:nvPr/>
          </p:nvSpPr>
          <p:spPr bwMode="auto">
            <a:xfrm>
              <a:off x="2555" y="1569"/>
              <a:ext cx="194" cy="148"/>
            </a:xfrm>
            <a:custGeom>
              <a:avLst/>
              <a:gdLst/>
              <a:ahLst/>
              <a:cxnLst>
                <a:cxn ang="0">
                  <a:pos x="194" y="30"/>
                </a:cxn>
                <a:cxn ang="0">
                  <a:pos x="186" y="24"/>
                </a:cxn>
                <a:cxn ang="0">
                  <a:pos x="182" y="28"/>
                </a:cxn>
                <a:cxn ang="0">
                  <a:pos x="176" y="26"/>
                </a:cxn>
                <a:cxn ang="0">
                  <a:pos x="166" y="26"/>
                </a:cxn>
                <a:cxn ang="0">
                  <a:pos x="162" y="20"/>
                </a:cxn>
                <a:cxn ang="0">
                  <a:pos x="154" y="18"/>
                </a:cxn>
                <a:cxn ang="0">
                  <a:pos x="150" y="22"/>
                </a:cxn>
                <a:cxn ang="0">
                  <a:pos x="142" y="20"/>
                </a:cxn>
                <a:cxn ang="0">
                  <a:pos x="136" y="18"/>
                </a:cxn>
                <a:cxn ang="0">
                  <a:pos x="128" y="16"/>
                </a:cxn>
                <a:cxn ang="0">
                  <a:pos x="122" y="10"/>
                </a:cxn>
                <a:cxn ang="0">
                  <a:pos x="116" y="10"/>
                </a:cxn>
                <a:cxn ang="0">
                  <a:pos x="92" y="6"/>
                </a:cxn>
                <a:cxn ang="0">
                  <a:pos x="82" y="8"/>
                </a:cxn>
                <a:cxn ang="0">
                  <a:pos x="70" y="6"/>
                </a:cxn>
                <a:cxn ang="0">
                  <a:pos x="44" y="4"/>
                </a:cxn>
                <a:cxn ang="0">
                  <a:pos x="32" y="4"/>
                </a:cxn>
                <a:cxn ang="0">
                  <a:pos x="20" y="4"/>
                </a:cxn>
                <a:cxn ang="0">
                  <a:pos x="10" y="10"/>
                </a:cxn>
                <a:cxn ang="0">
                  <a:pos x="4" y="20"/>
                </a:cxn>
                <a:cxn ang="0">
                  <a:pos x="4" y="32"/>
                </a:cxn>
                <a:cxn ang="0">
                  <a:pos x="14" y="32"/>
                </a:cxn>
                <a:cxn ang="0">
                  <a:pos x="16" y="38"/>
                </a:cxn>
                <a:cxn ang="0">
                  <a:pos x="24" y="38"/>
                </a:cxn>
                <a:cxn ang="0">
                  <a:pos x="28" y="36"/>
                </a:cxn>
                <a:cxn ang="0">
                  <a:pos x="42" y="36"/>
                </a:cxn>
                <a:cxn ang="0">
                  <a:pos x="46" y="42"/>
                </a:cxn>
                <a:cxn ang="0">
                  <a:pos x="34" y="52"/>
                </a:cxn>
                <a:cxn ang="0">
                  <a:pos x="36" y="58"/>
                </a:cxn>
                <a:cxn ang="0">
                  <a:pos x="32" y="68"/>
                </a:cxn>
                <a:cxn ang="0">
                  <a:pos x="30" y="78"/>
                </a:cxn>
                <a:cxn ang="0">
                  <a:pos x="24" y="82"/>
                </a:cxn>
                <a:cxn ang="0">
                  <a:pos x="28" y="88"/>
                </a:cxn>
                <a:cxn ang="0">
                  <a:pos x="28" y="94"/>
                </a:cxn>
                <a:cxn ang="0">
                  <a:pos x="26" y="106"/>
                </a:cxn>
                <a:cxn ang="0">
                  <a:pos x="28" y="110"/>
                </a:cxn>
                <a:cxn ang="0">
                  <a:pos x="20" y="118"/>
                </a:cxn>
                <a:cxn ang="0">
                  <a:pos x="22" y="126"/>
                </a:cxn>
                <a:cxn ang="0">
                  <a:pos x="30" y="128"/>
                </a:cxn>
                <a:cxn ang="0">
                  <a:pos x="38" y="132"/>
                </a:cxn>
                <a:cxn ang="0">
                  <a:pos x="38" y="138"/>
                </a:cxn>
                <a:cxn ang="0">
                  <a:pos x="42" y="146"/>
                </a:cxn>
                <a:cxn ang="0">
                  <a:pos x="50" y="148"/>
                </a:cxn>
                <a:cxn ang="0">
                  <a:pos x="64" y="140"/>
                </a:cxn>
                <a:cxn ang="0">
                  <a:pos x="70" y="136"/>
                </a:cxn>
                <a:cxn ang="0">
                  <a:pos x="90" y="134"/>
                </a:cxn>
                <a:cxn ang="0">
                  <a:pos x="96" y="136"/>
                </a:cxn>
                <a:cxn ang="0">
                  <a:pos x="104" y="136"/>
                </a:cxn>
                <a:cxn ang="0">
                  <a:pos x="112" y="126"/>
                </a:cxn>
                <a:cxn ang="0">
                  <a:pos x="124" y="118"/>
                </a:cxn>
                <a:cxn ang="0">
                  <a:pos x="128" y="114"/>
                </a:cxn>
                <a:cxn ang="0">
                  <a:pos x="134" y="102"/>
                </a:cxn>
                <a:cxn ang="0">
                  <a:pos x="140" y="94"/>
                </a:cxn>
                <a:cxn ang="0">
                  <a:pos x="136" y="82"/>
                </a:cxn>
                <a:cxn ang="0">
                  <a:pos x="146" y="68"/>
                </a:cxn>
                <a:cxn ang="0">
                  <a:pos x="156" y="60"/>
                </a:cxn>
                <a:cxn ang="0">
                  <a:pos x="158" y="52"/>
                </a:cxn>
                <a:cxn ang="0">
                  <a:pos x="182" y="42"/>
                </a:cxn>
                <a:cxn ang="0">
                  <a:pos x="190" y="38"/>
                </a:cxn>
              </a:cxnLst>
              <a:rect l="0" t="0" r="r" b="b"/>
              <a:pathLst>
                <a:path w="194" h="148">
                  <a:moveTo>
                    <a:pt x="190" y="38"/>
                  </a:moveTo>
                  <a:lnTo>
                    <a:pt x="190" y="36"/>
                  </a:lnTo>
                  <a:lnTo>
                    <a:pt x="190" y="34"/>
                  </a:lnTo>
                  <a:lnTo>
                    <a:pt x="190" y="32"/>
                  </a:lnTo>
                  <a:lnTo>
                    <a:pt x="192" y="30"/>
                  </a:lnTo>
                  <a:lnTo>
                    <a:pt x="194" y="30"/>
                  </a:lnTo>
                  <a:lnTo>
                    <a:pt x="192" y="30"/>
                  </a:lnTo>
                  <a:lnTo>
                    <a:pt x="192" y="28"/>
                  </a:lnTo>
                  <a:lnTo>
                    <a:pt x="190" y="26"/>
                  </a:lnTo>
                  <a:lnTo>
                    <a:pt x="188" y="26"/>
                  </a:lnTo>
                  <a:lnTo>
                    <a:pt x="188" y="24"/>
                  </a:lnTo>
                  <a:lnTo>
                    <a:pt x="186" y="24"/>
                  </a:lnTo>
                  <a:lnTo>
                    <a:pt x="186" y="26"/>
                  </a:lnTo>
                  <a:lnTo>
                    <a:pt x="186" y="28"/>
                  </a:lnTo>
                  <a:lnTo>
                    <a:pt x="184" y="28"/>
                  </a:lnTo>
                  <a:lnTo>
                    <a:pt x="182" y="28"/>
                  </a:lnTo>
                  <a:lnTo>
                    <a:pt x="180" y="28"/>
                  </a:lnTo>
                  <a:lnTo>
                    <a:pt x="180" y="26"/>
                  </a:lnTo>
                  <a:lnTo>
                    <a:pt x="178" y="26"/>
                  </a:lnTo>
                  <a:lnTo>
                    <a:pt x="176" y="26"/>
                  </a:lnTo>
                  <a:lnTo>
                    <a:pt x="174" y="26"/>
                  </a:lnTo>
                  <a:lnTo>
                    <a:pt x="172" y="26"/>
                  </a:lnTo>
                  <a:lnTo>
                    <a:pt x="172" y="24"/>
                  </a:lnTo>
                  <a:lnTo>
                    <a:pt x="170" y="26"/>
                  </a:lnTo>
                  <a:lnTo>
                    <a:pt x="168" y="26"/>
                  </a:lnTo>
                  <a:lnTo>
                    <a:pt x="166" y="26"/>
                  </a:lnTo>
                  <a:lnTo>
                    <a:pt x="166" y="24"/>
                  </a:lnTo>
                  <a:lnTo>
                    <a:pt x="164" y="22"/>
                  </a:lnTo>
                  <a:lnTo>
                    <a:pt x="164" y="20"/>
                  </a:lnTo>
                  <a:lnTo>
                    <a:pt x="162" y="20"/>
                  </a:lnTo>
                  <a:lnTo>
                    <a:pt x="160" y="18"/>
                  </a:lnTo>
                  <a:lnTo>
                    <a:pt x="158" y="18"/>
                  </a:lnTo>
                  <a:lnTo>
                    <a:pt x="156" y="18"/>
                  </a:lnTo>
                  <a:lnTo>
                    <a:pt x="154" y="18"/>
                  </a:lnTo>
                  <a:lnTo>
                    <a:pt x="154" y="20"/>
                  </a:lnTo>
                  <a:lnTo>
                    <a:pt x="154" y="22"/>
                  </a:lnTo>
                  <a:lnTo>
                    <a:pt x="152" y="22"/>
                  </a:lnTo>
                  <a:lnTo>
                    <a:pt x="150" y="22"/>
                  </a:lnTo>
                  <a:lnTo>
                    <a:pt x="148" y="24"/>
                  </a:lnTo>
                  <a:lnTo>
                    <a:pt x="148" y="22"/>
                  </a:lnTo>
                  <a:lnTo>
                    <a:pt x="148" y="20"/>
                  </a:lnTo>
                  <a:lnTo>
                    <a:pt x="146" y="20"/>
                  </a:lnTo>
                  <a:lnTo>
                    <a:pt x="144" y="20"/>
                  </a:lnTo>
                  <a:lnTo>
                    <a:pt x="142" y="20"/>
                  </a:lnTo>
                  <a:lnTo>
                    <a:pt x="140" y="20"/>
                  </a:lnTo>
                  <a:lnTo>
                    <a:pt x="140" y="18"/>
                  </a:lnTo>
                  <a:lnTo>
                    <a:pt x="138" y="18"/>
                  </a:lnTo>
                  <a:lnTo>
                    <a:pt x="136" y="18"/>
                  </a:lnTo>
                  <a:lnTo>
                    <a:pt x="134" y="18"/>
                  </a:lnTo>
                  <a:lnTo>
                    <a:pt x="132" y="16"/>
                  </a:lnTo>
                  <a:lnTo>
                    <a:pt x="130" y="16"/>
                  </a:lnTo>
                  <a:lnTo>
                    <a:pt x="128" y="16"/>
                  </a:lnTo>
                  <a:lnTo>
                    <a:pt x="124" y="16"/>
                  </a:lnTo>
                  <a:lnTo>
                    <a:pt x="124" y="14"/>
                  </a:lnTo>
                  <a:lnTo>
                    <a:pt x="122" y="14"/>
                  </a:lnTo>
                  <a:lnTo>
                    <a:pt x="122" y="12"/>
                  </a:lnTo>
                  <a:lnTo>
                    <a:pt x="122" y="10"/>
                  </a:lnTo>
                  <a:lnTo>
                    <a:pt x="120" y="10"/>
                  </a:lnTo>
                  <a:lnTo>
                    <a:pt x="118" y="10"/>
                  </a:lnTo>
                  <a:lnTo>
                    <a:pt x="116" y="10"/>
                  </a:lnTo>
                  <a:lnTo>
                    <a:pt x="116" y="12"/>
                  </a:lnTo>
                  <a:lnTo>
                    <a:pt x="116" y="10"/>
                  </a:lnTo>
                  <a:lnTo>
                    <a:pt x="114" y="10"/>
                  </a:lnTo>
                  <a:lnTo>
                    <a:pt x="112" y="8"/>
                  </a:lnTo>
                  <a:lnTo>
                    <a:pt x="108" y="8"/>
                  </a:lnTo>
                  <a:lnTo>
                    <a:pt x="104" y="8"/>
                  </a:lnTo>
                  <a:lnTo>
                    <a:pt x="100" y="8"/>
                  </a:lnTo>
                  <a:lnTo>
                    <a:pt x="96" y="6"/>
                  </a:lnTo>
                  <a:lnTo>
                    <a:pt x="92" y="6"/>
                  </a:lnTo>
                  <a:lnTo>
                    <a:pt x="88" y="6"/>
                  </a:lnTo>
                  <a:lnTo>
                    <a:pt x="86" y="8"/>
                  </a:lnTo>
                  <a:lnTo>
                    <a:pt x="84" y="8"/>
                  </a:lnTo>
                  <a:lnTo>
                    <a:pt x="82" y="8"/>
                  </a:lnTo>
                  <a:lnTo>
                    <a:pt x="78" y="8"/>
                  </a:lnTo>
                  <a:lnTo>
                    <a:pt x="76" y="8"/>
                  </a:lnTo>
                  <a:lnTo>
                    <a:pt x="72" y="8"/>
                  </a:lnTo>
                  <a:lnTo>
                    <a:pt x="70" y="8"/>
                  </a:lnTo>
                  <a:lnTo>
                    <a:pt x="70" y="6"/>
                  </a:lnTo>
                  <a:lnTo>
                    <a:pt x="68" y="6"/>
                  </a:lnTo>
                  <a:lnTo>
                    <a:pt x="66" y="4"/>
                  </a:lnTo>
                  <a:lnTo>
                    <a:pt x="62" y="4"/>
                  </a:lnTo>
                  <a:lnTo>
                    <a:pt x="60" y="4"/>
                  </a:lnTo>
                  <a:lnTo>
                    <a:pt x="58" y="2"/>
                  </a:lnTo>
                  <a:lnTo>
                    <a:pt x="56" y="4"/>
                  </a:lnTo>
                  <a:lnTo>
                    <a:pt x="52" y="4"/>
                  </a:lnTo>
                  <a:lnTo>
                    <a:pt x="46" y="4"/>
                  </a:lnTo>
                  <a:lnTo>
                    <a:pt x="44" y="4"/>
                  </a:lnTo>
                  <a:lnTo>
                    <a:pt x="42" y="4"/>
                  </a:lnTo>
                  <a:lnTo>
                    <a:pt x="40" y="4"/>
                  </a:lnTo>
                  <a:lnTo>
                    <a:pt x="36" y="4"/>
                  </a:lnTo>
                  <a:lnTo>
                    <a:pt x="34" y="4"/>
                  </a:lnTo>
                  <a:lnTo>
                    <a:pt x="32" y="4"/>
                  </a:lnTo>
                  <a:lnTo>
                    <a:pt x="32" y="2"/>
                  </a:lnTo>
                  <a:lnTo>
                    <a:pt x="30" y="2"/>
                  </a:lnTo>
                  <a:lnTo>
                    <a:pt x="28" y="0"/>
                  </a:lnTo>
                  <a:lnTo>
                    <a:pt x="26" y="0"/>
                  </a:lnTo>
                  <a:lnTo>
                    <a:pt x="24" y="2"/>
                  </a:lnTo>
                  <a:lnTo>
                    <a:pt x="22" y="2"/>
                  </a:lnTo>
                  <a:lnTo>
                    <a:pt x="20" y="4"/>
                  </a:lnTo>
                  <a:lnTo>
                    <a:pt x="20" y="6"/>
                  </a:lnTo>
                  <a:lnTo>
                    <a:pt x="18" y="6"/>
                  </a:lnTo>
                  <a:lnTo>
                    <a:pt x="18" y="8"/>
                  </a:lnTo>
                  <a:lnTo>
                    <a:pt x="16" y="8"/>
                  </a:lnTo>
                  <a:lnTo>
                    <a:pt x="12" y="8"/>
                  </a:lnTo>
                  <a:lnTo>
                    <a:pt x="10" y="10"/>
                  </a:lnTo>
                  <a:lnTo>
                    <a:pt x="6" y="10"/>
                  </a:lnTo>
                  <a:lnTo>
                    <a:pt x="4" y="12"/>
                  </a:lnTo>
                  <a:lnTo>
                    <a:pt x="2" y="12"/>
                  </a:lnTo>
                  <a:lnTo>
                    <a:pt x="0" y="14"/>
                  </a:lnTo>
                  <a:lnTo>
                    <a:pt x="0" y="16"/>
                  </a:lnTo>
                  <a:lnTo>
                    <a:pt x="0" y="18"/>
                  </a:lnTo>
                  <a:lnTo>
                    <a:pt x="2" y="20"/>
                  </a:lnTo>
                  <a:lnTo>
                    <a:pt x="4" y="20"/>
                  </a:lnTo>
                  <a:lnTo>
                    <a:pt x="4" y="22"/>
                  </a:lnTo>
                  <a:lnTo>
                    <a:pt x="6" y="24"/>
                  </a:lnTo>
                  <a:lnTo>
                    <a:pt x="8" y="24"/>
                  </a:lnTo>
                  <a:lnTo>
                    <a:pt x="6" y="28"/>
                  </a:lnTo>
                  <a:lnTo>
                    <a:pt x="6" y="30"/>
                  </a:lnTo>
                  <a:lnTo>
                    <a:pt x="4" y="32"/>
                  </a:lnTo>
                  <a:lnTo>
                    <a:pt x="4" y="34"/>
                  </a:lnTo>
                  <a:lnTo>
                    <a:pt x="4" y="36"/>
                  </a:lnTo>
                  <a:lnTo>
                    <a:pt x="6" y="38"/>
                  </a:lnTo>
                  <a:lnTo>
                    <a:pt x="6" y="36"/>
                  </a:lnTo>
                  <a:lnTo>
                    <a:pt x="8" y="34"/>
                  </a:lnTo>
                  <a:lnTo>
                    <a:pt x="10" y="32"/>
                  </a:lnTo>
                  <a:lnTo>
                    <a:pt x="12" y="32"/>
                  </a:lnTo>
                  <a:lnTo>
                    <a:pt x="14" y="32"/>
                  </a:lnTo>
                  <a:lnTo>
                    <a:pt x="16" y="32"/>
                  </a:lnTo>
                  <a:lnTo>
                    <a:pt x="18" y="32"/>
                  </a:lnTo>
                  <a:lnTo>
                    <a:pt x="18" y="34"/>
                  </a:lnTo>
                  <a:lnTo>
                    <a:pt x="16" y="36"/>
                  </a:lnTo>
                  <a:lnTo>
                    <a:pt x="16" y="38"/>
                  </a:lnTo>
                  <a:lnTo>
                    <a:pt x="18" y="38"/>
                  </a:lnTo>
                  <a:lnTo>
                    <a:pt x="20" y="36"/>
                  </a:lnTo>
                  <a:lnTo>
                    <a:pt x="22" y="36"/>
                  </a:lnTo>
                  <a:lnTo>
                    <a:pt x="24" y="38"/>
                  </a:lnTo>
                  <a:lnTo>
                    <a:pt x="26" y="38"/>
                  </a:lnTo>
                  <a:lnTo>
                    <a:pt x="28" y="38"/>
                  </a:lnTo>
                  <a:lnTo>
                    <a:pt x="28" y="36"/>
                  </a:lnTo>
                  <a:lnTo>
                    <a:pt x="30" y="36"/>
                  </a:lnTo>
                  <a:lnTo>
                    <a:pt x="34" y="36"/>
                  </a:lnTo>
                  <a:lnTo>
                    <a:pt x="36" y="34"/>
                  </a:lnTo>
                  <a:lnTo>
                    <a:pt x="38" y="34"/>
                  </a:lnTo>
                  <a:lnTo>
                    <a:pt x="40" y="34"/>
                  </a:lnTo>
                  <a:lnTo>
                    <a:pt x="42" y="34"/>
                  </a:lnTo>
                  <a:lnTo>
                    <a:pt x="42" y="36"/>
                  </a:lnTo>
                  <a:lnTo>
                    <a:pt x="42" y="38"/>
                  </a:lnTo>
                  <a:lnTo>
                    <a:pt x="42" y="40"/>
                  </a:lnTo>
                  <a:lnTo>
                    <a:pt x="44" y="40"/>
                  </a:lnTo>
                  <a:lnTo>
                    <a:pt x="44" y="42"/>
                  </a:lnTo>
                  <a:lnTo>
                    <a:pt x="46" y="42"/>
                  </a:lnTo>
                  <a:lnTo>
                    <a:pt x="44" y="42"/>
                  </a:lnTo>
                  <a:lnTo>
                    <a:pt x="44" y="44"/>
                  </a:lnTo>
                  <a:lnTo>
                    <a:pt x="42" y="46"/>
                  </a:lnTo>
                  <a:lnTo>
                    <a:pt x="40" y="48"/>
                  </a:lnTo>
                  <a:lnTo>
                    <a:pt x="38" y="50"/>
                  </a:lnTo>
                  <a:lnTo>
                    <a:pt x="36" y="50"/>
                  </a:lnTo>
                  <a:lnTo>
                    <a:pt x="34" y="52"/>
                  </a:lnTo>
                  <a:lnTo>
                    <a:pt x="34" y="54"/>
                  </a:lnTo>
                  <a:lnTo>
                    <a:pt x="36" y="56"/>
                  </a:lnTo>
                  <a:lnTo>
                    <a:pt x="36" y="58"/>
                  </a:lnTo>
                  <a:lnTo>
                    <a:pt x="36" y="60"/>
                  </a:lnTo>
                  <a:lnTo>
                    <a:pt x="36" y="62"/>
                  </a:lnTo>
                  <a:lnTo>
                    <a:pt x="34" y="64"/>
                  </a:lnTo>
                  <a:lnTo>
                    <a:pt x="34" y="66"/>
                  </a:lnTo>
                  <a:lnTo>
                    <a:pt x="32" y="68"/>
                  </a:lnTo>
                  <a:lnTo>
                    <a:pt x="32" y="70"/>
                  </a:lnTo>
                  <a:lnTo>
                    <a:pt x="34" y="72"/>
                  </a:lnTo>
                  <a:lnTo>
                    <a:pt x="34" y="74"/>
                  </a:lnTo>
                  <a:lnTo>
                    <a:pt x="34" y="76"/>
                  </a:lnTo>
                  <a:lnTo>
                    <a:pt x="32" y="76"/>
                  </a:lnTo>
                  <a:lnTo>
                    <a:pt x="30" y="78"/>
                  </a:lnTo>
                  <a:lnTo>
                    <a:pt x="28" y="78"/>
                  </a:lnTo>
                  <a:lnTo>
                    <a:pt x="24" y="78"/>
                  </a:lnTo>
                  <a:lnTo>
                    <a:pt x="22" y="78"/>
                  </a:lnTo>
                  <a:lnTo>
                    <a:pt x="24" y="80"/>
                  </a:lnTo>
                  <a:lnTo>
                    <a:pt x="24" y="82"/>
                  </a:lnTo>
                  <a:lnTo>
                    <a:pt x="26" y="82"/>
                  </a:lnTo>
                  <a:lnTo>
                    <a:pt x="26" y="84"/>
                  </a:lnTo>
                  <a:lnTo>
                    <a:pt x="28" y="84"/>
                  </a:lnTo>
                  <a:lnTo>
                    <a:pt x="28" y="86"/>
                  </a:lnTo>
                  <a:lnTo>
                    <a:pt x="28" y="88"/>
                  </a:lnTo>
                  <a:lnTo>
                    <a:pt x="30" y="88"/>
                  </a:lnTo>
                  <a:lnTo>
                    <a:pt x="32" y="90"/>
                  </a:lnTo>
                  <a:lnTo>
                    <a:pt x="30" y="90"/>
                  </a:lnTo>
                  <a:lnTo>
                    <a:pt x="30" y="92"/>
                  </a:lnTo>
                  <a:lnTo>
                    <a:pt x="28" y="94"/>
                  </a:lnTo>
                  <a:lnTo>
                    <a:pt x="26" y="96"/>
                  </a:lnTo>
                  <a:lnTo>
                    <a:pt x="24" y="96"/>
                  </a:lnTo>
                  <a:lnTo>
                    <a:pt x="24" y="98"/>
                  </a:lnTo>
                  <a:lnTo>
                    <a:pt x="22" y="98"/>
                  </a:lnTo>
                  <a:lnTo>
                    <a:pt x="24" y="100"/>
                  </a:lnTo>
                  <a:lnTo>
                    <a:pt x="24" y="102"/>
                  </a:lnTo>
                  <a:lnTo>
                    <a:pt x="26" y="104"/>
                  </a:lnTo>
                  <a:lnTo>
                    <a:pt x="26" y="106"/>
                  </a:lnTo>
                  <a:lnTo>
                    <a:pt x="28" y="106"/>
                  </a:lnTo>
                  <a:lnTo>
                    <a:pt x="30" y="106"/>
                  </a:lnTo>
                  <a:lnTo>
                    <a:pt x="30" y="108"/>
                  </a:lnTo>
                  <a:lnTo>
                    <a:pt x="28" y="110"/>
                  </a:lnTo>
                  <a:lnTo>
                    <a:pt x="26" y="110"/>
                  </a:lnTo>
                  <a:lnTo>
                    <a:pt x="26" y="112"/>
                  </a:lnTo>
                  <a:lnTo>
                    <a:pt x="24" y="112"/>
                  </a:lnTo>
                  <a:lnTo>
                    <a:pt x="22" y="114"/>
                  </a:lnTo>
                  <a:lnTo>
                    <a:pt x="20" y="116"/>
                  </a:lnTo>
                  <a:lnTo>
                    <a:pt x="20" y="118"/>
                  </a:lnTo>
                  <a:lnTo>
                    <a:pt x="20" y="120"/>
                  </a:lnTo>
                  <a:lnTo>
                    <a:pt x="20" y="122"/>
                  </a:lnTo>
                  <a:lnTo>
                    <a:pt x="20" y="124"/>
                  </a:lnTo>
                  <a:lnTo>
                    <a:pt x="20" y="126"/>
                  </a:lnTo>
                  <a:lnTo>
                    <a:pt x="22" y="126"/>
                  </a:lnTo>
                  <a:lnTo>
                    <a:pt x="24" y="126"/>
                  </a:lnTo>
                  <a:lnTo>
                    <a:pt x="26" y="126"/>
                  </a:lnTo>
                  <a:lnTo>
                    <a:pt x="28" y="126"/>
                  </a:lnTo>
                  <a:lnTo>
                    <a:pt x="30" y="128"/>
                  </a:lnTo>
                  <a:lnTo>
                    <a:pt x="32" y="130"/>
                  </a:lnTo>
                  <a:lnTo>
                    <a:pt x="34" y="130"/>
                  </a:lnTo>
                  <a:lnTo>
                    <a:pt x="34" y="132"/>
                  </a:lnTo>
                  <a:lnTo>
                    <a:pt x="36" y="132"/>
                  </a:lnTo>
                  <a:lnTo>
                    <a:pt x="38" y="132"/>
                  </a:lnTo>
                  <a:lnTo>
                    <a:pt x="40" y="132"/>
                  </a:lnTo>
                  <a:lnTo>
                    <a:pt x="38" y="134"/>
                  </a:lnTo>
                  <a:lnTo>
                    <a:pt x="38" y="136"/>
                  </a:lnTo>
                  <a:lnTo>
                    <a:pt x="38" y="138"/>
                  </a:lnTo>
                  <a:lnTo>
                    <a:pt x="36" y="138"/>
                  </a:lnTo>
                  <a:lnTo>
                    <a:pt x="38" y="138"/>
                  </a:lnTo>
                  <a:lnTo>
                    <a:pt x="40" y="138"/>
                  </a:lnTo>
                  <a:lnTo>
                    <a:pt x="40" y="140"/>
                  </a:lnTo>
                  <a:lnTo>
                    <a:pt x="40" y="142"/>
                  </a:lnTo>
                  <a:lnTo>
                    <a:pt x="40" y="144"/>
                  </a:lnTo>
                  <a:lnTo>
                    <a:pt x="42" y="146"/>
                  </a:lnTo>
                  <a:lnTo>
                    <a:pt x="44" y="146"/>
                  </a:lnTo>
                  <a:lnTo>
                    <a:pt x="46" y="148"/>
                  </a:lnTo>
                  <a:lnTo>
                    <a:pt x="48" y="148"/>
                  </a:lnTo>
                  <a:lnTo>
                    <a:pt x="50" y="148"/>
                  </a:lnTo>
                  <a:lnTo>
                    <a:pt x="52" y="146"/>
                  </a:lnTo>
                  <a:lnTo>
                    <a:pt x="54" y="144"/>
                  </a:lnTo>
                  <a:lnTo>
                    <a:pt x="56" y="142"/>
                  </a:lnTo>
                  <a:lnTo>
                    <a:pt x="58" y="140"/>
                  </a:lnTo>
                  <a:lnTo>
                    <a:pt x="60" y="140"/>
                  </a:lnTo>
                  <a:lnTo>
                    <a:pt x="62" y="140"/>
                  </a:lnTo>
                  <a:lnTo>
                    <a:pt x="64" y="140"/>
                  </a:lnTo>
                  <a:lnTo>
                    <a:pt x="66" y="138"/>
                  </a:lnTo>
                  <a:lnTo>
                    <a:pt x="68" y="138"/>
                  </a:lnTo>
                  <a:lnTo>
                    <a:pt x="68" y="136"/>
                  </a:lnTo>
                  <a:lnTo>
                    <a:pt x="70" y="136"/>
                  </a:lnTo>
                  <a:lnTo>
                    <a:pt x="72" y="136"/>
                  </a:lnTo>
                  <a:lnTo>
                    <a:pt x="74" y="136"/>
                  </a:lnTo>
                  <a:lnTo>
                    <a:pt x="76" y="136"/>
                  </a:lnTo>
                  <a:lnTo>
                    <a:pt x="78" y="136"/>
                  </a:lnTo>
                  <a:lnTo>
                    <a:pt x="80" y="136"/>
                  </a:lnTo>
                  <a:lnTo>
                    <a:pt x="82" y="136"/>
                  </a:lnTo>
                  <a:lnTo>
                    <a:pt x="84" y="136"/>
                  </a:lnTo>
                  <a:lnTo>
                    <a:pt x="86" y="136"/>
                  </a:lnTo>
                  <a:lnTo>
                    <a:pt x="88" y="134"/>
                  </a:lnTo>
                  <a:lnTo>
                    <a:pt x="90" y="134"/>
                  </a:lnTo>
                  <a:lnTo>
                    <a:pt x="92" y="136"/>
                  </a:lnTo>
                  <a:lnTo>
                    <a:pt x="94" y="136"/>
                  </a:lnTo>
                  <a:lnTo>
                    <a:pt x="96" y="136"/>
                  </a:lnTo>
                  <a:lnTo>
                    <a:pt x="100" y="134"/>
                  </a:lnTo>
                  <a:lnTo>
                    <a:pt x="102" y="134"/>
                  </a:lnTo>
                  <a:lnTo>
                    <a:pt x="102" y="136"/>
                  </a:lnTo>
                  <a:lnTo>
                    <a:pt x="104" y="136"/>
                  </a:lnTo>
                  <a:lnTo>
                    <a:pt x="106" y="136"/>
                  </a:lnTo>
                  <a:lnTo>
                    <a:pt x="108" y="134"/>
                  </a:lnTo>
                  <a:lnTo>
                    <a:pt x="108" y="132"/>
                  </a:lnTo>
                  <a:lnTo>
                    <a:pt x="110" y="130"/>
                  </a:lnTo>
                  <a:lnTo>
                    <a:pt x="110" y="128"/>
                  </a:lnTo>
                  <a:lnTo>
                    <a:pt x="110" y="126"/>
                  </a:lnTo>
                  <a:lnTo>
                    <a:pt x="112" y="126"/>
                  </a:lnTo>
                  <a:lnTo>
                    <a:pt x="114" y="122"/>
                  </a:lnTo>
                  <a:lnTo>
                    <a:pt x="116" y="122"/>
                  </a:lnTo>
                  <a:lnTo>
                    <a:pt x="116" y="120"/>
                  </a:lnTo>
                  <a:lnTo>
                    <a:pt x="118" y="118"/>
                  </a:lnTo>
                  <a:lnTo>
                    <a:pt x="120" y="118"/>
                  </a:lnTo>
                  <a:lnTo>
                    <a:pt x="122" y="118"/>
                  </a:lnTo>
                  <a:lnTo>
                    <a:pt x="124" y="118"/>
                  </a:lnTo>
                  <a:lnTo>
                    <a:pt x="126" y="118"/>
                  </a:lnTo>
                  <a:lnTo>
                    <a:pt x="126" y="116"/>
                  </a:lnTo>
                  <a:lnTo>
                    <a:pt x="126" y="114"/>
                  </a:lnTo>
                  <a:lnTo>
                    <a:pt x="128" y="114"/>
                  </a:lnTo>
                  <a:lnTo>
                    <a:pt x="128" y="112"/>
                  </a:lnTo>
                  <a:lnTo>
                    <a:pt x="128" y="110"/>
                  </a:lnTo>
                  <a:lnTo>
                    <a:pt x="130" y="108"/>
                  </a:lnTo>
                  <a:lnTo>
                    <a:pt x="130" y="106"/>
                  </a:lnTo>
                  <a:lnTo>
                    <a:pt x="132" y="104"/>
                  </a:lnTo>
                  <a:lnTo>
                    <a:pt x="132" y="102"/>
                  </a:lnTo>
                  <a:lnTo>
                    <a:pt x="134" y="102"/>
                  </a:lnTo>
                  <a:lnTo>
                    <a:pt x="136" y="102"/>
                  </a:lnTo>
                  <a:lnTo>
                    <a:pt x="138" y="100"/>
                  </a:lnTo>
                  <a:lnTo>
                    <a:pt x="140" y="100"/>
                  </a:lnTo>
                  <a:lnTo>
                    <a:pt x="142" y="100"/>
                  </a:lnTo>
                  <a:lnTo>
                    <a:pt x="142" y="98"/>
                  </a:lnTo>
                  <a:lnTo>
                    <a:pt x="144" y="98"/>
                  </a:lnTo>
                  <a:lnTo>
                    <a:pt x="142" y="96"/>
                  </a:lnTo>
                  <a:lnTo>
                    <a:pt x="142" y="94"/>
                  </a:lnTo>
                  <a:lnTo>
                    <a:pt x="140" y="94"/>
                  </a:lnTo>
                  <a:lnTo>
                    <a:pt x="140" y="92"/>
                  </a:lnTo>
                  <a:lnTo>
                    <a:pt x="138" y="90"/>
                  </a:lnTo>
                  <a:lnTo>
                    <a:pt x="136" y="90"/>
                  </a:lnTo>
                  <a:lnTo>
                    <a:pt x="136" y="88"/>
                  </a:lnTo>
                  <a:lnTo>
                    <a:pt x="136" y="86"/>
                  </a:lnTo>
                  <a:lnTo>
                    <a:pt x="136" y="82"/>
                  </a:lnTo>
                  <a:lnTo>
                    <a:pt x="138" y="80"/>
                  </a:lnTo>
                  <a:lnTo>
                    <a:pt x="138" y="78"/>
                  </a:lnTo>
                  <a:lnTo>
                    <a:pt x="140" y="74"/>
                  </a:lnTo>
                  <a:lnTo>
                    <a:pt x="142" y="72"/>
                  </a:lnTo>
                  <a:lnTo>
                    <a:pt x="142" y="70"/>
                  </a:lnTo>
                  <a:lnTo>
                    <a:pt x="144" y="70"/>
                  </a:lnTo>
                  <a:lnTo>
                    <a:pt x="144" y="68"/>
                  </a:lnTo>
                  <a:lnTo>
                    <a:pt x="146" y="68"/>
                  </a:lnTo>
                  <a:lnTo>
                    <a:pt x="146" y="66"/>
                  </a:lnTo>
                  <a:lnTo>
                    <a:pt x="148" y="66"/>
                  </a:lnTo>
                  <a:lnTo>
                    <a:pt x="150" y="64"/>
                  </a:lnTo>
                  <a:lnTo>
                    <a:pt x="152" y="62"/>
                  </a:lnTo>
                  <a:lnTo>
                    <a:pt x="154" y="60"/>
                  </a:lnTo>
                  <a:lnTo>
                    <a:pt x="156" y="60"/>
                  </a:lnTo>
                  <a:lnTo>
                    <a:pt x="156" y="58"/>
                  </a:lnTo>
                  <a:lnTo>
                    <a:pt x="154" y="56"/>
                  </a:lnTo>
                  <a:lnTo>
                    <a:pt x="154" y="54"/>
                  </a:lnTo>
                  <a:lnTo>
                    <a:pt x="156" y="54"/>
                  </a:lnTo>
                  <a:lnTo>
                    <a:pt x="156" y="52"/>
                  </a:lnTo>
                  <a:lnTo>
                    <a:pt x="158" y="52"/>
                  </a:lnTo>
                  <a:lnTo>
                    <a:pt x="160" y="52"/>
                  </a:lnTo>
                  <a:lnTo>
                    <a:pt x="162" y="50"/>
                  </a:lnTo>
                  <a:lnTo>
                    <a:pt x="164" y="50"/>
                  </a:lnTo>
                  <a:lnTo>
                    <a:pt x="170" y="48"/>
                  </a:lnTo>
                  <a:lnTo>
                    <a:pt x="172" y="48"/>
                  </a:lnTo>
                  <a:lnTo>
                    <a:pt x="174" y="48"/>
                  </a:lnTo>
                  <a:lnTo>
                    <a:pt x="176" y="46"/>
                  </a:lnTo>
                  <a:lnTo>
                    <a:pt x="178" y="46"/>
                  </a:lnTo>
                  <a:lnTo>
                    <a:pt x="180" y="44"/>
                  </a:lnTo>
                  <a:lnTo>
                    <a:pt x="182" y="42"/>
                  </a:lnTo>
                  <a:lnTo>
                    <a:pt x="184" y="42"/>
                  </a:lnTo>
                  <a:lnTo>
                    <a:pt x="186" y="42"/>
                  </a:lnTo>
                  <a:lnTo>
                    <a:pt x="186" y="40"/>
                  </a:lnTo>
                  <a:lnTo>
                    <a:pt x="188" y="40"/>
                  </a:lnTo>
                  <a:lnTo>
                    <a:pt x="190" y="38"/>
                  </a:lnTo>
                  <a:close/>
                </a:path>
              </a:pathLst>
            </a:custGeom>
            <a:grpFill/>
            <a:ln w="3175">
              <a:solidFill>
                <a:schemeClr val="bg1"/>
              </a:solidFill>
              <a:round/>
              <a:headEnd/>
              <a:tailEnd/>
            </a:ln>
          </p:spPr>
          <p:txBody>
            <a:bodyPr/>
            <a:lstStyle/>
            <a:p>
              <a:endParaRPr lang="en-US" dirty="0"/>
            </a:p>
          </p:txBody>
        </p:sp>
        <p:sp>
          <p:nvSpPr>
            <p:cNvPr id="792" name="Freeform 113"/>
            <p:cNvSpPr>
              <a:spLocks noChangeAspect="1"/>
            </p:cNvSpPr>
            <p:nvPr/>
          </p:nvSpPr>
          <p:spPr bwMode="auto">
            <a:xfrm>
              <a:off x="2547" y="1601"/>
              <a:ext cx="54" cy="100"/>
            </a:xfrm>
            <a:custGeom>
              <a:avLst/>
              <a:gdLst/>
              <a:ahLst/>
              <a:cxnLst>
                <a:cxn ang="0">
                  <a:pos x="50" y="6"/>
                </a:cxn>
                <a:cxn ang="0">
                  <a:pos x="48" y="4"/>
                </a:cxn>
                <a:cxn ang="0">
                  <a:pos x="40" y="4"/>
                </a:cxn>
                <a:cxn ang="0">
                  <a:pos x="36" y="4"/>
                </a:cxn>
                <a:cxn ang="0">
                  <a:pos x="36" y="6"/>
                </a:cxn>
                <a:cxn ang="0">
                  <a:pos x="34" y="8"/>
                </a:cxn>
                <a:cxn ang="0">
                  <a:pos x="30" y="6"/>
                </a:cxn>
                <a:cxn ang="0">
                  <a:pos x="26" y="6"/>
                </a:cxn>
                <a:cxn ang="0">
                  <a:pos x="24" y="6"/>
                </a:cxn>
                <a:cxn ang="0">
                  <a:pos x="26" y="2"/>
                </a:cxn>
                <a:cxn ang="0">
                  <a:pos x="26" y="0"/>
                </a:cxn>
                <a:cxn ang="0">
                  <a:pos x="18" y="2"/>
                </a:cxn>
                <a:cxn ang="0">
                  <a:pos x="14" y="8"/>
                </a:cxn>
                <a:cxn ang="0">
                  <a:pos x="14" y="22"/>
                </a:cxn>
                <a:cxn ang="0">
                  <a:pos x="10" y="36"/>
                </a:cxn>
                <a:cxn ang="0">
                  <a:pos x="6" y="42"/>
                </a:cxn>
                <a:cxn ang="0">
                  <a:pos x="4" y="48"/>
                </a:cxn>
                <a:cxn ang="0">
                  <a:pos x="2" y="52"/>
                </a:cxn>
                <a:cxn ang="0">
                  <a:pos x="2" y="54"/>
                </a:cxn>
                <a:cxn ang="0">
                  <a:pos x="0" y="62"/>
                </a:cxn>
                <a:cxn ang="0">
                  <a:pos x="6" y="68"/>
                </a:cxn>
                <a:cxn ang="0">
                  <a:pos x="6" y="72"/>
                </a:cxn>
                <a:cxn ang="0">
                  <a:pos x="8" y="80"/>
                </a:cxn>
                <a:cxn ang="0">
                  <a:pos x="10" y="82"/>
                </a:cxn>
                <a:cxn ang="0">
                  <a:pos x="8" y="84"/>
                </a:cxn>
                <a:cxn ang="0">
                  <a:pos x="6" y="92"/>
                </a:cxn>
                <a:cxn ang="0">
                  <a:pos x="6" y="98"/>
                </a:cxn>
                <a:cxn ang="0">
                  <a:pos x="10" y="98"/>
                </a:cxn>
                <a:cxn ang="0">
                  <a:pos x="16" y="96"/>
                </a:cxn>
                <a:cxn ang="0">
                  <a:pos x="18" y="98"/>
                </a:cxn>
                <a:cxn ang="0">
                  <a:pos x="22" y="100"/>
                </a:cxn>
                <a:cxn ang="0">
                  <a:pos x="28" y="96"/>
                </a:cxn>
                <a:cxn ang="0">
                  <a:pos x="28" y="92"/>
                </a:cxn>
                <a:cxn ang="0">
                  <a:pos x="28" y="90"/>
                </a:cxn>
                <a:cxn ang="0">
                  <a:pos x="28" y="88"/>
                </a:cxn>
                <a:cxn ang="0">
                  <a:pos x="32" y="80"/>
                </a:cxn>
                <a:cxn ang="0">
                  <a:pos x="34" y="80"/>
                </a:cxn>
                <a:cxn ang="0">
                  <a:pos x="38" y="76"/>
                </a:cxn>
                <a:cxn ang="0">
                  <a:pos x="36" y="74"/>
                </a:cxn>
                <a:cxn ang="0">
                  <a:pos x="34" y="74"/>
                </a:cxn>
                <a:cxn ang="0">
                  <a:pos x="32" y="68"/>
                </a:cxn>
                <a:cxn ang="0">
                  <a:pos x="32" y="64"/>
                </a:cxn>
                <a:cxn ang="0">
                  <a:pos x="38" y="60"/>
                </a:cxn>
                <a:cxn ang="0">
                  <a:pos x="38" y="56"/>
                </a:cxn>
                <a:cxn ang="0">
                  <a:pos x="36" y="56"/>
                </a:cxn>
                <a:cxn ang="0">
                  <a:pos x="36" y="52"/>
                </a:cxn>
                <a:cxn ang="0">
                  <a:pos x="30" y="48"/>
                </a:cxn>
                <a:cxn ang="0">
                  <a:pos x="30" y="46"/>
                </a:cxn>
                <a:cxn ang="0">
                  <a:pos x="32" y="46"/>
                </a:cxn>
                <a:cxn ang="0">
                  <a:pos x="38" y="46"/>
                </a:cxn>
                <a:cxn ang="0">
                  <a:pos x="42" y="42"/>
                </a:cxn>
                <a:cxn ang="0">
                  <a:pos x="40" y="38"/>
                </a:cxn>
                <a:cxn ang="0">
                  <a:pos x="40" y="36"/>
                </a:cxn>
                <a:cxn ang="0">
                  <a:pos x="42" y="34"/>
                </a:cxn>
                <a:cxn ang="0">
                  <a:pos x="44" y="28"/>
                </a:cxn>
                <a:cxn ang="0">
                  <a:pos x="44" y="24"/>
                </a:cxn>
                <a:cxn ang="0">
                  <a:pos x="42" y="22"/>
                </a:cxn>
                <a:cxn ang="0">
                  <a:pos x="44" y="18"/>
                </a:cxn>
                <a:cxn ang="0">
                  <a:pos x="52" y="14"/>
                </a:cxn>
                <a:cxn ang="0">
                  <a:pos x="52" y="10"/>
                </a:cxn>
                <a:cxn ang="0">
                  <a:pos x="50" y="8"/>
                </a:cxn>
              </a:cxnLst>
              <a:rect l="0" t="0" r="r" b="b"/>
              <a:pathLst>
                <a:path w="54" h="100">
                  <a:moveTo>
                    <a:pt x="50" y="8"/>
                  </a:moveTo>
                  <a:lnTo>
                    <a:pt x="50" y="8"/>
                  </a:lnTo>
                  <a:lnTo>
                    <a:pt x="50" y="6"/>
                  </a:lnTo>
                  <a:lnTo>
                    <a:pt x="50" y="4"/>
                  </a:lnTo>
                  <a:lnTo>
                    <a:pt x="48" y="4"/>
                  </a:lnTo>
                  <a:lnTo>
                    <a:pt x="46" y="4"/>
                  </a:lnTo>
                  <a:lnTo>
                    <a:pt x="44" y="4"/>
                  </a:lnTo>
                  <a:lnTo>
                    <a:pt x="40" y="4"/>
                  </a:lnTo>
                  <a:lnTo>
                    <a:pt x="38" y="4"/>
                  </a:lnTo>
                  <a:lnTo>
                    <a:pt x="36" y="4"/>
                  </a:lnTo>
                  <a:lnTo>
                    <a:pt x="36" y="6"/>
                  </a:lnTo>
                  <a:lnTo>
                    <a:pt x="34" y="8"/>
                  </a:lnTo>
                  <a:lnTo>
                    <a:pt x="32" y="6"/>
                  </a:lnTo>
                  <a:lnTo>
                    <a:pt x="30" y="6"/>
                  </a:lnTo>
                  <a:lnTo>
                    <a:pt x="30" y="4"/>
                  </a:lnTo>
                  <a:lnTo>
                    <a:pt x="28" y="6"/>
                  </a:lnTo>
                  <a:lnTo>
                    <a:pt x="26" y="6"/>
                  </a:lnTo>
                  <a:lnTo>
                    <a:pt x="24" y="6"/>
                  </a:lnTo>
                  <a:lnTo>
                    <a:pt x="24" y="4"/>
                  </a:lnTo>
                  <a:lnTo>
                    <a:pt x="26" y="4"/>
                  </a:lnTo>
                  <a:lnTo>
                    <a:pt x="26" y="2"/>
                  </a:lnTo>
                  <a:lnTo>
                    <a:pt x="26" y="0"/>
                  </a:lnTo>
                  <a:lnTo>
                    <a:pt x="24" y="0"/>
                  </a:lnTo>
                  <a:lnTo>
                    <a:pt x="22" y="0"/>
                  </a:lnTo>
                  <a:lnTo>
                    <a:pt x="18" y="2"/>
                  </a:lnTo>
                  <a:lnTo>
                    <a:pt x="16" y="2"/>
                  </a:lnTo>
                  <a:lnTo>
                    <a:pt x="14" y="4"/>
                  </a:lnTo>
                  <a:lnTo>
                    <a:pt x="14" y="6"/>
                  </a:lnTo>
                  <a:lnTo>
                    <a:pt x="14" y="8"/>
                  </a:lnTo>
                  <a:lnTo>
                    <a:pt x="14" y="12"/>
                  </a:lnTo>
                  <a:lnTo>
                    <a:pt x="16" y="16"/>
                  </a:lnTo>
                  <a:lnTo>
                    <a:pt x="16" y="20"/>
                  </a:lnTo>
                  <a:lnTo>
                    <a:pt x="14" y="22"/>
                  </a:lnTo>
                  <a:lnTo>
                    <a:pt x="14" y="26"/>
                  </a:lnTo>
                  <a:lnTo>
                    <a:pt x="12" y="30"/>
                  </a:lnTo>
                  <a:lnTo>
                    <a:pt x="10" y="34"/>
                  </a:lnTo>
                  <a:lnTo>
                    <a:pt x="10" y="36"/>
                  </a:lnTo>
                  <a:lnTo>
                    <a:pt x="8" y="38"/>
                  </a:lnTo>
                  <a:lnTo>
                    <a:pt x="8" y="40"/>
                  </a:lnTo>
                  <a:lnTo>
                    <a:pt x="6" y="40"/>
                  </a:lnTo>
                  <a:lnTo>
                    <a:pt x="6" y="42"/>
                  </a:lnTo>
                  <a:lnTo>
                    <a:pt x="6" y="44"/>
                  </a:lnTo>
                  <a:lnTo>
                    <a:pt x="6" y="46"/>
                  </a:lnTo>
                  <a:lnTo>
                    <a:pt x="4" y="48"/>
                  </a:lnTo>
                  <a:lnTo>
                    <a:pt x="4" y="50"/>
                  </a:lnTo>
                  <a:lnTo>
                    <a:pt x="4" y="52"/>
                  </a:lnTo>
                  <a:lnTo>
                    <a:pt x="2" y="52"/>
                  </a:lnTo>
                  <a:lnTo>
                    <a:pt x="2" y="54"/>
                  </a:lnTo>
                  <a:lnTo>
                    <a:pt x="2" y="56"/>
                  </a:lnTo>
                  <a:lnTo>
                    <a:pt x="0" y="58"/>
                  </a:lnTo>
                  <a:lnTo>
                    <a:pt x="0" y="60"/>
                  </a:lnTo>
                  <a:lnTo>
                    <a:pt x="0" y="62"/>
                  </a:lnTo>
                  <a:lnTo>
                    <a:pt x="0" y="64"/>
                  </a:lnTo>
                  <a:lnTo>
                    <a:pt x="2" y="64"/>
                  </a:lnTo>
                  <a:lnTo>
                    <a:pt x="4" y="66"/>
                  </a:lnTo>
                  <a:lnTo>
                    <a:pt x="6" y="68"/>
                  </a:lnTo>
                  <a:lnTo>
                    <a:pt x="6" y="72"/>
                  </a:lnTo>
                  <a:lnTo>
                    <a:pt x="8" y="74"/>
                  </a:lnTo>
                  <a:lnTo>
                    <a:pt x="8" y="76"/>
                  </a:lnTo>
                  <a:lnTo>
                    <a:pt x="8" y="80"/>
                  </a:lnTo>
                  <a:lnTo>
                    <a:pt x="10" y="82"/>
                  </a:lnTo>
                  <a:lnTo>
                    <a:pt x="8" y="82"/>
                  </a:lnTo>
                  <a:lnTo>
                    <a:pt x="8" y="84"/>
                  </a:lnTo>
                  <a:lnTo>
                    <a:pt x="8" y="86"/>
                  </a:lnTo>
                  <a:lnTo>
                    <a:pt x="6" y="90"/>
                  </a:lnTo>
                  <a:lnTo>
                    <a:pt x="6" y="92"/>
                  </a:lnTo>
                  <a:lnTo>
                    <a:pt x="6" y="94"/>
                  </a:lnTo>
                  <a:lnTo>
                    <a:pt x="6" y="96"/>
                  </a:lnTo>
                  <a:lnTo>
                    <a:pt x="6" y="98"/>
                  </a:lnTo>
                  <a:lnTo>
                    <a:pt x="8" y="98"/>
                  </a:lnTo>
                  <a:lnTo>
                    <a:pt x="10" y="98"/>
                  </a:lnTo>
                  <a:lnTo>
                    <a:pt x="12" y="98"/>
                  </a:lnTo>
                  <a:lnTo>
                    <a:pt x="14" y="96"/>
                  </a:lnTo>
                  <a:lnTo>
                    <a:pt x="16" y="96"/>
                  </a:lnTo>
                  <a:lnTo>
                    <a:pt x="18" y="96"/>
                  </a:lnTo>
                  <a:lnTo>
                    <a:pt x="18" y="98"/>
                  </a:lnTo>
                  <a:lnTo>
                    <a:pt x="20" y="100"/>
                  </a:lnTo>
                  <a:lnTo>
                    <a:pt x="22" y="100"/>
                  </a:lnTo>
                  <a:lnTo>
                    <a:pt x="24" y="98"/>
                  </a:lnTo>
                  <a:lnTo>
                    <a:pt x="26" y="98"/>
                  </a:lnTo>
                  <a:lnTo>
                    <a:pt x="28" y="96"/>
                  </a:lnTo>
                  <a:lnTo>
                    <a:pt x="30" y="94"/>
                  </a:lnTo>
                  <a:lnTo>
                    <a:pt x="28" y="92"/>
                  </a:lnTo>
                  <a:lnTo>
                    <a:pt x="28" y="90"/>
                  </a:lnTo>
                  <a:lnTo>
                    <a:pt x="28" y="88"/>
                  </a:lnTo>
                  <a:lnTo>
                    <a:pt x="28" y="86"/>
                  </a:lnTo>
                  <a:lnTo>
                    <a:pt x="30" y="82"/>
                  </a:lnTo>
                  <a:lnTo>
                    <a:pt x="32" y="80"/>
                  </a:lnTo>
                  <a:lnTo>
                    <a:pt x="34" y="80"/>
                  </a:lnTo>
                  <a:lnTo>
                    <a:pt x="36" y="78"/>
                  </a:lnTo>
                  <a:lnTo>
                    <a:pt x="38" y="78"/>
                  </a:lnTo>
                  <a:lnTo>
                    <a:pt x="38" y="76"/>
                  </a:lnTo>
                  <a:lnTo>
                    <a:pt x="36" y="74"/>
                  </a:lnTo>
                  <a:lnTo>
                    <a:pt x="34" y="74"/>
                  </a:lnTo>
                  <a:lnTo>
                    <a:pt x="34" y="72"/>
                  </a:lnTo>
                  <a:lnTo>
                    <a:pt x="32" y="70"/>
                  </a:lnTo>
                  <a:lnTo>
                    <a:pt x="32" y="68"/>
                  </a:lnTo>
                  <a:lnTo>
                    <a:pt x="32" y="66"/>
                  </a:lnTo>
                  <a:lnTo>
                    <a:pt x="32" y="64"/>
                  </a:lnTo>
                  <a:lnTo>
                    <a:pt x="34" y="64"/>
                  </a:lnTo>
                  <a:lnTo>
                    <a:pt x="36" y="62"/>
                  </a:lnTo>
                  <a:lnTo>
                    <a:pt x="38" y="60"/>
                  </a:lnTo>
                  <a:lnTo>
                    <a:pt x="40" y="58"/>
                  </a:lnTo>
                  <a:lnTo>
                    <a:pt x="38" y="58"/>
                  </a:lnTo>
                  <a:lnTo>
                    <a:pt x="38" y="56"/>
                  </a:lnTo>
                  <a:lnTo>
                    <a:pt x="36" y="56"/>
                  </a:lnTo>
                  <a:lnTo>
                    <a:pt x="36" y="54"/>
                  </a:lnTo>
                  <a:lnTo>
                    <a:pt x="36" y="52"/>
                  </a:lnTo>
                  <a:lnTo>
                    <a:pt x="34" y="50"/>
                  </a:lnTo>
                  <a:lnTo>
                    <a:pt x="32" y="48"/>
                  </a:lnTo>
                  <a:lnTo>
                    <a:pt x="30" y="48"/>
                  </a:lnTo>
                  <a:lnTo>
                    <a:pt x="30" y="46"/>
                  </a:lnTo>
                  <a:lnTo>
                    <a:pt x="32" y="46"/>
                  </a:lnTo>
                  <a:lnTo>
                    <a:pt x="36" y="46"/>
                  </a:lnTo>
                  <a:lnTo>
                    <a:pt x="38" y="46"/>
                  </a:lnTo>
                  <a:lnTo>
                    <a:pt x="40" y="44"/>
                  </a:lnTo>
                  <a:lnTo>
                    <a:pt x="42" y="42"/>
                  </a:lnTo>
                  <a:lnTo>
                    <a:pt x="42" y="40"/>
                  </a:lnTo>
                  <a:lnTo>
                    <a:pt x="40" y="38"/>
                  </a:lnTo>
                  <a:lnTo>
                    <a:pt x="40" y="36"/>
                  </a:lnTo>
                  <a:lnTo>
                    <a:pt x="42" y="34"/>
                  </a:lnTo>
                  <a:lnTo>
                    <a:pt x="42" y="32"/>
                  </a:lnTo>
                  <a:lnTo>
                    <a:pt x="44" y="30"/>
                  </a:lnTo>
                  <a:lnTo>
                    <a:pt x="44" y="28"/>
                  </a:lnTo>
                  <a:lnTo>
                    <a:pt x="44" y="26"/>
                  </a:lnTo>
                  <a:lnTo>
                    <a:pt x="44" y="24"/>
                  </a:lnTo>
                  <a:lnTo>
                    <a:pt x="42" y="22"/>
                  </a:lnTo>
                  <a:lnTo>
                    <a:pt x="42" y="20"/>
                  </a:lnTo>
                  <a:lnTo>
                    <a:pt x="44" y="18"/>
                  </a:lnTo>
                  <a:lnTo>
                    <a:pt x="46" y="18"/>
                  </a:lnTo>
                  <a:lnTo>
                    <a:pt x="48" y="16"/>
                  </a:lnTo>
                  <a:lnTo>
                    <a:pt x="50" y="14"/>
                  </a:lnTo>
                  <a:lnTo>
                    <a:pt x="52" y="14"/>
                  </a:lnTo>
                  <a:lnTo>
                    <a:pt x="52" y="12"/>
                  </a:lnTo>
                  <a:lnTo>
                    <a:pt x="54" y="10"/>
                  </a:lnTo>
                  <a:lnTo>
                    <a:pt x="52" y="10"/>
                  </a:lnTo>
                  <a:lnTo>
                    <a:pt x="52" y="8"/>
                  </a:lnTo>
                  <a:lnTo>
                    <a:pt x="50" y="8"/>
                  </a:lnTo>
                  <a:close/>
                </a:path>
              </a:pathLst>
            </a:custGeom>
            <a:grpFill/>
            <a:ln w="3175">
              <a:solidFill>
                <a:schemeClr val="bg1"/>
              </a:solidFill>
              <a:round/>
              <a:headEnd/>
              <a:tailEnd/>
            </a:ln>
          </p:spPr>
          <p:txBody>
            <a:bodyPr/>
            <a:lstStyle/>
            <a:p>
              <a:endParaRPr lang="en-US" dirty="0"/>
            </a:p>
          </p:txBody>
        </p:sp>
        <p:sp>
          <p:nvSpPr>
            <p:cNvPr id="793" name="Freeform 114"/>
            <p:cNvSpPr>
              <a:spLocks noChangeAspect="1"/>
            </p:cNvSpPr>
            <p:nvPr/>
          </p:nvSpPr>
          <p:spPr bwMode="auto">
            <a:xfrm>
              <a:off x="2631" y="1432"/>
              <a:ext cx="194" cy="165"/>
            </a:xfrm>
            <a:custGeom>
              <a:avLst/>
              <a:gdLst/>
              <a:ahLst/>
              <a:cxnLst>
                <a:cxn ang="0">
                  <a:pos x="178" y="36"/>
                </a:cxn>
                <a:cxn ang="0">
                  <a:pos x="170" y="36"/>
                </a:cxn>
                <a:cxn ang="0">
                  <a:pos x="164" y="26"/>
                </a:cxn>
                <a:cxn ang="0">
                  <a:pos x="158" y="28"/>
                </a:cxn>
                <a:cxn ang="0">
                  <a:pos x="148" y="24"/>
                </a:cxn>
                <a:cxn ang="0">
                  <a:pos x="144" y="18"/>
                </a:cxn>
                <a:cxn ang="0">
                  <a:pos x="136" y="20"/>
                </a:cxn>
                <a:cxn ang="0">
                  <a:pos x="126" y="12"/>
                </a:cxn>
                <a:cxn ang="0">
                  <a:pos x="116" y="8"/>
                </a:cxn>
                <a:cxn ang="0">
                  <a:pos x="116" y="0"/>
                </a:cxn>
                <a:cxn ang="0">
                  <a:pos x="94" y="2"/>
                </a:cxn>
                <a:cxn ang="0">
                  <a:pos x="98" y="14"/>
                </a:cxn>
                <a:cxn ang="0">
                  <a:pos x="78" y="26"/>
                </a:cxn>
                <a:cxn ang="0">
                  <a:pos x="76" y="32"/>
                </a:cxn>
                <a:cxn ang="0">
                  <a:pos x="58" y="32"/>
                </a:cxn>
                <a:cxn ang="0">
                  <a:pos x="48" y="24"/>
                </a:cxn>
                <a:cxn ang="0">
                  <a:pos x="52" y="34"/>
                </a:cxn>
                <a:cxn ang="0">
                  <a:pos x="38" y="44"/>
                </a:cxn>
                <a:cxn ang="0">
                  <a:pos x="30" y="44"/>
                </a:cxn>
                <a:cxn ang="0">
                  <a:pos x="16" y="42"/>
                </a:cxn>
                <a:cxn ang="0">
                  <a:pos x="4" y="50"/>
                </a:cxn>
                <a:cxn ang="0">
                  <a:pos x="0" y="56"/>
                </a:cxn>
                <a:cxn ang="0">
                  <a:pos x="12" y="58"/>
                </a:cxn>
                <a:cxn ang="0">
                  <a:pos x="28" y="64"/>
                </a:cxn>
                <a:cxn ang="0">
                  <a:pos x="38" y="70"/>
                </a:cxn>
                <a:cxn ang="0">
                  <a:pos x="38" y="74"/>
                </a:cxn>
                <a:cxn ang="0">
                  <a:pos x="46" y="86"/>
                </a:cxn>
                <a:cxn ang="0">
                  <a:pos x="52" y="98"/>
                </a:cxn>
                <a:cxn ang="0">
                  <a:pos x="60" y="110"/>
                </a:cxn>
                <a:cxn ang="0">
                  <a:pos x="52" y="104"/>
                </a:cxn>
                <a:cxn ang="0">
                  <a:pos x="48" y="128"/>
                </a:cxn>
                <a:cxn ang="0">
                  <a:pos x="40" y="146"/>
                </a:cxn>
                <a:cxn ang="0">
                  <a:pos x="46" y="148"/>
                </a:cxn>
                <a:cxn ang="0">
                  <a:pos x="56" y="152"/>
                </a:cxn>
                <a:cxn ang="0">
                  <a:pos x="64" y="156"/>
                </a:cxn>
                <a:cxn ang="0">
                  <a:pos x="72" y="160"/>
                </a:cxn>
                <a:cxn ang="0">
                  <a:pos x="78" y="154"/>
                </a:cxn>
                <a:cxn ang="0">
                  <a:pos x="88" y="156"/>
                </a:cxn>
                <a:cxn ang="0">
                  <a:pos x="96" y="158"/>
                </a:cxn>
                <a:cxn ang="0">
                  <a:pos x="102" y="162"/>
                </a:cxn>
                <a:cxn ang="0">
                  <a:pos x="110" y="164"/>
                </a:cxn>
                <a:cxn ang="0">
                  <a:pos x="114" y="154"/>
                </a:cxn>
                <a:cxn ang="0">
                  <a:pos x="132" y="140"/>
                </a:cxn>
                <a:cxn ang="0">
                  <a:pos x="148" y="144"/>
                </a:cxn>
                <a:cxn ang="0">
                  <a:pos x="164" y="152"/>
                </a:cxn>
                <a:cxn ang="0">
                  <a:pos x="180" y="138"/>
                </a:cxn>
                <a:cxn ang="0">
                  <a:pos x="184" y="130"/>
                </a:cxn>
                <a:cxn ang="0">
                  <a:pos x="176" y="128"/>
                </a:cxn>
                <a:cxn ang="0">
                  <a:pos x="174" y="116"/>
                </a:cxn>
                <a:cxn ang="0">
                  <a:pos x="170" y="110"/>
                </a:cxn>
                <a:cxn ang="0">
                  <a:pos x="180" y="108"/>
                </a:cxn>
                <a:cxn ang="0">
                  <a:pos x="172" y="100"/>
                </a:cxn>
                <a:cxn ang="0">
                  <a:pos x="174" y="88"/>
                </a:cxn>
                <a:cxn ang="0">
                  <a:pos x="166" y="86"/>
                </a:cxn>
                <a:cxn ang="0">
                  <a:pos x="164" y="88"/>
                </a:cxn>
                <a:cxn ang="0">
                  <a:pos x="168" y="80"/>
                </a:cxn>
                <a:cxn ang="0">
                  <a:pos x="176" y="72"/>
                </a:cxn>
                <a:cxn ang="0">
                  <a:pos x="182" y="68"/>
                </a:cxn>
                <a:cxn ang="0">
                  <a:pos x="184" y="60"/>
                </a:cxn>
                <a:cxn ang="0">
                  <a:pos x="188" y="44"/>
                </a:cxn>
                <a:cxn ang="0">
                  <a:pos x="192" y="38"/>
                </a:cxn>
              </a:cxnLst>
              <a:rect l="0" t="0" r="r" b="b"/>
              <a:pathLst>
                <a:path w="194" h="164">
                  <a:moveTo>
                    <a:pt x="184" y="36"/>
                  </a:moveTo>
                  <a:lnTo>
                    <a:pt x="184" y="36"/>
                  </a:lnTo>
                  <a:lnTo>
                    <a:pt x="182" y="36"/>
                  </a:lnTo>
                  <a:lnTo>
                    <a:pt x="180" y="36"/>
                  </a:lnTo>
                  <a:lnTo>
                    <a:pt x="178" y="36"/>
                  </a:lnTo>
                  <a:lnTo>
                    <a:pt x="176" y="36"/>
                  </a:lnTo>
                  <a:lnTo>
                    <a:pt x="174" y="36"/>
                  </a:lnTo>
                  <a:lnTo>
                    <a:pt x="172" y="36"/>
                  </a:lnTo>
                  <a:lnTo>
                    <a:pt x="170" y="36"/>
                  </a:lnTo>
                  <a:lnTo>
                    <a:pt x="170" y="34"/>
                  </a:lnTo>
                  <a:lnTo>
                    <a:pt x="170" y="32"/>
                  </a:lnTo>
                  <a:lnTo>
                    <a:pt x="170" y="30"/>
                  </a:lnTo>
                  <a:lnTo>
                    <a:pt x="168" y="28"/>
                  </a:lnTo>
                  <a:lnTo>
                    <a:pt x="166" y="28"/>
                  </a:lnTo>
                  <a:lnTo>
                    <a:pt x="164" y="26"/>
                  </a:lnTo>
                  <a:lnTo>
                    <a:pt x="162" y="28"/>
                  </a:lnTo>
                  <a:lnTo>
                    <a:pt x="160" y="30"/>
                  </a:lnTo>
                  <a:lnTo>
                    <a:pt x="160" y="28"/>
                  </a:lnTo>
                  <a:lnTo>
                    <a:pt x="158" y="28"/>
                  </a:lnTo>
                  <a:lnTo>
                    <a:pt x="156" y="28"/>
                  </a:lnTo>
                  <a:lnTo>
                    <a:pt x="154" y="28"/>
                  </a:lnTo>
                  <a:lnTo>
                    <a:pt x="154" y="26"/>
                  </a:lnTo>
                  <a:lnTo>
                    <a:pt x="152" y="26"/>
                  </a:lnTo>
                  <a:lnTo>
                    <a:pt x="150" y="26"/>
                  </a:lnTo>
                  <a:lnTo>
                    <a:pt x="148" y="24"/>
                  </a:lnTo>
                  <a:lnTo>
                    <a:pt x="146" y="24"/>
                  </a:lnTo>
                  <a:lnTo>
                    <a:pt x="144" y="24"/>
                  </a:lnTo>
                  <a:lnTo>
                    <a:pt x="144" y="22"/>
                  </a:lnTo>
                  <a:lnTo>
                    <a:pt x="144" y="20"/>
                  </a:lnTo>
                  <a:lnTo>
                    <a:pt x="144" y="18"/>
                  </a:lnTo>
                  <a:lnTo>
                    <a:pt x="142" y="20"/>
                  </a:lnTo>
                  <a:lnTo>
                    <a:pt x="140" y="20"/>
                  </a:lnTo>
                  <a:lnTo>
                    <a:pt x="138" y="20"/>
                  </a:lnTo>
                  <a:lnTo>
                    <a:pt x="136" y="20"/>
                  </a:lnTo>
                  <a:lnTo>
                    <a:pt x="136" y="18"/>
                  </a:lnTo>
                  <a:lnTo>
                    <a:pt x="136" y="14"/>
                  </a:lnTo>
                  <a:lnTo>
                    <a:pt x="134" y="14"/>
                  </a:lnTo>
                  <a:lnTo>
                    <a:pt x="134" y="12"/>
                  </a:lnTo>
                  <a:lnTo>
                    <a:pt x="132" y="12"/>
                  </a:lnTo>
                  <a:lnTo>
                    <a:pt x="130" y="12"/>
                  </a:lnTo>
                  <a:lnTo>
                    <a:pt x="128" y="12"/>
                  </a:lnTo>
                  <a:lnTo>
                    <a:pt x="126" y="12"/>
                  </a:lnTo>
                  <a:lnTo>
                    <a:pt x="124" y="12"/>
                  </a:lnTo>
                  <a:lnTo>
                    <a:pt x="124" y="10"/>
                  </a:lnTo>
                  <a:lnTo>
                    <a:pt x="122" y="10"/>
                  </a:lnTo>
                  <a:lnTo>
                    <a:pt x="120" y="10"/>
                  </a:lnTo>
                  <a:lnTo>
                    <a:pt x="118" y="8"/>
                  </a:lnTo>
                  <a:lnTo>
                    <a:pt x="116" y="8"/>
                  </a:lnTo>
                  <a:lnTo>
                    <a:pt x="116" y="6"/>
                  </a:lnTo>
                  <a:lnTo>
                    <a:pt x="116" y="4"/>
                  </a:lnTo>
                  <a:lnTo>
                    <a:pt x="114" y="4"/>
                  </a:lnTo>
                  <a:lnTo>
                    <a:pt x="114" y="2"/>
                  </a:lnTo>
                  <a:lnTo>
                    <a:pt x="114" y="0"/>
                  </a:lnTo>
                  <a:lnTo>
                    <a:pt x="116" y="0"/>
                  </a:lnTo>
                  <a:lnTo>
                    <a:pt x="114" y="0"/>
                  </a:lnTo>
                  <a:lnTo>
                    <a:pt x="112" y="0"/>
                  </a:lnTo>
                  <a:lnTo>
                    <a:pt x="110" y="0"/>
                  </a:lnTo>
                  <a:lnTo>
                    <a:pt x="106" y="0"/>
                  </a:lnTo>
                  <a:lnTo>
                    <a:pt x="104" y="0"/>
                  </a:lnTo>
                  <a:lnTo>
                    <a:pt x="102" y="0"/>
                  </a:lnTo>
                  <a:lnTo>
                    <a:pt x="98" y="2"/>
                  </a:lnTo>
                  <a:lnTo>
                    <a:pt x="96" y="2"/>
                  </a:lnTo>
                  <a:lnTo>
                    <a:pt x="94" y="2"/>
                  </a:lnTo>
                  <a:lnTo>
                    <a:pt x="94" y="4"/>
                  </a:lnTo>
                  <a:lnTo>
                    <a:pt x="96" y="6"/>
                  </a:lnTo>
                  <a:lnTo>
                    <a:pt x="96" y="8"/>
                  </a:lnTo>
                  <a:lnTo>
                    <a:pt x="98" y="8"/>
                  </a:lnTo>
                  <a:lnTo>
                    <a:pt x="98" y="10"/>
                  </a:lnTo>
                  <a:lnTo>
                    <a:pt x="98" y="12"/>
                  </a:lnTo>
                  <a:lnTo>
                    <a:pt x="98" y="14"/>
                  </a:lnTo>
                  <a:lnTo>
                    <a:pt x="98" y="16"/>
                  </a:lnTo>
                  <a:lnTo>
                    <a:pt x="96" y="18"/>
                  </a:lnTo>
                  <a:lnTo>
                    <a:pt x="94" y="18"/>
                  </a:lnTo>
                  <a:lnTo>
                    <a:pt x="92" y="18"/>
                  </a:lnTo>
                  <a:lnTo>
                    <a:pt x="88" y="20"/>
                  </a:lnTo>
                  <a:lnTo>
                    <a:pt x="86" y="20"/>
                  </a:lnTo>
                  <a:lnTo>
                    <a:pt x="82" y="22"/>
                  </a:lnTo>
                  <a:lnTo>
                    <a:pt x="80" y="24"/>
                  </a:lnTo>
                  <a:lnTo>
                    <a:pt x="78" y="26"/>
                  </a:lnTo>
                  <a:lnTo>
                    <a:pt x="76" y="26"/>
                  </a:lnTo>
                  <a:lnTo>
                    <a:pt x="76" y="28"/>
                  </a:lnTo>
                  <a:lnTo>
                    <a:pt x="78" y="28"/>
                  </a:lnTo>
                  <a:lnTo>
                    <a:pt x="78" y="30"/>
                  </a:lnTo>
                  <a:lnTo>
                    <a:pt x="80" y="30"/>
                  </a:lnTo>
                  <a:lnTo>
                    <a:pt x="78" y="30"/>
                  </a:lnTo>
                  <a:lnTo>
                    <a:pt x="76" y="32"/>
                  </a:lnTo>
                  <a:lnTo>
                    <a:pt x="74" y="32"/>
                  </a:lnTo>
                  <a:lnTo>
                    <a:pt x="72" y="32"/>
                  </a:lnTo>
                  <a:lnTo>
                    <a:pt x="70" y="34"/>
                  </a:lnTo>
                  <a:lnTo>
                    <a:pt x="68" y="34"/>
                  </a:lnTo>
                  <a:lnTo>
                    <a:pt x="66" y="34"/>
                  </a:lnTo>
                  <a:lnTo>
                    <a:pt x="64" y="34"/>
                  </a:lnTo>
                  <a:lnTo>
                    <a:pt x="62" y="34"/>
                  </a:lnTo>
                  <a:lnTo>
                    <a:pt x="60" y="32"/>
                  </a:lnTo>
                  <a:lnTo>
                    <a:pt x="58" y="32"/>
                  </a:lnTo>
                  <a:lnTo>
                    <a:pt x="56" y="30"/>
                  </a:lnTo>
                  <a:lnTo>
                    <a:pt x="56" y="28"/>
                  </a:lnTo>
                  <a:lnTo>
                    <a:pt x="54" y="26"/>
                  </a:lnTo>
                  <a:lnTo>
                    <a:pt x="52" y="26"/>
                  </a:lnTo>
                  <a:lnTo>
                    <a:pt x="50" y="24"/>
                  </a:lnTo>
                  <a:lnTo>
                    <a:pt x="48" y="24"/>
                  </a:lnTo>
                  <a:lnTo>
                    <a:pt x="46" y="24"/>
                  </a:lnTo>
                  <a:lnTo>
                    <a:pt x="46" y="26"/>
                  </a:lnTo>
                  <a:lnTo>
                    <a:pt x="48" y="28"/>
                  </a:lnTo>
                  <a:lnTo>
                    <a:pt x="48" y="30"/>
                  </a:lnTo>
                  <a:lnTo>
                    <a:pt x="50" y="32"/>
                  </a:lnTo>
                  <a:lnTo>
                    <a:pt x="50" y="34"/>
                  </a:lnTo>
                  <a:lnTo>
                    <a:pt x="52" y="34"/>
                  </a:lnTo>
                  <a:lnTo>
                    <a:pt x="52" y="36"/>
                  </a:lnTo>
                  <a:lnTo>
                    <a:pt x="52" y="38"/>
                  </a:lnTo>
                  <a:lnTo>
                    <a:pt x="52" y="40"/>
                  </a:lnTo>
                  <a:lnTo>
                    <a:pt x="52" y="42"/>
                  </a:lnTo>
                  <a:lnTo>
                    <a:pt x="50" y="42"/>
                  </a:lnTo>
                  <a:lnTo>
                    <a:pt x="44" y="44"/>
                  </a:lnTo>
                  <a:lnTo>
                    <a:pt x="42" y="44"/>
                  </a:lnTo>
                  <a:lnTo>
                    <a:pt x="40" y="44"/>
                  </a:lnTo>
                  <a:lnTo>
                    <a:pt x="38" y="44"/>
                  </a:lnTo>
                  <a:lnTo>
                    <a:pt x="36" y="44"/>
                  </a:lnTo>
                  <a:lnTo>
                    <a:pt x="34" y="46"/>
                  </a:lnTo>
                  <a:lnTo>
                    <a:pt x="34" y="48"/>
                  </a:lnTo>
                  <a:lnTo>
                    <a:pt x="32" y="46"/>
                  </a:lnTo>
                  <a:lnTo>
                    <a:pt x="30" y="44"/>
                  </a:lnTo>
                  <a:lnTo>
                    <a:pt x="30" y="42"/>
                  </a:lnTo>
                  <a:lnTo>
                    <a:pt x="28" y="42"/>
                  </a:lnTo>
                  <a:lnTo>
                    <a:pt x="26" y="40"/>
                  </a:lnTo>
                  <a:lnTo>
                    <a:pt x="24" y="40"/>
                  </a:lnTo>
                  <a:lnTo>
                    <a:pt x="20" y="42"/>
                  </a:lnTo>
                  <a:lnTo>
                    <a:pt x="18" y="42"/>
                  </a:lnTo>
                  <a:lnTo>
                    <a:pt x="16" y="42"/>
                  </a:lnTo>
                  <a:lnTo>
                    <a:pt x="14" y="44"/>
                  </a:lnTo>
                  <a:lnTo>
                    <a:pt x="12" y="44"/>
                  </a:lnTo>
                  <a:lnTo>
                    <a:pt x="10" y="44"/>
                  </a:lnTo>
                  <a:lnTo>
                    <a:pt x="8" y="44"/>
                  </a:lnTo>
                  <a:lnTo>
                    <a:pt x="6" y="46"/>
                  </a:lnTo>
                  <a:lnTo>
                    <a:pt x="4" y="46"/>
                  </a:lnTo>
                  <a:lnTo>
                    <a:pt x="2" y="46"/>
                  </a:lnTo>
                  <a:lnTo>
                    <a:pt x="2" y="48"/>
                  </a:lnTo>
                  <a:lnTo>
                    <a:pt x="4" y="50"/>
                  </a:lnTo>
                  <a:lnTo>
                    <a:pt x="6" y="50"/>
                  </a:lnTo>
                  <a:lnTo>
                    <a:pt x="6" y="52"/>
                  </a:lnTo>
                  <a:lnTo>
                    <a:pt x="8" y="52"/>
                  </a:lnTo>
                  <a:lnTo>
                    <a:pt x="10" y="54"/>
                  </a:lnTo>
                  <a:lnTo>
                    <a:pt x="8" y="54"/>
                  </a:lnTo>
                  <a:lnTo>
                    <a:pt x="6" y="54"/>
                  </a:lnTo>
                  <a:lnTo>
                    <a:pt x="4" y="54"/>
                  </a:lnTo>
                  <a:lnTo>
                    <a:pt x="2" y="54"/>
                  </a:lnTo>
                  <a:lnTo>
                    <a:pt x="0" y="56"/>
                  </a:lnTo>
                  <a:lnTo>
                    <a:pt x="2" y="58"/>
                  </a:lnTo>
                  <a:lnTo>
                    <a:pt x="6" y="60"/>
                  </a:lnTo>
                  <a:lnTo>
                    <a:pt x="8" y="60"/>
                  </a:lnTo>
                  <a:lnTo>
                    <a:pt x="10" y="60"/>
                  </a:lnTo>
                  <a:lnTo>
                    <a:pt x="12" y="60"/>
                  </a:lnTo>
                  <a:lnTo>
                    <a:pt x="12" y="58"/>
                  </a:lnTo>
                  <a:lnTo>
                    <a:pt x="14" y="60"/>
                  </a:lnTo>
                  <a:lnTo>
                    <a:pt x="16" y="60"/>
                  </a:lnTo>
                  <a:lnTo>
                    <a:pt x="18" y="62"/>
                  </a:lnTo>
                  <a:lnTo>
                    <a:pt x="20" y="62"/>
                  </a:lnTo>
                  <a:lnTo>
                    <a:pt x="22" y="64"/>
                  </a:lnTo>
                  <a:lnTo>
                    <a:pt x="24" y="64"/>
                  </a:lnTo>
                  <a:lnTo>
                    <a:pt x="26" y="64"/>
                  </a:lnTo>
                  <a:lnTo>
                    <a:pt x="28" y="64"/>
                  </a:lnTo>
                  <a:lnTo>
                    <a:pt x="30" y="64"/>
                  </a:lnTo>
                  <a:lnTo>
                    <a:pt x="32" y="66"/>
                  </a:lnTo>
                  <a:lnTo>
                    <a:pt x="34" y="66"/>
                  </a:lnTo>
                  <a:lnTo>
                    <a:pt x="34" y="68"/>
                  </a:lnTo>
                  <a:lnTo>
                    <a:pt x="38" y="70"/>
                  </a:lnTo>
                  <a:lnTo>
                    <a:pt x="40" y="70"/>
                  </a:lnTo>
                  <a:lnTo>
                    <a:pt x="42" y="70"/>
                  </a:lnTo>
                  <a:lnTo>
                    <a:pt x="44" y="70"/>
                  </a:lnTo>
                  <a:lnTo>
                    <a:pt x="42" y="72"/>
                  </a:lnTo>
                  <a:lnTo>
                    <a:pt x="40" y="72"/>
                  </a:lnTo>
                  <a:lnTo>
                    <a:pt x="38" y="74"/>
                  </a:lnTo>
                  <a:lnTo>
                    <a:pt x="38" y="76"/>
                  </a:lnTo>
                  <a:lnTo>
                    <a:pt x="40" y="78"/>
                  </a:lnTo>
                  <a:lnTo>
                    <a:pt x="40" y="80"/>
                  </a:lnTo>
                  <a:lnTo>
                    <a:pt x="42" y="82"/>
                  </a:lnTo>
                  <a:lnTo>
                    <a:pt x="44" y="84"/>
                  </a:lnTo>
                  <a:lnTo>
                    <a:pt x="46" y="86"/>
                  </a:lnTo>
                  <a:lnTo>
                    <a:pt x="50" y="86"/>
                  </a:lnTo>
                  <a:lnTo>
                    <a:pt x="50" y="88"/>
                  </a:lnTo>
                  <a:lnTo>
                    <a:pt x="52" y="88"/>
                  </a:lnTo>
                  <a:lnTo>
                    <a:pt x="52" y="90"/>
                  </a:lnTo>
                  <a:lnTo>
                    <a:pt x="52" y="94"/>
                  </a:lnTo>
                  <a:lnTo>
                    <a:pt x="52" y="96"/>
                  </a:lnTo>
                  <a:lnTo>
                    <a:pt x="52" y="98"/>
                  </a:lnTo>
                  <a:lnTo>
                    <a:pt x="54" y="100"/>
                  </a:lnTo>
                  <a:lnTo>
                    <a:pt x="54" y="102"/>
                  </a:lnTo>
                  <a:lnTo>
                    <a:pt x="56" y="104"/>
                  </a:lnTo>
                  <a:lnTo>
                    <a:pt x="56" y="106"/>
                  </a:lnTo>
                  <a:lnTo>
                    <a:pt x="58" y="106"/>
                  </a:lnTo>
                  <a:lnTo>
                    <a:pt x="58" y="108"/>
                  </a:lnTo>
                  <a:lnTo>
                    <a:pt x="58" y="110"/>
                  </a:lnTo>
                  <a:lnTo>
                    <a:pt x="60" y="110"/>
                  </a:lnTo>
                  <a:lnTo>
                    <a:pt x="60" y="112"/>
                  </a:lnTo>
                  <a:lnTo>
                    <a:pt x="60" y="114"/>
                  </a:lnTo>
                  <a:lnTo>
                    <a:pt x="58" y="110"/>
                  </a:lnTo>
                  <a:lnTo>
                    <a:pt x="56" y="108"/>
                  </a:lnTo>
                  <a:lnTo>
                    <a:pt x="54" y="106"/>
                  </a:lnTo>
                  <a:lnTo>
                    <a:pt x="52" y="104"/>
                  </a:lnTo>
                  <a:lnTo>
                    <a:pt x="52" y="106"/>
                  </a:lnTo>
                  <a:lnTo>
                    <a:pt x="52" y="108"/>
                  </a:lnTo>
                  <a:lnTo>
                    <a:pt x="52" y="110"/>
                  </a:lnTo>
                  <a:lnTo>
                    <a:pt x="52" y="114"/>
                  </a:lnTo>
                  <a:lnTo>
                    <a:pt x="52" y="116"/>
                  </a:lnTo>
                  <a:lnTo>
                    <a:pt x="52" y="118"/>
                  </a:lnTo>
                  <a:lnTo>
                    <a:pt x="52" y="120"/>
                  </a:lnTo>
                  <a:lnTo>
                    <a:pt x="50" y="122"/>
                  </a:lnTo>
                  <a:lnTo>
                    <a:pt x="50" y="126"/>
                  </a:lnTo>
                  <a:lnTo>
                    <a:pt x="48" y="128"/>
                  </a:lnTo>
                  <a:lnTo>
                    <a:pt x="48" y="132"/>
                  </a:lnTo>
                  <a:lnTo>
                    <a:pt x="46" y="134"/>
                  </a:lnTo>
                  <a:lnTo>
                    <a:pt x="46" y="136"/>
                  </a:lnTo>
                  <a:lnTo>
                    <a:pt x="46" y="138"/>
                  </a:lnTo>
                  <a:lnTo>
                    <a:pt x="44" y="140"/>
                  </a:lnTo>
                  <a:lnTo>
                    <a:pt x="44" y="142"/>
                  </a:lnTo>
                  <a:lnTo>
                    <a:pt x="44" y="144"/>
                  </a:lnTo>
                  <a:lnTo>
                    <a:pt x="42" y="144"/>
                  </a:lnTo>
                  <a:lnTo>
                    <a:pt x="40" y="146"/>
                  </a:lnTo>
                  <a:lnTo>
                    <a:pt x="40" y="148"/>
                  </a:lnTo>
                  <a:lnTo>
                    <a:pt x="42" y="146"/>
                  </a:lnTo>
                  <a:lnTo>
                    <a:pt x="44" y="146"/>
                  </a:lnTo>
                  <a:lnTo>
                    <a:pt x="46" y="146"/>
                  </a:lnTo>
                  <a:lnTo>
                    <a:pt x="46" y="148"/>
                  </a:lnTo>
                  <a:lnTo>
                    <a:pt x="46" y="150"/>
                  </a:lnTo>
                  <a:lnTo>
                    <a:pt x="48" y="152"/>
                  </a:lnTo>
                  <a:lnTo>
                    <a:pt x="52" y="152"/>
                  </a:lnTo>
                  <a:lnTo>
                    <a:pt x="54" y="152"/>
                  </a:lnTo>
                  <a:lnTo>
                    <a:pt x="56" y="152"/>
                  </a:lnTo>
                  <a:lnTo>
                    <a:pt x="58" y="154"/>
                  </a:lnTo>
                  <a:lnTo>
                    <a:pt x="60" y="154"/>
                  </a:lnTo>
                  <a:lnTo>
                    <a:pt x="62" y="154"/>
                  </a:lnTo>
                  <a:lnTo>
                    <a:pt x="64" y="154"/>
                  </a:lnTo>
                  <a:lnTo>
                    <a:pt x="64" y="156"/>
                  </a:lnTo>
                  <a:lnTo>
                    <a:pt x="68" y="156"/>
                  </a:lnTo>
                  <a:lnTo>
                    <a:pt x="70" y="156"/>
                  </a:lnTo>
                  <a:lnTo>
                    <a:pt x="72" y="156"/>
                  </a:lnTo>
                  <a:lnTo>
                    <a:pt x="72" y="158"/>
                  </a:lnTo>
                  <a:lnTo>
                    <a:pt x="72" y="160"/>
                  </a:lnTo>
                  <a:lnTo>
                    <a:pt x="74" y="158"/>
                  </a:lnTo>
                  <a:lnTo>
                    <a:pt x="76" y="158"/>
                  </a:lnTo>
                  <a:lnTo>
                    <a:pt x="78" y="158"/>
                  </a:lnTo>
                  <a:lnTo>
                    <a:pt x="78" y="156"/>
                  </a:lnTo>
                  <a:lnTo>
                    <a:pt x="78" y="154"/>
                  </a:lnTo>
                  <a:lnTo>
                    <a:pt x="80" y="154"/>
                  </a:lnTo>
                  <a:lnTo>
                    <a:pt x="82" y="154"/>
                  </a:lnTo>
                  <a:lnTo>
                    <a:pt x="84" y="154"/>
                  </a:lnTo>
                  <a:lnTo>
                    <a:pt x="84" y="156"/>
                  </a:lnTo>
                  <a:lnTo>
                    <a:pt x="86" y="156"/>
                  </a:lnTo>
                  <a:lnTo>
                    <a:pt x="88" y="156"/>
                  </a:lnTo>
                  <a:lnTo>
                    <a:pt x="88" y="158"/>
                  </a:lnTo>
                  <a:lnTo>
                    <a:pt x="90" y="158"/>
                  </a:lnTo>
                  <a:lnTo>
                    <a:pt x="92" y="158"/>
                  </a:lnTo>
                  <a:lnTo>
                    <a:pt x="94" y="158"/>
                  </a:lnTo>
                  <a:lnTo>
                    <a:pt x="96" y="158"/>
                  </a:lnTo>
                  <a:lnTo>
                    <a:pt x="96" y="160"/>
                  </a:lnTo>
                  <a:lnTo>
                    <a:pt x="96" y="162"/>
                  </a:lnTo>
                  <a:lnTo>
                    <a:pt x="98" y="162"/>
                  </a:lnTo>
                  <a:lnTo>
                    <a:pt x="100" y="162"/>
                  </a:lnTo>
                  <a:lnTo>
                    <a:pt x="102" y="162"/>
                  </a:lnTo>
                  <a:lnTo>
                    <a:pt x="104" y="162"/>
                  </a:lnTo>
                  <a:lnTo>
                    <a:pt x="104" y="164"/>
                  </a:lnTo>
                  <a:lnTo>
                    <a:pt x="106" y="164"/>
                  </a:lnTo>
                  <a:lnTo>
                    <a:pt x="108" y="164"/>
                  </a:lnTo>
                  <a:lnTo>
                    <a:pt x="110" y="164"/>
                  </a:lnTo>
                  <a:lnTo>
                    <a:pt x="110" y="162"/>
                  </a:lnTo>
                  <a:lnTo>
                    <a:pt x="110" y="160"/>
                  </a:lnTo>
                  <a:lnTo>
                    <a:pt x="112" y="160"/>
                  </a:lnTo>
                  <a:lnTo>
                    <a:pt x="112" y="158"/>
                  </a:lnTo>
                  <a:lnTo>
                    <a:pt x="112" y="156"/>
                  </a:lnTo>
                  <a:lnTo>
                    <a:pt x="114" y="154"/>
                  </a:lnTo>
                  <a:lnTo>
                    <a:pt x="114" y="152"/>
                  </a:lnTo>
                  <a:lnTo>
                    <a:pt x="116" y="150"/>
                  </a:lnTo>
                  <a:lnTo>
                    <a:pt x="118" y="148"/>
                  </a:lnTo>
                  <a:lnTo>
                    <a:pt x="120" y="146"/>
                  </a:lnTo>
                  <a:lnTo>
                    <a:pt x="122" y="146"/>
                  </a:lnTo>
                  <a:lnTo>
                    <a:pt x="122" y="144"/>
                  </a:lnTo>
                  <a:lnTo>
                    <a:pt x="124" y="144"/>
                  </a:lnTo>
                  <a:lnTo>
                    <a:pt x="126" y="142"/>
                  </a:lnTo>
                  <a:lnTo>
                    <a:pt x="128" y="142"/>
                  </a:lnTo>
                  <a:lnTo>
                    <a:pt x="130" y="140"/>
                  </a:lnTo>
                  <a:lnTo>
                    <a:pt x="132" y="140"/>
                  </a:lnTo>
                  <a:lnTo>
                    <a:pt x="134" y="140"/>
                  </a:lnTo>
                  <a:lnTo>
                    <a:pt x="136" y="142"/>
                  </a:lnTo>
                  <a:lnTo>
                    <a:pt x="138" y="144"/>
                  </a:lnTo>
                  <a:lnTo>
                    <a:pt x="140" y="144"/>
                  </a:lnTo>
                  <a:lnTo>
                    <a:pt x="142" y="144"/>
                  </a:lnTo>
                  <a:lnTo>
                    <a:pt x="144" y="144"/>
                  </a:lnTo>
                  <a:lnTo>
                    <a:pt x="146" y="144"/>
                  </a:lnTo>
                  <a:lnTo>
                    <a:pt x="148" y="144"/>
                  </a:lnTo>
                  <a:lnTo>
                    <a:pt x="150" y="144"/>
                  </a:lnTo>
                  <a:lnTo>
                    <a:pt x="150" y="146"/>
                  </a:lnTo>
                  <a:lnTo>
                    <a:pt x="152" y="148"/>
                  </a:lnTo>
                  <a:lnTo>
                    <a:pt x="154" y="148"/>
                  </a:lnTo>
                  <a:lnTo>
                    <a:pt x="156" y="150"/>
                  </a:lnTo>
                  <a:lnTo>
                    <a:pt x="158" y="150"/>
                  </a:lnTo>
                  <a:lnTo>
                    <a:pt x="160" y="152"/>
                  </a:lnTo>
                  <a:lnTo>
                    <a:pt x="162" y="152"/>
                  </a:lnTo>
                  <a:lnTo>
                    <a:pt x="164" y="152"/>
                  </a:lnTo>
                  <a:lnTo>
                    <a:pt x="166" y="150"/>
                  </a:lnTo>
                  <a:lnTo>
                    <a:pt x="168" y="150"/>
                  </a:lnTo>
                  <a:lnTo>
                    <a:pt x="170" y="148"/>
                  </a:lnTo>
                  <a:lnTo>
                    <a:pt x="172" y="146"/>
                  </a:lnTo>
                  <a:lnTo>
                    <a:pt x="174" y="142"/>
                  </a:lnTo>
                  <a:lnTo>
                    <a:pt x="176" y="140"/>
                  </a:lnTo>
                  <a:lnTo>
                    <a:pt x="176" y="138"/>
                  </a:lnTo>
                  <a:lnTo>
                    <a:pt x="178" y="138"/>
                  </a:lnTo>
                  <a:lnTo>
                    <a:pt x="180" y="138"/>
                  </a:lnTo>
                  <a:lnTo>
                    <a:pt x="182" y="138"/>
                  </a:lnTo>
                  <a:lnTo>
                    <a:pt x="182" y="136"/>
                  </a:lnTo>
                  <a:lnTo>
                    <a:pt x="184" y="136"/>
                  </a:lnTo>
                  <a:lnTo>
                    <a:pt x="184" y="134"/>
                  </a:lnTo>
                  <a:lnTo>
                    <a:pt x="184" y="132"/>
                  </a:lnTo>
                  <a:lnTo>
                    <a:pt x="184" y="130"/>
                  </a:lnTo>
                  <a:lnTo>
                    <a:pt x="182" y="130"/>
                  </a:lnTo>
                  <a:lnTo>
                    <a:pt x="180" y="130"/>
                  </a:lnTo>
                  <a:lnTo>
                    <a:pt x="178" y="130"/>
                  </a:lnTo>
                  <a:lnTo>
                    <a:pt x="178" y="128"/>
                  </a:lnTo>
                  <a:lnTo>
                    <a:pt x="176" y="128"/>
                  </a:lnTo>
                  <a:lnTo>
                    <a:pt x="174" y="128"/>
                  </a:lnTo>
                  <a:lnTo>
                    <a:pt x="174" y="126"/>
                  </a:lnTo>
                  <a:lnTo>
                    <a:pt x="174" y="124"/>
                  </a:lnTo>
                  <a:lnTo>
                    <a:pt x="174" y="122"/>
                  </a:lnTo>
                  <a:lnTo>
                    <a:pt x="174" y="120"/>
                  </a:lnTo>
                  <a:lnTo>
                    <a:pt x="176" y="120"/>
                  </a:lnTo>
                  <a:lnTo>
                    <a:pt x="176" y="118"/>
                  </a:lnTo>
                  <a:lnTo>
                    <a:pt x="174" y="116"/>
                  </a:lnTo>
                  <a:lnTo>
                    <a:pt x="172" y="116"/>
                  </a:lnTo>
                  <a:lnTo>
                    <a:pt x="170" y="114"/>
                  </a:lnTo>
                  <a:lnTo>
                    <a:pt x="170" y="112"/>
                  </a:lnTo>
                  <a:lnTo>
                    <a:pt x="168" y="110"/>
                  </a:lnTo>
                  <a:lnTo>
                    <a:pt x="170" y="110"/>
                  </a:lnTo>
                  <a:lnTo>
                    <a:pt x="172" y="110"/>
                  </a:lnTo>
                  <a:lnTo>
                    <a:pt x="174" y="110"/>
                  </a:lnTo>
                  <a:lnTo>
                    <a:pt x="176" y="110"/>
                  </a:lnTo>
                  <a:lnTo>
                    <a:pt x="178" y="108"/>
                  </a:lnTo>
                  <a:lnTo>
                    <a:pt x="180" y="108"/>
                  </a:lnTo>
                  <a:lnTo>
                    <a:pt x="180" y="106"/>
                  </a:lnTo>
                  <a:lnTo>
                    <a:pt x="178" y="106"/>
                  </a:lnTo>
                  <a:lnTo>
                    <a:pt x="178" y="104"/>
                  </a:lnTo>
                  <a:lnTo>
                    <a:pt x="176" y="102"/>
                  </a:lnTo>
                  <a:lnTo>
                    <a:pt x="174" y="102"/>
                  </a:lnTo>
                  <a:lnTo>
                    <a:pt x="174" y="100"/>
                  </a:lnTo>
                  <a:lnTo>
                    <a:pt x="172" y="100"/>
                  </a:lnTo>
                  <a:lnTo>
                    <a:pt x="174" y="98"/>
                  </a:lnTo>
                  <a:lnTo>
                    <a:pt x="176" y="98"/>
                  </a:lnTo>
                  <a:lnTo>
                    <a:pt x="176" y="96"/>
                  </a:lnTo>
                  <a:lnTo>
                    <a:pt x="174" y="94"/>
                  </a:lnTo>
                  <a:lnTo>
                    <a:pt x="174" y="92"/>
                  </a:lnTo>
                  <a:lnTo>
                    <a:pt x="174" y="90"/>
                  </a:lnTo>
                  <a:lnTo>
                    <a:pt x="174" y="88"/>
                  </a:lnTo>
                  <a:lnTo>
                    <a:pt x="174" y="86"/>
                  </a:lnTo>
                  <a:lnTo>
                    <a:pt x="172" y="86"/>
                  </a:lnTo>
                  <a:lnTo>
                    <a:pt x="170" y="84"/>
                  </a:lnTo>
                  <a:lnTo>
                    <a:pt x="168" y="86"/>
                  </a:lnTo>
                  <a:lnTo>
                    <a:pt x="166" y="86"/>
                  </a:lnTo>
                  <a:lnTo>
                    <a:pt x="164" y="88"/>
                  </a:lnTo>
                  <a:lnTo>
                    <a:pt x="164" y="90"/>
                  </a:lnTo>
                  <a:lnTo>
                    <a:pt x="162" y="92"/>
                  </a:lnTo>
                  <a:lnTo>
                    <a:pt x="160" y="92"/>
                  </a:lnTo>
                  <a:lnTo>
                    <a:pt x="160" y="90"/>
                  </a:lnTo>
                  <a:lnTo>
                    <a:pt x="162" y="90"/>
                  </a:lnTo>
                  <a:lnTo>
                    <a:pt x="162" y="88"/>
                  </a:lnTo>
                  <a:lnTo>
                    <a:pt x="164" y="88"/>
                  </a:lnTo>
                  <a:lnTo>
                    <a:pt x="162" y="86"/>
                  </a:lnTo>
                  <a:lnTo>
                    <a:pt x="160" y="84"/>
                  </a:lnTo>
                  <a:lnTo>
                    <a:pt x="162" y="84"/>
                  </a:lnTo>
                  <a:lnTo>
                    <a:pt x="164" y="84"/>
                  </a:lnTo>
                  <a:lnTo>
                    <a:pt x="166" y="82"/>
                  </a:lnTo>
                  <a:lnTo>
                    <a:pt x="168" y="80"/>
                  </a:lnTo>
                  <a:lnTo>
                    <a:pt x="168" y="78"/>
                  </a:lnTo>
                  <a:lnTo>
                    <a:pt x="168" y="76"/>
                  </a:lnTo>
                  <a:lnTo>
                    <a:pt x="170" y="76"/>
                  </a:lnTo>
                  <a:lnTo>
                    <a:pt x="172" y="76"/>
                  </a:lnTo>
                  <a:lnTo>
                    <a:pt x="174" y="74"/>
                  </a:lnTo>
                  <a:lnTo>
                    <a:pt x="176" y="72"/>
                  </a:lnTo>
                  <a:lnTo>
                    <a:pt x="176" y="70"/>
                  </a:lnTo>
                  <a:lnTo>
                    <a:pt x="178" y="68"/>
                  </a:lnTo>
                  <a:lnTo>
                    <a:pt x="178" y="66"/>
                  </a:lnTo>
                  <a:lnTo>
                    <a:pt x="180" y="68"/>
                  </a:lnTo>
                  <a:lnTo>
                    <a:pt x="182" y="68"/>
                  </a:lnTo>
                  <a:lnTo>
                    <a:pt x="184" y="68"/>
                  </a:lnTo>
                  <a:lnTo>
                    <a:pt x="184" y="66"/>
                  </a:lnTo>
                  <a:lnTo>
                    <a:pt x="184" y="64"/>
                  </a:lnTo>
                  <a:lnTo>
                    <a:pt x="184" y="62"/>
                  </a:lnTo>
                  <a:lnTo>
                    <a:pt x="184" y="60"/>
                  </a:lnTo>
                  <a:lnTo>
                    <a:pt x="184" y="58"/>
                  </a:lnTo>
                  <a:lnTo>
                    <a:pt x="184" y="56"/>
                  </a:lnTo>
                  <a:lnTo>
                    <a:pt x="186" y="52"/>
                  </a:lnTo>
                  <a:lnTo>
                    <a:pt x="186" y="50"/>
                  </a:lnTo>
                  <a:lnTo>
                    <a:pt x="188" y="48"/>
                  </a:lnTo>
                  <a:lnTo>
                    <a:pt x="188" y="46"/>
                  </a:lnTo>
                  <a:lnTo>
                    <a:pt x="188" y="44"/>
                  </a:lnTo>
                  <a:lnTo>
                    <a:pt x="190" y="44"/>
                  </a:lnTo>
                  <a:lnTo>
                    <a:pt x="192" y="42"/>
                  </a:lnTo>
                  <a:lnTo>
                    <a:pt x="192" y="40"/>
                  </a:lnTo>
                  <a:lnTo>
                    <a:pt x="194" y="40"/>
                  </a:lnTo>
                  <a:lnTo>
                    <a:pt x="194" y="38"/>
                  </a:lnTo>
                  <a:lnTo>
                    <a:pt x="192" y="38"/>
                  </a:lnTo>
                  <a:lnTo>
                    <a:pt x="192" y="36"/>
                  </a:lnTo>
                  <a:lnTo>
                    <a:pt x="190" y="36"/>
                  </a:lnTo>
                  <a:lnTo>
                    <a:pt x="184" y="36"/>
                  </a:lnTo>
                  <a:close/>
                </a:path>
              </a:pathLst>
            </a:custGeom>
            <a:grpFill/>
            <a:ln w="3175">
              <a:solidFill>
                <a:schemeClr val="bg1"/>
              </a:solidFill>
              <a:round/>
              <a:headEnd/>
              <a:tailEnd/>
            </a:ln>
          </p:spPr>
          <p:txBody>
            <a:bodyPr/>
            <a:lstStyle/>
            <a:p>
              <a:endParaRPr lang="en-US" dirty="0"/>
            </a:p>
          </p:txBody>
        </p:sp>
        <p:sp>
          <p:nvSpPr>
            <p:cNvPr id="794" name="Freeform 115"/>
            <p:cNvSpPr>
              <a:spLocks noChangeAspect="1"/>
            </p:cNvSpPr>
            <p:nvPr/>
          </p:nvSpPr>
          <p:spPr bwMode="auto">
            <a:xfrm>
              <a:off x="2621" y="1294"/>
              <a:ext cx="110" cy="158"/>
            </a:xfrm>
            <a:custGeom>
              <a:avLst/>
              <a:gdLst/>
              <a:ahLst/>
              <a:cxnLst>
                <a:cxn ang="0">
                  <a:pos x="88" y="102"/>
                </a:cxn>
                <a:cxn ang="0">
                  <a:pos x="86" y="92"/>
                </a:cxn>
                <a:cxn ang="0">
                  <a:pos x="86" y="88"/>
                </a:cxn>
                <a:cxn ang="0">
                  <a:pos x="82" y="82"/>
                </a:cxn>
                <a:cxn ang="0">
                  <a:pos x="74" y="74"/>
                </a:cxn>
                <a:cxn ang="0">
                  <a:pos x="68" y="54"/>
                </a:cxn>
                <a:cxn ang="0">
                  <a:pos x="62" y="52"/>
                </a:cxn>
                <a:cxn ang="0">
                  <a:pos x="44" y="50"/>
                </a:cxn>
                <a:cxn ang="0">
                  <a:pos x="44" y="46"/>
                </a:cxn>
                <a:cxn ang="0">
                  <a:pos x="50" y="42"/>
                </a:cxn>
                <a:cxn ang="0">
                  <a:pos x="52" y="40"/>
                </a:cxn>
                <a:cxn ang="0">
                  <a:pos x="62" y="28"/>
                </a:cxn>
                <a:cxn ang="0">
                  <a:pos x="68" y="18"/>
                </a:cxn>
                <a:cxn ang="0">
                  <a:pos x="50" y="18"/>
                </a:cxn>
                <a:cxn ang="0">
                  <a:pos x="36" y="18"/>
                </a:cxn>
                <a:cxn ang="0">
                  <a:pos x="34" y="14"/>
                </a:cxn>
                <a:cxn ang="0">
                  <a:pos x="44" y="10"/>
                </a:cxn>
                <a:cxn ang="0">
                  <a:pos x="50" y="2"/>
                </a:cxn>
                <a:cxn ang="0">
                  <a:pos x="30" y="2"/>
                </a:cxn>
                <a:cxn ang="0">
                  <a:pos x="24" y="6"/>
                </a:cxn>
                <a:cxn ang="0">
                  <a:pos x="20" y="12"/>
                </a:cxn>
                <a:cxn ang="0">
                  <a:pos x="10" y="16"/>
                </a:cxn>
                <a:cxn ang="0">
                  <a:pos x="14" y="24"/>
                </a:cxn>
                <a:cxn ang="0">
                  <a:pos x="12" y="32"/>
                </a:cxn>
                <a:cxn ang="0">
                  <a:pos x="8" y="36"/>
                </a:cxn>
                <a:cxn ang="0">
                  <a:pos x="18" y="36"/>
                </a:cxn>
                <a:cxn ang="0">
                  <a:pos x="10" y="44"/>
                </a:cxn>
                <a:cxn ang="0">
                  <a:pos x="16" y="50"/>
                </a:cxn>
                <a:cxn ang="0">
                  <a:pos x="24" y="48"/>
                </a:cxn>
                <a:cxn ang="0">
                  <a:pos x="24" y="56"/>
                </a:cxn>
                <a:cxn ang="0">
                  <a:pos x="16" y="70"/>
                </a:cxn>
                <a:cxn ang="0">
                  <a:pos x="28" y="70"/>
                </a:cxn>
                <a:cxn ang="0">
                  <a:pos x="42" y="66"/>
                </a:cxn>
                <a:cxn ang="0">
                  <a:pos x="38" y="72"/>
                </a:cxn>
                <a:cxn ang="0">
                  <a:pos x="46" y="80"/>
                </a:cxn>
                <a:cxn ang="0">
                  <a:pos x="44" y="90"/>
                </a:cxn>
                <a:cxn ang="0">
                  <a:pos x="42" y="98"/>
                </a:cxn>
                <a:cxn ang="0">
                  <a:pos x="26" y="96"/>
                </a:cxn>
                <a:cxn ang="0">
                  <a:pos x="24" y="100"/>
                </a:cxn>
                <a:cxn ang="0">
                  <a:pos x="26" y="104"/>
                </a:cxn>
                <a:cxn ang="0">
                  <a:pos x="24" y="116"/>
                </a:cxn>
                <a:cxn ang="0">
                  <a:pos x="12" y="126"/>
                </a:cxn>
                <a:cxn ang="0">
                  <a:pos x="22" y="126"/>
                </a:cxn>
                <a:cxn ang="0">
                  <a:pos x="28" y="128"/>
                </a:cxn>
                <a:cxn ang="0">
                  <a:pos x="46" y="126"/>
                </a:cxn>
                <a:cxn ang="0">
                  <a:pos x="40" y="134"/>
                </a:cxn>
                <a:cxn ang="0">
                  <a:pos x="24" y="136"/>
                </a:cxn>
                <a:cxn ang="0">
                  <a:pos x="16" y="142"/>
                </a:cxn>
                <a:cxn ang="0">
                  <a:pos x="8" y="148"/>
                </a:cxn>
                <a:cxn ang="0">
                  <a:pos x="0" y="156"/>
                </a:cxn>
                <a:cxn ang="0">
                  <a:pos x="12" y="154"/>
                </a:cxn>
                <a:cxn ang="0">
                  <a:pos x="28" y="154"/>
                </a:cxn>
                <a:cxn ang="0">
                  <a:pos x="42" y="144"/>
                </a:cxn>
                <a:cxn ang="0">
                  <a:pos x="50" y="148"/>
                </a:cxn>
                <a:cxn ang="0">
                  <a:pos x="60" y="146"/>
                </a:cxn>
                <a:cxn ang="0">
                  <a:pos x="66" y="142"/>
                </a:cxn>
                <a:cxn ang="0">
                  <a:pos x="74" y="144"/>
                </a:cxn>
                <a:cxn ang="0">
                  <a:pos x="96" y="142"/>
                </a:cxn>
                <a:cxn ang="0">
                  <a:pos x="100" y="132"/>
                </a:cxn>
                <a:cxn ang="0">
                  <a:pos x="96" y="130"/>
                </a:cxn>
                <a:cxn ang="0">
                  <a:pos x="96" y="126"/>
                </a:cxn>
                <a:cxn ang="0">
                  <a:pos x="108" y="118"/>
                </a:cxn>
                <a:cxn ang="0">
                  <a:pos x="98" y="102"/>
                </a:cxn>
              </a:cxnLst>
              <a:rect l="0" t="0" r="r" b="b"/>
              <a:pathLst>
                <a:path w="110" h="158">
                  <a:moveTo>
                    <a:pt x="94" y="102"/>
                  </a:moveTo>
                  <a:lnTo>
                    <a:pt x="94" y="102"/>
                  </a:lnTo>
                  <a:lnTo>
                    <a:pt x="92" y="104"/>
                  </a:lnTo>
                  <a:lnTo>
                    <a:pt x="90" y="106"/>
                  </a:lnTo>
                  <a:lnTo>
                    <a:pt x="88" y="104"/>
                  </a:lnTo>
                  <a:lnTo>
                    <a:pt x="88" y="102"/>
                  </a:lnTo>
                  <a:lnTo>
                    <a:pt x="90" y="100"/>
                  </a:lnTo>
                  <a:lnTo>
                    <a:pt x="92" y="98"/>
                  </a:lnTo>
                  <a:lnTo>
                    <a:pt x="92" y="96"/>
                  </a:lnTo>
                  <a:lnTo>
                    <a:pt x="90" y="96"/>
                  </a:lnTo>
                  <a:lnTo>
                    <a:pt x="90" y="94"/>
                  </a:lnTo>
                  <a:lnTo>
                    <a:pt x="88" y="94"/>
                  </a:lnTo>
                  <a:lnTo>
                    <a:pt x="86" y="92"/>
                  </a:lnTo>
                  <a:lnTo>
                    <a:pt x="84" y="92"/>
                  </a:lnTo>
                  <a:lnTo>
                    <a:pt x="82" y="92"/>
                  </a:lnTo>
                  <a:lnTo>
                    <a:pt x="80" y="90"/>
                  </a:lnTo>
                  <a:lnTo>
                    <a:pt x="80" y="88"/>
                  </a:lnTo>
                  <a:lnTo>
                    <a:pt x="82" y="88"/>
                  </a:lnTo>
                  <a:lnTo>
                    <a:pt x="84" y="88"/>
                  </a:lnTo>
                  <a:lnTo>
                    <a:pt x="86" y="88"/>
                  </a:lnTo>
                  <a:lnTo>
                    <a:pt x="88" y="88"/>
                  </a:lnTo>
                  <a:lnTo>
                    <a:pt x="86" y="88"/>
                  </a:lnTo>
                  <a:lnTo>
                    <a:pt x="84" y="86"/>
                  </a:lnTo>
                  <a:lnTo>
                    <a:pt x="84" y="84"/>
                  </a:lnTo>
                  <a:lnTo>
                    <a:pt x="82" y="82"/>
                  </a:lnTo>
                  <a:lnTo>
                    <a:pt x="80" y="78"/>
                  </a:lnTo>
                  <a:lnTo>
                    <a:pt x="80" y="76"/>
                  </a:lnTo>
                  <a:lnTo>
                    <a:pt x="78" y="76"/>
                  </a:lnTo>
                  <a:lnTo>
                    <a:pt x="78" y="74"/>
                  </a:lnTo>
                  <a:lnTo>
                    <a:pt x="76" y="74"/>
                  </a:lnTo>
                  <a:lnTo>
                    <a:pt x="74" y="74"/>
                  </a:lnTo>
                  <a:lnTo>
                    <a:pt x="72" y="72"/>
                  </a:lnTo>
                  <a:lnTo>
                    <a:pt x="70" y="70"/>
                  </a:lnTo>
                  <a:lnTo>
                    <a:pt x="68" y="68"/>
                  </a:lnTo>
                  <a:lnTo>
                    <a:pt x="66" y="66"/>
                  </a:lnTo>
                  <a:lnTo>
                    <a:pt x="66" y="62"/>
                  </a:lnTo>
                  <a:lnTo>
                    <a:pt x="66" y="60"/>
                  </a:lnTo>
                  <a:lnTo>
                    <a:pt x="66" y="58"/>
                  </a:lnTo>
                  <a:lnTo>
                    <a:pt x="68" y="56"/>
                  </a:lnTo>
                  <a:lnTo>
                    <a:pt x="68" y="54"/>
                  </a:lnTo>
                  <a:lnTo>
                    <a:pt x="66" y="54"/>
                  </a:lnTo>
                  <a:lnTo>
                    <a:pt x="64" y="54"/>
                  </a:lnTo>
                  <a:lnTo>
                    <a:pt x="62" y="52"/>
                  </a:lnTo>
                  <a:lnTo>
                    <a:pt x="60" y="50"/>
                  </a:lnTo>
                  <a:lnTo>
                    <a:pt x="58" y="50"/>
                  </a:lnTo>
                  <a:lnTo>
                    <a:pt x="56" y="48"/>
                  </a:lnTo>
                  <a:lnTo>
                    <a:pt x="54" y="48"/>
                  </a:lnTo>
                  <a:lnTo>
                    <a:pt x="52" y="48"/>
                  </a:lnTo>
                  <a:lnTo>
                    <a:pt x="50" y="48"/>
                  </a:lnTo>
                  <a:lnTo>
                    <a:pt x="48" y="48"/>
                  </a:lnTo>
                  <a:lnTo>
                    <a:pt x="46" y="50"/>
                  </a:lnTo>
                  <a:lnTo>
                    <a:pt x="44" y="50"/>
                  </a:lnTo>
                  <a:lnTo>
                    <a:pt x="42" y="50"/>
                  </a:lnTo>
                  <a:lnTo>
                    <a:pt x="40" y="48"/>
                  </a:lnTo>
                  <a:lnTo>
                    <a:pt x="38" y="46"/>
                  </a:lnTo>
                  <a:lnTo>
                    <a:pt x="40" y="46"/>
                  </a:lnTo>
                  <a:lnTo>
                    <a:pt x="42" y="46"/>
                  </a:lnTo>
                  <a:lnTo>
                    <a:pt x="44" y="46"/>
                  </a:lnTo>
                  <a:lnTo>
                    <a:pt x="46" y="46"/>
                  </a:lnTo>
                  <a:lnTo>
                    <a:pt x="50" y="46"/>
                  </a:lnTo>
                  <a:lnTo>
                    <a:pt x="50" y="44"/>
                  </a:lnTo>
                  <a:lnTo>
                    <a:pt x="52" y="44"/>
                  </a:lnTo>
                  <a:lnTo>
                    <a:pt x="52" y="42"/>
                  </a:lnTo>
                  <a:lnTo>
                    <a:pt x="50" y="42"/>
                  </a:lnTo>
                  <a:lnTo>
                    <a:pt x="50" y="40"/>
                  </a:lnTo>
                  <a:lnTo>
                    <a:pt x="48" y="40"/>
                  </a:lnTo>
                  <a:lnTo>
                    <a:pt x="46" y="40"/>
                  </a:lnTo>
                  <a:lnTo>
                    <a:pt x="48" y="40"/>
                  </a:lnTo>
                  <a:lnTo>
                    <a:pt x="50" y="40"/>
                  </a:lnTo>
                  <a:lnTo>
                    <a:pt x="52" y="40"/>
                  </a:lnTo>
                  <a:lnTo>
                    <a:pt x="52" y="38"/>
                  </a:lnTo>
                  <a:lnTo>
                    <a:pt x="54" y="38"/>
                  </a:lnTo>
                  <a:lnTo>
                    <a:pt x="56" y="36"/>
                  </a:lnTo>
                  <a:lnTo>
                    <a:pt x="58" y="34"/>
                  </a:lnTo>
                  <a:lnTo>
                    <a:pt x="58" y="32"/>
                  </a:lnTo>
                  <a:lnTo>
                    <a:pt x="60" y="32"/>
                  </a:lnTo>
                  <a:lnTo>
                    <a:pt x="60" y="30"/>
                  </a:lnTo>
                  <a:lnTo>
                    <a:pt x="62" y="28"/>
                  </a:lnTo>
                  <a:lnTo>
                    <a:pt x="62" y="26"/>
                  </a:lnTo>
                  <a:lnTo>
                    <a:pt x="62" y="24"/>
                  </a:lnTo>
                  <a:lnTo>
                    <a:pt x="64" y="24"/>
                  </a:lnTo>
                  <a:lnTo>
                    <a:pt x="66" y="22"/>
                  </a:lnTo>
                  <a:lnTo>
                    <a:pt x="68" y="20"/>
                  </a:lnTo>
                  <a:lnTo>
                    <a:pt x="68" y="18"/>
                  </a:lnTo>
                  <a:lnTo>
                    <a:pt x="66" y="18"/>
                  </a:lnTo>
                  <a:lnTo>
                    <a:pt x="62" y="18"/>
                  </a:lnTo>
                  <a:lnTo>
                    <a:pt x="58" y="18"/>
                  </a:lnTo>
                  <a:lnTo>
                    <a:pt x="54" y="18"/>
                  </a:lnTo>
                  <a:lnTo>
                    <a:pt x="52" y="18"/>
                  </a:lnTo>
                  <a:lnTo>
                    <a:pt x="50" y="18"/>
                  </a:lnTo>
                  <a:lnTo>
                    <a:pt x="48" y="16"/>
                  </a:lnTo>
                  <a:lnTo>
                    <a:pt x="46" y="16"/>
                  </a:lnTo>
                  <a:lnTo>
                    <a:pt x="44" y="16"/>
                  </a:lnTo>
                  <a:lnTo>
                    <a:pt x="42" y="16"/>
                  </a:lnTo>
                  <a:lnTo>
                    <a:pt x="38" y="18"/>
                  </a:lnTo>
                  <a:lnTo>
                    <a:pt x="36" y="18"/>
                  </a:lnTo>
                  <a:lnTo>
                    <a:pt x="34" y="18"/>
                  </a:lnTo>
                  <a:lnTo>
                    <a:pt x="34" y="20"/>
                  </a:lnTo>
                  <a:lnTo>
                    <a:pt x="32" y="20"/>
                  </a:lnTo>
                  <a:lnTo>
                    <a:pt x="34" y="18"/>
                  </a:lnTo>
                  <a:lnTo>
                    <a:pt x="36" y="16"/>
                  </a:lnTo>
                  <a:lnTo>
                    <a:pt x="34" y="16"/>
                  </a:lnTo>
                  <a:lnTo>
                    <a:pt x="34" y="14"/>
                  </a:lnTo>
                  <a:lnTo>
                    <a:pt x="36" y="14"/>
                  </a:lnTo>
                  <a:lnTo>
                    <a:pt x="38" y="12"/>
                  </a:lnTo>
                  <a:lnTo>
                    <a:pt x="40" y="12"/>
                  </a:lnTo>
                  <a:lnTo>
                    <a:pt x="42" y="10"/>
                  </a:lnTo>
                  <a:lnTo>
                    <a:pt x="44" y="10"/>
                  </a:lnTo>
                  <a:lnTo>
                    <a:pt x="44" y="8"/>
                  </a:lnTo>
                  <a:lnTo>
                    <a:pt x="46" y="8"/>
                  </a:lnTo>
                  <a:lnTo>
                    <a:pt x="48" y="6"/>
                  </a:lnTo>
                  <a:lnTo>
                    <a:pt x="50" y="4"/>
                  </a:lnTo>
                  <a:lnTo>
                    <a:pt x="50" y="2"/>
                  </a:lnTo>
                  <a:lnTo>
                    <a:pt x="50" y="0"/>
                  </a:lnTo>
                  <a:lnTo>
                    <a:pt x="48" y="0"/>
                  </a:lnTo>
                  <a:lnTo>
                    <a:pt x="44" y="0"/>
                  </a:lnTo>
                  <a:lnTo>
                    <a:pt x="42" y="0"/>
                  </a:lnTo>
                  <a:lnTo>
                    <a:pt x="40" y="0"/>
                  </a:lnTo>
                  <a:lnTo>
                    <a:pt x="38" y="2"/>
                  </a:lnTo>
                  <a:lnTo>
                    <a:pt x="34" y="2"/>
                  </a:lnTo>
                  <a:lnTo>
                    <a:pt x="32" y="2"/>
                  </a:lnTo>
                  <a:lnTo>
                    <a:pt x="30" y="2"/>
                  </a:lnTo>
                  <a:lnTo>
                    <a:pt x="28" y="2"/>
                  </a:lnTo>
                  <a:lnTo>
                    <a:pt x="26" y="0"/>
                  </a:lnTo>
                  <a:lnTo>
                    <a:pt x="24" y="0"/>
                  </a:lnTo>
                  <a:lnTo>
                    <a:pt x="24" y="2"/>
                  </a:lnTo>
                  <a:lnTo>
                    <a:pt x="24" y="4"/>
                  </a:lnTo>
                  <a:lnTo>
                    <a:pt x="24" y="6"/>
                  </a:lnTo>
                  <a:lnTo>
                    <a:pt x="22" y="6"/>
                  </a:lnTo>
                  <a:lnTo>
                    <a:pt x="20" y="8"/>
                  </a:lnTo>
                  <a:lnTo>
                    <a:pt x="20" y="10"/>
                  </a:lnTo>
                  <a:lnTo>
                    <a:pt x="20" y="12"/>
                  </a:lnTo>
                  <a:lnTo>
                    <a:pt x="20" y="14"/>
                  </a:lnTo>
                  <a:lnTo>
                    <a:pt x="22" y="14"/>
                  </a:lnTo>
                  <a:lnTo>
                    <a:pt x="20" y="14"/>
                  </a:lnTo>
                  <a:lnTo>
                    <a:pt x="18" y="14"/>
                  </a:lnTo>
                  <a:lnTo>
                    <a:pt x="16" y="14"/>
                  </a:lnTo>
                  <a:lnTo>
                    <a:pt x="14" y="14"/>
                  </a:lnTo>
                  <a:lnTo>
                    <a:pt x="12" y="16"/>
                  </a:lnTo>
                  <a:lnTo>
                    <a:pt x="10" y="16"/>
                  </a:lnTo>
                  <a:lnTo>
                    <a:pt x="10" y="18"/>
                  </a:lnTo>
                  <a:lnTo>
                    <a:pt x="12" y="18"/>
                  </a:lnTo>
                  <a:lnTo>
                    <a:pt x="12" y="20"/>
                  </a:lnTo>
                  <a:lnTo>
                    <a:pt x="14" y="22"/>
                  </a:lnTo>
                  <a:lnTo>
                    <a:pt x="14" y="24"/>
                  </a:lnTo>
                  <a:lnTo>
                    <a:pt x="16" y="24"/>
                  </a:lnTo>
                  <a:lnTo>
                    <a:pt x="16" y="26"/>
                  </a:lnTo>
                  <a:lnTo>
                    <a:pt x="14" y="26"/>
                  </a:lnTo>
                  <a:lnTo>
                    <a:pt x="14" y="28"/>
                  </a:lnTo>
                  <a:lnTo>
                    <a:pt x="12" y="28"/>
                  </a:lnTo>
                  <a:lnTo>
                    <a:pt x="12" y="30"/>
                  </a:lnTo>
                  <a:lnTo>
                    <a:pt x="12" y="32"/>
                  </a:lnTo>
                  <a:lnTo>
                    <a:pt x="10" y="32"/>
                  </a:lnTo>
                  <a:lnTo>
                    <a:pt x="8" y="32"/>
                  </a:lnTo>
                  <a:lnTo>
                    <a:pt x="8" y="34"/>
                  </a:lnTo>
                  <a:lnTo>
                    <a:pt x="6" y="34"/>
                  </a:lnTo>
                  <a:lnTo>
                    <a:pt x="8" y="34"/>
                  </a:lnTo>
                  <a:lnTo>
                    <a:pt x="8" y="36"/>
                  </a:lnTo>
                  <a:lnTo>
                    <a:pt x="10" y="36"/>
                  </a:lnTo>
                  <a:lnTo>
                    <a:pt x="12" y="36"/>
                  </a:lnTo>
                  <a:lnTo>
                    <a:pt x="14" y="36"/>
                  </a:lnTo>
                  <a:lnTo>
                    <a:pt x="16" y="34"/>
                  </a:lnTo>
                  <a:lnTo>
                    <a:pt x="18" y="34"/>
                  </a:lnTo>
                  <a:lnTo>
                    <a:pt x="18" y="36"/>
                  </a:lnTo>
                  <a:lnTo>
                    <a:pt x="18" y="38"/>
                  </a:lnTo>
                  <a:lnTo>
                    <a:pt x="16" y="38"/>
                  </a:lnTo>
                  <a:lnTo>
                    <a:pt x="14" y="40"/>
                  </a:lnTo>
                  <a:lnTo>
                    <a:pt x="12" y="40"/>
                  </a:lnTo>
                  <a:lnTo>
                    <a:pt x="12" y="42"/>
                  </a:lnTo>
                  <a:lnTo>
                    <a:pt x="10" y="42"/>
                  </a:lnTo>
                  <a:lnTo>
                    <a:pt x="10" y="44"/>
                  </a:lnTo>
                  <a:lnTo>
                    <a:pt x="10" y="46"/>
                  </a:lnTo>
                  <a:lnTo>
                    <a:pt x="10" y="48"/>
                  </a:lnTo>
                  <a:lnTo>
                    <a:pt x="10" y="50"/>
                  </a:lnTo>
                  <a:lnTo>
                    <a:pt x="12" y="52"/>
                  </a:lnTo>
                  <a:lnTo>
                    <a:pt x="12" y="50"/>
                  </a:lnTo>
                  <a:lnTo>
                    <a:pt x="14" y="50"/>
                  </a:lnTo>
                  <a:lnTo>
                    <a:pt x="16" y="50"/>
                  </a:lnTo>
                  <a:lnTo>
                    <a:pt x="18" y="50"/>
                  </a:lnTo>
                  <a:lnTo>
                    <a:pt x="20" y="50"/>
                  </a:lnTo>
                  <a:lnTo>
                    <a:pt x="22" y="50"/>
                  </a:lnTo>
                  <a:lnTo>
                    <a:pt x="24" y="48"/>
                  </a:lnTo>
                  <a:lnTo>
                    <a:pt x="22" y="50"/>
                  </a:lnTo>
                  <a:lnTo>
                    <a:pt x="22" y="52"/>
                  </a:lnTo>
                  <a:lnTo>
                    <a:pt x="22" y="54"/>
                  </a:lnTo>
                  <a:lnTo>
                    <a:pt x="22" y="56"/>
                  </a:lnTo>
                  <a:lnTo>
                    <a:pt x="24" y="56"/>
                  </a:lnTo>
                  <a:lnTo>
                    <a:pt x="24" y="58"/>
                  </a:lnTo>
                  <a:lnTo>
                    <a:pt x="22" y="58"/>
                  </a:lnTo>
                  <a:lnTo>
                    <a:pt x="20" y="60"/>
                  </a:lnTo>
                  <a:lnTo>
                    <a:pt x="18" y="64"/>
                  </a:lnTo>
                  <a:lnTo>
                    <a:pt x="16" y="68"/>
                  </a:lnTo>
                  <a:lnTo>
                    <a:pt x="16" y="70"/>
                  </a:lnTo>
                  <a:lnTo>
                    <a:pt x="18" y="70"/>
                  </a:lnTo>
                  <a:lnTo>
                    <a:pt x="20" y="70"/>
                  </a:lnTo>
                  <a:lnTo>
                    <a:pt x="22" y="70"/>
                  </a:lnTo>
                  <a:lnTo>
                    <a:pt x="24" y="70"/>
                  </a:lnTo>
                  <a:lnTo>
                    <a:pt x="26" y="70"/>
                  </a:lnTo>
                  <a:lnTo>
                    <a:pt x="28" y="70"/>
                  </a:lnTo>
                  <a:lnTo>
                    <a:pt x="30" y="70"/>
                  </a:lnTo>
                  <a:lnTo>
                    <a:pt x="32" y="70"/>
                  </a:lnTo>
                  <a:lnTo>
                    <a:pt x="34" y="68"/>
                  </a:lnTo>
                  <a:lnTo>
                    <a:pt x="36" y="68"/>
                  </a:lnTo>
                  <a:lnTo>
                    <a:pt x="36" y="66"/>
                  </a:lnTo>
                  <a:lnTo>
                    <a:pt x="38" y="66"/>
                  </a:lnTo>
                  <a:lnTo>
                    <a:pt x="40" y="66"/>
                  </a:lnTo>
                  <a:lnTo>
                    <a:pt x="42" y="66"/>
                  </a:lnTo>
                  <a:lnTo>
                    <a:pt x="44" y="66"/>
                  </a:lnTo>
                  <a:lnTo>
                    <a:pt x="46" y="66"/>
                  </a:lnTo>
                  <a:lnTo>
                    <a:pt x="44" y="66"/>
                  </a:lnTo>
                  <a:lnTo>
                    <a:pt x="44" y="68"/>
                  </a:lnTo>
                  <a:lnTo>
                    <a:pt x="42" y="68"/>
                  </a:lnTo>
                  <a:lnTo>
                    <a:pt x="40" y="70"/>
                  </a:lnTo>
                  <a:lnTo>
                    <a:pt x="38" y="72"/>
                  </a:lnTo>
                  <a:lnTo>
                    <a:pt x="36" y="74"/>
                  </a:lnTo>
                  <a:lnTo>
                    <a:pt x="36" y="76"/>
                  </a:lnTo>
                  <a:lnTo>
                    <a:pt x="38" y="78"/>
                  </a:lnTo>
                  <a:lnTo>
                    <a:pt x="40" y="78"/>
                  </a:lnTo>
                  <a:lnTo>
                    <a:pt x="42" y="78"/>
                  </a:lnTo>
                  <a:lnTo>
                    <a:pt x="44" y="80"/>
                  </a:lnTo>
                  <a:lnTo>
                    <a:pt x="46" y="80"/>
                  </a:lnTo>
                  <a:lnTo>
                    <a:pt x="46" y="82"/>
                  </a:lnTo>
                  <a:lnTo>
                    <a:pt x="46" y="84"/>
                  </a:lnTo>
                  <a:lnTo>
                    <a:pt x="48" y="84"/>
                  </a:lnTo>
                  <a:lnTo>
                    <a:pt x="48" y="86"/>
                  </a:lnTo>
                  <a:lnTo>
                    <a:pt x="46" y="88"/>
                  </a:lnTo>
                  <a:lnTo>
                    <a:pt x="44" y="90"/>
                  </a:lnTo>
                  <a:lnTo>
                    <a:pt x="44" y="92"/>
                  </a:lnTo>
                  <a:lnTo>
                    <a:pt x="44" y="94"/>
                  </a:lnTo>
                  <a:lnTo>
                    <a:pt x="44" y="96"/>
                  </a:lnTo>
                  <a:lnTo>
                    <a:pt x="44" y="98"/>
                  </a:lnTo>
                  <a:lnTo>
                    <a:pt x="42" y="98"/>
                  </a:lnTo>
                  <a:lnTo>
                    <a:pt x="40" y="98"/>
                  </a:lnTo>
                  <a:lnTo>
                    <a:pt x="38" y="98"/>
                  </a:lnTo>
                  <a:lnTo>
                    <a:pt x="36" y="98"/>
                  </a:lnTo>
                  <a:lnTo>
                    <a:pt x="32" y="96"/>
                  </a:lnTo>
                  <a:lnTo>
                    <a:pt x="30" y="96"/>
                  </a:lnTo>
                  <a:lnTo>
                    <a:pt x="28" y="96"/>
                  </a:lnTo>
                  <a:lnTo>
                    <a:pt x="26" y="96"/>
                  </a:lnTo>
                  <a:lnTo>
                    <a:pt x="24" y="96"/>
                  </a:lnTo>
                  <a:lnTo>
                    <a:pt x="22" y="96"/>
                  </a:lnTo>
                  <a:lnTo>
                    <a:pt x="20" y="96"/>
                  </a:lnTo>
                  <a:lnTo>
                    <a:pt x="20" y="98"/>
                  </a:lnTo>
                  <a:lnTo>
                    <a:pt x="22" y="100"/>
                  </a:lnTo>
                  <a:lnTo>
                    <a:pt x="24" y="100"/>
                  </a:lnTo>
                  <a:lnTo>
                    <a:pt x="22" y="102"/>
                  </a:lnTo>
                  <a:lnTo>
                    <a:pt x="20" y="102"/>
                  </a:lnTo>
                  <a:lnTo>
                    <a:pt x="20" y="104"/>
                  </a:lnTo>
                  <a:lnTo>
                    <a:pt x="18" y="104"/>
                  </a:lnTo>
                  <a:lnTo>
                    <a:pt x="22" y="104"/>
                  </a:lnTo>
                  <a:lnTo>
                    <a:pt x="24" y="104"/>
                  </a:lnTo>
                  <a:lnTo>
                    <a:pt x="26" y="104"/>
                  </a:lnTo>
                  <a:lnTo>
                    <a:pt x="28" y="104"/>
                  </a:lnTo>
                  <a:lnTo>
                    <a:pt x="28" y="106"/>
                  </a:lnTo>
                  <a:lnTo>
                    <a:pt x="28" y="108"/>
                  </a:lnTo>
                  <a:lnTo>
                    <a:pt x="26" y="112"/>
                  </a:lnTo>
                  <a:lnTo>
                    <a:pt x="26" y="114"/>
                  </a:lnTo>
                  <a:lnTo>
                    <a:pt x="26" y="116"/>
                  </a:lnTo>
                  <a:lnTo>
                    <a:pt x="24" y="116"/>
                  </a:lnTo>
                  <a:lnTo>
                    <a:pt x="22" y="118"/>
                  </a:lnTo>
                  <a:lnTo>
                    <a:pt x="20" y="118"/>
                  </a:lnTo>
                  <a:lnTo>
                    <a:pt x="18" y="118"/>
                  </a:lnTo>
                  <a:lnTo>
                    <a:pt x="16" y="120"/>
                  </a:lnTo>
                  <a:lnTo>
                    <a:pt x="14" y="120"/>
                  </a:lnTo>
                  <a:lnTo>
                    <a:pt x="12" y="122"/>
                  </a:lnTo>
                  <a:lnTo>
                    <a:pt x="10" y="122"/>
                  </a:lnTo>
                  <a:lnTo>
                    <a:pt x="10" y="124"/>
                  </a:lnTo>
                  <a:lnTo>
                    <a:pt x="12" y="126"/>
                  </a:lnTo>
                  <a:lnTo>
                    <a:pt x="12" y="128"/>
                  </a:lnTo>
                  <a:lnTo>
                    <a:pt x="14" y="128"/>
                  </a:lnTo>
                  <a:lnTo>
                    <a:pt x="16" y="128"/>
                  </a:lnTo>
                  <a:lnTo>
                    <a:pt x="18" y="126"/>
                  </a:lnTo>
                  <a:lnTo>
                    <a:pt x="20" y="126"/>
                  </a:lnTo>
                  <a:lnTo>
                    <a:pt x="22" y="124"/>
                  </a:lnTo>
                  <a:lnTo>
                    <a:pt x="22" y="126"/>
                  </a:lnTo>
                  <a:lnTo>
                    <a:pt x="24" y="128"/>
                  </a:lnTo>
                  <a:lnTo>
                    <a:pt x="26" y="128"/>
                  </a:lnTo>
                  <a:lnTo>
                    <a:pt x="28" y="128"/>
                  </a:lnTo>
                  <a:lnTo>
                    <a:pt x="30" y="130"/>
                  </a:lnTo>
                  <a:lnTo>
                    <a:pt x="32" y="130"/>
                  </a:lnTo>
                  <a:lnTo>
                    <a:pt x="34" y="130"/>
                  </a:lnTo>
                  <a:lnTo>
                    <a:pt x="34" y="132"/>
                  </a:lnTo>
                  <a:lnTo>
                    <a:pt x="36" y="132"/>
                  </a:lnTo>
                  <a:lnTo>
                    <a:pt x="38" y="130"/>
                  </a:lnTo>
                  <a:lnTo>
                    <a:pt x="40" y="130"/>
                  </a:lnTo>
                  <a:lnTo>
                    <a:pt x="42" y="128"/>
                  </a:lnTo>
                  <a:lnTo>
                    <a:pt x="44" y="126"/>
                  </a:lnTo>
                  <a:lnTo>
                    <a:pt x="46" y="126"/>
                  </a:lnTo>
                  <a:lnTo>
                    <a:pt x="48" y="126"/>
                  </a:lnTo>
                  <a:lnTo>
                    <a:pt x="48" y="128"/>
                  </a:lnTo>
                  <a:lnTo>
                    <a:pt x="46" y="128"/>
                  </a:lnTo>
                  <a:lnTo>
                    <a:pt x="46" y="130"/>
                  </a:lnTo>
                  <a:lnTo>
                    <a:pt x="42" y="132"/>
                  </a:lnTo>
                  <a:lnTo>
                    <a:pt x="40" y="134"/>
                  </a:lnTo>
                  <a:lnTo>
                    <a:pt x="38" y="136"/>
                  </a:lnTo>
                  <a:lnTo>
                    <a:pt x="36" y="136"/>
                  </a:lnTo>
                  <a:lnTo>
                    <a:pt x="34" y="136"/>
                  </a:lnTo>
                  <a:lnTo>
                    <a:pt x="32" y="136"/>
                  </a:lnTo>
                  <a:lnTo>
                    <a:pt x="30" y="136"/>
                  </a:lnTo>
                  <a:lnTo>
                    <a:pt x="28" y="134"/>
                  </a:lnTo>
                  <a:lnTo>
                    <a:pt x="26" y="134"/>
                  </a:lnTo>
                  <a:lnTo>
                    <a:pt x="24" y="136"/>
                  </a:lnTo>
                  <a:lnTo>
                    <a:pt x="24" y="138"/>
                  </a:lnTo>
                  <a:lnTo>
                    <a:pt x="22" y="138"/>
                  </a:lnTo>
                  <a:lnTo>
                    <a:pt x="20" y="138"/>
                  </a:lnTo>
                  <a:lnTo>
                    <a:pt x="18" y="140"/>
                  </a:lnTo>
                  <a:lnTo>
                    <a:pt x="16" y="140"/>
                  </a:lnTo>
                  <a:lnTo>
                    <a:pt x="16" y="142"/>
                  </a:lnTo>
                  <a:lnTo>
                    <a:pt x="16" y="144"/>
                  </a:lnTo>
                  <a:lnTo>
                    <a:pt x="16" y="146"/>
                  </a:lnTo>
                  <a:lnTo>
                    <a:pt x="16" y="148"/>
                  </a:lnTo>
                  <a:lnTo>
                    <a:pt x="14" y="148"/>
                  </a:lnTo>
                  <a:lnTo>
                    <a:pt x="12" y="148"/>
                  </a:lnTo>
                  <a:lnTo>
                    <a:pt x="10" y="148"/>
                  </a:lnTo>
                  <a:lnTo>
                    <a:pt x="8" y="148"/>
                  </a:lnTo>
                  <a:lnTo>
                    <a:pt x="6" y="150"/>
                  </a:lnTo>
                  <a:lnTo>
                    <a:pt x="6" y="152"/>
                  </a:lnTo>
                  <a:lnTo>
                    <a:pt x="4" y="152"/>
                  </a:lnTo>
                  <a:lnTo>
                    <a:pt x="2" y="154"/>
                  </a:lnTo>
                  <a:lnTo>
                    <a:pt x="0" y="156"/>
                  </a:lnTo>
                  <a:lnTo>
                    <a:pt x="2" y="158"/>
                  </a:lnTo>
                  <a:lnTo>
                    <a:pt x="4" y="158"/>
                  </a:lnTo>
                  <a:lnTo>
                    <a:pt x="6" y="158"/>
                  </a:lnTo>
                  <a:lnTo>
                    <a:pt x="8" y="158"/>
                  </a:lnTo>
                  <a:lnTo>
                    <a:pt x="8" y="156"/>
                  </a:lnTo>
                  <a:lnTo>
                    <a:pt x="10" y="156"/>
                  </a:lnTo>
                  <a:lnTo>
                    <a:pt x="12" y="154"/>
                  </a:lnTo>
                  <a:lnTo>
                    <a:pt x="14" y="152"/>
                  </a:lnTo>
                  <a:lnTo>
                    <a:pt x="16" y="150"/>
                  </a:lnTo>
                  <a:lnTo>
                    <a:pt x="18" y="150"/>
                  </a:lnTo>
                  <a:lnTo>
                    <a:pt x="20" y="150"/>
                  </a:lnTo>
                  <a:lnTo>
                    <a:pt x="22" y="150"/>
                  </a:lnTo>
                  <a:lnTo>
                    <a:pt x="24" y="150"/>
                  </a:lnTo>
                  <a:lnTo>
                    <a:pt x="26" y="152"/>
                  </a:lnTo>
                  <a:lnTo>
                    <a:pt x="26" y="154"/>
                  </a:lnTo>
                  <a:lnTo>
                    <a:pt x="28" y="154"/>
                  </a:lnTo>
                  <a:lnTo>
                    <a:pt x="30" y="154"/>
                  </a:lnTo>
                  <a:lnTo>
                    <a:pt x="30" y="152"/>
                  </a:lnTo>
                  <a:lnTo>
                    <a:pt x="32" y="152"/>
                  </a:lnTo>
                  <a:lnTo>
                    <a:pt x="32" y="150"/>
                  </a:lnTo>
                  <a:lnTo>
                    <a:pt x="34" y="148"/>
                  </a:lnTo>
                  <a:lnTo>
                    <a:pt x="36" y="146"/>
                  </a:lnTo>
                  <a:lnTo>
                    <a:pt x="38" y="144"/>
                  </a:lnTo>
                  <a:lnTo>
                    <a:pt x="40" y="144"/>
                  </a:lnTo>
                  <a:lnTo>
                    <a:pt x="42" y="144"/>
                  </a:lnTo>
                  <a:lnTo>
                    <a:pt x="42" y="146"/>
                  </a:lnTo>
                  <a:lnTo>
                    <a:pt x="44" y="146"/>
                  </a:lnTo>
                  <a:lnTo>
                    <a:pt x="46" y="146"/>
                  </a:lnTo>
                  <a:lnTo>
                    <a:pt x="46" y="148"/>
                  </a:lnTo>
                  <a:lnTo>
                    <a:pt x="48" y="148"/>
                  </a:lnTo>
                  <a:lnTo>
                    <a:pt x="50" y="148"/>
                  </a:lnTo>
                  <a:lnTo>
                    <a:pt x="54" y="146"/>
                  </a:lnTo>
                  <a:lnTo>
                    <a:pt x="56" y="146"/>
                  </a:lnTo>
                  <a:lnTo>
                    <a:pt x="58" y="146"/>
                  </a:lnTo>
                  <a:lnTo>
                    <a:pt x="58" y="144"/>
                  </a:lnTo>
                  <a:lnTo>
                    <a:pt x="60" y="146"/>
                  </a:lnTo>
                  <a:lnTo>
                    <a:pt x="62" y="146"/>
                  </a:lnTo>
                  <a:lnTo>
                    <a:pt x="66" y="148"/>
                  </a:lnTo>
                  <a:lnTo>
                    <a:pt x="68" y="148"/>
                  </a:lnTo>
                  <a:lnTo>
                    <a:pt x="68" y="146"/>
                  </a:lnTo>
                  <a:lnTo>
                    <a:pt x="68" y="144"/>
                  </a:lnTo>
                  <a:lnTo>
                    <a:pt x="66" y="144"/>
                  </a:lnTo>
                  <a:lnTo>
                    <a:pt x="66" y="142"/>
                  </a:lnTo>
                  <a:lnTo>
                    <a:pt x="68" y="140"/>
                  </a:lnTo>
                  <a:lnTo>
                    <a:pt x="68" y="142"/>
                  </a:lnTo>
                  <a:lnTo>
                    <a:pt x="70" y="142"/>
                  </a:lnTo>
                  <a:lnTo>
                    <a:pt x="72" y="144"/>
                  </a:lnTo>
                  <a:lnTo>
                    <a:pt x="72" y="146"/>
                  </a:lnTo>
                  <a:lnTo>
                    <a:pt x="74" y="144"/>
                  </a:lnTo>
                  <a:lnTo>
                    <a:pt x="76" y="144"/>
                  </a:lnTo>
                  <a:lnTo>
                    <a:pt x="78" y="144"/>
                  </a:lnTo>
                  <a:lnTo>
                    <a:pt x="80" y="144"/>
                  </a:lnTo>
                  <a:lnTo>
                    <a:pt x="84" y="142"/>
                  </a:lnTo>
                  <a:lnTo>
                    <a:pt x="88" y="142"/>
                  </a:lnTo>
                  <a:lnTo>
                    <a:pt x="92" y="142"/>
                  </a:lnTo>
                  <a:lnTo>
                    <a:pt x="96" y="142"/>
                  </a:lnTo>
                  <a:lnTo>
                    <a:pt x="98" y="140"/>
                  </a:lnTo>
                  <a:lnTo>
                    <a:pt x="100" y="140"/>
                  </a:lnTo>
                  <a:lnTo>
                    <a:pt x="100" y="138"/>
                  </a:lnTo>
                  <a:lnTo>
                    <a:pt x="102" y="136"/>
                  </a:lnTo>
                  <a:lnTo>
                    <a:pt x="104" y="134"/>
                  </a:lnTo>
                  <a:lnTo>
                    <a:pt x="104" y="132"/>
                  </a:lnTo>
                  <a:lnTo>
                    <a:pt x="102" y="132"/>
                  </a:lnTo>
                  <a:lnTo>
                    <a:pt x="100" y="132"/>
                  </a:lnTo>
                  <a:lnTo>
                    <a:pt x="98" y="132"/>
                  </a:lnTo>
                  <a:lnTo>
                    <a:pt x="96" y="132"/>
                  </a:lnTo>
                  <a:lnTo>
                    <a:pt x="94" y="130"/>
                  </a:lnTo>
                  <a:lnTo>
                    <a:pt x="92" y="130"/>
                  </a:lnTo>
                  <a:lnTo>
                    <a:pt x="94" y="130"/>
                  </a:lnTo>
                  <a:lnTo>
                    <a:pt x="96" y="130"/>
                  </a:lnTo>
                  <a:lnTo>
                    <a:pt x="98" y="130"/>
                  </a:lnTo>
                  <a:lnTo>
                    <a:pt x="98" y="128"/>
                  </a:lnTo>
                  <a:lnTo>
                    <a:pt x="96" y="126"/>
                  </a:lnTo>
                  <a:lnTo>
                    <a:pt x="98" y="126"/>
                  </a:lnTo>
                  <a:lnTo>
                    <a:pt x="98" y="124"/>
                  </a:lnTo>
                  <a:lnTo>
                    <a:pt x="102" y="122"/>
                  </a:lnTo>
                  <a:lnTo>
                    <a:pt x="104" y="122"/>
                  </a:lnTo>
                  <a:lnTo>
                    <a:pt x="106" y="120"/>
                  </a:lnTo>
                  <a:lnTo>
                    <a:pt x="108" y="118"/>
                  </a:lnTo>
                  <a:lnTo>
                    <a:pt x="108" y="116"/>
                  </a:lnTo>
                  <a:lnTo>
                    <a:pt x="110" y="114"/>
                  </a:lnTo>
                  <a:lnTo>
                    <a:pt x="110" y="112"/>
                  </a:lnTo>
                  <a:lnTo>
                    <a:pt x="110" y="110"/>
                  </a:lnTo>
                  <a:lnTo>
                    <a:pt x="110" y="108"/>
                  </a:lnTo>
                  <a:lnTo>
                    <a:pt x="110" y="106"/>
                  </a:lnTo>
                  <a:lnTo>
                    <a:pt x="108" y="106"/>
                  </a:lnTo>
                  <a:lnTo>
                    <a:pt x="108" y="104"/>
                  </a:lnTo>
                  <a:lnTo>
                    <a:pt x="104" y="104"/>
                  </a:lnTo>
                  <a:lnTo>
                    <a:pt x="102" y="102"/>
                  </a:lnTo>
                  <a:lnTo>
                    <a:pt x="98" y="102"/>
                  </a:lnTo>
                  <a:lnTo>
                    <a:pt x="96" y="102"/>
                  </a:lnTo>
                  <a:lnTo>
                    <a:pt x="94" y="102"/>
                  </a:lnTo>
                  <a:close/>
                </a:path>
              </a:pathLst>
            </a:custGeom>
            <a:grpFill/>
            <a:ln w="3175">
              <a:solidFill>
                <a:schemeClr val="bg1"/>
              </a:solidFill>
              <a:round/>
              <a:headEnd/>
              <a:tailEnd/>
            </a:ln>
          </p:spPr>
          <p:txBody>
            <a:bodyPr/>
            <a:lstStyle/>
            <a:p>
              <a:endParaRPr lang="en-US" dirty="0"/>
            </a:p>
          </p:txBody>
        </p:sp>
        <p:sp>
          <p:nvSpPr>
            <p:cNvPr id="795" name="Freeform 116"/>
            <p:cNvSpPr>
              <a:spLocks noChangeAspect="1"/>
            </p:cNvSpPr>
            <p:nvPr/>
          </p:nvSpPr>
          <p:spPr bwMode="auto">
            <a:xfrm>
              <a:off x="2555" y="1354"/>
              <a:ext cx="68" cy="72"/>
            </a:xfrm>
            <a:custGeom>
              <a:avLst/>
              <a:gdLst/>
              <a:ahLst/>
              <a:cxnLst>
                <a:cxn ang="0">
                  <a:pos x="64" y="32"/>
                </a:cxn>
                <a:cxn ang="0">
                  <a:pos x="64" y="26"/>
                </a:cxn>
                <a:cxn ang="0">
                  <a:pos x="66" y="22"/>
                </a:cxn>
                <a:cxn ang="0">
                  <a:pos x="60" y="22"/>
                </a:cxn>
                <a:cxn ang="0">
                  <a:pos x="56" y="16"/>
                </a:cxn>
                <a:cxn ang="0">
                  <a:pos x="50" y="22"/>
                </a:cxn>
                <a:cxn ang="0">
                  <a:pos x="46" y="20"/>
                </a:cxn>
                <a:cxn ang="0">
                  <a:pos x="40" y="16"/>
                </a:cxn>
                <a:cxn ang="0">
                  <a:pos x="46" y="14"/>
                </a:cxn>
                <a:cxn ang="0">
                  <a:pos x="46" y="10"/>
                </a:cxn>
                <a:cxn ang="0">
                  <a:pos x="56" y="6"/>
                </a:cxn>
                <a:cxn ang="0">
                  <a:pos x="58" y="2"/>
                </a:cxn>
                <a:cxn ang="0">
                  <a:pos x="56" y="0"/>
                </a:cxn>
                <a:cxn ang="0">
                  <a:pos x="50" y="4"/>
                </a:cxn>
                <a:cxn ang="0">
                  <a:pos x="48" y="2"/>
                </a:cxn>
                <a:cxn ang="0">
                  <a:pos x="42" y="2"/>
                </a:cxn>
                <a:cxn ang="0">
                  <a:pos x="36" y="8"/>
                </a:cxn>
                <a:cxn ang="0">
                  <a:pos x="36" y="10"/>
                </a:cxn>
                <a:cxn ang="0">
                  <a:pos x="30" y="12"/>
                </a:cxn>
                <a:cxn ang="0">
                  <a:pos x="36" y="14"/>
                </a:cxn>
                <a:cxn ang="0">
                  <a:pos x="34" y="18"/>
                </a:cxn>
                <a:cxn ang="0">
                  <a:pos x="28" y="20"/>
                </a:cxn>
                <a:cxn ang="0">
                  <a:pos x="26" y="20"/>
                </a:cxn>
                <a:cxn ang="0">
                  <a:pos x="24" y="20"/>
                </a:cxn>
                <a:cxn ang="0">
                  <a:pos x="16" y="18"/>
                </a:cxn>
                <a:cxn ang="0">
                  <a:pos x="12" y="20"/>
                </a:cxn>
                <a:cxn ang="0">
                  <a:pos x="12" y="26"/>
                </a:cxn>
                <a:cxn ang="0">
                  <a:pos x="16" y="28"/>
                </a:cxn>
                <a:cxn ang="0">
                  <a:pos x="12" y="30"/>
                </a:cxn>
                <a:cxn ang="0">
                  <a:pos x="10" y="34"/>
                </a:cxn>
                <a:cxn ang="0">
                  <a:pos x="18" y="38"/>
                </a:cxn>
                <a:cxn ang="0">
                  <a:pos x="20" y="38"/>
                </a:cxn>
                <a:cxn ang="0">
                  <a:pos x="22" y="40"/>
                </a:cxn>
                <a:cxn ang="0">
                  <a:pos x="20" y="42"/>
                </a:cxn>
                <a:cxn ang="0">
                  <a:pos x="18" y="46"/>
                </a:cxn>
                <a:cxn ang="0">
                  <a:pos x="14" y="48"/>
                </a:cxn>
                <a:cxn ang="0">
                  <a:pos x="12" y="56"/>
                </a:cxn>
                <a:cxn ang="0">
                  <a:pos x="4" y="58"/>
                </a:cxn>
                <a:cxn ang="0">
                  <a:pos x="6" y="60"/>
                </a:cxn>
                <a:cxn ang="0">
                  <a:pos x="4" y="62"/>
                </a:cxn>
                <a:cxn ang="0">
                  <a:pos x="0" y="66"/>
                </a:cxn>
                <a:cxn ang="0">
                  <a:pos x="10" y="66"/>
                </a:cxn>
                <a:cxn ang="0">
                  <a:pos x="10" y="66"/>
                </a:cxn>
                <a:cxn ang="0">
                  <a:pos x="8" y="68"/>
                </a:cxn>
                <a:cxn ang="0">
                  <a:pos x="14" y="68"/>
                </a:cxn>
                <a:cxn ang="0">
                  <a:pos x="10" y="72"/>
                </a:cxn>
                <a:cxn ang="0">
                  <a:pos x="22" y="70"/>
                </a:cxn>
                <a:cxn ang="0">
                  <a:pos x="30" y="66"/>
                </a:cxn>
                <a:cxn ang="0">
                  <a:pos x="32" y="66"/>
                </a:cxn>
                <a:cxn ang="0">
                  <a:pos x="38" y="64"/>
                </a:cxn>
                <a:cxn ang="0">
                  <a:pos x="46" y="60"/>
                </a:cxn>
                <a:cxn ang="0">
                  <a:pos x="52" y="58"/>
                </a:cxn>
                <a:cxn ang="0">
                  <a:pos x="60" y="58"/>
                </a:cxn>
                <a:cxn ang="0">
                  <a:pos x="60" y="54"/>
                </a:cxn>
                <a:cxn ang="0">
                  <a:pos x="64" y="54"/>
                </a:cxn>
                <a:cxn ang="0">
                  <a:pos x="64" y="48"/>
                </a:cxn>
                <a:cxn ang="0">
                  <a:pos x="68" y="38"/>
                </a:cxn>
              </a:cxnLst>
              <a:rect l="0" t="0" r="r" b="b"/>
              <a:pathLst>
                <a:path w="68" h="72">
                  <a:moveTo>
                    <a:pt x="68" y="38"/>
                  </a:moveTo>
                  <a:lnTo>
                    <a:pt x="68" y="36"/>
                  </a:lnTo>
                  <a:lnTo>
                    <a:pt x="66" y="36"/>
                  </a:lnTo>
                  <a:lnTo>
                    <a:pt x="66" y="34"/>
                  </a:lnTo>
                  <a:lnTo>
                    <a:pt x="64" y="32"/>
                  </a:lnTo>
                  <a:lnTo>
                    <a:pt x="64" y="30"/>
                  </a:lnTo>
                  <a:lnTo>
                    <a:pt x="64" y="28"/>
                  </a:lnTo>
                  <a:lnTo>
                    <a:pt x="64" y="26"/>
                  </a:lnTo>
                  <a:lnTo>
                    <a:pt x="66" y="24"/>
                  </a:lnTo>
                  <a:lnTo>
                    <a:pt x="68" y="24"/>
                  </a:lnTo>
                  <a:lnTo>
                    <a:pt x="66" y="22"/>
                  </a:lnTo>
                  <a:lnTo>
                    <a:pt x="64" y="22"/>
                  </a:lnTo>
                  <a:lnTo>
                    <a:pt x="62" y="22"/>
                  </a:lnTo>
                  <a:lnTo>
                    <a:pt x="60" y="22"/>
                  </a:lnTo>
                  <a:lnTo>
                    <a:pt x="58" y="20"/>
                  </a:lnTo>
                  <a:lnTo>
                    <a:pt x="58" y="18"/>
                  </a:lnTo>
                  <a:lnTo>
                    <a:pt x="56" y="18"/>
                  </a:lnTo>
                  <a:lnTo>
                    <a:pt x="56" y="16"/>
                  </a:lnTo>
                  <a:lnTo>
                    <a:pt x="54" y="18"/>
                  </a:lnTo>
                  <a:lnTo>
                    <a:pt x="52" y="18"/>
                  </a:lnTo>
                  <a:lnTo>
                    <a:pt x="50" y="20"/>
                  </a:lnTo>
                  <a:lnTo>
                    <a:pt x="50" y="22"/>
                  </a:lnTo>
                  <a:lnTo>
                    <a:pt x="48" y="22"/>
                  </a:lnTo>
                  <a:lnTo>
                    <a:pt x="46" y="20"/>
                  </a:lnTo>
                  <a:lnTo>
                    <a:pt x="44" y="20"/>
                  </a:lnTo>
                  <a:lnTo>
                    <a:pt x="42" y="18"/>
                  </a:lnTo>
                  <a:lnTo>
                    <a:pt x="40" y="18"/>
                  </a:lnTo>
                  <a:lnTo>
                    <a:pt x="40" y="16"/>
                  </a:lnTo>
                  <a:lnTo>
                    <a:pt x="42" y="16"/>
                  </a:lnTo>
                  <a:lnTo>
                    <a:pt x="44" y="14"/>
                  </a:lnTo>
                  <a:lnTo>
                    <a:pt x="46" y="14"/>
                  </a:lnTo>
                  <a:lnTo>
                    <a:pt x="46" y="12"/>
                  </a:lnTo>
                  <a:lnTo>
                    <a:pt x="46" y="10"/>
                  </a:lnTo>
                  <a:lnTo>
                    <a:pt x="48" y="10"/>
                  </a:lnTo>
                  <a:lnTo>
                    <a:pt x="50" y="8"/>
                  </a:lnTo>
                  <a:lnTo>
                    <a:pt x="52" y="6"/>
                  </a:lnTo>
                  <a:lnTo>
                    <a:pt x="54" y="6"/>
                  </a:lnTo>
                  <a:lnTo>
                    <a:pt x="56" y="6"/>
                  </a:lnTo>
                  <a:lnTo>
                    <a:pt x="56" y="4"/>
                  </a:lnTo>
                  <a:lnTo>
                    <a:pt x="58" y="4"/>
                  </a:lnTo>
                  <a:lnTo>
                    <a:pt x="58" y="2"/>
                  </a:lnTo>
                  <a:lnTo>
                    <a:pt x="56" y="0"/>
                  </a:lnTo>
                  <a:lnTo>
                    <a:pt x="54" y="0"/>
                  </a:lnTo>
                  <a:lnTo>
                    <a:pt x="52" y="2"/>
                  </a:lnTo>
                  <a:lnTo>
                    <a:pt x="50" y="4"/>
                  </a:lnTo>
                  <a:lnTo>
                    <a:pt x="48" y="4"/>
                  </a:lnTo>
                  <a:lnTo>
                    <a:pt x="48" y="2"/>
                  </a:lnTo>
                  <a:lnTo>
                    <a:pt x="46" y="2"/>
                  </a:lnTo>
                  <a:lnTo>
                    <a:pt x="44" y="2"/>
                  </a:lnTo>
                  <a:lnTo>
                    <a:pt x="42" y="2"/>
                  </a:lnTo>
                  <a:lnTo>
                    <a:pt x="40" y="2"/>
                  </a:lnTo>
                  <a:lnTo>
                    <a:pt x="38" y="4"/>
                  </a:lnTo>
                  <a:lnTo>
                    <a:pt x="38" y="6"/>
                  </a:lnTo>
                  <a:lnTo>
                    <a:pt x="36" y="8"/>
                  </a:lnTo>
                  <a:lnTo>
                    <a:pt x="36" y="10"/>
                  </a:lnTo>
                  <a:lnTo>
                    <a:pt x="34" y="10"/>
                  </a:lnTo>
                  <a:lnTo>
                    <a:pt x="32" y="12"/>
                  </a:lnTo>
                  <a:lnTo>
                    <a:pt x="30" y="12"/>
                  </a:lnTo>
                  <a:lnTo>
                    <a:pt x="30" y="14"/>
                  </a:lnTo>
                  <a:lnTo>
                    <a:pt x="32" y="14"/>
                  </a:lnTo>
                  <a:lnTo>
                    <a:pt x="34" y="14"/>
                  </a:lnTo>
                  <a:lnTo>
                    <a:pt x="36" y="14"/>
                  </a:lnTo>
                  <a:lnTo>
                    <a:pt x="38" y="16"/>
                  </a:lnTo>
                  <a:lnTo>
                    <a:pt x="36" y="16"/>
                  </a:lnTo>
                  <a:lnTo>
                    <a:pt x="36" y="18"/>
                  </a:lnTo>
                  <a:lnTo>
                    <a:pt x="34" y="18"/>
                  </a:lnTo>
                  <a:lnTo>
                    <a:pt x="32" y="20"/>
                  </a:lnTo>
                  <a:lnTo>
                    <a:pt x="30" y="20"/>
                  </a:lnTo>
                  <a:lnTo>
                    <a:pt x="28" y="20"/>
                  </a:lnTo>
                  <a:lnTo>
                    <a:pt x="26" y="20"/>
                  </a:lnTo>
                  <a:lnTo>
                    <a:pt x="26" y="22"/>
                  </a:lnTo>
                  <a:lnTo>
                    <a:pt x="24" y="22"/>
                  </a:lnTo>
                  <a:lnTo>
                    <a:pt x="24" y="20"/>
                  </a:lnTo>
                  <a:lnTo>
                    <a:pt x="22" y="20"/>
                  </a:lnTo>
                  <a:lnTo>
                    <a:pt x="20" y="18"/>
                  </a:lnTo>
                  <a:lnTo>
                    <a:pt x="18" y="18"/>
                  </a:lnTo>
                  <a:lnTo>
                    <a:pt x="16" y="18"/>
                  </a:lnTo>
                  <a:lnTo>
                    <a:pt x="14" y="18"/>
                  </a:lnTo>
                  <a:lnTo>
                    <a:pt x="12" y="18"/>
                  </a:lnTo>
                  <a:lnTo>
                    <a:pt x="12" y="20"/>
                  </a:lnTo>
                  <a:lnTo>
                    <a:pt x="12" y="22"/>
                  </a:lnTo>
                  <a:lnTo>
                    <a:pt x="12" y="24"/>
                  </a:lnTo>
                  <a:lnTo>
                    <a:pt x="12" y="26"/>
                  </a:lnTo>
                  <a:lnTo>
                    <a:pt x="14" y="26"/>
                  </a:lnTo>
                  <a:lnTo>
                    <a:pt x="16" y="26"/>
                  </a:lnTo>
                  <a:lnTo>
                    <a:pt x="16" y="28"/>
                  </a:lnTo>
                  <a:lnTo>
                    <a:pt x="14" y="30"/>
                  </a:lnTo>
                  <a:lnTo>
                    <a:pt x="12" y="30"/>
                  </a:lnTo>
                  <a:lnTo>
                    <a:pt x="12" y="32"/>
                  </a:lnTo>
                  <a:lnTo>
                    <a:pt x="10" y="32"/>
                  </a:lnTo>
                  <a:lnTo>
                    <a:pt x="10" y="34"/>
                  </a:lnTo>
                  <a:lnTo>
                    <a:pt x="10" y="36"/>
                  </a:lnTo>
                  <a:lnTo>
                    <a:pt x="12" y="38"/>
                  </a:lnTo>
                  <a:lnTo>
                    <a:pt x="14" y="38"/>
                  </a:lnTo>
                  <a:lnTo>
                    <a:pt x="16" y="38"/>
                  </a:lnTo>
                  <a:lnTo>
                    <a:pt x="18" y="38"/>
                  </a:lnTo>
                  <a:lnTo>
                    <a:pt x="20" y="38"/>
                  </a:lnTo>
                  <a:lnTo>
                    <a:pt x="22" y="38"/>
                  </a:lnTo>
                  <a:lnTo>
                    <a:pt x="24" y="38"/>
                  </a:lnTo>
                  <a:lnTo>
                    <a:pt x="24" y="40"/>
                  </a:lnTo>
                  <a:lnTo>
                    <a:pt x="22" y="40"/>
                  </a:lnTo>
                  <a:lnTo>
                    <a:pt x="20" y="42"/>
                  </a:lnTo>
                  <a:lnTo>
                    <a:pt x="20" y="44"/>
                  </a:lnTo>
                  <a:lnTo>
                    <a:pt x="20" y="46"/>
                  </a:lnTo>
                  <a:lnTo>
                    <a:pt x="18" y="46"/>
                  </a:lnTo>
                  <a:lnTo>
                    <a:pt x="16" y="46"/>
                  </a:lnTo>
                  <a:lnTo>
                    <a:pt x="14" y="46"/>
                  </a:lnTo>
                  <a:lnTo>
                    <a:pt x="14" y="48"/>
                  </a:lnTo>
                  <a:lnTo>
                    <a:pt x="12" y="50"/>
                  </a:lnTo>
                  <a:lnTo>
                    <a:pt x="12" y="54"/>
                  </a:lnTo>
                  <a:lnTo>
                    <a:pt x="12" y="56"/>
                  </a:lnTo>
                  <a:lnTo>
                    <a:pt x="10" y="56"/>
                  </a:lnTo>
                  <a:lnTo>
                    <a:pt x="8" y="56"/>
                  </a:lnTo>
                  <a:lnTo>
                    <a:pt x="6" y="56"/>
                  </a:lnTo>
                  <a:lnTo>
                    <a:pt x="4" y="58"/>
                  </a:lnTo>
                  <a:lnTo>
                    <a:pt x="2" y="58"/>
                  </a:lnTo>
                  <a:lnTo>
                    <a:pt x="2" y="60"/>
                  </a:lnTo>
                  <a:lnTo>
                    <a:pt x="4" y="60"/>
                  </a:lnTo>
                  <a:lnTo>
                    <a:pt x="6" y="60"/>
                  </a:lnTo>
                  <a:lnTo>
                    <a:pt x="4" y="60"/>
                  </a:lnTo>
                  <a:lnTo>
                    <a:pt x="4" y="62"/>
                  </a:lnTo>
                  <a:lnTo>
                    <a:pt x="2" y="62"/>
                  </a:lnTo>
                  <a:lnTo>
                    <a:pt x="0" y="62"/>
                  </a:lnTo>
                  <a:lnTo>
                    <a:pt x="0" y="64"/>
                  </a:lnTo>
                  <a:lnTo>
                    <a:pt x="0" y="66"/>
                  </a:lnTo>
                  <a:lnTo>
                    <a:pt x="2" y="66"/>
                  </a:lnTo>
                  <a:lnTo>
                    <a:pt x="4" y="66"/>
                  </a:lnTo>
                  <a:lnTo>
                    <a:pt x="6" y="66"/>
                  </a:lnTo>
                  <a:lnTo>
                    <a:pt x="8" y="66"/>
                  </a:lnTo>
                  <a:lnTo>
                    <a:pt x="10" y="66"/>
                  </a:lnTo>
                  <a:lnTo>
                    <a:pt x="12" y="66"/>
                  </a:lnTo>
                  <a:lnTo>
                    <a:pt x="10" y="66"/>
                  </a:lnTo>
                  <a:lnTo>
                    <a:pt x="8" y="68"/>
                  </a:lnTo>
                  <a:lnTo>
                    <a:pt x="10" y="68"/>
                  </a:lnTo>
                  <a:lnTo>
                    <a:pt x="12" y="68"/>
                  </a:lnTo>
                  <a:lnTo>
                    <a:pt x="14" y="68"/>
                  </a:lnTo>
                  <a:lnTo>
                    <a:pt x="12" y="68"/>
                  </a:lnTo>
                  <a:lnTo>
                    <a:pt x="12" y="70"/>
                  </a:lnTo>
                  <a:lnTo>
                    <a:pt x="10" y="70"/>
                  </a:lnTo>
                  <a:lnTo>
                    <a:pt x="10" y="72"/>
                  </a:lnTo>
                  <a:lnTo>
                    <a:pt x="12" y="72"/>
                  </a:lnTo>
                  <a:lnTo>
                    <a:pt x="16" y="72"/>
                  </a:lnTo>
                  <a:lnTo>
                    <a:pt x="20" y="72"/>
                  </a:lnTo>
                  <a:lnTo>
                    <a:pt x="22" y="70"/>
                  </a:lnTo>
                  <a:lnTo>
                    <a:pt x="24" y="70"/>
                  </a:lnTo>
                  <a:lnTo>
                    <a:pt x="26" y="70"/>
                  </a:lnTo>
                  <a:lnTo>
                    <a:pt x="26" y="68"/>
                  </a:lnTo>
                  <a:lnTo>
                    <a:pt x="28" y="68"/>
                  </a:lnTo>
                  <a:lnTo>
                    <a:pt x="28" y="66"/>
                  </a:lnTo>
                  <a:lnTo>
                    <a:pt x="30" y="66"/>
                  </a:lnTo>
                  <a:lnTo>
                    <a:pt x="30" y="64"/>
                  </a:lnTo>
                  <a:lnTo>
                    <a:pt x="32" y="66"/>
                  </a:lnTo>
                  <a:lnTo>
                    <a:pt x="34" y="66"/>
                  </a:lnTo>
                  <a:lnTo>
                    <a:pt x="36" y="66"/>
                  </a:lnTo>
                  <a:lnTo>
                    <a:pt x="38" y="64"/>
                  </a:lnTo>
                  <a:lnTo>
                    <a:pt x="40" y="64"/>
                  </a:lnTo>
                  <a:lnTo>
                    <a:pt x="40" y="62"/>
                  </a:lnTo>
                  <a:lnTo>
                    <a:pt x="42" y="60"/>
                  </a:lnTo>
                  <a:lnTo>
                    <a:pt x="44" y="60"/>
                  </a:lnTo>
                  <a:lnTo>
                    <a:pt x="46" y="60"/>
                  </a:lnTo>
                  <a:lnTo>
                    <a:pt x="48" y="60"/>
                  </a:lnTo>
                  <a:lnTo>
                    <a:pt x="50" y="60"/>
                  </a:lnTo>
                  <a:lnTo>
                    <a:pt x="50" y="58"/>
                  </a:lnTo>
                  <a:lnTo>
                    <a:pt x="52" y="58"/>
                  </a:lnTo>
                  <a:lnTo>
                    <a:pt x="54" y="58"/>
                  </a:lnTo>
                  <a:lnTo>
                    <a:pt x="56" y="58"/>
                  </a:lnTo>
                  <a:lnTo>
                    <a:pt x="58" y="58"/>
                  </a:lnTo>
                  <a:lnTo>
                    <a:pt x="60" y="58"/>
                  </a:lnTo>
                  <a:lnTo>
                    <a:pt x="60" y="56"/>
                  </a:lnTo>
                  <a:lnTo>
                    <a:pt x="60" y="54"/>
                  </a:lnTo>
                  <a:lnTo>
                    <a:pt x="62" y="54"/>
                  </a:lnTo>
                  <a:lnTo>
                    <a:pt x="64" y="54"/>
                  </a:lnTo>
                  <a:lnTo>
                    <a:pt x="64" y="52"/>
                  </a:lnTo>
                  <a:lnTo>
                    <a:pt x="64" y="50"/>
                  </a:lnTo>
                  <a:lnTo>
                    <a:pt x="64" y="48"/>
                  </a:lnTo>
                  <a:lnTo>
                    <a:pt x="64" y="46"/>
                  </a:lnTo>
                  <a:lnTo>
                    <a:pt x="66" y="46"/>
                  </a:lnTo>
                  <a:lnTo>
                    <a:pt x="66" y="42"/>
                  </a:lnTo>
                  <a:lnTo>
                    <a:pt x="66" y="40"/>
                  </a:lnTo>
                  <a:lnTo>
                    <a:pt x="68" y="38"/>
                  </a:lnTo>
                  <a:close/>
                </a:path>
              </a:pathLst>
            </a:custGeom>
            <a:grpFill/>
            <a:ln w="3175">
              <a:solidFill>
                <a:schemeClr val="bg1"/>
              </a:solidFill>
              <a:round/>
              <a:headEnd/>
              <a:tailEnd/>
            </a:ln>
          </p:spPr>
          <p:txBody>
            <a:bodyPr/>
            <a:lstStyle/>
            <a:p>
              <a:endParaRPr lang="en-US" dirty="0"/>
            </a:p>
          </p:txBody>
        </p:sp>
        <p:sp>
          <p:nvSpPr>
            <p:cNvPr id="796" name="Freeform 117"/>
            <p:cNvSpPr>
              <a:spLocks noChangeAspect="1" noEditPoints="1"/>
            </p:cNvSpPr>
            <p:nvPr/>
          </p:nvSpPr>
          <p:spPr bwMode="auto">
            <a:xfrm>
              <a:off x="2863" y="948"/>
              <a:ext cx="170" cy="52"/>
            </a:xfrm>
            <a:custGeom>
              <a:avLst/>
              <a:gdLst/>
              <a:ahLst/>
              <a:cxnLst>
                <a:cxn ang="0">
                  <a:pos x="168" y="2"/>
                </a:cxn>
                <a:cxn ang="0">
                  <a:pos x="156" y="2"/>
                </a:cxn>
                <a:cxn ang="0">
                  <a:pos x="136" y="2"/>
                </a:cxn>
                <a:cxn ang="0">
                  <a:pos x="128" y="0"/>
                </a:cxn>
                <a:cxn ang="0">
                  <a:pos x="116" y="4"/>
                </a:cxn>
                <a:cxn ang="0">
                  <a:pos x="108" y="2"/>
                </a:cxn>
                <a:cxn ang="0">
                  <a:pos x="96" y="0"/>
                </a:cxn>
                <a:cxn ang="0">
                  <a:pos x="80" y="4"/>
                </a:cxn>
                <a:cxn ang="0">
                  <a:pos x="76" y="2"/>
                </a:cxn>
                <a:cxn ang="0">
                  <a:pos x="76" y="6"/>
                </a:cxn>
                <a:cxn ang="0">
                  <a:pos x="98" y="14"/>
                </a:cxn>
                <a:cxn ang="0">
                  <a:pos x="114" y="14"/>
                </a:cxn>
                <a:cxn ang="0">
                  <a:pos x="122" y="14"/>
                </a:cxn>
                <a:cxn ang="0">
                  <a:pos x="136" y="20"/>
                </a:cxn>
                <a:cxn ang="0">
                  <a:pos x="142" y="16"/>
                </a:cxn>
                <a:cxn ang="0">
                  <a:pos x="164" y="10"/>
                </a:cxn>
                <a:cxn ang="0">
                  <a:pos x="168" y="2"/>
                </a:cxn>
                <a:cxn ang="0">
                  <a:pos x="134" y="30"/>
                </a:cxn>
                <a:cxn ang="0">
                  <a:pos x="120" y="24"/>
                </a:cxn>
                <a:cxn ang="0">
                  <a:pos x="96" y="20"/>
                </a:cxn>
                <a:cxn ang="0">
                  <a:pos x="86" y="16"/>
                </a:cxn>
                <a:cxn ang="0">
                  <a:pos x="78" y="10"/>
                </a:cxn>
                <a:cxn ang="0">
                  <a:pos x="72" y="8"/>
                </a:cxn>
                <a:cxn ang="0">
                  <a:pos x="52" y="6"/>
                </a:cxn>
                <a:cxn ang="0">
                  <a:pos x="52" y="14"/>
                </a:cxn>
                <a:cxn ang="0">
                  <a:pos x="40" y="8"/>
                </a:cxn>
                <a:cxn ang="0">
                  <a:pos x="34" y="12"/>
                </a:cxn>
                <a:cxn ang="0">
                  <a:pos x="24" y="12"/>
                </a:cxn>
                <a:cxn ang="0">
                  <a:pos x="26" y="8"/>
                </a:cxn>
                <a:cxn ang="0">
                  <a:pos x="14" y="8"/>
                </a:cxn>
                <a:cxn ang="0">
                  <a:pos x="10" y="6"/>
                </a:cxn>
                <a:cxn ang="0">
                  <a:pos x="0" y="10"/>
                </a:cxn>
                <a:cxn ang="0">
                  <a:pos x="0" y="16"/>
                </a:cxn>
                <a:cxn ang="0">
                  <a:pos x="10" y="20"/>
                </a:cxn>
                <a:cxn ang="0">
                  <a:pos x="6" y="22"/>
                </a:cxn>
                <a:cxn ang="0">
                  <a:pos x="14" y="26"/>
                </a:cxn>
                <a:cxn ang="0">
                  <a:pos x="24" y="32"/>
                </a:cxn>
                <a:cxn ang="0">
                  <a:pos x="32" y="28"/>
                </a:cxn>
                <a:cxn ang="0">
                  <a:pos x="40" y="24"/>
                </a:cxn>
                <a:cxn ang="0">
                  <a:pos x="50" y="28"/>
                </a:cxn>
                <a:cxn ang="0">
                  <a:pos x="44" y="30"/>
                </a:cxn>
                <a:cxn ang="0">
                  <a:pos x="32" y="34"/>
                </a:cxn>
                <a:cxn ang="0">
                  <a:pos x="46" y="38"/>
                </a:cxn>
                <a:cxn ang="0">
                  <a:pos x="36" y="42"/>
                </a:cxn>
                <a:cxn ang="0">
                  <a:pos x="40" y="44"/>
                </a:cxn>
                <a:cxn ang="0">
                  <a:pos x="48" y="48"/>
                </a:cxn>
                <a:cxn ang="0">
                  <a:pos x="62" y="52"/>
                </a:cxn>
                <a:cxn ang="0">
                  <a:pos x="70" y="48"/>
                </a:cxn>
                <a:cxn ang="0">
                  <a:pos x="68" y="40"/>
                </a:cxn>
                <a:cxn ang="0">
                  <a:pos x="80" y="34"/>
                </a:cxn>
                <a:cxn ang="0">
                  <a:pos x="88" y="26"/>
                </a:cxn>
                <a:cxn ang="0">
                  <a:pos x="92" y="26"/>
                </a:cxn>
                <a:cxn ang="0">
                  <a:pos x="98" y="24"/>
                </a:cxn>
                <a:cxn ang="0">
                  <a:pos x="102" y="26"/>
                </a:cxn>
                <a:cxn ang="0">
                  <a:pos x="110" y="32"/>
                </a:cxn>
                <a:cxn ang="0">
                  <a:pos x="108" y="42"/>
                </a:cxn>
                <a:cxn ang="0">
                  <a:pos x="122" y="42"/>
                </a:cxn>
                <a:cxn ang="0">
                  <a:pos x="128" y="46"/>
                </a:cxn>
                <a:cxn ang="0">
                  <a:pos x="134" y="42"/>
                </a:cxn>
                <a:cxn ang="0">
                  <a:pos x="146" y="38"/>
                </a:cxn>
              </a:cxnLst>
              <a:rect l="0" t="0" r="r" b="b"/>
              <a:pathLst>
                <a:path w="170" h="52">
                  <a:moveTo>
                    <a:pt x="80" y="0"/>
                  </a:moveTo>
                  <a:lnTo>
                    <a:pt x="80" y="0"/>
                  </a:lnTo>
                  <a:lnTo>
                    <a:pt x="82" y="0"/>
                  </a:lnTo>
                  <a:lnTo>
                    <a:pt x="80" y="0"/>
                  </a:lnTo>
                  <a:close/>
                  <a:moveTo>
                    <a:pt x="168" y="2"/>
                  </a:moveTo>
                  <a:lnTo>
                    <a:pt x="166" y="2"/>
                  </a:lnTo>
                  <a:lnTo>
                    <a:pt x="160" y="4"/>
                  </a:lnTo>
                  <a:lnTo>
                    <a:pt x="156" y="4"/>
                  </a:lnTo>
                  <a:lnTo>
                    <a:pt x="156" y="2"/>
                  </a:lnTo>
                  <a:lnTo>
                    <a:pt x="154" y="2"/>
                  </a:lnTo>
                  <a:lnTo>
                    <a:pt x="152" y="0"/>
                  </a:lnTo>
                  <a:lnTo>
                    <a:pt x="142" y="0"/>
                  </a:lnTo>
                  <a:lnTo>
                    <a:pt x="140" y="2"/>
                  </a:lnTo>
                  <a:lnTo>
                    <a:pt x="136" y="2"/>
                  </a:lnTo>
                  <a:lnTo>
                    <a:pt x="134" y="4"/>
                  </a:lnTo>
                  <a:lnTo>
                    <a:pt x="130" y="4"/>
                  </a:lnTo>
                  <a:lnTo>
                    <a:pt x="130" y="2"/>
                  </a:lnTo>
                  <a:lnTo>
                    <a:pt x="128" y="2"/>
                  </a:lnTo>
                  <a:lnTo>
                    <a:pt x="128" y="0"/>
                  </a:lnTo>
                  <a:lnTo>
                    <a:pt x="126" y="0"/>
                  </a:lnTo>
                  <a:lnTo>
                    <a:pt x="120" y="0"/>
                  </a:lnTo>
                  <a:lnTo>
                    <a:pt x="118" y="0"/>
                  </a:lnTo>
                  <a:lnTo>
                    <a:pt x="118" y="2"/>
                  </a:lnTo>
                  <a:lnTo>
                    <a:pt x="116" y="4"/>
                  </a:lnTo>
                  <a:lnTo>
                    <a:pt x="116" y="6"/>
                  </a:lnTo>
                  <a:lnTo>
                    <a:pt x="112" y="4"/>
                  </a:lnTo>
                  <a:lnTo>
                    <a:pt x="110" y="4"/>
                  </a:lnTo>
                  <a:lnTo>
                    <a:pt x="108" y="2"/>
                  </a:lnTo>
                  <a:lnTo>
                    <a:pt x="106" y="2"/>
                  </a:lnTo>
                  <a:lnTo>
                    <a:pt x="104" y="0"/>
                  </a:lnTo>
                  <a:lnTo>
                    <a:pt x="102" y="0"/>
                  </a:lnTo>
                  <a:lnTo>
                    <a:pt x="96" y="0"/>
                  </a:lnTo>
                  <a:lnTo>
                    <a:pt x="92" y="2"/>
                  </a:lnTo>
                  <a:lnTo>
                    <a:pt x="90" y="2"/>
                  </a:lnTo>
                  <a:lnTo>
                    <a:pt x="84" y="4"/>
                  </a:lnTo>
                  <a:lnTo>
                    <a:pt x="80" y="4"/>
                  </a:lnTo>
                  <a:lnTo>
                    <a:pt x="80" y="0"/>
                  </a:lnTo>
                  <a:lnTo>
                    <a:pt x="78" y="0"/>
                  </a:lnTo>
                  <a:lnTo>
                    <a:pt x="76" y="2"/>
                  </a:lnTo>
                  <a:lnTo>
                    <a:pt x="74" y="2"/>
                  </a:lnTo>
                  <a:lnTo>
                    <a:pt x="74" y="4"/>
                  </a:lnTo>
                  <a:lnTo>
                    <a:pt x="76" y="6"/>
                  </a:lnTo>
                  <a:lnTo>
                    <a:pt x="76" y="8"/>
                  </a:lnTo>
                  <a:lnTo>
                    <a:pt x="78" y="8"/>
                  </a:lnTo>
                  <a:lnTo>
                    <a:pt x="86" y="12"/>
                  </a:lnTo>
                  <a:lnTo>
                    <a:pt x="96" y="12"/>
                  </a:lnTo>
                  <a:lnTo>
                    <a:pt x="98" y="14"/>
                  </a:lnTo>
                  <a:lnTo>
                    <a:pt x="100" y="14"/>
                  </a:lnTo>
                  <a:lnTo>
                    <a:pt x="102" y="14"/>
                  </a:lnTo>
                  <a:lnTo>
                    <a:pt x="104" y="16"/>
                  </a:lnTo>
                  <a:lnTo>
                    <a:pt x="112" y="16"/>
                  </a:lnTo>
                  <a:lnTo>
                    <a:pt x="114" y="14"/>
                  </a:lnTo>
                  <a:lnTo>
                    <a:pt x="118" y="14"/>
                  </a:lnTo>
                  <a:lnTo>
                    <a:pt x="120" y="14"/>
                  </a:lnTo>
                  <a:lnTo>
                    <a:pt x="122" y="14"/>
                  </a:lnTo>
                  <a:lnTo>
                    <a:pt x="126" y="16"/>
                  </a:lnTo>
                  <a:lnTo>
                    <a:pt x="130" y="18"/>
                  </a:lnTo>
                  <a:lnTo>
                    <a:pt x="132" y="18"/>
                  </a:lnTo>
                  <a:lnTo>
                    <a:pt x="136" y="20"/>
                  </a:lnTo>
                  <a:lnTo>
                    <a:pt x="138" y="20"/>
                  </a:lnTo>
                  <a:lnTo>
                    <a:pt x="140" y="18"/>
                  </a:lnTo>
                  <a:lnTo>
                    <a:pt x="142" y="18"/>
                  </a:lnTo>
                  <a:lnTo>
                    <a:pt x="142" y="16"/>
                  </a:lnTo>
                  <a:lnTo>
                    <a:pt x="158" y="16"/>
                  </a:lnTo>
                  <a:lnTo>
                    <a:pt x="158" y="12"/>
                  </a:lnTo>
                  <a:lnTo>
                    <a:pt x="158" y="10"/>
                  </a:lnTo>
                  <a:lnTo>
                    <a:pt x="164" y="10"/>
                  </a:lnTo>
                  <a:lnTo>
                    <a:pt x="166" y="10"/>
                  </a:lnTo>
                  <a:lnTo>
                    <a:pt x="168" y="8"/>
                  </a:lnTo>
                  <a:lnTo>
                    <a:pt x="170" y="6"/>
                  </a:lnTo>
                  <a:lnTo>
                    <a:pt x="170" y="2"/>
                  </a:lnTo>
                  <a:lnTo>
                    <a:pt x="168" y="2"/>
                  </a:lnTo>
                  <a:close/>
                  <a:moveTo>
                    <a:pt x="144" y="34"/>
                  </a:moveTo>
                  <a:lnTo>
                    <a:pt x="134" y="34"/>
                  </a:lnTo>
                  <a:lnTo>
                    <a:pt x="134" y="30"/>
                  </a:lnTo>
                  <a:lnTo>
                    <a:pt x="132" y="28"/>
                  </a:lnTo>
                  <a:lnTo>
                    <a:pt x="128" y="28"/>
                  </a:lnTo>
                  <a:lnTo>
                    <a:pt x="126" y="28"/>
                  </a:lnTo>
                  <a:lnTo>
                    <a:pt x="120" y="28"/>
                  </a:lnTo>
                  <a:lnTo>
                    <a:pt x="120" y="24"/>
                  </a:lnTo>
                  <a:lnTo>
                    <a:pt x="114" y="24"/>
                  </a:lnTo>
                  <a:lnTo>
                    <a:pt x="114" y="22"/>
                  </a:lnTo>
                  <a:lnTo>
                    <a:pt x="114" y="20"/>
                  </a:lnTo>
                  <a:lnTo>
                    <a:pt x="96" y="20"/>
                  </a:lnTo>
                  <a:lnTo>
                    <a:pt x="96" y="18"/>
                  </a:lnTo>
                  <a:lnTo>
                    <a:pt x="94" y="18"/>
                  </a:lnTo>
                  <a:lnTo>
                    <a:pt x="86" y="18"/>
                  </a:lnTo>
                  <a:lnTo>
                    <a:pt x="86" y="16"/>
                  </a:lnTo>
                  <a:lnTo>
                    <a:pt x="84" y="16"/>
                  </a:lnTo>
                  <a:lnTo>
                    <a:pt x="84" y="14"/>
                  </a:lnTo>
                  <a:lnTo>
                    <a:pt x="82" y="12"/>
                  </a:lnTo>
                  <a:lnTo>
                    <a:pt x="80" y="12"/>
                  </a:lnTo>
                  <a:lnTo>
                    <a:pt x="78" y="10"/>
                  </a:lnTo>
                  <a:lnTo>
                    <a:pt x="72" y="10"/>
                  </a:lnTo>
                  <a:lnTo>
                    <a:pt x="72" y="12"/>
                  </a:lnTo>
                  <a:lnTo>
                    <a:pt x="72" y="10"/>
                  </a:lnTo>
                  <a:lnTo>
                    <a:pt x="72" y="8"/>
                  </a:lnTo>
                  <a:lnTo>
                    <a:pt x="72" y="6"/>
                  </a:lnTo>
                  <a:lnTo>
                    <a:pt x="68" y="6"/>
                  </a:lnTo>
                  <a:lnTo>
                    <a:pt x="66" y="6"/>
                  </a:lnTo>
                  <a:lnTo>
                    <a:pt x="54" y="6"/>
                  </a:lnTo>
                  <a:lnTo>
                    <a:pt x="52" y="6"/>
                  </a:lnTo>
                  <a:lnTo>
                    <a:pt x="50" y="8"/>
                  </a:lnTo>
                  <a:lnTo>
                    <a:pt x="50" y="10"/>
                  </a:lnTo>
                  <a:lnTo>
                    <a:pt x="52" y="12"/>
                  </a:lnTo>
                  <a:lnTo>
                    <a:pt x="54" y="14"/>
                  </a:lnTo>
                  <a:lnTo>
                    <a:pt x="52" y="14"/>
                  </a:lnTo>
                  <a:lnTo>
                    <a:pt x="48" y="12"/>
                  </a:lnTo>
                  <a:lnTo>
                    <a:pt x="46" y="10"/>
                  </a:lnTo>
                  <a:lnTo>
                    <a:pt x="44" y="8"/>
                  </a:lnTo>
                  <a:lnTo>
                    <a:pt x="42" y="8"/>
                  </a:lnTo>
                  <a:lnTo>
                    <a:pt x="40" y="8"/>
                  </a:lnTo>
                  <a:lnTo>
                    <a:pt x="38" y="8"/>
                  </a:lnTo>
                  <a:lnTo>
                    <a:pt x="36" y="10"/>
                  </a:lnTo>
                  <a:lnTo>
                    <a:pt x="34" y="12"/>
                  </a:lnTo>
                  <a:lnTo>
                    <a:pt x="34" y="14"/>
                  </a:lnTo>
                  <a:lnTo>
                    <a:pt x="30" y="14"/>
                  </a:lnTo>
                  <a:lnTo>
                    <a:pt x="26" y="12"/>
                  </a:lnTo>
                  <a:lnTo>
                    <a:pt x="24" y="12"/>
                  </a:lnTo>
                  <a:lnTo>
                    <a:pt x="24" y="10"/>
                  </a:lnTo>
                  <a:lnTo>
                    <a:pt x="24" y="8"/>
                  </a:lnTo>
                  <a:lnTo>
                    <a:pt x="26" y="8"/>
                  </a:lnTo>
                  <a:lnTo>
                    <a:pt x="28" y="6"/>
                  </a:lnTo>
                  <a:lnTo>
                    <a:pt x="22" y="6"/>
                  </a:lnTo>
                  <a:lnTo>
                    <a:pt x="22" y="8"/>
                  </a:lnTo>
                  <a:lnTo>
                    <a:pt x="16" y="8"/>
                  </a:lnTo>
                  <a:lnTo>
                    <a:pt x="14" y="8"/>
                  </a:lnTo>
                  <a:lnTo>
                    <a:pt x="14" y="10"/>
                  </a:lnTo>
                  <a:lnTo>
                    <a:pt x="12" y="10"/>
                  </a:lnTo>
                  <a:lnTo>
                    <a:pt x="10" y="8"/>
                  </a:lnTo>
                  <a:lnTo>
                    <a:pt x="10" y="6"/>
                  </a:lnTo>
                  <a:lnTo>
                    <a:pt x="8" y="6"/>
                  </a:lnTo>
                  <a:lnTo>
                    <a:pt x="8" y="8"/>
                  </a:lnTo>
                  <a:lnTo>
                    <a:pt x="6" y="8"/>
                  </a:lnTo>
                  <a:lnTo>
                    <a:pt x="2" y="10"/>
                  </a:lnTo>
                  <a:lnTo>
                    <a:pt x="0" y="10"/>
                  </a:lnTo>
                  <a:lnTo>
                    <a:pt x="0" y="12"/>
                  </a:lnTo>
                  <a:lnTo>
                    <a:pt x="0" y="14"/>
                  </a:lnTo>
                  <a:lnTo>
                    <a:pt x="0" y="16"/>
                  </a:lnTo>
                  <a:lnTo>
                    <a:pt x="2" y="16"/>
                  </a:lnTo>
                  <a:lnTo>
                    <a:pt x="6" y="18"/>
                  </a:lnTo>
                  <a:lnTo>
                    <a:pt x="10" y="18"/>
                  </a:lnTo>
                  <a:lnTo>
                    <a:pt x="10" y="20"/>
                  </a:lnTo>
                  <a:lnTo>
                    <a:pt x="8" y="20"/>
                  </a:lnTo>
                  <a:lnTo>
                    <a:pt x="6" y="22"/>
                  </a:lnTo>
                  <a:lnTo>
                    <a:pt x="4" y="22"/>
                  </a:lnTo>
                  <a:lnTo>
                    <a:pt x="6" y="22"/>
                  </a:lnTo>
                  <a:lnTo>
                    <a:pt x="8" y="24"/>
                  </a:lnTo>
                  <a:lnTo>
                    <a:pt x="10" y="24"/>
                  </a:lnTo>
                  <a:lnTo>
                    <a:pt x="12" y="26"/>
                  </a:lnTo>
                  <a:lnTo>
                    <a:pt x="14" y="26"/>
                  </a:lnTo>
                  <a:lnTo>
                    <a:pt x="16" y="26"/>
                  </a:lnTo>
                  <a:lnTo>
                    <a:pt x="16" y="28"/>
                  </a:lnTo>
                  <a:lnTo>
                    <a:pt x="18" y="28"/>
                  </a:lnTo>
                  <a:lnTo>
                    <a:pt x="22" y="30"/>
                  </a:lnTo>
                  <a:lnTo>
                    <a:pt x="24" y="32"/>
                  </a:lnTo>
                  <a:lnTo>
                    <a:pt x="26" y="32"/>
                  </a:lnTo>
                  <a:lnTo>
                    <a:pt x="28" y="30"/>
                  </a:lnTo>
                  <a:lnTo>
                    <a:pt x="30" y="30"/>
                  </a:lnTo>
                  <a:lnTo>
                    <a:pt x="30" y="28"/>
                  </a:lnTo>
                  <a:lnTo>
                    <a:pt x="32" y="28"/>
                  </a:lnTo>
                  <a:lnTo>
                    <a:pt x="32" y="26"/>
                  </a:lnTo>
                  <a:lnTo>
                    <a:pt x="34" y="24"/>
                  </a:lnTo>
                  <a:lnTo>
                    <a:pt x="36" y="24"/>
                  </a:lnTo>
                  <a:lnTo>
                    <a:pt x="40" y="24"/>
                  </a:lnTo>
                  <a:lnTo>
                    <a:pt x="44" y="24"/>
                  </a:lnTo>
                  <a:lnTo>
                    <a:pt x="46" y="24"/>
                  </a:lnTo>
                  <a:lnTo>
                    <a:pt x="48" y="26"/>
                  </a:lnTo>
                  <a:lnTo>
                    <a:pt x="50" y="26"/>
                  </a:lnTo>
                  <a:lnTo>
                    <a:pt x="50" y="28"/>
                  </a:lnTo>
                  <a:lnTo>
                    <a:pt x="52" y="28"/>
                  </a:lnTo>
                  <a:lnTo>
                    <a:pt x="48" y="28"/>
                  </a:lnTo>
                  <a:lnTo>
                    <a:pt x="48" y="30"/>
                  </a:lnTo>
                  <a:lnTo>
                    <a:pt x="46" y="30"/>
                  </a:lnTo>
                  <a:lnTo>
                    <a:pt x="44" y="30"/>
                  </a:lnTo>
                  <a:lnTo>
                    <a:pt x="38" y="32"/>
                  </a:lnTo>
                  <a:lnTo>
                    <a:pt x="36" y="32"/>
                  </a:lnTo>
                  <a:lnTo>
                    <a:pt x="34" y="34"/>
                  </a:lnTo>
                  <a:lnTo>
                    <a:pt x="32" y="34"/>
                  </a:lnTo>
                  <a:lnTo>
                    <a:pt x="32" y="36"/>
                  </a:lnTo>
                  <a:lnTo>
                    <a:pt x="42" y="36"/>
                  </a:lnTo>
                  <a:lnTo>
                    <a:pt x="44" y="38"/>
                  </a:lnTo>
                  <a:lnTo>
                    <a:pt x="48" y="38"/>
                  </a:lnTo>
                  <a:lnTo>
                    <a:pt x="46" y="38"/>
                  </a:lnTo>
                  <a:lnTo>
                    <a:pt x="44" y="40"/>
                  </a:lnTo>
                  <a:lnTo>
                    <a:pt x="42" y="40"/>
                  </a:lnTo>
                  <a:lnTo>
                    <a:pt x="40" y="40"/>
                  </a:lnTo>
                  <a:lnTo>
                    <a:pt x="38" y="42"/>
                  </a:lnTo>
                  <a:lnTo>
                    <a:pt x="36" y="42"/>
                  </a:lnTo>
                  <a:lnTo>
                    <a:pt x="34" y="42"/>
                  </a:lnTo>
                  <a:lnTo>
                    <a:pt x="34" y="44"/>
                  </a:lnTo>
                  <a:lnTo>
                    <a:pt x="36" y="44"/>
                  </a:lnTo>
                  <a:lnTo>
                    <a:pt x="38" y="44"/>
                  </a:lnTo>
                  <a:lnTo>
                    <a:pt x="40" y="44"/>
                  </a:lnTo>
                  <a:lnTo>
                    <a:pt x="44" y="46"/>
                  </a:lnTo>
                  <a:lnTo>
                    <a:pt x="46" y="46"/>
                  </a:lnTo>
                  <a:lnTo>
                    <a:pt x="48" y="48"/>
                  </a:lnTo>
                  <a:lnTo>
                    <a:pt x="50" y="48"/>
                  </a:lnTo>
                  <a:lnTo>
                    <a:pt x="52" y="50"/>
                  </a:lnTo>
                  <a:lnTo>
                    <a:pt x="56" y="50"/>
                  </a:lnTo>
                  <a:lnTo>
                    <a:pt x="58" y="50"/>
                  </a:lnTo>
                  <a:lnTo>
                    <a:pt x="62" y="52"/>
                  </a:lnTo>
                  <a:lnTo>
                    <a:pt x="66" y="50"/>
                  </a:lnTo>
                  <a:lnTo>
                    <a:pt x="68" y="50"/>
                  </a:lnTo>
                  <a:lnTo>
                    <a:pt x="70" y="50"/>
                  </a:lnTo>
                  <a:lnTo>
                    <a:pt x="70" y="48"/>
                  </a:lnTo>
                  <a:lnTo>
                    <a:pt x="70" y="46"/>
                  </a:lnTo>
                  <a:lnTo>
                    <a:pt x="70" y="44"/>
                  </a:lnTo>
                  <a:lnTo>
                    <a:pt x="68" y="42"/>
                  </a:lnTo>
                  <a:lnTo>
                    <a:pt x="68" y="40"/>
                  </a:lnTo>
                  <a:lnTo>
                    <a:pt x="70" y="40"/>
                  </a:lnTo>
                  <a:lnTo>
                    <a:pt x="72" y="40"/>
                  </a:lnTo>
                  <a:lnTo>
                    <a:pt x="78" y="40"/>
                  </a:lnTo>
                  <a:lnTo>
                    <a:pt x="78" y="34"/>
                  </a:lnTo>
                  <a:lnTo>
                    <a:pt x="80" y="34"/>
                  </a:lnTo>
                  <a:lnTo>
                    <a:pt x="82" y="32"/>
                  </a:lnTo>
                  <a:lnTo>
                    <a:pt x="86" y="32"/>
                  </a:lnTo>
                  <a:lnTo>
                    <a:pt x="86" y="30"/>
                  </a:lnTo>
                  <a:lnTo>
                    <a:pt x="88" y="28"/>
                  </a:lnTo>
                  <a:lnTo>
                    <a:pt x="88" y="26"/>
                  </a:lnTo>
                  <a:lnTo>
                    <a:pt x="88" y="24"/>
                  </a:lnTo>
                  <a:lnTo>
                    <a:pt x="90" y="26"/>
                  </a:lnTo>
                  <a:lnTo>
                    <a:pt x="92" y="26"/>
                  </a:lnTo>
                  <a:lnTo>
                    <a:pt x="94" y="28"/>
                  </a:lnTo>
                  <a:lnTo>
                    <a:pt x="96" y="26"/>
                  </a:lnTo>
                  <a:lnTo>
                    <a:pt x="96" y="24"/>
                  </a:lnTo>
                  <a:lnTo>
                    <a:pt x="98" y="24"/>
                  </a:lnTo>
                  <a:lnTo>
                    <a:pt x="100" y="24"/>
                  </a:lnTo>
                  <a:lnTo>
                    <a:pt x="100" y="26"/>
                  </a:lnTo>
                  <a:lnTo>
                    <a:pt x="102" y="26"/>
                  </a:lnTo>
                  <a:lnTo>
                    <a:pt x="102" y="28"/>
                  </a:lnTo>
                  <a:lnTo>
                    <a:pt x="104" y="28"/>
                  </a:lnTo>
                  <a:lnTo>
                    <a:pt x="106" y="30"/>
                  </a:lnTo>
                  <a:lnTo>
                    <a:pt x="110" y="30"/>
                  </a:lnTo>
                  <a:lnTo>
                    <a:pt x="110" y="32"/>
                  </a:lnTo>
                  <a:lnTo>
                    <a:pt x="112" y="32"/>
                  </a:lnTo>
                  <a:lnTo>
                    <a:pt x="112" y="38"/>
                  </a:lnTo>
                  <a:lnTo>
                    <a:pt x="110" y="40"/>
                  </a:lnTo>
                  <a:lnTo>
                    <a:pt x="108" y="42"/>
                  </a:lnTo>
                  <a:lnTo>
                    <a:pt x="114" y="42"/>
                  </a:lnTo>
                  <a:lnTo>
                    <a:pt x="116" y="42"/>
                  </a:lnTo>
                  <a:lnTo>
                    <a:pt x="120" y="42"/>
                  </a:lnTo>
                  <a:lnTo>
                    <a:pt x="122" y="42"/>
                  </a:lnTo>
                  <a:lnTo>
                    <a:pt x="122" y="44"/>
                  </a:lnTo>
                  <a:lnTo>
                    <a:pt x="124" y="44"/>
                  </a:lnTo>
                  <a:lnTo>
                    <a:pt x="126" y="44"/>
                  </a:lnTo>
                  <a:lnTo>
                    <a:pt x="128" y="46"/>
                  </a:lnTo>
                  <a:lnTo>
                    <a:pt x="128" y="44"/>
                  </a:lnTo>
                  <a:lnTo>
                    <a:pt x="130" y="44"/>
                  </a:lnTo>
                  <a:lnTo>
                    <a:pt x="134" y="42"/>
                  </a:lnTo>
                  <a:lnTo>
                    <a:pt x="138" y="42"/>
                  </a:lnTo>
                  <a:lnTo>
                    <a:pt x="142" y="40"/>
                  </a:lnTo>
                  <a:lnTo>
                    <a:pt x="144" y="38"/>
                  </a:lnTo>
                  <a:lnTo>
                    <a:pt x="146" y="38"/>
                  </a:lnTo>
                  <a:lnTo>
                    <a:pt x="148" y="36"/>
                  </a:lnTo>
                  <a:lnTo>
                    <a:pt x="148" y="34"/>
                  </a:lnTo>
                  <a:lnTo>
                    <a:pt x="146" y="34"/>
                  </a:lnTo>
                  <a:lnTo>
                    <a:pt x="144" y="34"/>
                  </a:lnTo>
                  <a:close/>
                </a:path>
              </a:pathLst>
            </a:custGeom>
            <a:grpFill/>
            <a:ln w="3175">
              <a:solidFill>
                <a:schemeClr val="bg1"/>
              </a:solidFill>
              <a:round/>
              <a:headEnd/>
              <a:tailEnd/>
            </a:ln>
          </p:spPr>
          <p:txBody>
            <a:bodyPr/>
            <a:lstStyle/>
            <a:p>
              <a:endParaRPr lang="en-US" dirty="0"/>
            </a:p>
          </p:txBody>
        </p:sp>
        <p:sp>
          <p:nvSpPr>
            <p:cNvPr id="797" name="Freeform 118"/>
            <p:cNvSpPr>
              <a:spLocks noChangeAspect="1" noEditPoints="1"/>
            </p:cNvSpPr>
            <p:nvPr/>
          </p:nvSpPr>
          <p:spPr bwMode="auto">
            <a:xfrm>
              <a:off x="3081" y="986"/>
              <a:ext cx="2068" cy="633"/>
            </a:xfrm>
            <a:custGeom>
              <a:avLst/>
              <a:gdLst/>
              <a:ahLst/>
              <a:cxnLst>
                <a:cxn ang="0">
                  <a:pos x="1914" y="142"/>
                </a:cxn>
                <a:cxn ang="0">
                  <a:pos x="1698" y="124"/>
                </a:cxn>
                <a:cxn ang="0">
                  <a:pos x="1480" y="102"/>
                </a:cxn>
                <a:cxn ang="0">
                  <a:pos x="1388" y="78"/>
                </a:cxn>
                <a:cxn ang="0">
                  <a:pos x="1266" y="94"/>
                </a:cxn>
                <a:cxn ang="0">
                  <a:pos x="1174" y="74"/>
                </a:cxn>
                <a:cxn ang="0">
                  <a:pos x="1058" y="66"/>
                </a:cxn>
                <a:cxn ang="0">
                  <a:pos x="896" y="72"/>
                </a:cxn>
                <a:cxn ang="0">
                  <a:pos x="898" y="14"/>
                </a:cxn>
                <a:cxn ang="0">
                  <a:pos x="758" y="24"/>
                </a:cxn>
                <a:cxn ang="0">
                  <a:pos x="610" y="60"/>
                </a:cxn>
                <a:cxn ang="0">
                  <a:pos x="564" y="92"/>
                </a:cxn>
                <a:cxn ang="0">
                  <a:pos x="548" y="104"/>
                </a:cxn>
                <a:cxn ang="0">
                  <a:pos x="570" y="140"/>
                </a:cxn>
                <a:cxn ang="0">
                  <a:pos x="538" y="134"/>
                </a:cxn>
                <a:cxn ang="0">
                  <a:pos x="460" y="104"/>
                </a:cxn>
                <a:cxn ang="0">
                  <a:pos x="424" y="120"/>
                </a:cxn>
                <a:cxn ang="0">
                  <a:pos x="312" y="140"/>
                </a:cxn>
                <a:cxn ang="0">
                  <a:pos x="220" y="144"/>
                </a:cxn>
                <a:cxn ang="0">
                  <a:pos x="154" y="194"/>
                </a:cxn>
                <a:cxn ang="0">
                  <a:pos x="104" y="210"/>
                </a:cxn>
                <a:cxn ang="0">
                  <a:pos x="162" y="172"/>
                </a:cxn>
                <a:cxn ang="0">
                  <a:pos x="10" y="130"/>
                </a:cxn>
                <a:cxn ang="0">
                  <a:pos x="32" y="202"/>
                </a:cxn>
                <a:cxn ang="0">
                  <a:pos x="40" y="280"/>
                </a:cxn>
                <a:cxn ang="0">
                  <a:pos x="44" y="358"/>
                </a:cxn>
                <a:cxn ang="0">
                  <a:pos x="82" y="418"/>
                </a:cxn>
                <a:cxn ang="0">
                  <a:pos x="184" y="464"/>
                </a:cxn>
                <a:cxn ang="0">
                  <a:pos x="198" y="528"/>
                </a:cxn>
                <a:cxn ang="0">
                  <a:pos x="238" y="586"/>
                </a:cxn>
                <a:cxn ang="0">
                  <a:pos x="368" y="618"/>
                </a:cxn>
                <a:cxn ang="0">
                  <a:pos x="354" y="530"/>
                </a:cxn>
                <a:cxn ang="0">
                  <a:pos x="340" y="456"/>
                </a:cxn>
                <a:cxn ang="0">
                  <a:pos x="444" y="454"/>
                </a:cxn>
                <a:cxn ang="0">
                  <a:pos x="506" y="410"/>
                </a:cxn>
                <a:cxn ang="0">
                  <a:pos x="640" y="378"/>
                </a:cxn>
                <a:cxn ang="0">
                  <a:pos x="722" y="386"/>
                </a:cxn>
                <a:cxn ang="0">
                  <a:pos x="848" y="450"/>
                </a:cxn>
                <a:cxn ang="0">
                  <a:pos x="960" y="458"/>
                </a:cxn>
                <a:cxn ang="0">
                  <a:pos x="1056" y="446"/>
                </a:cxn>
                <a:cxn ang="0">
                  <a:pos x="1216" y="470"/>
                </a:cxn>
                <a:cxn ang="0">
                  <a:pos x="1360" y="472"/>
                </a:cxn>
                <a:cxn ang="0">
                  <a:pos x="1408" y="402"/>
                </a:cxn>
                <a:cxn ang="0">
                  <a:pos x="1532" y="480"/>
                </a:cxn>
                <a:cxn ang="0">
                  <a:pos x="1638" y="528"/>
                </a:cxn>
                <a:cxn ang="0">
                  <a:pos x="1646" y="592"/>
                </a:cxn>
                <a:cxn ang="0">
                  <a:pos x="1706" y="492"/>
                </a:cxn>
                <a:cxn ang="0">
                  <a:pos x="1656" y="404"/>
                </a:cxn>
                <a:cxn ang="0">
                  <a:pos x="1556" y="380"/>
                </a:cxn>
                <a:cxn ang="0">
                  <a:pos x="1586" y="294"/>
                </a:cxn>
                <a:cxn ang="0">
                  <a:pos x="1702" y="300"/>
                </a:cxn>
                <a:cxn ang="0">
                  <a:pos x="1732" y="256"/>
                </a:cxn>
                <a:cxn ang="0">
                  <a:pos x="1796" y="244"/>
                </a:cxn>
                <a:cxn ang="0">
                  <a:pos x="1808" y="328"/>
                </a:cxn>
                <a:cxn ang="0">
                  <a:pos x="1920" y="444"/>
                </a:cxn>
                <a:cxn ang="0">
                  <a:pos x="1908" y="358"/>
                </a:cxn>
                <a:cxn ang="0">
                  <a:pos x="1862" y="284"/>
                </a:cxn>
                <a:cxn ang="0">
                  <a:pos x="1948" y="262"/>
                </a:cxn>
                <a:cxn ang="0">
                  <a:pos x="1964" y="214"/>
                </a:cxn>
                <a:cxn ang="0">
                  <a:pos x="1938" y="180"/>
                </a:cxn>
                <a:cxn ang="0">
                  <a:pos x="2050" y="192"/>
                </a:cxn>
                <a:cxn ang="0">
                  <a:pos x="1174" y="418"/>
                </a:cxn>
                <a:cxn ang="0">
                  <a:pos x="1170" y="400"/>
                </a:cxn>
              </a:cxnLst>
              <a:rect l="0" t="0" r="r" b="b"/>
              <a:pathLst>
                <a:path w="2066" h="632">
                  <a:moveTo>
                    <a:pt x="2064" y="180"/>
                  </a:moveTo>
                  <a:lnTo>
                    <a:pt x="2062" y="178"/>
                  </a:lnTo>
                  <a:lnTo>
                    <a:pt x="2060" y="176"/>
                  </a:lnTo>
                  <a:lnTo>
                    <a:pt x="2058" y="176"/>
                  </a:lnTo>
                  <a:lnTo>
                    <a:pt x="2056" y="176"/>
                  </a:lnTo>
                  <a:lnTo>
                    <a:pt x="2054" y="174"/>
                  </a:lnTo>
                  <a:lnTo>
                    <a:pt x="2052" y="174"/>
                  </a:lnTo>
                  <a:lnTo>
                    <a:pt x="2050" y="174"/>
                  </a:lnTo>
                  <a:lnTo>
                    <a:pt x="2048" y="172"/>
                  </a:lnTo>
                  <a:lnTo>
                    <a:pt x="2046" y="172"/>
                  </a:lnTo>
                  <a:lnTo>
                    <a:pt x="2044" y="172"/>
                  </a:lnTo>
                  <a:lnTo>
                    <a:pt x="2042" y="172"/>
                  </a:lnTo>
                  <a:lnTo>
                    <a:pt x="2042" y="170"/>
                  </a:lnTo>
                  <a:lnTo>
                    <a:pt x="2030" y="170"/>
                  </a:lnTo>
                  <a:lnTo>
                    <a:pt x="2028" y="170"/>
                  </a:lnTo>
                  <a:lnTo>
                    <a:pt x="2026" y="168"/>
                  </a:lnTo>
                  <a:lnTo>
                    <a:pt x="2024" y="168"/>
                  </a:lnTo>
                  <a:lnTo>
                    <a:pt x="2024" y="166"/>
                  </a:lnTo>
                  <a:lnTo>
                    <a:pt x="2002" y="166"/>
                  </a:lnTo>
                  <a:lnTo>
                    <a:pt x="1998" y="164"/>
                  </a:lnTo>
                  <a:lnTo>
                    <a:pt x="1996" y="164"/>
                  </a:lnTo>
                  <a:lnTo>
                    <a:pt x="1994" y="162"/>
                  </a:lnTo>
                  <a:lnTo>
                    <a:pt x="1992" y="162"/>
                  </a:lnTo>
                  <a:lnTo>
                    <a:pt x="1982" y="162"/>
                  </a:lnTo>
                  <a:lnTo>
                    <a:pt x="1986" y="164"/>
                  </a:lnTo>
                  <a:lnTo>
                    <a:pt x="1990" y="166"/>
                  </a:lnTo>
                  <a:lnTo>
                    <a:pt x="1994" y="168"/>
                  </a:lnTo>
                  <a:lnTo>
                    <a:pt x="1994" y="170"/>
                  </a:lnTo>
                  <a:lnTo>
                    <a:pt x="1996" y="170"/>
                  </a:lnTo>
                  <a:lnTo>
                    <a:pt x="1998" y="172"/>
                  </a:lnTo>
                  <a:lnTo>
                    <a:pt x="2000" y="172"/>
                  </a:lnTo>
                  <a:lnTo>
                    <a:pt x="2004" y="174"/>
                  </a:lnTo>
                  <a:lnTo>
                    <a:pt x="2006" y="174"/>
                  </a:lnTo>
                  <a:lnTo>
                    <a:pt x="2006" y="176"/>
                  </a:lnTo>
                  <a:lnTo>
                    <a:pt x="2004" y="176"/>
                  </a:lnTo>
                  <a:lnTo>
                    <a:pt x="2000" y="178"/>
                  </a:lnTo>
                  <a:lnTo>
                    <a:pt x="1998" y="176"/>
                  </a:lnTo>
                  <a:lnTo>
                    <a:pt x="1994" y="176"/>
                  </a:lnTo>
                  <a:lnTo>
                    <a:pt x="1992" y="176"/>
                  </a:lnTo>
                  <a:lnTo>
                    <a:pt x="1990" y="174"/>
                  </a:lnTo>
                  <a:lnTo>
                    <a:pt x="1988" y="172"/>
                  </a:lnTo>
                  <a:lnTo>
                    <a:pt x="1986" y="172"/>
                  </a:lnTo>
                  <a:lnTo>
                    <a:pt x="1986" y="170"/>
                  </a:lnTo>
                  <a:lnTo>
                    <a:pt x="1984" y="166"/>
                  </a:lnTo>
                  <a:lnTo>
                    <a:pt x="1982" y="166"/>
                  </a:lnTo>
                  <a:lnTo>
                    <a:pt x="1982" y="164"/>
                  </a:lnTo>
                  <a:lnTo>
                    <a:pt x="1980" y="164"/>
                  </a:lnTo>
                  <a:lnTo>
                    <a:pt x="1978" y="162"/>
                  </a:lnTo>
                  <a:lnTo>
                    <a:pt x="1974" y="160"/>
                  </a:lnTo>
                  <a:lnTo>
                    <a:pt x="1972" y="160"/>
                  </a:lnTo>
                  <a:lnTo>
                    <a:pt x="1968" y="158"/>
                  </a:lnTo>
                  <a:lnTo>
                    <a:pt x="1966" y="156"/>
                  </a:lnTo>
                  <a:lnTo>
                    <a:pt x="1962" y="156"/>
                  </a:lnTo>
                  <a:lnTo>
                    <a:pt x="1958" y="154"/>
                  </a:lnTo>
                  <a:lnTo>
                    <a:pt x="1954" y="152"/>
                  </a:lnTo>
                  <a:lnTo>
                    <a:pt x="1950" y="150"/>
                  </a:lnTo>
                  <a:lnTo>
                    <a:pt x="1944" y="150"/>
                  </a:lnTo>
                  <a:lnTo>
                    <a:pt x="1940" y="148"/>
                  </a:lnTo>
                  <a:lnTo>
                    <a:pt x="1934" y="148"/>
                  </a:lnTo>
                  <a:lnTo>
                    <a:pt x="1930" y="146"/>
                  </a:lnTo>
                  <a:lnTo>
                    <a:pt x="1926" y="144"/>
                  </a:lnTo>
                  <a:lnTo>
                    <a:pt x="1924" y="144"/>
                  </a:lnTo>
                  <a:lnTo>
                    <a:pt x="1920" y="144"/>
                  </a:lnTo>
                  <a:lnTo>
                    <a:pt x="1914" y="142"/>
                  </a:lnTo>
                  <a:lnTo>
                    <a:pt x="1910" y="142"/>
                  </a:lnTo>
                  <a:lnTo>
                    <a:pt x="1906" y="142"/>
                  </a:lnTo>
                  <a:lnTo>
                    <a:pt x="1894" y="140"/>
                  </a:lnTo>
                  <a:lnTo>
                    <a:pt x="1884" y="136"/>
                  </a:lnTo>
                  <a:lnTo>
                    <a:pt x="1872" y="134"/>
                  </a:lnTo>
                  <a:lnTo>
                    <a:pt x="1862" y="132"/>
                  </a:lnTo>
                  <a:lnTo>
                    <a:pt x="1858" y="130"/>
                  </a:lnTo>
                  <a:lnTo>
                    <a:pt x="1852" y="130"/>
                  </a:lnTo>
                  <a:lnTo>
                    <a:pt x="1848" y="128"/>
                  </a:lnTo>
                  <a:lnTo>
                    <a:pt x="1844" y="128"/>
                  </a:lnTo>
                  <a:lnTo>
                    <a:pt x="1828" y="126"/>
                  </a:lnTo>
                  <a:lnTo>
                    <a:pt x="1822" y="124"/>
                  </a:lnTo>
                  <a:lnTo>
                    <a:pt x="1814" y="122"/>
                  </a:lnTo>
                  <a:lnTo>
                    <a:pt x="1812" y="122"/>
                  </a:lnTo>
                  <a:lnTo>
                    <a:pt x="1810" y="122"/>
                  </a:lnTo>
                  <a:lnTo>
                    <a:pt x="1808" y="120"/>
                  </a:lnTo>
                  <a:lnTo>
                    <a:pt x="1804" y="120"/>
                  </a:lnTo>
                  <a:lnTo>
                    <a:pt x="1802" y="120"/>
                  </a:lnTo>
                  <a:lnTo>
                    <a:pt x="1760" y="120"/>
                  </a:lnTo>
                  <a:lnTo>
                    <a:pt x="1758" y="118"/>
                  </a:lnTo>
                  <a:lnTo>
                    <a:pt x="1756" y="116"/>
                  </a:lnTo>
                  <a:lnTo>
                    <a:pt x="1752" y="116"/>
                  </a:lnTo>
                  <a:lnTo>
                    <a:pt x="1748" y="116"/>
                  </a:lnTo>
                  <a:lnTo>
                    <a:pt x="1746" y="116"/>
                  </a:lnTo>
                  <a:lnTo>
                    <a:pt x="1746" y="118"/>
                  </a:lnTo>
                  <a:lnTo>
                    <a:pt x="1744" y="118"/>
                  </a:lnTo>
                  <a:lnTo>
                    <a:pt x="1742" y="116"/>
                  </a:lnTo>
                  <a:lnTo>
                    <a:pt x="1742" y="114"/>
                  </a:lnTo>
                  <a:lnTo>
                    <a:pt x="1740" y="114"/>
                  </a:lnTo>
                  <a:lnTo>
                    <a:pt x="1740" y="112"/>
                  </a:lnTo>
                  <a:lnTo>
                    <a:pt x="1728" y="112"/>
                  </a:lnTo>
                  <a:lnTo>
                    <a:pt x="1730" y="114"/>
                  </a:lnTo>
                  <a:lnTo>
                    <a:pt x="1732" y="116"/>
                  </a:lnTo>
                  <a:lnTo>
                    <a:pt x="1734" y="118"/>
                  </a:lnTo>
                  <a:lnTo>
                    <a:pt x="1732" y="120"/>
                  </a:lnTo>
                  <a:lnTo>
                    <a:pt x="1732" y="122"/>
                  </a:lnTo>
                  <a:lnTo>
                    <a:pt x="1732" y="124"/>
                  </a:lnTo>
                  <a:lnTo>
                    <a:pt x="1734" y="124"/>
                  </a:lnTo>
                  <a:lnTo>
                    <a:pt x="1736" y="126"/>
                  </a:lnTo>
                  <a:lnTo>
                    <a:pt x="1740" y="126"/>
                  </a:lnTo>
                  <a:lnTo>
                    <a:pt x="1742" y="126"/>
                  </a:lnTo>
                  <a:lnTo>
                    <a:pt x="1748" y="128"/>
                  </a:lnTo>
                  <a:lnTo>
                    <a:pt x="1750" y="128"/>
                  </a:lnTo>
                  <a:lnTo>
                    <a:pt x="1752" y="130"/>
                  </a:lnTo>
                  <a:lnTo>
                    <a:pt x="1756" y="130"/>
                  </a:lnTo>
                  <a:lnTo>
                    <a:pt x="1758" y="132"/>
                  </a:lnTo>
                  <a:lnTo>
                    <a:pt x="1758" y="134"/>
                  </a:lnTo>
                  <a:lnTo>
                    <a:pt x="1754" y="136"/>
                  </a:lnTo>
                  <a:lnTo>
                    <a:pt x="1742" y="136"/>
                  </a:lnTo>
                  <a:lnTo>
                    <a:pt x="1740" y="134"/>
                  </a:lnTo>
                  <a:lnTo>
                    <a:pt x="1738" y="132"/>
                  </a:lnTo>
                  <a:lnTo>
                    <a:pt x="1736" y="130"/>
                  </a:lnTo>
                  <a:lnTo>
                    <a:pt x="1734" y="130"/>
                  </a:lnTo>
                  <a:lnTo>
                    <a:pt x="1734" y="128"/>
                  </a:lnTo>
                  <a:lnTo>
                    <a:pt x="1718" y="128"/>
                  </a:lnTo>
                  <a:lnTo>
                    <a:pt x="1716" y="126"/>
                  </a:lnTo>
                  <a:lnTo>
                    <a:pt x="1712" y="126"/>
                  </a:lnTo>
                  <a:lnTo>
                    <a:pt x="1710" y="124"/>
                  </a:lnTo>
                  <a:lnTo>
                    <a:pt x="1708" y="124"/>
                  </a:lnTo>
                  <a:lnTo>
                    <a:pt x="1706" y="122"/>
                  </a:lnTo>
                  <a:lnTo>
                    <a:pt x="1698" y="122"/>
                  </a:lnTo>
                  <a:lnTo>
                    <a:pt x="1698" y="124"/>
                  </a:lnTo>
                  <a:lnTo>
                    <a:pt x="1684" y="124"/>
                  </a:lnTo>
                  <a:lnTo>
                    <a:pt x="1684" y="122"/>
                  </a:lnTo>
                  <a:lnTo>
                    <a:pt x="1660" y="122"/>
                  </a:lnTo>
                  <a:lnTo>
                    <a:pt x="1658" y="120"/>
                  </a:lnTo>
                  <a:lnTo>
                    <a:pt x="1656" y="118"/>
                  </a:lnTo>
                  <a:lnTo>
                    <a:pt x="1654" y="120"/>
                  </a:lnTo>
                  <a:lnTo>
                    <a:pt x="1630" y="120"/>
                  </a:lnTo>
                  <a:lnTo>
                    <a:pt x="1628" y="120"/>
                  </a:lnTo>
                  <a:lnTo>
                    <a:pt x="1626" y="122"/>
                  </a:lnTo>
                  <a:lnTo>
                    <a:pt x="1628" y="124"/>
                  </a:lnTo>
                  <a:lnTo>
                    <a:pt x="1630" y="124"/>
                  </a:lnTo>
                  <a:lnTo>
                    <a:pt x="1634" y="128"/>
                  </a:lnTo>
                  <a:lnTo>
                    <a:pt x="1636" y="130"/>
                  </a:lnTo>
                  <a:lnTo>
                    <a:pt x="1636" y="132"/>
                  </a:lnTo>
                  <a:lnTo>
                    <a:pt x="1634" y="130"/>
                  </a:lnTo>
                  <a:lnTo>
                    <a:pt x="1632" y="128"/>
                  </a:lnTo>
                  <a:lnTo>
                    <a:pt x="1630" y="128"/>
                  </a:lnTo>
                  <a:lnTo>
                    <a:pt x="1628" y="126"/>
                  </a:lnTo>
                  <a:lnTo>
                    <a:pt x="1626" y="126"/>
                  </a:lnTo>
                  <a:lnTo>
                    <a:pt x="1624" y="124"/>
                  </a:lnTo>
                  <a:lnTo>
                    <a:pt x="1622" y="124"/>
                  </a:lnTo>
                  <a:lnTo>
                    <a:pt x="1620" y="122"/>
                  </a:lnTo>
                  <a:lnTo>
                    <a:pt x="1618" y="122"/>
                  </a:lnTo>
                  <a:lnTo>
                    <a:pt x="1616" y="122"/>
                  </a:lnTo>
                  <a:lnTo>
                    <a:pt x="1610" y="122"/>
                  </a:lnTo>
                  <a:lnTo>
                    <a:pt x="1606" y="120"/>
                  </a:lnTo>
                  <a:lnTo>
                    <a:pt x="1602" y="120"/>
                  </a:lnTo>
                  <a:lnTo>
                    <a:pt x="1600" y="120"/>
                  </a:lnTo>
                  <a:lnTo>
                    <a:pt x="1598" y="120"/>
                  </a:lnTo>
                  <a:lnTo>
                    <a:pt x="1598" y="118"/>
                  </a:lnTo>
                  <a:lnTo>
                    <a:pt x="1596" y="116"/>
                  </a:lnTo>
                  <a:lnTo>
                    <a:pt x="1594" y="114"/>
                  </a:lnTo>
                  <a:lnTo>
                    <a:pt x="1592" y="112"/>
                  </a:lnTo>
                  <a:lnTo>
                    <a:pt x="1590" y="110"/>
                  </a:lnTo>
                  <a:lnTo>
                    <a:pt x="1588" y="108"/>
                  </a:lnTo>
                  <a:lnTo>
                    <a:pt x="1584" y="106"/>
                  </a:lnTo>
                  <a:lnTo>
                    <a:pt x="1580" y="106"/>
                  </a:lnTo>
                  <a:lnTo>
                    <a:pt x="1572" y="102"/>
                  </a:lnTo>
                  <a:lnTo>
                    <a:pt x="1568" y="102"/>
                  </a:lnTo>
                  <a:lnTo>
                    <a:pt x="1564" y="102"/>
                  </a:lnTo>
                  <a:lnTo>
                    <a:pt x="1556" y="102"/>
                  </a:lnTo>
                  <a:lnTo>
                    <a:pt x="1552" y="102"/>
                  </a:lnTo>
                  <a:lnTo>
                    <a:pt x="1546" y="102"/>
                  </a:lnTo>
                  <a:lnTo>
                    <a:pt x="1544" y="100"/>
                  </a:lnTo>
                  <a:lnTo>
                    <a:pt x="1538" y="100"/>
                  </a:lnTo>
                  <a:lnTo>
                    <a:pt x="1536" y="100"/>
                  </a:lnTo>
                  <a:lnTo>
                    <a:pt x="1534" y="100"/>
                  </a:lnTo>
                  <a:lnTo>
                    <a:pt x="1532" y="98"/>
                  </a:lnTo>
                  <a:lnTo>
                    <a:pt x="1528" y="98"/>
                  </a:lnTo>
                  <a:lnTo>
                    <a:pt x="1510" y="98"/>
                  </a:lnTo>
                  <a:lnTo>
                    <a:pt x="1508" y="100"/>
                  </a:lnTo>
                  <a:lnTo>
                    <a:pt x="1508" y="102"/>
                  </a:lnTo>
                  <a:lnTo>
                    <a:pt x="1506" y="102"/>
                  </a:lnTo>
                  <a:lnTo>
                    <a:pt x="1504" y="102"/>
                  </a:lnTo>
                  <a:lnTo>
                    <a:pt x="1504" y="104"/>
                  </a:lnTo>
                  <a:lnTo>
                    <a:pt x="1502" y="104"/>
                  </a:lnTo>
                  <a:lnTo>
                    <a:pt x="1494" y="102"/>
                  </a:lnTo>
                  <a:lnTo>
                    <a:pt x="1490" y="102"/>
                  </a:lnTo>
                  <a:lnTo>
                    <a:pt x="1480" y="102"/>
                  </a:lnTo>
                  <a:lnTo>
                    <a:pt x="1478" y="100"/>
                  </a:lnTo>
                  <a:lnTo>
                    <a:pt x="1476" y="98"/>
                  </a:lnTo>
                  <a:lnTo>
                    <a:pt x="1474" y="98"/>
                  </a:lnTo>
                  <a:lnTo>
                    <a:pt x="1470" y="96"/>
                  </a:lnTo>
                  <a:lnTo>
                    <a:pt x="1468" y="96"/>
                  </a:lnTo>
                  <a:lnTo>
                    <a:pt x="1456" y="96"/>
                  </a:lnTo>
                  <a:lnTo>
                    <a:pt x="1456" y="94"/>
                  </a:lnTo>
                  <a:lnTo>
                    <a:pt x="1456" y="92"/>
                  </a:lnTo>
                  <a:lnTo>
                    <a:pt x="1454" y="90"/>
                  </a:lnTo>
                  <a:lnTo>
                    <a:pt x="1440" y="90"/>
                  </a:lnTo>
                  <a:lnTo>
                    <a:pt x="1438" y="90"/>
                  </a:lnTo>
                  <a:lnTo>
                    <a:pt x="1434" y="90"/>
                  </a:lnTo>
                  <a:lnTo>
                    <a:pt x="1432" y="88"/>
                  </a:lnTo>
                  <a:lnTo>
                    <a:pt x="1430" y="88"/>
                  </a:lnTo>
                  <a:lnTo>
                    <a:pt x="1432" y="88"/>
                  </a:lnTo>
                  <a:lnTo>
                    <a:pt x="1434" y="88"/>
                  </a:lnTo>
                  <a:lnTo>
                    <a:pt x="1436" y="86"/>
                  </a:lnTo>
                  <a:lnTo>
                    <a:pt x="1438" y="86"/>
                  </a:lnTo>
                  <a:lnTo>
                    <a:pt x="1434" y="84"/>
                  </a:lnTo>
                  <a:lnTo>
                    <a:pt x="1432" y="84"/>
                  </a:lnTo>
                  <a:lnTo>
                    <a:pt x="1430" y="82"/>
                  </a:lnTo>
                  <a:lnTo>
                    <a:pt x="1428" y="82"/>
                  </a:lnTo>
                  <a:lnTo>
                    <a:pt x="1424" y="82"/>
                  </a:lnTo>
                  <a:lnTo>
                    <a:pt x="1422" y="80"/>
                  </a:lnTo>
                  <a:lnTo>
                    <a:pt x="1418" y="80"/>
                  </a:lnTo>
                  <a:lnTo>
                    <a:pt x="1410" y="80"/>
                  </a:lnTo>
                  <a:lnTo>
                    <a:pt x="1406" y="78"/>
                  </a:lnTo>
                  <a:lnTo>
                    <a:pt x="1394" y="78"/>
                  </a:lnTo>
                  <a:lnTo>
                    <a:pt x="1394" y="80"/>
                  </a:lnTo>
                  <a:lnTo>
                    <a:pt x="1394" y="82"/>
                  </a:lnTo>
                  <a:lnTo>
                    <a:pt x="1394" y="84"/>
                  </a:lnTo>
                  <a:lnTo>
                    <a:pt x="1394" y="88"/>
                  </a:lnTo>
                  <a:lnTo>
                    <a:pt x="1388" y="88"/>
                  </a:lnTo>
                  <a:lnTo>
                    <a:pt x="1384" y="88"/>
                  </a:lnTo>
                  <a:lnTo>
                    <a:pt x="1382" y="86"/>
                  </a:lnTo>
                  <a:lnTo>
                    <a:pt x="1380" y="86"/>
                  </a:lnTo>
                  <a:lnTo>
                    <a:pt x="1382" y="86"/>
                  </a:lnTo>
                  <a:lnTo>
                    <a:pt x="1382" y="84"/>
                  </a:lnTo>
                  <a:lnTo>
                    <a:pt x="1384" y="84"/>
                  </a:lnTo>
                  <a:lnTo>
                    <a:pt x="1382" y="82"/>
                  </a:lnTo>
                  <a:lnTo>
                    <a:pt x="1370" y="82"/>
                  </a:lnTo>
                  <a:lnTo>
                    <a:pt x="1366" y="80"/>
                  </a:lnTo>
                  <a:lnTo>
                    <a:pt x="1364" y="80"/>
                  </a:lnTo>
                  <a:lnTo>
                    <a:pt x="1368" y="80"/>
                  </a:lnTo>
                  <a:lnTo>
                    <a:pt x="1370" y="78"/>
                  </a:lnTo>
                  <a:lnTo>
                    <a:pt x="1374" y="78"/>
                  </a:lnTo>
                  <a:lnTo>
                    <a:pt x="1378" y="78"/>
                  </a:lnTo>
                  <a:lnTo>
                    <a:pt x="1380" y="78"/>
                  </a:lnTo>
                  <a:lnTo>
                    <a:pt x="1382" y="80"/>
                  </a:lnTo>
                  <a:lnTo>
                    <a:pt x="1384" y="82"/>
                  </a:lnTo>
                  <a:lnTo>
                    <a:pt x="1386" y="82"/>
                  </a:lnTo>
                  <a:lnTo>
                    <a:pt x="1386" y="84"/>
                  </a:lnTo>
                  <a:lnTo>
                    <a:pt x="1388" y="84"/>
                  </a:lnTo>
                  <a:lnTo>
                    <a:pt x="1390" y="86"/>
                  </a:lnTo>
                  <a:lnTo>
                    <a:pt x="1392" y="86"/>
                  </a:lnTo>
                  <a:lnTo>
                    <a:pt x="1392" y="80"/>
                  </a:lnTo>
                  <a:lnTo>
                    <a:pt x="1390" y="78"/>
                  </a:lnTo>
                  <a:lnTo>
                    <a:pt x="1388" y="78"/>
                  </a:lnTo>
                  <a:lnTo>
                    <a:pt x="1386" y="78"/>
                  </a:lnTo>
                  <a:lnTo>
                    <a:pt x="1384" y="78"/>
                  </a:lnTo>
                  <a:lnTo>
                    <a:pt x="1382" y="76"/>
                  </a:lnTo>
                  <a:lnTo>
                    <a:pt x="1380" y="76"/>
                  </a:lnTo>
                  <a:lnTo>
                    <a:pt x="1352" y="76"/>
                  </a:lnTo>
                  <a:lnTo>
                    <a:pt x="1352" y="74"/>
                  </a:lnTo>
                  <a:lnTo>
                    <a:pt x="1348" y="74"/>
                  </a:lnTo>
                  <a:lnTo>
                    <a:pt x="1342" y="74"/>
                  </a:lnTo>
                  <a:lnTo>
                    <a:pt x="1332" y="74"/>
                  </a:lnTo>
                  <a:lnTo>
                    <a:pt x="1330" y="76"/>
                  </a:lnTo>
                  <a:lnTo>
                    <a:pt x="1322" y="76"/>
                  </a:lnTo>
                  <a:lnTo>
                    <a:pt x="1318" y="74"/>
                  </a:lnTo>
                  <a:lnTo>
                    <a:pt x="1314" y="72"/>
                  </a:lnTo>
                  <a:lnTo>
                    <a:pt x="1306" y="72"/>
                  </a:lnTo>
                  <a:lnTo>
                    <a:pt x="1310" y="72"/>
                  </a:lnTo>
                  <a:lnTo>
                    <a:pt x="1312" y="74"/>
                  </a:lnTo>
                  <a:lnTo>
                    <a:pt x="1314" y="76"/>
                  </a:lnTo>
                  <a:lnTo>
                    <a:pt x="1310" y="76"/>
                  </a:lnTo>
                  <a:lnTo>
                    <a:pt x="1306" y="76"/>
                  </a:lnTo>
                  <a:lnTo>
                    <a:pt x="1300" y="76"/>
                  </a:lnTo>
                  <a:lnTo>
                    <a:pt x="1300" y="78"/>
                  </a:lnTo>
                  <a:lnTo>
                    <a:pt x="1302" y="78"/>
                  </a:lnTo>
                  <a:lnTo>
                    <a:pt x="1302" y="80"/>
                  </a:lnTo>
                  <a:lnTo>
                    <a:pt x="1304" y="80"/>
                  </a:lnTo>
                  <a:lnTo>
                    <a:pt x="1306" y="82"/>
                  </a:lnTo>
                  <a:lnTo>
                    <a:pt x="1314" y="82"/>
                  </a:lnTo>
                  <a:lnTo>
                    <a:pt x="1314" y="84"/>
                  </a:lnTo>
                  <a:lnTo>
                    <a:pt x="1316" y="86"/>
                  </a:lnTo>
                  <a:lnTo>
                    <a:pt x="1320" y="86"/>
                  </a:lnTo>
                  <a:lnTo>
                    <a:pt x="1320" y="88"/>
                  </a:lnTo>
                  <a:lnTo>
                    <a:pt x="1322" y="90"/>
                  </a:lnTo>
                  <a:lnTo>
                    <a:pt x="1324" y="90"/>
                  </a:lnTo>
                  <a:lnTo>
                    <a:pt x="1326" y="92"/>
                  </a:lnTo>
                  <a:lnTo>
                    <a:pt x="1328" y="92"/>
                  </a:lnTo>
                  <a:lnTo>
                    <a:pt x="1328" y="94"/>
                  </a:lnTo>
                  <a:lnTo>
                    <a:pt x="1322" y="94"/>
                  </a:lnTo>
                  <a:lnTo>
                    <a:pt x="1318" y="92"/>
                  </a:lnTo>
                  <a:lnTo>
                    <a:pt x="1316" y="92"/>
                  </a:lnTo>
                  <a:lnTo>
                    <a:pt x="1314" y="92"/>
                  </a:lnTo>
                  <a:lnTo>
                    <a:pt x="1312" y="90"/>
                  </a:lnTo>
                  <a:lnTo>
                    <a:pt x="1310" y="88"/>
                  </a:lnTo>
                  <a:lnTo>
                    <a:pt x="1306" y="88"/>
                  </a:lnTo>
                  <a:lnTo>
                    <a:pt x="1304" y="90"/>
                  </a:lnTo>
                  <a:lnTo>
                    <a:pt x="1304" y="94"/>
                  </a:lnTo>
                  <a:lnTo>
                    <a:pt x="1308" y="96"/>
                  </a:lnTo>
                  <a:lnTo>
                    <a:pt x="1308" y="98"/>
                  </a:lnTo>
                  <a:lnTo>
                    <a:pt x="1304" y="98"/>
                  </a:lnTo>
                  <a:lnTo>
                    <a:pt x="1302" y="96"/>
                  </a:lnTo>
                  <a:lnTo>
                    <a:pt x="1300" y="96"/>
                  </a:lnTo>
                  <a:lnTo>
                    <a:pt x="1298" y="96"/>
                  </a:lnTo>
                  <a:lnTo>
                    <a:pt x="1296" y="96"/>
                  </a:lnTo>
                  <a:lnTo>
                    <a:pt x="1294" y="94"/>
                  </a:lnTo>
                  <a:lnTo>
                    <a:pt x="1290" y="94"/>
                  </a:lnTo>
                  <a:lnTo>
                    <a:pt x="1288" y="94"/>
                  </a:lnTo>
                  <a:lnTo>
                    <a:pt x="1284" y="92"/>
                  </a:lnTo>
                  <a:lnTo>
                    <a:pt x="1280" y="92"/>
                  </a:lnTo>
                  <a:lnTo>
                    <a:pt x="1278" y="90"/>
                  </a:lnTo>
                  <a:lnTo>
                    <a:pt x="1274" y="90"/>
                  </a:lnTo>
                  <a:lnTo>
                    <a:pt x="1272" y="92"/>
                  </a:lnTo>
                  <a:lnTo>
                    <a:pt x="1270" y="92"/>
                  </a:lnTo>
                  <a:lnTo>
                    <a:pt x="1268" y="94"/>
                  </a:lnTo>
                  <a:lnTo>
                    <a:pt x="1266" y="94"/>
                  </a:lnTo>
                  <a:lnTo>
                    <a:pt x="1264" y="96"/>
                  </a:lnTo>
                  <a:lnTo>
                    <a:pt x="1262" y="96"/>
                  </a:lnTo>
                  <a:lnTo>
                    <a:pt x="1258" y="94"/>
                  </a:lnTo>
                  <a:lnTo>
                    <a:pt x="1254" y="94"/>
                  </a:lnTo>
                  <a:lnTo>
                    <a:pt x="1252" y="94"/>
                  </a:lnTo>
                  <a:lnTo>
                    <a:pt x="1246" y="94"/>
                  </a:lnTo>
                  <a:lnTo>
                    <a:pt x="1246" y="92"/>
                  </a:lnTo>
                  <a:lnTo>
                    <a:pt x="1244" y="92"/>
                  </a:lnTo>
                  <a:lnTo>
                    <a:pt x="1242" y="90"/>
                  </a:lnTo>
                  <a:lnTo>
                    <a:pt x="1240" y="90"/>
                  </a:lnTo>
                  <a:lnTo>
                    <a:pt x="1238" y="88"/>
                  </a:lnTo>
                  <a:lnTo>
                    <a:pt x="1236" y="86"/>
                  </a:lnTo>
                  <a:lnTo>
                    <a:pt x="1234" y="84"/>
                  </a:lnTo>
                  <a:lnTo>
                    <a:pt x="1232" y="84"/>
                  </a:lnTo>
                  <a:lnTo>
                    <a:pt x="1230" y="86"/>
                  </a:lnTo>
                  <a:lnTo>
                    <a:pt x="1230" y="88"/>
                  </a:lnTo>
                  <a:lnTo>
                    <a:pt x="1228" y="90"/>
                  </a:lnTo>
                  <a:lnTo>
                    <a:pt x="1230" y="92"/>
                  </a:lnTo>
                  <a:lnTo>
                    <a:pt x="1232" y="94"/>
                  </a:lnTo>
                  <a:lnTo>
                    <a:pt x="1234" y="96"/>
                  </a:lnTo>
                  <a:lnTo>
                    <a:pt x="1234" y="98"/>
                  </a:lnTo>
                  <a:lnTo>
                    <a:pt x="1236" y="100"/>
                  </a:lnTo>
                  <a:lnTo>
                    <a:pt x="1236" y="104"/>
                  </a:lnTo>
                  <a:lnTo>
                    <a:pt x="1232" y="104"/>
                  </a:lnTo>
                  <a:lnTo>
                    <a:pt x="1230" y="102"/>
                  </a:lnTo>
                  <a:lnTo>
                    <a:pt x="1226" y="102"/>
                  </a:lnTo>
                  <a:lnTo>
                    <a:pt x="1220" y="100"/>
                  </a:lnTo>
                  <a:lnTo>
                    <a:pt x="1210" y="96"/>
                  </a:lnTo>
                  <a:lnTo>
                    <a:pt x="1206" y="96"/>
                  </a:lnTo>
                  <a:lnTo>
                    <a:pt x="1204" y="94"/>
                  </a:lnTo>
                  <a:lnTo>
                    <a:pt x="1202" y="94"/>
                  </a:lnTo>
                  <a:lnTo>
                    <a:pt x="1200" y="94"/>
                  </a:lnTo>
                  <a:lnTo>
                    <a:pt x="1198" y="92"/>
                  </a:lnTo>
                  <a:lnTo>
                    <a:pt x="1196" y="90"/>
                  </a:lnTo>
                  <a:lnTo>
                    <a:pt x="1194" y="90"/>
                  </a:lnTo>
                  <a:lnTo>
                    <a:pt x="1192" y="88"/>
                  </a:lnTo>
                  <a:lnTo>
                    <a:pt x="1192" y="86"/>
                  </a:lnTo>
                  <a:lnTo>
                    <a:pt x="1192" y="90"/>
                  </a:lnTo>
                  <a:lnTo>
                    <a:pt x="1190" y="90"/>
                  </a:lnTo>
                  <a:lnTo>
                    <a:pt x="1186" y="90"/>
                  </a:lnTo>
                  <a:lnTo>
                    <a:pt x="1186" y="88"/>
                  </a:lnTo>
                  <a:lnTo>
                    <a:pt x="1184" y="88"/>
                  </a:lnTo>
                  <a:lnTo>
                    <a:pt x="1180" y="88"/>
                  </a:lnTo>
                  <a:lnTo>
                    <a:pt x="1180" y="86"/>
                  </a:lnTo>
                  <a:lnTo>
                    <a:pt x="1178" y="86"/>
                  </a:lnTo>
                  <a:lnTo>
                    <a:pt x="1176" y="84"/>
                  </a:lnTo>
                  <a:lnTo>
                    <a:pt x="1174" y="84"/>
                  </a:lnTo>
                  <a:lnTo>
                    <a:pt x="1172" y="82"/>
                  </a:lnTo>
                  <a:lnTo>
                    <a:pt x="1174" y="82"/>
                  </a:lnTo>
                  <a:lnTo>
                    <a:pt x="1176" y="82"/>
                  </a:lnTo>
                  <a:lnTo>
                    <a:pt x="1180" y="82"/>
                  </a:lnTo>
                  <a:lnTo>
                    <a:pt x="1182" y="84"/>
                  </a:lnTo>
                  <a:lnTo>
                    <a:pt x="1190" y="84"/>
                  </a:lnTo>
                  <a:lnTo>
                    <a:pt x="1188" y="82"/>
                  </a:lnTo>
                  <a:lnTo>
                    <a:pt x="1186" y="80"/>
                  </a:lnTo>
                  <a:lnTo>
                    <a:pt x="1184" y="78"/>
                  </a:lnTo>
                  <a:lnTo>
                    <a:pt x="1182" y="78"/>
                  </a:lnTo>
                  <a:lnTo>
                    <a:pt x="1182" y="76"/>
                  </a:lnTo>
                  <a:lnTo>
                    <a:pt x="1180" y="76"/>
                  </a:lnTo>
                  <a:lnTo>
                    <a:pt x="1174" y="76"/>
                  </a:lnTo>
                  <a:lnTo>
                    <a:pt x="1174" y="74"/>
                  </a:lnTo>
                  <a:lnTo>
                    <a:pt x="1172" y="72"/>
                  </a:lnTo>
                  <a:lnTo>
                    <a:pt x="1170" y="72"/>
                  </a:lnTo>
                  <a:lnTo>
                    <a:pt x="1162" y="72"/>
                  </a:lnTo>
                  <a:lnTo>
                    <a:pt x="1164" y="70"/>
                  </a:lnTo>
                  <a:lnTo>
                    <a:pt x="1166" y="68"/>
                  </a:lnTo>
                  <a:lnTo>
                    <a:pt x="1166" y="66"/>
                  </a:lnTo>
                  <a:lnTo>
                    <a:pt x="1164" y="66"/>
                  </a:lnTo>
                  <a:lnTo>
                    <a:pt x="1160" y="66"/>
                  </a:lnTo>
                  <a:lnTo>
                    <a:pt x="1158" y="64"/>
                  </a:lnTo>
                  <a:lnTo>
                    <a:pt x="1152" y="64"/>
                  </a:lnTo>
                  <a:lnTo>
                    <a:pt x="1148" y="62"/>
                  </a:lnTo>
                  <a:lnTo>
                    <a:pt x="1148" y="60"/>
                  </a:lnTo>
                  <a:lnTo>
                    <a:pt x="1146" y="60"/>
                  </a:lnTo>
                  <a:lnTo>
                    <a:pt x="1136" y="60"/>
                  </a:lnTo>
                  <a:lnTo>
                    <a:pt x="1136" y="62"/>
                  </a:lnTo>
                  <a:lnTo>
                    <a:pt x="1122" y="62"/>
                  </a:lnTo>
                  <a:lnTo>
                    <a:pt x="1120" y="60"/>
                  </a:lnTo>
                  <a:lnTo>
                    <a:pt x="1118" y="60"/>
                  </a:lnTo>
                  <a:lnTo>
                    <a:pt x="1116" y="60"/>
                  </a:lnTo>
                  <a:lnTo>
                    <a:pt x="1114" y="60"/>
                  </a:lnTo>
                  <a:lnTo>
                    <a:pt x="1112" y="62"/>
                  </a:lnTo>
                  <a:lnTo>
                    <a:pt x="1112" y="58"/>
                  </a:lnTo>
                  <a:lnTo>
                    <a:pt x="1110" y="56"/>
                  </a:lnTo>
                  <a:lnTo>
                    <a:pt x="1108" y="56"/>
                  </a:lnTo>
                  <a:lnTo>
                    <a:pt x="1104" y="56"/>
                  </a:lnTo>
                  <a:lnTo>
                    <a:pt x="1100" y="56"/>
                  </a:lnTo>
                  <a:lnTo>
                    <a:pt x="1098" y="54"/>
                  </a:lnTo>
                  <a:lnTo>
                    <a:pt x="1096" y="54"/>
                  </a:lnTo>
                  <a:lnTo>
                    <a:pt x="1096" y="60"/>
                  </a:lnTo>
                  <a:lnTo>
                    <a:pt x="1092" y="60"/>
                  </a:lnTo>
                  <a:lnTo>
                    <a:pt x="1094" y="62"/>
                  </a:lnTo>
                  <a:lnTo>
                    <a:pt x="1096" y="62"/>
                  </a:lnTo>
                  <a:lnTo>
                    <a:pt x="1096" y="64"/>
                  </a:lnTo>
                  <a:lnTo>
                    <a:pt x="1098" y="64"/>
                  </a:lnTo>
                  <a:lnTo>
                    <a:pt x="1100" y="66"/>
                  </a:lnTo>
                  <a:lnTo>
                    <a:pt x="1102" y="68"/>
                  </a:lnTo>
                  <a:lnTo>
                    <a:pt x="1102" y="70"/>
                  </a:lnTo>
                  <a:lnTo>
                    <a:pt x="1104" y="70"/>
                  </a:lnTo>
                  <a:lnTo>
                    <a:pt x="1104" y="72"/>
                  </a:lnTo>
                  <a:lnTo>
                    <a:pt x="1092" y="72"/>
                  </a:lnTo>
                  <a:lnTo>
                    <a:pt x="1092" y="68"/>
                  </a:lnTo>
                  <a:lnTo>
                    <a:pt x="1076" y="68"/>
                  </a:lnTo>
                  <a:lnTo>
                    <a:pt x="1074" y="70"/>
                  </a:lnTo>
                  <a:lnTo>
                    <a:pt x="1072" y="70"/>
                  </a:lnTo>
                  <a:lnTo>
                    <a:pt x="1072" y="68"/>
                  </a:lnTo>
                  <a:lnTo>
                    <a:pt x="1070" y="70"/>
                  </a:lnTo>
                  <a:lnTo>
                    <a:pt x="1068" y="70"/>
                  </a:lnTo>
                  <a:lnTo>
                    <a:pt x="1066" y="70"/>
                  </a:lnTo>
                  <a:lnTo>
                    <a:pt x="1060" y="70"/>
                  </a:lnTo>
                  <a:lnTo>
                    <a:pt x="1060" y="72"/>
                  </a:lnTo>
                  <a:lnTo>
                    <a:pt x="1060" y="70"/>
                  </a:lnTo>
                  <a:lnTo>
                    <a:pt x="1060" y="68"/>
                  </a:lnTo>
                  <a:lnTo>
                    <a:pt x="1058" y="68"/>
                  </a:lnTo>
                  <a:lnTo>
                    <a:pt x="1058" y="66"/>
                  </a:lnTo>
                  <a:lnTo>
                    <a:pt x="1046" y="66"/>
                  </a:lnTo>
                  <a:lnTo>
                    <a:pt x="1042" y="66"/>
                  </a:lnTo>
                  <a:lnTo>
                    <a:pt x="1040" y="66"/>
                  </a:lnTo>
                  <a:lnTo>
                    <a:pt x="1038" y="64"/>
                  </a:lnTo>
                  <a:lnTo>
                    <a:pt x="1036" y="64"/>
                  </a:lnTo>
                  <a:lnTo>
                    <a:pt x="1038" y="62"/>
                  </a:lnTo>
                  <a:lnTo>
                    <a:pt x="1040" y="60"/>
                  </a:lnTo>
                  <a:lnTo>
                    <a:pt x="1012" y="60"/>
                  </a:lnTo>
                  <a:lnTo>
                    <a:pt x="1010" y="58"/>
                  </a:lnTo>
                  <a:lnTo>
                    <a:pt x="992" y="58"/>
                  </a:lnTo>
                  <a:lnTo>
                    <a:pt x="994" y="58"/>
                  </a:lnTo>
                  <a:lnTo>
                    <a:pt x="994" y="60"/>
                  </a:lnTo>
                  <a:lnTo>
                    <a:pt x="980" y="60"/>
                  </a:lnTo>
                  <a:lnTo>
                    <a:pt x="978" y="60"/>
                  </a:lnTo>
                  <a:lnTo>
                    <a:pt x="978" y="62"/>
                  </a:lnTo>
                  <a:lnTo>
                    <a:pt x="976" y="62"/>
                  </a:lnTo>
                  <a:lnTo>
                    <a:pt x="978" y="62"/>
                  </a:lnTo>
                  <a:lnTo>
                    <a:pt x="976" y="62"/>
                  </a:lnTo>
                  <a:lnTo>
                    <a:pt x="974" y="62"/>
                  </a:lnTo>
                  <a:lnTo>
                    <a:pt x="974" y="60"/>
                  </a:lnTo>
                  <a:lnTo>
                    <a:pt x="972" y="58"/>
                  </a:lnTo>
                  <a:lnTo>
                    <a:pt x="970" y="56"/>
                  </a:lnTo>
                  <a:lnTo>
                    <a:pt x="970" y="54"/>
                  </a:lnTo>
                  <a:lnTo>
                    <a:pt x="968" y="54"/>
                  </a:lnTo>
                  <a:lnTo>
                    <a:pt x="964" y="54"/>
                  </a:lnTo>
                  <a:lnTo>
                    <a:pt x="964" y="56"/>
                  </a:lnTo>
                  <a:lnTo>
                    <a:pt x="964" y="58"/>
                  </a:lnTo>
                  <a:lnTo>
                    <a:pt x="966" y="60"/>
                  </a:lnTo>
                  <a:lnTo>
                    <a:pt x="952" y="60"/>
                  </a:lnTo>
                  <a:lnTo>
                    <a:pt x="952" y="58"/>
                  </a:lnTo>
                  <a:lnTo>
                    <a:pt x="948" y="58"/>
                  </a:lnTo>
                  <a:lnTo>
                    <a:pt x="948" y="54"/>
                  </a:lnTo>
                  <a:lnTo>
                    <a:pt x="944" y="54"/>
                  </a:lnTo>
                  <a:lnTo>
                    <a:pt x="942" y="54"/>
                  </a:lnTo>
                  <a:lnTo>
                    <a:pt x="940" y="54"/>
                  </a:lnTo>
                  <a:lnTo>
                    <a:pt x="938" y="54"/>
                  </a:lnTo>
                  <a:lnTo>
                    <a:pt x="938" y="56"/>
                  </a:lnTo>
                  <a:lnTo>
                    <a:pt x="938" y="54"/>
                  </a:lnTo>
                  <a:lnTo>
                    <a:pt x="936" y="54"/>
                  </a:lnTo>
                  <a:lnTo>
                    <a:pt x="936" y="52"/>
                  </a:lnTo>
                  <a:lnTo>
                    <a:pt x="934" y="52"/>
                  </a:lnTo>
                  <a:lnTo>
                    <a:pt x="930" y="54"/>
                  </a:lnTo>
                  <a:lnTo>
                    <a:pt x="928" y="56"/>
                  </a:lnTo>
                  <a:lnTo>
                    <a:pt x="926" y="56"/>
                  </a:lnTo>
                  <a:lnTo>
                    <a:pt x="926" y="58"/>
                  </a:lnTo>
                  <a:lnTo>
                    <a:pt x="940" y="58"/>
                  </a:lnTo>
                  <a:lnTo>
                    <a:pt x="938" y="60"/>
                  </a:lnTo>
                  <a:lnTo>
                    <a:pt x="936" y="62"/>
                  </a:lnTo>
                  <a:lnTo>
                    <a:pt x="928" y="62"/>
                  </a:lnTo>
                  <a:lnTo>
                    <a:pt x="926" y="64"/>
                  </a:lnTo>
                  <a:lnTo>
                    <a:pt x="926" y="66"/>
                  </a:lnTo>
                  <a:lnTo>
                    <a:pt x="924" y="66"/>
                  </a:lnTo>
                  <a:lnTo>
                    <a:pt x="900" y="66"/>
                  </a:lnTo>
                  <a:lnTo>
                    <a:pt x="898" y="68"/>
                  </a:lnTo>
                  <a:lnTo>
                    <a:pt x="896" y="70"/>
                  </a:lnTo>
                  <a:lnTo>
                    <a:pt x="896" y="72"/>
                  </a:lnTo>
                  <a:lnTo>
                    <a:pt x="894" y="72"/>
                  </a:lnTo>
                  <a:lnTo>
                    <a:pt x="894" y="74"/>
                  </a:lnTo>
                  <a:lnTo>
                    <a:pt x="894" y="72"/>
                  </a:lnTo>
                  <a:lnTo>
                    <a:pt x="892" y="72"/>
                  </a:lnTo>
                  <a:lnTo>
                    <a:pt x="890" y="72"/>
                  </a:lnTo>
                  <a:lnTo>
                    <a:pt x="890" y="66"/>
                  </a:lnTo>
                  <a:lnTo>
                    <a:pt x="892" y="64"/>
                  </a:lnTo>
                  <a:lnTo>
                    <a:pt x="896" y="62"/>
                  </a:lnTo>
                  <a:lnTo>
                    <a:pt x="898" y="62"/>
                  </a:lnTo>
                  <a:lnTo>
                    <a:pt x="900" y="62"/>
                  </a:lnTo>
                  <a:lnTo>
                    <a:pt x="902" y="62"/>
                  </a:lnTo>
                  <a:lnTo>
                    <a:pt x="902" y="60"/>
                  </a:lnTo>
                  <a:lnTo>
                    <a:pt x="904" y="60"/>
                  </a:lnTo>
                  <a:lnTo>
                    <a:pt x="906" y="58"/>
                  </a:lnTo>
                  <a:lnTo>
                    <a:pt x="908" y="58"/>
                  </a:lnTo>
                  <a:lnTo>
                    <a:pt x="910" y="58"/>
                  </a:lnTo>
                  <a:lnTo>
                    <a:pt x="912" y="58"/>
                  </a:lnTo>
                  <a:lnTo>
                    <a:pt x="914" y="56"/>
                  </a:lnTo>
                  <a:lnTo>
                    <a:pt x="916" y="54"/>
                  </a:lnTo>
                  <a:lnTo>
                    <a:pt x="918" y="54"/>
                  </a:lnTo>
                  <a:lnTo>
                    <a:pt x="920" y="52"/>
                  </a:lnTo>
                  <a:lnTo>
                    <a:pt x="922" y="52"/>
                  </a:lnTo>
                  <a:lnTo>
                    <a:pt x="924" y="52"/>
                  </a:lnTo>
                  <a:lnTo>
                    <a:pt x="924" y="50"/>
                  </a:lnTo>
                  <a:lnTo>
                    <a:pt x="924" y="48"/>
                  </a:lnTo>
                  <a:lnTo>
                    <a:pt x="926" y="46"/>
                  </a:lnTo>
                  <a:lnTo>
                    <a:pt x="928" y="44"/>
                  </a:lnTo>
                  <a:lnTo>
                    <a:pt x="930" y="44"/>
                  </a:lnTo>
                  <a:lnTo>
                    <a:pt x="932" y="44"/>
                  </a:lnTo>
                  <a:lnTo>
                    <a:pt x="936" y="42"/>
                  </a:lnTo>
                  <a:lnTo>
                    <a:pt x="940" y="42"/>
                  </a:lnTo>
                  <a:lnTo>
                    <a:pt x="942" y="40"/>
                  </a:lnTo>
                  <a:lnTo>
                    <a:pt x="946" y="40"/>
                  </a:lnTo>
                  <a:lnTo>
                    <a:pt x="946" y="38"/>
                  </a:lnTo>
                  <a:lnTo>
                    <a:pt x="948" y="38"/>
                  </a:lnTo>
                  <a:lnTo>
                    <a:pt x="948" y="32"/>
                  </a:lnTo>
                  <a:lnTo>
                    <a:pt x="946" y="32"/>
                  </a:lnTo>
                  <a:lnTo>
                    <a:pt x="946" y="30"/>
                  </a:lnTo>
                  <a:lnTo>
                    <a:pt x="944" y="30"/>
                  </a:lnTo>
                  <a:lnTo>
                    <a:pt x="932" y="30"/>
                  </a:lnTo>
                  <a:lnTo>
                    <a:pt x="934" y="28"/>
                  </a:lnTo>
                  <a:lnTo>
                    <a:pt x="938" y="26"/>
                  </a:lnTo>
                  <a:lnTo>
                    <a:pt x="940" y="26"/>
                  </a:lnTo>
                  <a:lnTo>
                    <a:pt x="940" y="24"/>
                  </a:lnTo>
                  <a:lnTo>
                    <a:pt x="938" y="24"/>
                  </a:lnTo>
                  <a:lnTo>
                    <a:pt x="938" y="22"/>
                  </a:lnTo>
                  <a:lnTo>
                    <a:pt x="934" y="20"/>
                  </a:lnTo>
                  <a:lnTo>
                    <a:pt x="924" y="20"/>
                  </a:lnTo>
                  <a:lnTo>
                    <a:pt x="922" y="18"/>
                  </a:lnTo>
                  <a:lnTo>
                    <a:pt x="920" y="16"/>
                  </a:lnTo>
                  <a:lnTo>
                    <a:pt x="918" y="16"/>
                  </a:lnTo>
                  <a:lnTo>
                    <a:pt x="914" y="16"/>
                  </a:lnTo>
                  <a:lnTo>
                    <a:pt x="910" y="16"/>
                  </a:lnTo>
                  <a:lnTo>
                    <a:pt x="910" y="18"/>
                  </a:lnTo>
                  <a:lnTo>
                    <a:pt x="908" y="18"/>
                  </a:lnTo>
                  <a:lnTo>
                    <a:pt x="906" y="16"/>
                  </a:lnTo>
                  <a:lnTo>
                    <a:pt x="904" y="16"/>
                  </a:lnTo>
                  <a:lnTo>
                    <a:pt x="902" y="16"/>
                  </a:lnTo>
                  <a:lnTo>
                    <a:pt x="900" y="16"/>
                  </a:lnTo>
                  <a:lnTo>
                    <a:pt x="898" y="14"/>
                  </a:lnTo>
                  <a:lnTo>
                    <a:pt x="896" y="14"/>
                  </a:lnTo>
                  <a:lnTo>
                    <a:pt x="862" y="14"/>
                  </a:lnTo>
                  <a:lnTo>
                    <a:pt x="862" y="18"/>
                  </a:lnTo>
                  <a:lnTo>
                    <a:pt x="846" y="18"/>
                  </a:lnTo>
                  <a:lnTo>
                    <a:pt x="846" y="16"/>
                  </a:lnTo>
                  <a:lnTo>
                    <a:pt x="848" y="16"/>
                  </a:lnTo>
                  <a:lnTo>
                    <a:pt x="848" y="14"/>
                  </a:lnTo>
                  <a:lnTo>
                    <a:pt x="850" y="12"/>
                  </a:lnTo>
                  <a:lnTo>
                    <a:pt x="850" y="10"/>
                  </a:lnTo>
                  <a:lnTo>
                    <a:pt x="848" y="10"/>
                  </a:lnTo>
                  <a:lnTo>
                    <a:pt x="848" y="8"/>
                  </a:lnTo>
                  <a:lnTo>
                    <a:pt x="846" y="8"/>
                  </a:lnTo>
                  <a:lnTo>
                    <a:pt x="842" y="8"/>
                  </a:lnTo>
                  <a:lnTo>
                    <a:pt x="834" y="8"/>
                  </a:lnTo>
                  <a:lnTo>
                    <a:pt x="832" y="8"/>
                  </a:lnTo>
                  <a:lnTo>
                    <a:pt x="812" y="8"/>
                  </a:lnTo>
                  <a:lnTo>
                    <a:pt x="816" y="8"/>
                  </a:lnTo>
                  <a:lnTo>
                    <a:pt x="818" y="8"/>
                  </a:lnTo>
                  <a:lnTo>
                    <a:pt x="822" y="6"/>
                  </a:lnTo>
                  <a:lnTo>
                    <a:pt x="824" y="6"/>
                  </a:lnTo>
                  <a:lnTo>
                    <a:pt x="826" y="6"/>
                  </a:lnTo>
                  <a:lnTo>
                    <a:pt x="826" y="4"/>
                  </a:lnTo>
                  <a:lnTo>
                    <a:pt x="824" y="4"/>
                  </a:lnTo>
                  <a:lnTo>
                    <a:pt x="824" y="2"/>
                  </a:lnTo>
                  <a:lnTo>
                    <a:pt x="822" y="2"/>
                  </a:lnTo>
                  <a:lnTo>
                    <a:pt x="818" y="2"/>
                  </a:lnTo>
                  <a:lnTo>
                    <a:pt x="814" y="2"/>
                  </a:lnTo>
                  <a:lnTo>
                    <a:pt x="812" y="0"/>
                  </a:lnTo>
                  <a:lnTo>
                    <a:pt x="798" y="0"/>
                  </a:lnTo>
                  <a:lnTo>
                    <a:pt x="796" y="2"/>
                  </a:lnTo>
                  <a:lnTo>
                    <a:pt x="792" y="2"/>
                  </a:lnTo>
                  <a:lnTo>
                    <a:pt x="790" y="4"/>
                  </a:lnTo>
                  <a:lnTo>
                    <a:pt x="784" y="4"/>
                  </a:lnTo>
                  <a:lnTo>
                    <a:pt x="782" y="4"/>
                  </a:lnTo>
                  <a:lnTo>
                    <a:pt x="780" y="6"/>
                  </a:lnTo>
                  <a:lnTo>
                    <a:pt x="782" y="8"/>
                  </a:lnTo>
                  <a:lnTo>
                    <a:pt x="784" y="10"/>
                  </a:lnTo>
                  <a:lnTo>
                    <a:pt x="786" y="12"/>
                  </a:lnTo>
                  <a:lnTo>
                    <a:pt x="788" y="14"/>
                  </a:lnTo>
                  <a:lnTo>
                    <a:pt x="792" y="16"/>
                  </a:lnTo>
                  <a:lnTo>
                    <a:pt x="794" y="16"/>
                  </a:lnTo>
                  <a:lnTo>
                    <a:pt x="796" y="18"/>
                  </a:lnTo>
                  <a:lnTo>
                    <a:pt x="786" y="18"/>
                  </a:lnTo>
                  <a:lnTo>
                    <a:pt x="782" y="16"/>
                  </a:lnTo>
                  <a:lnTo>
                    <a:pt x="772" y="16"/>
                  </a:lnTo>
                  <a:lnTo>
                    <a:pt x="770" y="16"/>
                  </a:lnTo>
                  <a:lnTo>
                    <a:pt x="764" y="16"/>
                  </a:lnTo>
                  <a:lnTo>
                    <a:pt x="766" y="16"/>
                  </a:lnTo>
                  <a:lnTo>
                    <a:pt x="768" y="18"/>
                  </a:lnTo>
                  <a:lnTo>
                    <a:pt x="770" y="18"/>
                  </a:lnTo>
                  <a:lnTo>
                    <a:pt x="772" y="20"/>
                  </a:lnTo>
                  <a:lnTo>
                    <a:pt x="774" y="20"/>
                  </a:lnTo>
                  <a:lnTo>
                    <a:pt x="772" y="20"/>
                  </a:lnTo>
                  <a:lnTo>
                    <a:pt x="770" y="22"/>
                  </a:lnTo>
                  <a:lnTo>
                    <a:pt x="764" y="22"/>
                  </a:lnTo>
                  <a:lnTo>
                    <a:pt x="762" y="22"/>
                  </a:lnTo>
                  <a:lnTo>
                    <a:pt x="760" y="24"/>
                  </a:lnTo>
                  <a:lnTo>
                    <a:pt x="758" y="24"/>
                  </a:lnTo>
                  <a:lnTo>
                    <a:pt x="756" y="24"/>
                  </a:lnTo>
                  <a:lnTo>
                    <a:pt x="752" y="26"/>
                  </a:lnTo>
                  <a:lnTo>
                    <a:pt x="748" y="26"/>
                  </a:lnTo>
                  <a:lnTo>
                    <a:pt x="744" y="28"/>
                  </a:lnTo>
                  <a:lnTo>
                    <a:pt x="740" y="28"/>
                  </a:lnTo>
                  <a:lnTo>
                    <a:pt x="738" y="26"/>
                  </a:lnTo>
                  <a:lnTo>
                    <a:pt x="738" y="24"/>
                  </a:lnTo>
                  <a:lnTo>
                    <a:pt x="738" y="22"/>
                  </a:lnTo>
                  <a:lnTo>
                    <a:pt x="740" y="22"/>
                  </a:lnTo>
                  <a:lnTo>
                    <a:pt x="742" y="20"/>
                  </a:lnTo>
                  <a:lnTo>
                    <a:pt x="720" y="20"/>
                  </a:lnTo>
                  <a:lnTo>
                    <a:pt x="718" y="22"/>
                  </a:lnTo>
                  <a:lnTo>
                    <a:pt x="716" y="24"/>
                  </a:lnTo>
                  <a:lnTo>
                    <a:pt x="714" y="26"/>
                  </a:lnTo>
                  <a:lnTo>
                    <a:pt x="714" y="28"/>
                  </a:lnTo>
                  <a:lnTo>
                    <a:pt x="690" y="28"/>
                  </a:lnTo>
                  <a:lnTo>
                    <a:pt x="686" y="28"/>
                  </a:lnTo>
                  <a:lnTo>
                    <a:pt x="684" y="30"/>
                  </a:lnTo>
                  <a:lnTo>
                    <a:pt x="680" y="30"/>
                  </a:lnTo>
                  <a:lnTo>
                    <a:pt x="676" y="30"/>
                  </a:lnTo>
                  <a:lnTo>
                    <a:pt x="670" y="30"/>
                  </a:lnTo>
                  <a:lnTo>
                    <a:pt x="668" y="30"/>
                  </a:lnTo>
                  <a:lnTo>
                    <a:pt x="666" y="30"/>
                  </a:lnTo>
                  <a:lnTo>
                    <a:pt x="664" y="32"/>
                  </a:lnTo>
                  <a:lnTo>
                    <a:pt x="664" y="34"/>
                  </a:lnTo>
                  <a:lnTo>
                    <a:pt x="660" y="36"/>
                  </a:lnTo>
                  <a:lnTo>
                    <a:pt x="658" y="38"/>
                  </a:lnTo>
                  <a:lnTo>
                    <a:pt x="656" y="38"/>
                  </a:lnTo>
                  <a:lnTo>
                    <a:pt x="656" y="40"/>
                  </a:lnTo>
                  <a:lnTo>
                    <a:pt x="654" y="40"/>
                  </a:lnTo>
                  <a:lnTo>
                    <a:pt x="652" y="40"/>
                  </a:lnTo>
                  <a:lnTo>
                    <a:pt x="650" y="40"/>
                  </a:lnTo>
                  <a:lnTo>
                    <a:pt x="648" y="42"/>
                  </a:lnTo>
                  <a:lnTo>
                    <a:pt x="650" y="42"/>
                  </a:lnTo>
                  <a:lnTo>
                    <a:pt x="650" y="44"/>
                  </a:lnTo>
                  <a:lnTo>
                    <a:pt x="652" y="44"/>
                  </a:lnTo>
                  <a:lnTo>
                    <a:pt x="652" y="46"/>
                  </a:lnTo>
                  <a:lnTo>
                    <a:pt x="656" y="48"/>
                  </a:lnTo>
                  <a:lnTo>
                    <a:pt x="660" y="50"/>
                  </a:lnTo>
                  <a:lnTo>
                    <a:pt x="662" y="52"/>
                  </a:lnTo>
                  <a:lnTo>
                    <a:pt x="664" y="52"/>
                  </a:lnTo>
                  <a:lnTo>
                    <a:pt x="664" y="54"/>
                  </a:lnTo>
                  <a:lnTo>
                    <a:pt x="662" y="54"/>
                  </a:lnTo>
                  <a:lnTo>
                    <a:pt x="660" y="54"/>
                  </a:lnTo>
                  <a:lnTo>
                    <a:pt x="658" y="54"/>
                  </a:lnTo>
                  <a:lnTo>
                    <a:pt x="654" y="54"/>
                  </a:lnTo>
                  <a:lnTo>
                    <a:pt x="654" y="56"/>
                  </a:lnTo>
                  <a:lnTo>
                    <a:pt x="652" y="56"/>
                  </a:lnTo>
                  <a:lnTo>
                    <a:pt x="650" y="56"/>
                  </a:lnTo>
                  <a:lnTo>
                    <a:pt x="648" y="58"/>
                  </a:lnTo>
                  <a:lnTo>
                    <a:pt x="624" y="58"/>
                  </a:lnTo>
                  <a:lnTo>
                    <a:pt x="622" y="58"/>
                  </a:lnTo>
                  <a:lnTo>
                    <a:pt x="622" y="60"/>
                  </a:lnTo>
                  <a:lnTo>
                    <a:pt x="618" y="58"/>
                  </a:lnTo>
                  <a:lnTo>
                    <a:pt x="618" y="56"/>
                  </a:lnTo>
                  <a:lnTo>
                    <a:pt x="616" y="56"/>
                  </a:lnTo>
                  <a:lnTo>
                    <a:pt x="614" y="56"/>
                  </a:lnTo>
                  <a:lnTo>
                    <a:pt x="612" y="58"/>
                  </a:lnTo>
                  <a:lnTo>
                    <a:pt x="610" y="58"/>
                  </a:lnTo>
                  <a:lnTo>
                    <a:pt x="610" y="60"/>
                  </a:lnTo>
                  <a:lnTo>
                    <a:pt x="608" y="60"/>
                  </a:lnTo>
                  <a:lnTo>
                    <a:pt x="604" y="58"/>
                  </a:lnTo>
                  <a:lnTo>
                    <a:pt x="596" y="58"/>
                  </a:lnTo>
                  <a:lnTo>
                    <a:pt x="596" y="64"/>
                  </a:lnTo>
                  <a:lnTo>
                    <a:pt x="596" y="66"/>
                  </a:lnTo>
                  <a:lnTo>
                    <a:pt x="598" y="68"/>
                  </a:lnTo>
                  <a:lnTo>
                    <a:pt x="600" y="68"/>
                  </a:lnTo>
                  <a:lnTo>
                    <a:pt x="602" y="70"/>
                  </a:lnTo>
                  <a:lnTo>
                    <a:pt x="604" y="74"/>
                  </a:lnTo>
                  <a:lnTo>
                    <a:pt x="604" y="76"/>
                  </a:lnTo>
                  <a:lnTo>
                    <a:pt x="606" y="76"/>
                  </a:lnTo>
                  <a:lnTo>
                    <a:pt x="610" y="78"/>
                  </a:lnTo>
                  <a:lnTo>
                    <a:pt x="612" y="78"/>
                  </a:lnTo>
                  <a:lnTo>
                    <a:pt x="614" y="78"/>
                  </a:lnTo>
                  <a:lnTo>
                    <a:pt x="618" y="78"/>
                  </a:lnTo>
                  <a:lnTo>
                    <a:pt x="618" y="80"/>
                  </a:lnTo>
                  <a:lnTo>
                    <a:pt x="624" y="80"/>
                  </a:lnTo>
                  <a:lnTo>
                    <a:pt x="628" y="80"/>
                  </a:lnTo>
                  <a:lnTo>
                    <a:pt x="630" y="80"/>
                  </a:lnTo>
                  <a:lnTo>
                    <a:pt x="632" y="82"/>
                  </a:lnTo>
                  <a:lnTo>
                    <a:pt x="634" y="82"/>
                  </a:lnTo>
                  <a:lnTo>
                    <a:pt x="636" y="84"/>
                  </a:lnTo>
                  <a:lnTo>
                    <a:pt x="638" y="84"/>
                  </a:lnTo>
                  <a:lnTo>
                    <a:pt x="638" y="86"/>
                  </a:lnTo>
                  <a:lnTo>
                    <a:pt x="640" y="86"/>
                  </a:lnTo>
                  <a:lnTo>
                    <a:pt x="640" y="88"/>
                  </a:lnTo>
                  <a:lnTo>
                    <a:pt x="634" y="88"/>
                  </a:lnTo>
                  <a:lnTo>
                    <a:pt x="630" y="90"/>
                  </a:lnTo>
                  <a:lnTo>
                    <a:pt x="628" y="90"/>
                  </a:lnTo>
                  <a:lnTo>
                    <a:pt x="624" y="90"/>
                  </a:lnTo>
                  <a:lnTo>
                    <a:pt x="622" y="90"/>
                  </a:lnTo>
                  <a:lnTo>
                    <a:pt x="618" y="88"/>
                  </a:lnTo>
                  <a:lnTo>
                    <a:pt x="616" y="86"/>
                  </a:lnTo>
                  <a:lnTo>
                    <a:pt x="608" y="82"/>
                  </a:lnTo>
                  <a:lnTo>
                    <a:pt x="606" y="82"/>
                  </a:lnTo>
                  <a:lnTo>
                    <a:pt x="602" y="82"/>
                  </a:lnTo>
                  <a:lnTo>
                    <a:pt x="600" y="80"/>
                  </a:lnTo>
                  <a:lnTo>
                    <a:pt x="598" y="80"/>
                  </a:lnTo>
                  <a:lnTo>
                    <a:pt x="594" y="78"/>
                  </a:lnTo>
                  <a:lnTo>
                    <a:pt x="592" y="78"/>
                  </a:lnTo>
                  <a:lnTo>
                    <a:pt x="576" y="78"/>
                  </a:lnTo>
                  <a:lnTo>
                    <a:pt x="576" y="80"/>
                  </a:lnTo>
                  <a:lnTo>
                    <a:pt x="578" y="82"/>
                  </a:lnTo>
                  <a:lnTo>
                    <a:pt x="578" y="84"/>
                  </a:lnTo>
                  <a:lnTo>
                    <a:pt x="580" y="84"/>
                  </a:lnTo>
                  <a:lnTo>
                    <a:pt x="582" y="86"/>
                  </a:lnTo>
                  <a:lnTo>
                    <a:pt x="574" y="86"/>
                  </a:lnTo>
                  <a:lnTo>
                    <a:pt x="572" y="86"/>
                  </a:lnTo>
                  <a:lnTo>
                    <a:pt x="572" y="84"/>
                  </a:lnTo>
                  <a:lnTo>
                    <a:pt x="570" y="84"/>
                  </a:lnTo>
                  <a:lnTo>
                    <a:pt x="566" y="84"/>
                  </a:lnTo>
                  <a:lnTo>
                    <a:pt x="564" y="82"/>
                  </a:lnTo>
                  <a:lnTo>
                    <a:pt x="562" y="82"/>
                  </a:lnTo>
                  <a:lnTo>
                    <a:pt x="560" y="82"/>
                  </a:lnTo>
                  <a:lnTo>
                    <a:pt x="560" y="88"/>
                  </a:lnTo>
                  <a:lnTo>
                    <a:pt x="562" y="88"/>
                  </a:lnTo>
                  <a:lnTo>
                    <a:pt x="562" y="90"/>
                  </a:lnTo>
                  <a:lnTo>
                    <a:pt x="564" y="92"/>
                  </a:lnTo>
                  <a:lnTo>
                    <a:pt x="566" y="92"/>
                  </a:lnTo>
                  <a:lnTo>
                    <a:pt x="568" y="92"/>
                  </a:lnTo>
                  <a:lnTo>
                    <a:pt x="570" y="94"/>
                  </a:lnTo>
                  <a:lnTo>
                    <a:pt x="572" y="94"/>
                  </a:lnTo>
                  <a:lnTo>
                    <a:pt x="582" y="96"/>
                  </a:lnTo>
                  <a:lnTo>
                    <a:pt x="588" y="96"/>
                  </a:lnTo>
                  <a:lnTo>
                    <a:pt x="590" y="96"/>
                  </a:lnTo>
                  <a:lnTo>
                    <a:pt x="592" y="98"/>
                  </a:lnTo>
                  <a:lnTo>
                    <a:pt x="594" y="100"/>
                  </a:lnTo>
                  <a:lnTo>
                    <a:pt x="596" y="102"/>
                  </a:lnTo>
                  <a:lnTo>
                    <a:pt x="590" y="102"/>
                  </a:lnTo>
                  <a:lnTo>
                    <a:pt x="588" y="100"/>
                  </a:lnTo>
                  <a:lnTo>
                    <a:pt x="586" y="100"/>
                  </a:lnTo>
                  <a:lnTo>
                    <a:pt x="584" y="98"/>
                  </a:lnTo>
                  <a:lnTo>
                    <a:pt x="582" y="98"/>
                  </a:lnTo>
                  <a:lnTo>
                    <a:pt x="560" y="98"/>
                  </a:lnTo>
                  <a:lnTo>
                    <a:pt x="560" y="96"/>
                  </a:lnTo>
                  <a:lnTo>
                    <a:pt x="554" y="96"/>
                  </a:lnTo>
                  <a:lnTo>
                    <a:pt x="554" y="90"/>
                  </a:lnTo>
                  <a:lnTo>
                    <a:pt x="550" y="90"/>
                  </a:lnTo>
                  <a:lnTo>
                    <a:pt x="548" y="88"/>
                  </a:lnTo>
                  <a:lnTo>
                    <a:pt x="546" y="86"/>
                  </a:lnTo>
                  <a:lnTo>
                    <a:pt x="548" y="84"/>
                  </a:lnTo>
                  <a:lnTo>
                    <a:pt x="550" y="82"/>
                  </a:lnTo>
                  <a:lnTo>
                    <a:pt x="550" y="80"/>
                  </a:lnTo>
                  <a:lnTo>
                    <a:pt x="548" y="78"/>
                  </a:lnTo>
                  <a:lnTo>
                    <a:pt x="548" y="76"/>
                  </a:lnTo>
                  <a:lnTo>
                    <a:pt x="544" y="74"/>
                  </a:lnTo>
                  <a:lnTo>
                    <a:pt x="544" y="72"/>
                  </a:lnTo>
                  <a:lnTo>
                    <a:pt x="542" y="72"/>
                  </a:lnTo>
                  <a:lnTo>
                    <a:pt x="534" y="72"/>
                  </a:lnTo>
                  <a:lnTo>
                    <a:pt x="536" y="72"/>
                  </a:lnTo>
                  <a:lnTo>
                    <a:pt x="538" y="74"/>
                  </a:lnTo>
                  <a:lnTo>
                    <a:pt x="540" y="76"/>
                  </a:lnTo>
                  <a:lnTo>
                    <a:pt x="542" y="78"/>
                  </a:lnTo>
                  <a:lnTo>
                    <a:pt x="540" y="80"/>
                  </a:lnTo>
                  <a:lnTo>
                    <a:pt x="538" y="82"/>
                  </a:lnTo>
                  <a:lnTo>
                    <a:pt x="536" y="82"/>
                  </a:lnTo>
                  <a:lnTo>
                    <a:pt x="536" y="84"/>
                  </a:lnTo>
                  <a:lnTo>
                    <a:pt x="532" y="84"/>
                  </a:lnTo>
                  <a:lnTo>
                    <a:pt x="530" y="86"/>
                  </a:lnTo>
                  <a:lnTo>
                    <a:pt x="528" y="90"/>
                  </a:lnTo>
                  <a:lnTo>
                    <a:pt x="528" y="92"/>
                  </a:lnTo>
                  <a:lnTo>
                    <a:pt x="526" y="92"/>
                  </a:lnTo>
                  <a:lnTo>
                    <a:pt x="526" y="94"/>
                  </a:lnTo>
                  <a:lnTo>
                    <a:pt x="530" y="94"/>
                  </a:lnTo>
                  <a:lnTo>
                    <a:pt x="532" y="96"/>
                  </a:lnTo>
                  <a:lnTo>
                    <a:pt x="536" y="98"/>
                  </a:lnTo>
                  <a:lnTo>
                    <a:pt x="540" y="100"/>
                  </a:lnTo>
                  <a:lnTo>
                    <a:pt x="542" y="100"/>
                  </a:lnTo>
                  <a:lnTo>
                    <a:pt x="542" y="102"/>
                  </a:lnTo>
                  <a:lnTo>
                    <a:pt x="544" y="102"/>
                  </a:lnTo>
                  <a:lnTo>
                    <a:pt x="548" y="102"/>
                  </a:lnTo>
                  <a:lnTo>
                    <a:pt x="550" y="104"/>
                  </a:lnTo>
                  <a:lnTo>
                    <a:pt x="548" y="104"/>
                  </a:lnTo>
                  <a:lnTo>
                    <a:pt x="548" y="110"/>
                  </a:lnTo>
                  <a:lnTo>
                    <a:pt x="548" y="112"/>
                  </a:lnTo>
                  <a:lnTo>
                    <a:pt x="548" y="114"/>
                  </a:lnTo>
                  <a:lnTo>
                    <a:pt x="548" y="116"/>
                  </a:lnTo>
                  <a:lnTo>
                    <a:pt x="548" y="118"/>
                  </a:lnTo>
                  <a:lnTo>
                    <a:pt x="548" y="120"/>
                  </a:lnTo>
                  <a:lnTo>
                    <a:pt x="548" y="122"/>
                  </a:lnTo>
                  <a:lnTo>
                    <a:pt x="550" y="122"/>
                  </a:lnTo>
                  <a:lnTo>
                    <a:pt x="558" y="122"/>
                  </a:lnTo>
                  <a:lnTo>
                    <a:pt x="558" y="124"/>
                  </a:lnTo>
                  <a:lnTo>
                    <a:pt x="556" y="126"/>
                  </a:lnTo>
                  <a:lnTo>
                    <a:pt x="556" y="128"/>
                  </a:lnTo>
                  <a:lnTo>
                    <a:pt x="558" y="128"/>
                  </a:lnTo>
                  <a:lnTo>
                    <a:pt x="562" y="130"/>
                  </a:lnTo>
                  <a:lnTo>
                    <a:pt x="564" y="130"/>
                  </a:lnTo>
                  <a:lnTo>
                    <a:pt x="566" y="130"/>
                  </a:lnTo>
                  <a:lnTo>
                    <a:pt x="566" y="132"/>
                  </a:lnTo>
                  <a:lnTo>
                    <a:pt x="570" y="132"/>
                  </a:lnTo>
                  <a:lnTo>
                    <a:pt x="572" y="132"/>
                  </a:lnTo>
                  <a:lnTo>
                    <a:pt x="574" y="132"/>
                  </a:lnTo>
                  <a:lnTo>
                    <a:pt x="578" y="130"/>
                  </a:lnTo>
                  <a:lnTo>
                    <a:pt x="582" y="128"/>
                  </a:lnTo>
                  <a:lnTo>
                    <a:pt x="590" y="128"/>
                  </a:lnTo>
                  <a:lnTo>
                    <a:pt x="594" y="130"/>
                  </a:lnTo>
                  <a:lnTo>
                    <a:pt x="596" y="132"/>
                  </a:lnTo>
                  <a:lnTo>
                    <a:pt x="598" y="132"/>
                  </a:lnTo>
                  <a:lnTo>
                    <a:pt x="602" y="132"/>
                  </a:lnTo>
                  <a:lnTo>
                    <a:pt x="604" y="134"/>
                  </a:lnTo>
                  <a:lnTo>
                    <a:pt x="606" y="134"/>
                  </a:lnTo>
                  <a:lnTo>
                    <a:pt x="610" y="134"/>
                  </a:lnTo>
                  <a:lnTo>
                    <a:pt x="612" y="136"/>
                  </a:lnTo>
                  <a:lnTo>
                    <a:pt x="614" y="138"/>
                  </a:lnTo>
                  <a:lnTo>
                    <a:pt x="616" y="140"/>
                  </a:lnTo>
                  <a:lnTo>
                    <a:pt x="618" y="142"/>
                  </a:lnTo>
                  <a:lnTo>
                    <a:pt x="620" y="144"/>
                  </a:lnTo>
                  <a:lnTo>
                    <a:pt x="616" y="144"/>
                  </a:lnTo>
                  <a:lnTo>
                    <a:pt x="612" y="146"/>
                  </a:lnTo>
                  <a:lnTo>
                    <a:pt x="610" y="146"/>
                  </a:lnTo>
                  <a:lnTo>
                    <a:pt x="610" y="148"/>
                  </a:lnTo>
                  <a:lnTo>
                    <a:pt x="610" y="146"/>
                  </a:lnTo>
                  <a:lnTo>
                    <a:pt x="608" y="144"/>
                  </a:lnTo>
                  <a:lnTo>
                    <a:pt x="606" y="142"/>
                  </a:lnTo>
                  <a:lnTo>
                    <a:pt x="604" y="140"/>
                  </a:lnTo>
                  <a:lnTo>
                    <a:pt x="602" y="140"/>
                  </a:lnTo>
                  <a:lnTo>
                    <a:pt x="598" y="138"/>
                  </a:lnTo>
                  <a:lnTo>
                    <a:pt x="596" y="138"/>
                  </a:lnTo>
                  <a:lnTo>
                    <a:pt x="596" y="136"/>
                  </a:lnTo>
                  <a:lnTo>
                    <a:pt x="594" y="134"/>
                  </a:lnTo>
                  <a:lnTo>
                    <a:pt x="594" y="132"/>
                  </a:lnTo>
                  <a:lnTo>
                    <a:pt x="586" y="132"/>
                  </a:lnTo>
                  <a:lnTo>
                    <a:pt x="584" y="134"/>
                  </a:lnTo>
                  <a:lnTo>
                    <a:pt x="580" y="134"/>
                  </a:lnTo>
                  <a:lnTo>
                    <a:pt x="578" y="134"/>
                  </a:lnTo>
                  <a:lnTo>
                    <a:pt x="572" y="134"/>
                  </a:lnTo>
                  <a:lnTo>
                    <a:pt x="572" y="136"/>
                  </a:lnTo>
                  <a:lnTo>
                    <a:pt x="570" y="136"/>
                  </a:lnTo>
                  <a:lnTo>
                    <a:pt x="570" y="138"/>
                  </a:lnTo>
                  <a:lnTo>
                    <a:pt x="570" y="140"/>
                  </a:lnTo>
                  <a:lnTo>
                    <a:pt x="572" y="142"/>
                  </a:lnTo>
                  <a:lnTo>
                    <a:pt x="572" y="144"/>
                  </a:lnTo>
                  <a:lnTo>
                    <a:pt x="574" y="146"/>
                  </a:lnTo>
                  <a:lnTo>
                    <a:pt x="578" y="148"/>
                  </a:lnTo>
                  <a:lnTo>
                    <a:pt x="580" y="148"/>
                  </a:lnTo>
                  <a:lnTo>
                    <a:pt x="580" y="150"/>
                  </a:lnTo>
                  <a:lnTo>
                    <a:pt x="580" y="152"/>
                  </a:lnTo>
                  <a:lnTo>
                    <a:pt x="578" y="154"/>
                  </a:lnTo>
                  <a:lnTo>
                    <a:pt x="576" y="154"/>
                  </a:lnTo>
                  <a:lnTo>
                    <a:pt x="576" y="156"/>
                  </a:lnTo>
                  <a:lnTo>
                    <a:pt x="574" y="156"/>
                  </a:lnTo>
                  <a:lnTo>
                    <a:pt x="574" y="166"/>
                  </a:lnTo>
                  <a:lnTo>
                    <a:pt x="572" y="168"/>
                  </a:lnTo>
                  <a:lnTo>
                    <a:pt x="570" y="168"/>
                  </a:lnTo>
                  <a:lnTo>
                    <a:pt x="568" y="170"/>
                  </a:lnTo>
                  <a:lnTo>
                    <a:pt x="566" y="172"/>
                  </a:lnTo>
                  <a:lnTo>
                    <a:pt x="564" y="172"/>
                  </a:lnTo>
                  <a:lnTo>
                    <a:pt x="562" y="172"/>
                  </a:lnTo>
                  <a:lnTo>
                    <a:pt x="562" y="174"/>
                  </a:lnTo>
                  <a:lnTo>
                    <a:pt x="562" y="176"/>
                  </a:lnTo>
                  <a:lnTo>
                    <a:pt x="560" y="176"/>
                  </a:lnTo>
                  <a:lnTo>
                    <a:pt x="556" y="176"/>
                  </a:lnTo>
                  <a:lnTo>
                    <a:pt x="554" y="176"/>
                  </a:lnTo>
                  <a:lnTo>
                    <a:pt x="552" y="176"/>
                  </a:lnTo>
                  <a:lnTo>
                    <a:pt x="548" y="174"/>
                  </a:lnTo>
                  <a:lnTo>
                    <a:pt x="530" y="174"/>
                  </a:lnTo>
                  <a:lnTo>
                    <a:pt x="528" y="174"/>
                  </a:lnTo>
                  <a:lnTo>
                    <a:pt x="526" y="174"/>
                  </a:lnTo>
                  <a:lnTo>
                    <a:pt x="524" y="172"/>
                  </a:lnTo>
                  <a:lnTo>
                    <a:pt x="522" y="172"/>
                  </a:lnTo>
                  <a:lnTo>
                    <a:pt x="520" y="170"/>
                  </a:lnTo>
                  <a:lnTo>
                    <a:pt x="518" y="170"/>
                  </a:lnTo>
                  <a:lnTo>
                    <a:pt x="518" y="168"/>
                  </a:lnTo>
                  <a:lnTo>
                    <a:pt x="530" y="168"/>
                  </a:lnTo>
                  <a:lnTo>
                    <a:pt x="530" y="170"/>
                  </a:lnTo>
                  <a:lnTo>
                    <a:pt x="532" y="170"/>
                  </a:lnTo>
                  <a:lnTo>
                    <a:pt x="534" y="170"/>
                  </a:lnTo>
                  <a:lnTo>
                    <a:pt x="536" y="170"/>
                  </a:lnTo>
                  <a:lnTo>
                    <a:pt x="538" y="168"/>
                  </a:lnTo>
                  <a:lnTo>
                    <a:pt x="540" y="168"/>
                  </a:lnTo>
                  <a:lnTo>
                    <a:pt x="540" y="166"/>
                  </a:lnTo>
                  <a:lnTo>
                    <a:pt x="552" y="166"/>
                  </a:lnTo>
                  <a:lnTo>
                    <a:pt x="554" y="164"/>
                  </a:lnTo>
                  <a:lnTo>
                    <a:pt x="554" y="154"/>
                  </a:lnTo>
                  <a:lnTo>
                    <a:pt x="556" y="154"/>
                  </a:lnTo>
                  <a:lnTo>
                    <a:pt x="558" y="154"/>
                  </a:lnTo>
                  <a:lnTo>
                    <a:pt x="558" y="152"/>
                  </a:lnTo>
                  <a:lnTo>
                    <a:pt x="560" y="152"/>
                  </a:lnTo>
                  <a:lnTo>
                    <a:pt x="560" y="148"/>
                  </a:lnTo>
                  <a:lnTo>
                    <a:pt x="556" y="148"/>
                  </a:lnTo>
                  <a:lnTo>
                    <a:pt x="558" y="146"/>
                  </a:lnTo>
                  <a:lnTo>
                    <a:pt x="558" y="144"/>
                  </a:lnTo>
                  <a:lnTo>
                    <a:pt x="560" y="144"/>
                  </a:lnTo>
                  <a:lnTo>
                    <a:pt x="560" y="140"/>
                  </a:lnTo>
                  <a:lnTo>
                    <a:pt x="558" y="140"/>
                  </a:lnTo>
                  <a:lnTo>
                    <a:pt x="556" y="138"/>
                  </a:lnTo>
                  <a:lnTo>
                    <a:pt x="550" y="138"/>
                  </a:lnTo>
                  <a:lnTo>
                    <a:pt x="548" y="138"/>
                  </a:lnTo>
                  <a:lnTo>
                    <a:pt x="544" y="138"/>
                  </a:lnTo>
                  <a:lnTo>
                    <a:pt x="542" y="136"/>
                  </a:lnTo>
                  <a:lnTo>
                    <a:pt x="538" y="134"/>
                  </a:lnTo>
                  <a:lnTo>
                    <a:pt x="538" y="126"/>
                  </a:lnTo>
                  <a:lnTo>
                    <a:pt x="538" y="124"/>
                  </a:lnTo>
                  <a:lnTo>
                    <a:pt x="538" y="120"/>
                  </a:lnTo>
                  <a:lnTo>
                    <a:pt x="536" y="120"/>
                  </a:lnTo>
                  <a:lnTo>
                    <a:pt x="532" y="118"/>
                  </a:lnTo>
                  <a:lnTo>
                    <a:pt x="530" y="114"/>
                  </a:lnTo>
                  <a:lnTo>
                    <a:pt x="528" y="112"/>
                  </a:lnTo>
                  <a:lnTo>
                    <a:pt x="526" y="110"/>
                  </a:lnTo>
                  <a:lnTo>
                    <a:pt x="526" y="102"/>
                  </a:lnTo>
                  <a:lnTo>
                    <a:pt x="524" y="102"/>
                  </a:lnTo>
                  <a:lnTo>
                    <a:pt x="520" y="100"/>
                  </a:lnTo>
                  <a:lnTo>
                    <a:pt x="518" y="98"/>
                  </a:lnTo>
                  <a:lnTo>
                    <a:pt x="516" y="98"/>
                  </a:lnTo>
                  <a:lnTo>
                    <a:pt x="514" y="96"/>
                  </a:lnTo>
                  <a:lnTo>
                    <a:pt x="512" y="96"/>
                  </a:lnTo>
                  <a:lnTo>
                    <a:pt x="514" y="94"/>
                  </a:lnTo>
                  <a:lnTo>
                    <a:pt x="514" y="92"/>
                  </a:lnTo>
                  <a:lnTo>
                    <a:pt x="516" y="90"/>
                  </a:lnTo>
                  <a:lnTo>
                    <a:pt x="516" y="88"/>
                  </a:lnTo>
                  <a:lnTo>
                    <a:pt x="518" y="84"/>
                  </a:lnTo>
                  <a:lnTo>
                    <a:pt x="518" y="80"/>
                  </a:lnTo>
                  <a:lnTo>
                    <a:pt x="516" y="80"/>
                  </a:lnTo>
                  <a:lnTo>
                    <a:pt x="514" y="78"/>
                  </a:lnTo>
                  <a:lnTo>
                    <a:pt x="512" y="76"/>
                  </a:lnTo>
                  <a:lnTo>
                    <a:pt x="508" y="74"/>
                  </a:lnTo>
                  <a:lnTo>
                    <a:pt x="506" y="74"/>
                  </a:lnTo>
                  <a:lnTo>
                    <a:pt x="502" y="74"/>
                  </a:lnTo>
                  <a:lnTo>
                    <a:pt x="500" y="74"/>
                  </a:lnTo>
                  <a:lnTo>
                    <a:pt x="494" y="72"/>
                  </a:lnTo>
                  <a:lnTo>
                    <a:pt x="488" y="72"/>
                  </a:lnTo>
                  <a:lnTo>
                    <a:pt x="484" y="72"/>
                  </a:lnTo>
                  <a:lnTo>
                    <a:pt x="480" y="70"/>
                  </a:lnTo>
                  <a:lnTo>
                    <a:pt x="478" y="70"/>
                  </a:lnTo>
                  <a:lnTo>
                    <a:pt x="476" y="70"/>
                  </a:lnTo>
                  <a:lnTo>
                    <a:pt x="470" y="70"/>
                  </a:lnTo>
                  <a:lnTo>
                    <a:pt x="468" y="68"/>
                  </a:lnTo>
                  <a:lnTo>
                    <a:pt x="466" y="72"/>
                  </a:lnTo>
                  <a:lnTo>
                    <a:pt x="466" y="74"/>
                  </a:lnTo>
                  <a:lnTo>
                    <a:pt x="466" y="76"/>
                  </a:lnTo>
                  <a:lnTo>
                    <a:pt x="466" y="78"/>
                  </a:lnTo>
                  <a:lnTo>
                    <a:pt x="468" y="78"/>
                  </a:lnTo>
                  <a:lnTo>
                    <a:pt x="470" y="78"/>
                  </a:lnTo>
                  <a:lnTo>
                    <a:pt x="470" y="80"/>
                  </a:lnTo>
                  <a:lnTo>
                    <a:pt x="470" y="82"/>
                  </a:lnTo>
                  <a:lnTo>
                    <a:pt x="468" y="84"/>
                  </a:lnTo>
                  <a:lnTo>
                    <a:pt x="468" y="86"/>
                  </a:lnTo>
                  <a:lnTo>
                    <a:pt x="468" y="88"/>
                  </a:lnTo>
                  <a:lnTo>
                    <a:pt x="466" y="90"/>
                  </a:lnTo>
                  <a:lnTo>
                    <a:pt x="462" y="90"/>
                  </a:lnTo>
                  <a:lnTo>
                    <a:pt x="462" y="92"/>
                  </a:lnTo>
                  <a:lnTo>
                    <a:pt x="460" y="92"/>
                  </a:lnTo>
                  <a:lnTo>
                    <a:pt x="458" y="94"/>
                  </a:lnTo>
                  <a:lnTo>
                    <a:pt x="456" y="94"/>
                  </a:lnTo>
                  <a:lnTo>
                    <a:pt x="454" y="96"/>
                  </a:lnTo>
                  <a:lnTo>
                    <a:pt x="454" y="98"/>
                  </a:lnTo>
                  <a:lnTo>
                    <a:pt x="452" y="100"/>
                  </a:lnTo>
                  <a:lnTo>
                    <a:pt x="452" y="102"/>
                  </a:lnTo>
                  <a:lnTo>
                    <a:pt x="458" y="102"/>
                  </a:lnTo>
                  <a:lnTo>
                    <a:pt x="460" y="104"/>
                  </a:lnTo>
                  <a:lnTo>
                    <a:pt x="462" y="106"/>
                  </a:lnTo>
                  <a:lnTo>
                    <a:pt x="462" y="108"/>
                  </a:lnTo>
                  <a:lnTo>
                    <a:pt x="464" y="110"/>
                  </a:lnTo>
                  <a:lnTo>
                    <a:pt x="466" y="112"/>
                  </a:lnTo>
                  <a:lnTo>
                    <a:pt x="466" y="114"/>
                  </a:lnTo>
                  <a:lnTo>
                    <a:pt x="468" y="114"/>
                  </a:lnTo>
                  <a:lnTo>
                    <a:pt x="468" y="116"/>
                  </a:lnTo>
                  <a:lnTo>
                    <a:pt x="466" y="116"/>
                  </a:lnTo>
                  <a:lnTo>
                    <a:pt x="464" y="118"/>
                  </a:lnTo>
                  <a:lnTo>
                    <a:pt x="464" y="120"/>
                  </a:lnTo>
                  <a:lnTo>
                    <a:pt x="466" y="122"/>
                  </a:lnTo>
                  <a:lnTo>
                    <a:pt x="468" y="122"/>
                  </a:lnTo>
                  <a:lnTo>
                    <a:pt x="470" y="124"/>
                  </a:lnTo>
                  <a:lnTo>
                    <a:pt x="472" y="124"/>
                  </a:lnTo>
                  <a:lnTo>
                    <a:pt x="474" y="124"/>
                  </a:lnTo>
                  <a:lnTo>
                    <a:pt x="476" y="122"/>
                  </a:lnTo>
                  <a:lnTo>
                    <a:pt x="478" y="122"/>
                  </a:lnTo>
                  <a:lnTo>
                    <a:pt x="480" y="124"/>
                  </a:lnTo>
                  <a:lnTo>
                    <a:pt x="482" y="126"/>
                  </a:lnTo>
                  <a:lnTo>
                    <a:pt x="484" y="128"/>
                  </a:lnTo>
                  <a:lnTo>
                    <a:pt x="486" y="128"/>
                  </a:lnTo>
                  <a:lnTo>
                    <a:pt x="488" y="130"/>
                  </a:lnTo>
                  <a:lnTo>
                    <a:pt x="490" y="130"/>
                  </a:lnTo>
                  <a:lnTo>
                    <a:pt x="494" y="132"/>
                  </a:lnTo>
                  <a:lnTo>
                    <a:pt x="496" y="132"/>
                  </a:lnTo>
                  <a:lnTo>
                    <a:pt x="500" y="132"/>
                  </a:lnTo>
                  <a:lnTo>
                    <a:pt x="500" y="146"/>
                  </a:lnTo>
                  <a:lnTo>
                    <a:pt x="498" y="144"/>
                  </a:lnTo>
                  <a:lnTo>
                    <a:pt x="496" y="142"/>
                  </a:lnTo>
                  <a:lnTo>
                    <a:pt x="494" y="140"/>
                  </a:lnTo>
                  <a:lnTo>
                    <a:pt x="492" y="140"/>
                  </a:lnTo>
                  <a:lnTo>
                    <a:pt x="490" y="142"/>
                  </a:lnTo>
                  <a:lnTo>
                    <a:pt x="488" y="142"/>
                  </a:lnTo>
                  <a:lnTo>
                    <a:pt x="488" y="140"/>
                  </a:lnTo>
                  <a:lnTo>
                    <a:pt x="486" y="140"/>
                  </a:lnTo>
                  <a:lnTo>
                    <a:pt x="484" y="138"/>
                  </a:lnTo>
                  <a:lnTo>
                    <a:pt x="476" y="134"/>
                  </a:lnTo>
                  <a:lnTo>
                    <a:pt x="472" y="134"/>
                  </a:lnTo>
                  <a:lnTo>
                    <a:pt x="468" y="132"/>
                  </a:lnTo>
                  <a:lnTo>
                    <a:pt x="466" y="130"/>
                  </a:lnTo>
                  <a:lnTo>
                    <a:pt x="452" y="130"/>
                  </a:lnTo>
                  <a:lnTo>
                    <a:pt x="450" y="128"/>
                  </a:lnTo>
                  <a:lnTo>
                    <a:pt x="448" y="126"/>
                  </a:lnTo>
                  <a:lnTo>
                    <a:pt x="448" y="128"/>
                  </a:lnTo>
                  <a:lnTo>
                    <a:pt x="446" y="130"/>
                  </a:lnTo>
                  <a:lnTo>
                    <a:pt x="446" y="132"/>
                  </a:lnTo>
                  <a:lnTo>
                    <a:pt x="444" y="130"/>
                  </a:lnTo>
                  <a:lnTo>
                    <a:pt x="442" y="128"/>
                  </a:lnTo>
                  <a:lnTo>
                    <a:pt x="440" y="128"/>
                  </a:lnTo>
                  <a:lnTo>
                    <a:pt x="440" y="126"/>
                  </a:lnTo>
                  <a:lnTo>
                    <a:pt x="438" y="126"/>
                  </a:lnTo>
                  <a:lnTo>
                    <a:pt x="436" y="126"/>
                  </a:lnTo>
                  <a:lnTo>
                    <a:pt x="434" y="124"/>
                  </a:lnTo>
                  <a:lnTo>
                    <a:pt x="432" y="124"/>
                  </a:lnTo>
                  <a:lnTo>
                    <a:pt x="428" y="122"/>
                  </a:lnTo>
                  <a:lnTo>
                    <a:pt x="426" y="120"/>
                  </a:lnTo>
                  <a:lnTo>
                    <a:pt x="424" y="120"/>
                  </a:lnTo>
                  <a:lnTo>
                    <a:pt x="422" y="120"/>
                  </a:lnTo>
                  <a:lnTo>
                    <a:pt x="420" y="120"/>
                  </a:lnTo>
                  <a:lnTo>
                    <a:pt x="418" y="120"/>
                  </a:lnTo>
                  <a:lnTo>
                    <a:pt x="416" y="120"/>
                  </a:lnTo>
                  <a:lnTo>
                    <a:pt x="414" y="122"/>
                  </a:lnTo>
                  <a:lnTo>
                    <a:pt x="412" y="122"/>
                  </a:lnTo>
                  <a:lnTo>
                    <a:pt x="406" y="122"/>
                  </a:lnTo>
                  <a:lnTo>
                    <a:pt x="404" y="120"/>
                  </a:lnTo>
                  <a:lnTo>
                    <a:pt x="396" y="120"/>
                  </a:lnTo>
                  <a:lnTo>
                    <a:pt x="392" y="120"/>
                  </a:lnTo>
                  <a:lnTo>
                    <a:pt x="392" y="122"/>
                  </a:lnTo>
                  <a:lnTo>
                    <a:pt x="390" y="122"/>
                  </a:lnTo>
                  <a:lnTo>
                    <a:pt x="388" y="122"/>
                  </a:lnTo>
                  <a:lnTo>
                    <a:pt x="388" y="124"/>
                  </a:lnTo>
                  <a:lnTo>
                    <a:pt x="388" y="126"/>
                  </a:lnTo>
                  <a:lnTo>
                    <a:pt x="392" y="128"/>
                  </a:lnTo>
                  <a:lnTo>
                    <a:pt x="394" y="128"/>
                  </a:lnTo>
                  <a:lnTo>
                    <a:pt x="396" y="130"/>
                  </a:lnTo>
                  <a:lnTo>
                    <a:pt x="396" y="134"/>
                  </a:lnTo>
                  <a:lnTo>
                    <a:pt x="394" y="136"/>
                  </a:lnTo>
                  <a:lnTo>
                    <a:pt x="394" y="138"/>
                  </a:lnTo>
                  <a:lnTo>
                    <a:pt x="392" y="138"/>
                  </a:lnTo>
                  <a:lnTo>
                    <a:pt x="392" y="140"/>
                  </a:lnTo>
                  <a:lnTo>
                    <a:pt x="392" y="138"/>
                  </a:lnTo>
                  <a:lnTo>
                    <a:pt x="390" y="136"/>
                  </a:lnTo>
                  <a:lnTo>
                    <a:pt x="390" y="142"/>
                  </a:lnTo>
                  <a:lnTo>
                    <a:pt x="384" y="142"/>
                  </a:lnTo>
                  <a:lnTo>
                    <a:pt x="382" y="140"/>
                  </a:lnTo>
                  <a:lnTo>
                    <a:pt x="380" y="140"/>
                  </a:lnTo>
                  <a:lnTo>
                    <a:pt x="382" y="138"/>
                  </a:lnTo>
                  <a:lnTo>
                    <a:pt x="382" y="134"/>
                  </a:lnTo>
                  <a:lnTo>
                    <a:pt x="380" y="132"/>
                  </a:lnTo>
                  <a:lnTo>
                    <a:pt x="380" y="130"/>
                  </a:lnTo>
                  <a:lnTo>
                    <a:pt x="376" y="130"/>
                  </a:lnTo>
                  <a:lnTo>
                    <a:pt x="374" y="132"/>
                  </a:lnTo>
                  <a:lnTo>
                    <a:pt x="370" y="134"/>
                  </a:lnTo>
                  <a:lnTo>
                    <a:pt x="368" y="134"/>
                  </a:lnTo>
                  <a:lnTo>
                    <a:pt x="364" y="136"/>
                  </a:lnTo>
                  <a:lnTo>
                    <a:pt x="362" y="138"/>
                  </a:lnTo>
                  <a:lnTo>
                    <a:pt x="360" y="140"/>
                  </a:lnTo>
                  <a:lnTo>
                    <a:pt x="358" y="140"/>
                  </a:lnTo>
                  <a:lnTo>
                    <a:pt x="356" y="140"/>
                  </a:lnTo>
                  <a:lnTo>
                    <a:pt x="354" y="140"/>
                  </a:lnTo>
                  <a:lnTo>
                    <a:pt x="350" y="138"/>
                  </a:lnTo>
                  <a:lnTo>
                    <a:pt x="338" y="138"/>
                  </a:lnTo>
                  <a:lnTo>
                    <a:pt x="336" y="138"/>
                  </a:lnTo>
                  <a:lnTo>
                    <a:pt x="334" y="140"/>
                  </a:lnTo>
                  <a:lnTo>
                    <a:pt x="332" y="140"/>
                  </a:lnTo>
                  <a:lnTo>
                    <a:pt x="330" y="142"/>
                  </a:lnTo>
                  <a:lnTo>
                    <a:pt x="328" y="144"/>
                  </a:lnTo>
                  <a:lnTo>
                    <a:pt x="328" y="146"/>
                  </a:lnTo>
                  <a:lnTo>
                    <a:pt x="326" y="146"/>
                  </a:lnTo>
                  <a:lnTo>
                    <a:pt x="310" y="146"/>
                  </a:lnTo>
                  <a:lnTo>
                    <a:pt x="310" y="144"/>
                  </a:lnTo>
                  <a:lnTo>
                    <a:pt x="312" y="142"/>
                  </a:lnTo>
                  <a:lnTo>
                    <a:pt x="312" y="140"/>
                  </a:lnTo>
                  <a:lnTo>
                    <a:pt x="312" y="130"/>
                  </a:lnTo>
                  <a:lnTo>
                    <a:pt x="310" y="130"/>
                  </a:lnTo>
                  <a:lnTo>
                    <a:pt x="310" y="132"/>
                  </a:lnTo>
                  <a:lnTo>
                    <a:pt x="308" y="132"/>
                  </a:lnTo>
                  <a:lnTo>
                    <a:pt x="306" y="132"/>
                  </a:lnTo>
                  <a:lnTo>
                    <a:pt x="302" y="134"/>
                  </a:lnTo>
                  <a:lnTo>
                    <a:pt x="300" y="136"/>
                  </a:lnTo>
                  <a:lnTo>
                    <a:pt x="298" y="136"/>
                  </a:lnTo>
                  <a:lnTo>
                    <a:pt x="298" y="140"/>
                  </a:lnTo>
                  <a:lnTo>
                    <a:pt x="298" y="142"/>
                  </a:lnTo>
                  <a:lnTo>
                    <a:pt x="300" y="144"/>
                  </a:lnTo>
                  <a:lnTo>
                    <a:pt x="292" y="144"/>
                  </a:lnTo>
                  <a:lnTo>
                    <a:pt x="292" y="140"/>
                  </a:lnTo>
                  <a:lnTo>
                    <a:pt x="286" y="140"/>
                  </a:lnTo>
                  <a:lnTo>
                    <a:pt x="284" y="140"/>
                  </a:lnTo>
                  <a:lnTo>
                    <a:pt x="280" y="140"/>
                  </a:lnTo>
                  <a:lnTo>
                    <a:pt x="278" y="142"/>
                  </a:lnTo>
                  <a:lnTo>
                    <a:pt x="276" y="142"/>
                  </a:lnTo>
                  <a:lnTo>
                    <a:pt x="272" y="144"/>
                  </a:lnTo>
                  <a:lnTo>
                    <a:pt x="270" y="146"/>
                  </a:lnTo>
                  <a:lnTo>
                    <a:pt x="268" y="146"/>
                  </a:lnTo>
                  <a:lnTo>
                    <a:pt x="266" y="148"/>
                  </a:lnTo>
                  <a:lnTo>
                    <a:pt x="254" y="148"/>
                  </a:lnTo>
                  <a:lnTo>
                    <a:pt x="254" y="150"/>
                  </a:lnTo>
                  <a:lnTo>
                    <a:pt x="254" y="152"/>
                  </a:lnTo>
                  <a:lnTo>
                    <a:pt x="254" y="154"/>
                  </a:lnTo>
                  <a:lnTo>
                    <a:pt x="256" y="154"/>
                  </a:lnTo>
                  <a:lnTo>
                    <a:pt x="254" y="154"/>
                  </a:lnTo>
                  <a:lnTo>
                    <a:pt x="252" y="154"/>
                  </a:lnTo>
                  <a:lnTo>
                    <a:pt x="246" y="154"/>
                  </a:lnTo>
                  <a:lnTo>
                    <a:pt x="246" y="156"/>
                  </a:lnTo>
                  <a:lnTo>
                    <a:pt x="246" y="166"/>
                  </a:lnTo>
                  <a:lnTo>
                    <a:pt x="240" y="166"/>
                  </a:lnTo>
                  <a:lnTo>
                    <a:pt x="236" y="168"/>
                  </a:lnTo>
                  <a:lnTo>
                    <a:pt x="228" y="168"/>
                  </a:lnTo>
                  <a:lnTo>
                    <a:pt x="226" y="168"/>
                  </a:lnTo>
                  <a:lnTo>
                    <a:pt x="224" y="166"/>
                  </a:lnTo>
                  <a:lnTo>
                    <a:pt x="222" y="164"/>
                  </a:lnTo>
                  <a:lnTo>
                    <a:pt x="220" y="164"/>
                  </a:lnTo>
                  <a:lnTo>
                    <a:pt x="218" y="162"/>
                  </a:lnTo>
                  <a:lnTo>
                    <a:pt x="214" y="162"/>
                  </a:lnTo>
                  <a:lnTo>
                    <a:pt x="212" y="162"/>
                  </a:lnTo>
                  <a:lnTo>
                    <a:pt x="212" y="160"/>
                  </a:lnTo>
                  <a:lnTo>
                    <a:pt x="212" y="154"/>
                  </a:lnTo>
                  <a:lnTo>
                    <a:pt x="212" y="152"/>
                  </a:lnTo>
                  <a:lnTo>
                    <a:pt x="212" y="150"/>
                  </a:lnTo>
                  <a:lnTo>
                    <a:pt x="214" y="150"/>
                  </a:lnTo>
                  <a:lnTo>
                    <a:pt x="218" y="150"/>
                  </a:lnTo>
                  <a:lnTo>
                    <a:pt x="222" y="150"/>
                  </a:lnTo>
                  <a:lnTo>
                    <a:pt x="224" y="152"/>
                  </a:lnTo>
                  <a:lnTo>
                    <a:pt x="226" y="150"/>
                  </a:lnTo>
                  <a:lnTo>
                    <a:pt x="232" y="150"/>
                  </a:lnTo>
                  <a:lnTo>
                    <a:pt x="230" y="150"/>
                  </a:lnTo>
                  <a:lnTo>
                    <a:pt x="230" y="148"/>
                  </a:lnTo>
                  <a:lnTo>
                    <a:pt x="228" y="148"/>
                  </a:lnTo>
                  <a:lnTo>
                    <a:pt x="226" y="148"/>
                  </a:lnTo>
                  <a:lnTo>
                    <a:pt x="224" y="146"/>
                  </a:lnTo>
                  <a:lnTo>
                    <a:pt x="220" y="144"/>
                  </a:lnTo>
                  <a:lnTo>
                    <a:pt x="218" y="142"/>
                  </a:lnTo>
                  <a:lnTo>
                    <a:pt x="216" y="140"/>
                  </a:lnTo>
                  <a:lnTo>
                    <a:pt x="214" y="140"/>
                  </a:lnTo>
                  <a:lnTo>
                    <a:pt x="212" y="138"/>
                  </a:lnTo>
                  <a:lnTo>
                    <a:pt x="210" y="138"/>
                  </a:lnTo>
                  <a:lnTo>
                    <a:pt x="208" y="138"/>
                  </a:lnTo>
                  <a:lnTo>
                    <a:pt x="186" y="138"/>
                  </a:lnTo>
                  <a:lnTo>
                    <a:pt x="188" y="138"/>
                  </a:lnTo>
                  <a:lnTo>
                    <a:pt x="188" y="140"/>
                  </a:lnTo>
                  <a:lnTo>
                    <a:pt x="188" y="142"/>
                  </a:lnTo>
                  <a:lnTo>
                    <a:pt x="196" y="142"/>
                  </a:lnTo>
                  <a:lnTo>
                    <a:pt x="198" y="144"/>
                  </a:lnTo>
                  <a:lnTo>
                    <a:pt x="198" y="146"/>
                  </a:lnTo>
                  <a:lnTo>
                    <a:pt x="196" y="148"/>
                  </a:lnTo>
                  <a:lnTo>
                    <a:pt x="194" y="158"/>
                  </a:lnTo>
                  <a:lnTo>
                    <a:pt x="192" y="160"/>
                  </a:lnTo>
                  <a:lnTo>
                    <a:pt x="192" y="164"/>
                  </a:lnTo>
                  <a:lnTo>
                    <a:pt x="194" y="164"/>
                  </a:lnTo>
                  <a:lnTo>
                    <a:pt x="196" y="164"/>
                  </a:lnTo>
                  <a:lnTo>
                    <a:pt x="202" y="164"/>
                  </a:lnTo>
                  <a:lnTo>
                    <a:pt x="204" y="166"/>
                  </a:lnTo>
                  <a:lnTo>
                    <a:pt x="206" y="166"/>
                  </a:lnTo>
                  <a:lnTo>
                    <a:pt x="206" y="182"/>
                  </a:lnTo>
                  <a:lnTo>
                    <a:pt x="204" y="180"/>
                  </a:lnTo>
                  <a:lnTo>
                    <a:pt x="202" y="178"/>
                  </a:lnTo>
                  <a:lnTo>
                    <a:pt x="200" y="178"/>
                  </a:lnTo>
                  <a:lnTo>
                    <a:pt x="200" y="176"/>
                  </a:lnTo>
                  <a:lnTo>
                    <a:pt x="198" y="180"/>
                  </a:lnTo>
                  <a:lnTo>
                    <a:pt x="196" y="182"/>
                  </a:lnTo>
                  <a:lnTo>
                    <a:pt x="196" y="184"/>
                  </a:lnTo>
                  <a:lnTo>
                    <a:pt x="194" y="180"/>
                  </a:lnTo>
                  <a:lnTo>
                    <a:pt x="194" y="178"/>
                  </a:lnTo>
                  <a:lnTo>
                    <a:pt x="194" y="176"/>
                  </a:lnTo>
                  <a:lnTo>
                    <a:pt x="192" y="174"/>
                  </a:lnTo>
                  <a:lnTo>
                    <a:pt x="190" y="174"/>
                  </a:lnTo>
                  <a:lnTo>
                    <a:pt x="188" y="172"/>
                  </a:lnTo>
                  <a:lnTo>
                    <a:pt x="186" y="172"/>
                  </a:lnTo>
                  <a:lnTo>
                    <a:pt x="184" y="172"/>
                  </a:lnTo>
                  <a:lnTo>
                    <a:pt x="182" y="172"/>
                  </a:lnTo>
                  <a:lnTo>
                    <a:pt x="180" y="172"/>
                  </a:lnTo>
                  <a:lnTo>
                    <a:pt x="178" y="170"/>
                  </a:lnTo>
                  <a:lnTo>
                    <a:pt x="176" y="172"/>
                  </a:lnTo>
                  <a:lnTo>
                    <a:pt x="174" y="174"/>
                  </a:lnTo>
                  <a:lnTo>
                    <a:pt x="172" y="176"/>
                  </a:lnTo>
                  <a:lnTo>
                    <a:pt x="172" y="178"/>
                  </a:lnTo>
                  <a:lnTo>
                    <a:pt x="170" y="178"/>
                  </a:lnTo>
                  <a:lnTo>
                    <a:pt x="168" y="180"/>
                  </a:lnTo>
                  <a:lnTo>
                    <a:pt x="166" y="180"/>
                  </a:lnTo>
                  <a:lnTo>
                    <a:pt x="164" y="180"/>
                  </a:lnTo>
                  <a:lnTo>
                    <a:pt x="164" y="182"/>
                  </a:lnTo>
                  <a:lnTo>
                    <a:pt x="160" y="184"/>
                  </a:lnTo>
                  <a:lnTo>
                    <a:pt x="158" y="186"/>
                  </a:lnTo>
                  <a:lnTo>
                    <a:pt x="154" y="188"/>
                  </a:lnTo>
                  <a:lnTo>
                    <a:pt x="152" y="188"/>
                  </a:lnTo>
                  <a:lnTo>
                    <a:pt x="150" y="188"/>
                  </a:lnTo>
                  <a:lnTo>
                    <a:pt x="148" y="188"/>
                  </a:lnTo>
                  <a:lnTo>
                    <a:pt x="148" y="190"/>
                  </a:lnTo>
                  <a:lnTo>
                    <a:pt x="150" y="192"/>
                  </a:lnTo>
                  <a:lnTo>
                    <a:pt x="154" y="194"/>
                  </a:lnTo>
                  <a:lnTo>
                    <a:pt x="158" y="196"/>
                  </a:lnTo>
                  <a:lnTo>
                    <a:pt x="160" y="198"/>
                  </a:lnTo>
                  <a:lnTo>
                    <a:pt x="164" y="200"/>
                  </a:lnTo>
                  <a:lnTo>
                    <a:pt x="166" y="204"/>
                  </a:lnTo>
                  <a:lnTo>
                    <a:pt x="168" y="206"/>
                  </a:lnTo>
                  <a:lnTo>
                    <a:pt x="168" y="208"/>
                  </a:lnTo>
                  <a:lnTo>
                    <a:pt x="166" y="208"/>
                  </a:lnTo>
                  <a:lnTo>
                    <a:pt x="164" y="206"/>
                  </a:lnTo>
                  <a:lnTo>
                    <a:pt x="162" y="206"/>
                  </a:lnTo>
                  <a:lnTo>
                    <a:pt x="160" y="206"/>
                  </a:lnTo>
                  <a:lnTo>
                    <a:pt x="152" y="206"/>
                  </a:lnTo>
                  <a:lnTo>
                    <a:pt x="150" y="206"/>
                  </a:lnTo>
                  <a:lnTo>
                    <a:pt x="148" y="204"/>
                  </a:lnTo>
                  <a:lnTo>
                    <a:pt x="146" y="204"/>
                  </a:lnTo>
                  <a:lnTo>
                    <a:pt x="142" y="204"/>
                  </a:lnTo>
                  <a:lnTo>
                    <a:pt x="140" y="202"/>
                  </a:lnTo>
                  <a:lnTo>
                    <a:pt x="136" y="202"/>
                  </a:lnTo>
                  <a:lnTo>
                    <a:pt x="132" y="202"/>
                  </a:lnTo>
                  <a:lnTo>
                    <a:pt x="132" y="200"/>
                  </a:lnTo>
                  <a:lnTo>
                    <a:pt x="130" y="200"/>
                  </a:lnTo>
                  <a:lnTo>
                    <a:pt x="130" y="198"/>
                  </a:lnTo>
                  <a:lnTo>
                    <a:pt x="130" y="196"/>
                  </a:lnTo>
                  <a:lnTo>
                    <a:pt x="128" y="196"/>
                  </a:lnTo>
                  <a:lnTo>
                    <a:pt x="126" y="196"/>
                  </a:lnTo>
                  <a:lnTo>
                    <a:pt x="124" y="194"/>
                  </a:lnTo>
                  <a:lnTo>
                    <a:pt x="122" y="196"/>
                  </a:lnTo>
                  <a:lnTo>
                    <a:pt x="118" y="196"/>
                  </a:lnTo>
                  <a:lnTo>
                    <a:pt x="116" y="198"/>
                  </a:lnTo>
                  <a:lnTo>
                    <a:pt x="114" y="198"/>
                  </a:lnTo>
                  <a:lnTo>
                    <a:pt x="112" y="198"/>
                  </a:lnTo>
                  <a:lnTo>
                    <a:pt x="114" y="202"/>
                  </a:lnTo>
                  <a:lnTo>
                    <a:pt x="116" y="204"/>
                  </a:lnTo>
                  <a:lnTo>
                    <a:pt x="118" y="206"/>
                  </a:lnTo>
                  <a:lnTo>
                    <a:pt x="120" y="208"/>
                  </a:lnTo>
                  <a:lnTo>
                    <a:pt x="122" y="208"/>
                  </a:lnTo>
                  <a:lnTo>
                    <a:pt x="124" y="208"/>
                  </a:lnTo>
                  <a:lnTo>
                    <a:pt x="128" y="210"/>
                  </a:lnTo>
                  <a:lnTo>
                    <a:pt x="130" y="210"/>
                  </a:lnTo>
                  <a:lnTo>
                    <a:pt x="134" y="210"/>
                  </a:lnTo>
                  <a:lnTo>
                    <a:pt x="134" y="212"/>
                  </a:lnTo>
                  <a:lnTo>
                    <a:pt x="136" y="212"/>
                  </a:lnTo>
                  <a:lnTo>
                    <a:pt x="136" y="214"/>
                  </a:lnTo>
                  <a:lnTo>
                    <a:pt x="134" y="214"/>
                  </a:lnTo>
                  <a:lnTo>
                    <a:pt x="134" y="216"/>
                  </a:lnTo>
                  <a:lnTo>
                    <a:pt x="132" y="218"/>
                  </a:lnTo>
                  <a:lnTo>
                    <a:pt x="130" y="218"/>
                  </a:lnTo>
                  <a:lnTo>
                    <a:pt x="130" y="220"/>
                  </a:lnTo>
                  <a:lnTo>
                    <a:pt x="126" y="218"/>
                  </a:lnTo>
                  <a:lnTo>
                    <a:pt x="124" y="218"/>
                  </a:lnTo>
                  <a:lnTo>
                    <a:pt x="122" y="218"/>
                  </a:lnTo>
                  <a:lnTo>
                    <a:pt x="120" y="216"/>
                  </a:lnTo>
                  <a:lnTo>
                    <a:pt x="118" y="216"/>
                  </a:lnTo>
                  <a:lnTo>
                    <a:pt x="116" y="216"/>
                  </a:lnTo>
                  <a:lnTo>
                    <a:pt x="114" y="216"/>
                  </a:lnTo>
                  <a:lnTo>
                    <a:pt x="114" y="214"/>
                  </a:lnTo>
                  <a:lnTo>
                    <a:pt x="112" y="214"/>
                  </a:lnTo>
                  <a:lnTo>
                    <a:pt x="110" y="212"/>
                  </a:lnTo>
                  <a:lnTo>
                    <a:pt x="108" y="210"/>
                  </a:lnTo>
                  <a:lnTo>
                    <a:pt x="104" y="210"/>
                  </a:lnTo>
                  <a:lnTo>
                    <a:pt x="102" y="210"/>
                  </a:lnTo>
                  <a:lnTo>
                    <a:pt x="92" y="210"/>
                  </a:lnTo>
                  <a:lnTo>
                    <a:pt x="92" y="208"/>
                  </a:lnTo>
                  <a:lnTo>
                    <a:pt x="92" y="196"/>
                  </a:lnTo>
                  <a:lnTo>
                    <a:pt x="90" y="196"/>
                  </a:lnTo>
                  <a:lnTo>
                    <a:pt x="88" y="196"/>
                  </a:lnTo>
                  <a:lnTo>
                    <a:pt x="88" y="194"/>
                  </a:lnTo>
                  <a:lnTo>
                    <a:pt x="90" y="192"/>
                  </a:lnTo>
                  <a:lnTo>
                    <a:pt x="90" y="190"/>
                  </a:lnTo>
                  <a:lnTo>
                    <a:pt x="92" y="190"/>
                  </a:lnTo>
                  <a:lnTo>
                    <a:pt x="92" y="188"/>
                  </a:lnTo>
                  <a:lnTo>
                    <a:pt x="92" y="186"/>
                  </a:lnTo>
                  <a:lnTo>
                    <a:pt x="92" y="184"/>
                  </a:lnTo>
                  <a:lnTo>
                    <a:pt x="90" y="182"/>
                  </a:lnTo>
                  <a:lnTo>
                    <a:pt x="88" y="182"/>
                  </a:lnTo>
                  <a:lnTo>
                    <a:pt x="86" y="182"/>
                  </a:lnTo>
                  <a:lnTo>
                    <a:pt x="82" y="180"/>
                  </a:lnTo>
                  <a:lnTo>
                    <a:pt x="78" y="180"/>
                  </a:lnTo>
                  <a:lnTo>
                    <a:pt x="74" y="178"/>
                  </a:lnTo>
                  <a:lnTo>
                    <a:pt x="72" y="178"/>
                  </a:lnTo>
                  <a:lnTo>
                    <a:pt x="70" y="178"/>
                  </a:lnTo>
                  <a:lnTo>
                    <a:pt x="68" y="176"/>
                  </a:lnTo>
                  <a:lnTo>
                    <a:pt x="66" y="174"/>
                  </a:lnTo>
                  <a:lnTo>
                    <a:pt x="64" y="172"/>
                  </a:lnTo>
                  <a:lnTo>
                    <a:pt x="62" y="172"/>
                  </a:lnTo>
                  <a:lnTo>
                    <a:pt x="60" y="170"/>
                  </a:lnTo>
                  <a:lnTo>
                    <a:pt x="58" y="170"/>
                  </a:lnTo>
                  <a:lnTo>
                    <a:pt x="58" y="168"/>
                  </a:lnTo>
                  <a:lnTo>
                    <a:pt x="56" y="168"/>
                  </a:lnTo>
                  <a:lnTo>
                    <a:pt x="56" y="166"/>
                  </a:lnTo>
                  <a:lnTo>
                    <a:pt x="54" y="166"/>
                  </a:lnTo>
                  <a:lnTo>
                    <a:pt x="54" y="164"/>
                  </a:lnTo>
                  <a:lnTo>
                    <a:pt x="52" y="164"/>
                  </a:lnTo>
                  <a:lnTo>
                    <a:pt x="60" y="164"/>
                  </a:lnTo>
                  <a:lnTo>
                    <a:pt x="62" y="166"/>
                  </a:lnTo>
                  <a:lnTo>
                    <a:pt x="64" y="166"/>
                  </a:lnTo>
                  <a:lnTo>
                    <a:pt x="66" y="168"/>
                  </a:lnTo>
                  <a:lnTo>
                    <a:pt x="68" y="168"/>
                  </a:lnTo>
                  <a:lnTo>
                    <a:pt x="82" y="168"/>
                  </a:lnTo>
                  <a:lnTo>
                    <a:pt x="84" y="170"/>
                  </a:lnTo>
                  <a:lnTo>
                    <a:pt x="86" y="172"/>
                  </a:lnTo>
                  <a:lnTo>
                    <a:pt x="88" y="174"/>
                  </a:lnTo>
                  <a:lnTo>
                    <a:pt x="90" y="174"/>
                  </a:lnTo>
                  <a:lnTo>
                    <a:pt x="92" y="174"/>
                  </a:lnTo>
                  <a:lnTo>
                    <a:pt x="100" y="174"/>
                  </a:lnTo>
                  <a:lnTo>
                    <a:pt x="106" y="176"/>
                  </a:lnTo>
                  <a:lnTo>
                    <a:pt x="112" y="176"/>
                  </a:lnTo>
                  <a:lnTo>
                    <a:pt x="116" y="176"/>
                  </a:lnTo>
                  <a:lnTo>
                    <a:pt x="116" y="178"/>
                  </a:lnTo>
                  <a:lnTo>
                    <a:pt x="118" y="178"/>
                  </a:lnTo>
                  <a:lnTo>
                    <a:pt x="120" y="178"/>
                  </a:lnTo>
                  <a:lnTo>
                    <a:pt x="124" y="180"/>
                  </a:lnTo>
                  <a:lnTo>
                    <a:pt x="128" y="180"/>
                  </a:lnTo>
                  <a:lnTo>
                    <a:pt x="140" y="180"/>
                  </a:lnTo>
                  <a:lnTo>
                    <a:pt x="142" y="180"/>
                  </a:lnTo>
                  <a:lnTo>
                    <a:pt x="144" y="178"/>
                  </a:lnTo>
                  <a:lnTo>
                    <a:pt x="150" y="178"/>
                  </a:lnTo>
                  <a:lnTo>
                    <a:pt x="156" y="176"/>
                  </a:lnTo>
                  <a:lnTo>
                    <a:pt x="160" y="174"/>
                  </a:lnTo>
                  <a:lnTo>
                    <a:pt x="162" y="172"/>
                  </a:lnTo>
                  <a:lnTo>
                    <a:pt x="164" y="172"/>
                  </a:lnTo>
                  <a:lnTo>
                    <a:pt x="166" y="170"/>
                  </a:lnTo>
                  <a:lnTo>
                    <a:pt x="168" y="170"/>
                  </a:lnTo>
                  <a:lnTo>
                    <a:pt x="168" y="166"/>
                  </a:lnTo>
                  <a:lnTo>
                    <a:pt x="166" y="164"/>
                  </a:lnTo>
                  <a:lnTo>
                    <a:pt x="164" y="160"/>
                  </a:lnTo>
                  <a:lnTo>
                    <a:pt x="162" y="158"/>
                  </a:lnTo>
                  <a:lnTo>
                    <a:pt x="158" y="154"/>
                  </a:lnTo>
                  <a:lnTo>
                    <a:pt x="156" y="152"/>
                  </a:lnTo>
                  <a:lnTo>
                    <a:pt x="154" y="150"/>
                  </a:lnTo>
                  <a:lnTo>
                    <a:pt x="150" y="148"/>
                  </a:lnTo>
                  <a:lnTo>
                    <a:pt x="148" y="148"/>
                  </a:lnTo>
                  <a:lnTo>
                    <a:pt x="146" y="148"/>
                  </a:lnTo>
                  <a:lnTo>
                    <a:pt x="142" y="148"/>
                  </a:lnTo>
                  <a:lnTo>
                    <a:pt x="140" y="146"/>
                  </a:lnTo>
                  <a:lnTo>
                    <a:pt x="134" y="146"/>
                  </a:lnTo>
                  <a:lnTo>
                    <a:pt x="130" y="144"/>
                  </a:lnTo>
                  <a:lnTo>
                    <a:pt x="126" y="142"/>
                  </a:lnTo>
                  <a:lnTo>
                    <a:pt x="122" y="142"/>
                  </a:lnTo>
                  <a:lnTo>
                    <a:pt x="118" y="140"/>
                  </a:lnTo>
                  <a:lnTo>
                    <a:pt x="116" y="140"/>
                  </a:lnTo>
                  <a:lnTo>
                    <a:pt x="114" y="138"/>
                  </a:lnTo>
                  <a:lnTo>
                    <a:pt x="110" y="138"/>
                  </a:lnTo>
                  <a:lnTo>
                    <a:pt x="104" y="134"/>
                  </a:lnTo>
                  <a:lnTo>
                    <a:pt x="100" y="132"/>
                  </a:lnTo>
                  <a:lnTo>
                    <a:pt x="96" y="132"/>
                  </a:lnTo>
                  <a:lnTo>
                    <a:pt x="94" y="130"/>
                  </a:lnTo>
                  <a:lnTo>
                    <a:pt x="60" y="130"/>
                  </a:lnTo>
                  <a:lnTo>
                    <a:pt x="60" y="128"/>
                  </a:lnTo>
                  <a:lnTo>
                    <a:pt x="58" y="126"/>
                  </a:lnTo>
                  <a:lnTo>
                    <a:pt x="50" y="126"/>
                  </a:lnTo>
                  <a:lnTo>
                    <a:pt x="46" y="126"/>
                  </a:lnTo>
                  <a:lnTo>
                    <a:pt x="44" y="126"/>
                  </a:lnTo>
                  <a:lnTo>
                    <a:pt x="44" y="124"/>
                  </a:lnTo>
                  <a:lnTo>
                    <a:pt x="46" y="122"/>
                  </a:lnTo>
                  <a:lnTo>
                    <a:pt x="50" y="122"/>
                  </a:lnTo>
                  <a:lnTo>
                    <a:pt x="52" y="120"/>
                  </a:lnTo>
                  <a:lnTo>
                    <a:pt x="54" y="120"/>
                  </a:lnTo>
                  <a:lnTo>
                    <a:pt x="52" y="120"/>
                  </a:lnTo>
                  <a:lnTo>
                    <a:pt x="50" y="118"/>
                  </a:lnTo>
                  <a:lnTo>
                    <a:pt x="48" y="118"/>
                  </a:lnTo>
                  <a:lnTo>
                    <a:pt x="46" y="116"/>
                  </a:lnTo>
                  <a:lnTo>
                    <a:pt x="42" y="116"/>
                  </a:lnTo>
                  <a:lnTo>
                    <a:pt x="40" y="114"/>
                  </a:lnTo>
                  <a:lnTo>
                    <a:pt x="36" y="114"/>
                  </a:lnTo>
                  <a:lnTo>
                    <a:pt x="36" y="116"/>
                  </a:lnTo>
                  <a:lnTo>
                    <a:pt x="34" y="116"/>
                  </a:lnTo>
                  <a:lnTo>
                    <a:pt x="34" y="118"/>
                  </a:lnTo>
                  <a:lnTo>
                    <a:pt x="34" y="120"/>
                  </a:lnTo>
                  <a:lnTo>
                    <a:pt x="30" y="120"/>
                  </a:lnTo>
                  <a:lnTo>
                    <a:pt x="28" y="122"/>
                  </a:lnTo>
                  <a:lnTo>
                    <a:pt x="26" y="124"/>
                  </a:lnTo>
                  <a:lnTo>
                    <a:pt x="24" y="124"/>
                  </a:lnTo>
                  <a:lnTo>
                    <a:pt x="18" y="124"/>
                  </a:lnTo>
                  <a:lnTo>
                    <a:pt x="18" y="126"/>
                  </a:lnTo>
                  <a:lnTo>
                    <a:pt x="16" y="126"/>
                  </a:lnTo>
                  <a:lnTo>
                    <a:pt x="12" y="126"/>
                  </a:lnTo>
                  <a:lnTo>
                    <a:pt x="12" y="128"/>
                  </a:lnTo>
                  <a:lnTo>
                    <a:pt x="10" y="130"/>
                  </a:lnTo>
                  <a:lnTo>
                    <a:pt x="8" y="132"/>
                  </a:lnTo>
                  <a:lnTo>
                    <a:pt x="6" y="132"/>
                  </a:lnTo>
                  <a:lnTo>
                    <a:pt x="4" y="132"/>
                  </a:lnTo>
                  <a:lnTo>
                    <a:pt x="4" y="130"/>
                  </a:lnTo>
                  <a:lnTo>
                    <a:pt x="2" y="130"/>
                  </a:lnTo>
                  <a:lnTo>
                    <a:pt x="2" y="132"/>
                  </a:lnTo>
                  <a:lnTo>
                    <a:pt x="4" y="134"/>
                  </a:lnTo>
                  <a:lnTo>
                    <a:pt x="4" y="136"/>
                  </a:lnTo>
                  <a:lnTo>
                    <a:pt x="4" y="138"/>
                  </a:lnTo>
                  <a:lnTo>
                    <a:pt x="2" y="140"/>
                  </a:lnTo>
                  <a:lnTo>
                    <a:pt x="0" y="140"/>
                  </a:lnTo>
                  <a:lnTo>
                    <a:pt x="2" y="142"/>
                  </a:lnTo>
                  <a:lnTo>
                    <a:pt x="2" y="144"/>
                  </a:lnTo>
                  <a:lnTo>
                    <a:pt x="2" y="146"/>
                  </a:lnTo>
                  <a:lnTo>
                    <a:pt x="4" y="146"/>
                  </a:lnTo>
                  <a:lnTo>
                    <a:pt x="12" y="146"/>
                  </a:lnTo>
                  <a:lnTo>
                    <a:pt x="12" y="148"/>
                  </a:lnTo>
                  <a:lnTo>
                    <a:pt x="16" y="150"/>
                  </a:lnTo>
                  <a:lnTo>
                    <a:pt x="16" y="152"/>
                  </a:lnTo>
                  <a:lnTo>
                    <a:pt x="18" y="152"/>
                  </a:lnTo>
                  <a:lnTo>
                    <a:pt x="18" y="154"/>
                  </a:lnTo>
                  <a:lnTo>
                    <a:pt x="20" y="154"/>
                  </a:lnTo>
                  <a:lnTo>
                    <a:pt x="22" y="156"/>
                  </a:lnTo>
                  <a:lnTo>
                    <a:pt x="22" y="158"/>
                  </a:lnTo>
                  <a:lnTo>
                    <a:pt x="22" y="160"/>
                  </a:lnTo>
                  <a:lnTo>
                    <a:pt x="20" y="160"/>
                  </a:lnTo>
                  <a:lnTo>
                    <a:pt x="18" y="162"/>
                  </a:lnTo>
                  <a:lnTo>
                    <a:pt x="16" y="162"/>
                  </a:lnTo>
                  <a:lnTo>
                    <a:pt x="16" y="164"/>
                  </a:lnTo>
                  <a:lnTo>
                    <a:pt x="14" y="164"/>
                  </a:lnTo>
                  <a:lnTo>
                    <a:pt x="12" y="166"/>
                  </a:lnTo>
                  <a:lnTo>
                    <a:pt x="14" y="168"/>
                  </a:lnTo>
                  <a:lnTo>
                    <a:pt x="16" y="170"/>
                  </a:lnTo>
                  <a:lnTo>
                    <a:pt x="16" y="172"/>
                  </a:lnTo>
                  <a:lnTo>
                    <a:pt x="18" y="172"/>
                  </a:lnTo>
                  <a:lnTo>
                    <a:pt x="20" y="174"/>
                  </a:lnTo>
                  <a:lnTo>
                    <a:pt x="22" y="176"/>
                  </a:lnTo>
                  <a:lnTo>
                    <a:pt x="26" y="178"/>
                  </a:lnTo>
                  <a:lnTo>
                    <a:pt x="28" y="182"/>
                  </a:lnTo>
                  <a:lnTo>
                    <a:pt x="30" y="184"/>
                  </a:lnTo>
                  <a:lnTo>
                    <a:pt x="32" y="186"/>
                  </a:lnTo>
                  <a:lnTo>
                    <a:pt x="32" y="188"/>
                  </a:lnTo>
                  <a:lnTo>
                    <a:pt x="24" y="188"/>
                  </a:lnTo>
                  <a:lnTo>
                    <a:pt x="24" y="190"/>
                  </a:lnTo>
                  <a:lnTo>
                    <a:pt x="24" y="192"/>
                  </a:lnTo>
                  <a:lnTo>
                    <a:pt x="22" y="194"/>
                  </a:lnTo>
                  <a:lnTo>
                    <a:pt x="22" y="196"/>
                  </a:lnTo>
                  <a:lnTo>
                    <a:pt x="24" y="196"/>
                  </a:lnTo>
                  <a:lnTo>
                    <a:pt x="24" y="198"/>
                  </a:lnTo>
                  <a:lnTo>
                    <a:pt x="26" y="198"/>
                  </a:lnTo>
                  <a:lnTo>
                    <a:pt x="26" y="200"/>
                  </a:lnTo>
                  <a:lnTo>
                    <a:pt x="28" y="200"/>
                  </a:lnTo>
                  <a:lnTo>
                    <a:pt x="30" y="200"/>
                  </a:lnTo>
                  <a:lnTo>
                    <a:pt x="30" y="202"/>
                  </a:lnTo>
                  <a:lnTo>
                    <a:pt x="32" y="202"/>
                  </a:lnTo>
                  <a:lnTo>
                    <a:pt x="32" y="204"/>
                  </a:lnTo>
                  <a:lnTo>
                    <a:pt x="30" y="206"/>
                  </a:lnTo>
                  <a:lnTo>
                    <a:pt x="30" y="208"/>
                  </a:lnTo>
                  <a:lnTo>
                    <a:pt x="32" y="208"/>
                  </a:lnTo>
                  <a:lnTo>
                    <a:pt x="34" y="210"/>
                  </a:lnTo>
                  <a:lnTo>
                    <a:pt x="36" y="210"/>
                  </a:lnTo>
                  <a:lnTo>
                    <a:pt x="38" y="212"/>
                  </a:lnTo>
                  <a:lnTo>
                    <a:pt x="40" y="214"/>
                  </a:lnTo>
                  <a:lnTo>
                    <a:pt x="40" y="216"/>
                  </a:lnTo>
                  <a:lnTo>
                    <a:pt x="38" y="216"/>
                  </a:lnTo>
                  <a:lnTo>
                    <a:pt x="36" y="218"/>
                  </a:lnTo>
                  <a:lnTo>
                    <a:pt x="32" y="220"/>
                  </a:lnTo>
                  <a:lnTo>
                    <a:pt x="34" y="222"/>
                  </a:lnTo>
                  <a:lnTo>
                    <a:pt x="42" y="226"/>
                  </a:lnTo>
                  <a:lnTo>
                    <a:pt x="44" y="226"/>
                  </a:lnTo>
                  <a:lnTo>
                    <a:pt x="46" y="228"/>
                  </a:lnTo>
                  <a:lnTo>
                    <a:pt x="48" y="228"/>
                  </a:lnTo>
                  <a:lnTo>
                    <a:pt x="48" y="230"/>
                  </a:lnTo>
                  <a:lnTo>
                    <a:pt x="50" y="232"/>
                  </a:lnTo>
                  <a:lnTo>
                    <a:pt x="52" y="232"/>
                  </a:lnTo>
                  <a:lnTo>
                    <a:pt x="52" y="234"/>
                  </a:lnTo>
                  <a:lnTo>
                    <a:pt x="54" y="236"/>
                  </a:lnTo>
                  <a:lnTo>
                    <a:pt x="54" y="238"/>
                  </a:lnTo>
                  <a:lnTo>
                    <a:pt x="52" y="240"/>
                  </a:lnTo>
                  <a:lnTo>
                    <a:pt x="50" y="242"/>
                  </a:lnTo>
                  <a:lnTo>
                    <a:pt x="50" y="244"/>
                  </a:lnTo>
                  <a:lnTo>
                    <a:pt x="48" y="244"/>
                  </a:lnTo>
                  <a:lnTo>
                    <a:pt x="46" y="246"/>
                  </a:lnTo>
                  <a:lnTo>
                    <a:pt x="44" y="248"/>
                  </a:lnTo>
                  <a:lnTo>
                    <a:pt x="44" y="250"/>
                  </a:lnTo>
                  <a:lnTo>
                    <a:pt x="42" y="250"/>
                  </a:lnTo>
                  <a:lnTo>
                    <a:pt x="42" y="252"/>
                  </a:lnTo>
                  <a:lnTo>
                    <a:pt x="40" y="252"/>
                  </a:lnTo>
                  <a:lnTo>
                    <a:pt x="38" y="254"/>
                  </a:lnTo>
                  <a:lnTo>
                    <a:pt x="36" y="256"/>
                  </a:lnTo>
                  <a:lnTo>
                    <a:pt x="32" y="258"/>
                  </a:lnTo>
                  <a:lnTo>
                    <a:pt x="32" y="260"/>
                  </a:lnTo>
                  <a:lnTo>
                    <a:pt x="30" y="262"/>
                  </a:lnTo>
                  <a:lnTo>
                    <a:pt x="30" y="264"/>
                  </a:lnTo>
                  <a:lnTo>
                    <a:pt x="28" y="264"/>
                  </a:lnTo>
                  <a:lnTo>
                    <a:pt x="26" y="264"/>
                  </a:lnTo>
                  <a:lnTo>
                    <a:pt x="24" y="266"/>
                  </a:lnTo>
                  <a:lnTo>
                    <a:pt x="22" y="268"/>
                  </a:lnTo>
                  <a:lnTo>
                    <a:pt x="18" y="268"/>
                  </a:lnTo>
                  <a:lnTo>
                    <a:pt x="16" y="270"/>
                  </a:lnTo>
                  <a:lnTo>
                    <a:pt x="14" y="272"/>
                  </a:lnTo>
                  <a:lnTo>
                    <a:pt x="14" y="274"/>
                  </a:lnTo>
                  <a:lnTo>
                    <a:pt x="16" y="274"/>
                  </a:lnTo>
                  <a:lnTo>
                    <a:pt x="18" y="272"/>
                  </a:lnTo>
                  <a:lnTo>
                    <a:pt x="20" y="272"/>
                  </a:lnTo>
                  <a:lnTo>
                    <a:pt x="22" y="272"/>
                  </a:lnTo>
                  <a:lnTo>
                    <a:pt x="22" y="274"/>
                  </a:lnTo>
                  <a:lnTo>
                    <a:pt x="24" y="274"/>
                  </a:lnTo>
                  <a:lnTo>
                    <a:pt x="24" y="276"/>
                  </a:lnTo>
                  <a:lnTo>
                    <a:pt x="28" y="278"/>
                  </a:lnTo>
                  <a:lnTo>
                    <a:pt x="30" y="280"/>
                  </a:lnTo>
                  <a:lnTo>
                    <a:pt x="40" y="280"/>
                  </a:lnTo>
                  <a:lnTo>
                    <a:pt x="42" y="282"/>
                  </a:lnTo>
                  <a:lnTo>
                    <a:pt x="44" y="284"/>
                  </a:lnTo>
                  <a:lnTo>
                    <a:pt x="44" y="286"/>
                  </a:lnTo>
                  <a:lnTo>
                    <a:pt x="42" y="284"/>
                  </a:lnTo>
                  <a:lnTo>
                    <a:pt x="30" y="284"/>
                  </a:lnTo>
                  <a:lnTo>
                    <a:pt x="30" y="290"/>
                  </a:lnTo>
                  <a:lnTo>
                    <a:pt x="18" y="290"/>
                  </a:lnTo>
                  <a:lnTo>
                    <a:pt x="18" y="296"/>
                  </a:lnTo>
                  <a:lnTo>
                    <a:pt x="18" y="294"/>
                  </a:lnTo>
                  <a:lnTo>
                    <a:pt x="16" y="294"/>
                  </a:lnTo>
                  <a:lnTo>
                    <a:pt x="14" y="294"/>
                  </a:lnTo>
                  <a:lnTo>
                    <a:pt x="14" y="300"/>
                  </a:lnTo>
                  <a:lnTo>
                    <a:pt x="12" y="302"/>
                  </a:lnTo>
                  <a:lnTo>
                    <a:pt x="10" y="304"/>
                  </a:lnTo>
                  <a:lnTo>
                    <a:pt x="10" y="306"/>
                  </a:lnTo>
                  <a:lnTo>
                    <a:pt x="10" y="310"/>
                  </a:lnTo>
                  <a:lnTo>
                    <a:pt x="12" y="310"/>
                  </a:lnTo>
                  <a:lnTo>
                    <a:pt x="12" y="312"/>
                  </a:lnTo>
                  <a:lnTo>
                    <a:pt x="14" y="312"/>
                  </a:lnTo>
                  <a:lnTo>
                    <a:pt x="14" y="314"/>
                  </a:lnTo>
                  <a:lnTo>
                    <a:pt x="12" y="316"/>
                  </a:lnTo>
                  <a:lnTo>
                    <a:pt x="12" y="318"/>
                  </a:lnTo>
                  <a:lnTo>
                    <a:pt x="14" y="318"/>
                  </a:lnTo>
                  <a:lnTo>
                    <a:pt x="14" y="320"/>
                  </a:lnTo>
                  <a:lnTo>
                    <a:pt x="16" y="320"/>
                  </a:lnTo>
                  <a:lnTo>
                    <a:pt x="16" y="322"/>
                  </a:lnTo>
                  <a:lnTo>
                    <a:pt x="14" y="324"/>
                  </a:lnTo>
                  <a:lnTo>
                    <a:pt x="12" y="324"/>
                  </a:lnTo>
                  <a:lnTo>
                    <a:pt x="12" y="328"/>
                  </a:lnTo>
                  <a:lnTo>
                    <a:pt x="14" y="328"/>
                  </a:lnTo>
                  <a:lnTo>
                    <a:pt x="18" y="330"/>
                  </a:lnTo>
                  <a:lnTo>
                    <a:pt x="20" y="332"/>
                  </a:lnTo>
                  <a:lnTo>
                    <a:pt x="20" y="334"/>
                  </a:lnTo>
                  <a:lnTo>
                    <a:pt x="22" y="334"/>
                  </a:lnTo>
                  <a:lnTo>
                    <a:pt x="20" y="334"/>
                  </a:lnTo>
                  <a:lnTo>
                    <a:pt x="20" y="336"/>
                  </a:lnTo>
                  <a:lnTo>
                    <a:pt x="18" y="336"/>
                  </a:lnTo>
                  <a:lnTo>
                    <a:pt x="16" y="336"/>
                  </a:lnTo>
                  <a:lnTo>
                    <a:pt x="16" y="340"/>
                  </a:lnTo>
                  <a:lnTo>
                    <a:pt x="22" y="340"/>
                  </a:lnTo>
                  <a:lnTo>
                    <a:pt x="22" y="342"/>
                  </a:lnTo>
                  <a:lnTo>
                    <a:pt x="22" y="344"/>
                  </a:lnTo>
                  <a:lnTo>
                    <a:pt x="24" y="346"/>
                  </a:lnTo>
                  <a:lnTo>
                    <a:pt x="26" y="348"/>
                  </a:lnTo>
                  <a:lnTo>
                    <a:pt x="26" y="350"/>
                  </a:lnTo>
                  <a:lnTo>
                    <a:pt x="26" y="354"/>
                  </a:lnTo>
                  <a:lnTo>
                    <a:pt x="32" y="354"/>
                  </a:lnTo>
                  <a:lnTo>
                    <a:pt x="34" y="356"/>
                  </a:lnTo>
                  <a:lnTo>
                    <a:pt x="34" y="358"/>
                  </a:lnTo>
                  <a:lnTo>
                    <a:pt x="36" y="356"/>
                  </a:lnTo>
                  <a:lnTo>
                    <a:pt x="40" y="356"/>
                  </a:lnTo>
                  <a:lnTo>
                    <a:pt x="42" y="358"/>
                  </a:lnTo>
                  <a:lnTo>
                    <a:pt x="44" y="358"/>
                  </a:lnTo>
                  <a:lnTo>
                    <a:pt x="46" y="360"/>
                  </a:lnTo>
                  <a:lnTo>
                    <a:pt x="48" y="360"/>
                  </a:lnTo>
                  <a:lnTo>
                    <a:pt x="50" y="358"/>
                  </a:lnTo>
                  <a:lnTo>
                    <a:pt x="52" y="358"/>
                  </a:lnTo>
                  <a:lnTo>
                    <a:pt x="52" y="356"/>
                  </a:lnTo>
                  <a:lnTo>
                    <a:pt x="56" y="356"/>
                  </a:lnTo>
                  <a:lnTo>
                    <a:pt x="56" y="358"/>
                  </a:lnTo>
                  <a:lnTo>
                    <a:pt x="62" y="360"/>
                  </a:lnTo>
                  <a:lnTo>
                    <a:pt x="64" y="362"/>
                  </a:lnTo>
                  <a:lnTo>
                    <a:pt x="66" y="362"/>
                  </a:lnTo>
                  <a:lnTo>
                    <a:pt x="68" y="364"/>
                  </a:lnTo>
                  <a:lnTo>
                    <a:pt x="66" y="366"/>
                  </a:lnTo>
                  <a:lnTo>
                    <a:pt x="66" y="368"/>
                  </a:lnTo>
                  <a:lnTo>
                    <a:pt x="66" y="370"/>
                  </a:lnTo>
                  <a:lnTo>
                    <a:pt x="66" y="372"/>
                  </a:lnTo>
                  <a:lnTo>
                    <a:pt x="68" y="374"/>
                  </a:lnTo>
                  <a:lnTo>
                    <a:pt x="68" y="378"/>
                  </a:lnTo>
                  <a:lnTo>
                    <a:pt x="70" y="380"/>
                  </a:lnTo>
                  <a:lnTo>
                    <a:pt x="72" y="380"/>
                  </a:lnTo>
                  <a:lnTo>
                    <a:pt x="72" y="382"/>
                  </a:lnTo>
                  <a:lnTo>
                    <a:pt x="72" y="384"/>
                  </a:lnTo>
                  <a:lnTo>
                    <a:pt x="74" y="384"/>
                  </a:lnTo>
                  <a:lnTo>
                    <a:pt x="74" y="386"/>
                  </a:lnTo>
                  <a:lnTo>
                    <a:pt x="76" y="386"/>
                  </a:lnTo>
                  <a:lnTo>
                    <a:pt x="78" y="388"/>
                  </a:lnTo>
                  <a:lnTo>
                    <a:pt x="80" y="388"/>
                  </a:lnTo>
                  <a:lnTo>
                    <a:pt x="82" y="388"/>
                  </a:lnTo>
                  <a:lnTo>
                    <a:pt x="82" y="396"/>
                  </a:lnTo>
                  <a:lnTo>
                    <a:pt x="92" y="396"/>
                  </a:lnTo>
                  <a:lnTo>
                    <a:pt x="94" y="396"/>
                  </a:lnTo>
                  <a:lnTo>
                    <a:pt x="94" y="400"/>
                  </a:lnTo>
                  <a:lnTo>
                    <a:pt x="96" y="402"/>
                  </a:lnTo>
                  <a:lnTo>
                    <a:pt x="98" y="402"/>
                  </a:lnTo>
                  <a:lnTo>
                    <a:pt x="96" y="404"/>
                  </a:lnTo>
                  <a:lnTo>
                    <a:pt x="94" y="404"/>
                  </a:lnTo>
                  <a:lnTo>
                    <a:pt x="92" y="408"/>
                  </a:lnTo>
                  <a:lnTo>
                    <a:pt x="92" y="410"/>
                  </a:lnTo>
                  <a:lnTo>
                    <a:pt x="90" y="410"/>
                  </a:lnTo>
                  <a:lnTo>
                    <a:pt x="88" y="410"/>
                  </a:lnTo>
                  <a:lnTo>
                    <a:pt x="86" y="410"/>
                  </a:lnTo>
                  <a:lnTo>
                    <a:pt x="84" y="410"/>
                  </a:lnTo>
                  <a:lnTo>
                    <a:pt x="84" y="408"/>
                  </a:lnTo>
                  <a:lnTo>
                    <a:pt x="80" y="408"/>
                  </a:lnTo>
                  <a:lnTo>
                    <a:pt x="78" y="406"/>
                  </a:lnTo>
                  <a:lnTo>
                    <a:pt x="78" y="408"/>
                  </a:lnTo>
                  <a:lnTo>
                    <a:pt x="76" y="408"/>
                  </a:lnTo>
                  <a:lnTo>
                    <a:pt x="76" y="410"/>
                  </a:lnTo>
                  <a:lnTo>
                    <a:pt x="78" y="410"/>
                  </a:lnTo>
                  <a:lnTo>
                    <a:pt x="78" y="412"/>
                  </a:lnTo>
                  <a:lnTo>
                    <a:pt x="80" y="412"/>
                  </a:lnTo>
                  <a:lnTo>
                    <a:pt x="82" y="414"/>
                  </a:lnTo>
                  <a:lnTo>
                    <a:pt x="82" y="418"/>
                  </a:lnTo>
                  <a:lnTo>
                    <a:pt x="84" y="420"/>
                  </a:lnTo>
                  <a:lnTo>
                    <a:pt x="84" y="422"/>
                  </a:lnTo>
                  <a:lnTo>
                    <a:pt x="84" y="428"/>
                  </a:lnTo>
                  <a:lnTo>
                    <a:pt x="94" y="428"/>
                  </a:lnTo>
                  <a:lnTo>
                    <a:pt x="94" y="426"/>
                  </a:lnTo>
                  <a:lnTo>
                    <a:pt x="96" y="424"/>
                  </a:lnTo>
                  <a:lnTo>
                    <a:pt x="102" y="424"/>
                  </a:lnTo>
                  <a:lnTo>
                    <a:pt x="104" y="424"/>
                  </a:lnTo>
                  <a:lnTo>
                    <a:pt x="104" y="422"/>
                  </a:lnTo>
                  <a:lnTo>
                    <a:pt x="116" y="422"/>
                  </a:lnTo>
                  <a:lnTo>
                    <a:pt x="116" y="424"/>
                  </a:lnTo>
                  <a:lnTo>
                    <a:pt x="116" y="426"/>
                  </a:lnTo>
                  <a:lnTo>
                    <a:pt x="118" y="426"/>
                  </a:lnTo>
                  <a:lnTo>
                    <a:pt x="120" y="428"/>
                  </a:lnTo>
                  <a:lnTo>
                    <a:pt x="122" y="428"/>
                  </a:lnTo>
                  <a:lnTo>
                    <a:pt x="124" y="428"/>
                  </a:lnTo>
                  <a:lnTo>
                    <a:pt x="124" y="430"/>
                  </a:lnTo>
                  <a:lnTo>
                    <a:pt x="124" y="432"/>
                  </a:lnTo>
                  <a:lnTo>
                    <a:pt x="124" y="434"/>
                  </a:lnTo>
                  <a:lnTo>
                    <a:pt x="122" y="434"/>
                  </a:lnTo>
                  <a:lnTo>
                    <a:pt x="124" y="436"/>
                  </a:lnTo>
                  <a:lnTo>
                    <a:pt x="124" y="442"/>
                  </a:lnTo>
                  <a:lnTo>
                    <a:pt x="128" y="444"/>
                  </a:lnTo>
                  <a:lnTo>
                    <a:pt x="132" y="444"/>
                  </a:lnTo>
                  <a:lnTo>
                    <a:pt x="134" y="444"/>
                  </a:lnTo>
                  <a:lnTo>
                    <a:pt x="136" y="446"/>
                  </a:lnTo>
                  <a:lnTo>
                    <a:pt x="138" y="446"/>
                  </a:lnTo>
                  <a:lnTo>
                    <a:pt x="140" y="448"/>
                  </a:lnTo>
                  <a:lnTo>
                    <a:pt x="142" y="448"/>
                  </a:lnTo>
                  <a:lnTo>
                    <a:pt x="142" y="452"/>
                  </a:lnTo>
                  <a:lnTo>
                    <a:pt x="144" y="454"/>
                  </a:lnTo>
                  <a:lnTo>
                    <a:pt x="144" y="458"/>
                  </a:lnTo>
                  <a:lnTo>
                    <a:pt x="146" y="458"/>
                  </a:lnTo>
                  <a:lnTo>
                    <a:pt x="146" y="460"/>
                  </a:lnTo>
                  <a:lnTo>
                    <a:pt x="148" y="458"/>
                  </a:lnTo>
                  <a:lnTo>
                    <a:pt x="150" y="458"/>
                  </a:lnTo>
                  <a:lnTo>
                    <a:pt x="152" y="458"/>
                  </a:lnTo>
                  <a:lnTo>
                    <a:pt x="154" y="458"/>
                  </a:lnTo>
                  <a:lnTo>
                    <a:pt x="156" y="458"/>
                  </a:lnTo>
                  <a:lnTo>
                    <a:pt x="158" y="460"/>
                  </a:lnTo>
                  <a:lnTo>
                    <a:pt x="160" y="460"/>
                  </a:lnTo>
                  <a:lnTo>
                    <a:pt x="166" y="460"/>
                  </a:lnTo>
                  <a:lnTo>
                    <a:pt x="170" y="460"/>
                  </a:lnTo>
                  <a:lnTo>
                    <a:pt x="172" y="460"/>
                  </a:lnTo>
                  <a:lnTo>
                    <a:pt x="172" y="458"/>
                  </a:lnTo>
                  <a:lnTo>
                    <a:pt x="174" y="458"/>
                  </a:lnTo>
                  <a:lnTo>
                    <a:pt x="176" y="460"/>
                  </a:lnTo>
                  <a:lnTo>
                    <a:pt x="180" y="464"/>
                  </a:lnTo>
                  <a:lnTo>
                    <a:pt x="182" y="466"/>
                  </a:lnTo>
                  <a:lnTo>
                    <a:pt x="184" y="466"/>
                  </a:lnTo>
                  <a:lnTo>
                    <a:pt x="184" y="464"/>
                  </a:lnTo>
                  <a:lnTo>
                    <a:pt x="188" y="464"/>
                  </a:lnTo>
                  <a:lnTo>
                    <a:pt x="190" y="466"/>
                  </a:lnTo>
                  <a:lnTo>
                    <a:pt x="192" y="468"/>
                  </a:lnTo>
                  <a:lnTo>
                    <a:pt x="204" y="468"/>
                  </a:lnTo>
                  <a:lnTo>
                    <a:pt x="204" y="470"/>
                  </a:lnTo>
                  <a:lnTo>
                    <a:pt x="206" y="472"/>
                  </a:lnTo>
                  <a:lnTo>
                    <a:pt x="208" y="474"/>
                  </a:lnTo>
                  <a:lnTo>
                    <a:pt x="208" y="476"/>
                  </a:lnTo>
                  <a:lnTo>
                    <a:pt x="210" y="476"/>
                  </a:lnTo>
                  <a:lnTo>
                    <a:pt x="210" y="474"/>
                  </a:lnTo>
                  <a:lnTo>
                    <a:pt x="214" y="474"/>
                  </a:lnTo>
                  <a:lnTo>
                    <a:pt x="214" y="476"/>
                  </a:lnTo>
                  <a:lnTo>
                    <a:pt x="216" y="478"/>
                  </a:lnTo>
                  <a:lnTo>
                    <a:pt x="216" y="482"/>
                  </a:lnTo>
                  <a:lnTo>
                    <a:pt x="218" y="482"/>
                  </a:lnTo>
                  <a:lnTo>
                    <a:pt x="214" y="482"/>
                  </a:lnTo>
                  <a:lnTo>
                    <a:pt x="212" y="482"/>
                  </a:lnTo>
                  <a:lnTo>
                    <a:pt x="212" y="484"/>
                  </a:lnTo>
                  <a:lnTo>
                    <a:pt x="214" y="484"/>
                  </a:lnTo>
                  <a:lnTo>
                    <a:pt x="214" y="486"/>
                  </a:lnTo>
                  <a:lnTo>
                    <a:pt x="216" y="486"/>
                  </a:lnTo>
                  <a:lnTo>
                    <a:pt x="218" y="488"/>
                  </a:lnTo>
                  <a:lnTo>
                    <a:pt x="216" y="488"/>
                  </a:lnTo>
                  <a:lnTo>
                    <a:pt x="216" y="490"/>
                  </a:lnTo>
                  <a:lnTo>
                    <a:pt x="212" y="490"/>
                  </a:lnTo>
                  <a:lnTo>
                    <a:pt x="212" y="492"/>
                  </a:lnTo>
                  <a:lnTo>
                    <a:pt x="216" y="496"/>
                  </a:lnTo>
                  <a:lnTo>
                    <a:pt x="218" y="498"/>
                  </a:lnTo>
                  <a:lnTo>
                    <a:pt x="218" y="504"/>
                  </a:lnTo>
                  <a:lnTo>
                    <a:pt x="216" y="504"/>
                  </a:lnTo>
                  <a:lnTo>
                    <a:pt x="214" y="504"/>
                  </a:lnTo>
                  <a:lnTo>
                    <a:pt x="212" y="504"/>
                  </a:lnTo>
                  <a:lnTo>
                    <a:pt x="212" y="506"/>
                  </a:lnTo>
                  <a:lnTo>
                    <a:pt x="208" y="506"/>
                  </a:lnTo>
                  <a:lnTo>
                    <a:pt x="206" y="506"/>
                  </a:lnTo>
                  <a:lnTo>
                    <a:pt x="202" y="506"/>
                  </a:lnTo>
                  <a:lnTo>
                    <a:pt x="200" y="506"/>
                  </a:lnTo>
                  <a:lnTo>
                    <a:pt x="200" y="508"/>
                  </a:lnTo>
                  <a:lnTo>
                    <a:pt x="200" y="510"/>
                  </a:lnTo>
                  <a:lnTo>
                    <a:pt x="192" y="510"/>
                  </a:lnTo>
                  <a:lnTo>
                    <a:pt x="192" y="520"/>
                  </a:lnTo>
                  <a:lnTo>
                    <a:pt x="196" y="520"/>
                  </a:lnTo>
                  <a:lnTo>
                    <a:pt x="196" y="518"/>
                  </a:lnTo>
                  <a:lnTo>
                    <a:pt x="200" y="518"/>
                  </a:lnTo>
                  <a:lnTo>
                    <a:pt x="204" y="516"/>
                  </a:lnTo>
                  <a:lnTo>
                    <a:pt x="208" y="516"/>
                  </a:lnTo>
                  <a:lnTo>
                    <a:pt x="210" y="518"/>
                  </a:lnTo>
                  <a:lnTo>
                    <a:pt x="208" y="520"/>
                  </a:lnTo>
                  <a:lnTo>
                    <a:pt x="208" y="522"/>
                  </a:lnTo>
                  <a:lnTo>
                    <a:pt x="206" y="524"/>
                  </a:lnTo>
                  <a:lnTo>
                    <a:pt x="204" y="524"/>
                  </a:lnTo>
                  <a:lnTo>
                    <a:pt x="204" y="526"/>
                  </a:lnTo>
                  <a:lnTo>
                    <a:pt x="202" y="526"/>
                  </a:lnTo>
                  <a:lnTo>
                    <a:pt x="200" y="526"/>
                  </a:lnTo>
                  <a:lnTo>
                    <a:pt x="198" y="528"/>
                  </a:lnTo>
                  <a:lnTo>
                    <a:pt x="196" y="528"/>
                  </a:lnTo>
                  <a:lnTo>
                    <a:pt x="192" y="530"/>
                  </a:lnTo>
                  <a:lnTo>
                    <a:pt x="190" y="530"/>
                  </a:lnTo>
                  <a:lnTo>
                    <a:pt x="192" y="532"/>
                  </a:lnTo>
                  <a:lnTo>
                    <a:pt x="194" y="532"/>
                  </a:lnTo>
                  <a:lnTo>
                    <a:pt x="198" y="536"/>
                  </a:lnTo>
                  <a:lnTo>
                    <a:pt x="200" y="536"/>
                  </a:lnTo>
                  <a:lnTo>
                    <a:pt x="200" y="538"/>
                  </a:lnTo>
                  <a:lnTo>
                    <a:pt x="202" y="538"/>
                  </a:lnTo>
                  <a:lnTo>
                    <a:pt x="202" y="540"/>
                  </a:lnTo>
                  <a:lnTo>
                    <a:pt x="198" y="540"/>
                  </a:lnTo>
                  <a:lnTo>
                    <a:pt x="196" y="540"/>
                  </a:lnTo>
                  <a:lnTo>
                    <a:pt x="194" y="540"/>
                  </a:lnTo>
                  <a:lnTo>
                    <a:pt x="194" y="542"/>
                  </a:lnTo>
                  <a:lnTo>
                    <a:pt x="192" y="544"/>
                  </a:lnTo>
                  <a:lnTo>
                    <a:pt x="192" y="546"/>
                  </a:lnTo>
                  <a:lnTo>
                    <a:pt x="190" y="548"/>
                  </a:lnTo>
                  <a:lnTo>
                    <a:pt x="190" y="550"/>
                  </a:lnTo>
                  <a:lnTo>
                    <a:pt x="190" y="552"/>
                  </a:lnTo>
                  <a:lnTo>
                    <a:pt x="188" y="552"/>
                  </a:lnTo>
                  <a:lnTo>
                    <a:pt x="188" y="554"/>
                  </a:lnTo>
                  <a:lnTo>
                    <a:pt x="186" y="554"/>
                  </a:lnTo>
                  <a:lnTo>
                    <a:pt x="184" y="554"/>
                  </a:lnTo>
                  <a:lnTo>
                    <a:pt x="182" y="552"/>
                  </a:lnTo>
                  <a:lnTo>
                    <a:pt x="180" y="552"/>
                  </a:lnTo>
                  <a:lnTo>
                    <a:pt x="178" y="552"/>
                  </a:lnTo>
                  <a:lnTo>
                    <a:pt x="178" y="550"/>
                  </a:lnTo>
                  <a:lnTo>
                    <a:pt x="178" y="554"/>
                  </a:lnTo>
                  <a:lnTo>
                    <a:pt x="180" y="556"/>
                  </a:lnTo>
                  <a:lnTo>
                    <a:pt x="182" y="558"/>
                  </a:lnTo>
                  <a:lnTo>
                    <a:pt x="184" y="558"/>
                  </a:lnTo>
                  <a:lnTo>
                    <a:pt x="184" y="560"/>
                  </a:lnTo>
                  <a:lnTo>
                    <a:pt x="186" y="562"/>
                  </a:lnTo>
                  <a:lnTo>
                    <a:pt x="186" y="564"/>
                  </a:lnTo>
                  <a:lnTo>
                    <a:pt x="186" y="566"/>
                  </a:lnTo>
                  <a:lnTo>
                    <a:pt x="196" y="566"/>
                  </a:lnTo>
                  <a:lnTo>
                    <a:pt x="198" y="568"/>
                  </a:lnTo>
                  <a:lnTo>
                    <a:pt x="198" y="570"/>
                  </a:lnTo>
                  <a:lnTo>
                    <a:pt x="200" y="570"/>
                  </a:lnTo>
                  <a:lnTo>
                    <a:pt x="202" y="572"/>
                  </a:lnTo>
                  <a:lnTo>
                    <a:pt x="204" y="572"/>
                  </a:lnTo>
                  <a:lnTo>
                    <a:pt x="212" y="572"/>
                  </a:lnTo>
                  <a:lnTo>
                    <a:pt x="212" y="574"/>
                  </a:lnTo>
                  <a:lnTo>
                    <a:pt x="214" y="576"/>
                  </a:lnTo>
                  <a:lnTo>
                    <a:pt x="216" y="578"/>
                  </a:lnTo>
                  <a:lnTo>
                    <a:pt x="218" y="580"/>
                  </a:lnTo>
                  <a:lnTo>
                    <a:pt x="220" y="584"/>
                  </a:lnTo>
                  <a:lnTo>
                    <a:pt x="222" y="584"/>
                  </a:lnTo>
                  <a:lnTo>
                    <a:pt x="224" y="586"/>
                  </a:lnTo>
                  <a:lnTo>
                    <a:pt x="226" y="586"/>
                  </a:lnTo>
                  <a:lnTo>
                    <a:pt x="228" y="588"/>
                  </a:lnTo>
                  <a:lnTo>
                    <a:pt x="230" y="588"/>
                  </a:lnTo>
                  <a:lnTo>
                    <a:pt x="232" y="590"/>
                  </a:lnTo>
                  <a:lnTo>
                    <a:pt x="232" y="588"/>
                  </a:lnTo>
                  <a:lnTo>
                    <a:pt x="234" y="588"/>
                  </a:lnTo>
                  <a:lnTo>
                    <a:pt x="234" y="586"/>
                  </a:lnTo>
                  <a:lnTo>
                    <a:pt x="236" y="586"/>
                  </a:lnTo>
                  <a:lnTo>
                    <a:pt x="238" y="586"/>
                  </a:lnTo>
                  <a:lnTo>
                    <a:pt x="240" y="586"/>
                  </a:lnTo>
                  <a:lnTo>
                    <a:pt x="242" y="588"/>
                  </a:lnTo>
                  <a:lnTo>
                    <a:pt x="246" y="588"/>
                  </a:lnTo>
                  <a:lnTo>
                    <a:pt x="250" y="590"/>
                  </a:lnTo>
                  <a:lnTo>
                    <a:pt x="256" y="592"/>
                  </a:lnTo>
                  <a:lnTo>
                    <a:pt x="262" y="592"/>
                  </a:lnTo>
                  <a:lnTo>
                    <a:pt x="266" y="592"/>
                  </a:lnTo>
                  <a:lnTo>
                    <a:pt x="270" y="592"/>
                  </a:lnTo>
                  <a:lnTo>
                    <a:pt x="274" y="594"/>
                  </a:lnTo>
                  <a:lnTo>
                    <a:pt x="276" y="594"/>
                  </a:lnTo>
                  <a:lnTo>
                    <a:pt x="278" y="594"/>
                  </a:lnTo>
                  <a:lnTo>
                    <a:pt x="280" y="596"/>
                  </a:lnTo>
                  <a:lnTo>
                    <a:pt x="282" y="596"/>
                  </a:lnTo>
                  <a:lnTo>
                    <a:pt x="284" y="598"/>
                  </a:lnTo>
                  <a:lnTo>
                    <a:pt x="284" y="600"/>
                  </a:lnTo>
                  <a:lnTo>
                    <a:pt x="286" y="600"/>
                  </a:lnTo>
                  <a:lnTo>
                    <a:pt x="288" y="600"/>
                  </a:lnTo>
                  <a:lnTo>
                    <a:pt x="288" y="602"/>
                  </a:lnTo>
                  <a:lnTo>
                    <a:pt x="290" y="604"/>
                  </a:lnTo>
                  <a:lnTo>
                    <a:pt x="292" y="604"/>
                  </a:lnTo>
                  <a:lnTo>
                    <a:pt x="294" y="606"/>
                  </a:lnTo>
                  <a:lnTo>
                    <a:pt x="296" y="604"/>
                  </a:lnTo>
                  <a:lnTo>
                    <a:pt x="298" y="604"/>
                  </a:lnTo>
                  <a:lnTo>
                    <a:pt x="300" y="602"/>
                  </a:lnTo>
                  <a:lnTo>
                    <a:pt x="302" y="602"/>
                  </a:lnTo>
                  <a:lnTo>
                    <a:pt x="304" y="600"/>
                  </a:lnTo>
                  <a:lnTo>
                    <a:pt x="308" y="600"/>
                  </a:lnTo>
                  <a:lnTo>
                    <a:pt x="310" y="602"/>
                  </a:lnTo>
                  <a:lnTo>
                    <a:pt x="312" y="602"/>
                  </a:lnTo>
                  <a:lnTo>
                    <a:pt x="314" y="604"/>
                  </a:lnTo>
                  <a:lnTo>
                    <a:pt x="314" y="606"/>
                  </a:lnTo>
                  <a:lnTo>
                    <a:pt x="318" y="606"/>
                  </a:lnTo>
                  <a:lnTo>
                    <a:pt x="320" y="606"/>
                  </a:lnTo>
                  <a:lnTo>
                    <a:pt x="322" y="606"/>
                  </a:lnTo>
                  <a:lnTo>
                    <a:pt x="324" y="608"/>
                  </a:lnTo>
                  <a:lnTo>
                    <a:pt x="322" y="610"/>
                  </a:lnTo>
                  <a:lnTo>
                    <a:pt x="322" y="612"/>
                  </a:lnTo>
                  <a:lnTo>
                    <a:pt x="324" y="612"/>
                  </a:lnTo>
                  <a:lnTo>
                    <a:pt x="328" y="614"/>
                  </a:lnTo>
                  <a:lnTo>
                    <a:pt x="332" y="616"/>
                  </a:lnTo>
                  <a:lnTo>
                    <a:pt x="332" y="618"/>
                  </a:lnTo>
                  <a:lnTo>
                    <a:pt x="336" y="618"/>
                  </a:lnTo>
                  <a:lnTo>
                    <a:pt x="338" y="620"/>
                  </a:lnTo>
                  <a:lnTo>
                    <a:pt x="340" y="620"/>
                  </a:lnTo>
                  <a:lnTo>
                    <a:pt x="344" y="622"/>
                  </a:lnTo>
                  <a:lnTo>
                    <a:pt x="346" y="624"/>
                  </a:lnTo>
                  <a:lnTo>
                    <a:pt x="350" y="628"/>
                  </a:lnTo>
                  <a:lnTo>
                    <a:pt x="352" y="630"/>
                  </a:lnTo>
                  <a:lnTo>
                    <a:pt x="354" y="632"/>
                  </a:lnTo>
                  <a:lnTo>
                    <a:pt x="356" y="632"/>
                  </a:lnTo>
                  <a:lnTo>
                    <a:pt x="358" y="630"/>
                  </a:lnTo>
                  <a:lnTo>
                    <a:pt x="360" y="630"/>
                  </a:lnTo>
                  <a:lnTo>
                    <a:pt x="362" y="628"/>
                  </a:lnTo>
                  <a:lnTo>
                    <a:pt x="362" y="626"/>
                  </a:lnTo>
                  <a:lnTo>
                    <a:pt x="364" y="626"/>
                  </a:lnTo>
                  <a:lnTo>
                    <a:pt x="366" y="626"/>
                  </a:lnTo>
                  <a:lnTo>
                    <a:pt x="366" y="624"/>
                  </a:lnTo>
                  <a:lnTo>
                    <a:pt x="368" y="622"/>
                  </a:lnTo>
                  <a:lnTo>
                    <a:pt x="368" y="618"/>
                  </a:lnTo>
                  <a:lnTo>
                    <a:pt x="366" y="618"/>
                  </a:lnTo>
                  <a:lnTo>
                    <a:pt x="366" y="616"/>
                  </a:lnTo>
                  <a:lnTo>
                    <a:pt x="364" y="614"/>
                  </a:lnTo>
                  <a:lnTo>
                    <a:pt x="362" y="612"/>
                  </a:lnTo>
                  <a:lnTo>
                    <a:pt x="362" y="610"/>
                  </a:lnTo>
                  <a:lnTo>
                    <a:pt x="360" y="608"/>
                  </a:lnTo>
                  <a:lnTo>
                    <a:pt x="358" y="608"/>
                  </a:lnTo>
                  <a:lnTo>
                    <a:pt x="356" y="606"/>
                  </a:lnTo>
                  <a:lnTo>
                    <a:pt x="352" y="606"/>
                  </a:lnTo>
                  <a:lnTo>
                    <a:pt x="352" y="600"/>
                  </a:lnTo>
                  <a:lnTo>
                    <a:pt x="348" y="598"/>
                  </a:lnTo>
                  <a:lnTo>
                    <a:pt x="346" y="594"/>
                  </a:lnTo>
                  <a:lnTo>
                    <a:pt x="346" y="588"/>
                  </a:lnTo>
                  <a:lnTo>
                    <a:pt x="346" y="586"/>
                  </a:lnTo>
                  <a:lnTo>
                    <a:pt x="346" y="582"/>
                  </a:lnTo>
                  <a:lnTo>
                    <a:pt x="344" y="578"/>
                  </a:lnTo>
                  <a:lnTo>
                    <a:pt x="340" y="576"/>
                  </a:lnTo>
                  <a:lnTo>
                    <a:pt x="338" y="574"/>
                  </a:lnTo>
                  <a:lnTo>
                    <a:pt x="336" y="572"/>
                  </a:lnTo>
                  <a:lnTo>
                    <a:pt x="334" y="572"/>
                  </a:lnTo>
                  <a:lnTo>
                    <a:pt x="332" y="570"/>
                  </a:lnTo>
                  <a:lnTo>
                    <a:pt x="330" y="570"/>
                  </a:lnTo>
                  <a:lnTo>
                    <a:pt x="330" y="568"/>
                  </a:lnTo>
                  <a:lnTo>
                    <a:pt x="330" y="566"/>
                  </a:lnTo>
                  <a:lnTo>
                    <a:pt x="332" y="564"/>
                  </a:lnTo>
                  <a:lnTo>
                    <a:pt x="334" y="562"/>
                  </a:lnTo>
                  <a:lnTo>
                    <a:pt x="334" y="560"/>
                  </a:lnTo>
                  <a:lnTo>
                    <a:pt x="336" y="560"/>
                  </a:lnTo>
                  <a:lnTo>
                    <a:pt x="336" y="558"/>
                  </a:lnTo>
                  <a:lnTo>
                    <a:pt x="340" y="554"/>
                  </a:lnTo>
                  <a:lnTo>
                    <a:pt x="342" y="552"/>
                  </a:lnTo>
                  <a:lnTo>
                    <a:pt x="340" y="550"/>
                  </a:lnTo>
                  <a:lnTo>
                    <a:pt x="338" y="548"/>
                  </a:lnTo>
                  <a:lnTo>
                    <a:pt x="338" y="546"/>
                  </a:lnTo>
                  <a:lnTo>
                    <a:pt x="340" y="546"/>
                  </a:lnTo>
                  <a:lnTo>
                    <a:pt x="342" y="548"/>
                  </a:lnTo>
                  <a:lnTo>
                    <a:pt x="344" y="548"/>
                  </a:lnTo>
                  <a:lnTo>
                    <a:pt x="348" y="548"/>
                  </a:lnTo>
                  <a:lnTo>
                    <a:pt x="350" y="546"/>
                  </a:lnTo>
                  <a:lnTo>
                    <a:pt x="350" y="544"/>
                  </a:lnTo>
                  <a:lnTo>
                    <a:pt x="356" y="544"/>
                  </a:lnTo>
                  <a:lnTo>
                    <a:pt x="358" y="544"/>
                  </a:lnTo>
                  <a:lnTo>
                    <a:pt x="358" y="542"/>
                  </a:lnTo>
                  <a:lnTo>
                    <a:pt x="356" y="542"/>
                  </a:lnTo>
                  <a:lnTo>
                    <a:pt x="356" y="540"/>
                  </a:lnTo>
                  <a:lnTo>
                    <a:pt x="362" y="540"/>
                  </a:lnTo>
                  <a:lnTo>
                    <a:pt x="362" y="534"/>
                  </a:lnTo>
                  <a:lnTo>
                    <a:pt x="360" y="534"/>
                  </a:lnTo>
                  <a:lnTo>
                    <a:pt x="358" y="532"/>
                  </a:lnTo>
                  <a:lnTo>
                    <a:pt x="356" y="530"/>
                  </a:lnTo>
                  <a:lnTo>
                    <a:pt x="354" y="530"/>
                  </a:lnTo>
                  <a:lnTo>
                    <a:pt x="352" y="530"/>
                  </a:lnTo>
                  <a:lnTo>
                    <a:pt x="350" y="530"/>
                  </a:lnTo>
                  <a:lnTo>
                    <a:pt x="350" y="528"/>
                  </a:lnTo>
                  <a:lnTo>
                    <a:pt x="356" y="528"/>
                  </a:lnTo>
                  <a:lnTo>
                    <a:pt x="356" y="526"/>
                  </a:lnTo>
                  <a:lnTo>
                    <a:pt x="356" y="524"/>
                  </a:lnTo>
                  <a:lnTo>
                    <a:pt x="356" y="522"/>
                  </a:lnTo>
                  <a:lnTo>
                    <a:pt x="352" y="518"/>
                  </a:lnTo>
                  <a:lnTo>
                    <a:pt x="350" y="516"/>
                  </a:lnTo>
                  <a:lnTo>
                    <a:pt x="344" y="510"/>
                  </a:lnTo>
                  <a:lnTo>
                    <a:pt x="342" y="508"/>
                  </a:lnTo>
                  <a:lnTo>
                    <a:pt x="336" y="508"/>
                  </a:lnTo>
                  <a:lnTo>
                    <a:pt x="334" y="508"/>
                  </a:lnTo>
                  <a:lnTo>
                    <a:pt x="330" y="508"/>
                  </a:lnTo>
                  <a:lnTo>
                    <a:pt x="328" y="508"/>
                  </a:lnTo>
                  <a:lnTo>
                    <a:pt x="326" y="506"/>
                  </a:lnTo>
                  <a:lnTo>
                    <a:pt x="326" y="504"/>
                  </a:lnTo>
                  <a:lnTo>
                    <a:pt x="326" y="502"/>
                  </a:lnTo>
                  <a:lnTo>
                    <a:pt x="326" y="500"/>
                  </a:lnTo>
                  <a:lnTo>
                    <a:pt x="324" y="500"/>
                  </a:lnTo>
                  <a:lnTo>
                    <a:pt x="322" y="498"/>
                  </a:lnTo>
                  <a:lnTo>
                    <a:pt x="318" y="498"/>
                  </a:lnTo>
                  <a:lnTo>
                    <a:pt x="316" y="498"/>
                  </a:lnTo>
                  <a:lnTo>
                    <a:pt x="314" y="496"/>
                  </a:lnTo>
                  <a:lnTo>
                    <a:pt x="314" y="492"/>
                  </a:lnTo>
                  <a:lnTo>
                    <a:pt x="316" y="490"/>
                  </a:lnTo>
                  <a:lnTo>
                    <a:pt x="316" y="486"/>
                  </a:lnTo>
                  <a:lnTo>
                    <a:pt x="318" y="484"/>
                  </a:lnTo>
                  <a:lnTo>
                    <a:pt x="320" y="482"/>
                  </a:lnTo>
                  <a:lnTo>
                    <a:pt x="318" y="480"/>
                  </a:lnTo>
                  <a:lnTo>
                    <a:pt x="318" y="478"/>
                  </a:lnTo>
                  <a:lnTo>
                    <a:pt x="316" y="478"/>
                  </a:lnTo>
                  <a:lnTo>
                    <a:pt x="316" y="474"/>
                  </a:lnTo>
                  <a:lnTo>
                    <a:pt x="316" y="472"/>
                  </a:lnTo>
                  <a:lnTo>
                    <a:pt x="316" y="470"/>
                  </a:lnTo>
                  <a:lnTo>
                    <a:pt x="314" y="470"/>
                  </a:lnTo>
                  <a:lnTo>
                    <a:pt x="314" y="468"/>
                  </a:lnTo>
                  <a:lnTo>
                    <a:pt x="316" y="468"/>
                  </a:lnTo>
                  <a:lnTo>
                    <a:pt x="318" y="468"/>
                  </a:lnTo>
                  <a:lnTo>
                    <a:pt x="320" y="466"/>
                  </a:lnTo>
                  <a:lnTo>
                    <a:pt x="320" y="464"/>
                  </a:lnTo>
                  <a:lnTo>
                    <a:pt x="318" y="464"/>
                  </a:lnTo>
                  <a:lnTo>
                    <a:pt x="318" y="460"/>
                  </a:lnTo>
                  <a:lnTo>
                    <a:pt x="320" y="458"/>
                  </a:lnTo>
                  <a:lnTo>
                    <a:pt x="322" y="458"/>
                  </a:lnTo>
                  <a:lnTo>
                    <a:pt x="324" y="458"/>
                  </a:lnTo>
                  <a:lnTo>
                    <a:pt x="326" y="458"/>
                  </a:lnTo>
                  <a:lnTo>
                    <a:pt x="328" y="460"/>
                  </a:lnTo>
                  <a:lnTo>
                    <a:pt x="332" y="462"/>
                  </a:lnTo>
                  <a:lnTo>
                    <a:pt x="334" y="464"/>
                  </a:lnTo>
                  <a:lnTo>
                    <a:pt x="336" y="466"/>
                  </a:lnTo>
                  <a:lnTo>
                    <a:pt x="342" y="466"/>
                  </a:lnTo>
                  <a:lnTo>
                    <a:pt x="342" y="464"/>
                  </a:lnTo>
                  <a:lnTo>
                    <a:pt x="342" y="460"/>
                  </a:lnTo>
                  <a:lnTo>
                    <a:pt x="340" y="458"/>
                  </a:lnTo>
                  <a:lnTo>
                    <a:pt x="340" y="456"/>
                  </a:lnTo>
                  <a:lnTo>
                    <a:pt x="342" y="454"/>
                  </a:lnTo>
                  <a:lnTo>
                    <a:pt x="344" y="454"/>
                  </a:lnTo>
                  <a:lnTo>
                    <a:pt x="346" y="454"/>
                  </a:lnTo>
                  <a:lnTo>
                    <a:pt x="346" y="446"/>
                  </a:lnTo>
                  <a:lnTo>
                    <a:pt x="348" y="446"/>
                  </a:lnTo>
                  <a:lnTo>
                    <a:pt x="350" y="446"/>
                  </a:lnTo>
                  <a:lnTo>
                    <a:pt x="352" y="444"/>
                  </a:lnTo>
                  <a:lnTo>
                    <a:pt x="354" y="444"/>
                  </a:lnTo>
                  <a:lnTo>
                    <a:pt x="358" y="442"/>
                  </a:lnTo>
                  <a:lnTo>
                    <a:pt x="360" y="440"/>
                  </a:lnTo>
                  <a:lnTo>
                    <a:pt x="360" y="438"/>
                  </a:lnTo>
                  <a:lnTo>
                    <a:pt x="358" y="438"/>
                  </a:lnTo>
                  <a:lnTo>
                    <a:pt x="358" y="436"/>
                  </a:lnTo>
                  <a:lnTo>
                    <a:pt x="358" y="434"/>
                  </a:lnTo>
                  <a:lnTo>
                    <a:pt x="360" y="434"/>
                  </a:lnTo>
                  <a:lnTo>
                    <a:pt x="364" y="434"/>
                  </a:lnTo>
                  <a:lnTo>
                    <a:pt x="366" y="434"/>
                  </a:lnTo>
                  <a:lnTo>
                    <a:pt x="368" y="434"/>
                  </a:lnTo>
                  <a:lnTo>
                    <a:pt x="370" y="436"/>
                  </a:lnTo>
                  <a:lnTo>
                    <a:pt x="372" y="436"/>
                  </a:lnTo>
                  <a:lnTo>
                    <a:pt x="372" y="438"/>
                  </a:lnTo>
                  <a:lnTo>
                    <a:pt x="376" y="436"/>
                  </a:lnTo>
                  <a:lnTo>
                    <a:pt x="378" y="436"/>
                  </a:lnTo>
                  <a:lnTo>
                    <a:pt x="380" y="434"/>
                  </a:lnTo>
                  <a:lnTo>
                    <a:pt x="384" y="434"/>
                  </a:lnTo>
                  <a:lnTo>
                    <a:pt x="386" y="434"/>
                  </a:lnTo>
                  <a:lnTo>
                    <a:pt x="388" y="434"/>
                  </a:lnTo>
                  <a:lnTo>
                    <a:pt x="388" y="436"/>
                  </a:lnTo>
                  <a:lnTo>
                    <a:pt x="390" y="438"/>
                  </a:lnTo>
                  <a:lnTo>
                    <a:pt x="392" y="440"/>
                  </a:lnTo>
                  <a:lnTo>
                    <a:pt x="396" y="438"/>
                  </a:lnTo>
                  <a:lnTo>
                    <a:pt x="404" y="438"/>
                  </a:lnTo>
                  <a:lnTo>
                    <a:pt x="406" y="440"/>
                  </a:lnTo>
                  <a:lnTo>
                    <a:pt x="406" y="442"/>
                  </a:lnTo>
                  <a:lnTo>
                    <a:pt x="408" y="444"/>
                  </a:lnTo>
                  <a:lnTo>
                    <a:pt x="416" y="444"/>
                  </a:lnTo>
                  <a:lnTo>
                    <a:pt x="418" y="446"/>
                  </a:lnTo>
                  <a:lnTo>
                    <a:pt x="418" y="448"/>
                  </a:lnTo>
                  <a:lnTo>
                    <a:pt x="418" y="450"/>
                  </a:lnTo>
                  <a:lnTo>
                    <a:pt x="420" y="450"/>
                  </a:lnTo>
                  <a:lnTo>
                    <a:pt x="420" y="452"/>
                  </a:lnTo>
                  <a:lnTo>
                    <a:pt x="420" y="454"/>
                  </a:lnTo>
                  <a:lnTo>
                    <a:pt x="422" y="456"/>
                  </a:lnTo>
                  <a:lnTo>
                    <a:pt x="426" y="456"/>
                  </a:lnTo>
                  <a:lnTo>
                    <a:pt x="426" y="454"/>
                  </a:lnTo>
                  <a:lnTo>
                    <a:pt x="424" y="452"/>
                  </a:lnTo>
                  <a:lnTo>
                    <a:pt x="424" y="450"/>
                  </a:lnTo>
                  <a:lnTo>
                    <a:pt x="422" y="450"/>
                  </a:lnTo>
                  <a:lnTo>
                    <a:pt x="422" y="446"/>
                  </a:lnTo>
                  <a:lnTo>
                    <a:pt x="426" y="446"/>
                  </a:lnTo>
                  <a:lnTo>
                    <a:pt x="428" y="448"/>
                  </a:lnTo>
                  <a:lnTo>
                    <a:pt x="430" y="450"/>
                  </a:lnTo>
                  <a:lnTo>
                    <a:pt x="434" y="452"/>
                  </a:lnTo>
                  <a:lnTo>
                    <a:pt x="440" y="456"/>
                  </a:lnTo>
                  <a:lnTo>
                    <a:pt x="444" y="456"/>
                  </a:lnTo>
                  <a:lnTo>
                    <a:pt x="444" y="454"/>
                  </a:lnTo>
                  <a:lnTo>
                    <a:pt x="446" y="452"/>
                  </a:lnTo>
                  <a:lnTo>
                    <a:pt x="448" y="450"/>
                  </a:lnTo>
                  <a:lnTo>
                    <a:pt x="450" y="448"/>
                  </a:lnTo>
                  <a:lnTo>
                    <a:pt x="452" y="448"/>
                  </a:lnTo>
                  <a:lnTo>
                    <a:pt x="452" y="446"/>
                  </a:lnTo>
                  <a:lnTo>
                    <a:pt x="456" y="446"/>
                  </a:lnTo>
                  <a:lnTo>
                    <a:pt x="458" y="448"/>
                  </a:lnTo>
                  <a:lnTo>
                    <a:pt x="462" y="450"/>
                  </a:lnTo>
                  <a:lnTo>
                    <a:pt x="466" y="450"/>
                  </a:lnTo>
                  <a:lnTo>
                    <a:pt x="470" y="448"/>
                  </a:lnTo>
                  <a:lnTo>
                    <a:pt x="474" y="446"/>
                  </a:lnTo>
                  <a:lnTo>
                    <a:pt x="476" y="446"/>
                  </a:lnTo>
                  <a:lnTo>
                    <a:pt x="478" y="446"/>
                  </a:lnTo>
                  <a:lnTo>
                    <a:pt x="480" y="446"/>
                  </a:lnTo>
                  <a:lnTo>
                    <a:pt x="482" y="448"/>
                  </a:lnTo>
                  <a:lnTo>
                    <a:pt x="484" y="450"/>
                  </a:lnTo>
                  <a:lnTo>
                    <a:pt x="484" y="452"/>
                  </a:lnTo>
                  <a:lnTo>
                    <a:pt x="486" y="452"/>
                  </a:lnTo>
                  <a:lnTo>
                    <a:pt x="488" y="452"/>
                  </a:lnTo>
                  <a:lnTo>
                    <a:pt x="490" y="454"/>
                  </a:lnTo>
                  <a:lnTo>
                    <a:pt x="494" y="454"/>
                  </a:lnTo>
                  <a:lnTo>
                    <a:pt x="498" y="456"/>
                  </a:lnTo>
                  <a:lnTo>
                    <a:pt x="500" y="456"/>
                  </a:lnTo>
                  <a:lnTo>
                    <a:pt x="502" y="454"/>
                  </a:lnTo>
                  <a:lnTo>
                    <a:pt x="502" y="452"/>
                  </a:lnTo>
                  <a:lnTo>
                    <a:pt x="502" y="450"/>
                  </a:lnTo>
                  <a:lnTo>
                    <a:pt x="504" y="452"/>
                  </a:lnTo>
                  <a:lnTo>
                    <a:pt x="506" y="452"/>
                  </a:lnTo>
                  <a:lnTo>
                    <a:pt x="508" y="454"/>
                  </a:lnTo>
                  <a:lnTo>
                    <a:pt x="510" y="454"/>
                  </a:lnTo>
                  <a:lnTo>
                    <a:pt x="514" y="454"/>
                  </a:lnTo>
                  <a:lnTo>
                    <a:pt x="516" y="456"/>
                  </a:lnTo>
                  <a:lnTo>
                    <a:pt x="520" y="456"/>
                  </a:lnTo>
                  <a:lnTo>
                    <a:pt x="520" y="454"/>
                  </a:lnTo>
                  <a:lnTo>
                    <a:pt x="522" y="454"/>
                  </a:lnTo>
                  <a:lnTo>
                    <a:pt x="524" y="452"/>
                  </a:lnTo>
                  <a:lnTo>
                    <a:pt x="524" y="446"/>
                  </a:lnTo>
                  <a:lnTo>
                    <a:pt x="522" y="444"/>
                  </a:lnTo>
                  <a:lnTo>
                    <a:pt x="520" y="440"/>
                  </a:lnTo>
                  <a:lnTo>
                    <a:pt x="518" y="438"/>
                  </a:lnTo>
                  <a:lnTo>
                    <a:pt x="514" y="436"/>
                  </a:lnTo>
                  <a:lnTo>
                    <a:pt x="510" y="434"/>
                  </a:lnTo>
                  <a:lnTo>
                    <a:pt x="504" y="434"/>
                  </a:lnTo>
                  <a:lnTo>
                    <a:pt x="502" y="432"/>
                  </a:lnTo>
                  <a:lnTo>
                    <a:pt x="498" y="428"/>
                  </a:lnTo>
                  <a:lnTo>
                    <a:pt x="496" y="426"/>
                  </a:lnTo>
                  <a:lnTo>
                    <a:pt x="498" y="426"/>
                  </a:lnTo>
                  <a:lnTo>
                    <a:pt x="500" y="426"/>
                  </a:lnTo>
                  <a:lnTo>
                    <a:pt x="502" y="426"/>
                  </a:lnTo>
                  <a:lnTo>
                    <a:pt x="504" y="424"/>
                  </a:lnTo>
                  <a:lnTo>
                    <a:pt x="506" y="424"/>
                  </a:lnTo>
                  <a:lnTo>
                    <a:pt x="508" y="422"/>
                  </a:lnTo>
                  <a:lnTo>
                    <a:pt x="510" y="422"/>
                  </a:lnTo>
                  <a:lnTo>
                    <a:pt x="508" y="420"/>
                  </a:lnTo>
                  <a:lnTo>
                    <a:pt x="508" y="418"/>
                  </a:lnTo>
                  <a:lnTo>
                    <a:pt x="506" y="416"/>
                  </a:lnTo>
                  <a:lnTo>
                    <a:pt x="504" y="416"/>
                  </a:lnTo>
                  <a:lnTo>
                    <a:pt x="506" y="414"/>
                  </a:lnTo>
                  <a:lnTo>
                    <a:pt x="506" y="412"/>
                  </a:lnTo>
                  <a:lnTo>
                    <a:pt x="506" y="410"/>
                  </a:lnTo>
                  <a:lnTo>
                    <a:pt x="510" y="410"/>
                  </a:lnTo>
                  <a:lnTo>
                    <a:pt x="512" y="412"/>
                  </a:lnTo>
                  <a:lnTo>
                    <a:pt x="520" y="412"/>
                  </a:lnTo>
                  <a:lnTo>
                    <a:pt x="520" y="410"/>
                  </a:lnTo>
                  <a:lnTo>
                    <a:pt x="518" y="410"/>
                  </a:lnTo>
                  <a:lnTo>
                    <a:pt x="516" y="408"/>
                  </a:lnTo>
                  <a:lnTo>
                    <a:pt x="512" y="408"/>
                  </a:lnTo>
                  <a:lnTo>
                    <a:pt x="510" y="406"/>
                  </a:lnTo>
                  <a:lnTo>
                    <a:pt x="508" y="406"/>
                  </a:lnTo>
                  <a:lnTo>
                    <a:pt x="506" y="404"/>
                  </a:lnTo>
                  <a:lnTo>
                    <a:pt x="504" y="404"/>
                  </a:lnTo>
                  <a:lnTo>
                    <a:pt x="506" y="404"/>
                  </a:lnTo>
                  <a:lnTo>
                    <a:pt x="508" y="404"/>
                  </a:lnTo>
                  <a:lnTo>
                    <a:pt x="508" y="402"/>
                  </a:lnTo>
                  <a:lnTo>
                    <a:pt x="510" y="402"/>
                  </a:lnTo>
                  <a:lnTo>
                    <a:pt x="506" y="400"/>
                  </a:lnTo>
                  <a:lnTo>
                    <a:pt x="502" y="400"/>
                  </a:lnTo>
                  <a:lnTo>
                    <a:pt x="502" y="398"/>
                  </a:lnTo>
                  <a:lnTo>
                    <a:pt x="502" y="394"/>
                  </a:lnTo>
                  <a:lnTo>
                    <a:pt x="504" y="394"/>
                  </a:lnTo>
                  <a:lnTo>
                    <a:pt x="504" y="392"/>
                  </a:lnTo>
                  <a:lnTo>
                    <a:pt x="506" y="392"/>
                  </a:lnTo>
                  <a:lnTo>
                    <a:pt x="508" y="392"/>
                  </a:lnTo>
                  <a:lnTo>
                    <a:pt x="512" y="390"/>
                  </a:lnTo>
                  <a:lnTo>
                    <a:pt x="518" y="390"/>
                  </a:lnTo>
                  <a:lnTo>
                    <a:pt x="524" y="390"/>
                  </a:lnTo>
                  <a:lnTo>
                    <a:pt x="528" y="390"/>
                  </a:lnTo>
                  <a:lnTo>
                    <a:pt x="532" y="388"/>
                  </a:lnTo>
                  <a:lnTo>
                    <a:pt x="540" y="388"/>
                  </a:lnTo>
                  <a:lnTo>
                    <a:pt x="540" y="384"/>
                  </a:lnTo>
                  <a:lnTo>
                    <a:pt x="556" y="384"/>
                  </a:lnTo>
                  <a:lnTo>
                    <a:pt x="556" y="382"/>
                  </a:lnTo>
                  <a:lnTo>
                    <a:pt x="558" y="380"/>
                  </a:lnTo>
                  <a:lnTo>
                    <a:pt x="580" y="380"/>
                  </a:lnTo>
                  <a:lnTo>
                    <a:pt x="586" y="378"/>
                  </a:lnTo>
                  <a:lnTo>
                    <a:pt x="588" y="378"/>
                  </a:lnTo>
                  <a:lnTo>
                    <a:pt x="590" y="378"/>
                  </a:lnTo>
                  <a:lnTo>
                    <a:pt x="592" y="376"/>
                  </a:lnTo>
                  <a:lnTo>
                    <a:pt x="594" y="376"/>
                  </a:lnTo>
                  <a:lnTo>
                    <a:pt x="596" y="376"/>
                  </a:lnTo>
                  <a:lnTo>
                    <a:pt x="596" y="372"/>
                  </a:lnTo>
                  <a:lnTo>
                    <a:pt x="598" y="370"/>
                  </a:lnTo>
                  <a:lnTo>
                    <a:pt x="598" y="368"/>
                  </a:lnTo>
                  <a:lnTo>
                    <a:pt x="600" y="368"/>
                  </a:lnTo>
                  <a:lnTo>
                    <a:pt x="602" y="366"/>
                  </a:lnTo>
                  <a:lnTo>
                    <a:pt x="610" y="366"/>
                  </a:lnTo>
                  <a:lnTo>
                    <a:pt x="614" y="368"/>
                  </a:lnTo>
                  <a:lnTo>
                    <a:pt x="618" y="368"/>
                  </a:lnTo>
                  <a:lnTo>
                    <a:pt x="622" y="370"/>
                  </a:lnTo>
                  <a:lnTo>
                    <a:pt x="624" y="370"/>
                  </a:lnTo>
                  <a:lnTo>
                    <a:pt x="624" y="372"/>
                  </a:lnTo>
                  <a:lnTo>
                    <a:pt x="626" y="370"/>
                  </a:lnTo>
                  <a:lnTo>
                    <a:pt x="628" y="370"/>
                  </a:lnTo>
                  <a:lnTo>
                    <a:pt x="628" y="368"/>
                  </a:lnTo>
                  <a:lnTo>
                    <a:pt x="632" y="368"/>
                  </a:lnTo>
                  <a:lnTo>
                    <a:pt x="632" y="370"/>
                  </a:lnTo>
                  <a:lnTo>
                    <a:pt x="632" y="372"/>
                  </a:lnTo>
                  <a:lnTo>
                    <a:pt x="634" y="374"/>
                  </a:lnTo>
                  <a:lnTo>
                    <a:pt x="634" y="376"/>
                  </a:lnTo>
                  <a:lnTo>
                    <a:pt x="636" y="376"/>
                  </a:lnTo>
                  <a:lnTo>
                    <a:pt x="636" y="378"/>
                  </a:lnTo>
                  <a:lnTo>
                    <a:pt x="640" y="378"/>
                  </a:lnTo>
                  <a:lnTo>
                    <a:pt x="640" y="380"/>
                  </a:lnTo>
                  <a:lnTo>
                    <a:pt x="640" y="386"/>
                  </a:lnTo>
                  <a:lnTo>
                    <a:pt x="642" y="386"/>
                  </a:lnTo>
                  <a:lnTo>
                    <a:pt x="642" y="388"/>
                  </a:lnTo>
                  <a:lnTo>
                    <a:pt x="654" y="388"/>
                  </a:lnTo>
                  <a:lnTo>
                    <a:pt x="654" y="386"/>
                  </a:lnTo>
                  <a:lnTo>
                    <a:pt x="656" y="386"/>
                  </a:lnTo>
                  <a:lnTo>
                    <a:pt x="656" y="384"/>
                  </a:lnTo>
                  <a:lnTo>
                    <a:pt x="658" y="386"/>
                  </a:lnTo>
                  <a:lnTo>
                    <a:pt x="660" y="388"/>
                  </a:lnTo>
                  <a:lnTo>
                    <a:pt x="660" y="390"/>
                  </a:lnTo>
                  <a:lnTo>
                    <a:pt x="662" y="390"/>
                  </a:lnTo>
                  <a:lnTo>
                    <a:pt x="664" y="390"/>
                  </a:lnTo>
                  <a:lnTo>
                    <a:pt x="666" y="388"/>
                  </a:lnTo>
                  <a:lnTo>
                    <a:pt x="668" y="390"/>
                  </a:lnTo>
                  <a:lnTo>
                    <a:pt x="670" y="392"/>
                  </a:lnTo>
                  <a:lnTo>
                    <a:pt x="672" y="392"/>
                  </a:lnTo>
                  <a:lnTo>
                    <a:pt x="674" y="394"/>
                  </a:lnTo>
                  <a:lnTo>
                    <a:pt x="674" y="392"/>
                  </a:lnTo>
                  <a:lnTo>
                    <a:pt x="676" y="390"/>
                  </a:lnTo>
                  <a:lnTo>
                    <a:pt x="680" y="390"/>
                  </a:lnTo>
                  <a:lnTo>
                    <a:pt x="680" y="394"/>
                  </a:lnTo>
                  <a:lnTo>
                    <a:pt x="680" y="396"/>
                  </a:lnTo>
                  <a:lnTo>
                    <a:pt x="680" y="398"/>
                  </a:lnTo>
                  <a:lnTo>
                    <a:pt x="678" y="400"/>
                  </a:lnTo>
                  <a:lnTo>
                    <a:pt x="678" y="402"/>
                  </a:lnTo>
                  <a:lnTo>
                    <a:pt x="680" y="402"/>
                  </a:lnTo>
                  <a:lnTo>
                    <a:pt x="682" y="402"/>
                  </a:lnTo>
                  <a:lnTo>
                    <a:pt x="682" y="400"/>
                  </a:lnTo>
                  <a:lnTo>
                    <a:pt x="684" y="398"/>
                  </a:lnTo>
                  <a:lnTo>
                    <a:pt x="686" y="400"/>
                  </a:lnTo>
                  <a:lnTo>
                    <a:pt x="690" y="402"/>
                  </a:lnTo>
                  <a:lnTo>
                    <a:pt x="696" y="402"/>
                  </a:lnTo>
                  <a:lnTo>
                    <a:pt x="698" y="400"/>
                  </a:lnTo>
                  <a:lnTo>
                    <a:pt x="698" y="398"/>
                  </a:lnTo>
                  <a:lnTo>
                    <a:pt x="696" y="398"/>
                  </a:lnTo>
                  <a:lnTo>
                    <a:pt x="696" y="396"/>
                  </a:lnTo>
                  <a:lnTo>
                    <a:pt x="698" y="396"/>
                  </a:lnTo>
                  <a:lnTo>
                    <a:pt x="700" y="394"/>
                  </a:lnTo>
                  <a:lnTo>
                    <a:pt x="702" y="394"/>
                  </a:lnTo>
                  <a:lnTo>
                    <a:pt x="704" y="394"/>
                  </a:lnTo>
                  <a:lnTo>
                    <a:pt x="706" y="392"/>
                  </a:lnTo>
                  <a:lnTo>
                    <a:pt x="706" y="390"/>
                  </a:lnTo>
                  <a:lnTo>
                    <a:pt x="710" y="390"/>
                  </a:lnTo>
                  <a:lnTo>
                    <a:pt x="714" y="388"/>
                  </a:lnTo>
                  <a:lnTo>
                    <a:pt x="714" y="386"/>
                  </a:lnTo>
                  <a:lnTo>
                    <a:pt x="716" y="386"/>
                  </a:lnTo>
                  <a:lnTo>
                    <a:pt x="718" y="384"/>
                  </a:lnTo>
                  <a:lnTo>
                    <a:pt x="720" y="384"/>
                  </a:lnTo>
                  <a:lnTo>
                    <a:pt x="722" y="386"/>
                  </a:lnTo>
                  <a:lnTo>
                    <a:pt x="724" y="386"/>
                  </a:lnTo>
                  <a:lnTo>
                    <a:pt x="722" y="386"/>
                  </a:lnTo>
                  <a:lnTo>
                    <a:pt x="722" y="388"/>
                  </a:lnTo>
                  <a:lnTo>
                    <a:pt x="720" y="390"/>
                  </a:lnTo>
                  <a:lnTo>
                    <a:pt x="718" y="390"/>
                  </a:lnTo>
                  <a:lnTo>
                    <a:pt x="718" y="392"/>
                  </a:lnTo>
                  <a:lnTo>
                    <a:pt x="720" y="392"/>
                  </a:lnTo>
                  <a:lnTo>
                    <a:pt x="724" y="394"/>
                  </a:lnTo>
                  <a:lnTo>
                    <a:pt x="726" y="394"/>
                  </a:lnTo>
                  <a:lnTo>
                    <a:pt x="730" y="396"/>
                  </a:lnTo>
                  <a:lnTo>
                    <a:pt x="736" y="400"/>
                  </a:lnTo>
                  <a:lnTo>
                    <a:pt x="738" y="400"/>
                  </a:lnTo>
                  <a:lnTo>
                    <a:pt x="738" y="402"/>
                  </a:lnTo>
                  <a:lnTo>
                    <a:pt x="740" y="402"/>
                  </a:lnTo>
                  <a:lnTo>
                    <a:pt x="742" y="404"/>
                  </a:lnTo>
                  <a:lnTo>
                    <a:pt x="744" y="404"/>
                  </a:lnTo>
                  <a:lnTo>
                    <a:pt x="746" y="406"/>
                  </a:lnTo>
                  <a:lnTo>
                    <a:pt x="748" y="406"/>
                  </a:lnTo>
                  <a:lnTo>
                    <a:pt x="750" y="408"/>
                  </a:lnTo>
                  <a:lnTo>
                    <a:pt x="752" y="410"/>
                  </a:lnTo>
                  <a:lnTo>
                    <a:pt x="754" y="412"/>
                  </a:lnTo>
                  <a:lnTo>
                    <a:pt x="760" y="416"/>
                  </a:lnTo>
                  <a:lnTo>
                    <a:pt x="764" y="422"/>
                  </a:lnTo>
                  <a:lnTo>
                    <a:pt x="768" y="424"/>
                  </a:lnTo>
                  <a:lnTo>
                    <a:pt x="770" y="426"/>
                  </a:lnTo>
                  <a:lnTo>
                    <a:pt x="772" y="428"/>
                  </a:lnTo>
                  <a:lnTo>
                    <a:pt x="774" y="430"/>
                  </a:lnTo>
                  <a:lnTo>
                    <a:pt x="776" y="432"/>
                  </a:lnTo>
                  <a:lnTo>
                    <a:pt x="778" y="434"/>
                  </a:lnTo>
                  <a:lnTo>
                    <a:pt x="780" y="434"/>
                  </a:lnTo>
                  <a:lnTo>
                    <a:pt x="782" y="438"/>
                  </a:lnTo>
                  <a:lnTo>
                    <a:pt x="784" y="440"/>
                  </a:lnTo>
                  <a:lnTo>
                    <a:pt x="786" y="444"/>
                  </a:lnTo>
                  <a:lnTo>
                    <a:pt x="788" y="448"/>
                  </a:lnTo>
                  <a:lnTo>
                    <a:pt x="790" y="448"/>
                  </a:lnTo>
                  <a:lnTo>
                    <a:pt x="792" y="450"/>
                  </a:lnTo>
                  <a:lnTo>
                    <a:pt x="794" y="450"/>
                  </a:lnTo>
                  <a:lnTo>
                    <a:pt x="796" y="452"/>
                  </a:lnTo>
                  <a:lnTo>
                    <a:pt x="798" y="450"/>
                  </a:lnTo>
                  <a:lnTo>
                    <a:pt x="800" y="450"/>
                  </a:lnTo>
                  <a:lnTo>
                    <a:pt x="800" y="448"/>
                  </a:lnTo>
                  <a:lnTo>
                    <a:pt x="802" y="448"/>
                  </a:lnTo>
                  <a:lnTo>
                    <a:pt x="802" y="446"/>
                  </a:lnTo>
                  <a:lnTo>
                    <a:pt x="804" y="442"/>
                  </a:lnTo>
                  <a:lnTo>
                    <a:pt x="804" y="440"/>
                  </a:lnTo>
                  <a:lnTo>
                    <a:pt x="806" y="440"/>
                  </a:lnTo>
                  <a:lnTo>
                    <a:pt x="808" y="440"/>
                  </a:lnTo>
                  <a:lnTo>
                    <a:pt x="808" y="442"/>
                  </a:lnTo>
                  <a:lnTo>
                    <a:pt x="810" y="444"/>
                  </a:lnTo>
                  <a:lnTo>
                    <a:pt x="810" y="448"/>
                  </a:lnTo>
                  <a:lnTo>
                    <a:pt x="816" y="448"/>
                  </a:lnTo>
                  <a:lnTo>
                    <a:pt x="818" y="450"/>
                  </a:lnTo>
                  <a:lnTo>
                    <a:pt x="820" y="452"/>
                  </a:lnTo>
                  <a:lnTo>
                    <a:pt x="822" y="452"/>
                  </a:lnTo>
                  <a:lnTo>
                    <a:pt x="822" y="454"/>
                  </a:lnTo>
                  <a:lnTo>
                    <a:pt x="826" y="454"/>
                  </a:lnTo>
                  <a:lnTo>
                    <a:pt x="828" y="452"/>
                  </a:lnTo>
                  <a:lnTo>
                    <a:pt x="830" y="452"/>
                  </a:lnTo>
                  <a:lnTo>
                    <a:pt x="832" y="452"/>
                  </a:lnTo>
                  <a:lnTo>
                    <a:pt x="834" y="450"/>
                  </a:lnTo>
                  <a:lnTo>
                    <a:pt x="836" y="450"/>
                  </a:lnTo>
                  <a:lnTo>
                    <a:pt x="840" y="448"/>
                  </a:lnTo>
                  <a:lnTo>
                    <a:pt x="848" y="448"/>
                  </a:lnTo>
                  <a:lnTo>
                    <a:pt x="848" y="450"/>
                  </a:lnTo>
                  <a:lnTo>
                    <a:pt x="852" y="450"/>
                  </a:lnTo>
                  <a:lnTo>
                    <a:pt x="854" y="452"/>
                  </a:lnTo>
                  <a:lnTo>
                    <a:pt x="856" y="454"/>
                  </a:lnTo>
                  <a:lnTo>
                    <a:pt x="858" y="456"/>
                  </a:lnTo>
                  <a:lnTo>
                    <a:pt x="860" y="458"/>
                  </a:lnTo>
                  <a:lnTo>
                    <a:pt x="862" y="460"/>
                  </a:lnTo>
                  <a:lnTo>
                    <a:pt x="864" y="460"/>
                  </a:lnTo>
                  <a:lnTo>
                    <a:pt x="868" y="460"/>
                  </a:lnTo>
                  <a:lnTo>
                    <a:pt x="872" y="460"/>
                  </a:lnTo>
                  <a:lnTo>
                    <a:pt x="874" y="462"/>
                  </a:lnTo>
                  <a:lnTo>
                    <a:pt x="876" y="464"/>
                  </a:lnTo>
                  <a:lnTo>
                    <a:pt x="878" y="468"/>
                  </a:lnTo>
                  <a:lnTo>
                    <a:pt x="878" y="470"/>
                  </a:lnTo>
                  <a:lnTo>
                    <a:pt x="878" y="472"/>
                  </a:lnTo>
                  <a:lnTo>
                    <a:pt x="880" y="472"/>
                  </a:lnTo>
                  <a:lnTo>
                    <a:pt x="882" y="474"/>
                  </a:lnTo>
                  <a:lnTo>
                    <a:pt x="886" y="474"/>
                  </a:lnTo>
                  <a:lnTo>
                    <a:pt x="890" y="474"/>
                  </a:lnTo>
                  <a:lnTo>
                    <a:pt x="894" y="474"/>
                  </a:lnTo>
                  <a:lnTo>
                    <a:pt x="896" y="476"/>
                  </a:lnTo>
                  <a:lnTo>
                    <a:pt x="898" y="472"/>
                  </a:lnTo>
                  <a:lnTo>
                    <a:pt x="900" y="472"/>
                  </a:lnTo>
                  <a:lnTo>
                    <a:pt x="900" y="470"/>
                  </a:lnTo>
                  <a:lnTo>
                    <a:pt x="902" y="468"/>
                  </a:lnTo>
                  <a:lnTo>
                    <a:pt x="904" y="470"/>
                  </a:lnTo>
                  <a:lnTo>
                    <a:pt x="904" y="472"/>
                  </a:lnTo>
                  <a:lnTo>
                    <a:pt x="906" y="472"/>
                  </a:lnTo>
                  <a:lnTo>
                    <a:pt x="908" y="476"/>
                  </a:lnTo>
                  <a:lnTo>
                    <a:pt x="910" y="478"/>
                  </a:lnTo>
                  <a:lnTo>
                    <a:pt x="912" y="480"/>
                  </a:lnTo>
                  <a:lnTo>
                    <a:pt x="914" y="480"/>
                  </a:lnTo>
                  <a:lnTo>
                    <a:pt x="914" y="482"/>
                  </a:lnTo>
                  <a:lnTo>
                    <a:pt x="916" y="482"/>
                  </a:lnTo>
                  <a:lnTo>
                    <a:pt x="916" y="484"/>
                  </a:lnTo>
                  <a:lnTo>
                    <a:pt x="918" y="482"/>
                  </a:lnTo>
                  <a:lnTo>
                    <a:pt x="920" y="482"/>
                  </a:lnTo>
                  <a:lnTo>
                    <a:pt x="922" y="482"/>
                  </a:lnTo>
                  <a:lnTo>
                    <a:pt x="924" y="482"/>
                  </a:lnTo>
                  <a:lnTo>
                    <a:pt x="926" y="482"/>
                  </a:lnTo>
                  <a:lnTo>
                    <a:pt x="926" y="480"/>
                  </a:lnTo>
                  <a:lnTo>
                    <a:pt x="928" y="480"/>
                  </a:lnTo>
                  <a:lnTo>
                    <a:pt x="928" y="478"/>
                  </a:lnTo>
                  <a:lnTo>
                    <a:pt x="926" y="478"/>
                  </a:lnTo>
                  <a:lnTo>
                    <a:pt x="926" y="476"/>
                  </a:lnTo>
                  <a:lnTo>
                    <a:pt x="942" y="476"/>
                  </a:lnTo>
                  <a:lnTo>
                    <a:pt x="942" y="472"/>
                  </a:lnTo>
                  <a:lnTo>
                    <a:pt x="946" y="472"/>
                  </a:lnTo>
                  <a:lnTo>
                    <a:pt x="944" y="472"/>
                  </a:lnTo>
                  <a:lnTo>
                    <a:pt x="944" y="470"/>
                  </a:lnTo>
                  <a:lnTo>
                    <a:pt x="946" y="468"/>
                  </a:lnTo>
                  <a:lnTo>
                    <a:pt x="948" y="466"/>
                  </a:lnTo>
                  <a:lnTo>
                    <a:pt x="952" y="464"/>
                  </a:lnTo>
                  <a:lnTo>
                    <a:pt x="954" y="462"/>
                  </a:lnTo>
                  <a:lnTo>
                    <a:pt x="956" y="462"/>
                  </a:lnTo>
                  <a:lnTo>
                    <a:pt x="958" y="460"/>
                  </a:lnTo>
                  <a:lnTo>
                    <a:pt x="960" y="458"/>
                  </a:lnTo>
                  <a:lnTo>
                    <a:pt x="966" y="458"/>
                  </a:lnTo>
                  <a:lnTo>
                    <a:pt x="966" y="456"/>
                  </a:lnTo>
                  <a:lnTo>
                    <a:pt x="966" y="454"/>
                  </a:lnTo>
                  <a:lnTo>
                    <a:pt x="968" y="452"/>
                  </a:lnTo>
                  <a:lnTo>
                    <a:pt x="970" y="452"/>
                  </a:lnTo>
                  <a:lnTo>
                    <a:pt x="970" y="450"/>
                  </a:lnTo>
                  <a:lnTo>
                    <a:pt x="972" y="452"/>
                  </a:lnTo>
                  <a:lnTo>
                    <a:pt x="974" y="452"/>
                  </a:lnTo>
                  <a:lnTo>
                    <a:pt x="974" y="454"/>
                  </a:lnTo>
                  <a:lnTo>
                    <a:pt x="976" y="452"/>
                  </a:lnTo>
                  <a:lnTo>
                    <a:pt x="978" y="452"/>
                  </a:lnTo>
                  <a:lnTo>
                    <a:pt x="978" y="450"/>
                  </a:lnTo>
                  <a:lnTo>
                    <a:pt x="978" y="452"/>
                  </a:lnTo>
                  <a:lnTo>
                    <a:pt x="980" y="452"/>
                  </a:lnTo>
                  <a:lnTo>
                    <a:pt x="980" y="454"/>
                  </a:lnTo>
                  <a:lnTo>
                    <a:pt x="988" y="454"/>
                  </a:lnTo>
                  <a:lnTo>
                    <a:pt x="988" y="458"/>
                  </a:lnTo>
                  <a:lnTo>
                    <a:pt x="994" y="458"/>
                  </a:lnTo>
                  <a:lnTo>
                    <a:pt x="996" y="456"/>
                  </a:lnTo>
                  <a:lnTo>
                    <a:pt x="1000" y="456"/>
                  </a:lnTo>
                  <a:lnTo>
                    <a:pt x="1002" y="456"/>
                  </a:lnTo>
                  <a:lnTo>
                    <a:pt x="1008" y="456"/>
                  </a:lnTo>
                  <a:lnTo>
                    <a:pt x="1010" y="458"/>
                  </a:lnTo>
                  <a:lnTo>
                    <a:pt x="1010" y="460"/>
                  </a:lnTo>
                  <a:lnTo>
                    <a:pt x="1012" y="462"/>
                  </a:lnTo>
                  <a:lnTo>
                    <a:pt x="1014" y="462"/>
                  </a:lnTo>
                  <a:lnTo>
                    <a:pt x="1016" y="464"/>
                  </a:lnTo>
                  <a:lnTo>
                    <a:pt x="1024" y="464"/>
                  </a:lnTo>
                  <a:lnTo>
                    <a:pt x="1024" y="466"/>
                  </a:lnTo>
                  <a:lnTo>
                    <a:pt x="1030" y="466"/>
                  </a:lnTo>
                  <a:lnTo>
                    <a:pt x="1030" y="468"/>
                  </a:lnTo>
                  <a:lnTo>
                    <a:pt x="1032" y="468"/>
                  </a:lnTo>
                  <a:lnTo>
                    <a:pt x="1032" y="466"/>
                  </a:lnTo>
                  <a:lnTo>
                    <a:pt x="1036" y="466"/>
                  </a:lnTo>
                  <a:lnTo>
                    <a:pt x="1038" y="466"/>
                  </a:lnTo>
                  <a:lnTo>
                    <a:pt x="1042" y="466"/>
                  </a:lnTo>
                  <a:lnTo>
                    <a:pt x="1044" y="466"/>
                  </a:lnTo>
                  <a:lnTo>
                    <a:pt x="1044" y="468"/>
                  </a:lnTo>
                  <a:lnTo>
                    <a:pt x="1054" y="468"/>
                  </a:lnTo>
                  <a:lnTo>
                    <a:pt x="1054" y="470"/>
                  </a:lnTo>
                  <a:lnTo>
                    <a:pt x="1054" y="472"/>
                  </a:lnTo>
                  <a:lnTo>
                    <a:pt x="1056" y="472"/>
                  </a:lnTo>
                  <a:lnTo>
                    <a:pt x="1058" y="470"/>
                  </a:lnTo>
                  <a:lnTo>
                    <a:pt x="1060" y="470"/>
                  </a:lnTo>
                  <a:lnTo>
                    <a:pt x="1062" y="468"/>
                  </a:lnTo>
                  <a:lnTo>
                    <a:pt x="1064" y="466"/>
                  </a:lnTo>
                  <a:lnTo>
                    <a:pt x="1064" y="464"/>
                  </a:lnTo>
                  <a:lnTo>
                    <a:pt x="1066" y="466"/>
                  </a:lnTo>
                  <a:lnTo>
                    <a:pt x="1066" y="464"/>
                  </a:lnTo>
                  <a:lnTo>
                    <a:pt x="1068" y="464"/>
                  </a:lnTo>
                  <a:lnTo>
                    <a:pt x="1068" y="460"/>
                  </a:lnTo>
                  <a:lnTo>
                    <a:pt x="1066" y="458"/>
                  </a:lnTo>
                  <a:lnTo>
                    <a:pt x="1066" y="456"/>
                  </a:lnTo>
                  <a:lnTo>
                    <a:pt x="1064" y="456"/>
                  </a:lnTo>
                  <a:lnTo>
                    <a:pt x="1062" y="456"/>
                  </a:lnTo>
                  <a:lnTo>
                    <a:pt x="1060" y="452"/>
                  </a:lnTo>
                  <a:lnTo>
                    <a:pt x="1058" y="450"/>
                  </a:lnTo>
                  <a:lnTo>
                    <a:pt x="1058" y="448"/>
                  </a:lnTo>
                  <a:lnTo>
                    <a:pt x="1056" y="448"/>
                  </a:lnTo>
                  <a:lnTo>
                    <a:pt x="1056" y="446"/>
                  </a:lnTo>
                  <a:lnTo>
                    <a:pt x="1056" y="442"/>
                  </a:lnTo>
                  <a:lnTo>
                    <a:pt x="1054" y="442"/>
                  </a:lnTo>
                  <a:lnTo>
                    <a:pt x="1054" y="440"/>
                  </a:lnTo>
                  <a:lnTo>
                    <a:pt x="1054" y="438"/>
                  </a:lnTo>
                  <a:lnTo>
                    <a:pt x="1056" y="438"/>
                  </a:lnTo>
                  <a:lnTo>
                    <a:pt x="1056" y="434"/>
                  </a:lnTo>
                  <a:lnTo>
                    <a:pt x="1058" y="434"/>
                  </a:lnTo>
                  <a:lnTo>
                    <a:pt x="1060" y="434"/>
                  </a:lnTo>
                  <a:lnTo>
                    <a:pt x="1060" y="426"/>
                  </a:lnTo>
                  <a:lnTo>
                    <a:pt x="1066" y="426"/>
                  </a:lnTo>
                  <a:lnTo>
                    <a:pt x="1066" y="428"/>
                  </a:lnTo>
                  <a:lnTo>
                    <a:pt x="1068" y="428"/>
                  </a:lnTo>
                  <a:lnTo>
                    <a:pt x="1070" y="430"/>
                  </a:lnTo>
                  <a:lnTo>
                    <a:pt x="1072" y="432"/>
                  </a:lnTo>
                  <a:lnTo>
                    <a:pt x="1074" y="432"/>
                  </a:lnTo>
                  <a:lnTo>
                    <a:pt x="1076" y="434"/>
                  </a:lnTo>
                  <a:lnTo>
                    <a:pt x="1092" y="434"/>
                  </a:lnTo>
                  <a:lnTo>
                    <a:pt x="1094" y="434"/>
                  </a:lnTo>
                  <a:lnTo>
                    <a:pt x="1096" y="436"/>
                  </a:lnTo>
                  <a:lnTo>
                    <a:pt x="1098" y="438"/>
                  </a:lnTo>
                  <a:lnTo>
                    <a:pt x="1102" y="440"/>
                  </a:lnTo>
                  <a:lnTo>
                    <a:pt x="1104" y="440"/>
                  </a:lnTo>
                  <a:lnTo>
                    <a:pt x="1106" y="438"/>
                  </a:lnTo>
                  <a:lnTo>
                    <a:pt x="1108" y="438"/>
                  </a:lnTo>
                  <a:lnTo>
                    <a:pt x="1112" y="438"/>
                  </a:lnTo>
                  <a:lnTo>
                    <a:pt x="1114" y="440"/>
                  </a:lnTo>
                  <a:lnTo>
                    <a:pt x="1114" y="442"/>
                  </a:lnTo>
                  <a:lnTo>
                    <a:pt x="1116" y="444"/>
                  </a:lnTo>
                  <a:lnTo>
                    <a:pt x="1120" y="450"/>
                  </a:lnTo>
                  <a:lnTo>
                    <a:pt x="1122" y="452"/>
                  </a:lnTo>
                  <a:lnTo>
                    <a:pt x="1124" y="456"/>
                  </a:lnTo>
                  <a:lnTo>
                    <a:pt x="1130" y="456"/>
                  </a:lnTo>
                  <a:lnTo>
                    <a:pt x="1130" y="458"/>
                  </a:lnTo>
                  <a:lnTo>
                    <a:pt x="1132" y="458"/>
                  </a:lnTo>
                  <a:lnTo>
                    <a:pt x="1134" y="460"/>
                  </a:lnTo>
                  <a:lnTo>
                    <a:pt x="1142" y="460"/>
                  </a:lnTo>
                  <a:lnTo>
                    <a:pt x="1144" y="462"/>
                  </a:lnTo>
                  <a:lnTo>
                    <a:pt x="1148" y="464"/>
                  </a:lnTo>
                  <a:lnTo>
                    <a:pt x="1152" y="464"/>
                  </a:lnTo>
                  <a:lnTo>
                    <a:pt x="1152" y="462"/>
                  </a:lnTo>
                  <a:lnTo>
                    <a:pt x="1154" y="462"/>
                  </a:lnTo>
                  <a:lnTo>
                    <a:pt x="1158" y="460"/>
                  </a:lnTo>
                  <a:lnTo>
                    <a:pt x="1160" y="458"/>
                  </a:lnTo>
                  <a:lnTo>
                    <a:pt x="1162" y="458"/>
                  </a:lnTo>
                  <a:lnTo>
                    <a:pt x="1166" y="458"/>
                  </a:lnTo>
                  <a:lnTo>
                    <a:pt x="1176" y="458"/>
                  </a:lnTo>
                  <a:lnTo>
                    <a:pt x="1178" y="458"/>
                  </a:lnTo>
                  <a:lnTo>
                    <a:pt x="1182" y="458"/>
                  </a:lnTo>
                  <a:lnTo>
                    <a:pt x="1184" y="458"/>
                  </a:lnTo>
                  <a:lnTo>
                    <a:pt x="1184" y="460"/>
                  </a:lnTo>
                  <a:lnTo>
                    <a:pt x="1192" y="460"/>
                  </a:lnTo>
                  <a:lnTo>
                    <a:pt x="1194" y="460"/>
                  </a:lnTo>
                  <a:lnTo>
                    <a:pt x="1196" y="462"/>
                  </a:lnTo>
                  <a:lnTo>
                    <a:pt x="1198" y="464"/>
                  </a:lnTo>
                  <a:lnTo>
                    <a:pt x="1200" y="466"/>
                  </a:lnTo>
                  <a:lnTo>
                    <a:pt x="1202" y="466"/>
                  </a:lnTo>
                  <a:lnTo>
                    <a:pt x="1214" y="466"/>
                  </a:lnTo>
                  <a:lnTo>
                    <a:pt x="1216" y="468"/>
                  </a:lnTo>
                  <a:lnTo>
                    <a:pt x="1216" y="470"/>
                  </a:lnTo>
                  <a:lnTo>
                    <a:pt x="1218" y="472"/>
                  </a:lnTo>
                  <a:lnTo>
                    <a:pt x="1224" y="472"/>
                  </a:lnTo>
                  <a:lnTo>
                    <a:pt x="1224" y="476"/>
                  </a:lnTo>
                  <a:lnTo>
                    <a:pt x="1226" y="478"/>
                  </a:lnTo>
                  <a:lnTo>
                    <a:pt x="1228" y="480"/>
                  </a:lnTo>
                  <a:lnTo>
                    <a:pt x="1236" y="480"/>
                  </a:lnTo>
                  <a:lnTo>
                    <a:pt x="1238" y="478"/>
                  </a:lnTo>
                  <a:lnTo>
                    <a:pt x="1240" y="478"/>
                  </a:lnTo>
                  <a:lnTo>
                    <a:pt x="1242" y="480"/>
                  </a:lnTo>
                  <a:lnTo>
                    <a:pt x="1244" y="480"/>
                  </a:lnTo>
                  <a:lnTo>
                    <a:pt x="1246" y="482"/>
                  </a:lnTo>
                  <a:lnTo>
                    <a:pt x="1252" y="482"/>
                  </a:lnTo>
                  <a:lnTo>
                    <a:pt x="1254" y="482"/>
                  </a:lnTo>
                  <a:lnTo>
                    <a:pt x="1256" y="480"/>
                  </a:lnTo>
                  <a:lnTo>
                    <a:pt x="1258" y="480"/>
                  </a:lnTo>
                  <a:lnTo>
                    <a:pt x="1260" y="480"/>
                  </a:lnTo>
                  <a:lnTo>
                    <a:pt x="1262" y="482"/>
                  </a:lnTo>
                  <a:lnTo>
                    <a:pt x="1264" y="482"/>
                  </a:lnTo>
                  <a:lnTo>
                    <a:pt x="1264" y="480"/>
                  </a:lnTo>
                  <a:lnTo>
                    <a:pt x="1266" y="478"/>
                  </a:lnTo>
                  <a:lnTo>
                    <a:pt x="1268" y="478"/>
                  </a:lnTo>
                  <a:lnTo>
                    <a:pt x="1270" y="476"/>
                  </a:lnTo>
                  <a:lnTo>
                    <a:pt x="1276" y="476"/>
                  </a:lnTo>
                  <a:lnTo>
                    <a:pt x="1276" y="478"/>
                  </a:lnTo>
                  <a:lnTo>
                    <a:pt x="1278" y="478"/>
                  </a:lnTo>
                  <a:lnTo>
                    <a:pt x="1278" y="476"/>
                  </a:lnTo>
                  <a:lnTo>
                    <a:pt x="1280" y="476"/>
                  </a:lnTo>
                  <a:lnTo>
                    <a:pt x="1290" y="476"/>
                  </a:lnTo>
                  <a:lnTo>
                    <a:pt x="1292" y="474"/>
                  </a:lnTo>
                  <a:lnTo>
                    <a:pt x="1292" y="470"/>
                  </a:lnTo>
                  <a:lnTo>
                    <a:pt x="1292" y="468"/>
                  </a:lnTo>
                  <a:lnTo>
                    <a:pt x="1296" y="466"/>
                  </a:lnTo>
                  <a:lnTo>
                    <a:pt x="1298" y="464"/>
                  </a:lnTo>
                  <a:lnTo>
                    <a:pt x="1300" y="462"/>
                  </a:lnTo>
                  <a:lnTo>
                    <a:pt x="1302" y="462"/>
                  </a:lnTo>
                  <a:lnTo>
                    <a:pt x="1314" y="462"/>
                  </a:lnTo>
                  <a:lnTo>
                    <a:pt x="1316" y="462"/>
                  </a:lnTo>
                  <a:lnTo>
                    <a:pt x="1316" y="464"/>
                  </a:lnTo>
                  <a:lnTo>
                    <a:pt x="1318" y="464"/>
                  </a:lnTo>
                  <a:lnTo>
                    <a:pt x="1320" y="466"/>
                  </a:lnTo>
                  <a:lnTo>
                    <a:pt x="1322" y="468"/>
                  </a:lnTo>
                  <a:lnTo>
                    <a:pt x="1324" y="468"/>
                  </a:lnTo>
                  <a:lnTo>
                    <a:pt x="1326" y="468"/>
                  </a:lnTo>
                  <a:lnTo>
                    <a:pt x="1330" y="468"/>
                  </a:lnTo>
                  <a:lnTo>
                    <a:pt x="1332" y="468"/>
                  </a:lnTo>
                  <a:lnTo>
                    <a:pt x="1332" y="466"/>
                  </a:lnTo>
                  <a:lnTo>
                    <a:pt x="1340" y="466"/>
                  </a:lnTo>
                  <a:lnTo>
                    <a:pt x="1342" y="468"/>
                  </a:lnTo>
                  <a:lnTo>
                    <a:pt x="1344" y="468"/>
                  </a:lnTo>
                  <a:lnTo>
                    <a:pt x="1348" y="470"/>
                  </a:lnTo>
                  <a:lnTo>
                    <a:pt x="1348" y="472"/>
                  </a:lnTo>
                  <a:lnTo>
                    <a:pt x="1350" y="472"/>
                  </a:lnTo>
                  <a:lnTo>
                    <a:pt x="1360" y="472"/>
                  </a:lnTo>
                  <a:lnTo>
                    <a:pt x="1360" y="474"/>
                  </a:lnTo>
                  <a:lnTo>
                    <a:pt x="1362" y="474"/>
                  </a:lnTo>
                  <a:lnTo>
                    <a:pt x="1364" y="476"/>
                  </a:lnTo>
                  <a:lnTo>
                    <a:pt x="1364" y="474"/>
                  </a:lnTo>
                  <a:lnTo>
                    <a:pt x="1366" y="474"/>
                  </a:lnTo>
                  <a:lnTo>
                    <a:pt x="1366" y="472"/>
                  </a:lnTo>
                  <a:lnTo>
                    <a:pt x="1368" y="470"/>
                  </a:lnTo>
                  <a:lnTo>
                    <a:pt x="1368" y="466"/>
                  </a:lnTo>
                  <a:lnTo>
                    <a:pt x="1370" y="466"/>
                  </a:lnTo>
                  <a:lnTo>
                    <a:pt x="1372" y="468"/>
                  </a:lnTo>
                  <a:lnTo>
                    <a:pt x="1374" y="466"/>
                  </a:lnTo>
                  <a:lnTo>
                    <a:pt x="1378" y="466"/>
                  </a:lnTo>
                  <a:lnTo>
                    <a:pt x="1378" y="462"/>
                  </a:lnTo>
                  <a:lnTo>
                    <a:pt x="1376" y="460"/>
                  </a:lnTo>
                  <a:lnTo>
                    <a:pt x="1374" y="460"/>
                  </a:lnTo>
                  <a:lnTo>
                    <a:pt x="1374" y="456"/>
                  </a:lnTo>
                  <a:lnTo>
                    <a:pt x="1374" y="454"/>
                  </a:lnTo>
                  <a:lnTo>
                    <a:pt x="1372" y="452"/>
                  </a:lnTo>
                  <a:lnTo>
                    <a:pt x="1372" y="432"/>
                  </a:lnTo>
                  <a:lnTo>
                    <a:pt x="1374" y="432"/>
                  </a:lnTo>
                  <a:lnTo>
                    <a:pt x="1374" y="430"/>
                  </a:lnTo>
                  <a:lnTo>
                    <a:pt x="1376" y="428"/>
                  </a:lnTo>
                  <a:lnTo>
                    <a:pt x="1378" y="426"/>
                  </a:lnTo>
                  <a:lnTo>
                    <a:pt x="1376" y="424"/>
                  </a:lnTo>
                  <a:lnTo>
                    <a:pt x="1374" y="422"/>
                  </a:lnTo>
                  <a:lnTo>
                    <a:pt x="1372" y="422"/>
                  </a:lnTo>
                  <a:lnTo>
                    <a:pt x="1370" y="420"/>
                  </a:lnTo>
                  <a:lnTo>
                    <a:pt x="1368" y="420"/>
                  </a:lnTo>
                  <a:lnTo>
                    <a:pt x="1366" y="420"/>
                  </a:lnTo>
                  <a:lnTo>
                    <a:pt x="1366" y="418"/>
                  </a:lnTo>
                  <a:lnTo>
                    <a:pt x="1364" y="418"/>
                  </a:lnTo>
                  <a:lnTo>
                    <a:pt x="1362" y="418"/>
                  </a:lnTo>
                  <a:lnTo>
                    <a:pt x="1360" y="418"/>
                  </a:lnTo>
                  <a:lnTo>
                    <a:pt x="1358" y="416"/>
                  </a:lnTo>
                  <a:lnTo>
                    <a:pt x="1358" y="414"/>
                  </a:lnTo>
                  <a:lnTo>
                    <a:pt x="1360" y="412"/>
                  </a:lnTo>
                  <a:lnTo>
                    <a:pt x="1360" y="410"/>
                  </a:lnTo>
                  <a:lnTo>
                    <a:pt x="1362" y="410"/>
                  </a:lnTo>
                  <a:lnTo>
                    <a:pt x="1364" y="410"/>
                  </a:lnTo>
                  <a:lnTo>
                    <a:pt x="1364" y="408"/>
                  </a:lnTo>
                  <a:lnTo>
                    <a:pt x="1366" y="406"/>
                  </a:lnTo>
                  <a:lnTo>
                    <a:pt x="1368" y="404"/>
                  </a:lnTo>
                  <a:lnTo>
                    <a:pt x="1370" y="404"/>
                  </a:lnTo>
                  <a:lnTo>
                    <a:pt x="1374" y="404"/>
                  </a:lnTo>
                  <a:lnTo>
                    <a:pt x="1374" y="402"/>
                  </a:lnTo>
                  <a:lnTo>
                    <a:pt x="1378" y="402"/>
                  </a:lnTo>
                  <a:lnTo>
                    <a:pt x="1378" y="400"/>
                  </a:lnTo>
                  <a:lnTo>
                    <a:pt x="1388" y="400"/>
                  </a:lnTo>
                  <a:lnTo>
                    <a:pt x="1390" y="400"/>
                  </a:lnTo>
                  <a:lnTo>
                    <a:pt x="1392" y="400"/>
                  </a:lnTo>
                  <a:lnTo>
                    <a:pt x="1394" y="398"/>
                  </a:lnTo>
                  <a:lnTo>
                    <a:pt x="1398" y="398"/>
                  </a:lnTo>
                  <a:lnTo>
                    <a:pt x="1400" y="398"/>
                  </a:lnTo>
                  <a:lnTo>
                    <a:pt x="1402" y="398"/>
                  </a:lnTo>
                  <a:lnTo>
                    <a:pt x="1404" y="400"/>
                  </a:lnTo>
                  <a:lnTo>
                    <a:pt x="1406" y="400"/>
                  </a:lnTo>
                  <a:lnTo>
                    <a:pt x="1408" y="402"/>
                  </a:lnTo>
                  <a:lnTo>
                    <a:pt x="1410" y="402"/>
                  </a:lnTo>
                  <a:lnTo>
                    <a:pt x="1412" y="404"/>
                  </a:lnTo>
                  <a:lnTo>
                    <a:pt x="1416" y="406"/>
                  </a:lnTo>
                  <a:lnTo>
                    <a:pt x="1418" y="408"/>
                  </a:lnTo>
                  <a:lnTo>
                    <a:pt x="1418" y="410"/>
                  </a:lnTo>
                  <a:lnTo>
                    <a:pt x="1436" y="410"/>
                  </a:lnTo>
                  <a:lnTo>
                    <a:pt x="1440" y="410"/>
                  </a:lnTo>
                  <a:lnTo>
                    <a:pt x="1440" y="412"/>
                  </a:lnTo>
                  <a:lnTo>
                    <a:pt x="1442" y="412"/>
                  </a:lnTo>
                  <a:lnTo>
                    <a:pt x="1444" y="412"/>
                  </a:lnTo>
                  <a:lnTo>
                    <a:pt x="1444" y="414"/>
                  </a:lnTo>
                  <a:lnTo>
                    <a:pt x="1444" y="416"/>
                  </a:lnTo>
                  <a:lnTo>
                    <a:pt x="1446" y="416"/>
                  </a:lnTo>
                  <a:lnTo>
                    <a:pt x="1446" y="418"/>
                  </a:lnTo>
                  <a:lnTo>
                    <a:pt x="1448" y="418"/>
                  </a:lnTo>
                  <a:lnTo>
                    <a:pt x="1450" y="420"/>
                  </a:lnTo>
                  <a:lnTo>
                    <a:pt x="1452" y="422"/>
                  </a:lnTo>
                  <a:lnTo>
                    <a:pt x="1454" y="422"/>
                  </a:lnTo>
                  <a:lnTo>
                    <a:pt x="1454" y="424"/>
                  </a:lnTo>
                  <a:lnTo>
                    <a:pt x="1456" y="424"/>
                  </a:lnTo>
                  <a:lnTo>
                    <a:pt x="1458" y="424"/>
                  </a:lnTo>
                  <a:lnTo>
                    <a:pt x="1460" y="424"/>
                  </a:lnTo>
                  <a:lnTo>
                    <a:pt x="1460" y="434"/>
                  </a:lnTo>
                  <a:lnTo>
                    <a:pt x="1462" y="434"/>
                  </a:lnTo>
                  <a:lnTo>
                    <a:pt x="1464" y="434"/>
                  </a:lnTo>
                  <a:lnTo>
                    <a:pt x="1468" y="436"/>
                  </a:lnTo>
                  <a:lnTo>
                    <a:pt x="1470" y="436"/>
                  </a:lnTo>
                  <a:lnTo>
                    <a:pt x="1472" y="436"/>
                  </a:lnTo>
                  <a:lnTo>
                    <a:pt x="1472" y="438"/>
                  </a:lnTo>
                  <a:lnTo>
                    <a:pt x="1474" y="440"/>
                  </a:lnTo>
                  <a:lnTo>
                    <a:pt x="1474" y="442"/>
                  </a:lnTo>
                  <a:lnTo>
                    <a:pt x="1476" y="444"/>
                  </a:lnTo>
                  <a:lnTo>
                    <a:pt x="1476" y="446"/>
                  </a:lnTo>
                  <a:lnTo>
                    <a:pt x="1480" y="446"/>
                  </a:lnTo>
                  <a:lnTo>
                    <a:pt x="1482" y="448"/>
                  </a:lnTo>
                  <a:lnTo>
                    <a:pt x="1484" y="448"/>
                  </a:lnTo>
                  <a:lnTo>
                    <a:pt x="1486" y="450"/>
                  </a:lnTo>
                  <a:lnTo>
                    <a:pt x="1490" y="452"/>
                  </a:lnTo>
                  <a:lnTo>
                    <a:pt x="1490" y="454"/>
                  </a:lnTo>
                  <a:lnTo>
                    <a:pt x="1494" y="458"/>
                  </a:lnTo>
                  <a:lnTo>
                    <a:pt x="1496" y="460"/>
                  </a:lnTo>
                  <a:lnTo>
                    <a:pt x="1496" y="462"/>
                  </a:lnTo>
                  <a:lnTo>
                    <a:pt x="1502" y="462"/>
                  </a:lnTo>
                  <a:lnTo>
                    <a:pt x="1502" y="468"/>
                  </a:lnTo>
                  <a:lnTo>
                    <a:pt x="1504" y="470"/>
                  </a:lnTo>
                  <a:lnTo>
                    <a:pt x="1508" y="472"/>
                  </a:lnTo>
                  <a:lnTo>
                    <a:pt x="1512" y="472"/>
                  </a:lnTo>
                  <a:lnTo>
                    <a:pt x="1512" y="474"/>
                  </a:lnTo>
                  <a:lnTo>
                    <a:pt x="1514" y="474"/>
                  </a:lnTo>
                  <a:lnTo>
                    <a:pt x="1520" y="474"/>
                  </a:lnTo>
                  <a:lnTo>
                    <a:pt x="1522" y="474"/>
                  </a:lnTo>
                  <a:lnTo>
                    <a:pt x="1524" y="472"/>
                  </a:lnTo>
                  <a:lnTo>
                    <a:pt x="1524" y="474"/>
                  </a:lnTo>
                  <a:lnTo>
                    <a:pt x="1526" y="474"/>
                  </a:lnTo>
                  <a:lnTo>
                    <a:pt x="1528" y="474"/>
                  </a:lnTo>
                  <a:lnTo>
                    <a:pt x="1528" y="476"/>
                  </a:lnTo>
                  <a:lnTo>
                    <a:pt x="1530" y="478"/>
                  </a:lnTo>
                  <a:lnTo>
                    <a:pt x="1532" y="480"/>
                  </a:lnTo>
                  <a:lnTo>
                    <a:pt x="1534" y="478"/>
                  </a:lnTo>
                  <a:lnTo>
                    <a:pt x="1536" y="476"/>
                  </a:lnTo>
                  <a:lnTo>
                    <a:pt x="1538" y="476"/>
                  </a:lnTo>
                  <a:lnTo>
                    <a:pt x="1540" y="478"/>
                  </a:lnTo>
                  <a:lnTo>
                    <a:pt x="1542" y="478"/>
                  </a:lnTo>
                  <a:lnTo>
                    <a:pt x="1546" y="482"/>
                  </a:lnTo>
                  <a:lnTo>
                    <a:pt x="1548" y="482"/>
                  </a:lnTo>
                  <a:lnTo>
                    <a:pt x="1550" y="484"/>
                  </a:lnTo>
                  <a:lnTo>
                    <a:pt x="1552" y="486"/>
                  </a:lnTo>
                  <a:lnTo>
                    <a:pt x="1560" y="486"/>
                  </a:lnTo>
                  <a:lnTo>
                    <a:pt x="1562" y="488"/>
                  </a:lnTo>
                  <a:lnTo>
                    <a:pt x="1562" y="490"/>
                  </a:lnTo>
                  <a:lnTo>
                    <a:pt x="1562" y="492"/>
                  </a:lnTo>
                  <a:lnTo>
                    <a:pt x="1566" y="492"/>
                  </a:lnTo>
                  <a:lnTo>
                    <a:pt x="1570" y="494"/>
                  </a:lnTo>
                  <a:lnTo>
                    <a:pt x="1572" y="494"/>
                  </a:lnTo>
                  <a:lnTo>
                    <a:pt x="1572" y="502"/>
                  </a:lnTo>
                  <a:lnTo>
                    <a:pt x="1576" y="504"/>
                  </a:lnTo>
                  <a:lnTo>
                    <a:pt x="1576" y="506"/>
                  </a:lnTo>
                  <a:lnTo>
                    <a:pt x="1578" y="506"/>
                  </a:lnTo>
                  <a:lnTo>
                    <a:pt x="1580" y="506"/>
                  </a:lnTo>
                  <a:lnTo>
                    <a:pt x="1580" y="508"/>
                  </a:lnTo>
                  <a:lnTo>
                    <a:pt x="1582" y="506"/>
                  </a:lnTo>
                  <a:lnTo>
                    <a:pt x="1584" y="506"/>
                  </a:lnTo>
                  <a:lnTo>
                    <a:pt x="1586" y="506"/>
                  </a:lnTo>
                  <a:lnTo>
                    <a:pt x="1588" y="506"/>
                  </a:lnTo>
                  <a:lnTo>
                    <a:pt x="1588" y="508"/>
                  </a:lnTo>
                  <a:lnTo>
                    <a:pt x="1590" y="510"/>
                  </a:lnTo>
                  <a:lnTo>
                    <a:pt x="1594" y="510"/>
                  </a:lnTo>
                  <a:lnTo>
                    <a:pt x="1594" y="508"/>
                  </a:lnTo>
                  <a:lnTo>
                    <a:pt x="1602" y="508"/>
                  </a:lnTo>
                  <a:lnTo>
                    <a:pt x="1602" y="502"/>
                  </a:lnTo>
                  <a:lnTo>
                    <a:pt x="1614" y="502"/>
                  </a:lnTo>
                  <a:lnTo>
                    <a:pt x="1614" y="500"/>
                  </a:lnTo>
                  <a:lnTo>
                    <a:pt x="1616" y="500"/>
                  </a:lnTo>
                  <a:lnTo>
                    <a:pt x="1616" y="498"/>
                  </a:lnTo>
                  <a:lnTo>
                    <a:pt x="1618" y="496"/>
                  </a:lnTo>
                  <a:lnTo>
                    <a:pt x="1628" y="496"/>
                  </a:lnTo>
                  <a:lnTo>
                    <a:pt x="1630" y="498"/>
                  </a:lnTo>
                  <a:lnTo>
                    <a:pt x="1630" y="500"/>
                  </a:lnTo>
                  <a:lnTo>
                    <a:pt x="1630" y="502"/>
                  </a:lnTo>
                  <a:lnTo>
                    <a:pt x="1630" y="504"/>
                  </a:lnTo>
                  <a:lnTo>
                    <a:pt x="1632" y="506"/>
                  </a:lnTo>
                  <a:lnTo>
                    <a:pt x="1634" y="506"/>
                  </a:lnTo>
                  <a:lnTo>
                    <a:pt x="1634" y="508"/>
                  </a:lnTo>
                  <a:lnTo>
                    <a:pt x="1636" y="508"/>
                  </a:lnTo>
                  <a:lnTo>
                    <a:pt x="1636" y="514"/>
                  </a:lnTo>
                  <a:lnTo>
                    <a:pt x="1634" y="516"/>
                  </a:lnTo>
                  <a:lnTo>
                    <a:pt x="1632" y="516"/>
                  </a:lnTo>
                  <a:lnTo>
                    <a:pt x="1632" y="518"/>
                  </a:lnTo>
                  <a:lnTo>
                    <a:pt x="1634" y="518"/>
                  </a:lnTo>
                  <a:lnTo>
                    <a:pt x="1636" y="518"/>
                  </a:lnTo>
                  <a:lnTo>
                    <a:pt x="1636" y="524"/>
                  </a:lnTo>
                  <a:lnTo>
                    <a:pt x="1636" y="526"/>
                  </a:lnTo>
                  <a:lnTo>
                    <a:pt x="1638" y="526"/>
                  </a:lnTo>
                  <a:lnTo>
                    <a:pt x="1638" y="528"/>
                  </a:lnTo>
                  <a:lnTo>
                    <a:pt x="1638" y="532"/>
                  </a:lnTo>
                  <a:lnTo>
                    <a:pt x="1640" y="534"/>
                  </a:lnTo>
                  <a:lnTo>
                    <a:pt x="1640" y="548"/>
                  </a:lnTo>
                  <a:lnTo>
                    <a:pt x="1638" y="548"/>
                  </a:lnTo>
                  <a:lnTo>
                    <a:pt x="1638" y="550"/>
                  </a:lnTo>
                  <a:lnTo>
                    <a:pt x="1638" y="552"/>
                  </a:lnTo>
                  <a:lnTo>
                    <a:pt x="1638" y="554"/>
                  </a:lnTo>
                  <a:lnTo>
                    <a:pt x="1640" y="554"/>
                  </a:lnTo>
                  <a:lnTo>
                    <a:pt x="1640" y="558"/>
                  </a:lnTo>
                  <a:lnTo>
                    <a:pt x="1638" y="558"/>
                  </a:lnTo>
                  <a:lnTo>
                    <a:pt x="1634" y="558"/>
                  </a:lnTo>
                  <a:lnTo>
                    <a:pt x="1632" y="558"/>
                  </a:lnTo>
                  <a:lnTo>
                    <a:pt x="1628" y="556"/>
                  </a:lnTo>
                  <a:lnTo>
                    <a:pt x="1626" y="556"/>
                  </a:lnTo>
                  <a:lnTo>
                    <a:pt x="1624" y="554"/>
                  </a:lnTo>
                  <a:lnTo>
                    <a:pt x="1622" y="554"/>
                  </a:lnTo>
                  <a:lnTo>
                    <a:pt x="1620" y="554"/>
                  </a:lnTo>
                  <a:lnTo>
                    <a:pt x="1618" y="556"/>
                  </a:lnTo>
                  <a:lnTo>
                    <a:pt x="1618" y="558"/>
                  </a:lnTo>
                  <a:lnTo>
                    <a:pt x="1620" y="560"/>
                  </a:lnTo>
                  <a:lnTo>
                    <a:pt x="1618" y="560"/>
                  </a:lnTo>
                  <a:lnTo>
                    <a:pt x="1618" y="562"/>
                  </a:lnTo>
                  <a:lnTo>
                    <a:pt x="1612" y="562"/>
                  </a:lnTo>
                  <a:lnTo>
                    <a:pt x="1612" y="564"/>
                  </a:lnTo>
                  <a:lnTo>
                    <a:pt x="1614" y="566"/>
                  </a:lnTo>
                  <a:lnTo>
                    <a:pt x="1616" y="568"/>
                  </a:lnTo>
                  <a:lnTo>
                    <a:pt x="1620" y="570"/>
                  </a:lnTo>
                  <a:lnTo>
                    <a:pt x="1624" y="572"/>
                  </a:lnTo>
                  <a:lnTo>
                    <a:pt x="1626" y="576"/>
                  </a:lnTo>
                  <a:lnTo>
                    <a:pt x="1628" y="580"/>
                  </a:lnTo>
                  <a:lnTo>
                    <a:pt x="1628" y="582"/>
                  </a:lnTo>
                  <a:lnTo>
                    <a:pt x="1628" y="584"/>
                  </a:lnTo>
                  <a:lnTo>
                    <a:pt x="1630" y="586"/>
                  </a:lnTo>
                  <a:lnTo>
                    <a:pt x="1630" y="588"/>
                  </a:lnTo>
                  <a:lnTo>
                    <a:pt x="1632" y="590"/>
                  </a:lnTo>
                  <a:lnTo>
                    <a:pt x="1632" y="592"/>
                  </a:lnTo>
                  <a:lnTo>
                    <a:pt x="1634" y="592"/>
                  </a:lnTo>
                  <a:lnTo>
                    <a:pt x="1634" y="600"/>
                  </a:lnTo>
                  <a:lnTo>
                    <a:pt x="1626" y="600"/>
                  </a:lnTo>
                  <a:lnTo>
                    <a:pt x="1626" y="602"/>
                  </a:lnTo>
                  <a:lnTo>
                    <a:pt x="1624" y="604"/>
                  </a:lnTo>
                  <a:lnTo>
                    <a:pt x="1624" y="606"/>
                  </a:lnTo>
                  <a:lnTo>
                    <a:pt x="1626" y="606"/>
                  </a:lnTo>
                  <a:lnTo>
                    <a:pt x="1628" y="606"/>
                  </a:lnTo>
                  <a:lnTo>
                    <a:pt x="1630" y="606"/>
                  </a:lnTo>
                  <a:lnTo>
                    <a:pt x="1630" y="608"/>
                  </a:lnTo>
                  <a:lnTo>
                    <a:pt x="1640" y="608"/>
                  </a:lnTo>
                  <a:lnTo>
                    <a:pt x="1640" y="604"/>
                  </a:lnTo>
                  <a:lnTo>
                    <a:pt x="1640" y="602"/>
                  </a:lnTo>
                  <a:lnTo>
                    <a:pt x="1640" y="596"/>
                  </a:lnTo>
                  <a:lnTo>
                    <a:pt x="1640" y="594"/>
                  </a:lnTo>
                  <a:lnTo>
                    <a:pt x="1642" y="592"/>
                  </a:lnTo>
                  <a:lnTo>
                    <a:pt x="1642" y="590"/>
                  </a:lnTo>
                  <a:lnTo>
                    <a:pt x="1644" y="590"/>
                  </a:lnTo>
                  <a:lnTo>
                    <a:pt x="1646" y="592"/>
                  </a:lnTo>
                  <a:lnTo>
                    <a:pt x="1646" y="594"/>
                  </a:lnTo>
                  <a:lnTo>
                    <a:pt x="1648" y="594"/>
                  </a:lnTo>
                  <a:lnTo>
                    <a:pt x="1650" y="594"/>
                  </a:lnTo>
                  <a:lnTo>
                    <a:pt x="1650" y="592"/>
                  </a:lnTo>
                  <a:lnTo>
                    <a:pt x="1652" y="592"/>
                  </a:lnTo>
                  <a:lnTo>
                    <a:pt x="1652" y="594"/>
                  </a:lnTo>
                  <a:lnTo>
                    <a:pt x="1654" y="598"/>
                  </a:lnTo>
                  <a:lnTo>
                    <a:pt x="1654" y="600"/>
                  </a:lnTo>
                  <a:lnTo>
                    <a:pt x="1656" y="600"/>
                  </a:lnTo>
                  <a:lnTo>
                    <a:pt x="1658" y="600"/>
                  </a:lnTo>
                  <a:lnTo>
                    <a:pt x="1662" y="600"/>
                  </a:lnTo>
                  <a:lnTo>
                    <a:pt x="1666" y="600"/>
                  </a:lnTo>
                  <a:lnTo>
                    <a:pt x="1668" y="600"/>
                  </a:lnTo>
                  <a:lnTo>
                    <a:pt x="1670" y="600"/>
                  </a:lnTo>
                  <a:lnTo>
                    <a:pt x="1670" y="602"/>
                  </a:lnTo>
                  <a:lnTo>
                    <a:pt x="1672" y="602"/>
                  </a:lnTo>
                  <a:lnTo>
                    <a:pt x="1676" y="600"/>
                  </a:lnTo>
                  <a:lnTo>
                    <a:pt x="1678" y="600"/>
                  </a:lnTo>
                  <a:lnTo>
                    <a:pt x="1682" y="598"/>
                  </a:lnTo>
                  <a:lnTo>
                    <a:pt x="1686" y="594"/>
                  </a:lnTo>
                  <a:lnTo>
                    <a:pt x="1688" y="594"/>
                  </a:lnTo>
                  <a:lnTo>
                    <a:pt x="1690" y="592"/>
                  </a:lnTo>
                  <a:lnTo>
                    <a:pt x="1690" y="580"/>
                  </a:lnTo>
                  <a:lnTo>
                    <a:pt x="1690" y="578"/>
                  </a:lnTo>
                  <a:lnTo>
                    <a:pt x="1690" y="576"/>
                  </a:lnTo>
                  <a:lnTo>
                    <a:pt x="1692" y="574"/>
                  </a:lnTo>
                  <a:lnTo>
                    <a:pt x="1692" y="572"/>
                  </a:lnTo>
                  <a:lnTo>
                    <a:pt x="1694" y="572"/>
                  </a:lnTo>
                  <a:lnTo>
                    <a:pt x="1694" y="570"/>
                  </a:lnTo>
                  <a:lnTo>
                    <a:pt x="1696" y="570"/>
                  </a:lnTo>
                  <a:lnTo>
                    <a:pt x="1696" y="556"/>
                  </a:lnTo>
                  <a:lnTo>
                    <a:pt x="1696" y="554"/>
                  </a:lnTo>
                  <a:lnTo>
                    <a:pt x="1698" y="552"/>
                  </a:lnTo>
                  <a:lnTo>
                    <a:pt x="1698" y="550"/>
                  </a:lnTo>
                  <a:lnTo>
                    <a:pt x="1700" y="548"/>
                  </a:lnTo>
                  <a:lnTo>
                    <a:pt x="1700" y="546"/>
                  </a:lnTo>
                  <a:lnTo>
                    <a:pt x="1702" y="544"/>
                  </a:lnTo>
                  <a:lnTo>
                    <a:pt x="1702" y="540"/>
                  </a:lnTo>
                  <a:lnTo>
                    <a:pt x="1702" y="534"/>
                  </a:lnTo>
                  <a:lnTo>
                    <a:pt x="1702" y="528"/>
                  </a:lnTo>
                  <a:lnTo>
                    <a:pt x="1702" y="524"/>
                  </a:lnTo>
                  <a:lnTo>
                    <a:pt x="1702" y="522"/>
                  </a:lnTo>
                  <a:lnTo>
                    <a:pt x="1700" y="520"/>
                  </a:lnTo>
                  <a:lnTo>
                    <a:pt x="1700" y="518"/>
                  </a:lnTo>
                  <a:lnTo>
                    <a:pt x="1702" y="516"/>
                  </a:lnTo>
                  <a:lnTo>
                    <a:pt x="1704" y="512"/>
                  </a:lnTo>
                  <a:lnTo>
                    <a:pt x="1704" y="510"/>
                  </a:lnTo>
                  <a:lnTo>
                    <a:pt x="1704" y="508"/>
                  </a:lnTo>
                  <a:lnTo>
                    <a:pt x="1704" y="506"/>
                  </a:lnTo>
                  <a:lnTo>
                    <a:pt x="1702" y="506"/>
                  </a:lnTo>
                  <a:lnTo>
                    <a:pt x="1702" y="504"/>
                  </a:lnTo>
                  <a:lnTo>
                    <a:pt x="1704" y="502"/>
                  </a:lnTo>
                  <a:lnTo>
                    <a:pt x="1704" y="500"/>
                  </a:lnTo>
                  <a:lnTo>
                    <a:pt x="1706" y="500"/>
                  </a:lnTo>
                  <a:lnTo>
                    <a:pt x="1706" y="498"/>
                  </a:lnTo>
                  <a:lnTo>
                    <a:pt x="1706" y="496"/>
                  </a:lnTo>
                  <a:lnTo>
                    <a:pt x="1708" y="494"/>
                  </a:lnTo>
                  <a:lnTo>
                    <a:pt x="1706" y="492"/>
                  </a:lnTo>
                  <a:lnTo>
                    <a:pt x="1706" y="490"/>
                  </a:lnTo>
                  <a:lnTo>
                    <a:pt x="1704" y="488"/>
                  </a:lnTo>
                  <a:lnTo>
                    <a:pt x="1702" y="484"/>
                  </a:lnTo>
                  <a:lnTo>
                    <a:pt x="1702" y="482"/>
                  </a:lnTo>
                  <a:lnTo>
                    <a:pt x="1700" y="482"/>
                  </a:lnTo>
                  <a:lnTo>
                    <a:pt x="1700" y="480"/>
                  </a:lnTo>
                  <a:lnTo>
                    <a:pt x="1700" y="478"/>
                  </a:lnTo>
                  <a:lnTo>
                    <a:pt x="1698" y="476"/>
                  </a:lnTo>
                  <a:lnTo>
                    <a:pt x="1698" y="474"/>
                  </a:lnTo>
                  <a:lnTo>
                    <a:pt x="1698" y="472"/>
                  </a:lnTo>
                  <a:lnTo>
                    <a:pt x="1696" y="472"/>
                  </a:lnTo>
                  <a:lnTo>
                    <a:pt x="1696" y="470"/>
                  </a:lnTo>
                  <a:lnTo>
                    <a:pt x="1696" y="468"/>
                  </a:lnTo>
                  <a:lnTo>
                    <a:pt x="1694" y="468"/>
                  </a:lnTo>
                  <a:lnTo>
                    <a:pt x="1692" y="468"/>
                  </a:lnTo>
                  <a:lnTo>
                    <a:pt x="1692" y="466"/>
                  </a:lnTo>
                  <a:lnTo>
                    <a:pt x="1692" y="464"/>
                  </a:lnTo>
                  <a:lnTo>
                    <a:pt x="1694" y="464"/>
                  </a:lnTo>
                  <a:lnTo>
                    <a:pt x="1692" y="464"/>
                  </a:lnTo>
                  <a:lnTo>
                    <a:pt x="1692" y="462"/>
                  </a:lnTo>
                  <a:lnTo>
                    <a:pt x="1690" y="462"/>
                  </a:lnTo>
                  <a:lnTo>
                    <a:pt x="1688" y="460"/>
                  </a:lnTo>
                  <a:lnTo>
                    <a:pt x="1686" y="458"/>
                  </a:lnTo>
                  <a:lnTo>
                    <a:pt x="1684" y="456"/>
                  </a:lnTo>
                  <a:lnTo>
                    <a:pt x="1682" y="452"/>
                  </a:lnTo>
                  <a:lnTo>
                    <a:pt x="1682" y="450"/>
                  </a:lnTo>
                  <a:lnTo>
                    <a:pt x="1680" y="448"/>
                  </a:lnTo>
                  <a:lnTo>
                    <a:pt x="1680" y="446"/>
                  </a:lnTo>
                  <a:lnTo>
                    <a:pt x="1678" y="444"/>
                  </a:lnTo>
                  <a:lnTo>
                    <a:pt x="1678" y="442"/>
                  </a:lnTo>
                  <a:lnTo>
                    <a:pt x="1678" y="440"/>
                  </a:lnTo>
                  <a:lnTo>
                    <a:pt x="1678" y="430"/>
                  </a:lnTo>
                  <a:lnTo>
                    <a:pt x="1678" y="428"/>
                  </a:lnTo>
                  <a:lnTo>
                    <a:pt x="1676" y="428"/>
                  </a:lnTo>
                  <a:lnTo>
                    <a:pt x="1674" y="426"/>
                  </a:lnTo>
                  <a:lnTo>
                    <a:pt x="1674" y="424"/>
                  </a:lnTo>
                  <a:lnTo>
                    <a:pt x="1672" y="424"/>
                  </a:lnTo>
                  <a:lnTo>
                    <a:pt x="1672" y="422"/>
                  </a:lnTo>
                  <a:lnTo>
                    <a:pt x="1670" y="422"/>
                  </a:lnTo>
                  <a:lnTo>
                    <a:pt x="1668" y="420"/>
                  </a:lnTo>
                  <a:lnTo>
                    <a:pt x="1666" y="418"/>
                  </a:lnTo>
                  <a:lnTo>
                    <a:pt x="1664" y="416"/>
                  </a:lnTo>
                  <a:lnTo>
                    <a:pt x="1664" y="414"/>
                  </a:lnTo>
                  <a:lnTo>
                    <a:pt x="1662" y="414"/>
                  </a:lnTo>
                  <a:lnTo>
                    <a:pt x="1660" y="412"/>
                  </a:lnTo>
                  <a:lnTo>
                    <a:pt x="1658" y="412"/>
                  </a:lnTo>
                  <a:lnTo>
                    <a:pt x="1656" y="410"/>
                  </a:lnTo>
                  <a:lnTo>
                    <a:pt x="1654" y="410"/>
                  </a:lnTo>
                  <a:lnTo>
                    <a:pt x="1652" y="410"/>
                  </a:lnTo>
                  <a:lnTo>
                    <a:pt x="1652" y="406"/>
                  </a:lnTo>
                  <a:lnTo>
                    <a:pt x="1652" y="408"/>
                  </a:lnTo>
                  <a:lnTo>
                    <a:pt x="1654" y="408"/>
                  </a:lnTo>
                  <a:lnTo>
                    <a:pt x="1656" y="408"/>
                  </a:lnTo>
                  <a:lnTo>
                    <a:pt x="1658" y="410"/>
                  </a:lnTo>
                  <a:lnTo>
                    <a:pt x="1662" y="410"/>
                  </a:lnTo>
                  <a:lnTo>
                    <a:pt x="1662" y="408"/>
                  </a:lnTo>
                  <a:lnTo>
                    <a:pt x="1660" y="406"/>
                  </a:lnTo>
                  <a:lnTo>
                    <a:pt x="1658" y="406"/>
                  </a:lnTo>
                  <a:lnTo>
                    <a:pt x="1656" y="404"/>
                  </a:lnTo>
                  <a:lnTo>
                    <a:pt x="1652" y="402"/>
                  </a:lnTo>
                  <a:lnTo>
                    <a:pt x="1648" y="402"/>
                  </a:lnTo>
                  <a:lnTo>
                    <a:pt x="1646" y="400"/>
                  </a:lnTo>
                  <a:lnTo>
                    <a:pt x="1644" y="400"/>
                  </a:lnTo>
                  <a:lnTo>
                    <a:pt x="1642" y="398"/>
                  </a:lnTo>
                  <a:lnTo>
                    <a:pt x="1640" y="398"/>
                  </a:lnTo>
                  <a:lnTo>
                    <a:pt x="1640" y="396"/>
                  </a:lnTo>
                  <a:lnTo>
                    <a:pt x="1638" y="396"/>
                  </a:lnTo>
                  <a:lnTo>
                    <a:pt x="1636" y="396"/>
                  </a:lnTo>
                  <a:lnTo>
                    <a:pt x="1636" y="394"/>
                  </a:lnTo>
                  <a:lnTo>
                    <a:pt x="1634" y="394"/>
                  </a:lnTo>
                  <a:lnTo>
                    <a:pt x="1632" y="394"/>
                  </a:lnTo>
                  <a:lnTo>
                    <a:pt x="1630" y="392"/>
                  </a:lnTo>
                  <a:lnTo>
                    <a:pt x="1628" y="390"/>
                  </a:lnTo>
                  <a:lnTo>
                    <a:pt x="1626" y="388"/>
                  </a:lnTo>
                  <a:lnTo>
                    <a:pt x="1624" y="388"/>
                  </a:lnTo>
                  <a:lnTo>
                    <a:pt x="1624" y="386"/>
                  </a:lnTo>
                  <a:lnTo>
                    <a:pt x="1620" y="386"/>
                  </a:lnTo>
                  <a:lnTo>
                    <a:pt x="1618" y="388"/>
                  </a:lnTo>
                  <a:lnTo>
                    <a:pt x="1616" y="388"/>
                  </a:lnTo>
                  <a:lnTo>
                    <a:pt x="1614" y="388"/>
                  </a:lnTo>
                  <a:lnTo>
                    <a:pt x="1612" y="388"/>
                  </a:lnTo>
                  <a:lnTo>
                    <a:pt x="1610" y="388"/>
                  </a:lnTo>
                  <a:lnTo>
                    <a:pt x="1608" y="386"/>
                  </a:lnTo>
                  <a:lnTo>
                    <a:pt x="1604" y="386"/>
                  </a:lnTo>
                  <a:lnTo>
                    <a:pt x="1606" y="388"/>
                  </a:lnTo>
                  <a:lnTo>
                    <a:pt x="1608" y="390"/>
                  </a:lnTo>
                  <a:lnTo>
                    <a:pt x="1610" y="392"/>
                  </a:lnTo>
                  <a:lnTo>
                    <a:pt x="1612" y="394"/>
                  </a:lnTo>
                  <a:lnTo>
                    <a:pt x="1612" y="396"/>
                  </a:lnTo>
                  <a:lnTo>
                    <a:pt x="1614" y="396"/>
                  </a:lnTo>
                  <a:lnTo>
                    <a:pt x="1614" y="402"/>
                  </a:lnTo>
                  <a:lnTo>
                    <a:pt x="1610" y="402"/>
                  </a:lnTo>
                  <a:lnTo>
                    <a:pt x="1610" y="396"/>
                  </a:lnTo>
                  <a:lnTo>
                    <a:pt x="1608" y="394"/>
                  </a:lnTo>
                  <a:lnTo>
                    <a:pt x="1606" y="394"/>
                  </a:lnTo>
                  <a:lnTo>
                    <a:pt x="1606" y="396"/>
                  </a:lnTo>
                  <a:lnTo>
                    <a:pt x="1606" y="398"/>
                  </a:lnTo>
                  <a:lnTo>
                    <a:pt x="1604" y="400"/>
                  </a:lnTo>
                  <a:lnTo>
                    <a:pt x="1596" y="400"/>
                  </a:lnTo>
                  <a:lnTo>
                    <a:pt x="1596" y="398"/>
                  </a:lnTo>
                  <a:lnTo>
                    <a:pt x="1598" y="398"/>
                  </a:lnTo>
                  <a:lnTo>
                    <a:pt x="1598" y="396"/>
                  </a:lnTo>
                  <a:lnTo>
                    <a:pt x="1596" y="394"/>
                  </a:lnTo>
                  <a:lnTo>
                    <a:pt x="1596" y="392"/>
                  </a:lnTo>
                  <a:lnTo>
                    <a:pt x="1590" y="392"/>
                  </a:lnTo>
                  <a:lnTo>
                    <a:pt x="1590" y="394"/>
                  </a:lnTo>
                  <a:lnTo>
                    <a:pt x="1588" y="394"/>
                  </a:lnTo>
                  <a:lnTo>
                    <a:pt x="1588" y="396"/>
                  </a:lnTo>
                  <a:lnTo>
                    <a:pt x="1582" y="396"/>
                  </a:lnTo>
                  <a:lnTo>
                    <a:pt x="1582" y="392"/>
                  </a:lnTo>
                  <a:lnTo>
                    <a:pt x="1580" y="390"/>
                  </a:lnTo>
                  <a:lnTo>
                    <a:pt x="1580" y="388"/>
                  </a:lnTo>
                  <a:lnTo>
                    <a:pt x="1578" y="388"/>
                  </a:lnTo>
                  <a:lnTo>
                    <a:pt x="1578" y="386"/>
                  </a:lnTo>
                  <a:lnTo>
                    <a:pt x="1576" y="386"/>
                  </a:lnTo>
                  <a:lnTo>
                    <a:pt x="1576" y="384"/>
                  </a:lnTo>
                  <a:lnTo>
                    <a:pt x="1574" y="384"/>
                  </a:lnTo>
                  <a:lnTo>
                    <a:pt x="1574" y="382"/>
                  </a:lnTo>
                  <a:lnTo>
                    <a:pt x="1558" y="382"/>
                  </a:lnTo>
                  <a:lnTo>
                    <a:pt x="1556" y="382"/>
                  </a:lnTo>
                  <a:lnTo>
                    <a:pt x="1556" y="380"/>
                  </a:lnTo>
                  <a:lnTo>
                    <a:pt x="1548" y="380"/>
                  </a:lnTo>
                  <a:lnTo>
                    <a:pt x="1546" y="378"/>
                  </a:lnTo>
                  <a:lnTo>
                    <a:pt x="1546" y="374"/>
                  </a:lnTo>
                  <a:lnTo>
                    <a:pt x="1546" y="372"/>
                  </a:lnTo>
                  <a:lnTo>
                    <a:pt x="1548" y="370"/>
                  </a:lnTo>
                  <a:lnTo>
                    <a:pt x="1550" y="370"/>
                  </a:lnTo>
                  <a:lnTo>
                    <a:pt x="1552" y="370"/>
                  </a:lnTo>
                  <a:lnTo>
                    <a:pt x="1552" y="368"/>
                  </a:lnTo>
                  <a:lnTo>
                    <a:pt x="1554" y="368"/>
                  </a:lnTo>
                  <a:lnTo>
                    <a:pt x="1554" y="362"/>
                  </a:lnTo>
                  <a:lnTo>
                    <a:pt x="1558" y="362"/>
                  </a:lnTo>
                  <a:lnTo>
                    <a:pt x="1560" y="360"/>
                  </a:lnTo>
                  <a:lnTo>
                    <a:pt x="1560" y="358"/>
                  </a:lnTo>
                  <a:lnTo>
                    <a:pt x="1562" y="356"/>
                  </a:lnTo>
                  <a:lnTo>
                    <a:pt x="1562" y="352"/>
                  </a:lnTo>
                  <a:lnTo>
                    <a:pt x="1564" y="352"/>
                  </a:lnTo>
                  <a:lnTo>
                    <a:pt x="1564" y="350"/>
                  </a:lnTo>
                  <a:lnTo>
                    <a:pt x="1566" y="350"/>
                  </a:lnTo>
                  <a:lnTo>
                    <a:pt x="1564" y="348"/>
                  </a:lnTo>
                  <a:lnTo>
                    <a:pt x="1562" y="348"/>
                  </a:lnTo>
                  <a:lnTo>
                    <a:pt x="1560" y="346"/>
                  </a:lnTo>
                  <a:lnTo>
                    <a:pt x="1562" y="346"/>
                  </a:lnTo>
                  <a:lnTo>
                    <a:pt x="1562" y="344"/>
                  </a:lnTo>
                  <a:lnTo>
                    <a:pt x="1562" y="340"/>
                  </a:lnTo>
                  <a:lnTo>
                    <a:pt x="1560" y="340"/>
                  </a:lnTo>
                  <a:lnTo>
                    <a:pt x="1560" y="338"/>
                  </a:lnTo>
                  <a:lnTo>
                    <a:pt x="1562" y="338"/>
                  </a:lnTo>
                  <a:lnTo>
                    <a:pt x="1564" y="336"/>
                  </a:lnTo>
                  <a:lnTo>
                    <a:pt x="1566" y="336"/>
                  </a:lnTo>
                  <a:lnTo>
                    <a:pt x="1566" y="334"/>
                  </a:lnTo>
                  <a:lnTo>
                    <a:pt x="1572" y="334"/>
                  </a:lnTo>
                  <a:lnTo>
                    <a:pt x="1572" y="330"/>
                  </a:lnTo>
                  <a:lnTo>
                    <a:pt x="1570" y="328"/>
                  </a:lnTo>
                  <a:lnTo>
                    <a:pt x="1570" y="326"/>
                  </a:lnTo>
                  <a:lnTo>
                    <a:pt x="1570" y="324"/>
                  </a:lnTo>
                  <a:lnTo>
                    <a:pt x="1572" y="324"/>
                  </a:lnTo>
                  <a:lnTo>
                    <a:pt x="1574" y="324"/>
                  </a:lnTo>
                  <a:lnTo>
                    <a:pt x="1574" y="322"/>
                  </a:lnTo>
                  <a:lnTo>
                    <a:pt x="1572" y="320"/>
                  </a:lnTo>
                  <a:lnTo>
                    <a:pt x="1572" y="318"/>
                  </a:lnTo>
                  <a:lnTo>
                    <a:pt x="1570" y="318"/>
                  </a:lnTo>
                  <a:lnTo>
                    <a:pt x="1570" y="316"/>
                  </a:lnTo>
                  <a:lnTo>
                    <a:pt x="1572" y="316"/>
                  </a:lnTo>
                  <a:lnTo>
                    <a:pt x="1574" y="314"/>
                  </a:lnTo>
                  <a:lnTo>
                    <a:pt x="1576" y="312"/>
                  </a:lnTo>
                  <a:lnTo>
                    <a:pt x="1576" y="308"/>
                  </a:lnTo>
                  <a:lnTo>
                    <a:pt x="1576" y="306"/>
                  </a:lnTo>
                  <a:lnTo>
                    <a:pt x="1576" y="304"/>
                  </a:lnTo>
                  <a:lnTo>
                    <a:pt x="1576" y="302"/>
                  </a:lnTo>
                  <a:lnTo>
                    <a:pt x="1576" y="300"/>
                  </a:lnTo>
                  <a:lnTo>
                    <a:pt x="1578" y="298"/>
                  </a:lnTo>
                  <a:lnTo>
                    <a:pt x="1580" y="296"/>
                  </a:lnTo>
                  <a:lnTo>
                    <a:pt x="1582" y="296"/>
                  </a:lnTo>
                  <a:lnTo>
                    <a:pt x="1584" y="294"/>
                  </a:lnTo>
                  <a:lnTo>
                    <a:pt x="1586" y="294"/>
                  </a:lnTo>
                  <a:lnTo>
                    <a:pt x="1588" y="294"/>
                  </a:lnTo>
                  <a:lnTo>
                    <a:pt x="1590" y="294"/>
                  </a:lnTo>
                  <a:lnTo>
                    <a:pt x="1600" y="294"/>
                  </a:lnTo>
                  <a:lnTo>
                    <a:pt x="1606" y="294"/>
                  </a:lnTo>
                  <a:lnTo>
                    <a:pt x="1610" y="294"/>
                  </a:lnTo>
                  <a:lnTo>
                    <a:pt x="1614" y="294"/>
                  </a:lnTo>
                  <a:lnTo>
                    <a:pt x="1616" y="296"/>
                  </a:lnTo>
                  <a:lnTo>
                    <a:pt x="1624" y="296"/>
                  </a:lnTo>
                  <a:lnTo>
                    <a:pt x="1624" y="298"/>
                  </a:lnTo>
                  <a:lnTo>
                    <a:pt x="1626" y="300"/>
                  </a:lnTo>
                  <a:lnTo>
                    <a:pt x="1628" y="300"/>
                  </a:lnTo>
                  <a:lnTo>
                    <a:pt x="1630" y="300"/>
                  </a:lnTo>
                  <a:lnTo>
                    <a:pt x="1630" y="298"/>
                  </a:lnTo>
                  <a:lnTo>
                    <a:pt x="1632" y="298"/>
                  </a:lnTo>
                  <a:lnTo>
                    <a:pt x="1630" y="296"/>
                  </a:lnTo>
                  <a:lnTo>
                    <a:pt x="1630" y="294"/>
                  </a:lnTo>
                  <a:lnTo>
                    <a:pt x="1632" y="294"/>
                  </a:lnTo>
                  <a:lnTo>
                    <a:pt x="1636" y="296"/>
                  </a:lnTo>
                  <a:lnTo>
                    <a:pt x="1638" y="296"/>
                  </a:lnTo>
                  <a:lnTo>
                    <a:pt x="1642" y="296"/>
                  </a:lnTo>
                  <a:lnTo>
                    <a:pt x="1644" y="296"/>
                  </a:lnTo>
                  <a:lnTo>
                    <a:pt x="1646" y="298"/>
                  </a:lnTo>
                  <a:lnTo>
                    <a:pt x="1648" y="298"/>
                  </a:lnTo>
                  <a:lnTo>
                    <a:pt x="1650" y="296"/>
                  </a:lnTo>
                  <a:lnTo>
                    <a:pt x="1652" y="296"/>
                  </a:lnTo>
                  <a:lnTo>
                    <a:pt x="1654" y="294"/>
                  </a:lnTo>
                  <a:lnTo>
                    <a:pt x="1656" y="294"/>
                  </a:lnTo>
                  <a:lnTo>
                    <a:pt x="1658" y="296"/>
                  </a:lnTo>
                  <a:lnTo>
                    <a:pt x="1660" y="298"/>
                  </a:lnTo>
                  <a:lnTo>
                    <a:pt x="1662" y="300"/>
                  </a:lnTo>
                  <a:lnTo>
                    <a:pt x="1664" y="298"/>
                  </a:lnTo>
                  <a:lnTo>
                    <a:pt x="1664" y="296"/>
                  </a:lnTo>
                  <a:lnTo>
                    <a:pt x="1664" y="294"/>
                  </a:lnTo>
                  <a:lnTo>
                    <a:pt x="1664" y="292"/>
                  </a:lnTo>
                  <a:lnTo>
                    <a:pt x="1666" y="292"/>
                  </a:lnTo>
                  <a:lnTo>
                    <a:pt x="1674" y="292"/>
                  </a:lnTo>
                  <a:lnTo>
                    <a:pt x="1678" y="292"/>
                  </a:lnTo>
                  <a:lnTo>
                    <a:pt x="1680" y="292"/>
                  </a:lnTo>
                  <a:lnTo>
                    <a:pt x="1684" y="294"/>
                  </a:lnTo>
                  <a:lnTo>
                    <a:pt x="1686" y="296"/>
                  </a:lnTo>
                  <a:lnTo>
                    <a:pt x="1688" y="294"/>
                  </a:lnTo>
                  <a:lnTo>
                    <a:pt x="1690" y="294"/>
                  </a:lnTo>
                  <a:lnTo>
                    <a:pt x="1692" y="292"/>
                  </a:lnTo>
                  <a:lnTo>
                    <a:pt x="1694" y="292"/>
                  </a:lnTo>
                  <a:lnTo>
                    <a:pt x="1696" y="292"/>
                  </a:lnTo>
                  <a:lnTo>
                    <a:pt x="1698" y="292"/>
                  </a:lnTo>
                  <a:lnTo>
                    <a:pt x="1700" y="294"/>
                  </a:lnTo>
                  <a:lnTo>
                    <a:pt x="1702" y="296"/>
                  </a:lnTo>
                  <a:lnTo>
                    <a:pt x="1706" y="296"/>
                  </a:lnTo>
                  <a:lnTo>
                    <a:pt x="1708" y="298"/>
                  </a:lnTo>
                  <a:lnTo>
                    <a:pt x="1712" y="298"/>
                  </a:lnTo>
                  <a:lnTo>
                    <a:pt x="1708" y="298"/>
                  </a:lnTo>
                  <a:lnTo>
                    <a:pt x="1704" y="300"/>
                  </a:lnTo>
                  <a:lnTo>
                    <a:pt x="1702" y="300"/>
                  </a:lnTo>
                  <a:lnTo>
                    <a:pt x="1700" y="300"/>
                  </a:lnTo>
                  <a:lnTo>
                    <a:pt x="1700" y="302"/>
                  </a:lnTo>
                  <a:lnTo>
                    <a:pt x="1702" y="304"/>
                  </a:lnTo>
                  <a:lnTo>
                    <a:pt x="1704" y="306"/>
                  </a:lnTo>
                  <a:lnTo>
                    <a:pt x="1706" y="306"/>
                  </a:lnTo>
                  <a:lnTo>
                    <a:pt x="1708" y="304"/>
                  </a:lnTo>
                  <a:lnTo>
                    <a:pt x="1710" y="304"/>
                  </a:lnTo>
                  <a:lnTo>
                    <a:pt x="1714" y="302"/>
                  </a:lnTo>
                  <a:lnTo>
                    <a:pt x="1716" y="302"/>
                  </a:lnTo>
                  <a:lnTo>
                    <a:pt x="1718" y="300"/>
                  </a:lnTo>
                  <a:lnTo>
                    <a:pt x="1720" y="302"/>
                  </a:lnTo>
                  <a:lnTo>
                    <a:pt x="1722" y="304"/>
                  </a:lnTo>
                  <a:lnTo>
                    <a:pt x="1724" y="304"/>
                  </a:lnTo>
                  <a:lnTo>
                    <a:pt x="1724" y="306"/>
                  </a:lnTo>
                  <a:lnTo>
                    <a:pt x="1726" y="304"/>
                  </a:lnTo>
                  <a:lnTo>
                    <a:pt x="1726" y="302"/>
                  </a:lnTo>
                  <a:lnTo>
                    <a:pt x="1728" y="302"/>
                  </a:lnTo>
                  <a:lnTo>
                    <a:pt x="1728" y="300"/>
                  </a:lnTo>
                  <a:lnTo>
                    <a:pt x="1730" y="300"/>
                  </a:lnTo>
                  <a:lnTo>
                    <a:pt x="1732" y="302"/>
                  </a:lnTo>
                  <a:lnTo>
                    <a:pt x="1734" y="302"/>
                  </a:lnTo>
                  <a:lnTo>
                    <a:pt x="1738" y="302"/>
                  </a:lnTo>
                  <a:lnTo>
                    <a:pt x="1742" y="302"/>
                  </a:lnTo>
                  <a:lnTo>
                    <a:pt x="1742" y="300"/>
                  </a:lnTo>
                  <a:lnTo>
                    <a:pt x="1742" y="298"/>
                  </a:lnTo>
                  <a:lnTo>
                    <a:pt x="1750" y="298"/>
                  </a:lnTo>
                  <a:lnTo>
                    <a:pt x="1748" y="296"/>
                  </a:lnTo>
                  <a:lnTo>
                    <a:pt x="1746" y="296"/>
                  </a:lnTo>
                  <a:lnTo>
                    <a:pt x="1744" y="294"/>
                  </a:lnTo>
                  <a:lnTo>
                    <a:pt x="1742" y="292"/>
                  </a:lnTo>
                  <a:lnTo>
                    <a:pt x="1740" y="292"/>
                  </a:lnTo>
                  <a:lnTo>
                    <a:pt x="1738" y="292"/>
                  </a:lnTo>
                  <a:lnTo>
                    <a:pt x="1734" y="292"/>
                  </a:lnTo>
                  <a:lnTo>
                    <a:pt x="1734" y="294"/>
                  </a:lnTo>
                  <a:lnTo>
                    <a:pt x="1732" y="292"/>
                  </a:lnTo>
                  <a:lnTo>
                    <a:pt x="1732" y="290"/>
                  </a:lnTo>
                  <a:lnTo>
                    <a:pt x="1730" y="290"/>
                  </a:lnTo>
                  <a:lnTo>
                    <a:pt x="1730" y="288"/>
                  </a:lnTo>
                  <a:lnTo>
                    <a:pt x="1730" y="286"/>
                  </a:lnTo>
                  <a:lnTo>
                    <a:pt x="1728" y="286"/>
                  </a:lnTo>
                  <a:lnTo>
                    <a:pt x="1728" y="284"/>
                  </a:lnTo>
                  <a:lnTo>
                    <a:pt x="1728" y="282"/>
                  </a:lnTo>
                  <a:lnTo>
                    <a:pt x="1726" y="282"/>
                  </a:lnTo>
                  <a:lnTo>
                    <a:pt x="1726" y="280"/>
                  </a:lnTo>
                  <a:lnTo>
                    <a:pt x="1728" y="278"/>
                  </a:lnTo>
                  <a:lnTo>
                    <a:pt x="1730" y="276"/>
                  </a:lnTo>
                  <a:lnTo>
                    <a:pt x="1732" y="276"/>
                  </a:lnTo>
                  <a:lnTo>
                    <a:pt x="1732" y="274"/>
                  </a:lnTo>
                  <a:lnTo>
                    <a:pt x="1734" y="274"/>
                  </a:lnTo>
                  <a:lnTo>
                    <a:pt x="1734" y="266"/>
                  </a:lnTo>
                  <a:lnTo>
                    <a:pt x="1734" y="264"/>
                  </a:lnTo>
                  <a:lnTo>
                    <a:pt x="1736" y="264"/>
                  </a:lnTo>
                  <a:lnTo>
                    <a:pt x="1734" y="262"/>
                  </a:lnTo>
                  <a:lnTo>
                    <a:pt x="1732" y="262"/>
                  </a:lnTo>
                  <a:lnTo>
                    <a:pt x="1732" y="260"/>
                  </a:lnTo>
                  <a:lnTo>
                    <a:pt x="1730" y="260"/>
                  </a:lnTo>
                  <a:lnTo>
                    <a:pt x="1730" y="256"/>
                  </a:lnTo>
                  <a:lnTo>
                    <a:pt x="1732" y="256"/>
                  </a:lnTo>
                  <a:lnTo>
                    <a:pt x="1732" y="254"/>
                  </a:lnTo>
                  <a:lnTo>
                    <a:pt x="1734" y="254"/>
                  </a:lnTo>
                  <a:lnTo>
                    <a:pt x="1736" y="252"/>
                  </a:lnTo>
                  <a:lnTo>
                    <a:pt x="1746" y="252"/>
                  </a:lnTo>
                  <a:lnTo>
                    <a:pt x="1748" y="254"/>
                  </a:lnTo>
                  <a:lnTo>
                    <a:pt x="1750" y="254"/>
                  </a:lnTo>
                  <a:lnTo>
                    <a:pt x="1752" y="252"/>
                  </a:lnTo>
                  <a:lnTo>
                    <a:pt x="1754" y="252"/>
                  </a:lnTo>
                  <a:lnTo>
                    <a:pt x="1754" y="250"/>
                  </a:lnTo>
                  <a:lnTo>
                    <a:pt x="1756" y="250"/>
                  </a:lnTo>
                  <a:lnTo>
                    <a:pt x="1758" y="252"/>
                  </a:lnTo>
                  <a:lnTo>
                    <a:pt x="1760" y="254"/>
                  </a:lnTo>
                  <a:lnTo>
                    <a:pt x="1762" y="254"/>
                  </a:lnTo>
                  <a:lnTo>
                    <a:pt x="1764" y="256"/>
                  </a:lnTo>
                  <a:lnTo>
                    <a:pt x="1766" y="254"/>
                  </a:lnTo>
                  <a:lnTo>
                    <a:pt x="1768" y="254"/>
                  </a:lnTo>
                  <a:lnTo>
                    <a:pt x="1768" y="252"/>
                  </a:lnTo>
                  <a:lnTo>
                    <a:pt x="1770" y="252"/>
                  </a:lnTo>
                  <a:lnTo>
                    <a:pt x="1772" y="254"/>
                  </a:lnTo>
                  <a:lnTo>
                    <a:pt x="1772" y="256"/>
                  </a:lnTo>
                  <a:lnTo>
                    <a:pt x="1774" y="258"/>
                  </a:lnTo>
                  <a:lnTo>
                    <a:pt x="1774" y="262"/>
                  </a:lnTo>
                  <a:lnTo>
                    <a:pt x="1776" y="264"/>
                  </a:lnTo>
                  <a:lnTo>
                    <a:pt x="1776" y="266"/>
                  </a:lnTo>
                  <a:lnTo>
                    <a:pt x="1778" y="266"/>
                  </a:lnTo>
                  <a:lnTo>
                    <a:pt x="1786" y="266"/>
                  </a:lnTo>
                  <a:lnTo>
                    <a:pt x="1788" y="266"/>
                  </a:lnTo>
                  <a:lnTo>
                    <a:pt x="1790" y="266"/>
                  </a:lnTo>
                  <a:lnTo>
                    <a:pt x="1790" y="270"/>
                  </a:lnTo>
                  <a:lnTo>
                    <a:pt x="1790" y="272"/>
                  </a:lnTo>
                  <a:lnTo>
                    <a:pt x="1790" y="274"/>
                  </a:lnTo>
                  <a:lnTo>
                    <a:pt x="1792" y="274"/>
                  </a:lnTo>
                  <a:lnTo>
                    <a:pt x="1794" y="274"/>
                  </a:lnTo>
                  <a:lnTo>
                    <a:pt x="1794" y="272"/>
                  </a:lnTo>
                  <a:lnTo>
                    <a:pt x="1796" y="268"/>
                  </a:lnTo>
                  <a:lnTo>
                    <a:pt x="1798" y="266"/>
                  </a:lnTo>
                  <a:lnTo>
                    <a:pt x="1800" y="264"/>
                  </a:lnTo>
                  <a:lnTo>
                    <a:pt x="1800" y="262"/>
                  </a:lnTo>
                  <a:lnTo>
                    <a:pt x="1802" y="260"/>
                  </a:lnTo>
                  <a:lnTo>
                    <a:pt x="1802" y="258"/>
                  </a:lnTo>
                  <a:lnTo>
                    <a:pt x="1804" y="258"/>
                  </a:lnTo>
                  <a:lnTo>
                    <a:pt x="1806" y="256"/>
                  </a:lnTo>
                  <a:lnTo>
                    <a:pt x="1810" y="258"/>
                  </a:lnTo>
                  <a:lnTo>
                    <a:pt x="1812" y="258"/>
                  </a:lnTo>
                  <a:lnTo>
                    <a:pt x="1814" y="258"/>
                  </a:lnTo>
                  <a:lnTo>
                    <a:pt x="1814" y="256"/>
                  </a:lnTo>
                  <a:lnTo>
                    <a:pt x="1814" y="254"/>
                  </a:lnTo>
                  <a:lnTo>
                    <a:pt x="1810" y="254"/>
                  </a:lnTo>
                  <a:lnTo>
                    <a:pt x="1810" y="252"/>
                  </a:lnTo>
                  <a:lnTo>
                    <a:pt x="1808" y="252"/>
                  </a:lnTo>
                  <a:lnTo>
                    <a:pt x="1806" y="252"/>
                  </a:lnTo>
                  <a:lnTo>
                    <a:pt x="1804" y="250"/>
                  </a:lnTo>
                  <a:lnTo>
                    <a:pt x="1802" y="248"/>
                  </a:lnTo>
                  <a:lnTo>
                    <a:pt x="1798" y="244"/>
                  </a:lnTo>
                  <a:lnTo>
                    <a:pt x="1796" y="244"/>
                  </a:lnTo>
                  <a:lnTo>
                    <a:pt x="1796" y="242"/>
                  </a:lnTo>
                  <a:lnTo>
                    <a:pt x="1794" y="242"/>
                  </a:lnTo>
                  <a:lnTo>
                    <a:pt x="1794" y="240"/>
                  </a:lnTo>
                  <a:lnTo>
                    <a:pt x="1830" y="240"/>
                  </a:lnTo>
                  <a:lnTo>
                    <a:pt x="1830" y="242"/>
                  </a:lnTo>
                  <a:lnTo>
                    <a:pt x="1830" y="244"/>
                  </a:lnTo>
                  <a:lnTo>
                    <a:pt x="1828" y="244"/>
                  </a:lnTo>
                  <a:lnTo>
                    <a:pt x="1826" y="242"/>
                  </a:lnTo>
                  <a:lnTo>
                    <a:pt x="1824" y="242"/>
                  </a:lnTo>
                  <a:lnTo>
                    <a:pt x="1820" y="242"/>
                  </a:lnTo>
                  <a:lnTo>
                    <a:pt x="1814" y="242"/>
                  </a:lnTo>
                  <a:lnTo>
                    <a:pt x="1814" y="246"/>
                  </a:lnTo>
                  <a:lnTo>
                    <a:pt x="1816" y="248"/>
                  </a:lnTo>
                  <a:lnTo>
                    <a:pt x="1818" y="250"/>
                  </a:lnTo>
                  <a:lnTo>
                    <a:pt x="1820" y="250"/>
                  </a:lnTo>
                  <a:lnTo>
                    <a:pt x="1820" y="252"/>
                  </a:lnTo>
                  <a:lnTo>
                    <a:pt x="1822" y="254"/>
                  </a:lnTo>
                  <a:lnTo>
                    <a:pt x="1824" y="254"/>
                  </a:lnTo>
                  <a:lnTo>
                    <a:pt x="1824" y="262"/>
                  </a:lnTo>
                  <a:lnTo>
                    <a:pt x="1830" y="262"/>
                  </a:lnTo>
                  <a:lnTo>
                    <a:pt x="1830" y="266"/>
                  </a:lnTo>
                  <a:lnTo>
                    <a:pt x="1832" y="268"/>
                  </a:lnTo>
                  <a:lnTo>
                    <a:pt x="1834" y="268"/>
                  </a:lnTo>
                  <a:lnTo>
                    <a:pt x="1836" y="270"/>
                  </a:lnTo>
                  <a:lnTo>
                    <a:pt x="1828" y="270"/>
                  </a:lnTo>
                  <a:lnTo>
                    <a:pt x="1828" y="272"/>
                  </a:lnTo>
                  <a:lnTo>
                    <a:pt x="1826" y="272"/>
                  </a:lnTo>
                  <a:lnTo>
                    <a:pt x="1826" y="274"/>
                  </a:lnTo>
                  <a:lnTo>
                    <a:pt x="1824" y="274"/>
                  </a:lnTo>
                  <a:lnTo>
                    <a:pt x="1824" y="276"/>
                  </a:lnTo>
                  <a:lnTo>
                    <a:pt x="1822" y="276"/>
                  </a:lnTo>
                  <a:lnTo>
                    <a:pt x="1822" y="278"/>
                  </a:lnTo>
                  <a:lnTo>
                    <a:pt x="1822" y="280"/>
                  </a:lnTo>
                  <a:lnTo>
                    <a:pt x="1824" y="280"/>
                  </a:lnTo>
                  <a:lnTo>
                    <a:pt x="1824" y="282"/>
                  </a:lnTo>
                  <a:lnTo>
                    <a:pt x="1824" y="286"/>
                  </a:lnTo>
                  <a:lnTo>
                    <a:pt x="1824" y="288"/>
                  </a:lnTo>
                  <a:lnTo>
                    <a:pt x="1822" y="290"/>
                  </a:lnTo>
                  <a:lnTo>
                    <a:pt x="1822" y="292"/>
                  </a:lnTo>
                  <a:lnTo>
                    <a:pt x="1820" y="296"/>
                  </a:lnTo>
                  <a:lnTo>
                    <a:pt x="1818" y="298"/>
                  </a:lnTo>
                  <a:lnTo>
                    <a:pt x="1818" y="300"/>
                  </a:lnTo>
                  <a:lnTo>
                    <a:pt x="1816" y="302"/>
                  </a:lnTo>
                  <a:lnTo>
                    <a:pt x="1818" y="304"/>
                  </a:lnTo>
                  <a:lnTo>
                    <a:pt x="1820" y="306"/>
                  </a:lnTo>
                  <a:lnTo>
                    <a:pt x="1820" y="308"/>
                  </a:lnTo>
                  <a:lnTo>
                    <a:pt x="1820" y="312"/>
                  </a:lnTo>
                  <a:lnTo>
                    <a:pt x="1820" y="314"/>
                  </a:lnTo>
                  <a:lnTo>
                    <a:pt x="1818" y="316"/>
                  </a:lnTo>
                  <a:lnTo>
                    <a:pt x="1816" y="316"/>
                  </a:lnTo>
                  <a:lnTo>
                    <a:pt x="1812" y="318"/>
                  </a:lnTo>
                  <a:lnTo>
                    <a:pt x="1810" y="320"/>
                  </a:lnTo>
                  <a:lnTo>
                    <a:pt x="1806" y="320"/>
                  </a:lnTo>
                  <a:lnTo>
                    <a:pt x="1808" y="322"/>
                  </a:lnTo>
                  <a:lnTo>
                    <a:pt x="1808" y="324"/>
                  </a:lnTo>
                  <a:lnTo>
                    <a:pt x="1804" y="324"/>
                  </a:lnTo>
                  <a:lnTo>
                    <a:pt x="1806" y="326"/>
                  </a:lnTo>
                  <a:lnTo>
                    <a:pt x="1808" y="328"/>
                  </a:lnTo>
                  <a:lnTo>
                    <a:pt x="1810" y="330"/>
                  </a:lnTo>
                  <a:lnTo>
                    <a:pt x="1812" y="332"/>
                  </a:lnTo>
                  <a:lnTo>
                    <a:pt x="1812" y="334"/>
                  </a:lnTo>
                  <a:lnTo>
                    <a:pt x="1810" y="338"/>
                  </a:lnTo>
                  <a:lnTo>
                    <a:pt x="1810" y="348"/>
                  </a:lnTo>
                  <a:lnTo>
                    <a:pt x="1812" y="352"/>
                  </a:lnTo>
                  <a:lnTo>
                    <a:pt x="1812" y="354"/>
                  </a:lnTo>
                  <a:lnTo>
                    <a:pt x="1814" y="356"/>
                  </a:lnTo>
                  <a:lnTo>
                    <a:pt x="1816" y="358"/>
                  </a:lnTo>
                  <a:lnTo>
                    <a:pt x="1818" y="360"/>
                  </a:lnTo>
                  <a:lnTo>
                    <a:pt x="1820" y="362"/>
                  </a:lnTo>
                  <a:lnTo>
                    <a:pt x="1824" y="364"/>
                  </a:lnTo>
                  <a:lnTo>
                    <a:pt x="1830" y="368"/>
                  </a:lnTo>
                  <a:lnTo>
                    <a:pt x="1832" y="370"/>
                  </a:lnTo>
                  <a:lnTo>
                    <a:pt x="1834" y="372"/>
                  </a:lnTo>
                  <a:lnTo>
                    <a:pt x="1836" y="374"/>
                  </a:lnTo>
                  <a:lnTo>
                    <a:pt x="1838" y="376"/>
                  </a:lnTo>
                  <a:lnTo>
                    <a:pt x="1838" y="378"/>
                  </a:lnTo>
                  <a:lnTo>
                    <a:pt x="1842" y="380"/>
                  </a:lnTo>
                  <a:lnTo>
                    <a:pt x="1844" y="384"/>
                  </a:lnTo>
                  <a:lnTo>
                    <a:pt x="1846" y="386"/>
                  </a:lnTo>
                  <a:lnTo>
                    <a:pt x="1848" y="386"/>
                  </a:lnTo>
                  <a:lnTo>
                    <a:pt x="1848" y="388"/>
                  </a:lnTo>
                  <a:lnTo>
                    <a:pt x="1850" y="390"/>
                  </a:lnTo>
                  <a:lnTo>
                    <a:pt x="1852" y="390"/>
                  </a:lnTo>
                  <a:lnTo>
                    <a:pt x="1854" y="388"/>
                  </a:lnTo>
                  <a:lnTo>
                    <a:pt x="1856" y="388"/>
                  </a:lnTo>
                  <a:lnTo>
                    <a:pt x="1858" y="392"/>
                  </a:lnTo>
                  <a:lnTo>
                    <a:pt x="1862" y="396"/>
                  </a:lnTo>
                  <a:lnTo>
                    <a:pt x="1862" y="400"/>
                  </a:lnTo>
                  <a:lnTo>
                    <a:pt x="1864" y="404"/>
                  </a:lnTo>
                  <a:lnTo>
                    <a:pt x="1866" y="406"/>
                  </a:lnTo>
                  <a:lnTo>
                    <a:pt x="1868" y="408"/>
                  </a:lnTo>
                  <a:lnTo>
                    <a:pt x="1870" y="410"/>
                  </a:lnTo>
                  <a:lnTo>
                    <a:pt x="1872" y="412"/>
                  </a:lnTo>
                  <a:lnTo>
                    <a:pt x="1874" y="414"/>
                  </a:lnTo>
                  <a:lnTo>
                    <a:pt x="1878" y="414"/>
                  </a:lnTo>
                  <a:lnTo>
                    <a:pt x="1880" y="414"/>
                  </a:lnTo>
                  <a:lnTo>
                    <a:pt x="1886" y="414"/>
                  </a:lnTo>
                  <a:lnTo>
                    <a:pt x="1886" y="416"/>
                  </a:lnTo>
                  <a:lnTo>
                    <a:pt x="1886" y="418"/>
                  </a:lnTo>
                  <a:lnTo>
                    <a:pt x="1888" y="420"/>
                  </a:lnTo>
                  <a:lnTo>
                    <a:pt x="1890" y="422"/>
                  </a:lnTo>
                  <a:lnTo>
                    <a:pt x="1892" y="424"/>
                  </a:lnTo>
                  <a:lnTo>
                    <a:pt x="1894" y="428"/>
                  </a:lnTo>
                  <a:lnTo>
                    <a:pt x="1898" y="432"/>
                  </a:lnTo>
                  <a:lnTo>
                    <a:pt x="1900" y="434"/>
                  </a:lnTo>
                  <a:lnTo>
                    <a:pt x="1904" y="438"/>
                  </a:lnTo>
                  <a:lnTo>
                    <a:pt x="1906" y="440"/>
                  </a:lnTo>
                  <a:lnTo>
                    <a:pt x="1908" y="442"/>
                  </a:lnTo>
                  <a:lnTo>
                    <a:pt x="1912" y="442"/>
                  </a:lnTo>
                  <a:lnTo>
                    <a:pt x="1912" y="444"/>
                  </a:lnTo>
                  <a:lnTo>
                    <a:pt x="1912" y="446"/>
                  </a:lnTo>
                  <a:lnTo>
                    <a:pt x="1916" y="446"/>
                  </a:lnTo>
                  <a:lnTo>
                    <a:pt x="1918" y="446"/>
                  </a:lnTo>
                  <a:lnTo>
                    <a:pt x="1920" y="444"/>
                  </a:lnTo>
                  <a:lnTo>
                    <a:pt x="1920" y="442"/>
                  </a:lnTo>
                  <a:lnTo>
                    <a:pt x="1922" y="440"/>
                  </a:lnTo>
                  <a:lnTo>
                    <a:pt x="1920" y="438"/>
                  </a:lnTo>
                  <a:lnTo>
                    <a:pt x="1920" y="436"/>
                  </a:lnTo>
                  <a:lnTo>
                    <a:pt x="1920" y="434"/>
                  </a:lnTo>
                  <a:lnTo>
                    <a:pt x="1922" y="434"/>
                  </a:lnTo>
                  <a:lnTo>
                    <a:pt x="1922" y="430"/>
                  </a:lnTo>
                  <a:lnTo>
                    <a:pt x="1924" y="428"/>
                  </a:lnTo>
                  <a:lnTo>
                    <a:pt x="1924" y="426"/>
                  </a:lnTo>
                  <a:lnTo>
                    <a:pt x="1922" y="426"/>
                  </a:lnTo>
                  <a:lnTo>
                    <a:pt x="1920" y="424"/>
                  </a:lnTo>
                  <a:lnTo>
                    <a:pt x="1918" y="422"/>
                  </a:lnTo>
                  <a:lnTo>
                    <a:pt x="1916" y="420"/>
                  </a:lnTo>
                  <a:lnTo>
                    <a:pt x="1914" y="418"/>
                  </a:lnTo>
                  <a:lnTo>
                    <a:pt x="1912" y="416"/>
                  </a:lnTo>
                  <a:lnTo>
                    <a:pt x="1912" y="414"/>
                  </a:lnTo>
                  <a:lnTo>
                    <a:pt x="1912" y="412"/>
                  </a:lnTo>
                  <a:lnTo>
                    <a:pt x="1916" y="410"/>
                  </a:lnTo>
                  <a:lnTo>
                    <a:pt x="1918" y="408"/>
                  </a:lnTo>
                  <a:lnTo>
                    <a:pt x="1920" y="406"/>
                  </a:lnTo>
                  <a:lnTo>
                    <a:pt x="1922" y="404"/>
                  </a:lnTo>
                  <a:lnTo>
                    <a:pt x="1922" y="406"/>
                  </a:lnTo>
                  <a:lnTo>
                    <a:pt x="1924" y="406"/>
                  </a:lnTo>
                  <a:lnTo>
                    <a:pt x="1926" y="408"/>
                  </a:lnTo>
                  <a:lnTo>
                    <a:pt x="1928" y="410"/>
                  </a:lnTo>
                  <a:lnTo>
                    <a:pt x="1928" y="408"/>
                  </a:lnTo>
                  <a:lnTo>
                    <a:pt x="1926" y="408"/>
                  </a:lnTo>
                  <a:lnTo>
                    <a:pt x="1926" y="406"/>
                  </a:lnTo>
                  <a:lnTo>
                    <a:pt x="1924" y="404"/>
                  </a:lnTo>
                  <a:lnTo>
                    <a:pt x="1922" y="402"/>
                  </a:lnTo>
                  <a:lnTo>
                    <a:pt x="1922" y="400"/>
                  </a:lnTo>
                  <a:lnTo>
                    <a:pt x="1920" y="398"/>
                  </a:lnTo>
                  <a:lnTo>
                    <a:pt x="1918" y="396"/>
                  </a:lnTo>
                  <a:lnTo>
                    <a:pt x="1916" y="396"/>
                  </a:lnTo>
                  <a:lnTo>
                    <a:pt x="1914" y="394"/>
                  </a:lnTo>
                  <a:lnTo>
                    <a:pt x="1912" y="392"/>
                  </a:lnTo>
                  <a:lnTo>
                    <a:pt x="1912" y="390"/>
                  </a:lnTo>
                  <a:lnTo>
                    <a:pt x="1912" y="388"/>
                  </a:lnTo>
                  <a:lnTo>
                    <a:pt x="1912" y="386"/>
                  </a:lnTo>
                  <a:lnTo>
                    <a:pt x="1914" y="386"/>
                  </a:lnTo>
                  <a:lnTo>
                    <a:pt x="1914" y="384"/>
                  </a:lnTo>
                  <a:lnTo>
                    <a:pt x="1916" y="382"/>
                  </a:lnTo>
                  <a:lnTo>
                    <a:pt x="1918" y="380"/>
                  </a:lnTo>
                  <a:lnTo>
                    <a:pt x="1920" y="380"/>
                  </a:lnTo>
                  <a:lnTo>
                    <a:pt x="1922" y="382"/>
                  </a:lnTo>
                  <a:lnTo>
                    <a:pt x="1924" y="382"/>
                  </a:lnTo>
                  <a:lnTo>
                    <a:pt x="1926" y="382"/>
                  </a:lnTo>
                  <a:lnTo>
                    <a:pt x="1928" y="382"/>
                  </a:lnTo>
                  <a:lnTo>
                    <a:pt x="1930" y="382"/>
                  </a:lnTo>
                  <a:lnTo>
                    <a:pt x="1930" y="380"/>
                  </a:lnTo>
                  <a:lnTo>
                    <a:pt x="1930" y="378"/>
                  </a:lnTo>
                  <a:lnTo>
                    <a:pt x="1928" y="376"/>
                  </a:lnTo>
                  <a:lnTo>
                    <a:pt x="1926" y="374"/>
                  </a:lnTo>
                  <a:lnTo>
                    <a:pt x="1922" y="372"/>
                  </a:lnTo>
                  <a:lnTo>
                    <a:pt x="1920" y="372"/>
                  </a:lnTo>
                  <a:lnTo>
                    <a:pt x="1916" y="370"/>
                  </a:lnTo>
                  <a:lnTo>
                    <a:pt x="1914" y="368"/>
                  </a:lnTo>
                  <a:lnTo>
                    <a:pt x="1912" y="366"/>
                  </a:lnTo>
                  <a:lnTo>
                    <a:pt x="1910" y="364"/>
                  </a:lnTo>
                  <a:lnTo>
                    <a:pt x="1910" y="362"/>
                  </a:lnTo>
                  <a:lnTo>
                    <a:pt x="1910" y="360"/>
                  </a:lnTo>
                  <a:lnTo>
                    <a:pt x="1908" y="358"/>
                  </a:lnTo>
                  <a:lnTo>
                    <a:pt x="1908" y="356"/>
                  </a:lnTo>
                  <a:lnTo>
                    <a:pt x="1906" y="354"/>
                  </a:lnTo>
                  <a:lnTo>
                    <a:pt x="1906" y="352"/>
                  </a:lnTo>
                  <a:lnTo>
                    <a:pt x="1904" y="350"/>
                  </a:lnTo>
                  <a:lnTo>
                    <a:pt x="1906" y="348"/>
                  </a:lnTo>
                  <a:lnTo>
                    <a:pt x="1908" y="348"/>
                  </a:lnTo>
                  <a:lnTo>
                    <a:pt x="1908" y="346"/>
                  </a:lnTo>
                  <a:lnTo>
                    <a:pt x="1908" y="348"/>
                  </a:lnTo>
                  <a:lnTo>
                    <a:pt x="1910" y="348"/>
                  </a:lnTo>
                  <a:lnTo>
                    <a:pt x="1910" y="350"/>
                  </a:lnTo>
                  <a:lnTo>
                    <a:pt x="1912" y="352"/>
                  </a:lnTo>
                  <a:lnTo>
                    <a:pt x="1914" y="352"/>
                  </a:lnTo>
                  <a:lnTo>
                    <a:pt x="1916" y="354"/>
                  </a:lnTo>
                  <a:lnTo>
                    <a:pt x="1920" y="354"/>
                  </a:lnTo>
                  <a:lnTo>
                    <a:pt x="1918" y="350"/>
                  </a:lnTo>
                  <a:lnTo>
                    <a:pt x="1916" y="348"/>
                  </a:lnTo>
                  <a:lnTo>
                    <a:pt x="1914" y="346"/>
                  </a:lnTo>
                  <a:lnTo>
                    <a:pt x="1914" y="344"/>
                  </a:lnTo>
                  <a:lnTo>
                    <a:pt x="1912" y="342"/>
                  </a:lnTo>
                  <a:lnTo>
                    <a:pt x="1904" y="342"/>
                  </a:lnTo>
                  <a:lnTo>
                    <a:pt x="1902" y="340"/>
                  </a:lnTo>
                  <a:lnTo>
                    <a:pt x="1900" y="340"/>
                  </a:lnTo>
                  <a:lnTo>
                    <a:pt x="1898" y="336"/>
                  </a:lnTo>
                  <a:lnTo>
                    <a:pt x="1896" y="334"/>
                  </a:lnTo>
                  <a:lnTo>
                    <a:pt x="1894" y="332"/>
                  </a:lnTo>
                  <a:lnTo>
                    <a:pt x="1892" y="332"/>
                  </a:lnTo>
                  <a:lnTo>
                    <a:pt x="1892" y="330"/>
                  </a:lnTo>
                  <a:lnTo>
                    <a:pt x="1892" y="328"/>
                  </a:lnTo>
                  <a:lnTo>
                    <a:pt x="1892" y="326"/>
                  </a:lnTo>
                  <a:lnTo>
                    <a:pt x="1890" y="324"/>
                  </a:lnTo>
                  <a:lnTo>
                    <a:pt x="1886" y="322"/>
                  </a:lnTo>
                  <a:lnTo>
                    <a:pt x="1884" y="322"/>
                  </a:lnTo>
                  <a:lnTo>
                    <a:pt x="1882" y="320"/>
                  </a:lnTo>
                  <a:lnTo>
                    <a:pt x="1878" y="320"/>
                  </a:lnTo>
                  <a:lnTo>
                    <a:pt x="1878" y="324"/>
                  </a:lnTo>
                  <a:lnTo>
                    <a:pt x="1876" y="324"/>
                  </a:lnTo>
                  <a:lnTo>
                    <a:pt x="1874" y="324"/>
                  </a:lnTo>
                  <a:lnTo>
                    <a:pt x="1872" y="322"/>
                  </a:lnTo>
                  <a:lnTo>
                    <a:pt x="1870" y="322"/>
                  </a:lnTo>
                  <a:lnTo>
                    <a:pt x="1866" y="320"/>
                  </a:lnTo>
                  <a:lnTo>
                    <a:pt x="1864" y="318"/>
                  </a:lnTo>
                  <a:lnTo>
                    <a:pt x="1862" y="316"/>
                  </a:lnTo>
                  <a:lnTo>
                    <a:pt x="1862" y="308"/>
                  </a:lnTo>
                  <a:lnTo>
                    <a:pt x="1862" y="306"/>
                  </a:lnTo>
                  <a:lnTo>
                    <a:pt x="1862" y="304"/>
                  </a:lnTo>
                  <a:lnTo>
                    <a:pt x="1862" y="300"/>
                  </a:lnTo>
                  <a:lnTo>
                    <a:pt x="1860" y="298"/>
                  </a:lnTo>
                  <a:lnTo>
                    <a:pt x="1860" y="296"/>
                  </a:lnTo>
                  <a:lnTo>
                    <a:pt x="1858" y="294"/>
                  </a:lnTo>
                  <a:lnTo>
                    <a:pt x="1856" y="294"/>
                  </a:lnTo>
                  <a:lnTo>
                    <a:pt x="1856" y="292"/>
                  </a:lnTo>
                  <a:lnTo>
                    <a:pt x="1854" y="292"/>
                  </a:lnTo>
                  <a:lnTo>
                    <a:pt x="1852" y="292"/>
                  </a:lnTo>
                  <a:lnTo>
                    <a:pt x="1854" y="292"/>
                  </a:lnTo>
                  <a:lnTo>
                    <a:pt x="1854" y="288"/>
                  </a:lnTo>
                  <a:lnTo>
                    <a:pt x="1854" y="286"/>
                  </a:lnTo>
                  <a:lnTo>
                    <a:pt x="1856" y="286"/>
                  </a:lnTo>
                  <a:lnTo>
                    <a:pt x="1858" y="286"/>
                  </a:lnTo>
                  <a:lnTo>
                    <a:pt x="1860" y="288"/>
                  </a:lnTo>
                  <a:lnTo>
                    <a:pt x="1862" y="286"/>
                  </a:lnTo>
                  <a:lnTo>
                    <a:pt x="1862" y="284"/>
                  </a:lnTo>
                  <a:lnTo>
                    <a:pt x="1864" y="284"/>
                  </a:lnTo>
                  <a:lnTo>
                    <a:pt x="1866" y="286"/>
                  </a:lnTo>
                  <a:lnTo>
                    <a:pt x="1868" y="286"/>
                  </a:lnTo>
                  <a:lnTo>
                    <a:pt x="1870" y="288"/>
                  </a:lnTo>
                  <a:lnTo>
                    <a:pt x="1872" y="288"/>
                  </a:lnTo>
                  <a:lnTo>
                    <a:pt x="1872" y="290"/>
                  </a:lnTo>
                  <a:lnTo>
                    <a:pt x="1874" y="288"/>
                  </a:lnTo>
                  <a:lnTo>
                    <a:pt x="1874" y="286"/>
                  </a:lnTo>
                  <a:lnTo>
                    <a:pt x="1872" y="286"/>
                  </a:lnTo>
                  <a:lnTo>
                    <a:pt x="1870" y="286"/>
                  </a:lnTo>
                  <a:lnTo>
                    <a:pt x="1870" y="284"/>
                  </a:lnTo>
                  <a:lnTo>
                    <a:pt x="1872" y="282"/>
                  </a:lnTo>
                  <a:lnTo>
                    <a:pt x="1872" y="280"/>
                  </a:lnTo>
                  <a:lnTo>
                    <a:pt x="1872" y="278"/>
                  </a:lnTo>
                  <a:lnTo>
                    <a:pt x="1874" y="276"/>
                  </a:lnTo>
                  <a:lnTo>
                    <a:pt x="1876" y="276"/>
                  </a:lnTo>
                  <a:lnTo>
                    <a:pt x="1878" y="278"/>
                  </a:lnTo>
                  <a:lnTo>
                    <a:pt x="1882" y="280"/>
                  </a:lnTo>
                  <a:lnTo>
                    <a:pt x="1884" y="282"/>
                  </a:lnTo>
                  <a:lnTo>
                    <a:pt x="1886" y="284"/>
                  </a:lnTo>
                  <a:lnTo>
                    <a:pt x="1886" y="286"/>
                  </a:lnTo>
                  <a:lnTo>
                    <a:pt x="1888" y="288"/>
                  </a:lnTo>
                  <a:lnTo>
                    <a:pt x="1890" y="290"/>
                  </a:lnTo>
                  <a:lnTo>
                    <a:pt x="1890" y="286"/>
                  </a:lnTo>
                  <a:lnTo>
                    <a:pt x="1892" y="284"/>
                  </a:lnTo>
                  <a:lnTo>
                    <a:pt x="1892" y="280"/>
                  </a:lnTo>
                  <a:lnTo>
                    <a:pt x="1892" y="278"/>
                  </a:lnTo>
                  <a:lnTo>
                    <a:pt x="1894" y="278"/>
                  </a:lnTo>
                  <a:lnTo>
                    <a:pt x="1896" y="278"/>
                  </a:lnTo>
                  <a:lnTo>
                    <a:pt x="1904" y="278"/>
                  </a:lnTo>
                  <a:lnTo>
                    <a:pt x="1908" y="276"/>
                  </a:lnTo>
                  <a:lnTo>
                    <a:pt x="1918" y="276"/>
                  </a:lnTo>
                  <a:lnTo>
                    <a:pt x="1920" y="278"/>
                  </a:lnTo>
                  <a:lnTo>
                    <a:pt x="1922" y="278"/>
                  </a:lnTo>
                  <a:lnTo>
                    <a:pt x="1926" y="280"/>
                  </a:lnTo>
                  <a:lnTo>
                    <a:pt x="1928" y="280"/>
                  </a:lnTo>
                  <a:lnTo>
                    <a:pt x="1930" y="282"/>
                  </a:lnTo>
                  <a:lnTo>
                    <a:pt x="1932" y="282"/>
                  </a:lnTo>
                  <a:lnTo>
                    <a:pt x="1932" y="284"/>
                  </a:lnTo>
                  <a:lnTo>
                    <a:pt x="1934" y="284"/>
                  </a:lnTo>
                  <a:lnTo>
                    <a:pt x="1936" y="284"/>
                  </a:lnTo>
                  <a:lnTo>
                    <a:pt x="1938" y="286"/>
                  </a:lnTo>
                  <a:lnTo>
                    <a:pt x="1940" y="286"/>
                  </a:lnTo>
                  <a:lnTo>
                    <a:pt x="1942" y="286"/>
                  </a:lnTo>
                  <a:lnTo>
                    <a:pt x="1942" y="288"/>
                  </a:lnTo>
                  <a:lnTo>
                    <a:pt x="1944" y="288"/>
                  </a:lnTo>
                  <a:lnTo>
                    <a:pt x="1942" y="284"/>
                  </a:lnTo>
                  <a:lnTo>
                    <a:pt x="1940" y="282"/>
                  </a:lnTo>
                  <a:lnTo>
                    <a:pt x="1940" y="280"/>
                  </a:lnTo>
                  <a:lnTo>
                    <a:pt x="1940" y="278"/>
                  </a:lnTo>
                  <a:lnTo>
                    <a:pt x="1938" y="276"/>
                  </a:lnTo>
                  <a:lnTo>
                    <a:pt x="1938" y="274"/>
                  </a:lnTo>
                  <a:lnTo>
                    <a:pt x="1936" y="272"/>
                  </a:lnTo>
                  <a:lnTo>
                    <a:pt x="1942" y="272"/>
                  </a:lnTo>
                  <a:lnTo>
                    <a:pt x="1944" y="270"/>
                  </a:lnTo>
                  <a:lnTo>
                    <a:pt x="1948" y="270"/>
                  </a:lnTo>
                  <a:lnTo>
                    <a:pt x="1948" y="268"/>
                  </a:lnTo>
                  <a:lnTo>
                    <a:pt x="1948" y="264"/>
                  </a:lnTo>
                  <a:lnTo>
                    <a:pt x="1948" y="262"/>
                  </a:lnTo>
                  <a:lnTo>
                    <a:pt x="1946" y="262"/>
                  </a:lnTo>
                  <a:lnTo>
                    <a:pt x="1946" y="260"/>
                  </a:lnTo>
                  <a:lnTo>
                    <a:pt x="1946" y="258"/>
                  </a:lnTo>
                  <a:lnTo>
                    <a:pt x="1950" y="258"/>
                  </a:lnTo>
                  <a:lnTo>
                    <a:pt x="1950" y="252"/>
                  </a:lnTo>
                  <a:lnTo>
                    <a:pt x="1952" y="252"/>
                  </a:lnTo>
                  <a:lnTo>
                    <a:pt x="1956" y="252"/>
                  </a:lnTo>
                  <a:lnTo>
                    <a:pt x="1958" y="254"/>
                  </a:lnTo>
                  <a:lnTo>
                    <a:pt x="1960" y="254"/>
                  </a:lnTo>
                  <a:lnTo>
                    <a:pt x="1964" y="252"/>
                  </a:lnTo>
                  <a:lnTo>
                    <a:pt x="1966" y="252"/>
                  </a:lnTo>
                  <a:lnTo>
                    <a:pt x="1966" y="250"/>
                  </a:lnTo>
                  <a:lnTo>
                    <a:pt x="1968" y="250"/>
                  </a:lnTo>
                  <a:lnTo>
                    <a:pt x="1968" y="248"/>
                  </a:lnTo>
                  <a:lnTo>
                    <a:pt x="1970" y="246"/>
                  </a:lnTo>
                  <a:lnTo>
                    <a:pt x="1974" y="244"/>
                  </a:lnTo>
                  <a:lnTo>
                    <a:pt x="1974" y="242"/>
                  </a:lnTo>
                  <a:lnTo>
                    <a:pt x="1976" y="242"/>
                  </a:lnTo>
                  <a:lnTo>
                    <a:pt x="1976" y="238"/>
                  </a:lnTo>
                  <a:lnTo>
                    <a:pt x="1974" y="238"/>
                  </a:lnTo>
                  <a:lnTo>
                    <a:pt x="1974" y="236"/>
                  </a:lnTo>
                  <a:lnTo>
                    <a:pt x="1972" y="236"/>
                  </a:lnTo>
                  <a:lnTo>
                    <a:pt x="1972" y="234"/>
                  </a:lnTo>
                  <a:lnTo>
                    <a:pt x="1974" y="236"/>
                  </a:lnTo>
                  <a:lnTo>
                    <a:pt x="1976" y="236"/>
                  </a:lnTo>
                  <a:lnTo>
                    <a:pt x="1978" y="236"/>
                  </a:lnTo>
                  <a:lnTo>
                    <a:pt x="1980" y="236"/>
                  </a:lnTo>
                  <a:lnTo>
                    <a:pt x="1980" y="238"/>
                  </a:lnTo>
                  <a:lnTo>
                    <a:pt x="1980" y="240"/>
                  </a:lnTo>
                  <a:lnTo>
                    <a:pt x="1982" y="240"/>
                  </a:lnTo>
                  <a:lnTo>
                    <a:pt x="1982" y="242"/>
                  </a:lnTo>
                  <a:lnTo>
                    <a:pt x="1996" y="242"/>
                  </a:lnTo>
                  <a:lnTo>
                    <a:pt x="2000" y="242"/>
                  </a:lnTo>
                  <a:lnTo>
                    <a:pt x="2002" y="244"/>
                  </a:lnTo>
                  <a:lnTo>
                    <a:pt x="2006" y="244"/>
                  </a:lnTo>
                  <a:lnTo>
                    <a:pt x="2008" y="244"/>
                  </a:lnTo>
                  <a:lnTo>
                    <a:pt x="2010" y="244"/>
                  </a:lnTo>
                  <a:lnTo>
                    <a:pt x="2010" y="242"/>
                  </a:lnTo>
                  <a:lnTo>
                    <a:pt x="2008" y="240"/>
                  </a:lnTo>
                  <a:lnTo>
                    <a:pt x="2008" y="238"/>
                  </a:lnTo>
                  <a:lnTo>
                    <a:pt x="2008" y="236"/>
                  </a:lnTo>
                  <a:lnTo>
                    <a:pt x="2006" y="236"/>
                  </a:lnTo>
                  <a:lnTo>
                    <a:pt x="2002" y="236"/>
                  </a:lnTo>
                  <a:lnTo>
                    <a:pt x="2002" y="234"/>
                  </a:lnTo>
                  <a:lnTo>
                    <a:pt x="2000" y="234"/>
                  </a:lnTo>
                  <a:lnTo>
                    <a:pt x="2000" y="230"/>
                  </a:lnTo>
                  <a:lnTo>
                    <a:pt x="1996" y="230"/>
                  </a:lnTo>
                  <a:lnTo>
                    <a:pt x="1994" y="228"/>
                  </a:lnTo>
                  <a:lnTo>
                    <a:pt x="1992" y="228"/>
                  </a:lnTo>
                  <a:lnTo>
                    <a:pt x="1988" y="226"/>
                  </a:lnTo>
                  <a:lnTo>
                    <a:pt x="1986" y="224"/>
                  </a:lnTo>
                  <a:lnTo>
                    <a:pt x="1982" y="224"/>
                  </a:lnTo>
                  <a:lnTo>
                    <a:pt x="1982" y="222"/>
                  </a:lnTo>
                  <a:lnTo>
                    <a:pt x="1978" y="224"/>
                  </a:lnTo>
                  <a:lnTo>
                    <a:pt x="1976" y="224"/>
                  </a:lnTo>
                  <a:lnTo>
                    <a:pt x="1974" y="224"/>
                  </a:lnTo>
                  <a:lnTo>
                    <a:pt x="1972" y="226"/>
                  </a:lnTo>
                  <a:lnTo>
                    <a:pt x="1974" y="224"/>
                  </a:lnTo>
                  <a:lnTo>
                    <a:pt x="1974" y="222"/>
                  </a:lnTo>
                  <a:lnTo>
                    <a:pt x="1974" y="220"/>
                  </a:lnTo>
                  <a:lnTo>
                    <a:pt x="1972" y="220"/>
                  </a:lnTo>
                  <a:lnTo>
                    <a:pt x="1968" y="216"/>
                  </a:lnTo>
                  <a:lnTo>
                    <a:pt x="1966" y="216"/>
                  </a:lnTo>
                  <a:lnTo>
                    <a:pt x="1964" y="214"/>
                  </a:lnTo>
                  <a:lnTo>
                    <a:pt x="1962" y="212"/>
                  </a:lnTo>
                  <a:lnTo>
                    <a:pt x="1960" y="212"/>
                  </a:lnTo>
                  <a:lnTo>
                    <a:pt x="1958" y="210"/>
                  </a:lnTo>
                  <a:lnTo>
                    <a:pt x="1958" y="208"/>
                  </a:lnTo>
                  <a:lnTo>
                    <a:pt x="1956" y="210"/>
                  </a:lnTo>
                  <a:lnTo>
                    <a:pt x="1954" y="212"/>
                  </a:lnTo>
                  <a:lnTo>
                    <a:pt x="1952" y="212"/>
                  </a:lnTo>
                  <a:lnTo>
                    <a:pt x="1948" y="212"/>
                  </a:lnTo>
                  <a:lnTo>
                    <a:pt x="1946" y="210"/>
                  </a:lnTo>
                  <a:lnTo>
                    <a:pt x="1944" y="210"/>
                  </a:lnTo>
                  <a:lnTo>
                    <a:pt x="1942" y="208"/>
                  </a:lnTo>
                  <a:lnTo>
                    <a:pt x="1938" y="206"/>
                  </a:lnTo>
                  <a:lnTo>
                    <a:pt x="1936" y="206"/>
                  </a:lnTo>
                  <a:lnTo>
                    <a:pt x="1934" y="206"/>
                  </a:lnTo>
                  <a:lnTo>
                    <a:pt x="1932" y="206"/>
                  </a:lnTo>
                  <a:lnTo>
                    <a:pt x="1930" y="208"/>
                  </a:lnTo>
                  <a:lnTo>
                    <a:pt x="1926" y="208"/>
                  </a:lnTo>
                  <a:lnTo>
                    <a:pt x="1924" y="206"/>
                  </a:lnTo>
                  <a:lnTo>
                    <a:pt x="1922" y="206"/>
                  </a:lnTo>
                  <a:lnTo>
                    <a:pt x="1920" y="206"/>
                  </a:lnTo>
                  <a:lnTo>
                    <a:pt x="1920" y="204"/>
                  </a:lnTo>
                  <a:lnTo>
                    <a:pt x="1918" y="204"/>
                  </a:lnTo>
                  <a:lnTo>
                    <a:pt x="1916" y="202"/>
                  </a:lnTo>
                  <a:lnTo>
                    <a:pt x="1914" y="200"/>
                  </a:lnTo>
                  <a:lnTo>
                    <a:pt x="1914" y="198"/>
                  </a:lnTo>
                  <a:lnTo>
                    <a:pt x="1916" y="198"/>
                  </a:lnTo>
                  <a:lnTo>
                    <a:pt x="1920" y="198"/>
                  </a:lnTo>
                  <a:lnTo>
                    <a:pt x="1924" y="200"/>
                  </a:lnTo>
                  <a:lnTo>
                    <a:pt x="1926" y="200"/>
                  </a:lnTo>
                  <a:lnTo>
                    <a:pt x="1928" y="200"/>
                  </a:lnTo>
                  <a:lnTo>
                    <a:pt x="1932" y="202"/>
                  </a:lnTo>
                  <a:lnTo>
                    <a:pt x="1934" y="202"/>
                  </a:lnTo>
                  <a:lnTo>
                    <a:pt x="1936" y="202"/>
                  </a:lnTo>
                  <a:lnTo>
                    <a:pt x="1942" y="202"/>
                  </a:lnTo>
                  <a:lnTo>
                    <a:pt x="1944" y="204"/>
                  </a:lnTo>
                  <a:lnTo>
                    <a:pt x="1946" y="204"/>
                  </a:lnTo>
                  <a:lnTo>
                    <a:pt x="1948" y="202"/>
                  </a:lnTo>
                  <a:lnTo>
                    <a:pt x="1952" y="202"/>
                  </a:lnTo>
                  <a:lnTo>
                    <a:pt x="1954" y="200"/>
                  </a:lnTo>
                  <a:lnTo>
                    <a:pt x="1958" y="200"/>
                  </a:lnTo>
                  <a:lnTo>
                    <a:pt x="1960" y="198"/>
                  </a:lnTo>
                  <a:lnTo>
                    <a:pt x="1962" y="198"/>
                  </a:lnTo>
                  <a:lnTo>
                    <a:pt x="1962" y="196"/>
                  </a:lnTo>
                  <a:lnTo>
                    <a:pt x="1964" y="196"/>
                  </a:lnTo>
                  <a:lnTo>
                    <a:pt x="1962" y="196"/>
                  </a:lnTo>
                  <a:lnTo>
                    <a:pt x="1962" y="194"/>
                  </a:lnTo>
                  <a:lnTo>
                    <a:pt x="1960" y="194"/>
                  </a:lnTo>
                  <a:lnTo>
                    <a:pt x="1958" y="192"/>
                  </a:lnTo>
                  <a:lnTo>
                    <a:pt x="1956" y="190"/>
                  </a:lnTo>
                  <a:lnTo>
                    <a:pt x="1954" y="190"/>
                  </a:lnTo>
                  <a:lnTo>
                    <a:pt x="1954" y="188"/>
                  </a:lnTo>
                  <a:lnTo>
                    <a:pt x="1952" y="188"/>
                  </a:lnTo>
                  <a:lnTo>
                    <a:pt x="1948" y="186"/>
                  </a:lnTo>
                  <a:lnTo>
                    <a:pt x="1946" y="184"/>
                  </a:lnTo>
                  <a:lnTo>
                    <a:pt x="1944" y="184"/>
                  </a:lnTo>
                  <a:lnTo>
                    <a:pt x="1940" y="182"/>
                  </a:lnTo>
                  <a:lnTo>
                    <a:pt x="1940" y="180"/>
                  </a:lnTo>
                  <a:lnTo>
                    <a:pt x="1938" y="180"/>
                  </a:lnTo>
                  <a:lnTo>
                    <a:pt x="1938" y="178"/>
                  </a:lnTo>
                  <a:lnTo>
                    <a:pt x="1938" y="176"/>
                  </a:lnTo>
                  <a:lnTo>
                    <a:pt x="1946" y="176"/>
                  </a:lnTo>
                  <a:lnTo>
                    <a:pt x="1948" y="178"/>
                  </a:lnTo>
                  <a:lnTo>
                    <a:pt x="1950" y="180"/>
                  </a:lnTo>
                  <a:lnTo>
                    <a:pt x="1952" y="180"/>
                  </a:lnTo>
                  <a:lnTo>
                    <a:pt x="1952" y="182"/>
                  </a:lnTo>
                  <a:lnTo>
                    <a:pt x="1954" y="182"/>
                  </a:lnTo>
                  <a:lnTo>
                    <a:pt x="1956" y="182"/>
                  </a:lnTo>
                  <a:lnTo>
                    <a:pt x="1958" y="184"/>
                  </a:lnTo>
                  <a:lnTo>
                    <a:pt x="1962" y="186"/>
                  </a:lnTo>
                  <a:lnTo>
                    <a:pt x="1966" y="188"/>
                  </a:lnTo>
                  <a:lnTo>
                    <a:pt x="1970" y="190"/>
                  </a:lnTo>
                  <a:lnTo>
                    <a:pt x="1976" y="190"/>
                  </a:lnTo>
                  <a:lnTo>
                    <a:pt x="1978" y="190"/>
                  </a:lnTo>
                  <a:lnTo>
                    <a:pt x="1980" y="190"/>
                  </a:lnTo>
                  <a:lnTo>
                    <a:pt x="1982" y="188"/>
                  </a:lnTo>
                  <a:lnTo>
                    <a:pt x="1992" y="188"/>
                  </a:lnTo>
                  <a:lnTo>
                    <a:pt x="1994" y="190"/>
                  </a:lnTo>
                  <a:lnTo>
                    <a:pt x="1996" y="190"/>
                  </a:lnTo>
                  <a:lnTo>
                    <a:pt x="2002" y="192"/>
                  </a:lnTo>
                  <a:lnTo>
                    <a:pt x="2006" y="194"/>
                  </a:lnTo>
                  <a:lnTo>
                    <a:pt x="2010" y="196"/>
                  </a:lnTo>
                  <a:lnTo>
                    <a:pt x="2014" y="196"/>
                  </a:lnTo>
                  <a:lnTo>
                    <a:pt x="2018" y="196"/>
                  </a:lnTo>
                  <a:lnTo>
                    <a:pt x="2020" y="198"/>
                  </a:lnTo>
                  <a:lnTo>
                    <a:pt x="2024" y="198"/>
                  </a:lnTo>
                  <a:lnTo>
                    <a:pt x="2026" y="198"/>
                  </a:lnTo>
                  <a:lnTo>
                    <a:pt x="2028" y="200"/>
                  </a:lnTo>
                  <a:lnTo>
                    <a:pt x="2030" y="200"/>
                  </a:lnTo>
                  <a:lnTo>
                    <a:pt x="2034" y="202"/>
                  </a:lnTo>
                  <a:lnTo>
                    <a:pt x="2036" y="202"/>
                  </a:lnTo>
                  <a:lnTo>
                    <a:pt x="2040" y="204"/>
                  </a:lnTo>
                  <a:lnTo>
                    <a:pt x="2042" y="204"/>
                  </a:lnTo>
                  <a:lnTo>
                    <a:pt x="2044" y="206"/>
                  </a:lnTo>
                  <a:lnTo>
                    <a:pt x="2046" y="206"/>
                  </a:lnTo>
                  <a:lnTo>
                    <a:pt x="2048" y="206"/>
                  </a:lnTo>
                  <a:lnTo>
                    <a:pt x="2048" y="208"/>
                  </a:lnTo>
                  <a:lnTo>
                    <a:pt x="2052" y="208"/>
                  </a:lnTo>
                  <a:lnTo>
                    <a:pt x="2054" y="210"/>
                  </a:lnTo>
                  <a:lnTo>
                    <a:pt x="2058" y="212"/>
                  </a:lnTo>
                  <a:lnTo>
                    <a:pt x="2060" y="212"/>
                  </a:lnTo>
                  <a:lnTo>
                    <a:pt x="2064" y="212"/>
                  </a:lnTo>
                  <a:lnTo>
                    <a:pt x="2066" y="210"/>
                  </a:lnTo>
                  <a:lnTo>
                    <a:pt x="2064" y="208"/>
                  </a:lnTo>
                  <a:lnTo>
                    <a:pt x="2062" y="206"/>
                  </a:lnTo>
                  <a:lnTo>
                    <a:pt x="2060" y="204"/>
                  </a:lnTo>
                  <a:lnTo>
                    <a:pt x="2058" y="202"/>
                  </a:lnTo>
                  <a:lnTo>
                    <a:pt x="2056" y="202"/>
                  </a:lnTo>
                  <a:lnTo>
                    <a:pt x="2056" y="200"/>
                  </a:lnTo>
                  <a:lnTo>
                    <a:pt x="2058" y="200"/>
                  </a:lnTo>
                  <a:lnTo>
                    <a:pt x="2060" y="198"/>
                  </a:lnTo>
                  <a:lnTo>
                    <a:pt x="2060" y="196"/>
                  </a:lnTo>
                  <a:lnTo>
                    <a:pt x="2056" y="196"/>
                  </a:lnTo>
                  <a:lnTo>
                    <a:pt x="2054" y="194"/>
                  </a:lnTo>
                  <a:lnTo>
                    <a:pt x="2052" y="194"/>
                  </a:lnTo>
                  <a:lnTo>
                    <a:pt x="2050" y="194"/>
                  </a:lnTo>
                  <a:lnTo>
                    <a:pt x="2050" y="192"/>
                  </a:lnTo>
                  <a:lnTo>
                    <a:pt x="2052" y="192"/>
                  </a:lnTo>
                  <a:lnTo>
                    <a:pt x="2050" y="192"/>
                  </a:lnTo>
                  <a:lnTo>
                    <a:pt x="2048" y="190"/>
                  </a:lnTo>
                  <a:lnTo>
                    <a:pt x="2046" y="188"/>
                  </a:lnTo>
                  <a:lnTo>
                    <a:pt x="2044" y="188"/>
                  </a:lnTo>
                  <a:lnTo>
                    <a:pt x="2042" y="186"/>
                  </a:lnTo>
                  <a:lnTo>
                    <a:pt x="2040" y="186"/>
                  </a:lnTo>
                  <a:lnTo>
                    <a:pt x="2042" y="186"/>
                  </a:lnTo>
                  <a:lnTo>
                    <a:pt x="2044" y="186"/>
                  </a:lnTo>
                  <a:lnTo>
                    <a:pt x="2048" y="188"/>
                  </a:lnTo>
                  <a:lnTo>
                    <a:pt x="2052" y="188"/>
                  </a:lnTo>
                  <a:lnTo>
                    <a:pt x="2052" y="184"/>
                  </a:lnTo>
                  <a:lnTo>
                    <a:pt x="2054" y="184"/>
                  </a:lnTo>
                  <a:lnTo>
                    <a:pt x="2064" y="184"/>
                  </a:lnTo>
                  <a:lnTo>
                    <a:pt x="2066" y="184"/>
                  </a:lnTo>
                  <a:lnTo>
                    <a:pt x="2066" y="182"/>
                  </a:lnTo>
                  <a:lnTo>
                    <a:pt x="2064" y="180"/>
                  </a:lnTo>
                  <a:close/>
                  <a:moveTo>
                    <a:pt x="630" y="154"/>
                  </a:moveTo>
                  <a:lnTo>
                    <a:pt x="628" y="154"/>
                  </a:lnTo>
                  <a:lnTo>
                    <a:pt x="626" y="156"/>
                  </a:lnTo>
                  <a:lnTo>
                    <a:pt x="624" y="156"/>
                  </a:lnTo>
                  <a:lnTo>
                    <a:pt x="618" y="156"/>
                  </a:lnTo>
                  <a:lnTo>
                    <a:pt x="614" y="154"/>
                  </a:lnTo>
                  <a:lnTo>
                    <a:pt x="612" y="152"/>
                  </a:lnTo>
                  <a:lnTo>
                    <a:pt x="612" y="150"/>
                  </a:lnTo>
                  <a:lnTo>
                    <a:pt x="610" y="148"/>
                  </a:lnTo>
                  <a:lnTo>
                    <a:pt x="612" y="148"/>
                  </a:lnTo>
                  <a:lnTo>
                    <a:pt x="616" y="150"/>
                  </a:lnTo>
                  <a:lnTo>
                    <a:pt x="618" y="152"/>
                  </a:lnTo>
                  <a:lnTo>
                    <a:pt x="620" y="152"/>
                  </a:lnTo>
                  <a:lnTo>
                    <a:pt x="620" y="154"/>
                  </a:lnTo>
                  <a:lnTo>
                    <a:pt x="622" y="154"/>
                  </a:lnTo>
                  <a:lnTo>
                    <a:pt x="626" y="154"/>
                  </a:lnTo>
                  <a:lnTo>
                    <a:pt x="628" y="154"/>
                  </a:lnTo>
                  <a:lnTo>
                    <a:pt x="630" y="152"/>
                  </a:lnTo>
                  <a:lnTo>
                    <a:pt x="630" y="154"/>
                  </a:lnTo>
                  <a:close/>
                  <a:moveTo>
                    <a:pt x="984" y="64"/>
                  </a:moveTo>
                  <a:lnTo>
                    <a:pt x="984" y="64"/>
                  </a:lnTo>
                  <a:lnTo>
                    <a:pt x="982" y="64"/>
                  </a:lnTo>
                  <a:lnTo>
                    <a:pt x="984" y="64"/>
                  </a:lnTo>
                  <a:lnTo>
                    <a:pt x="986" y="64"/>
                  </a:lnTo>
                  <a:lnTo>
                    <a:pt x="984" y="64"/>
                  </a:lnTo>
                  <a:close/>
                  <a:moveTo>
                    <a:pt x="1186" y="400"/>
                  </a:moveTo>
                  <a:lnTo>
                    <a:pt x="1186" y="402"/>
                  </a:lnTo>
                  <a:lnTo>
                    <a:pt x="1188" y="400"/>
                  </a:lnTo>
                  <a:lnTo>
                    <a:pt x="1192" y="400"/>
                  </a:lnTo>
                  <a:lnTo>
                    <a:pt x="1192" y="402"/>
                  </a:lnTo>
                  <a:lnTo>
                    <a:pt x="1186" y="406"/>
                  </a:lnTo>
                  <a:lnTo>
                    <a:pt x="1186" y="410"/>
                  </a:lnTo>
                  <a:lnTo>
                    <a:pt x="1184" y="410"/>
                  </a:lnTo>
                  <a:lnTo>
                    <a:pt x="1184" y="412"/>
                  </a:lnTo>
                  <a:lnTo>
                    <a:pt x="1182" y="414"/>
                  </a:lnTo>
                  <a:lnTo>
                    <a:pt x="1180" y="414"/>
                  </a:lnTo>
                  <a:lnTo>
                    <a:pt x="1180" y="416"/>
                  </a:lnTo>
                  <a:lnTo>
                    <a:pt x="1178" y="416"/>
                  </a:lnTo>
                  <a:lnTo>
                    <a:pt x="1176" y="416"/>
                  </a:lnTo>
                  <a:lnTo>
                    <a:pt x="1176" y="418"/>
                  </a:lnTo>
                  <a:lnTo>
                    <a:pt x="1174" y="418"/>
                  </a:lnTo>
                  <a:lnTo>
                    <a:pt x="1174" y="422"/>
                  </a:lnTo>
                  <a:lnTo>
                    <a:pt x="1172" y="422"/>
                  </a:lnTo>
                  <a:lnTo>
                    <a:pt x="1168" y="422"/>
                  </a:lnTo>
                  <a:lnTo>
                    <a:pt x="1164" y="422"/>
                  </a:lnTo>
                  <a:lnTo>
                    <a:pt x="1162" y="422"/>
                  </a:lnTo>
                  <a:lnTo>
                    <a:pt x="1162" y="424"/>
                  </a:lnTo>
                  <a:lnTo>
                    <a:pt x="1164" y="424"/>
                  </a:lnTo>
                  <a:lnTo>
                    <a:pt x="1164" y="426"/>
                  </a:lnTo>
                  <a:lnTo>
                    <a:pt x="1166" y="426"/>
                  </a:lnTo>
                  <a:lnTo>
                    <a:pt x="1168" y="426"/>
                  </a:lnTo>
                  <a:lnTo>
                    <a:pt x="1168" y="428"/>
                  </a:lnTo>
                  <a:lnTo>
                    <a:pt x="1168" y="430"/>
                  </a:lnTo>
                  <a:lnTo>
                    <a:pt x="1166" y="432"/>
                  </a:lnTo>
                  <a:lnTo>
                    <a:pt x="1164" y="432"/>
                  </a:lnTo>
                  <a:lnTo>
                    <a:pt x="1164" y="434"/>
                  </a:lnTo>
                  <a:lnTo>
                    <a:pt x="1162" y="434"/>
                  </a:lnTo>
                  <a:lnTo>
                    <a:pt x="1160" y="434"/>
                  </a:lnTo>
                  <a:lnTo>
                    <a:pt x="1158" y="434"/>
                  </a:lnTo>
                  <a:lnTo>
                    <a:pt x="1156" y="436"/>
                  </a:lnTo>
                  <a:lnTo>
                    <a:pt x="1156" y="438"/>
                  </a:lnTo>
                  <a:lnTo>
                    <a:pt x="1154" y="438"/>
                  </a:lnTo>
                  <a:lnTo>
                    <a:pt x="1152" y="438"/>
                  </a:lnTo>
                  <a:lnTo>
                    <a:pt x="1148" y="440"/>
                  </a:lnTo>
                  <a:lnTo>
                    <a:pt x="1146" y="440"/>
                  </a:lnTo>
                  <a:lnTo>
                    <a:pt x="1144" y="438"/>
                  </a:lnTo>
                  <a:lnTo>
                    <a:pt x="1142" y="438"/>
                  </a:lnTo>
                  <a:lnTo>
                    <a:pt x="1140" y="436"/>
                  </a:lnTo>
                  <a:lnTo>
                    <a:pt x="1138" y="436"/>
                  </a:lnTo>
                  <a:lnTo>
                    <a:pt x="1134" y="436"/>
                  </a:lnTo>
                  <a:lnTo>
                    <a:pt x="1134" y="434"/>
                  </a:lnTo>
                  <a:lnTo>
                    <a:pt x="1136" y="434"/>
                  </a:lnTo>
                  <a:lnTo>
                    <a:pt x="1138" y="434"/>
                  </a:lnTo>
                  <a:lnTo>
                    <a:pt x="1146" y="434"/>
                  </a:lnTo>
                  <a:lnTo>
                    <a:pt x="1146" y="432"/>
                  </a:lnTo>
                  <a:lnTo>
                    <a:pt x="1148" y="432"/>
                  </a:lnTo>
                  <a:lnTo>
                    <a:pt x="1150" y="430"/>
                  </a:lnTo>
                  <a:lnTo>
                    <a:pt x="1152" y="430"/>
                  </a:lnTo>
                  <a:lnTo>
                    <a:pt x="1156" y="428"/>
                  </a:lnTo>
                  <a:lnTo>
                    <a:pt x="1156" y="426"/>
                  </a:lnTo>
                  <a:lnTo>
                    <a:pt x="1158" y="424"/>
                  </a:lnTo>
                  <a:lnTo>
                    <a:pt x="1158" y="420"/>
                  </a:lnTo>
                  <a:lnTo>
                    <a:pt x="1160" y="418"/>
                  </a:lnTo>
                  <a:lnTo>
                    <a:pt x="1162" y="418"/>
                  </a:lnTo>
                  <a:lnTo>
                    <a:pt x="1164" y="418"/>
                  </a:lnTo>
                  <a:lnTo>
                    <a:pt x="1164" y="416"/>
                  </a:lnTo>
                  <a:lnTo>
                    <a:pt x="1164" y="412"/>
                  </a:lnTo>
                  <a:lnTo>
                    <a:pt x="1162" y="410"/>
                  </a:lnTo>
                  <a:lnTo>
                    <a:pt x="1162" y="408"/>
                  </a:lnTo>
                  <a:lnTo>
                    <a:pt x="1164" y="406"/>
                  </a:lnTo>
                  <a:lnTo>
                    <a:pt x="1166" y="406"/>
                  </a:lnTo>
                  <a:lnTo>
                    <a:pt x="1168" y="404"/>
                  </a:lnTo>
                  <a:lnTo>
                    <a:pt x="1168" y="402"/>
                  </a:lnTo>
                  <a:lnTo>
                    <a:pt x="1170" y="402"/>
                  </a:lnTo>
                  <a:lnTo>
                    <a:pt x="1170" y="400"/>
                  </a:lnTo>
                  <a:lnTo>
                    <a:pt x="1170" y="398"/>
                  </a:lnTo>
                  <a:lnTo>
                    <a:pt x="1172" y="396"/>
                  </a:lnTo>
                  <a:lnTo>
                    <a:pt x="1174" y="394"/>
                  </a:lnTo>
                  <a:lnTo>
                    <a:pt x="1174" y="392"/>
                  </a:lnTo>
                  <a:lnTo>
                    <a:pt x="1176" y="392"/>
                  </a:lnTo>
                  <a:lnTo>
                    <a:pt x="1176" y="390"/>
                  </a:lnTo>
                  <a:lnTo>
                    <a:pt x="1174" y="390"/>
                  </a:lnTo>
                  <a:lnTo>
                    <a:pt x="1174" y="388"/>
                  </a:lnTo>
                  <a:lnTo>
                    <a:pt x="1172" y="386"/>
                  </a:lnTo>
                  <a:lnTo>
                    <a:pt x="1172" y="382"/>
                  </a:lnTo>
                  <a:lnTo>
                    <a:pt x="1172" y="380"/>
                  </a:lnTo>
                  <a:lnTo>
                    <a:pt x="1172" y="372"/>
                  </a:lnTo>
                  <a:lnTo>
                    <a:pt x="1170" y="370"/>
                  </a:lnTo>
                  <a:lnTo>
                    <a:pt x="1170" y="368"/>
                  </a:lnTo>
                  <a:lnTo>
                    <a:pt x="1170" y="366"/>
                  </a:lnTo>
                  <a:lnTo>
                    <a:pt x="1170" y="362"/>
                  </a:lnTo>
                  <a:lnTo>
                    <a:pt x="1172" y="360"/>
                  </a:lnTo>
                  <a:lnTo>
                    <a:pt x="1176" y="360"/>
                  </a:lnTo>
                  <a:lnTo>
                    <a:pt x="1178" y="362"/>
                  </a:lnTo>
                  <a:lnTo>
                    <a:pt x="1178" y="366"/>
                  </a:lnTo>
                  <a:lnTo>
                    <a:pt x="1180" y="368"/>
                  </a:lnTo>
                  <a:lnTo>
                    <a:pt x="1180" y="370"/>
                  </a:lnTo>
                  <a:lnTo>
                    <a:pt x="1182" y="372"/>
                  </a:lnTo>
                  <a:lnTo>
                    <a:pt x="1182" y="374"/>
                  </a:lnTo>
                  <a:lnTo>
                    <a:pt x="1182" y="376"/>
                  </a:lnTo>
                  <a:lnTo>
                    <a:pt x="1184" y="378"/>
                  </a:lnTo>
                  <a:lnTo>
                    <a:pt x="1186" y="382"/>
                  </a:lnTo>
                  <a:lnTo>
                    <a:pt x="1186" y="384"/>
                  </a:lnTo>
                  <a:lnTo>
                    <a:pt x="1188" y="386"/>
                  </a:lnTo>
                  <a:lnTo>
                    <a:pt x="1190" y="388"/>
                  </a:lnTo>
                  <a:lnTo>
                    <a:pt x="1190" y="390"/>
                  </a:lnTo>
                  <a:lnTo>
                    <a:pt x="1192" y="390"/>
                  </a:lnTo>
                  <a:lnTo>
                    <a:pt x="1190" y="392"/>
                  </a:lnTo>
                  <a:lnTo>
                    <a:pt x="1190" y="394"/>
                  </a:lnTo>
                  <a:lnTo>
                    <a:pt x="1190" y="396"/>
                  </a:lnTo>
                  <a:lnTo>
                    <a:pt x="1188" y="396"/>
                  </a:lnTo>
                  <a:lnTo>
                    <a:pt x="1186" y="396"/>
                  </a:lnTo>
                  <a:lnTo>
                    <a:pt x="1186" y="398"/>
                  </a:lnTo>
                  <a:lnTo>
                    <a:pt x="1184" y="400"/>
                  </a:lnTo>
                  <a:lnTo>
                    <a:pt x="1186" y="400"/>
                  </a:lnTo>
                  <a:close/>
                </a:path>
              </a:pathLst>
            </a:custGeom>
            <a:solidFill>
              <a:schemeClr val="accent1"/>
            </a:solidFill>
            <a:ln w="3175">
              <a:solidFill>
                <a:schemeClr val="bg1"/>
              </a:solidFill>
              <a:round/>
              <a:headEnd/>
              <a:tailEnd/>
            </a:ln>
          </p:spPr>
          <p:txBody>
            <a:bodyPr/>
            <a:lstStyle/>
            <a:p>
              <a:endParaRPr lang="en-US" dirty="0"/>
            </a:p>
          </p:txBody>
        </p:sp>
        <p:sp>
          <p:nvSpPr>
            <p:cNvPr id="798" name="Freeform 119"/>
            <p:cNvSpPr>
              <a:spLocks noChangeAspect="1"/>
            </p:cNvSpPr>
            <p:nvPr/>
          </p:nvSpPr>
          <p:spPr bwMode="auto">
            <a:xfrm>
              <a:off x="2991" y="1591"/>
              <a:ext cx="34" cy="58"/>
            </a:xfrm>
            <a:custGeom>
              <a:avLst/>
              <a:gdLst/>
              <a:ahLst/>
              <a:cxnLst>
                <a:cxn ang="0">
                  <a:pos x="24" y="48"/>
                </a:cxn>
                <a:cxn ang="0">
                  <a:pos x="26" y="48"/>
                </a:cxn>
                <a:cxn ang="0">
                  <a:pos x="28" y="46"/>
                </a:cxn>
                <a:cxn ang="0">
                  <a:pos x="28" y="44"/>
                </a:cxn>
                <a:cxn ang="0">
                  <a:pos x="28" y="42"/>
                </a:cxn>
                <a:cxn ang="0">
                  <a:pos x="34" y="40"/>
                </a:cxn>
                <a:cxn ang="0">
                  <a:pos x="34" y="34"/>
                </a:cxn>
                <a:cxn ang="0">
                  <a:pos x="30" y="34"/>
                </a:cxn>
                <a:cxn ang="0">
                  <a:pos x="26" y="36"/>
                </a:cxn>
                <a:cxn ang="0">
                  <a:pos x="26" y="32"/>
                </a:cxn>
                <a:cxn ang="0">
                  <a:pos x="26" y="30"/>
                </a:cxn>
                <a:cxn ang="0">
                  <a:pos x="24" y="28"/>
                </a:cxn>
                <a:cxn ang="0">
                  <a:pos x="24" y="24"/>
                </a:cxn>
                <a:cxn ang="0">
                  <a:pos x="24" y="20"/>
                </a:cxn>
                <a:cxn ang="0">
                  <a:pos x="22" y="18"/>
                </a:cxn>
                <a:cxn ang="0">
                  <a:pos x="24" y="14"/>
                </a:cxn>
                <a:cxn ang="0">
                  <a:pos x="24" y="12"/>
                </a:cxn>
                <a:cxn ang="0">
                  <a:pos x="24" y="10"/>
                </a:cxn>
                <a:cxn ang="0">
                  <a:pos x="22" y="6"/>
                </a:cxn>
                <a:cxn ang="0">
                  <a:pos x="20" y="6"/>
                </a:cxn>
                <a:cxn ang="0">
                  <a:pos x="18" y="4"/>
                </a:cxn>
                <a:cxn ang="0">
                  <a:pos x="16" y="2"/>
                </a:cxn>
                <a:cxn ang="0">
                  <a:pos x="14" y="2"/>
                </a:cxn>
                <a:cxn ang="0">
                  <a:pos x="10" y="0"/>
                </a:cxn>
                <a:cxn ang="0">
                  <a:pos x="8" y="0"/>
                </a:cxn>
                <a:cxn ang="0">
                  <a:pos x="8" y="4"/>
                </a:cxn>
                <a:cxn ang="0">
                  <a:pos x="6" y="6"/>
                </a:cxn>
                <a:cxn ang="0">
                  <a:pos x="4" y="6"/>
                </a:cxn>
                <a:cxn ang="0">
                  <a:pos x="0" y="6"/>
                </a:cxn>
                <a:cxn ang="0">
                  <a:pos x="2" y="8"/>
                </a:cxn>
                <a:cxn ang="0">
                  <a:pos x="4" y="8"/>
                </a:cxn>
                <a:cxn ang="0">
                  <a:pos x="6" y="8"/>
                </a:cxn>
                <a:cxn ang="0">
                  <a:pos x="6" y="12"/>
                </a:cxn>
                <a:cxn ang="0">
                  <a:pos x="4" y="14"/>
                </a:cxn>
                <a:cxn ang="0">
                  <a:pos x="4" y="16"/>
                </a:cxn>
                <a:cxn ang="0">
                  <a:pos x="8" y="16"/>
                </a:cxn>
                <a:cxn ang="0">
                  <a:pos x="10" y="16"/>
                </a:cxn>
                <a:cxn ang="0">
                  <a:pos x="10" y="18"/>
                </a:cxn>
                <a:cxn ang="0">
                  <a:pos x="10" y="26"/>
                </a:cxn>
                <a:cxn ang="0">
                  <a:pos x="8" y="36"/>
                </a:cxn>
                <a:cxn ang="0">
                  <a:pos x="6" y="44"/>
                </a:cxn>
                <a:cxn ang="0">
                  <a:pos x="8" y="48"/>
                </a:cxn>
                <a:cxn ang="0">
                  <a:pos x="14" y="50"/>
                </a:cxn>
                <a:cxn ang="0">
                  <a:pos x="14" y="54"/>
                </a:cxn>
                <a:cxn ang="0">
                  <a:pos x="14" y="58"/>
                </a:cxn>
                <a:cxn ang="0">
                  <a:pos x="18" y="58"/>
                </a:cxn>
                <a:cxn ang="0">
                  <a:pos x="22" y="58"/>
                </a:cxn>
                <a:cxn ang="0">
                  <a:pos x="22" y="56"/>
                </a:cxn>
                <a:cxn ang="0">
                  <a:pos x="22" y="52"/>
                </a:cxn>
              </a:cxnLst>
              <a:rect l="0" t="0" r="r" b="b"/>
              <a:pathLst>
                <a:path w="34" h="58">
                  <a:moveTo>
                    <a:pt x="22" y="50"/>
                  </a:moveTo>
                  <a:lnTo>
                    <a:pt x="22" y="50"/>
                  </a:lnTo>
                  <a:lnTo>
                    <a:pt x="22" y="48"/>
                  </a:lnTo>
                  <a:lnTo>
                    <a:pt x="24" y="48"/>
                  </a:lnTo>
                  <a:lnTo>
                    <a:pt x="26" y="48"/>
                  </a:lnTo>
                  <a:lnTo>
                    <a:pt x="28" y="48"/>
                  </a:lnTo>
                  <a:lnTo>
                    <a:pt x="28" y="46"/>
                  </a:lnTo>
                  <a:lnTo>
                    <a:pt x="28" y="44"/>
                  </a:lnTo>
                  <a:lnTo>
                    <a:pt x="28" y="42"/>
                  </a:lnTo>
                  <a:lnTo>
                    <a:pt x="30" y="42"/>
                  </a:lnTo>
                  <a:lnTo>
                    <a:pt x="32" y="42"/>
                  </a:lnTo>
                  <a:lnTo>
                    <a:pt x="34" y="40"/>
                  </a:lnTo>
                  <a:lnTo>
                    <a:pt x="34" y="38"/>
                  </a:lnTo>
                  <a:lnTo>
                    <a:pt x="34" y="36"/>
                  </a:lnTo>
                  <a:lnTo>
                    <a:pt x="34" y="34"/>
                  </a:lnTo>
                  <a:lnTo>
                    <a:pt x="34" y="32"/>
                  </a:lnTo>
                  <a:lnTo>
                    <a:pt x="32" y="34"/>
                  </a:lnTo>
                  <a:lnTo>
                    <a:pt x="30" y="34"/>
                  </a:lnTo>
                  <a:lnTo>
                    <a:pt x="28" y="34"/>
                  </a:lnTo>
                  <a:lnTo>
                    <a:pt x="26" y="36"/>
                  </a:lnTo>
                  <a:lnTo>
                    <a:pt x="26" y="34"/>
                  </a:lnTo>
                  <a:lnTo>
                    <a:pt x="26" y="32"/>
                  </a:lnTo>
                  <a:lnTo>
                    <a:pt x="26" y="30"/>
                  </a:lnTo>
                  <a:lnTo>
                    <a:pt x="24" y="28"/>
                  </a:lnTo>
                  <a:lnTo>
                    <a:pt x="24" y="26"/>
                  </a:lnTo>
                  <a:lnTo>
                    <a:pt x="24" y="24"/>
                  </a:lnTo>
                  <a:lnTo>
                    <a:pt x="24" y="22"/>
                  </a:lnTo>
                  <a:lnTo>
                    <a:pt x="24" y="20"/>
                  </a:lnTo>
                  <a:lnTo>
                    <a:pt x="22" y="20"/>
                  </a:lnTo>
                  <a:lnTo>
                    <a:pt x="22" y="18"/>
                  </a:lnTo>
                  <a:lnTo>
                    <a:pt x="24" y="16"/>
                  </a:lnTo>
                  <a:lnTo>
                    <a:pt x="24" y="14"/>
                  </a:lnTo>
                  <a:lnTo>
                    <a:pt x="24" y="12"/>
                  </a:lnTo>
                  <a:lnTo>
                    <a:pt x="24" y="10"/>
                  </a:lnTo>
                  <a:lnTo>
                    <a:pt x="22" y="8"/>
                  </a:lnTo>
                  <a:lnTo>
                    <a:pt x="22" y="6"/>
                  </a:lnTo>
                  <a:lnTo>
                    <a:pt x="20" y="6"/>
                  </a:lnTo>
                  <a:lnTo>
                    <a:pt x="18" y="6"/>
                  </a:lnTo>
                  <a:lnTo>
                    <a:pt x="18" y="4"/>
                  </a:lnTo>
                  <a:lnTo>
                    <a:pt x="16" y="4"/>
                  </a:lnTo>
                  <a:lnTo>
                    <a:pt x="16" y="2"/>
                  </a:lnTo>
                  <a:lnTo>
                    <a:pt x="16" y="0"/>
                  </a:lnTo>
                  <a:lnTo>
                    <a:pt x="16" y="2"/>
                  </a:lnTo>
                  <a:lnTo>
                    <a:pt x="14" y="2"/>
                  </a:lnTo>
                  <a:lnTo>
                    <a:pt x="14" y="4"/>
                  </a:lnTo>
                  <a:lnTo>
                    <a:pt x="12" y="2"/>
                  </a:lnTo>
                  <a:lnTo>
                    <a:pt x="10" y="0"/>
                  </a:lnTo>
                  <a:lnTo>
                    <a:pt x="8" y="0"/>
                  </a:lnTo>
                  <a:lnTo>
                    <a:pt x="8" y="2"/>
                  </a:lnTo>
                  <a:lnTo>
                    <a:pt x="8" y="4"/>
                  </a:lnTo>
                  <a:lnTo>
                    <a:pt x="6" y="6"/>
                  </a:lnTo>
                  <a:lnTo>
                    <a:pt x="4" y="6"/>
                  </a:lnTo>
                  <a:lnTo>
                    <a:pt x="2" y="6"/>
                  </a:lnTo>
                  <a:lnTo>
                    <a:pt x="0" y="6"/>
                  </a:lnTo>
                  <a:lnTo>
                    <a:pt x="0" y="8"/>
                  </a:lnTo>
                  <a:lnTo>
                    <a:pt x="2" y="8"/>
                  </a:lnTo>
                  <a:lnTo>
                    <a:pt x="4" y="8"/>
                  </a:lnTo>
                  <a:lnTo>
                    <a:pt x="6" y="8"/>
                  </a:lnTo>
                  <a:lnTo>
                    <a:pt x="6" y="10"/>
                  </a:lnTo>
                  <a:lnTo>
                    <a:pt x="6" y="12"/>
                  </a:lnTo>
                  <a:lnTo>
                    <a:pt x="4" y="12"/>
                  </a:lnTo>
                  <a:lnTo>
                    <a:pt x="4" y="14"/>
                  </a:lnTo>
                  <a:lnTo>
                    <a:pt x="4" y="16"/>
                  </a:lnTo>
                  <a:lnTo>
                    <a:pt x="6" y="16"/>
                  </a:lnTo>
                  <a:lnTo>
                    <a:pt x="8" y="16"/>
                  </a:lnTo>
                  <a:lnTo>
                    <a:pt x="10" y="16"/>
                  </a:lnTo>
                  <a:lnTo>
                    <a:pt x="10" y="18"/>
                  </a:lnTo>
                  <a:lnTo>
                    <a:pt x="10" y="20"/>
                  </a:lnTo>
                  <a:lnTo>
                    <a:pt x="10" y="22"/>
                  </a:lnTo>
                  <a:lnTo>
                    <a:pt x="10" y="26"/>
                  </a:lnTo>
                  <a:lnTo>
                    <a:pt x="8" y="30"/>
                  </a:lnTo>
                  <a:lnTo>
                    <a:pt x="8" y="32"/>
                  </a:lnTo>
                  <a:lnTo>
                    <a:pt x="8" y="34"/>
                  </a:lnTo>
                  <a:lnTo>
                    <a:pt x="8" y="36"/>
                  </a:lnTo>
                  <a:lnTo>
                    <a:pt x="8" y="38"/>
                  </a:lnTo>
                  <a:lnTo>
                    <a:pt x="6" y="42"/>
                  </a:lnTo>
                  <a:lnTo>
                    <a:pt x="6" y="44"/>
                  </a:lnTo>
                  <a:lnTo>
                    <a:pt x="6" y="46"/>
                  </a:lnTo>
                  <a:lnTo>
                    <a:pt x="8" y="48"/>
                  </a:lnTo>
                  <a:lnTo>
                    <a:pt x="10" y="48"/>
                  </a:lnTo>
                  <a:lnTo>
                    <a:pt x="12" y="50"/>
                  </a:lnTo>
                  <a:lnTo>
                    <a:pt x="14" y="50"/>
                  </a:lnTo>
                  <a:lnTo>
                    <a:pt x="14" y="52"/>
                  </a:lnTo>
                  <a:lnTo>
                    <a:pt x="14" y="54"/>
                  </a:lnTo>
                  <a:lnTo>
                    <a:pt x="14" y="56"/>
                  </a:lnTo>
                  <a:lnTo>
                    <a:pt x="14" y="58"/>
                  </a:lnTo>
                  <a:lnTo>
                    <a:pt x="16" y="58"/>
                  </a:lnTo>
                  <a:lnTo>
                    <a:pt x="18" y="58"/>
                  </a:lnTo>
                  <a:lnTo>
                    <a:pt x="20" y="58"/>
                  </a:lnTo>
                  <a:lnTo>
                    <a:pt x="22" y="58"/>
                  </a:lnTo>
                  <a:lnTo>
                    <a:pt x="22" y="56"/>
                  </a:lnTo>
                  <a:lnTo>
                    <a:pt x="22" y="54"/>
                  </a:lnTo>
                  <a:lnTo>
                    <a:pt x="22" y="52"/>
                  </a:lnTo>
                  <a:lnTo>
                    <a:pt x="22" y="50"/>
                  </a:lnTo>
                  <a:close/>
                </a:path>
              </a:pathLst>
            </a:custGeom>
            <a:grpFill/>
            <a:ln w="3175">
              <a:solidFill>
                <a:schemeClr val="bg1"/>
              </a:solidFill>
              <a:round/>
              <a:headEnd/>
              <a:tailEnd/>
            </a:ln>
          </p:spPr>
          <p:txBody>
            <a:bodyPr/>
            <a:lstStyle/>
            <a:p>
              <a:endParaRPr lang="en-US" dirty="0"/>
            </a:p>
          </p:txBody>
        </p:sp>
        <p:sp>
          <p:nvSpPr>
            <p:cNvPr id="799" name="Freeform 120"/>
            <p:cNvSpPr>
              <a:spLocks noChangeAspect="1"/>
            </p:cNvSpPr>
            <p:nvPr/>
          </p:nvSpPr>
          <p:spPr bwMode="auto">
            <a:xfrm>
              <a:off x="3041" y="1563"/>
              <a:ext cx="96" cy="54"/>
            </a:xfrm>
            <a:custGeom>
              <a:avLst/>
              <a:gdLst/>
              <a:ahLst/>
              <a:cxnLst>
                <a:cxn ang="0">
                  <a:pos x="82" y="30"/>
                </a:cxn>
                <a:cxn ang="0">
                  <a:pos x="84" y="28"/>
                </a:cxn>
                <a:cxn ang="0">
                  <a:pos x="84" y="18"/>
                </a:cxn>
                <a:cxn ang="0">
                  <a:pos x="92" y="14"/>
                </a:cxn>
                <a:cxn ang="0">
                  <a:pos x="96" y="14"/>
                </a:cxn>
                <a:cxn ang="0">
                  <a:pos x="90" y="8"/>
                </a:cxn>
                <a:cxn ang="0">
                  <a:pos x="84" y="4"/>
                </a:cxn>
                <a:cxn ang="0">
                  <a:pos x="78" y="2"/>
                </a:cxn>
                <a:cxn ang="0">
                  <a:pos x="68" y="0"/>
                </a:cxn>
                <a:cxn ang="0">
                  <a:pos x="66" y="2"/>
                </a:cxn>
                <a:cxn ang="0">
                  <a:pos x="62" y="2"/>
                </a:cxn>
                <a:cxn ang="0">
                  <a:pos x="60" y="4"/>
                </a:cxn>
                <a:cxn ang="0">
                  <a:pos x="54" y="8"/>
                </a:cxn>
                <a:cxn ang="0">
                  <a:pos x="44" y="8"/>
                </a:cxn>
                <a:cxn ang="0">
                  <a:pos x="38" y="8"/>
                </a:cxn>
                <a:cxn ang="0">
                  <a:pos x="36" y="6"/>
                </a:cxn>
                <a:cxn ang="0">
                  <a:pos x="34" y="8"/>
                </a:cxn>
                <a:cxn ang="0">
                  <a:pos x="26" y="8"/>
                </a:cxn>
                <a:cxn ang="0">
                  <a:pos x="20" y="6"/>
                </a:cxn>
                <a:cxn ang="0">
                  <a:pos x="16" y="6"/>
                </a:cxn>
                <a:cxn ang="0">
                  <a:pos x="14" y="6"/>
                </a:cxn>
                <a:cxn ang="0">
                  <a:pos x="10" y="6"/>
                </a:cxn>
                <a:cxn ang="0">
                  <a:pos x="12" y="0"/>
                </a:cxn>
                <a:cxn ang="0">
                  <a:pos x="6" y="0"/>
                </a:cxn>
                <a:cxn ang="0">
                  <a:pos x="4" y="2"/>
                </a:cxn>
                <a:cxn ang="0">
                  <a:pos x="0" y="4"/>
                </a:cxn>
                <a:cxn ang="0">
                  <a:pos x="2" y="10"/>
                </a:cxn>
                <a:cxn ang="0">
                  <a:pos x="6" y="12"/>
                </a:cxn>
                <a:cxn ang="0">
                  <a:pos x="8" y="16"/>
                </a:cxn>
                <a:cxn ang="0">
                  <a:pos x="10" y="18"/>
                </a:cxn>
                <a:cxn ang="0">
                  <a:pos x="8" y="24"/>
                </a:cxn>
                <a:cxn ang="0">
                  <a:pos x="4" y="24"/>
                </a:cxn>
                <a:cxn ang="0">
                  <a:pos x="4" y="28"/>
                </a:cxn>
                <a:cxn ang="0">
                  <a:pos x="2" y="34"/>
                </a:cxn>
                <a:cxn ang="0">
                  <a:pos x="4" y="36"/>
                </a:cxn>
                <a:cxn ang="0">
                  <a:pos x="6" y="38"/>
                </a:cxn>
                <a:cxn ang="0">
                  <a:pos x="8" y="42"/>
                </a:cxn>
                <a:cxn ang="0">
                  <a:pos x="12" y="44"/>
                </a:cxn>
                <a:cxn ang="0">
                  <a:pos x="12" y="52"/>
                </a:cxn>
                <a:cxn ang="0">
                  <a:pos x="20" y="52"/>
                </a:cxn>
                <a:cxn ang="0">
                  <a:pos x="26" y="52"/>
                </a:cxn>
                <a:cxn ang="0">
                  <a:pos x="28" y="50"/>
                </a:cxn>
                <a:cxn ang="0">
                  <a:pos x="34" y="48"/>
                </a:cxn>
                <a:cxn ang="0">
                  <a:pos x="36" y="48"/>
                </a:cxn>
                <a:cxn ang="0">
                  <a:pos x="42" y="52"/>
                </a:cxn>
                <a:cxn ang="0">
                  <a:pos x="46" y="54"/>
                </a:cxn>
                <a:cxn ang="0">
                  <a:pos x="52" y="52"/>
                </a:cxn>
                <a:cxn ang="0">
                  <a:pos x="56" y="54"/>
                </a:cxn>
                <a:cxn ang="0">
                  <a:pos x="62" y="52"/>
                </a:cxn>
                <a:cxn ang="0">
                  <a:pos x="60" y="48"/>
                </a:cxn>
                <a:cxn ang="0">
                  <a:pos x="64" y="46"/>
                </a:cxn>
                <a:cxn ang="0">
                  <a:pos x="68" y="40"/>
                </a:cxn>
                <a:cxn ang="0">
                  <a:pos x="74" y="40"/>
                </a:cxn>
                <a:cxn ang="0">
                  <a:pos x="78" y="38"/>
                </a:cxn>
                <a:cxn ang="0">
                  <a:pos x="80" y="40"/>
                </a:cxn>
                <a:cxn ang="0">
                  <a:pos x="84" y="42"/>
                </a:cxn>
                <a:cxn ang="0">
                  <a:pos x="88" y="40"/>
                </a:cxn>
              </a:cxnLst>
              <a:rect l="0" t="0" r="r" b="b"/>
              <a:pathLst>
                <a:path w="96" h="54">
                  <a:moveTo>
                    <a:pt x="88" y="40"/>
                  </a:moveTo>
                  <a:lnTo>
                    <a:pt x="86" y="38"/>
                  </a:lnTo>
                  <a:lnTo>
                    <a:pt x="84" y="34"/>
                  </a:lnTo>
                  <a:lnTo>
                    <a:pt x="84" y="32"/>
                  </a:lnTo>
                  <a:lnTo>
                    <a:pt x="82" y="32"/>
                  </a:lnTo>
                  <a:lnTo>
                    <a:pt x="82" y="30"/>
                  </a:lnTo>
                  <a:lnTo>
                    <a:pt x="84" y="30"/>
                  </a:lnTo>
                  <a:lnTo>
                    <a:pt x="84" y="28"/>
                  </a:lnTo>
                  <a:lnTo>
                    <a:pt x="86" y="26"/>
                  </a:lnTo>
                  <a:lnTo>
                    <a:pt x="86" y="24"/>
                  </a:lnTo>
                  <a:lnTo>
                    <a:pt x="84" y="22"/>
                  </a:lnTo>
                  <a:lnTo>
                    <a:pt x="84" y="20"/>
                  </a:lnTo>
                  <a:lnTo>
                    <a:pt x="84" y="18"/>
                  </a:lnTo>
                  <a:lnTo>
                    <a:pt x="86" y="18"/>
                  </a:lnTo>
                  <a:lnTo>
                    <a:pt x="86" y="16"/>
                  </a:lnTo>
                  <a:lnTo>
                    <a:pt x="88" y="16"/>
                  </a:lnTo>
                  <a:lnTo>
                    <a:pt x="90" y="16"/>
                  </a:lnTo>
                  <a:lnTo>
                    <a:pt x="92" y="14"/>
                  </a:lnTo>
                  <a:lnTo>
                    <a:pt x="94" y="16"/>
                  </a:lnTo>
                  <a:lnTo>
                    <a:pt x="96" y="16"/>
                  </a:lnTo>
                  <a:lnTo>
                    <a:pt x="96" y="14"/>
                  </a:lnTo>
                  <a:lnTo>
                    <a:pt x="94" y="10"/>
                  </a:lnTo>
                  <a:lnTo>
                    <a:pt x="94" y="8"/>
                  </a:lnTo>
                  <a:lnTo>
                    <a:pt x="92" y="8"/>
                  </a:lnTo>
                  <a:lnTo>
                    <a:pt x="90" y="8"/>
                  </a:lnTo>
                  <a:lnTo>
                    <a:pt x="88" y="8"/>
                  </a:lnTo>
                  <a:lnTo>
                    <a:pt x="86" y="6"/>
                  </a:lnTo>
                  <a:lnTo>
                    <a:pt x="84" y="4"/>
                  </a:lnTo>
                  <a:lnTo>
                    <a:pt x="82" y="4"/>
                  </a:lnTo>
                  <a:lnTo>
                    <a:pt x="78" y="2"/>
                  </a:lnTo>
                  <a:lnTo>
                    <a:pt x="76" y="2"/>
                  </a:lnTo>
                  <a:lnTo>
                    <a:pt x="74" y="2"/>
                  </a:lnTo>
                  <a:lnTo>
                    <a:pt x="72" y="0"/>
                  </a:lnTo>
                  <a:lnTo>
                    <a:pt x="70" y="0"/>
                  </a:lnTo>
                  <a:lnTo>
                    <a:pt x="68" y="0"/>
                  </a:lnTo>
                  <a:lnTo>
                    <a:pt x="68" y="2"/>
                  </a:lnTo>
                  <a:lnTo>
                    <a:pt x="66" y="2"/>
                  </a:lnTo>
                  <a:lnTo>
                    <a:pt x="64" y="2"/>
                  </a:lnTo>
                  <a:lnTo>
                    <a:pt x="62" y="2"/>
                  </a:lnTo>
                  <a:lnTo>
                    <a:pt x="62" y="4"/>
                  </a:lnTo>
                  <a:lnTo>
                    <a:pt x="60" y="4"/>
                  </a:lnTo>
                  <a:lnTo>
                    <a:pt x="58" y="4"/>
                  </a:lnTo>
                  <a:lnTo>
                    <a:pt x="56" y="4"/>
                  </a:lnTo>
                  <a:lnTo>
                    <a:pt x="54" y="8"/>
                  </a:lnTo>
                  <a:lnTo>
                    <a:pt x="54" y="10"/>
                  </a:lnTo>
                  <a:lnTo>
                    <a:pt x="52" y="10"/>
                  </a:lnTo>
                  <a:lnTo>
                    <a:pt x="50" y="10"/>
                  </a:lnTo>
                  <a:lnTo>
                    <a:pt x="48" y="10"/>
                  </a:lnTo>
                  <a:lnTo>
                    <a:pt x="46" y="8"/>
                  </a:lnTo>
                  <a:lnTo>
                    <a:pt x="44" y="8"/>
                  </a:lnTo>
                  <a:lnTo>
                    <a:pt x="42" y="8"/>
                  </a:lnTo>
                  <a:lnTo>
                    <a:pt x="40" y="8"/>
                  </a:lnTo>
                  <a:lnTo>
                    <a:pt x="38" y="8"/>
                  </a:lnTo>
                  <a:lnTo>
                    <a:pt x="38" y="6"/>
                  </a:lnTo>
                  <a:lnTo>
                    <a:pt x="36" y="6"/>
                  </a:lnTo>
                  <a:lnTo>
                    <a:pt x="34" y="6"/>
                  </a:lnTo>
                  <a:lnTo>
                    <a:pt x="34" y="8"/>
                  </a:lnTo>
                  <a:lnTo>
                    <a:pt x="32" y="8"/>
                  </a:lnTo>
                  <a:lnTo>
                    <a:pt x="30" y="8"/>
                  </a:lnTo>
                  <a:lnTo>
                    <a:pt x="28" y="8"/>
                  </a:lnTo>
                  <a:lnTo>
                    <a:pt x="26" y="8"/>
                  </a:lnTo>
                  <a:lnTo>
                    <a:pt x="24" y="8"/>
                  </a:lnTo>
                  <a:lnTo>
                    <a:pt x="22" y="6"/>
                  </a:lnTo>
                  <a:lnTo>
                    <a:pt x="20" y="6"/>
                  </a:lnTo>
                  <a:lnTo>
                    <a:pt x="18" y="6"/>
                  </a:lnTo>
                  <a:lnTo>
                    <a:pt x="18" y="4"/>
                  </a:lnTo>
                  <a:lnTo>
                    <a:pt x="16" y="4"/>
                  </a:lnTo>
                  <a:lnTo>
                    <a:pt x="16" y="6"/>
                  </a:lnTo>
                  <a:lnTo>
                    <a:pt x="14" y="6"/>
                  </a:lnTo>
                  <a:lnTo>
                    <a:pt x="12" y="6"/>
                  </a:lnTo>
                  <a:lnTo>
                    <a:pt x="10" y="6"/>
                  </a:lnTo>
                  <a:lnTo>
                    <a:pt x="8" y="6"/>
                  </a:lnTo>
                  <a:lnTo>
                    <a:pt x="10" y="6"/>
                  </a:lnTo>
                  <a:lnTo>
                    <a:pt x="10" y="4"/>
                  </a:lnTo>
                  <a:lnTo>
                    <a:pt x="12" y="2"/>
                  </a:lnTo>
                  <a:lnTo>
                    <a:pt x="12" y="0"/>
                  </a:lnTo>
                  <a:lnTo>
                    <a:pt x="10" y="0"/>
                  </a:lnTo>
                  <a:lnTo>
                    <a:pt x="8" y="0"/>
                  </a:lnTo>
                  <a:lnTo>
                    <a:pt x="6" y="0"/>
                  </a:lnTo>
                  <a:lnTo>
                    <a:pt x="4" y="0"/>
                  </a:lnTo>
                  <a:lnTo>
                    <a:pt x="4" y="2"/>
                  </a:lnTo>
                  <a:lnTo>
                    <a:pt x="2" y="4"/>
                  </a:lnTo>
                  <a:lnTo>
                    <a:pt x="0" y="4"/>
                  </a:lnTo>
                  <a:lnTo>
                    <a:pt x="0" y="6"/>
                  </a:lnTo>
                  <a:lnTo>
                    <a:pt x="2" y="6"/>
                  </a:lnTo>
                  <a:lnTo>
                    <a:pt x="2" y="8"/>
                  </a:lnTo>
                  <a:lnTo>
                    <a:pt x="2" y="10"/>
                  </a:lnTo>
                  <a:lnTo>
                    <a:pt x="4" y="10"/>
                  </a:lnTo>
                  <a:lnTo>
                    <a:pt x="4" y="12"/>
                  </a:lnTo>
                  <a:lnTo>
                    <a:pt x="6" y="12"/>
                  </a:lnTo>
                  <a:lnTo>
                    <a:pt x="4" y="12"/>
                  </a:lnTo>
                  <a:lnTo>
                    <a:pt x="4" y="14"/>
                  </a:lnTo>
                  <a:lnTo>
                    <a:pt x="6" y="14"/>
                  </a:lnTo>
                  <a:lnTo>
                    <a:pt x="8" y="16"/>
                  </a:lnTo>
                  <a:lnTo>
                    <a:pt x="10" y="16"/>
                  </a:lnTo>
                  <a:lnTo>
                    <a:pt x="10" y="18"/>
                  </a:lnTo>
                  <a:lnTo>
                    <a:pt x="10" y="20"/>
                  </a:lnTo>
                  <a:lnTo>
                    <a:pt x="10" y="22"/>
                  </a:lnTo>
                  <a:lnTo>
                    <a:pt x="8" y="22"/>
                  </a:lnTo>
                  <a:lnTo>
                    <a:pt x="8" y="24"/>
                  </a:lnTo>
                  <a:lnTo>
                    <a:pt x="6" y="24"/>
                  </a:lnTo>
                  <a:lnTo>
                    <a:pt x="4" y="24"/>
                  </a:lnTo>
                  <a:lnTo>
                    <a:pt x="4" y="26"/>
                  </a:lnTo>
                  <a:lnTo>
                    <a:pt x="4" y="28"/>
                  </a:lnTo>
                  <a:lnTo>
                    <a:pt x="4" y="30"/>
                  </a:lnTo>
                  <a:lnTo>
                    <a:pt x="4" y="32"/>
                  </a:lnTo>
                  <a:lnTo>
                    <a:pt x="2" y="34"/>
                  </a:lnTo>
                  <a:lnTo>
                    <a:pt x="2" y="36"/>
                  </a:lnTo>
                  <a:lnTo>
                    <a:pt x="4" y="36"/>
                  </a:lnTo>
                  <a:lnTo>
                    <a:pt x="6" y="36"/>
                  </a:lnTo>
                  <a:lnTo>
                    <a:pt x="6" y="38"/>
                  </a:lnTo>
                  <a:lnTo>
                    <a:pt x="6" y="40"/>
                  </a:lnTo>
                  <a:lnTo>
                    <a:pt x="8" y="40"/>
                  </a:lnTo>
                  <a:lnTo>
                    <a:pt x="8" y="42"/>
                  </a:lnTo>
                  <a:lnTo>
                    <a:pt x="10" y="42"/>
                  </a:lnTo>
                  <a:lnTo>
                    <a:pt x="10" y="44"/>
                  </a:lnTo>
                  <a:lnTo>
                    <a:pt x="12" y="44"/>
                  </a:lnTo>
                  <a:lnTo>
                    <a:pt x="12" y="46"/>
                  </a:lnTo>
                  <a:lnTo>
                    <a:pt x="14" y="46"/>
                  </a:lnTo>
                  <a:lnTo>
                    <a:pt x="14" y="48"/>
                  </a:lnTo>
                  <a:lnTo>
                    <a:pt x="12" y="50"/>
                  </a:lnTo>
                  <a:lnTo>
                    <a:pt x="12" y="52"/>
                  </a:lnTo>
                  <a:lnTo>
                    <a:pt x="14" y="54"/>
                  </a:lnTo>
                  <a:lnTo>
                    <a:pt x="16" y="54"/>
                  </a:lnTo>
                  <a:lnTo>
                    <a:pt x="18" y="54"/>
                  </a:lnTo>
                  <a:lnTo>
                    <a:pt x="20" y="52"/>
                  </a:lnTo>
                  <a:lnTo>
                    <a:pt x="22" y="50"/>
                  </a:lnTo>
                  <a:lnTo>
                    <a:pt x="24" y="52"/>
                  </a:lnTo>
                  <a:lnTo>
                    <a:pt x="26" y="52"/>
                  </a:lnTo>
                  <a:lnTo>
                    <a:pt x="28" y="52"/>
                  </a:lnTo>
                  <a:lnTo>
                    <a:pt x="28" y="50"/>
                  </a:lnTo>
                  <a:lnTo>
                    <a:pt x="28" y="48"/>
                  </a:lnTo>
                  <a:lnTo>
                    <a:pt x="30" y="48"/>
                  </a:lnTo>
                  <a:lnTo>
                    <a:pt x="32" y="48"/>
                  </a:lnTo>
                  <a:lnTo>
                    <a:pt x="34" y="48"/>
                  </a:lnTo>
                  <a:lnTo>
                    <a:pt x="36" y="48"/>
                  </a:lnTo>
                  <a:lnTo>
                    <a:pt x="36" y="50"/>
                  </a:lnTo>
                  <a:lnTo>
                    <a:pt x="38" y="52"/>
                  </a:lnTo>
                  <a:lnTo>
                    <a:pt x="40" y="52"/>
                  </a:lnTo>
                  <a:lnTo>
                    <a:pt x="42" y="52"/>
                  </a:lnTo>
                  <a:lnTo>
                    <a:pt x="44" y="52"/>
                  </a:lnTo>
                  <a:lnTo>
                    <a:pt x="46" y="54"/>
                  </a:lnTo>
                  <a:lnTo>
                    <a:pt x="48" y="54"/>
                  </a:lnTo>
                  <a:lnTo>
                    <a:pt x="50" y="54"/>
                  </a:lnTo>
                  <a:lnTo>
                    <a:pt x="52" y="52"/>
                  </a:lnTo>
                  <a:lnTo>
                    <a:pt x="54" y="52"/>
                  </a:lnTo>
                  <a:lnTo>
                    <a:pt x="56" y="54"/>
                  </a:lnTo>
                  <a:lnTo>
                    <a:pt x="58" y="54"/>
                  </a:lnTo>
                  <a:lnTo>
                    <a:pt x="60" y="54"/>
                  </a:lnTo>
                  <a:lnTo>
                    <a:pt x="62" y="52"/>
                  </a:lnTo>
                  <a:lnTo>
                    <a:pt x="62" y="50"/>
                  </a:lnTo>
                  <a:lnTo>
                    <a:pt x="62" y="48"/>
                  </a:lnTo>
                  <a:lnTo>
                    <a:pt x="60" y="48"/>
                  </a:lnTo>
                  <a:lnTo>
                    <a:pt x="62" y="48"/>
                  </a:lnTo>
                  <a:lnTo>
                    <a:pt x="62" y="46"/>
                  </a:lnTo>
                  <a:lnTo>
                    <a:pt x="64" y="46"/>
                  </a:lnTo>
                  <a:lnTo>
                    <a:pt x="66" y="44"/>
                  </a:lnTo>
                  <a:lnTo>
                    <a:pt x="66" y="42"/>
                  </a:lnTo>
                  <a:lnTo>
                    <a:pt x="66" y="40"/>
                  </a:lnTo>
                  <a:lnTo>
                    <a:pt x="68" y="40"/>
                  </a:lnTo>
                  <a:lnTo>
                    <a:pt x="70" y="40"/>
                  </a:lnTo>
                  <a:lnTo>
                    <a:pt x="72" y="40"/>
                  </a:lnTo>
                  <a:lnTo>
                    <a:pt x="74" y="40"/>
                  </a:lnTo>
                  <a:lnTo>
                    <a:pt x="74" y="42"/>
                  </a:lnTo>
                  <a:lnTo>
                    <a:pt x="76" y="40"/>
                  </a:lnTo>
                  <a:lnTo>
                    <a:pt x="76" y="38"/>
                  </a:lnTo>
                  <a:lnTo>
                    <a:pt x="78" y="38"/>
                  </a:lnTo>
                  <a:lnTo>
                    <a:pt x="80" y="38"/>
                  </a:lnTo>
                  <a:lnTo>
                    <a:pt x="80" y="40"/>
                  </a:lnTo>
                  <a:lnTo>
                    <a:pt x="82" y="42"/>
                  </a:lnTo>
                  <a:lnTo>
                    <a:pt x="84" y="42"/>
                  </a:lnTo>
                  <a:lnTo>
                    <a:pt x="86" y="42"/>
                  </a:lnTo>
                  <a:lnTo>
                    <a:pt x="90" y="42"/>
                  </a:lnTo>
                  <a:lnTo>
                    <a:pt x="88" y="42"/>
                  </a:lnTo>
                  <a:lnTo>
                    <a:pt x="88" y="40"/>
                  </a:lnTo>
                  <a:close/>
                </a:path>
              </a:pathLst>
            </a:custGeom>
            <a:grpFill/>
            <a:ln w="3175">
              <a:solidFill>
                <a:schemeClr val="bg1"/>
              </a:solidFill>
              <a:round/>
              <a:headEnd/>
              <a:tailEnd/>
            </a:ln>
          </p:spPr>
          <p:txBody>
            <a:bodyPr/>
            <a:lstStyle/>
            <a:p>
              <a:endParaRPr lang="en-US" dirty="0"/>
            </a:p>
          </p:txBody>
        </p:sp>
        <p:sp>
          <p:nvSpPr>
            <p:cNvPr id="800" name="Freeform 121"/>
            <p:cNvSpPr>
              <a:spLocks noChangeAspect="1"/>
            </p:cNvSpPr>
            <p:nvPr/>
          </p:nvSpPr>
          <p:spPr bwMode="auto">
            <a:xfrm>
              <a:off x="3013" y="1597"/>
              <a:ext cx="40" cy="30"/>
            </a:xfrm>
            <a:custGeom>
              <a:avLst/>
              <a:gdLst/>
              <a:ahLst/>
              <a:cxnLst>
                <a:cxn ang="0">
                  <a:pos x="34" y="8"/>
                </a:cxn>
                <a:cxn ang="0">
                  <a:pos x="32" y="6"/>
                </a:cxn>
                <a:cxn ang="0">
                  <a:pos x="32" y="4"/>
                </a:cxn>
                <a:cxn ang="0">
                  <a:pos x="32" y="2"/>
                </a:cxn>
                <a:cxn ang="0">
                  <a:pos x="30" y="2"/>
                </a:cxn>
                <a:cxn ang="0">
                  <a:pos x="30" y="0"/>
                </a:cxn>
                <a:cxn ang="0">
                  <a:pos x="28" y="0"/>
                </a:cxn>
                <a:cxn ang="0">
                  <a:pos x="24" y="0"/>
                </a:cxn>
                <a:cxn ang="0">
                  <a:pos x="20" y="0"/>
                </a:cxn>
                <a:cxn ang="0">
                  <a:pos x="18" y="0"/>
                </a:cxn>
                <a:cxn ang="0">
                  <a:pos x="18" y="2"/>
                </a:cxn>
                <a:cxn ang="0">
                  <a:pos x="16" y="2"/>
                </a:cxn>
                <a:cxn ang="0">
                  <a:pos x="14" y="2"/>
                </a:cxn>
                <a:cxn ang="0">
                  <a:pos x="14" y="2"/>
                </a:cxn>
                <a:cxn ang="0">
                  <a:pos x="14" y="4"/>
                </a:cxn>
                <a:cxn ang="0">
                  <a:pos x="10" y="4"/>
                </a:cxn>
                <a:cxn ang="0">
                  <a:pos x="8" y="4"/>
                </a:cxn>
                <a:cxn ang="0">
                  <a:pos x="6" y="8"/>
                </a:cxn>
                <a:cxn ang="0">
                  <a:pos x="4" y="8"/>
                </a:cxn>
                <a:cxn ang="0">
                  <a:pos x="2" y="10"/>
                </a:cxn>
                <a:cxn ang="0">
                  <a:pos x="2" y="12"/>
                </a:cxn>
                <a:cxn ang="0">
                  <a:pos x="0" y="14"/>
                </a:cxn>
                <a:cxn ang="0">
                  <a:pos x="0" y="14"/>
                </a:cxn>
                <a:cxn ang="0">
                  <a:pos x="2" y="16"/>
                </a:cxn>
                <a:cxn ang="0">
                  <a:pos x="2" y="18"/>
                </a:cxn>
                <a:cxn ang="0">
                  <a:pos x="2" y="20"/>
                </a:cxn>
                <a:cxn ang="0">
                  <a:pos x="2" y="24"/>
                </a:cxn>
                <a:cxn ang="0">
                  <a:pos x="4" y="24"/>
                </a:cxn>
                <a:cxn ang="0">
                  <a:pos x="4" y="28"/>
                </a:cxn>
                <a:cxn ang="0">
                  <a:pos x="4" y="30"/>
                </a:cxn>
                <a:cxn ang="0">
                  <a:pos x="8" y="28"/>
                </a:cxn>
                <a:cxn ang="0">
                  <a:pos x="12" y="28"/>
                </a:cxn>
                <a:cxn ang="0">
                  <a:pos x="12" y="28"/>
                </a:cxn>
                <a:cxn ang="0">
                  <a:pos x="12" y="30"/>
                </a:cxn>
                <a:cxn ang="0">
                  <a:pos x="14" y="28"/>
                </a:cxn>
                <a:cxn ang="0">
                  <a:pos x="16" y="28"/>
                </a:cxn>
                <a:cxn ang="0">
                  <a:pos x="18" y="30"/>
                </a:cxn>
                <a:cxn ang="0">
                  <a:pos x="22" y="28"/>
                </a:cxn>
                <a:cxn ang="0">
                  <a:pos x="24" y="24"/>
                </a:cxn>
                <a:cxn ang="0">
                  <a:pos x="24" y="24"/>
                </a:cxn>
                <a:cxn ang="0">
                  <a:pos x="28" y="24"/>
                </a:cxn>
                <a:cxn ang="0">
                  <a:pos x="34" y="24"/>
                </a:cxn>
                <a:cxn ang="0">
                  <a:pos x="40" y="18"/>
                </a:cxn>
                <a:cxn ang="0">
                  <a:pos x="40" y="14"/>
                </a:cxn>
                <a:cxn ang="0">
                  <a:pos x="40" y="12"/>
                </a:cxn>
                <a:cxn ang="0">
                  <a:pos x="38" y="10"/>
                </a:cxn>
              </a:cxnLst>
              <a:rect l="0" t="0" r="r" b="b"/>
              <a:pathLst>
                <a:path w="40" h="30">
                  <a:moveTo>
                    <a:pt x="38" y="10"/>
                  </a:moveTo>
                  <a:lnTo>
                    <a:pt x="36" y="8"/>
                  </a:lnTo>
                  <a:lnTo>
                    <a:pt x="34" y="8"/>
                  </a:lnTo>
                  <a:lnTo>
                    <a:pt x="34" y="6"/>
                  </a:lnTo>
                  <a:lnTo>
                    <a:pt x="32" y="6"/>
                  </a:lnTo>
                  <a:lnTo>
                    <a:pt x="32" y="4"/>
                  </a:lnTo>
                  <a:lnTo>
                    <a:pt x="32" y="2"/>
                  </a:lnTo>
                  <a:lnTo>
                    <a:pt x="30" y="2"/>
                  </a:lnTo>
                  <a:lnTo>
                    <a:pt x="30" y="0"/>
                  </a:lnTo>
                  <a:lnTo>
                    <a:pt x="28" y="0"/>
                  </a:lnTo>
                  <a:lnTo>
                    <a:pt x="24" y="0"/>
                  </a:lnTo>
                  <a:lnTo>
                    <a:pt x="22" y="0"/>
                  </a:lnTo>
                  <a:lnTo>
                    <a:pt x="20" y="0"/>
                  </a:lnTo>
                  <a:lnTo>
                    <a:pt x="18" y="0"/>
                  </a:lnTo>
                  <a:lnTo>
                    <a:pt x="18" y="2"/>
                  </a:lnTo>
                  <a:lnTo>
                    <a:pt x="16" y="2"/>
                  </a:lnTo>
                  <a:lnTo>
                    <a:pt x="14" y="2"/>
                  </a:lnTo>
                  <a:lnTo>
                    <a:pt x="14" y="4"/>
                  </a:lnTo>
                  <a:lnTo>
                    <a:pt x="12" y="4"/>
                  </a:lnTo>
                  <a:lnTo>
                    <a:pt x="10" y="4"/>
                  </a:lnTo>
                  <a:lnTo>
                    <a:pt x="8" y="4"/>
                  </a:lnTo>
                  <a:lnTo>
                    <a:pt x="6" y="6"/>
                  </a:lnTo>
                  <a:lnTo>
                    <a:pt x="6" y="8"/>
                  </a:lnTo>
                  <a:lnTo>
                    <a:pt x="4" y="8"/>
                  </a:lnTo>
                  <a:lnTo>
                    <a:pt x="2" y="8"/>
                  </a:lnTo>
                  <a:lnTo>
                    <a:pt x="2" y="10"/>
                  </a:lnTo>
                  <a:lnTo>
                    <a:pt x="2" y="12"/>
                  </a:lnTo>
                  <a:lnTo>
                    <a:pt x="0" y="12"/>
                  </a:lnTo>
                  <a:lnTo>
                    <a:pt x="0" y="14"/>
                  </a:lnTo>
                  <a:lnTo>
                    <a:pt x="2" y="16"/>
                  </a:lnTo>
                  <a:lnTo>
                    <a:pt x="2" y="18"/>
                  </a:lnTo>
                  <a:lnTo>
                    <a:pt x="2" y="20"/>
                  </a:lnTo>
                  <a:lnTo>
                    <a:pt x="2" y="22"/>
                  </a:lnTo>
                  <a:lnTo>
                    <a:pt x="2" y="24"/>
                  </a:lnTo>
                  <a:lnTo>
                    <a:pt x="4" y="24"/>
                  </a:lnTo>
                  <a:lnTo>
                    <a:pt x="4" y="26"/>
                  </a:lnTo>
                  <a:lnTo>
                    <a:pt x="4" y="28"/>
                  </a:lnTo>
                  <a:lnTo>
                    <a:pt x="4" y="30"/>
                  </a:lnTo>
                  <a:lnTo>
                    <a:pt x="6" y="28"/>
                  </a:lnTo>
                  <a:lnTo>
                    <a:pt x="8" y="28"/>
                  </a:lnTo>
                  <a:lnTo>
                    <a:pt x="10" y="28"/>
                  </a:lnTo>
                  <a:lnTo>
                    <a:pt x="12" y="28"/>
                  </a:lnTo>
                  <a:lnTo>
                    <a:pt x="12" y="30"/>
                  </a:lnTo>
                  <a:lnTo>
                    <a:pt x="14" y="28"/>
                  </a:lnTo>
                  <a:lnTo>
                    <a:pt x="16" y="28"/>
                  </a:lnTo>
                  <a:lnTo>
                    <a:pt x="18" y="30"/>
                  </a:lnTo>
                  <a:lnTo>
                    <a:pt x="20" y="30"/>
                  </a:lnTo>
                  <a:lnTo>
                    <a:pt x="22" y="30"/>
                  </a:lnTo>
                  <a:lnTo>
                    <a:pt x="22" y="28"/>
                  </a:lnTo>
                  <a:lnTo>
                    <a:pt x="24" y="26"/>
                  </a:lnTo>
                  <a:lnTo>
                    <a:pt x="24" y="24"/>
                  </a:lnTo>
                  <a:lnTo>
                    <a:pt x="26" y="24"/>
                  </a:lnTo>
                  <a:lnTo>
                    <a:pt x="28" y="24"/>
                  </a:lnTo>
                  <a:lnTo>
                    <a:pt x="30" y="24"/>
                  </a:lnTo>
                  <a:lnTo>
                    <a:pt x="32" y="24"/>
                  </a:lnTo>
                  <a:lnTo>
                    <a:pt x="34" y="24"/>
                  </a:lnTo>
                  <a:lnTo>
                    <a:pt x="36" y="22"/>
                  </a:lnTo>
                  <a:lnTo>
                    <a:pt x="38" y="20"/>
                  </a:lnTo>
                  <a:lnTo>
                    <a:pt x="40" y="18"/>
                  </a:lnTo>
                  <a:lnTo>
                    <a:pt x="40" y="16"/>
                  </a:lnTo>
                  <a:lnTo>
                    <a:pt x="40" y="14"/>
                  </a:lnTo>
                  <a:lnTo>
                    <a:pt x="40" y="12"/>
                  </a:lnTo>
                  <a:lnTo>
                    <a:pt x="38" y="10"/>
                  </a:lnTo>
                  <a:close/>
                </a:path>
              </a:pathLst>
            </a:custGeom>
            <a:grpFill/>
            <a:ln w="3175">
              <a:solidFill>
                <a:schemeClr val="bg1"/>
              </a:solidFill>
              <a:round/>
              <a:headEnd/>
              <a:tailEnd/>
            </a:ln>
          </p:spPr>
          <p:txBody>
            <a:bodyPr/>
            <a:lstStyle/>
            <a:p>
              <a:endParaRPr lang="en-US" dirty="0"/>
            </a:p>
          </p:txBody>
        </p:sp>
        <p:sp>
          <p:nvSpPr>
            <p:cNvPr id="801" name="Freeform 122"/>
            <p:cNvSpPr>
              <a:spLocks noChangeAspect="1"/>
            </p:cNvSpPr>
            <p:nvPr/>
          </p:nvSpPr>
          <p:spPr bwMode="auto">
            <a:xfrm>
              <a:off x="3007" y="1484"/>
              <a:ext cx="146" cy="89"/>
            </a:xfrm>
            <a:custGeom>
              <a:avLst/>
              <a:gdLst/>
              <a:ahLst/>
              <a:cxnLst>
                <a:cxn ang="0">
                  <a:pos x="128" y="80"/>
                </a:cxn>
                <a:cxn ang="0">
                  <a:pos x="136" y="66"/>
                </a:cxn>
                <a:cxn ang="0">
                  <a:pos x="142" y="68"/>
                </a:cxn>
                <a:cxn ang="0">
                  <a:pos x="142" y="54"/>
                </a:cxn>
                <a:cxn ang="0">
                  <a:pos x="134" y="54"/>
                </a:cxn>
                <a:cxn ang="0">
                  <a:pos x="124" y="56"/>
                </a:cxn>
                <a:cxn ang="0">
                  <a:pos x="120" y="48"/>
                </a:cxn>
                <a:cxn ang="0">
                  <a:pos x="120" y="36"/>
                </a:cxn>
                <a:cxn ang="0">
                  <a:pos x="118" y="34"/>
                </a:cxn>
                <a:cxn ang="0">
                  <a:pos x="118" y="26"/>
                </a:cxn>
                <a:cxn ang="0">
                  <a:pos x="114" y="22"/>
                </a:cxn>
                <a:cxn ang="0">
                  <a:pos x="112" y="18"/>
                </a:cxn>
                <a:cxn ang="0">
                  <a:pos x="108" y="14"/>
                </a:cxn>
                <a:cxn ang="0">
                  <a:pos x="102" y="10"/>
                </a:cxn>
                <a:cxn ang="0">
                  <a:pos x="102" y="8"/>
                </a:cxn>
                <a:cxn ang="0">
                  <a:pos x="98" y="2"/>
                </a:cxn>
                <a:cxn ang="0">
                  <a:pos x="88" y="2"/>
                </a:cxn>
                <a:cxn ang="0">
                  <a:pos x="80" y="6"/>
                </a:cxn>
                <a:cxn ang="0">
                  <a:pos x="74" y="8"/>
                </a:cxn>
                <a:cxn ang="0">
                  <a:pos x="72" y="8"/>
                </a:cxn>
                <a:cxn ang="0">
                  <a:pos x="68" y="10"/>
                </a:cxn>
                <a:cxn ang="0">
                  <a:pos x="60" y="4"/>
                </a:cxn>
                <a:cxn ang="0">
                  <a:pos x="52" y="6"/>
                </a:cxn>
                <a:cxn ang="0">
                  <a:pos x="48" y="6"/>
                </a:cxn>
                <a:cxn ang="0">
                  <a:pos x="44" y="4"/>
                </a:cxn>
                <a:cxn ang="0">
                  <a:pos x="38" y="4"/>
                </a:cxn>
                <a:cxn ang="0">
                  <a:pos x="26" y="10"/>
                </a:cxn>
                <a:cxn ang="0">
                  <a:pos x="24" y="18"/>
                </a:cxn>
                <a:cxn ang="0">
                  <a:pos x="24" y="22"/>
                </a:cxn>
                <a:cxn ang="0">
                  <a:pos x="16" y="30"/>
                </a:cxn>
                <a:cxn ang="0">
                  <a:pos x="16" y="34"/>
                </a:cxn>
                <a:cxn ang="0">
                  <a:pos x="8" y="36"/>
                </a:cxn>
                <a:cxn ang="0">
                  <a:pos x="6" y="40"/>
                </a:cxn>
                <a:cxn ang="0">
                  <a:pos x="0" y="42"/>
                </a:cxn>
                <a:cxn ang="0">
                  <a:pos x="4" y="46"/>
                </a:cxn>
                <a:cxn ang="0">
                  <a:pos x="8" y="46"/>
                </a:cxn>
                <a:cxn ang="0">
                  <a:pos x="10" y="56"/>
                </a:cxn>
                <a:cxn ang="0">
                  <a:pos x="14" y="56"/>
                </a:cxn>
                <a:cxn ang="0">
                  <a:pos x="20" y="58"/>
                </a:cxn>
                <a:cxn ang="0">
                  <a:pos x="20" y="66"/>
                </a:cxn>
                <a:cxn ang="0">
                  <a:pos x="24" y="68"/>
                </a:cxn>
                <a:cxn ang="0">
                  <a:pos x="28" y="70"/>
                </a:cxn>
                <a:cxn ang="0">
                  <a:pos x="32" y="68"/>
                </a:cxn>
                <a:cxn ang="0">
                  <a:pos x="38" y="70"/>
                </a:cxn>
                <a:cxn ang="0">
                  <a:pos x="38" y="72"/>
                </a:cxn>
                <a:cxn ang="0">
                  <a:pos x="38" y="76"/>
                </a:cxn>
                <a:cxn ang="0">
                  <a:pos x="40" y="78"/>
                </a:cxn>
                <a:cxn ang="0">
                  <a:pos x="44" y="78"/>
                </a:cxn>
                <a:cxn ang="0">
                  <a:pos x="42" y="84"/>
                </a:cxn>
                <a:cxn ang="0">
                  <a:pos x="48" y="86"/>
                </a:cxn>
                <a:cxn ang="0">
                  <a:pos x="52" y="84"/>
                </a:cxn>
                <a:cxn ang="0">
                  <a:pos x="56" y="86"/>
                </a:cxn>
                <a:cxn ang="0">
                  <a:pos x="66" y="86"/>
                </a:cxn>
                <a:cxn ang="0">
                  <a:pos x="70" y="84"/>
                </a:cxn>
                <a:cxn ang="0">
                  <a:pos x="74" y="86"/>
                </a:cxn>
                <a:cxn ang="0">
                  <a:pos x="78" y="88"/>
                </a:cxn>
                <a:cxn ang="0">
                  <a:pos x="88" y="84"/>
                </a:cxn>
                <a:cxn ang="0">
                  <a:pos x="96" y="80"/>
                </a:cxn>
                <a:cxn ang="0">
                  <a:pos x="100" y="80"/>
                </a:cxn>
                <a:cxn ang="0">
                  <a:pos x="102" y="78"/>
                </a:cxn>
                <a:cxn ang="0">
                  <a:pos x="112" y="80"/>
                </a:cxn>
                <a:cxn ang="0">
                  <a:pos x="118" y="82"/>
                </a:cxn>
              </a:cxnLst>
              <a:rect l="0" t="0" r="r" b="b"/>
              <a:pathLst>
                <a:path w="146" h="88">
                  <a:moveTo>
                    <a:pt x="122" y="86"/>
                  </a:moveTo>
                  <a:lnTo>
                    <a:pt x="122" y="86"/>
                  </a:lnTo>
                  <a:lnTo>
                    <a:pt x="124" y="86"/>
                  </a:lnTo>
                  <a:lnTo>
                    <a:pt x="126" y="86"/>
                  </a:lnTo>
                  <a:lnTo>
                    <a:pt x="128" y="86"/>
                  </a:lnTo>
                  <a:lnTo>
                    <a:pt x="128" y="82"/>
                  </a:lnTo>
                  <a:lnTo>
                    <a:pt x="128" y="80"/>
                  </a:lnTo>
                  <a:lnTo>
                    <a:pt x="128" y="78"/>
                  </a:lnTo>
                  <a:lnTo>
                    <a:pt x="130" y="74"/>
                  </a:lnTo>
                  <a:lnTo>
                    <a:pt x="132" y="72"/>
                  </a:lnTo>
                  <a:lnTo>
                    <a:pt x="134" y="70"/>
                  </a:lnTo>
                  <a:lnTo>
                    <a:pt x="134" y="68"/>
                  </a:lnTo>
                  <a:lnTo>
                    <a:pt x="136" y="68"/>
                  </a:lnTo>
                  <a:lnTo>
                    <a:pt x="136" y="66"/>
                  </a:lnTo>
                  <a:lnTo>
                    <a:pt x="138" y="66"/>
                  </a:lnTo>
                  <a:lnTo>
                    <a:pt x="140" y="68"/>
                  </a:lnTo>
                  <a:lnTo>
                    <a:pt x="142" y="68"/>
                  </a:lnTo>
                  <a:lnTo>
                    <a:pt x="144" y="66"/>
                  </a:lnTo>
                  <a:lnTo>
                    <a:pt x="144" y="64"/>
                  </a:lnTo>
                  <a:lnTo>
                    <a:pt x="146" y="64"/>
                  </a:lnTo>
                  <a:lnTo>
                    <a:pt x="144" y="62"/>
                  </a:lnTo>
                  <a:lnTo>
                    <a:pt x="144" y="58"/>
                  </a:lnTo>
                  <a:lnTo>
                    <a:pt x="142" y="56"/>
                  </a:lnTo>
                  <a:lnTo>
                    <a:pt x="142" y="54"/>
                  </a:lnTo>
                  <a:lnTo>
                    <a:pt x="142" y="52"/>
                  </a:lnTo>
                  <a:lnTo>
                    <a:pt x="140" y="54"/>
                  </a:lnTo>
                  <a:lnTo>
                    <a:pt x="138" y="54"/>
                  </a:lnTo>
                  <a:lnTo>
                    <a:pt x="136" y="54"/>
                  </a:lnTo>
                  <a:lnTo>
                    <a:pt x="134" y="54"/>
                  </a:lnTo>
                  <a:lnTo>
                    <a:pt x="134" y="56"/>
                  </a:lnTo>
                  <a:lnTo>
                    <a:pt x="132" y="56"/>
                  </a:lnTo>
                  <a:lnTo>
                    <a:pt x="130" y="56"/>
                  </a:lnTo>
                  <a:lnTo>
                    <a:pt x="128" y="56"/>
                  </a:lnTo>
                  <a:lnTo>
                    <a:pt x="126" y="56"/>
                  </a:lnTo>
                  <a:lnTo>
                    <a:pt x="124" y="56"/>
                  </a:lnTo>
                  <a:lnTo>
                    <a:pt x="122" y="56"/>
                  </a:lnTo>
                  <a:lnTo>
                    <a:pt x="120" y="54"/>
                  </a:lnTo>
                  <a:lnTo>
                    <a:pt x="120" y="52"/>
                  </a:lnTo>
                  <a:lnTo>
                    <a:pt x="120" y="50"/>
                  </a:lnTo>
                  <a:lnTo>
                    <a:pt x="120" y="48"/>
                  </a:lnTo>
                  <a:lnTo>
                    <a:pt x="118" y="46"/>
                  </a:lnTo>
                  <a:lnTo>
                    <a:pt x="118" y="44"/>
                  </a:lnTo>
                  <a:lnTo>
                    <a:pt x="118" y="42"/>
                  </a:lnTo>
                  <a:lnTo>
                    <a:pt x="118" y="40"/>
                  </a:lnTo>
                  <a:lnTo>
                    <a:pt x="118" y="38"/>
                  </a:lnTo>
                  <a:lnTo>
                    <a:pt x="120" y="36"/>
                  </a:lnTo>
                  <a:lnTo>
                    <a:pt x="118" y="34"/>
                  </a:lnTo>
                  <a:lnTo>
                    <a:pt x="118" y="32"/>
                  </a:lnTo>
                  <a:lnTo>
                    <a:pt x="118" y="30"/>
                  </a:lnTo>
                  <a:lnTo>
                    <a:pt x="118" y="26"/>
                  </a:lnTo>
                  <a:lnTo>
                    <a:pt x="118" y="24"/>
                  </a:lnTo>
                  <a:lnTo>
                    <a:pt x="116" y="24"/>
                  </a:lnTo>
                  <a:lnTo>
                    <a:pt x="114" y="22"/>
                  </a:lnTo>
                  <a:lnTo>
                    <a:pt x="112" y="20"/>
                  </a:lnTo>
                  <a:lnTo>
                    <a:pt x="112" y="18"/>
                  </a:lnTo>
                  <a:lnTo>
                    <a:pt x="110" y="18"/>
                  </a:lnTo>
                  <a:lnTo>
                    <a:pt x="108" y="16"/>
                  </a:lnTo>
                  <a:lnTo>
                    <a:pt x="108" y="14"/>
                  </a:lnTo>
                  <a:lnTo>
                    <a:pt x="106" y="12"/>
                  </a:lnTo>
                  <a:lnTo>
                    <a:pt x="104" y="12"/>
                  </a:lnTo>
                  <a:lnTo>
                    <a:pt x="104" y="10"/>
                  </a:lnTo>
                  <a:lnTo>
                    <a:pt x="102" y="10"/>
                  </a:lnTo>
                  <a:lnTo>
                    <a:pt x="102" y="8"/>
                  </a:lnTo>
                  <a:lnTo>
                    <a:pt x="102" y="6"/>
                  </a:lnTo>
                  <a:lnTo>
                    <a:pt x="100" y="4"/>
                  </a:lnTo>
                  <a:lnTo>
                    <a:pt x="98" y="2"/>
                  </a:lnTo>
                  <a:lnTo>
                    <a:pt x="96" y="0"/>
                  </a:lnTo>
                  <a:lnTo>
                    <a:pt x="94" y="0"/>
                  </a:lnTo>
                  <a:lnTo>
                    <a:pt x="92" y="0"/>
                  </a:lnTo>
                  <a:lnTo>
                    <a:pt x="90" y="0"/>
                  </a:lnTo>
                  <a:lnTo>
                    <a:pt x="90" y="2"/>
                  </a:lnTo>
                  <a:lnTo>
                    <a:pt x="88" y="2"/>
                  </a:lnTo>
                  <a:lnTo>
                    <a:pt x="88" y="4"/>
                  </a:lnTo>
                  <a:lnTo>
                    <a:pt x="86" y="6"/>
                  </a:lnTo>
                  <a:lnTo>
                    <a:pt x="82" y="6"/>
                  </a:lnTo>
                  <a:lnTo>
                    <a:pt x="80" y="6"/>
                  </a:lnTo>
                  <a:lnTo>
                    <a:pt x="78" y="8"/>
                  </a:lnTo>
                  <a:lnTo>
                    <a:pt x="76" y="8"/>
                  </a:lnTo>
                  <a:lnTo>
                    <a:pt x="74" y="8"/>
                  </a:lnTo>
                  <a:lnTo>
                    <a:pt x="74" y="6"/>
                  </a:lnTo>
                  <a:lnTo>
                    <a:pt x="72" y="6"/>
                  </a:lnTo>
                  <a:lnTo>
                    <a:pt x="72" y="8"/>
                  </a:lnTo>
                  <a:lnTo>
                    <a:pt x="72" y="10"/>
                  </a:lnTo>
                  <a:lnTo>
                    <a:pt x="70" y="10"/>
                  </a:lnTo>
                  <a:lnTo>
                    <a:pt x="68" y="10"/>
                  </a:lnTo>
                  <a:lnTo>
                    <a:pt x="66" y="8"/>
                  </a:lnTo>
                  <a:lnTo>
                    <a:pt x="64" y="8"/>
                  </a:lnTo>
                  <a:lnTo>
                    <a:pt x="64" y="6"/>
                  </a:lnTo>
                  <a:lnTo>
                    <a:pt x="62" y="6"/>
                  </a:lnTo>
                  <a:lnTo>
                    <a:pt x="62" y="4"/>
                  </a:lnTo>
                  <a:lnTo>
                    <a:pt x="60" y="4"/>
                  </a:lnTo>
                  <a:lnTo>
                    <a:pt x="60" y="6"/>
                  </a:lnTo>
                  <a:lnTo>
                    <a:pt x="56" y="6"/>
                  </a:lnTo>
                  <a:lnTo>
                    <a:pt x="54" y="8"/>
                  </a:lnTo>
                  <a:lnTo>
                    <a:pt x="52" y="6"/>
                  </a:lnTo>
                  <a:lnTo>
                    <a:pt x="50" y="6"/>
                  </a:lnTo>
                  <a:lnTo>
                    <a:pt x="48" y="6"/>
                  </a:lnTo>
                  <a:lnTo>
                    <a:pt x="46" y="6"/>
                  </a:lnTo>
                  <a:lnTo>
                    <a:pt x="46" y="4"/>
                  </a:lnTo>
                  <a:lnTo>
                    <a:pt x="44" y="4"/>
                  </a:lnTo>
                  <a:lnTo>
                    <a:pt x="42" y="4"/>
                  </a:lnTo>
                  <a:lnTo>
                    <a:pt x="40" y="4"/>
                  </a:lnTo>
                  <a:lnTo>
                    <a:pt x="38" y="4"/>
                  </a:lnTo>
                  <a:lnTo>
                    <a:pt x="38" y="6"/>
                  </a:lnTo>
                  <a:lnTo>
                    <a:pt x="36" y="6"/>
                  </a:lnTo>
                  <a:lnTo>
                    <a:pt x="34" y="8"/>
                  </a:lnTo>
                  <a:lnTo>
                    <a:pt x="32" y="8"/>
                  </a:lnTo>
                  <a:lnTo>
                    <a:pt x="30" y="8"/>
                  </a:lnTo>
                  <a:lnTo>
                    <a:pt x="26" y="10"/>
                  </a:lnTo>
                  <a:lnTo>
                    <a:pt x="24" y="10"/>
                  </a:lnTo>
                  <a:lnTo>
                    <a:pt x="24" y="12"/>
                  </a:lnTo>
                  <a:lnTo>
                    <a:pt x="24" y="14"/>
                  </a:lnTo>
                  <a:lnTo>
                    <a:pt x="24" y="16"/>
                  </a:lnTo>
                  <a:lnTo>
                    <a:pt x="24" y="18"/>
                  </a:lnTo>
                  <a:lnTo>
                    <a:pt x="24" y="20"/>
                  </a:lnTo>
                  <a:lnTo>
                    <a:pt x="24" y="22"/>
                  </a:lnTo>
                  <a:lnTo>
                    <a:pt x="24" y="24"/>
                  </a:lnTo>
                  <a:lnTo>
                    <a:pt x="22" y="24"/>
                  </a:lnTo>
                  <a:lnTo>
                    <a:pt x="20" y="26"/>
                  </a:lnTo>
                  <a:lnTo>
                    <a:pt x="18" y="28"/>
                  </a:lnTo>
                  <a:lnTo>
                    <a:pt x="16" y="28"/>
                  </a:lnTo>
                  <a:lnTo>
                    <a:pt x="16" y="30"/>
                  </a:lnTo>
                  <a:lnTo>
                    <a:pt x="18" y="32"/>
                  </a:lnTo>
                  <a:lnTo>
                    <a:pt x="16" y="32"/>
                  </a:lnTo>
                  <a:lnTo>
                    <a:pt x="16" y="34"/>
                  </a:lnTo>
                  <a:lnTo>
                    <a:pt x="14" y="36"/>
                  </a:lnTo>
                  <a:lnTo>
                    <a:pt x="12" y="36"/>
                  </a:lnTo>
                  <a:lnTo>
                    <a:pt x="10" y="38"/>
                  </a:lnTo>
                  <a:lnTo>
                    <a:pt x="8" y="38"/>
                  </a:lnTo>
                  <a:lnTo>
                    <a:pt x="8" y="36"/>
                  </a:lnTo>
                  <a:lnTo>
                    <a:pt x="6" y="36"/>
                  </a:lnTo>
                  <a:lnTo>
                    <a:pt x="6" y="38"/>
                  </a:lnTo>
                  <a:lnTo>
                    <a:pt x="6" y="40"/>
                  </a:lnTo>
                  <a:lnTo>
                    <a:pt x="4" y="40"/>
                  </a:lnTo>
                  <a:lnTo>
                    <a:pt x="2" y="40"/>
                  </a:lnTo>
                  <a:lnTo>
                    <a:pt x="0" y="42"/>
                  </a:lnTo>
                  <a:lnTo>
                    <a:pt x="2" y="44"/>
                  </a:lnTo>
                  <a:lnTo>
                    <a:pt x="4" y="46"/>
                  </a:lnTo>
                  <a:lnTo>
                    <a:pt x="6" y="48"/>
                  </a:lnTo>
                  <a:lnTo>
                    <a:pt x="6" y="46"/>
                  </a:lnTo>
                  <a:lnTo>
                    <a:pt x="8" y="46"/>
                  </a:lnTo>
                  <a:lnTo>
                    <a:pt x="8" y="50"/>
                  </a:lnTo>
                  <a:lnTo>
                    <a:pt x="10" y="52"/>
                  </a:lnTo>
                  <a:lnTo>
                    <a:pt x="10" y="54"/>
                  </a:lnTo>
                  <a:lnTo>
                    <a:pt x="10" y="56"/>
                  </a:lnTo>
                  <a:lnTo>
                    <a:pt x="12" y="56"/>
                  </a:lnTo>
                  <a:lnTo>
                    <a:pt x="14" y="56"/>
                  </a:lnTo>
                  <a:lnTo>
                    <a:pt x="16" y="56"/>
                  </a:lnTo>
                  <a:lnTo>
                    <a:pt x="18" y="56"/>
                  </a:lnTo>
                  <a:lnTo>
                    <a:pt x="20" y="58"/>
                  </a:lnTo>
                  <a:lnTo>
                    <a:pt x="20" y="60"/>
                  </a:lnTo>
                  <a:lnTo>
                    <a:pt x="18" y="62"/>
                  </a:lnTo>
                  <a:lnTo>
                    <a:pt x="18" y="64"/>
                  </a:lnTo>
                  <a:lnTo>
                    <a:pt x="20" y="66"/>
                  </a:lnTo>
                  <a:lnTo>
                    <a:pt x="22" y="68"/>
                  </a:lnTo>
                  <a:lnTo>
                    <a:pt x="24" y="68"/>
                  </a:lnTo>
                  <a:lnTo>
                    <a:pt x="26" y="68"/>
                  </a:lnTo>
                  <a:lnTo>
                    <a:pt x="26" y="70"/>
                  </a:lnTo>
                  <a:lnTo>
                    <a:pt x="28" y="70"/>
                  </a:lnTo>
                  <a:lnTo>
                    <a:pt x="30" y="70"/>
                  </a:lnTo>
                  <a:lnTo>
                    <a:pt x="30" y="68"/>
                  </a:lnTo>
                  <a:lnTo>
                    <a:pt x="32" y="68"/>
                  </a:lnTo>
                  <a:lnTo>
                    <a:pt x="34" y="68"/>
                  </a:lnTo>
                  <a:lnTo>
                    <a:pt x="36" y="68"/>
                  </a:lnTo>
                  <a:lnTo>
                    <a:pt x="38" y="68"/>
                  </a:lnTo>
                  <a:lnTo>
                    <a:pt x="38" y="70"/>
                  </a:lnTo>
                  <a:lnTo>
                    <a:pt x="40" y="70"/>
                  </a:lnTo>
                  <a:lnTo>
                    <a:pt x="38" y="70"/>
                  </a:lnTo>
                  <a:lnTo>
                    <a:pt x="38" y="72"/>
                  </a:lnTo>
                  <a:lnTo>
                    <a:pt x="36" y="74"/>
                  </a:lnTo>
                  <a:lnTo>
                    <a:pt x="38" y="76"/>
                  </a:lnTo>
                  <a:lnTo>
                    <a:pt x="38" y="78"/>
                  </a:lnTo>
                  <a:lnTo>
                    <a:pt x="40" y="78"/>
                  </a:lnTo>
                  <a:lnTo>
                    <a:pt x="42" y="78"/>
                  </a:lnTo>
                  <a:lnTo>
                    <a:pt x="44" y="78"/>
                  </a:lnTo>
                  <a:lnTo>
                    <a:pt x="44" y="80"/>
                  </a:lnTo>
                  <a:lnTo>
                    <a:pt x="44" y="82"/>
                  </a:lnTo>
                  <a:lnTo>
                    <a:pt x="42" y="82"/>
                  </a:lnTo>
                  <a:lnTo>
                    <a:pt x="42" y="84"/>
                  </a:lnTo>
                  <a:lnTo>
                    <a:pt x="44" y="84"/>
                  </a:lnTo>
                  <a:lnTo>
                    <a:pt x="44" y="86"/>
                  </a:lnTo>
                  <a:lnTo>
                    <a:pt x="46" y="86"/>
                  </a:lnTo>
                  <a:lnTo>
                    <a:pt x="48" y="86"/>
                  </a:lnTo>
                  <a:lnTo>
                    <a:pt x="48" y="84"/>
                  </a:lnTo>
                  <a:lnTo>
                    <a:pt x="50" y="84"/>
                  </a:lnTo>
                  <a:lnTo>
                    <a:pt x="50" y="82"/>
                  </a:lnTo>
                  <a:lnTo>
                    <a:pt x="52" y="84"/>
                  </a:lnTo>
                  <a:lnTo>
                    <a:pt x="54" y="84"/>
                  </a:lnTo>
                  <a:lnTo>
                    <a:pt x="56" y="84"/>
                  </a:lnTo>
                  <a:lnTo>
                    <a:pt x="56" y="86"/>
                  </a:lnTo>
                  <a:lnTo>
                    <a:pt x="58" y="86"/>
                  </a:lnTo>
                  <a:lnTo>
                    <a:pt x="62" y="86"/>
                  </a:lnTo>
                  <a:lnTo>
                    <a:pt x="64" y="88"/>
                  </a:lnTo>
                  <a:lnTo>
                    <a:pt x="66" y="86"/>
                  </a:lnTo>
                  <a:lnTo>
                    <a:pt x="68" y="86"/>
                  </a:lnTo>
                  <a:lnTo>
                    <a:pt x="68" y="84"/>
                  </a:lnTo>
                  <a:lnTo>
                    <a:pt x="70" y="84"/>
                  </a:lnTo>
                  <a:lnTo>
                    <a:pt x="70" y="86"/>
                  </a:lnTo>
                  <a:lnTo>
                    <a:pt x="72" y="86"/>
                  </a:lnTo>
                  <a:lnTo>
                    <a:pt x="74" y="86"/>
                  </a:lnTo>
                  <a:lnTo>
                    <a:pt x="76" y="86"/>
                  </a:lnTo>
                  <a:lnTo>
                    <a:pt x="78" y="86"/>
                  </a:lnTo>
                  <a:lnTo>
                    <a:pt x="78" y="88"/>
                  </a:lnTo>
                  <a:lnTo>
                    <a:pt x="82" y="88"/>
                  </a:lnTo>
                  <a:lnTo>
                    <a:pt x="84" y="88"/>
                  </a:lnTo>
                  <a:lnTo>
                    <a:pt x="86" y="88"/>
                  </a:lnTo>
                  <a:lnTo>
                    <a:pt x="88" y="86"/>
                  </a:lnTo>
                  <a:lnTo>
                    <a:pt x="88" y="84"/>
                  </a:lnTo>
                  <a:lnTo>
                    <a:pt x="90" y="82"/>
                  </a:lnTo>
                  <a:lnTo>
                    <a:pt x="92" y="82"/>
                  </a:lnTo>
                  <a:lnTo>
                    <a:pt x="94" y="82"/>
                  </a:lnTo>
                  <a:lnTo>
                    <a:pt x="96" y="82"/>
                  </a:lnTo>
                  <a:lnTo>
                    <a:pt x="96" y="80"/>
                  </a:lnTo>
                  <a:lnTo>
                    <a:pt x="98" y="80"/>
                  </a:lnTo>
                  <a:lnTo>
                    <a:pt x="100" y="80"/>
                  </a:lnTo>
                  <a:lnTo>
                    <a:pt x="102" y="80"/>
                  </a:lnTo>
                  <a:lnTo>
                    <a:pt x="100" y="80"/>
                  </a:lnTo>
                  <a:lnTo>
                    <a:pt x="102" y="78"/>
                  </a:lnTo>
                  <a:lnTo>
                    <a:pt x="104" y="78"/>
                  </a:lnTo>
                  <a:lnTo>
                    <a:pt x="106" y="78"/>
                  </a:lnTo>
                  <a:lnTo>
                    <a:pt x="108" y="80"/>
                  </a:lnTo>
                  <a:lnTo>
                    <a:pt x="110" y="80"/>
                  </a:lnTo>
                  <a:lnTo>
                    <a:pt x="112" y="80"/>
                  </a:lnTo>
                  <a:lnTo>
                    <a:pt x="112" y="82"/>
                  </a:lnTo>
                  <a:lnTo>
                    <a:pt x="116" y="82"/>
                  </a:lnTo>
                  <a:lnTo>
                    <a:pt x="118" y="82"/>
                  </a:lnTo>
                  <a:lnTo>
                    <a:pt x="120" y="84"/>
                  </a:lnTo>
                  <a:lnTo>
                    <a:pt x="122" y="86"/>
                  </a:lnTo>
                  <a:close/>
                </a:path>
              </a:pathLst>
            </a:custGeom>
            <a:grpFill/>
            <a:ln w="3175">
              <a:solidFill>
                <a:schemeClr val="bg1"/>
              </a:solidFill>
              <a:round/>
              <a:headEnd/>
              <a:tailEnd/>
            </a:ln>
          </p:spPr>
          <p:txBody>
            <a:bodyPr/>
            <a:lstStyle/>
            <a:p>
              <a:endParaRPr lang="en-US" dirty="0"/>
            </a:p>
          </p:txBody>
        </p:sp>
        <p:sp>
          <p:nvSpPr>
            <p:cNvPr id="802" name="Freeform 123"/>
            <p:cNvSpPr>
              <a:spLocks noChangeAspect="1"/>
            </p:cNvSpPr>
            <p:nvPr/>
          </p:nvSpPr>
          <p:spPr bwMode="auto">
            <a:xfrm>
              <a:off x="2937" y="1540"/>
              <a:ext cx="62" cy="57"/>
            </a:xfrm>
            <a:custGeom>
              <a:avLst/>
              <a:gdLst/>
              <a:ahLst/>
              <a:cxnLst>
                <a:cxn ang="0">
                  <a:pos x="54" y="20"/>
                </a:cxn>
                <a:cxn ang="0">
                  <a:pos x="54" y="16"/>
                </a:cxn>
                <a:cxn ang="0">
                  <a:pos x="54" y="16"/>
                </a:cxn>
                <a:cxn ang="0">
                  <a:pos x="58" y="10"/>
                </a:cxn>
                <a:cxn ang="0">
                  <a:pos x="58" y="8"/>
                </a:cxn>
                <a:cxn ang="0">
                  <a:pos x="52" y="8"/>
                </a:cxn>
                <a:cxn ang="0">
                  <a:pos x="50" y="8"/>
                </a:cxn>
                <a:cxn ang="0">
                  <a:pos x="48" y="8"/>
                </a:cxn>
                <a:cxn ang="0">
                  <a:pos x="46" y="6"/>
                </a:cxn>
                <a:cxn ang="0">
                  <a:pos x="46" y="4"/>
                </a:cxn>
                <a:cxn ang="0">
                  <a:pos x="42" y="4"/>
                </a:cxn>
                <a:cxn ang="0">
                  <a:pos x="34" y="4"/>
                </a:cxn>
                <a:cxn ang="0">
                  <a:pos x="30" y="2"/>
                </a:cxn>
                <a:cxn ang="0">
                  <a:pos x="28" y="2"/>
                </a:cxn>
                <a:cxn ang="0">
                  <a:pos x="26" y="4"/>
                </a:cxn>
                <a:cxn ang="0">
                  <a:pos x="22" y="2"/>
                </a:cxn>
                <a:cxn ang="0">
                  <a:pos x="18" y="2"/>
                </a:cxn>
                <a:cxn ang="0">
                  <a:pos x="16" y="2"/>
                </a:cxn>
                <a:cxn ang="0">
                  <a:pos x="12" y="2"/>
                </a:cxn>
                <a:cxn ang="0">
                  <a:pos x="10" y="4"/>
                </a:cxn>
                <a:cxn ang="0">
                  <a:pos x="6" y="0"/>
                </a:cxn>
                <a:cxn ang="0">
                  <a:pos x="4" y="2"/>
                </a:cxn>
                <a:cxn ang="0">
                  <a:pos x="4" y="6"/>
                </a:cxn>
                <a:cxn ang="0">
                  <a:pos x="0" y="8"/>
                </a:cxn>
                <a:cxn ang="0">
                  <a:pos x="2" y="10"/>
                </a:cxn>
                <a:cxn ang="0">
                  <a:pos x="6" y="12"/>
                </a:cxn>
                <a:cxn ang="0">
                  <a:pos x="8" y="12"/>
                </a:cxn>
                <a:cxn ang="0">
                  <a:pos x="8" y="14"/>
                </a:cxn>
                <a:cxn ang="0">
                  <a:pos x="10" y="16"/>
                </a:cxn>
                <a:cxn ang="0">
                  <a:pos x="10" y="22"/>
                </a:cxn>
                <a:cxn ang="0">
                  <a:pos x="14" y="22"/>
                </a:cxn>
                <a:cxn ang="0">
                  <a:pos x="16" y="24"/>
                </a:cxn>
                <a:cxn ang="0">
                  <a:pos x="18" y="28"/>
                </a:cxn>
                <a:cxn ang="0">
                  <a:pos x="18" y="30"/>
                </a:cxn>
                <a:cxn ang="0">
                  <a:pos x="22" y="32"/>
                </a:cxn>
                <a:cxn ang="0">
                  <a:pos x="30" y="38"/>
                </a:cxn>
                <a:cxn ang="0">
                  <a:pos x="30" y="42"/>
                </a:cxn>
                <a:cxn ang="0">
                  <a:pos x="32" y="44"/>
                </a:cxn>
                <a:cxn ang="0">
                  <a:pos x="34" y="46"/>
                </a:cxn>
                <a:cxn ang="0">
                  <a:pos x="42" y="52"/>
                </a:cxn>
                <a:cxn ang="0">
                  <a:pos x="48" y="52"/>
                </a:cxn>
                <a:cxn ang="0">
                  <a:pos x="50" y="50"/>
                </a:cxn>
                <a:cxn ang="0">
                  <a:pos x="46" y="48"/>
                </a:cxn>
                <a:cxn ang="0">
                  <a:pos x="44" y="46"/>
                </a:cxn>
                <a:cxn ang="0">
                  <a:pos x="46" y="44"/>
                </a:cxn>
                <a:cxn ang="0">
                  <a:pos x="46" y="44"/>
                </a:cxn>
                <a:cxn ang="0">
                  <a:pos x="50" y="38"/>
                </a:cxn>
                <a:cxn ang="0">
                  <a:pos x="54" y="38"/>
                </a:cxn>
                <a:cxn ang="0">
                  <a:pos x="54" y="36"/>
                </a:cxn>
                <a:cxn ang="0">
                  <a:pos x="54" y="32"/>
                </a:cxn>
                <a:cxn ang="0">
                  <a:pos x="56" y="32"/>
                </a:cxn>
                <a:cxn ang="0">
                  <a:pos x="60" y="32"/>
                </a:cxn>
                <a:cxn ang="0">
                  <a:pos x="60" y="28"/>
                </a:cxn>
                <a:cxn ang="0">
                  <a:pos x="56" y="24"/>
                </a:cxn>
                <a:cxn ang="0">
                  <a:pos x="60" y="24"/>
                </a:cxn>
                <a:cxn ang="0">
                  <a:pos x="62" y="24"/>
                </a:cxn>
                <a:cxn ang="0">
                  <a:pos x="58" y="20"/>
                </a:cxn>
              </a:cxnLst>
              <a:rect l="0" t="0" r="r" b="b"/>
              <a:pathLst>
                <a:path w="62" h="56">
                  <a:moveTo>
                    <a:pt x="58" y="20"/>
                  </a:moveTo>
                  <a:lnTo>
                    <a:pt x="56" y="20"/>
                  </a:lnTo>
                  <a:lnTo>
                    <a:pt x="54" y="20"/>
                  </a:lnTo>
                  <a:lnTo>
                    <a:pt x="54" y="18"/>
                  </a:lnTo>
                  <a:lnTo>
                    <a:pt x="54" y="16"/>
                  </a:lnTo>
                  <a:lnTo>
                    <a:pt x="54" y="14"/>
                  </a:lnTo>
                  <a:lnTo>
                    <a:pt x="56" y="14"/>
                  </a:lnTo>
                  <a:lnTo>
                    <a:pt x="56" y="12"/>
                  </a:lnTo>
                  <a:lnTo>
                    <a:pt x="58" y="10"/>
                  </a:lnTo>
                  <a:lnTo>
                    <a:pt x="58" y="8"/>
                  </a:lnTo>
                  <a:lnTo>
                    <a:pt x="56" y="8"/>
                  </a:lnTo>
                  <a:lnTo>
                    <a:pt x="54" y="8"/>
                  </a:lnTo>
                  <a:lnTo>
                    <a:pt x="52" y="8"/>
                  </a:lnTo>
                  <a:lnTo>
                    <a:pt x="50" y="8"/>
                  </a:lnTo>
                  <a:lnTo>
                    <a:pt x="48" y="8"/>
                  </a:lnTo>
                  <a:lnTo>
                    <a:pt x="48" y="6"/>
                  </a:lnTo>
                  <a:lnTo>
                    <a:pt x="46" y="6"/>
                  </a:lnTo>
                  <a:lnTo>
                    <a:pt x="46" y="4"/>
                  </a:lnTo>
                  <a:lnTo>
                    <a:pt x="44" y="4"/>
                  </a:lnTo>
                  <a:lnTo>
                    <a:pt x="42" y="4"/>
                  </a:lnTo>
                  <a:lnTo>
                    <a:pt x="40" y="2"/>
                  </a:lnTo>
                  <a:lnTo>
                    <a:pt x="38" y="2"/>
                  </a:lnTo>
                  <a:lnTo>
                    <a:pt x="36" y="2"/>
                  </a:lnTo>
                  <a:lnTo>
                    <a:pt x="34" y="4"/>
                  </a:lnTo>
                  <a:lnTo>
                    <a:pt x="32" y="4"/>
                  </a:lnTo>
                  <a:lnTo>
                    <a:pt x="30" y="2"/>
                  </a:lnTo>
                  <a:lnTo>
                    <a:pt x="28" y="2"/>
                  </a:lnTo>
                  <a:lnTo>
                    <a:pt x="26" y="4"/>
                  </a:lnTo>
                  <a:lnTo>
                    <a:pt x="24" y="2"/>
                  </a:lnTo>
                  <a:lnTo>
                    <a:pt x="22" y="2"/>
                  </a:lnTo>
                  <a:lnTo>
                    <a:pt x="20" y="2"/>
                  </a:lnTo>
                  <a:lnTo>
                    <a:pt x="18" y="2"/>
                  </a:lnTo>
                  <a:lnTo>
                    <a:pt x="16" y="2"/>
                  </a:lnTo>
                  <a:lnTo>
                    <a:pt x="14" y="2"/>
                  </a:lnTo>
                  <a:lnTo>
                    <a:pt x="12" y="2"/>
                  </a:lnTo>
                  <a:lnTo>
                    <a:pt x="12" y="4"/>
                  </a:lnTo>
                  <a:lnTo>
                    <a:pt x="10" y="4"/>
                  </a:lnTo>
                  <a:lnTo>
                    <a:pt x="10" y="2"/>
                  </a:lnTo>
                  <a:lnTo>
                    <a:pt x="8" y="2"/>
                  </a:lnTo>
                  <a:lnTo>
                    <a:pt x="6" y="0"/>
                  </a:lnTo>
                  <a:lnTo>
                    <a:pt x="4" y="0"/>
                  </a:lnTo>
                  <a:lnTo>
                    <a:pt x="4" y="2"/>
                  </a:lnTo>
                  <a:lnTo>
                    <a:pt x="4" y="4"/>
                  </a:lnTo>
                  <a:lnTo>
                    <a:pt x="4" y="6"/>
                  </a:lnTo>
                  <a:lnTo>
                    <a:pt x="2" y="6"/>
                  </a:lnTo>
                  <a:lnTo>
                    <a:pt x="0" y="8"/>
                  </a:lnTo>
                  <a:lnTo>
                    <a:pt x="2" y="10"/>
                  </a:lnTo>
                  <a:lnTo>
                    <a:pt x="4" y="10"/>
                  </a:lnTo>
                  <a:lnTo>
                    <a:pt x="6" y="12"/>
                  </a:lnTo>
                  <a:lnTo>
                    <a:pt x="8" y="12"/>
                  </a:lnTo>
                  <a:lnTo>
                    <a:pt x="8" y="14"/>
                  </a:lnTo>
                  <a:lnTo>
                    <a:pt x="8" y="16"/>
                  </a:lnTo>
                  <a:lnTo>
                    <a:pt x="10" y="16"/>
                  </a:lnTo>
                  <a:lnTo>
                    <a:pt x="10" y="18"/>
                  </a:lnTo>
                  <a:lnTo>
                    <a:pt x="10" y="20"/>
                  </a:lnTo>
                  <a:lnTo>
                    <a:pt x="10" y="22"/>
                  </a:lnTo>
                  <a:lnTo>
                    <a:pt x="12" y="22"/>
                  </a:lnTo>
                  <a:lnTo>
                    <a:pt x="14" y="22"/>
                  </a:lnTo>
                  <a:lnTo>
                    <a:pt x="16" y="24"/>
                  </a:lnTo>
                  <a:lnTo>
                    <a:pt x="16" y="26"/>
                  </a:lnTo>
                  <a:lnTo>
                    <a:pt x="16" y="28"/>
                  </a:lnTo>
                  <a:lnTo>
                    <a:pt x="18" y="28"/>
                  </a:lnTo>
                  <a:lnTo>
                    <a:pt x="18" y="30"/>
                  </a:lnTo>
                  <a:lnTo>
                    <a:pt x="20" y="30"/>
                  </a:lnTo>
                  <a:lnTo>
                    <a:pt x="20" y="32"/>
                  </a:lnTo>
                  <a:lnTo>
                    <a:pt x="22" y="32"/>
                  </a:lnTo>
                  <a:lnTo>
                    <a:pt x="24" y="34"/>
                  </a:lnTo>
                  <a:lnTo>
                    <a:pt x="28" y="36"/>
                  </a:lnTo>
                  <a:lnTo>
                    <a:pt x="28" y="38"/>
                  </a:lnTo>
                  <a:lnTo>
                    <a:pt x="30" y="38"/>
                  </a:lnTo>
                  <a:lnTo>
                    <a:pt x="30" y="40"/>
                  </a:lnTo>
                  <a:lnTo>
                    <a:pt x="30" y="42"/>
                  </a:lnTo>
                  <a:lnTo>
                    <a:pt x="30" y="44"/>
                  </a:lnTo>
                  <a:lnTo>
                    <a:pt x="32" y="44"/>
                  </a:lnTo>
                  <a:lnTo>
                    <a:pt x="32" y="46"/>
                  </a:lnTo>
                  <a:lnTo>
                    <a:pt x="34" y="46"/>
                  </a:lnTo>
                  <a:lnTo>
                    <a:pt x="36" y="46"/>
                  </a:lnTo>
                  <a:lnTo>
                    <a:pt x="38" y="48"/>
                  </a:lnTo>
                  <a:lnTo>
                    <a:pt x="40" y="50"/>
                  </a:lnTo>
                  <a:lnTo>
                    <a:pt x="42" y="52"/>
                  </a:lnTo>
                  <a:lnTo>
                    <a:pt x="44" y="54"/>
                  </a:lnTo>
                  <a:lnTo>
                    <a:pt x="46" y="56"/>
                  </a:lnTo>
                  <a:lnTo>
                    <a:pt x="46" y="54"/>
                  </a:lnTo>
                  <a:lnTo>
                    <a:pt x="48" y="52"/>
                  </a:lnTo>
                  <a:lnTo>
                    <a:pt x="48" y="50"/>
                  </a:lnTo>
                  <a:lnTo>
                    <a:pt x="50" y="50"/>
                  </a:lnTo>
                  <a:lnTo>
                    <a:pt x="48" y="50"/>
                  </a:lnTo>
                  <a:lnTo>
                    <a:pt x="46" y="48"/>
                  </a:lnTo>
                  <a:lnTo>
                    <a:pt x="46" y="46"/>
                  </a:lnTo>
                  <a:lnTo>
                    <a:pt x="44" y="46"/>
                  </a:lnTo>
                  <a:lnTo>
                    <a:pt x="44" y="44"/>
                  </a:lnTo>
                  <a:lnTo>
                    <a:pt x="46" y="44"/>
                  </a:lnTo>
                  <a:lnTo>
                    <a:pt x="46" y="42"/>
                  </a:lnTo>
                  <a:lnTo>
                    <a:pt x="48" y="42"/>
                  </a:lnTo>
                  <a:lnTo>
                    <a:pt x="48" y="40"/>
                  </a:lnTo>
                  <a:lnTo>
                    <a:pt x="50" y="38"/>
                  </a:lnTo>
                  <a:lnTo>
                    <a:pt x="52" y="38"/>
                  </a:lnTo>
                  <a:lnTo>
                    <a:pt x="54" y="38"/>
                  </a:lnTo>
                  <a:lnTo>
                    <a:pt x="54" y="36"/>
                  </a:lnTo>
                  <a:lnTo>
                    <a:pt x="54" y="34"/>
                  </a:lnTo>
                  <a:lnTo>
                    <a:pt x="54" y="32"/>
                  </a:lnTo>
                  <a:lnTo>
                    <a:pt x="56" y="32"/>
                  </a:lnTo>
                  <a:lnTo>
                    <a:pt x="58" y="34"/>
                  </a:lnTo>
                  <a:lnTo>
                    <a:pt x="60" y="32"/>
                  </a:lnTo>
                  <a:lnTo>
                    <a:pt x="62" y="32"/>
                  </a:lnTo>
                  <a:lnTo>
                    <a:pt x="62" y="30"/>
                  </a:lnTo>
                  <a:lnTo>
                    <a:pt x="60" y="30"/>
                  </a:lnTo>
                  <a:lnTo>
                    <a:pt x="60" y="28"/>
                  </a:lnTo>
                  <a:lnTo>
                    <a:pt x="60" y="26"/>
                  </a:lnTo>
                  <a:lnTo>
                    <a:pt x="58" y="26"/>
                  </a:lnTo>
                  <a:lnTo>
                    <a:pt x="58" y="24"/>
                  </a:lnTo>
                  <a:lnTo>
                    <a:pt x="56" y="24"/>
                  </a:lnTo>
                  <a:lnTo>
                    <a:pt x="58" y="24"/>
                  </a:lnTo>
                  <a:lnTo>
                    <a:pt x="60" y="24"/>
                  </a:lnTo>
                  <a:lnTo>
                    <a:pt x="62" y="24"/>
                  </a:lnTo>
                  <a:lnTo>
                    <a:pt x="62" y="22"/>
                  </a:lnTo>
                  <a:lnTo>
                    <a:pt x="60" y="22"/>
                  </a:lnTo>
                  <a:lnTo>
                    <a:pt x="60" y="20"/>
                  </a:lnTo>
                  <a:lnTo>
                    <a:pt x="58" y="20"/>
                  </a:lnTo>
                  <a:close/>
                </a:path>
              </a:pathLst>
            </a:custGeom>
            <a:grpFill/>
            <a:ln w="3175">
              <a:solidFill>
                <a:schemeClr val="bg1"/>
              </a:solidFill>
              <a:round/>
              <a:headEnd/>
              <a:tailEnd/>
            </a:ln>
          </p:spPr>
          <p:txBody>
            <a:bodyPr/>
            <a:lstStyle/>
            <a:p>
              <a:endParaRPr lang="en-US" dirty="0"/>
            </a:p>
          </p:txBody>
        </p:sp>
        <p:sp>
          <p:nvSpPr>
            <p:cNvPr id="803" name="Freeform 124"/>
            <p:cNvSpPr>
              <a:spLocks noChangeAspect="1"/>
            </p:cNvSpPr>
            <p:nvPr/>
          </p:nvSpPr>
          <p:spPr bwMode="auto">
            <a:xfrm>
              <a:off x="2907" y="1516"/>
              <a:ext cx="86" cy="69"/>
            </a:xfrm>
            <a:custGeom>
              <a:avLst/>
              <a:gdLst/>
              <a:ahLst/>
              <a:cxnLst>
                <a:cxn ang="0">
                  <a:pos x="82" y="28"/>
                </a:cxn>
                <a:cxn ang="0">
                  <a:pos x="86" y="26"/>
                </a:cxn>
                <a:cxn ang="0">
                  <a:pos x="80" y="24"/>
                </a:cxn>
                <a:cxn ang="0">
                  <a:pos x="82" y="20"/>
                </a:cxn>
                <a:cxn ang="0">
                  <a:pos x="78" y="18"/>
                </a:cxn>
                <a:cxn ang="0">
                  <a:pos x="78" y="14"/>
                </a:cxn>
                <a:cxn ang="0">
                  <a:pos x="76" y="14"/>
                </a:cxn>
                <a:cxn ang="0">
                  <a:pos x="66" y="16"/>
                </a:cxn>
                <a:cxn ang="0">
                  <a:pos x="64" y="14"/>
                </a:cxn>
                <a:cxn ang="0">
                  <a:pos x="60" y="14"/>
                </a:cxn>
                <a:cxn ang="0">
                  <a:pos x="56" y="12"/>
                </a:cxn>
                <a:cxn ang="0">
                  <a:pos x="50" y="6"/>
                </a:cxn>
                <a:cxn ang="0">
                  <a:pos x="44" y="0"/>
                </a:cxn>
                <a:cxn ang="0">
                  <a:pos x="40" y="0"/>
                </a:cxn>
                <a:cxn ang="0">
                  <a:pos x="38" y="4"/>
                </a:cxn>
                <a:cxn ang="0">
                  <a:pos x="32" y="6"/>
                </a:cxn>
                <a:cxn ang="0">
                  <a:pos x="30" y="8"/>
                </a:cxn>
                <a:cxn ang="0">
                  <a:pos x="30" y="12"/>
                </a:cxn>
                <a:cxn ang="0">
                  <a:pos x="26" y="16"/>
                </a:cxn>
                <a:cxn ang="0">
                  <a:pos x="26" y="16"/>
                </a:cxn>
                <a:cxn ang="0">
                  <a:pos x="22" y="20"/>
                </a:cxn>
                <a:cxn ang="0">
                  <a:pos x="16" y="20"/>
                </a:cxn>
                <a:cxn ang="0">
                  <a:pos x="12" y="18"/>
                </a:cxn>
                <a:cxn ang="0">
                  <a:pos x="8" y="20"/>
                </a:cxn>
                <a:cxn ang="0">
                  <a:pos x="6" y="18"/>
                </a:cxn>
                <a:cxn ang="0">
                  <a:pos x="4" y="22"/>
                </a:cxn>
                <a:cxn ang="0">
                  <a:pos x="2" y="24"/>
                </a:cxn>
                <a:cxn ang="0">
                  <a:pos x="0" y="26"/>
                </a:cxn>
                <a:cxn ang="0">
                  <a:pos x="2" y="32"/>
                </a:cxn>
                <a:cxn ang="0">
                  <a:pos x="8" y="26"/>
                </a:cxn>
                <a:cxn ang="0">
                  <a:pos x="12" y="30"/>
                </a:cxn>
                <a:cxn ang="0">
                  <a:pos x="16" y="32"/>
                </a:cxn>
                <a:cxn ang="0">
                  <a:pos x="18" y="32"/>
                </a:cxn>
                <a:cxn ang="0">
                  <a:pos x="20" y="40"/>
                </a:cxn>
                <a:cxn ang="0">
                  <a:pos x="24" y="44"/>
                </a:cxn>
                <a:cxn ang="0">
                  <a:pos x="32" y="50"/>
                </a:cxn>
                <a:cxn ang="0">
                  <a:pos x="34" y="54"/>
                </a:cxn>
                <a:cxn ang="0">
                  <a:pos x="34" y="58"/>
                </a:cxn>
                <a:cxn ang="0">
                  <a:pos x="44" y="60"/>
                </a:cxn>
                <a:cxn ang="0">
                  <a:pos x="50" y="60"/>
                </a:cxn>
                <a:cxn ang="0">
                  <a:pos x="52" y="66"/>
                </a:cxn>
                <a:cxn ang="0">
                  <a:pos x="58" y="68"/>
                </a:cxn>
                <a:cxn ang="0">
                  <a:pos x="60" y="64"/>
                </a:cxn>
                <a:cxn ang="0">
                  <a:pos x="52" y="56"/>
                </a:cxn>
                <a:cxn ang="0">
                  <a:pos x="46" y="54"/>
                </a:cxn>
                <a:cxn ang="0">
                  <a:pos x="42" y="46"/>
                </a:cxn>
                <a:cxn ang="0">
                  <a:pos x="38" y="46"/>
                </a:cxn>
                <a:cxn ang="0">
                  <a:pos x="38" y="40"/>
                </a:cxn>
                <a:cxn ang="0">
                  <a:pos x="36" y="36"/>
                </a:cxn>
                <a:cxn ang="0">
                  <a:pos x="32" y="34"/>
                </a:cxn>
                <a:cxn ang="0">
                  <a:pos x="30" y="32"/>
                </a:cxn>
                <a:cxn ang="0">
                  <a:pos x="32" y="30"/>
                </a:cxn>
                <a:cxn ang="0">
                  <a:pos x="34" y="24"/>
                </a:cxn>
                <a:cxn ang="0">
                  <a:pos x="40" y="28"/>
                </a:cxn>
                <a:cxn ang="0">
                  <a:pos x="44" y="26"/>
                </a:cxn>
                <a:cxn ang="0">
                  <a:pos x="50" y="24"/>
                </a:cxn>
                <a:cxn ang="0">
                  <a:pos x="54" y="28"/>
                </a:cxn>
                <a:cxn ang="0">
                  <a:pos x="58" y="26"/>
                </a:cxn>
                <a:cxn ang="0">
                  <a:pos x="62" y="26"/>
                </a:cxn>
                <a:cxn ang="0">
                  <a:pos x="70" y="26"/>
                </a:cxn>
                <a:cxn ang="0">
                  <a:pos x="76" y="30"/>
                </a:cxn>
                <a:cxn ang="0">
                  <a:pos x="80" y="30"/>
                </a:cxn>
              </a:cxnLst>
              <a:rect l="0" t="0" r="r" b="b"/>
              <a:pathLst>
                <a:path w="86" h="68">
                  <a:moveTo>
                    <a:pt x="80" y="30"/>
                  </a:moveTo>
                  <a:lnTo>
                    <a:pt x="82" y="30"/>
                  </a:lnTo>
                  <a:lnTo>
                    <a:pt x="82" y="28"/>
                  </a:lnTo>
                  <a:lnTo>
                    <a:pt x="84" y="28"/>
                  </a:lnTo>
                  <a:lnTo>
                    <a:pt x="86" y="28"/>
                  </a:lnTo>
                  <a:lnTo>
                    <a:pt x="86" y="26"/>
                  </a:lnTo>
                  <a:lnTo>
                    <a:pt x="84" y="24"/>
                  </a:lnTo>
                  <a:lnTo>
                    <a:pt x="82" y="24"/>
                  </a:lnTo>
                  <a:lnTo>
                    <a:pt x="80" y="24"/>
                  </a:lnTo>
                  <a:lnTo>
                    <a:pt x="80" y="22"/>
                  </a:lnTo>
                  <a:lnTo>
                    <a:pt x="82" y="20"/>
                  </a:lnTo>
                  <a:lnTo>
                    <a:pt x="80" y="20"/>
                  </a:lnTo>
                  <a:lnTo>
                    <a:pt x="78" y="18"/>
                  </a:lnTo>
                  <a:lnTo>
                    <a:pt x="78" y="16"/>
                  </a:lnTo>
                  <a:lnTo>
                    <a:pt x="78" y="14"/>
                  </a:lnTo>
                  <a:lnTo>
                    <a:pt x="76" y="12"/>
                  </a:lnTo>
                  <a:lnTo>
                    <a:pt x="76" y="14"/>
                  </a:lnTo>
                  <a:lnTo>
                    <a:pt x="74" y="14"/>
                  </a:lnTo>
                  <a:lnTo>
                    <a:pt x="72" y="14"/>
                  </a:lnTo>
                  <a:lnTo>
                    <a:pt x="68" y="16"/>
                  </a:lnTo>
                  <a:lnTo>
                    <a:pt x="66" y="16"/>
                  </a:lnTo>
                  <a:lnTo>
                    <a:pt x="64" y="16"/>
                  </a:lnTo>
                  <a:lnTo>
                    <a:pt x="64" y="14"/>
                  </a:lnTo>
                  <a:lnTo>
                    <a:pt x="62" y="14"/>
                  </a:lnTo>
                  <a:lnTo>
                    <a:pt x="60" y="14"/>
                  </a:lnTo>
                  <a:lnTo>
                    <a:pt x="58" y="12"/>
                  </a:lnTo>
                  <a:lnTo>
                    <a:pt x="56" y="12"/>
                  </a:lnTo>
                  <a:lnTo>
                    <a:pt x="54" y="10"/>
                  </a:lnTo>
                  <a:lnTo>
                    <a:pt x="52" y="8"/>
                  </a:lnTo>
                  <a:lnTo>
                    <a:pt x="50" y="6"/>
                  </a:lnTo>
                  <a:lnTo>
                    <a:pt x="48" y="4"/>
                  </a:lnTo>
                  <a:lnTo>
                    <a:pt x="46" y="2"/>
                  </a:lnTo>
                  <a:lnTo>
                    <a:pt x="44" y="0"/>
                  </a:lnTo>
                  <a:lnTo>
                    <a:pt x="42" y="0"/>
                  </a:lnTo>
                  <a:lnTo>
                    <a:pt x="40" y="0"/>
                  </a:lnTo>
                  <a:lnTo>
                    <a:pt x="40" y="2"/>
                  </a:lnTo>
                  <a:lnTo>
                    <a:pt x="38" y="4"/>
                  </a:lnTo>
                  <a:lnTo>
                    <a:pt x="36" y="4"/>
                  </a:lnTo>
                  <a:lnTo>
                    <a:pt x="34" y="6"/>
                  </a:lnTo>
                  <a:lnTo>
                    <a:pt x="32" y="6"/>
                  </a:lnTo>
                  <a:lnTo>
                    <a:pt x="30" y="6"/>
                  </a:lnTo>
                  <a:lnTo>
                    <a:pt x="30" y="8"/>
                  </a:lnTo>
                  <a:lnTo>
                    <a:pt x="30" y="10"/>
                  </a:lnTo>
                  <a:lnTo>
                    <a:pt x="30" y="12"/>
                  </a:lnTo>
                  <a:lnTo>
                    <a:pt x="28" y="14"/>
                  </a:lnTo>
                  <a:lnTo>
                    <a:pt x="28" y="16"/>
                  </a:lnTo>
                  <a:lnTo>
                    <a:pt x="26" y="16"/>
                  </a:lnTo>
                  <a:lnTo>
                    <a:pt x="24" y="16"/>
                  </a:lnTo>
                  <a:lnTo>
                    <a:pt x="26" y="16"/>
                  </a:lnTo>
                  <a:lnTo>
                    <a:pt x="26" y="18"/>
                  </a:lnTo>
                  <a:lnTo>
                    <a:pt x="26" y="20"/>
                  </a:lnTo>
                  <a:lnTo>
                    <a:pt x="24" y="20"/>
                  </a:lnTo>
                  <a:lnTo>
                    <a:pt x="22" y="20"/>
                  </a:lnTo>
                  <a:lnTo>
                    <a:pt x="20" y="20"/>
                  </a:lnTo>
                  <a:lnTo>
                    <a:pt x="18" y="20"/>
                  </a:lnTo>
                  <a:lnTo>
                    <a:pt x="16" y="20"/>
                  </a:lnTo>
                  <a:lnTo>
                    <a:pt x="14" y="20"/>
                  </a:lnTo>
                  <a:lnTo>
                    <a:pt x="14" y="18"/>
                  </a:lnTo>
                  <a:lnTo>
                    <a:pt x="12" y="18"/>
                  </a:lnTo>
                  <a:lnTo>
                    <a:pt x="12" y="20"/>
                  </a:lnTo>
                  <a:lnTo>
                    <a:pt x="10" y="20"/>
                  </a:lnTo>
                  <a:lnTo>
                    <a:pt x="8" y="20"/>
                  </a:lnTo>
                  <a:lnTo>
                    <a:pt x="6" y="20"/>
                  </a:lnTo>
                  <a:lnTo>
                    <a:pt x="6" y="18"/>
                  </a:lnTo>
                  <a:lnTo>
                    <a:pt x="4" y="20"/>
                  </a:lnTo>
                  <a:lnTo>
                    <a:pt x="4" y="22"/>
                  </a:lnTo>
                  <a:lnTo>
                    <a:pt x="2" y="22"/>
                  </a:lnTo>
                  <a:lnTo>
                    <a:pt x="2" y="24"/>
                  </a:lnTo>
                  <a:lnTo>
                    <a:pt x="0" y="24"/>
                  </a:lnTo>
                  <a:lnTo>
                    <a:pt x="0" y="26"/>
                  </a:lnTo>
                  <a:lnTo>
                    <a:pt x="0" y="28"/>
                  </a:lnTo>
                  <a:lnTo>
                    <a:pt x="0" y="30"/>
                  </a:lnTo>
                  <a:lnTo>
                    <a:pt x="0" y="32"/>
                  </a:lnTo>
                  <a:lnTo>
                    <a:pt x="2" y="32"/>
                  </a:lnTo>
                  <a:lnTo>
                    <a:pt x="4" y="32"/>
                  </a:lnTo>
                  <a:lnTo>
                    <a:pt x="4" y="30"/>
                  </a:lnTo>
                  <a:lnTo>
                    <a:pt x="6" y="28"/>
                  </a:lnTo>
                  <a:lnTo>
                    <a:pt x="6" y="26"/>
                  </a:lnTo>
                  <a:lnTo>
                    <a:pt x="8" y="26"/>
                  </a:lnTo>
                  <a:lnTo>
                    <a:pt x="10" y="26"/>
                  </a:lnTo>
                  <a:lnTo>
                    <a:pt x="12" y="26"/>
                  </a:lnTo>
                  <a:lnTo>
                    <a:pt x="12" y="28"/>
                  </a:lnTo>
                  <a:lnTo>
                    <a:pt x="12" y="30"/>
                  </a:lnTo>
                  <a:lnTo>
                    <a:pt x="12" y="32"/>
                  </a:lnTo>
                  <a:lnTo>
                    <a:pt x="12" y="34"/>
                  </a:lnTo>
                  <a:lnTo>
                    <a:pt x="14" y="32"/>
                  </a:lnTo>
                  <a:lnTo>
                    <a:pt x="16" y="32"/>
                  </a:lnTo>
                  <a:lnTo>
                    <a:pt x="18" y="32"/>
                  </a:lnTo>
                  <a:lnTo>
                    <a:pt x="20" y="32"/>
                  </a:lnTo>
                  <a:lnTo>
                    <a:pt x="18" y="32"/>
                  </a:lnTo>
                  <a:lnTo>
                    <a:pt x="18" y="34"/>
                  </a:lnTo>
                  <a:lnTo>
                    <a:pt x="18" y="36"/>
                  </a:lnTo>
                  <a:lnTo>
                    <a:pt x="18" y="38"/>
                  </a:lnTo>
                  <a:lnTo>
                    <a:pt x="20" y="38"/>
                  </a:lnTo>
                  <a:lnTo>
                    <a:pt x="20" y="40"/>
                  </a:lnTo>
                  <a:lnTo>
                    <a:pt x="22" y="40"/>
                  </a:lnTo>
                  <a:lnTo>
                    <a:pt x="22" y="42"/>
                  </a:lnTo>
                  <a:lnTo>
                    <a:pt x="24" y="42"/>
                  </a:lnTo>
                  <a:lnTo>
                    <a:pt x="24" y="44"/>
                  </a:lnTo>
                  <a:lnTo>
                    <a:pt x="24" y="46"/>
                  </a:lnTo>
                  <a:lnTo>
                    <a:pt x="26" y="46"/>
                  </a:lnTo>
                  <a:lnTo>
                    <a:pt x="28" y="46"/>
                  </a:lnTo>
                  <a:lnTo>
                    <a:pt x="30" y="48"/>
                  </a:lnTo>
                  <a:lnTo>
                    <a:pt x="32" y="50"/>
                  </a:lnTo>
                  <a:lnTo>
                    <a:pt x="32" y="52"/>
                  </a:lnTo>
                  <a:lnTo>
                    <a:pt x="34" y="52"/>
                  </a:lnTo>
                  <a:lnTo>
                    <a:pt x="34" y="54"/>
                  </a:lnTo>
                  <a:lnTo>
                    <a:pt x="34" y="56"/>
                  </a:lnTo>
                  <a:lnTo>
                    <a:pt x="34" y="58"/>
                  </a:lnTo>
                  <a:lnTo>
                    <a:pt x="38" y="58"/>
                  </a:lnTo>
                  <a:lnTo>
                    <a:pt x="40" y="58"/>
                  </a:lnTo>
                  <a:lnTo>
                    <a:pt x="42" y="58"/>
                  </a:lnTo>
                  <a:lnTo>
                    <a:pt x="44" y="60"/>
                  </a:lnTo>
                  <a:lnTo>
                    <a:pt x="46" y="60"/>
                  </a:lnTo>
                  <a:lnTo>
                    <a:pt x="48" y="60"/>
                  </a:lnTo>
                  <a:lnTo>
                    <a:pt x="50" y="60"/>
                  </a:lnTo>
                  <a:lnTo>
                    <a:pt x="52" y="62"/>
                  </a:lnTo>
                  <a:lnTo>
                    <a:pt x="52" y="64"/>
                  </a:lnTo>
                  <a:lnTo>
                    <a:pt x="52" y="66"/>
                  </a:lnTo>
                  <a:lnTo>
                    <a:pt x="52" y="68"/>
                  </a:lnTo>
                  <a:lnTo>
                    <a:pt x="54" y="68"/>
                  </a:lnTo>
                  <a:lnTo>
                    <a:pt x="56" y="68"/>
                  </a:lnTo>
                  <a:lnTo>
                    <a:pt x="58" y="68"/>
                  </a:lnTo>
                  <a:lnTo>
                    <a:pt x="60" y="66"/>
                  </a:lnTo>
                  <a:lnTo>
                    <a:pt x="60" y="64"/>
                  </a:lnTo>
                  <a:lnTo>
                    <a:pt x="58" y="62"/>
                  </a:lnTo>
                  <a:lnTo>
                    <a:pt x="56" y="60"/>
                  </a:lnTo>
                  <a:lnTo>
                    <a:pt x="52" y="58"/>
                  </a:lnTo>
                  <a:lnTo>
                    <a:pt x="52" y="56"/>
                  </a:lnTo>
                  <a:lnTo>
                    <a:pt x="50" y="56"/>
                  </a:lnTo>
                  <a:lnTo>
                    <a:pt x="48" y="54"/>
                  </a:lnTo>
                  <a:lnTo>
                    <a:pt x="46" y="54"/>
                  </a:lnTo>
                  <a:lnTo>
                    <a:pt x="46" y="50"/>
                  </a:lnTo>
                  <a:lnTo>
                    <a:pt x="44" y="48"/>
                  </a:lnTo>
                  <a:lnTo>
                    <a:pt x="44" y="46"/>
                  </a:lnTo>
                  <a:lnTo>
                    <a:pt x="42" y="46"/>
                  </a:lnTo>
                  <a:lnTo>
                    <a:pt x="40" y="46"/>
                  </a:lnTo>
                  <a:lnTo>
                    <a:pt x="38" y="46"/>
                  </a:lnTo>
                  <a:lnTo>
                    <a:pt x="38" y="44"/>
                  </a:lnTo>
                  <a:lnTo>
                    <a:pt x="40" y="44"/>
                  </a:lnTo>
                  <a:lnTo>
                    <a:pt x="40" y="42"/>
                  </a:lnTo>
                  <a:lnTo>
                    <a:pt x="38" y="40"/>
                  </a:lnTo>
                  <a:lnTo>
                    <a:pt x="36" y="38"/>
                  </a:lnTo>
                  <a:lnTo>
                    <a:pt x="36" y="36"/>
                  </a:lnTo>
                  <a:lnTo>
                    <a:pt x="34" y="34"/>
                  </a:lnTo>
                  <a:lnTo>
                    <a:pt x="32" y="34"/>
                  </a:lnTo>
                  <a:lnTo>
                    <a:pt x="30" y="32"/>
                  </a:lnTo>
                  <a:lnTo>
                    <a:pt x="30" y="30"/>
                  </a:lnTo>
                  <a:lnTo>
                    <a:pt x="32" y="30"/>
                  </a:lnTo>
                  <a:lnTo>
                    <a:pt x="32" y="28"/>
                  </a:lnTo>
                  <a:lnTo>
                    <a:pt x="32" y="26"/>
                  </a:lnTo>
                  <a:lnTo>
                    <a:pt x="34" y="24"/>
                  </a:lnTo>
                  <a:lnTo>
                    <a:pt x="36" y="24"/>
                  </a:lnTo>
                  <a:lnTo>
                    <a:pt x="38" y="26"/>
                  </a:lnTo>
                  <a:lnTo>
                    <a:pt x="40" y="26"/>
                  </a:lnTo>
                  <a:lnTo>
                    <a:pt x="40" y="28"/>
                  </a:lnTo>
                  <a:lnTo>
                    <a:pt x="42" y="26"/>
                  </a:lnTo>
                  <a:lnTo>
                    <a:pt x="44" y="26"/>
                  </a:lnTo>
                  <a:lnTo>
                    <a:pt x="46" y="26"/>
                  </a:lnTo>
                  <a:lnTo>
                    <a:pt x="48" y="26"/>
                  </a:lnTo>
                  <a:lnTo>
                    <a:pt x="50" y="24"/>
                  </a:lnTo>
                  <a:lnTo>
                    <a:pt x="52" y="26"/>
                  </a:lnTo>
                  <a:lnTo>
                    <a:pt x="54" y="26"/>
                  </a:lnTo>
                  <a:lnTo>
                    <a:pt x="54" y="28"/>
                  </a:lnTo>
                  <a:lnTo>
                    <a:pt x="56" y="26"/>
                  </a:lnTo>
                  <a:lnTo>
                    <a:pt x="58" y="26"/>
                  </a:lnTo>
                  <a:lnTo>
                    <a:pt x="60" y="26"/>
                  </a:lnTo>
                  <a:lnTo>
                    <a:pt x="62" y="26"/>
                  </a:lnTo>
                  <a:lnTo>
                    <a:pt x="62" y="28"/>
                  </a:lnTo>
                  <a:lnTo>
                    <a:pt x="64" y="26"/>
                  </a:lnTo>
                  <a:lnTo>
                    <a:pt x="66" y="26"/>
                  </a:lnTo>
                  <a:lnTo>
                    <a:pt x="68" y="26"/>
                  </a:lnTo>
                  <a:lnTo>
                    <a:pt x="70" y="26"/>
                  </a:lnTo>
                  <a:lnTo>
                    <a:pt x="72" y="26"/>
                  </a:lnTo>
                  <a:lnTo>
                    <a:pt x="74" y="28"/>
                  </a:lnTo>
                  <a:lnTo>
                    <a:pt x="76" y="28"/>
                  </a:lnTo>
                  <a:lnTo>
                    <a:pt x="76" y="30"/>
                  </a:lnTo>
                  <a:lnTo>
                    <a:pt x="78" y="32"/>
                  </a:lnTo>
                  <a:lnTo>
                    <a:pt x="80" y="30"/>
                  </a:lnTo>
                  <a:close/>
                </a:path>
              </a:pathLst>
            </a:custGeom>
            <a:grpFill/>
            <a:ln w="3175">
              <a:solidFill>
                <a:schemeClr val="bg1"/>
              </a:solidFill>
              <a:round/>
              <a:headEnd/>
              <a:tailEnd/>
            </a:ln>
          </p:spPr>
          <p:txBody>
            <a:bodyPr/>
            <a:lstStyle/>
            <a:p>
              <a:endParaRPr lang="en-US" dirty="0"/>
            </a:p>
          </p:txBody>
        </p:sp>
        <p:sp>
          <p:nvSpPr>
            <p:cNvPr id="804" name="Freeform 125"/>
            <p:cNvSpPr>
              <a:spLocks noChangeAspect="1"/>
            </p:cNvSpPr>
            <p:nvPr/>
          </p:nvSpPr>
          <p:spPr bwMode="auto">
            <a:xfrm>
              <a:off x="2945" y="1478"/>
              <a:ext cx="100" cy="54"/>
            </a:xfrm>
            <a:custGeom>
              <a:avLst/>
              <a:gdLst/>
              <a:ahLst/>
              <a:cxnLst>
                <a:cxn ang="0">
                  <a:pos x="6" y="16"/>
                </a:cxn>
                <a:cxn ang="0">
                  <a:pos x="6" y="18"/>
                </a:cxn>
                <a:cxn ang="0">
                  <a:pos x="6" y="20"/>
                </a:cxn>
                <a:cxn ang="0">
                  <a:pos x="6" y="22"/>
                </a:cxn>
                <a:cxn ang="0">
                  <a:pos x="6" y="26"/>
                </a:cxn>
                <a:cxn ang="0">
                  <a:pos x="6" y="30"/>
                </a:cxn>
                <a:cxn ang="0">
                  <a:pos x="0" y="30"/>
                </a:cxn>
                <a:cxn ang="0">
                  <a:pos x="0" y="32"/>
                </a:cxn>
                <a:cxn ang="0">
                  <a:pos x="2" y="34"/>
                </a:cxn>
                <a:cxn ang="0">
                  <a:pos x="4" y="38"/>
                </a:cxn>
                <a:cxn ang="0">
                  <a:pos x="6" y="38"/>
                </a:cxn>
                <a:cxn ang="0">
                  <a:pos x="12" y="42"/>
                </a:cxn>
                <a:cxn ang="0">
                  <a:pos x="14" y="46"/>
                </a:cxn>
                <a:cxn ang="0">
                  <a:pos x="18" y="50"/>
                </a:cxn>
                <a:cxn ang="0">
                  <a:pos x="22" y="52"/>
                </a:cxn>
                <a:cxn ang="0">
                  <a:pos x="26" y="52"/>
                </a:cxn>
                <a:cxn ang="0">
                  <a:pos x="28" y="54"/>
                </a:cxn>
                <a:cxn ang="0">
                  <a:pos x="38" y="52"/>
                </a:cxn>
                <a:cxn ang="0">
                  <a:pos x="38" y="50"/>
                </a:cxn>
                <a:cxn ang="0">
                  <a:pos x="40" y="50"/>
                </a:cxn>
                <a:cxn ang="0">
                  <a:pos x="44" y="50"/>
                </a:cxn>
                <a:cxn ang="0">
                  <a:pos x="46" y="50"/>
                </a:cxn>
                <a:cxn ang="0">
                  <a:pos x="52" y="46"/>
                </a:cxn>
                <a:cxn ang="0">
                  <a:pos x="56" y="44"/>
                </a:cxn>
                <a:cxn ang="0">
                  <a:pos x="62" y="46"/>
                </a:cxn>
                <a:cxn ang="0">
                  <a:pos x="64" y="46"/>
                </a:cxn>
                <a:cxn ang="0">
                  <a:pos x="68" y="46"/>
                </a:cxn>
                <a:cxn ang="0">
                  <a:pos x="68" y="42"/>
                </a:cxn>
                <a:cxn ang="0">
                  <a:pos x="72" y="44"/>
                </a:cxn>
                <a:cxn ang="0">
                  <a:pos x="76" y="42"/>
                </a:cxn>
                <a:cxn ang="0">
                  <a:pos x="78" y="36"/>
                </a:cxn>
                <a:cxn ang="0">
                  <a:pos x="80" y="34"/>
                </a:cxn>
                <a:cxn ang="0">
                  <a:pos x="86" y="28"/>
                </a:cxn>
                <a:cxn ang="0">
                  <a:pos x="86" y="24"/>
                </a:cxn>
                <a:cxn ang="0">
                  <a:pos x="86" y="20"/>
                </a:cxn>
                <a:cxn ang="0">
                  <a:pos x="90" y="16"/>
                </a:cxn>
                <a:cxn ang="0">
                  <a:pos x="100" y="12"/>
                </a:cxn>
                <a:cxn ang="0">
                  <a:pos x="100" y="10"/>
                </a:cxn>
                <a:cxn ang="0">
                  <a:pos x="92" y="8"/>
                </a:cxn>
                <a:cxn ang="0">
                  <a:pos x="88" y="4"/>
                </a:cxn>
                <a:cxn ang="0">
                  <a:pos x="80" y="4"/>
                </a:cxn>
                <a:cxn ang="0">
                  <a:pos x="78" y="4"/>
                </a:cxn>
                <a:cxn ang="0">
                  <a:pos x="74" y="0"/>
                </a:cxn>
                <a:cxn ang="0">
                  <a:pos x="74" y="4"/>
                </a:cxn>
                <a:cxn ang="0">
                  <a:pos x="70" y="4"/>
                </a:cxn>
                <a:cxn ang="0">
                  <a:pos x="68" y="0"/>
                </a:cxn>
                <a:cxn ang="0">
                  <a:pos x="64" y="0"/>
                </a:cxn>
                <a:cxn ang="0">
                  <a:pos x="62" y="2"/>
                </a:cxn>
                <a:cxn ang="0">
                  <a:pos x="60" y="6"/>
                </a:cxn>
                <a:cxn ang="0">
                  <a:pos x="54" y="8"/>
                </a:cxn>
                <a:cxn ang="0">
                  <a:pos x="48" y="10"/>
                </a:cxn>
                <a:cxn ang="0">
                  <a:pos x="42" y="10"/>
                </a:cxn>
                <a:cxn ang="0">
                  <a:pos x="38" y="10"/>
                </a:cxn>
                <a:cxn ang="0">
                  <a:pos x="38" y="14"/>
                </a:cxn>
                <a:cxn ang="0">
                  <a:pos x="34" y="16"/>
                </a:cxn>
                <a:cxn ang="0">
                  <a:pos x="20" y="16"/>
                </a:cxn>
                <a:cxn ang="0">
                  <a:pos x="16" y="12"/>
                </a:cxn>
                <a:cxn ang="0">
                  <a:pos x="14" y="14"/>
                </a:cxn>
                <a:cxn ang="0">
                  <a:pos x="12" y="14"/>
                </a:cxn>
                <a:cxn ang="0">
                  <a:pos x="12" y="16"/>
                </a:cxn>
              </a:cxnLst>
              <a:rect l="0" t="0" r="r" b="b"/>
              <a:pathLst>
                <a:path w="100" h="54">
                  <a:moveTo>
                    <a:pt x="12" y="16"/>
                  </a:moveTo>
                  <a:lnTo>
                    <a:pt x="10" y="16"/>
                  </a:lnTo>
                  <a:lnTo>
                    <a:pt x="8" y="16"/>
                  </a:lnTo>
                  <a:lnTo>
                    <a:pt x="6" y="16"/>
                  </a:lnTo>
                  <a:lnTo>
                    <a:pt x="6" y="18"/>
                  </a:lnTo>
                  <a:lnTo>
                    <a:pt x="6" y="20"/>
                  </a:lnTo>
                  <a:lnTo>
                    <a:pt x="8" y="20"/>
                  </a:lnTo>
                  <a:lnTo>
                    <a:pt x="6" y="22"/>
                  </a:lnTo>
                  <a:lnTo>
                    <a:pt x="6" y="24"/>
                  </a:lnTo>
                  <a:lnTo>
                    <a:pt x="6" y="26"/>
                  </a:lnTo>
                  <a:lnTo>
                    <a:pt x="6" y="28"/>
                  </a:lnTo>
                  <a:lnTo>
                    <a:pt x="6" y="30"/>
                  </a:lnTo>
                  <a:lnTo>
                    <a:pt x="4" y="30"/>
                  </a:lnTo>
                  <a:lnTo>
                    <a:pt x="2" y="30"/>
                  </a:lnTo>
                  <a:lnTo>
                    <a:pt x="0" y="30"/>
                  </a:lnTo>
                  <a:lnTo>
                    <a:pt x="0" y="32"/>
                  </a:lnTo>
                  <a:lnTo>
                    <a:pt x="2" y="32"/>
                  </a:lnTo>
                  <a:lnTo>
                    <a:pt x="2" y="34"/>
                  </a:lnTo>
                  <a:lnTo>
                    <a:pt x="2" y="36"/>
                  </a:lnTo>
                  <a:lnTo>
                    <a:pt x="4" y="36"/>
                  </a:lnTo>
                  <a:lnTo>
                    <a:pt x="4" y="38"/>
                  </a:lnTo>
                  <a:lnTo>
                    <a:pt x="6" y="38"/>
                  </a:lnTo>
                  <a:lnTo>
                    <a:pt x="8" y="38"/>
                  </a:lnTo>
                  <a:lnTo>
                    <a:pt x="8" y="40"/>
                  </a:lnTo>
                  <a:lnTo>
                    <a:pt x="10" y="40"/>
                  </a:lnTo>
                  <a:lnTo>
                    <a:pt x="12" y="42"/>
                  </a:lnTo>
                  <a:lnTo>
                    <a:pt x="12" y="44"/>
                  </a:lnTo>
                  <a:lnTo>
                    <a:pt x="14" y="44"/>
                  </a:lnTo>
                  <a:lnTo>
                    <a:pt x="14" y="46"/>
                  </a:lnTo>
                  <a:lnTo>
                    <a:pt x="16" y="48"/>
                  </a:lnTo>
                  <a:lnTo>
                    <a:pt x="18" y="48"/>
                  </a:lnTo>
                  <a:lnTo>
                    <a:pt x="18" y="50"/>
                  </a:lnTo>
                  <a:lnTo>
                    <a:pt x="20" y="50"/>
                  </a:lnTo>
                  <a:lnTo>
                    <a:pt x="22" y="52"/>
                  </a:lnTo>
                  <a:lnTo>
                    <a:pt x="24" y="52"/>
                  </a:lnTo>
                  <a:lnTo>
                    <a:pt x="26" y="52"/>
                  </a:lnTo>
                  <a:lnTo>
                    <a:pt x="28" y="54"/>
                  </a:lnTo>
                  <a:lnTo>
                    <a:pt x="30" y="54"/>
                  </a:lnTo>
                  <a:lnTo>
                    <a:pt x="34" y="54"/>
                  </a:lnTo>
                  <a:lnTo>
                    <a:pt x="36" y="54"/>
                  </a:lnTo>
                  <a:lnTo>
                    <a:pt x="36" y="52"/>
                  </a:lnTo>
                  <a:lnTo>
                    <a:pt x="38" y="52"/>
                  </a:lnTo>
                  <a:lnTo>
                    <a:pt x="38" y="50"/>
                  </a:lnTo>
                  <a:lnTo>
                    <a:pt x="40" y="50"/>
                  </a:lnTo>
                  <a:lnTo>
                    <a:pt x="42" y="50"/>
                  </a:lnTo>
                  <a:lnTo>
                    <a:pt x="44" y="50"/>
                  </a:lnTo>
                  <a:lnTo>
                    <a:pt x="46" y="50"/>
                  </a:lnTo>
                  <a:lnTo>
                    <a:pt x="48" y="50"/>
                  </a:lnTo>
                  <a:lnTo>
                    <a:pt x="48" y="48"/>
                  </a:lnTo>
                  <a:lnTo>
                    <a:pt x="50" y="46"/>
                  </a:lnTo>
                  <a:lnTo>
                    <a:pt x="52" y="46"/>
                  </a:lnTo>
                  <a:lnTo>
                    <a:pt x="52" y="44"/>
                  </a:lnTo>
                  <a:lnTo>
                    <a:pt x="54" y="44"/>
                  </a:lnTo>
                  <a:lnTo>
                    <a:pt x="56" y="44"/>
                  </a:lnTo>
                  <a:lnTo>
                    <a:pt x="58" y="46"/>
                  </a:lnTo>
                  <a:lnTo>
                    <a:pt x="60" y="46"/>
                  </a:lnTo>
                  <a:lnTo>
                    <a:pt x="62" y="46"/>
                  </a:lnTo>
                  <a:lnTo>
                    <a:pt x="62" y="48"/>
                  </a:lnTo>
                  <a:lnTo>
                    <a:pt x="64" y="48"/>
                  </a:lnTo>
                  <a:lnTo>
                    <a:pt x="64" y="46"/>
                  </a:lnTo>
                  <a:lnTo>
                    <a:pt x="66" y="46"/>
                  </a:lnTo>
                  <a:lnTo>
                    <a:pt x="68" y="46"/>
                  </a:lnTo>
                  <a:lnTo>
                    <a:pt x="68" y="44"/>
                  </a:lnTo>
                  <a:lnTo>
                    <a:pt x="68" y="42"/>
                  </a:lnTo>
                  <a:lnTo>
                    <a:pt x="70" y="44"/>
                  </a:lnTo>
                  <a:lnTo>
                    <a:pt x="72" y="44"/>
                  </a:lnTo>
                  <a:lnTo>
                    <a:pt x="74" y="42"/>
                  </a:lnTo>
                  <a:lnTo>
                    <a:pt x="76" y="42"/>
                  </a:lnTo>
                  <a:lnTo>
                    <a:pt x="78" y="40"/>
                  </a:lnTo>
                  <a:lnTo>
                    <a:pt x="78" y="38"/>
                  </a:lnTo>
                  <a:lnTo>
                    <a:pt x="80" y="38"/>
                  </a:lnTo>
                  <a:lnTo>
                    <a:pt x="78" y="36"/>
                  </a:lnTo>
                  <a:lnTo>
                    <a:pt x="80" y="34"/>
                  </a:lnTo>
                  <a:lnTo>
                    <a:pt x="82" y="32"/>
                  </a:lnTo>
                  <a:lnTo>
                    <a:pt x="84" y="30"/>
                  </a:lnTo>
                  <a:lnTo>
                    <a:pt x="86" y="30"/>
                  </a:lnTo>
                  <a:lnTo>
                    <a:pt x="86" y="28"/>
                  </a:lnTo>
                  <a:lnTo>
                    <a:pt x="86" y="26"/>
                  </a:lnTo>
                  <a:lnTo>
                    <a:pt x="86" y="24"/>
                  </a:lnTo>
                  <a:lnTo>
                    <a:pt x="86" y="22"/>
                  </a:lnTo>
                  <a:lnTo>
                    <a:pt x="86" y="20"/>
                  </a:lnTo>
                  <a:lnTo>
                    <a:pt x="86" y="18"/>
                  </a:lnTo>
                  <a:lnTo>
                    <a:pt x="86" y="16"/>
                  </a:lnTo>
                  <a:lnTo>
                    <a:pt x="88" y="16"/>
                  </a:lnTo>
                  <a:lnTo>
                    <a:pt x="90" y="16"/>
                  </a:lnTo>
                  <a:lnTo>
                    <a:pt x="94" y="16"/>
                  </a:lnTo>
                  <a:lnTo>
                    <a:pt x="94" y="14"/>
                  </a:lnTo>
                  <a:lnTo>
                    <a:pt x="96" y="14"/>
                  </a:lnTo>
                  <a:lnTo>
                    <a:pt x="98" y="14"/>
                  </a:lnTo>
                  <a:lnTo>
                    <a:pt x="100" y="12"/>
                  </a:lnTo>
                  <a:lnTo>
                    <a:pt x="100" y="10"/>
                  </a:lnTo>
                  <a:lnTo>
                    <a:pt x="98" y="10"/>
                  </a:lnTo>
                  <a:lnTo>
                    <a:pt x="94" y="8"/>
                  </a:lnTo>
                  <a:lnTo>
                    <a:pt x="92" y="8"/>
                  </a:lnTo>
                  <a:lnTo>
                    <a:pt x="92" y="6"/>
                  </a:lnTo>
                  <a:lnTo>
                    <a:pt x="90" y="6"/>
                  </a:lnTo>
                  <a:lnTo>
                    <a:pt x="88" y="4"/>
                  </a:lnTo>
                  <a:lnTo>
                    <a:pt x="86" y="2"/>
                  </a:lnTo>
                  <a:lnTo>
                    <a:pt x="82" y="4"/>
                  </a:lnTo>
                  <a:lnTo>
                    <a:pt x="80" y="4"/>
                  </a:lnTo>
                  <a:lnTo>
                    <a:pt x="78" y="4"/>
                  </a:lnTo>
                  <a:lnTo>
                    <a:pt x="76" y="2"/>
                  </a:lnTo>
                  <a:lnTo>
                    <a:pt x="76" y="0"/>
                  </a:lnTo>
                  <a:lnTo>
                    <a:pt x="74" y="0"/>
                  </a:lnTo>
                  <a:lnTo>
                    <a:pt x="74" y="2"/>
                  </a:lnTo>
                  <a:lnTo>
                    <a:pt x="74" y="4"/>
                  </a:lnTo>
                  <a:lnTo>
                    <a:pt x="72" y="4"/>
                  </a:lnTo>
                  <a:lnTo>
                    <a:pt x="70" y="4"/>
                  </a:lnTo>
                  <a:lnTo>
                    <a:pt x="70" y="2"/>
                  </a:lnTo>
                  <a:lnTo>
                    <a:pt x="68" y="2"/>
                  </a:lnTo>
                  <a:lnTo>
                    <a:pt x="68" y="0"/>
                  </a:lnTo>
                  <a:lnTo>
                    <a:pt x="66" y="0"/>
                  </a:lnTo>
                  <a:lnTo>
                    <a:pt x="64" y="0"/>
                  </a:lnTo>
                  <a:lnTo>
                    <a:pt x="62" y="0"/>
                  </a:lnTo>
                  <a:lnTo>
                    <a:pt x="62" y="2"/>
                  </a:lnTo>
                  <a:lnTo>
                    <a:pt x="62" y="4"/>
                  </a:lnTo>
                  <a:lnTo>
                    <a:pt x="60" y="6"/>
                  </a:lnTo>
                  <a:lnTo>
                    <a:pt x="60" y="8"/>
                  </a:lnTo>
                  <a:lnTo>
                    <a:pt x="58" y="8"/>
                  </a:lnTo>
                  <a:lnTo>
                    <a:pt x="56" y="8"/>
                  </a:lnTo>
                  <a:lnTo>
                    <a:pt x="54" y="8"/>
                  </a:lnTo>
                  <a:lnTo>
                    <a:pt x="52" y="8"/>
                  </a:lnTo>
                  <a:lnTo>
                    <a:pt x="50" y="8"/>
                  </a:lnTo>
                  <a:lnTo>
                    <a:pt x="50" y="10"/>
                  </a:lnTo>
                  <a:lnTo>
                    <a:pt x="48" y="10"/>
                  </a:lnTo>
                  <a:lnTo>
                    <a:pt x="48" y="12"/>
                  </a:lnTo>
                  <a:lnTo>
                    <a:pt x="44" y="10"/>
                  </a:lnTo>
                  <a:lnTo>
                    <a:pt x="42" y="10"/>
                  </a:lnTo>
                  <a:lnTo>
                    <a:pt x="40" y="10"/>
                  </a:lnTo>
                  <a:lnTo>
                    <a:pt x="38" y="10"/>
                  </a:lnTo>
                  <a:lnTo>
                    <a:pt x="38" y="12"/>
                  </a:lnTo>
                  <a:lnTo>
                    <a:pt x="38" y="14"/>
                  </a:lnTo>
                  <a:lnTo>
                    <a:pt x="38" y="16"/>
                  </a:lnTo>
                  <a:lnTo>
                    <a:pt x="36" y="16"/>
                  </a:lnTo>
                  <a:lnTo>
                    <a:pt x="34" y="16"/>
                  </a:lnTo>
                  <a:lnTo>
                    <a:pt x="32" y="16"/>
                  </a:lnTo>
                  <a:lnTo>
                    <a:pt x="30" y="16"/>
                  </a:lnTo>
                  <a:lnTo>
                    <a:pt x="28" y="16"/>
                  </a:lnTo>
                  <a:lnTo>
                    <a:pt x="22" y="16"/>
                  </a:lnTo>
                  <a:lnTo>
                    <a:pt x="20" y="16"/>
                  </a:lnTo>
                  <a:lnTo>
                    <a:pt x="18" y="16"/>
                  </a:lnTo>
                  <a:lnTo>
                    <a:pt x="18" y="14"/>
                  </a:lnTo>
                  <a:lnTo>
                    <a:pt x="16" y="14"/>
                  </a:lnTo>
                  <a:lnTo>
                    <a:pt x="16" y="12"/>
                  </a:lnTo>
                  <a:lnTo>
                    <a:pt x="14" y="12"/>
                  </a:lnTo>
                  <a:lnTo>
                    <a:pt x="14" y="14"/>
                  </a:lnTo>
                  <a:lnTo>
                    <a:pt x="12" y="14"/>
                  </a:lnTo>
                  <a:lnTo>
                    <a:pt x="12" y="16"/>
                  </a:lnTo>
                  <a:close/>
                </a:path>
              </a:pathLst>
            </a:custGeom>
            <a:grpFill/>
            <a:ln w="3175">
              <a:solidFill>
                <a:schemeClr val="bg1"/>
              </a:solidFill>
              <a:round/>
              <a:headEnd/>
              <a:tailEnd/>
            </a:ln>
          </p:spPr>
          <p:txBody>
            <a:bodyPr/>
            <a:lstStyle/>
            <a:p>
              <a:endParaRPr lang="en-US" dirty="0"/>
            </a:p>
          </p:txBody>
        </p:sp>
        <p:sp>
          <p:nvSpPr>
            <p:cNvPr id="805" name="Freeform 126"/>
            <p:cNvSpPr>
              <a:spLocks noChangeAspect="1"/>
            </p:cNvSpPr>
            <p:nvPr/>
          </p:nvSpPr>
          <p:spPr bwMode="auto">
            <a:xfrm>
              <a:off x="2791" y="1492"/>
              <a:ext cx="72" cy="40"/>
            </a:xfrm>
            <a:custGeom>
              <a:avLst/>
              <a:gdLst/>
              <a:ahLst/>
              <a:cxnLst>
                <a:cxn ang="0">
                  <a:pos x="30" y="6"/>
                </a:cxn>
                <a:cxn ang="0">
                  <a:pos x="26" y="6"/>
                </a:cxn>
                <a:cxn ang="0">
                  <a:pos x="24" y="6"/>
                </a:cxn>
                <a:cxn ang="0">
                  <a:pos x="24" y="10"/>
                </a:cxn>
                <a:cxn ang="0">
                  <a:pos x="20" y="6"/>
                </a:cxn>
                <a:cxn ang="0">
                  <a:pos x="18" y="10"/>
                </a:cxn>
                <a:cxn ang="0">
                  <a:pos x="16" y="12"/>
                </a:cxn>
                <a:cxn ang="0">
                  <a:pos x="10" y="16"/>
                </a:cxn>
                <a:cxn ang="0">
                  <a:pos x="10" y="18"/>
                </a:cxn>
                <a:cxn ang="0">
                  <a:pos x="4" y="24"/>
                </a:cxn>
                <a:cxn ang="0">
                  <a:pos x="2" y="26"/>
                </a:cxn>
                <a:cxn ang="0">
                  <a:pos x="2" y="28"/>
                </a:cxn>
                <a:cxn ang="0">
                  <a:pos x="0" y="32"/>
                </a:cxn>
                <a:cxn ang="0">
                  <a:pos x="4" y="30"/>
                </a:cxn>
                <a:cxn ang="0">
                  <a:pos x="10" y="26"/>
                </a:cxn>
                <a:cxn ang="0">
                  <a:pos x="14" y="30"/>
                </a:cxn>
                <a:cxn ang="0">
                  <a:pos x="14" y="34"/>
                </a:cxn>
                <a:cxn ang="0">
                  <a:pos x="16" y="38"/>
                </a:cxn>
                <a:cxn ang="0">
                  <a:pos x="20" y="38"/>
                </a:cxn>
                <a:cxn ang="0">
                  <a:pos x="24" y="34"/>
                </a:cxn>
                <a:cxn ang="0">
                  <a:pos x="28" y="38"/>
                </a:cxn>
                <a:cxn ang="0">
                  <a:pos x="34" y="32"/>
                </a:cxn>
                <a:cxn ang="0">
                  <a:pos x="34" y="30"/>
                </a:cxn>
                <a:cxn ang="0">
                  <a:pos x="38" y="28"/>
                </a:cxn>
                <a:cxn ang="0">
                  <a:pos x="40" y="32"/>
                </a:cxn>
                <a:cxn ang="0">
                  <a:pos x="42" y="34"/>
                </a:cxn>
                <a:cxn ang="0">
                  <a:pos x="48" y="38"/>
                </a:cxn>
                <a:cxn ang="0">
                  <a:pos x="48" y="36"/>
                </a:cxn>
                <a:cxn ang="0">
                  <a:pos x="48" y="34"/>
                </a:cxn>
                <a:cxn ang="0">
                  <a:pos x="50" y="30"/>
                </a:cxn>
                <a:cxn ang="0">
                  <a:pos x="52" y="26"/>
                </a:cxn>
                <a:cxn ang="0">
                  <a:pos x="54" y="30"/>
                </a:cxn>
                <a:cxn ang="0">
                  <a:pos x="58" y="30"/>
                </a:cxn>
                <a:cxn ang="0">
                  <a:pos x="62" y="30"/>
                </a:cxn>
                <a:cxn ang="0">
                  <a:pos x="64" y="30"/>
                </a:cxn>
                <a:cxn ang="0">
                  <a:pos x="64" y="28"/>
                </a:cxn>
                <a:cxn ang="0">
                  <a:pos x="64" y="24"/>
                </a:cxn>
                <a:cxn ang="0">
                  <a:pos x="68" y="24"/>
                </a:cxn>
                <a:cxn ang="0">
                  <a:pos x="70" y="20"/>
                </a:cxn>
                <a:cxn ang="0">
                  <a:pos x="72" y="20"/>
                </a:cxn>
                <a:cxn ang="0">
                  <a:pos x="68" y="16"/>
                </a:cxn>
                <a:cxn ang="0">
                  <a:pos x="64" y="20"/>
                </a:cxn>
                <a:cxn ang="0">
                  <a:pos x="60" y="20"/>
                </a:cxn>
                <a:cxn ang="0">
                  <a:pos x="58" y="16"/>
                </a:cxn>
                <a:cxn ang="0">
                  <a:pos x="56" y="16"/>
                </a:cxn>
                <a:cxn ang="0">
                  <a:pos x="52" y="14"/>
                </a:cxn>
                <a:cxn ang="0">
                  <a:pos x="56" y="10"/>
                </a:cxn>
                <a:cxn ang="0">
                  <a:pos x="56" y="6"/>
                </a:cxn>
                <a:cxn ang="0">
                  <a:pos x="54" y="6"/>
                </a:cxn>
                <a:cxn ang="0">
                  <a:pos x="52" y="4"/>
                </a:cxn>
                <a:cxn ang="0">
                  <a:pos x="48" y="2"/>
                </a:cxn>
                <a:cxn ang="0">
                  <a:pos x="46" y="2"/>
                </a:cxn>
                <a:cxn ang="0">
                  <a:pos x="42" y="0"/>
                </a:cxn>
                <a:cxn ang="0">
                  <a:pos x="38" y="2"/>
                </a:cxn>
                <a:cxn ang="0">
                  <a:pos x="38" y="4"/>
                </a:cxn>
                <a:cxn ang="0">
                  <a:pos x="34" y="6"/>
                </a:cxn>
              </a:cxnLst>
              <a:rect l="0" t="0" r="r" b="b"/>
              <a:pathLst>
                <a:path w="72" h="40">
                  <a:moveTo>
                    <a:pt x="34" y="6"/>
                  </a:moveTo>
                  <a:lnTo>
                    <a:pt x="32" y="6"/>
                  </a:lnTo>
                  <a:lnTo>
                    <a:pt x="30" y="6"/>
                  </a:lnTo>
                  <a:lnTo>
                    <a:pt x="28" y="6"/>
                  </a:lnTo>
                  <a:lnTo>
                    <a:pt x="26" y="6"/>
                  </a:lnTo>
                  <a:lnTo>
                    <a:pt x="24" y="6"/>
                  </a:lnTo>
                  <a:lnTo>
                    <a:pt x="24" y="8"/>
                  </a:lnTo>
                  <a:lnTo>
                    <a:pt x="24" y="10"/>
                  </a:lnTo>
                  <a:lnTo>
                    <a:pt x="22" y="8"/>
                  </a:lnTo>
                  <a:lnTo>
                    <a:pt x="20" y="8"/>
                  </a:lnTo>
                  <a:lnTo>
                    <a:pt x="20" y="6"/>
                  </a:lnTo>
                  <a:lnTo>
                    <a:pt x="18" y="6"/>
                  </a:lnTo>
                  <a:lnTo>
                    <a:pt x="18" y="8"/>
                  </a:lnTo>
                  <a:lnTo>
                    <a:pt x="18" y="10"/>
                  </a:lnTo>
                  <a:lnTo>
                    <a:pt x="16" y="10"/>
                  </a:lnTo>
                  <a:lnTo>
                    <a:pt x="16" y="12"/>
                  </a:lnTo>
                  <a:lnTo>
                    <a:pt x="14" y="14"/>
                  </a:lnTo>
                  <a:lnTo>
                    <a:pt x="12" y="16"/>
                  </a:lnTo>
                  <a:lnTo>
                    <a:pt x="10" y="16"/>
                  </a:lnTo>
                  <a:lnTo>
                    <a:pt x="8" y="16"/>
                  </a:lnTo>
                  <a:lnTo>
                    <a:pt x="10" y="18"/>
                  </a:lnTo>
                  <a:lnTo>
                    <a:pt x="8" y="18"/>
                  </a:lnTo>
                  <a:lnTo>
                    <a:pt x="8" y="20"/>
                  </a:lnTo>
                  <a:lnTo>
                    <a:pt x="6" y="22"/>
                  </a:lnTo>
                  <a:lnTo>
                    <a:pt x="4" y="24"/>
                  </a:lnTo>
                  <a:lnTo>
                    <a:pt x="2" y="24"/>
                  </a:lnTo>
                  <a:lnTo>
                    <a:pt x="2" y="26"/>
                  </a:lnTo>
                  <a:lnTo>
                    <a:pt x="0" y="26"/>
                  </a:lnTo>
                  <a:lnTo>
                    <a:pt x="2" y="26"/>
                  </a:lnTo>
                  <a:lnTo>
                    <a:pt x="2" y="28"/>
                  </a:lnTo>
                  <a:lnTo>
                    <a:pt x="4" y="28"/>
                  </a:lnTo>
                  <a:lnTo>
                    <a:pt x="2" y="28"/>
                  </a:lnTo>
                  <a:lnTo>
                    <a:pt x="2" y="30"/>
                  </a:lnTo>
                  <a:lnTo>
                    <a:pt x="0" y="32"/>
                  </a:lnTo>
                  <a:lnTo>
                    <a:pt x="2" y="32"/>
                  </a:lnTo>
                  <a:lnTo>
                    <a:pt x="4" y="32"/>
                  </a:lnTo>
                  <a:lnTo>
                    <a:pt x="4" y="30"/>
                  </a:lnTo>
                  <a:lnTo>
                    <a:pt x="6" y="28"/>
                  </a:lnTo>
                  <a:lnTo>
                    <a:pt x="8" y="26"/>
                  </a:lnTo>
                  <a:lnTo>
                    <a:pt x="10" y="26"/>
                  </a:lnTo>
                  <a:lnTo>
                    <a:pt x="12" y="26"/>
                  </a:lnTo>
                  <a:lnTo>
                    <a:pt x="14" y="26"/>
                  </a:lnTo>
                  <a:lnTo>
                    <a:pt x="14" y="30"/>
                  </a:lnTo>
                  <a:lnTo>
                    <a:pt x="14" y="32"/>
                  </a:lnTo>
                  <a:lnTo>
                    <a:pt x="14" y="34"/>
                  </a:lnTo>
                  <a:lnTo>
                    <a:pt x="14" y="36"/>
                  </a:lnTo>
                  <a:lnTo>
                    <a:pt x="16" y="36"/>
                  </a:lnTo>
                  <a:lnTo>
                    <a:pt x="16" y="38"/>
                  </a:lnTo>
                  <a:lnTo>
                    <a:pt x="18" y="38"/>
                  </a:lnTo>
                  <a:lnTo>
                    <a:pt x="20" y="38"/>
                  </a:lnTo>
                  <a:lnTo>
                    <a:pt x="20" y="36"/>
                  </a:lnTo>
                  <a:lnTo>
                    <a:pt x="22" y="36"/>
                  </a:lnTo>
                  <a:lnTo>
                    <a:pt x="24" y="36"/>
                  </a:lnTo>
                  <a:lnTo>
                    <a:pt x="24" y="34"/>
                  </a:lnTo>
                  <a:lnTo>
                    <a:pt x="24" y="36"/>
                  </a:lnTo>
                  <a:lnTo>
                    <a:pt x="26" y="38"/>
                  </a:lnTo>
                  <a:lnTo>
                    <a:pt x="28" y="38"/>
                  </a:lnTo>
                  <a:lnTo>
                    <a:pt x="30" y="38"/>
                  </a:lnTo>
                  <a:lnTo>
                    <a:pt x="30" y="36"/>
                  </a:lnTo>
                  <a:lnTo>
                    <a:pt x="32" y="36"/>
                  </a:lnTo>
                  <a:lnTo>
                    <a:pt x="32" y="34"/>
                  </a:lnTo>
                  <a:lnTo>
                    <a:pt x="34" y="32"/>
                  </a:lnTo>
                  <a:lnTo>
                    <a:pt x="34" y="30"/>
                  </a:lnTo>
                  <a:lnTo>
                    <a:pt x="34" y="28"/>
                  </a:lnTo>
                  <a:lnTo>
                    <a:pt x="36" y="28"/>
                  </a:lnTo>
                  <a:lnTo>
                    <a:pt x="38" y="26"/>
                  </a:lnTo>
                  <a:lnTo>
                    <a:pt x="38" y="28"/>
                  </a:lnTo>
                  <a:lnTo>
                    <a:pt x="40" y="30"/>
                  </a:lnTo>
                  <a:lnTo>
                    <a:pt x="40" y="32"/>
                  </a:lnTo>
                  <a:lnTo>
                    <a:pt x="42" y="32"/>
                  </a:lnTo>
                  <a:lnTo>
                    <a:pt x="42" y="34"/>
                  </a:lnTo>
                  <a:lnTo>
                    <a:pt x="44" y="36"/>
                  </a:lnTo>
                  <a:lnTo>
                    <a:pt x="46" y="36"/>
                  </a:lnTo>
                  <a:lnTo>
                    <a:pt x="46" y="38"/>
                  </a:lnTo>
                  <a:lnTo>
                    <a:pt x="48" y="38"/>
                  </a:lnTo>
                  <a:lnTo>
                    <a:pt x="48" y="40"/>
                  </a:lnTo>
                  <a:lnTo>
                    <a:pt x="48" y="38"/>
                  </a:lnTo>
                  <a:lnTo>
                    <a:pt x="48" y="36"/>
                  </a:lnTo>
                  <a:lnTo>
                    <a:pt x="48" y="34"/>
                  </a:lnTo>
                  <a:lnTo>
                    <a:pt x="48" y="32"/>
                  </a:lnTo>
                  <a:lnTo>
                    <a:pt x="50" y="32"/>
                  </a:lnTo>
                  <a:lnTo>
                    <a:pt x="50" y="30"/>
                  </a:lnTo>
                  <a:lnTo>
                    <a:pt x="50" y="28"/>
                  </a:lnTo>
                  <a:lnTo>
                    <a:pt x="52" y="26"/>
                  </a:lnTo>
                  <a:lnTo>
                    <a:pt x="52" y="28"/>
                  </a:lnTo>
                  <a:lnTo>
                    <a:pt x="54" y="28"/>
                  </a:lnTo>
                  <a:lnTo>
                    <a:pt x="54" y="30"/>
                  </a:lnTo>
                  <a:lnTo>
                    <a:pt x="56" y="30"/>
                  </a:lnTo>
                  <a:lnTo>
                    <a:pt x="58" y="30"/>
                  </a:lnTo>
                  <a:lnTo>
                    <a:pt x="58" y="28"/>
                  </a:lnTo>
                  <a:lnTo>
                    <a:pt x="60" y="28"/>
                  </a:lnTo>
                  <a:lnTo>
                    <a:pt x="60" y="30"/>
                  </a:lnTo>
                  <a:lnTo>
                    <a:pt x="62" y="30"/>
                  </a:lnTo>
                  <a:lnTo>
                    <a:pt x="64" y="30"/>
                  </a:lnTo>
                  <a:lnTo>
                    <a:pt x="66" y="28"/>
                  </a:lnTo>
                  <a:lnTo>
                    <a:pt x="64" y="28"/>
                  </a:lnTo>
                  <a:lnTo>
                    <a:pt x="62" y="26"/>
                  </a:lnTo>
                  <a:lnTo>
                    <a:pt x="62" y="24"/>
                  </a:lnTo>
                  <a:lnTo>
                    <a:pt x="64" y="24"/>
                  </a:lnTo>
                  <a:lnTo>
                    <a:pt x="66" y="24"/>
                  </a:lnTo>
                  <a:lnTo>
                    <a:pt x="68" y="24"/>
                  </a:lnTo>
                  <a:lnTo>
                    <a:pt x="70" y="22"/>
                  </a:lnTo>
                  <a:lnTo>
                    <a:pt x="70" y="20"/>
                  </a:lnTo>
                  <a:lnTo>
                    <a:pt x="72" y="20"/>
                  </a:lnTo>
                  <a:lnTo>
                    <a:pt x="70" y="18"/>
                  </a:lnTo>
                  <a:lnTo>
                    <a:pt x="70" y="16"/>
                  </a:lnTo>
                  <a:lnTo>
                    <a:pt x="68" y="16"/>
                  </a:lnTo>
                  <a:lnTo>
                    <a:pt x="66" y="16"/>
                  </a:lnTo>
                  <a:lnTo>
                    <a:pt x="64" y="16"/>
                  </a:lnTo>
                  <a:lnTo>
                    <a:pt x="64" y="18"/>
                  </a:lnTo>
                  <a:lnTo>
                    <a:pt x="64" y="20"/>
                  </a:lnTo>
                  <a:lnTo>
                    <a:pt x="62" y="20"/>
                  </a:lnTo>
                  <a:lnTo>
                    <a:pt x="60" y="20"/>
                  </a:lnTo>
                  <a:lnTo>
                    <a:pt x="60" y="18"/>
                  </a:lnTo>
                  <a:lnTo>
                    <a:pt x="60" y="16"/>
                  </a:lnTo>
                  <a:lnTo>
                    <a:pt x="58" y="16"/>
                  </a:lnTo>
                  <a:lnTo>
                    <a:pt x="56" y="16"/>
                  </a:lnTo>
                  <a:lnTo>
                    <a:pt x="54" y="16"/>
                  </a:lnTo>
                  <a:lnTo>
                    <a:pt x="52" y="16"/>
                  </a:lnTo>
                  <a:lnTo>
                    <a:pt x="52" y="14"/>
                  </a:lnTo>
                  <a:lnTo>
                    <a:pt x="52" y="12"/>
                  </a:lnTo>
                  <a:lnTo>
                    <a:pt x="54" y="12"/>
                  </a:lnTo>
                  <a:lnTo>
                    <a:pt x="56" y="10"/>
                  </a:lnTo>
                  <a:lnTo>
                    <a:pt x="56" y="8"/>
                  </a:lnTo>
                  <a:lnTo>
                    <a:pt x="56" y="6"/>
                  </a:lnTo>
                  <a:lnTo>
                    <a:pt x="54" y="6"/>
                  </a:lnTo>
                  <a:lnTo>
                    <a:pt x="52" y="4"/>
                  </a:lnTo>
                  <a:lnTo>
                    <a:pt x="50" y="4"/>
                  </a:lnTo>
                  <a:lnTo>
                    <a:pt x="50" y="2"/>
                  </a:lnTo>
                  <a:lnTo>
                    <a:pt x="48" y="2"/>
                  </a:lnTo>
                  <a:lnTo>
                    <a:pt x="46" y="2"/>
                  </a:lnTo>
                  <a:lnTo>
                    <a:pt x="44" y="2"/>
                  </a:lnTo>
                  <a:lnTo>
                    <a:pt x="44" y="0"/>
                  </a:lnTo>
                  <a:lnTo>
                    <a:pt x="42" y="0"/>
                  </a:lnTo>
                  <a:lnTo>
                    <a:pt x="40" y="0"/>
                  </a:lnTo>
                  <a:lnTo>
                    <a:pt x="38" y="0"/>
                  </a:lnTo>
                  <a:lnTo>
                    <a:pt x="38" y="2"/>
                  </a:lnTo>
                  <a:lnTo>
                    <a:pt x="38" y="4"/>
                  </a:lnTo>
                  <a:lnTo>
                    <a:pt x="34" y="6"/>
                  </a:lnTo>
                  <a:close/>
                </a:path>
              </a:pathLst>
            </a:custGeom>
            <a:grpFill/>
            <a:ln w="3175">
              <a:solidFill>
                <a:schemeClr val="bg1"/>
              </a:solidFill>
              <a:round/>
              <a:headEnd/>
              <a:tailEnd/>
            </a:ln>
          </p:spPr>
          <p:txBody>
            <a:bodyPr/>
            <a:lstStyle/>
            <a:p>
              <a:endParaRPr lang="en-US" dirty="0"/>
            </a:p>
          </p:txBody>
        </p:sp>
        <p:sp>
          <p:nvSpPr>
            <p:cNvPr id="806" name="Freeform 127"/>
            <p:cNvSpPr>
              <a:spLocks noChangeAspect="1"/>
            </p:cNvSpPr>
            <p:nvPr/>
          </p:nvSpPr>
          <p:spPr bwMode="auto">
            <a:xfrm>
              <a:off x="2823" y="1619"/>
              <a:ext cx="28" cy="42"/>
            </a:xfrm>
            <a:custGeom>
              <a:avLst/>
              <a:gdLst/>
              <a:ahLst/>
              <a:cxnLst>
                <a:cxn ang="0">
                  <a:pos x="18" y="0"/>
                </a:cxn>
                <a:cxn ang="0">
                  <a:pos x="16" y="2"/>
                </a:cxn>
                <a:cxn ang="0">
                  <a:pos x="12" y="4"/>
                </a:cxn>
                <a:cxn ang="0">
                  <a:pos x="10" y="6"/>
                </a:cxn>
                <a:cxn ang="0">
                  <a:pos x="8" y="6"/>
                </a:cxn>
                <a:cxn ang="0">
                  <a:pos x="4" y="4"/>
                </a:cxn>
                <a:cxn ang="0">
                  <a:pos x="2" y="2"/>
                </a:cxn>
                <a:cxn ang="0">
                  <a:pos x="2" y="2"/>
                </a:cxn>
                <a:cxn ang="0">
                  <a:pos x="0" y="4"/>
                </a:cxn>
                <a:cxn ang="0">
                  <a:pos x="0" y="6"/>
                </a:cxn>
                <a:cxn ang="0">
                  <a:pos x="0" y="6"/>
                </a:cxn>
                <a:cxn ang="0">
                  <a:pos x="2" y="6"/>
                </a:cxn>
                <a:cxn ang="0">
                  <a:pos x="4" y="8"/>
                </a:cxn>
                <a:cxn ang="0">
                  <a:pos x="4" y="12"/>
                </a:cxn>
                <a:cxn ang="0">
                  <a:pos x="6" y="14"/>
                </a:cxn>
                <a:cxn ang="0">
                  <a:pos x="6" y="20"/>
                </a:cxn>
                <a:cxn ang="0">
                  <a:pos x="4" y="22"/>
                </a:cxn>
                <a:cxn ang="0">
                  <a:pos x="4" y="24"/>
                </a:cxn>
                <a:cxn ang="0">
                  <a:pos x="6" y="26"/>
                </a:cxn>
                <a:cxn ang="0">
                  <a:pos x="6" y="26"/>
                </a:cxn>
                <a:cxn ang="0">
                  <a:pos x="4" y="28"/>
                </a:cxn>
                <a:cxn ang="0">
                  <a:pos x="4" y="28"/>
                </a:cxn>
                <a:cxn ang="0">
                  <a:pos x="4" y="30"/>
                </a:cxn>
                <a:cxn ang="0">
                  <a:pos x="4" y="34"/>
                </a:cxn>
                <a:cxn ang="0">
                  <a:pos x="6" y="38"/>
                </a:cxn>
                <a:cxn ang="0">
                  <a:pos x="6" y="40"/>
                </a:cxn>
                <a:cxn ang="0">
                  <a:pos x="6" y="40"/>
                </a:cxn>
                <a:cxn ang="0">
                  <a:pos x="4" y="40"/>
                </a:cxn>
                <a:cxn ang="0">
                  <a:pos x="2" y="40"/>
                </a:cxn>
                <a:cxn ang="0">
                  <a:pos x="4" y="40"/>
                </a:cxn>
                <a:cxn ang="0">
                  <a:pos x="6" y="42"/>
                </a:cxn>
                <a:cxn ang="0">
                  <a:pos x="6" y="42"/>
                </a:cxn>
                <a:cxn ang="0">
                  <a:pos x="8" y="42"/>
                </a:cxn>
                <a:cxn ang="0">
                  <a:pos x="12" y="40"/>
                </a:cxn>
                <a:cxn ang="0">
                  <a:pos x="14" y="38"/>
                </a:cxn>
                <a:cxn ang="0">
                  <a:pos x="14" y="36"/>
                </a:cxn>
                <a:cxn ang="0">
                  <a:pos x="14" y="36"/>
                </a:cxn>
                <a:cxn ang="0">
                  <a:pos x="16" y="38"/>
                </a:cxn>
                <a:cxn ang="0">
                  <a:pos x="18" y="40"/>
                </a:cxn>
                <a:cxn ang="0">
                  <a:pos x="20" y="40"/>
                </a:cxn>
                <a:cxn ang="0">
                  <a:pos x="22" y="38"/>
                </a:cxn>
                <a:cxn ang="0">
                  <a:pos x="24" y="36"/>
                </a:cxn>
                <a:cxn ang="0">
                  <a:pos x="24" y="32"/>
                </a:cxn>
                <a:cxn ang="0">
                  <a:pos x="24" y="30"/>
                </a:cxn>
                <a:cxn ang="0">
                  <a:pos x="24" y="28"/>
                </a:cxn>
                <a:cxn ang="0">
                  <a:pos x="24" y="28"/>
                </a:cxn>
                <a:cxn ang="0">
                  <a:pos x="24" y="26"/>
                </a:cxn>
                <a:cxn ang="0">
                  <a:pos x="24" y="24"/>
                </a:cxn>
                <a:cxn ang="0">
                  <a:pos x="24" y="22"/>
                </a:cxn>
                <a:cxn ang="0">
                  <a:pos x="24" y="20"/>
                </a:cxn>
                <a:cxn ang="0">
                  <a:pos x="24" y="20"/>
                </a:cxn>
                <a:cxn ang="0">
                  <a:pos x="24" y="20"/>
                </a:cxn>
                <a:cxn ang="0">
                  <a:pos x="22" y="18"/>
                </a:cxn>
                <a:cxn ang="0">
                  <a:pos x="24" y="16"/>
                </a:cxn>
                <a:cxn ang="0">
                  <a:pos x="26" y="16"/>
                </a:cxn>
                <a:cxn ang="0">
                  <a:pos x="28" y="14"/>
                </a:cxn>
                <a:cxn ang="0">
                  <a:pos x="26" y="10"/>
                </a:cxn>
                <a:cxn ang="0">
                  <a:pos x="26" y="6"/>
                </a:cxn>
                <a:cxn ang="0">
                  <a:pos x="22" y="2"/>
                </a:cxn>
                <a:cxn ang="0">
                  <a:pos x="20" y="0"/>
                </a:cxn>
                <a:cxn ang="0">
                  <a:pos x="20" y="0"/>
                </a:cxn>
              </a:cxnLst>
              <a:rect l="0" t="0" r="r" b="b"/>
              <a:pathLst>
                <a:path w="28" h="42">
                  <a:moveTo>
                    <a:pt x="20" y="0"/>
                  </a:moveTo>
                  <a:lnTo>
                    <a:pt x="18" y="0"/>
                  </a:lnTo>
                  <a:lnTo>
                    <a:pt x="16" y="0"/>
                  </a:lnTo>
                  <a:lnTo>
                    <a:pt x="16" y="2"/>
                  </a:lnTo>
                  <a:lnTo>
                    <a:pt x="14" y="2"/>
                  </a:lnTo>
                  <a:lnTo>
                    <a:pt x="12" y="4"/>
                  </a:lnTo>
                  <a:lnTo>
                    <a:pt x="12" y="6"/>
                  </a:lnTo>
                  <a:lnTo>
                    <a:pt x="10" y="6"/>
                  </a:lnTo>
                  <a:lnTo>
                    <a:pt x="8" y="6"/>
                  </a:lnTo>
                  <a:lnTo>
                    <a:pt x="6" y="6"/>
                  </a:lnTo>
                  <a:lnTo>
                    <a:pt x="4" y="4"/>
                  </a:lnTo>
                  <a:lnTo>
                    <a:pt x="2" y="2"/>
                  </a:lnTo>
                  <a:lnTo>
                    <a:pt x="2" y="4"/>
                  </a:lnTo>
                  <a:lnTo>
                    <a:pt x="0" y="4"/>
                  </a:lnTo>
                  <a:lnTo>
                    <a:pt x="0" y="6"/>
                  </a:lnTo>
                  <a:lnTo>
                    <a:pt x="2" y="6"/>
                  </a:lnTo>
                  <a:lnTo>
                    <a:pt x="2" y="8"/>
                  </a:lnTo>
                  <a:lnTo>
                    <a:pt x="4" y="8"/>
                  </a:lnTo>
                  <a:lnTo>
                    <a:pt x="4" y="10"/>
                  </a:lnTo>
                  <a:lnTo>
                    <a:pt x="4" y="12"/>
                  </a:lnTo>
                  <a:lnTo>
                    <a:pt x="6" y="14"/>
                  </a:lnTo>
                  <a:lnTo>
                    <a:pt x="6" y="16"/>
                  </a:lnTo>
                  <a:lnTo>
                    <a:pt x="6" y="20"/>
                  </a:lnTo>
                  <a:lnTo>
                    <a:pt x="4" y="22"/>
                  </a:lnTo>
                  <a:lnTo>
                    <a:pt x="4" y="24"/>
                  </a:lnTo>
                  <a:lnTo>
                    <a:pt x="6" y="26"/>
                  </a:lnTo>
                  <a:lnTo>
                    <a:pt x="4" y="28"/>
                  </a:lnTo>
                  <a:lnTo>
                    <a:pt x="4" y="30"/>
                  </a:lnTo>
                  <a:lnTo>
                    <a:pt x="4" y="32"/>
                  </a:lnTo>
                  <a:lnTo>
                    <a:pt x="4" y="34"/>
                  </a:lnTo>
                  <a:lnTo>
                    <a:pt x="4" y="36"/>
                  </a:lnTo>
                  <a:lnTo>
                    <a:pt x="6" y="38"/>
                  </a:lnTo>
                  <a:lnTo>
                    <a:pt x="6" y="40"/>
                  </a:lnTo>
                  <a:lnTo>
                    <a:pt x="4" y="40"/>
                  </a:lnTo>
                  <a:lnTo>
                    <a:pt x="2" y="40"/>
                  </a:lnTo>
                  <a:lnTo>
                    <a:pt x="4" y="40"/>
                  </a:lnTo>
                  <a:lnTo>
                    <a:pt x="4" y="42"/>
                  </a:lnTo>
                  <a:lnTo>
                    <a:pt x="6" y="42"/>
                  </a:lnTo>
                  <a:lnTo>
                    <a:pt x="8" y="42"/>
                  </a:lnTo>
                  <a:lnTo>
                    <a:pt x="10" y="42"/>
                  </a:lnTo>
                  <a:lnTo>
                    <a:pt x="12" y="40"/>
                  </a:lnTo>
                  <a:lnTo>
                    <a:pt x="14" y="38"/>
                  </a:lnTo>
                  <a:lnTo>
                    <a:pt x="14" y="36"/>
                  </a:lnTo>
                  <a:lnTo>
                    <a:pt x="16" y="36"/>
                  </a:lnTo>
                  <a:lnTo>
                    <a:pt x="16" y="38"/>
                  </a:lnTo>
                  <a:lnTo>
                    <a:pt x="18" y="40"/>
                  </a:lnTo>
                  <a:lnTo>
                    <a:pt x="20" y="40"/>
                  </a:lnTo>
                  <a:lnTo>
                    <a:pt x="22" y="40"/>
                  </a:lnTo>
                  <a:lnTo>
                    <a:pt x="22" y="38"/>
                  </a:lnTo>
                  <a:lnTo>
                    <a:pt x="24" y="36"/>
                  </a:lnTo>
                  <a:lnTo>
                    <a:pt x="24" y="34"/>
                  </a:lnTo>
                  <a:lnTo>
                    <a:pt x="24" y="32"/>
                  </a:lnTo>
                  <a:lnTo>
                    <a:pt x="24" y="30"/>
                  </a:lnTo>
                  <a:lnTo>
                    <a:pt x="24" y="28"/>
                  </a:lnTo>
                  <a:lnTo>
                    <a:pt x="24" y="26"/>
                  </a:lnTo>
                  <a:lnTo>
                    <a:pt x="24" y="24"/>
                  </a:lnTo>
                  <a:lnTo>
                    <a:pt x="24" y="22"/>
                  </a:lnTo>
                  <a:lnTo>
                    <a:pt x="24" y="20"/>
                  </a:lnTo>
                  <a:lnTo>
                    <a:pt x="24" y="18"/>
                  </a:lnTo>
                  <a:lnTo>
                    <a:pt x="22" y="18"/>
                  </a:lnTo>
                  <a:lnTo>
                    <a:pt x="24" y="16"/>
                  </a:lnTo>
                  <a:lnTo>
                    <a:pt x="26" y="16"/>
                  </a:lnTo>
                  <a:lnTo>
                    <a:pt x="28" y="14"/>
                  </a:lnTo>
                  <a:lnTo>
                    <a:pt x="28" y="12"/>
                  </a:lnTo>
                  <a:lnTo>
                    <a:pt x="26" y="10"/>
                  </a:lnTo>
                  <a:lnTo>
                    <a:pt x="26" y="8"/>
                  </a:lnTo>
                  <a:lnTo>
                    <a:pt x="26" y="6"/>
                  </a:lnTo>
                  <a:lnTo>
                    <a:pt x="24" y="4"/>
                  </a:lnTo>
                  <a:lnTo>
                    <a:pt x="22" y="2"/>
                  </a:lnTo>
                  <a:lnTo>
                    <a:pt x="22" y="0"/>
                  </a:lnTo>
                  <a:lnTo>
                    <a:pt x="20" y="0"/>
                  </a:lnTo>
                  <a:close/>
                </a:path>
              </a:pathLst>
            </a:custGeom>
            <a:grpFill/>
            <a:ln w="3175">
              <a:solidFill>
                <a:schemeClr val="bg1"/>
              </a:solidFill>
              <a:round/>
              <a:headEnd/>
              <a:tailEnd/>
            </a:ln>
          </p:spPr>
          <p:txBody>
            <a:bodyPr/>
            <a:lstStyle/>
            <a:p>
              <a:endParaRPr lang="en-US" dirty="0"/>
            </a:p>
          </p:txBody>
        </p:sp>
        <p:sp>
          <p:nvSpPr>
            <p:cNvPr id="807" name="Freeform 128"/>
            <p:cNvSpPr>
              <a:spLocks noChangeAspect="1"/>
            </p:cNvSpPr>
            <p:nvPr/>
          </p:nvSpPr>
          <p:spPr bwMode="auto">
            <a:xfrm>
              <a:off x="2885" y="1432"/>
              <a:ext cx="98" cy="48"/>
            </a:xfrm>
            <a:custGeom>
              <a:avLst/>
              <a:gdLst/>
              <a:ahLst/>
              <a:cxnLst>
                <a:cxn ang="0">
                  <a:pos x="94" y="24"/>
                </a:cxn>
                <a:cxn ang="0">
                  <a:pos x="92" y="22"/>
                </a:cxn>
                <a:cxn ang="0">
                  <a:pos x="86" y="18"/>
                </a:cxn>
                <a:cxn ang="0">
                  <a:pos x="84" y="20"/>
                </a:cxn>
                <a:cxn ang="0">
                  <a:pos x="78" y="16"/>
                </a:cxn>
                <a:cxn ang="0">
                  <a:pos x="76" y="14"/>
                </a:cxn>
                <a:cxn ang="0">
                  <a:pos x="72" y="14"/>
                </a:cxn>
                <a:cxn ang="0">
                  <a:pos x="68" y="16"/>
                </a:cxn>
                <a:cxn ang="0">
                  <a:pos x="62" y="14"/>
                </a:cxn>
                <a:cxn ang="0">
                  <a:pos x="60" y="12"/>
                </a:cxn>
                <a:cxn ang="0">
                  <a:pos x="60" y="8"/>
                </a:cxn>
                <a:cxn ang="0">
                  <a:pos x="58" y="8"/>
                </a:cxn>
                <a:cxn ang="0">
                  <a:pos x="54" y="6"/>
                </a:cxn>
                <a:cxn ang="0">
                  <a:pos x="48" y="4"/>
                </a:cxn>
                <a:cxn ang="0">
                  <a:pos x="44" y="2"/>
                </a:cxn>
                <a:cxn ang="0">
                  <a:pos x="40" y="0"/>
                </a:cxn>
                <a:cxn ang="0">
                  <a:pos x="38" y="4"/>
                </a:cxn>
                <a:cxn ang="0">
                  <a:pos x="32" y="0"/>
                </a:cxn>
                <a:cxn ang="0">
                  <a:pos x="28" y="4"/>
                </a:cxn>
                <a:cxn ang="0">
                  <a:pos x="26" y="4"/>
                </a:cxn>
                <a:cxn ang="0">
                  <a:pos x="22" y="8"/>
                </a:cxn>
                <a:cxn ang="0">
                  <a:pos x="18" y="8"/>
                </a:cxn>
                <a:cxn ang="0">
                  <a:pos x="14" y="10"/>
                </a:cxn>
                <a:cxn ang="0">
                  <a:pos x="12" y="12"/>
                </a:cxn>
                <a:cxn ang="0">
                  <a:pos x="10" y="12"/>
                </a:cxn>
                <a:cxn ang="0">
                  <a:pos x="6" y="12"/>
                </a:cxn>
                <a:cxn ang="0">
                  <a:pos x="4" y="14"/>
                </a:cxn>
                <a:cxn ang="0">
                  <a:pos x="0" y="12"/>
                </a:cxn>
                <a:cxn ang="0">
                  <a:pos x="0" y="18"/>
                </a:cxn>
                <a:cxn ang="0">
                  <a:pos x="2" y="20"/>
                </a:cxn>
                <a:cxn ang="0">
                  <a:pos x="4" y="22"/>
                </a:cxn>
                <a:cxn ang="0">
                  <a:pos x="4" y="26"/>
                </a:cxn>
                <a:cxn ang="0">
                  <a:pos x="6" y="28"/>
                </a:cxn>
                <a:cxn ang="0">
                  <a:pos x="8" y="30"/>
                </a:cxn>
                <a:cxn ang="0">
                  <a:pos x="10" y="32"/>
                </a:cxn>
                <a:cxn ang="0">
                  <a:pos x="14" y="36"/>
                </a:cxn>
                <a:cxn ang="0">
                  <a:pos x="16" y="36"/>
                </a:cxn>
                <a:cxn ang="0">
                  <a:pos x="18" y="38"/>
                </a:cxn>
                <a:cxn ang="0">
                  <a:pos x="24" y="42"/>
                </a:cxn>
                <a:cxn ang="0">
                  <a:pos x="28" y="48"/>
                </a:cxn>
                <a:cxn ang="0">
                  <a:pos x="36" y="46"/>
                </a:cxn>
                <a:cxn ang="0">
                  <a:pos x="38" y="46"/>
                </a:cxn>
                <a:cxn ang="0">
                  <a:pos x="40" y="42"/>
                </a:cxn>
                <a:cxn ang="0">
                  <a:pos x="42" y="38"/>
                </a:cxn>
                <a:cxn ang="0">
                  <a:pos x="48" y="40"/>
                </a:cxn>
                <a:cxn ang="0">
                  <a:pos x="52" y="42"/>
                </a:cxn>
                <a:cxn ang="0">
                  <a:pos x="54" y="40"/>
                </a:cxn>
                <a:cxn ang="0">
                  <a:pos x="58" y="44"/>
                </a:cxn>
                <a:cxn ang="0">
                  <a:pos x="60" y="42"/>
                </a:cxn>
                <a:cxn ang="0">
                  <a:pos x="70" y="44"/>
                </a:cxn>
                <a:cxn ang="0">
                  <a:pos x="74" y="42"/>
                </a:cxn>
                <a:cxn ang="0">
                  <a:pos x="78" y="42"/>
                </a:cxn>
                <a:cxn ang="0">
                  <a:pos x="88" y="38"/>
                </a:cxn>
                <a:cxn ang="0">
                  <a:pos x="90" y="34"/>
                </a:cxn>
                <a:cxn ang="0">
                  <a:pos x="92" y="32"/>
                </a:cxn>
                <a:cxn ang="0">
                  <a:pos x="98" y="30"/>
                </a:cxn>
                <a:cxn ang="0">
                  <a:pos x="96" y="26"/>
                </a:cxn>
              </a:cxnLst>
              <a:rect l="0" t="0" r="r" b="b"/>
              <a:pathLst>
                <a:path w="98" h="48">
                  <a:moveTo>
                    <a:pt x="96" y="26"/>
                  </a:moveTo>
                  <a:lnTo>
                    <a:pt x="94" y="26"/>
                  </a:lnTo>
                  <a:lnTo>
                    <a:pt x="94" y="24"/>
                  </a:lnTo>
                  <a:lnTo>
                    <a:pt x="94" y="22"/>
                  </a:lnTo>
                  <a:lnTo>
                    <a:pt x="92" y="22"/>
                  </a:lnTo>
                  <a:lnTo>
                    <a:pt x="90" y="22"/>
                  </a:lnTo>
                  <a:lnTo>
                    <a:pt x="88" y="22"/>
                  </a:lnTo>
                  <a:lnTo>
                    <a:pt x="88" y="20"/>
                  </a:lnTo>
                  <a:lnTo>
                    <a:pt x="86" y="18"/>
                  </a:lnTo>
                  <a:lnTo>
                    <a:pt x="84" y="20"/>
                  </a:lnTo>
                  <a:lnTo>
                    <a:pt x="82" y="18"/>
                  </a:lnTo>
                  <a:lnTo>
                    <a:pt x="80" y="16"/>
                  </a:lnTo>
                  <a:lnTo>
                    <a:pt x="78" y="16"/>
                  </a:lnTo>
                  <a:lnTo>
                    <a:pt x="78" y="14"/>
                  </a:lnTo>
                  <a:lnTo>
                    <a:pt x="76" y="14"/>
                  </a:lnTo>
                  <a:lnTo>
                    <a:pt x="74" y="14"/>
                  </a:lnTo>
                  <a:lnTo>
                    <a:pt x="72" y="14"/>
                  </a:lnTo>
                  <a:lnTo>
                    <a:pt x="70" y="16"/>
                  </a:lnTo>
                  <a:lnTo>
                    <a:pt x="68" y="16"/>
                  </a:lnTo>
                  <a:lnTo>
                    <a:pt x="66" y="16"/>
                  </a:lnTo>
                  <a:lnTo>
                    <a:pt x="64" y="16"/>
                  </a:lnTo>
                  <a:lnTo>
                    <a:pt x="62" y="16"/>
                  </a:lnTo>
                  <a:lnTo>
                    <a:pt x="62" y="14"/>
                  </a:lnTo>
                  <a:lnTo>
                    <a:pt x="62" y="12"/>
                  </a:lnTo>
                  <a:lnTo>
                    <a:pt x="60" y="12"/>
                  </a:lnTo>
                  <a:lnTo>
                    <a:pt x="62" y="10"/>
                  </a:lnTo>
                  <a:lnTo>
                    <a:pt x="60" y="8"/>
                  </a:lnTo>
                  <a:lnTo>
                    <a:pt x="58" y="8"/>
                  </a:lnTo>
                  <a:lnTo>
                    <a:pt x="56" y="8"/>
                  </a:lnTo>
                  <a:lnTo>
                    <a:pt x="54" y="8"/>
                  </a:lnTo>
                  <a:lnTo>
                    <a:pt x="54" y="6"/>
                  </a:lnTo>
                  <a:lnTo>
                    <a:pt x="52" y="6"/>
                  </a:lnTo>
                  <a:lnTo>
                    <a:pt x="50" y="6"/>
                  </a:lnTo>
                  <a:lnTo>
                    <a:pt x="50" y="4"/>
                  </a:lnTo>
                  <a:lnTo>
                    <a:pt x="48" y="4"/>
                  </a:lnTo>
                  <a:lnTo>
                    <a:pt x="46" y="4"/>
                  </a:lnTo>
                  <a:lnTo>
                    <a:pt x="46" y="2"/>
                  </a:lnTo>
                  <a:lnTo>
                    <a:pt x="44" y="2"/>
                  </a:lnTo>
                  <a:lnTo>
                    <a:pt x="42" y="0"/>
                  </a:lnTo>
                  <a:lnTo>
                    <a:pt x="40" y="0"/>
                  </a:lnTo>
                  <a:lnTo>
                    <a:pt x="40" y="2"/>
                  </a:lnTo>
                  <a:lnTo>
                    <a:pt x="38" y="2"/>
                  </a:lnTo>
                  <a:lnTo>
                    <a:pt x="38" y="4"/>
                  </a:lnTo>
                  <a:lnTo>
                    <a:pt x="36" y="4"/>
                  </a:lnTo>
                  <a:lnTo>
                    <a:pt x="34" y="2"/>
                  </a:lnTo>
                  <a:lnTo>
                    <a:pt x="34" y="0"/>
                  </a:lnTo>
                  <a:lnTo>
                    <a:pt x="32" y="0"/>
                  </a:lnTo>
                  <a:lnTo>
                    <a:pt x="30" y="2"/>
                  </a:lnTo>
                  <a:lnTo>
                    <a:pt x="30" y="4"/>
                  </a:lnTo>
                  <a:lnTo>
                    <a:pt x="28" y="4"/>
                  </a:lnTo>
                  <a:lnTo>
                    <a:pt x="26" y="4"/>
                  </a:lnTo>
                  <a:lnTo>
                    <a:pt x="26" y="6"/>
                  </a:lnTo>
                  <a:lnTo>
                    <a:pt x="24" y="6"/>
                  </a:lnTo>
                  <a:lnTo>
                    <a:pt x="24" y="8"/>
                  </a:lnTo>
                  <a:lnTo>
                    <a:pt x="22" y="8"/>
                  </a:lnTo>
                  <a:lnTo>
                    <a:pt x="20" y="8"/>
                  </a:lnTo>
                  <a:lnTo>
                    <a:pt x="18" y="8"/>
                  </a:lnTo>
                  <a:lnTo>
                    <a:pt x="18" y="10"/>
                  </a:lnTo>
                  <a:lnTo>
                    <a:pt x="16" y="10"/>
                  </a:lnTo>
                  <a:lnTo>
                    <a:pt x="14" y="10"/>
                  </a:lnTo>
                  <a:lnTo>
                    <a:pt x="14" y="12"/>
                  </a:lnTo>
                  <a:lnTo>
                    <a:pt x="12" y="12"/>
                  </a:lnTo>
                  <a:lnTo>
                    <a:pt x="10" y="12"/>
                  </a:lnTo>
                  <a:lnTo>
                    <a:pt x="8" y="12"/>
                  </a:lnTo>
                  <a:lnTo>
                    <a:pt x="6" y="12"/>
                  </a:lnTo>
                  <a:lnTo>
                    <a:pt x="4" y="12"/>
                  </a:lnTo>
                  <a:lnTo>
                    <a:pt x="4" y="14"/>
                  </a:lnTo>
                  <a:lnTo>
                    <a:pt x="2" y="14"/>
                  </a:lnTo>
                  <a:lnTo>
                    <a:pt x="0" y="12"/>
                  </a:lnTo>
                  <a:lnTo>
                    <a:pt x="0" y="14"/>
                  </a:lnTo>
                  <a:lnTo>
                    <a:pt x="0" y="16"/>
                  </a:lnTo>
                  <a:lnTo>
                    <a:pt x="0" y="18"/>
                  </a:lnTo>
                  <a:lnTo>
                    <a:pt x="2" y="18"/>
                  </a:lnTo>
                  <a:lnTo>
                    <a:pt x="2" y="20"/>
                  </a:lnTo>
                  <a:lnTo>
                    <a:pt x="4" y="20"/>
                  </a:lnTo>
                  <a:lnTo>
                    <a:pt x="4" y="22"/>
                  </a:lnTo>
                  <a:lnTo>
                    <a:pt x="2" y="24"/>
                  </a:lnTo>
                  <a:lnTo>
                    <a:pt x="4" y="26"/>
                  </a:lnTo>
                  <a:lnTo>
                    <a:pt x="6" y="26"/>
                  </a:lnTo>
                  <a:lnTo>
                    <a:pt x="6" y="28"/>
                  </a:lnTo>
                  <a:lnTo>
                    <a:pt x="6" y="30"/>
                  </a:lnTo>
                  <a:lnTo>
                    <a:pt x="8" y="30"/>
                  </a:lnTo>
                  <a:lnTo>
                    <a:pt x="8" y="32"/>
                  </a:lnTo>
                  <a:lnTo>
                    <a:pt x="10" y="32"/>
                  </a:lnTo>
                  <a:lnTo>
                    <a:pt x="12" y="32"/>
                  </a:lnTo>
                  <a:lnTo>
                    <a:pt x="14" y="32"/>
                  </a:lnTo>
                  <a:lnTo>
                    <a:pt x="14" y="34"/>
                  </a:lnTo>
                  <a:lnTo>
                    <a:pt x="14" y="36"/>
                  </a:lnTo>
                  <a:lnTo>
                    <a:pt x="16" y="36"/>
                  </a:lnTo>
                  <a:lnTo>
                    <a:pt x="18" y="36"/>
                  </a:lnTo>
                  <a:lnTo>
                    <a:pt x="18" y="38"/>
                  </a:lnTo>
                  <a:lnTo>
                    <a:pt x="20" y="38"/>
                  </a:lnTo>
                  <a:lnTo>
                    <a:pt x="22" y="38"/>
                  </a:lnTo>
                  <a:lnTo>
                    <a:pt x="24" y="40"/>
                  </a:lnTo>
                  <a:lnTo>
                    <a:pt x="24" y="42"/>
                  </a:lnTo>
                  <a:lnTo>
                    <a:pt x="26" y="44"/>
                  </a:lnTo>
                  <a:lnTo>
                    <a:pt x="26" y="46"/>
                  </a:lnTo>
                  <a:lnTo>
                    <a:pt x="28" y="46"/>
                  </a:lnTo>
                  <a:lnTo>
                    <a:pt x="28" y="48"/>
                  </a:lnTo>
                  <a:lnTo>
                    <a:pt x="30" y="48"/>
                  </a:lnTo>
                  <a:lnTo>
                    <a:pt x="32" y="48"/>
                  </a:lnTo>
                  <a:lnTo>
                    <a:pt x="32" y="46"/>
                  </a:lnTo>
                  <a:lnTo>
                    <a:pt x="34" y="46"/>
                  </a:lnTo>
                  <a:lnTo>
                    <a:pt x="36" y="46"/>
                  </a:lnTo>
                  <a:lnTo>
                    <a:pt x="38" y="48"/>
                  </a:lnTo>
                  <a:lnTo>
                    <a:pt x="38" y="46"/>
                  </a:lnTo>
                  <a:lnTo>
                    <a:pt x="38" y="44"/>
                  </a:lnTo>
                  <a:lnTo>
                    <a:pt x="38" y="42"/>
                  </a:lnTo>
                  <a:lnTo>
                    <a:pt x="40" y="42"/>
                  </a:lnTo>
                  <a:lnTo>
                    <a:pt x="40" y="40"/>
                  </a:lnTo>
                  <a:lnTo>
                    <a:pt x="42" y="38"/>
                  </a:lnTo>
                  <a:lnTo>
                    <a:pt x="44" y="38"/>
                  </a:lnTo>
                  <a:lnTo>
                    <a:pt x="46" y="38"/>
                  </a:lnTo>
                  <a:lnTo>
                    <a:pt x="48" y="40"/>
                  </a:lnTo>
                  <a:lnTo>
                    <a:pt x="50" y="40"/>
                  </a:lnTo>
                  <a:lnTo>
                    <a:pt x="50" y="42"/>
                  </a:lnTo>
                  <a:lnTo>
                    <a:pt x="52" y="42"/>
                  </a:lnTo>
                  <a:lnTo>
                    <a:pt x="54" y="42"/>
                  </a:lnTo>
                  <a:lnTo>
                    <a:pt x="54" y="40"/>
                  </a:lnTo>
                  <a:lnTo>
                    <a:pt x="56" y="42"/>
                  </a:lnTo>
                  <a:lnTo>
                    <a:pt x="56" y="44"/>
                  </a:lnTo>
                  <a:lnTo>
                    <a:pt x="58" y="44"/>
                  </a:lnTo>
                  <a:lnTo>
                    <a:pt x="60" y="44"/>
                  </a:lnTo>
                  <a:lnTo>
                    <a:pt x="60" y="42"/>
                  </a:lnTo>
                  <a:lnTo>
                    <a:pt x="62" y="42"/>
                  </a:lnTo>
                  <a:lnTo>
                    <a:pt x="64" y="42"/>
                  </a:lnTo>
                  <a:lnTo>
                    <a:pt x="66" y="42"/>
                  </a:lnTo>
                  <a:lnTo>
                    <a:pt x="68" y="44"/>
                  </a:lnTo>
                  <a:lnTo>
                    <a:pt x="70" y="44"/>
                  </a:lnTo>
                  <a:lnTo>
                    <a:pt x="72" y="42"/>
                  </a:lnTo>
                  <a:lnTo>
                    <a:pt x="74" y="42"/>
                  </a:lnTo>
                  <a:lnTo>
                    <a:pt x="76" y="42"/>
                  </a:lnTo>
                  <a:lnTo>
                    <a:pt x="78" y="42"/>
                  </a:lnTo>
                  <a:lnTo>
                    <a:pt x="80" y="42"/>
                  </a:lnTo>
                  <a:lnTo>
                    <a:pt x="82" y="42"/>
                  </a:lnTo>
                  <a:lnTo>
                    <a:pt x="84" y="40"/>
                  </a:lnTo>
                  <a:lnTo>
                    <a:pt x="86" y="40"/>
                  </a:lnTo>
                  <a:lnTo>
                    <a:pt x="88" y="38"/>
                  </a:lnTo>
                  <a:lnTo>
                    <a:pt x="90" y="38"/>
                  </a:lnTo>
                  <a:lnTo>
                    <a:pt x="90" y="36"/>
                  </a:lnTo>
                  <a:lnTo>
                    <a:pt x="90" y="34"/>
                  </a:lnTo>
                  <a:lnTo>
                    <a:pt x="90" y="32"/>
                  </a:lnTo>
                  <a:lnTo>
                    <a:pt x="92" y="32"/>
                  </a:lnTo>
                  <a:lnTo>
                    <a:pt x="94" y="32"/>
                  </a:lnTo>
                  <a:lnTo>
                    <a:pt x="96" y="30"/>
                  </a:lnTo>
                  <a:lnTo>
                    <a:pt x="98" y="30"/>
                  </a:lnTo>
                  <a:lnTo>
                    <a:pt x="98" y="28"/>
                  </a:lnTo>
                  <a:lnTo>
                    <a:pt x="96" y="28"/>
                  </a:lnTo>
                  <a:lnTo>
                    <a:pt x="96" y="26"/>
                  </a:lnTo>
                  <a:close/>
                </a:path>
              </a:pathLst>
            </a:custGeom>
            <a:grpFill/>
            <a:ln w="3175">
              <a:solidFill>
                <a:schemeClr val="bg1"/>
              </a:solidFill>
              <a:round/>
              <a:headEnd/>
              <a:tailEnd/>
            </a:ln>
          </p:spPr>
          <p:txBody>
            <a:bodyPr/>
            <a:lstStyle/>
            <a:p>
              <a:endParaRPr lang="en-US" dirty="0"/>
            </a:p>
          </p:txBody>
        </p:sp>
        <p:sp>
          <p:nvSpPr>
            <p:cNvPr id="808" name="Freeform 129"/>
            <p:cNvSpPr>
              <a:spLocks noChangeAspect="1"/>
            </p:cNvSpPr>
            <p:nvPr/>
          </p:nvSpPr>
          <p:spPr bwMode="auto">
            <a:xfrm>
              <a:off x="2845" y="1470"/>
              <a:ext cx="110" cy="48"/>
            </a:xfrm>
            <a:custGeom>
              <a:avLst/>
              <a:gdLst/>
              <a:ahLst/>
              <a:cxnLst>
                <a:cxn ang="0">
                  <a:pos x="110" y="18"/>
                </a:cxn>
                <a:cxn ang="0">
                  <a:pos x="108" y="12"/>
                </a:cxn>
                <a:cxn ang="0">
                  <a:pos x="110" y="8"/>
                </a:cxn>
                <a:cxn ang="0">
                  <a:pos x="104" y="4"/>
                </a:cxn>
                <a:cxn ang="0">
                  <a:pos x="98" y="6"/>
                </a:cxn>
                <a:cxn ang="0">
                  <a:pos x="94" y="2"/>
                </a:cxn>
                <a:cxn ang="0">
                  <a:pos x="90" y="4"/>
                </a:cxn>
                <a:cxn ang="0">
                  <a:pos x="86" y="0"/>
                </a:cxn>
                <a:cxn ang="0">
                  <a:pos x="80" y="4"/>
                </a:cxn>
                <a:cxn ang="0">
                  <a:pos x="78" y="6"/>
                </a:cxn>
                <a:cxn ang="0">
                  <a:pos x="74" y="8"/>
                </a:cxn>
                <a:cxn ang="0">
                  <a:pos x="68" y="10"/>
                </a:cxn>
                <a:cxn ang="0">
                  <a:pos x="62" y="6"/>
                </a:cxn>
                <a:cxn ang="0">
                  <a:pos x="58" y="10"/>
                </a:cxn>
                <a:cxn ang="0">
                  <a:pos x="58" y="12"/>
                </a:cxn>
                <a:cxn ang="0">
                  <a:pos x="58" y="16"/>
                </a:cxn>
                <a:cxn ang="0">
                  <a:pos x="52" y="16"/>
                </a:cxn>
                <a:cxn ang="0">
                  <a:pos x="50" y="20"/>
                </a:cxn>
                <a:cxn ang="0">
                  <a:pos x="52" y="24"/>
                </a:cxn>
                <a:cxn ang="0">
                  <a:pos x="52" y="30"/>
                </a:cxn>
                <a:cxn ang="0">
                  <a:pos x="48" y="26"/>
                </a:cxn>
                <a:cxn ang="0">
                  <a:pos x="42" y="24"/>
                </a:cxn>
                <a:cxn ang="0">
                  <a:pos x="38" y="26"/>
                </a:cxn>
                <a:cxn ang="0">
                  <a:pos x="32" y="28"/>
                </a:cxn>
                <a:cxn ang="0">
                  <a:pos x="28" y="30"/>
                </a:cxn>
                <a:cxn ang="0">
                  <a:pos x="18" y="28"/>
                </a:cxn>
                <a:cxn ang="0">
                  <a:pos x="14" y="26"/>
                </a:cxn>
                <a:cxn ang="0">
                  <a:pos x="12" y="30"/>
                </a:cxn>
                <a:cxn ang="0">
                  <a:pos x="8" y="30"/>
                </a:cxn>
                <a:cxn ang="0">
                  <a:pos x="0" y="30"/>
                </a:cxn>
                <a:cxn ang="0">
                  <a:pos x="2" y="36"/>
                </a:cxn>
                <a:cxn ang="0">
                  <a:pos x="4" y="38"/>
                </a:cxn>
                <a:cxn ang="0">
                  <a:pos x="6" y="42"/>
                </a:cxn>
                <a:cxn ang="0">
                  <a:pos x="12" y="38"/>
                </a:cxn>
                <a:cxn ang="0">
                  <a:pos x="18" y="42"/>
                </a:cxn>
                <a:cxn ang="0">
                  <a:pos x="22" y="42"/>
                </a:cxn>
                <a:cxn ang="0">
                  <a:pos x="30" y="40"/>
                </a:cxn>
                <a:cxn ang="0">
                  <a:pos x="34" y="38"/>
                </a:cxn>
                <a:cxn ang="0">
                  <a:pos x="42" y="40"/>
                </a:cxn>
                <a:cxn ang="0">
                  <a:pos x="42" y="42"/>
                </a:cxn>
                <a:cxn ang="0">
                  <a:pos x="44" y="46"/>
                </a:cxn>
                <a:cxn ang="0">
                  <a:pos x="50" y="46"/>
                </a:cxn>
                <a:cxn ang="0">
                  <a:pos x="58" y="46"/>
                </a:cxn>
                <a:cxn ang="0">
                  <a:pos x="62" y="48"/>
                </a:cxn>
                <a:cxn ang="0">
                  <a:pos x="68" y="46"/>
                </a:cxn>
                <a:cxn ang="0">
                  <a:pos x="74" y="48"/>
                </a:cxn>
                <a:cxn ang="0">
                  <a:pos x="80" y="46"/>
                </a:cxn>
                <a:cxn ang="0">
                  <a:pos x="90" y="46"/>
                </a:cxn>
                <a:cxn ang="0">
                  <a:pos x="94" y="46"/>
                </a:cxn>
                <a:cxn ang="0">
                  <a:pos x="98" y="46"/>
                </a:cxn>
                <a:cxn ang="0">
                  <a:pos x="98" y="40"/>
                </a:cxn>
                <a:cxn ang="0">
                  <a:pos x="104" y="38"/>
                </a:cxn>
                <a:cxn ang="0">
                  <a:pos x="104" y="32"/>
                </a:cxn>
                <a:cxn ang="0">
                  <a:pos x="108" y="28"/>
                </a:cxn>
                <a:cxn ang="0">
                  <a:pos x="104" y="26"/>
                </a:cxn>
                <a:cxn ang="0">
                  <a:pos x="110" y="24"/>
                </a:cxn>
              </a:cxnLst>
              <a:rect l="0" t="0" r="r" b="b"/>
              <a:pathLst>
                <a:path w="110" h="48">
                  <a:moveTo>
                    <a:pt x="110" y="24"/>
                  </a:moveTo>
                  <a:lnTo>
                    <a:pt x="110" y="24"/>
                  </a:lnTo>
                  <a:lnTo>
                    <a:pt x="110" y="22"/>
                  </a:lnTo>
                  <a:lnTo>
                    <a:pt x="110" y="20"/>
                  </a:lnTo>
                  <a:lnTo>
                    <a:pt x="110" y="18"/>
                  </a:lnTo>
                  <a:lnTo>
                    <a:pt x="110" y="16"/>
                  </a:lnTo>
                  <a:lnTo>
                    <a:pt x="108" y="16"/>
                  </a:lnTo>
                  <a:lnTo>
                    <a:pt x="108" y="14"/>
                  </a:lnTo>
                  <a:lnTo>
                    <a:pt x="108" y="12"/>
                  </a:lnTo>
                  <a:lnTo>
                    <a:pt x="108" y="10"/>
                  </a:lnTo>
                  <a:lnTo>
                    <a:pt x="108" y="8"/>
                  </a:lnTo>
                  <a:lnTo>
                    <a:pt x="110" y="8"/>
                  </a:lnTo>
                  <a:lnTo>
                    <a:pt x="110" y="6"/>
                  </a:lnTo>
                  <a:lnTo>
                    <a:pt x="108" y="6"/>
                  </a:lnTo>
                  <a:lnTo>
                    <a:pt x="106" y="4"/>
                  </a:lnTo>
                  <a:lnTo>
                    <a:pt x="104" y="4"/>
                  </a:lnTo>
                  <a:lnTo>
                    <a:pt x="102" y="4"/>
                  </a:lnTo>
                  <a:lnTo>
                    <a:pt x="100" y="4"/>
                  </a:lnTo>
                  <a:lnTo>
                    <a:pt x="100" y="6"/>
                  </a:lnTo>
                  <a:lnTo>
                    <a:pt x="98" y="6"/>
                  </a:lnTo>
                  <a:lnTo>
                    <a:pt x="96" y="6"/>
                  </a:lnTo>
                  <a:lnTo>
                    <a:pt x="96" y="4"/>
                  </a:lnTo>
                  <a:lnTo>
                    <a:pt x="94" y="4"/>
                  </a:lnTo>
                  <a:lnTo>
                    <a:pt x="94" y="2"/>
                  </a:lnTo>
                  <a:lnTo>
                    <a:pt x="92" y="4"/>
                  </a:lnTo>
                  <a:lnTo>
                    <a:pt x="90" y="4"/>
                  </a:lnTo>
                  <a:lnTo>
                    <a:pt x="90" y="2"/>
                  </a:lnTo>
                  <a:lnTo>
                    <a:pt x="88" y="2"/>
                  </a:lnTo>
                  <a:lnTo>
                    <a:pt x="86" y="0"/>
                  </a:lnTo>
                  <a:lnTo>
                    <a:pt x="84" y="0"/>
                  </a:lnTo>
                  <a:lnTo>
                    <a:pt x="82" y="0"/>
                  </a:lnTo>
                  <a:lnTo>
                    <a:pt x="80" y="2"/>
                  </a:lnTo>
                  <a:lnTo>
                    <a:pt x="80" y="4"/>
                  </a:lnTo>
                  <a:lnTo>
                    <a:pt x="78" y="4"/>
                  </a:lnTo>
                  <a:lnTo>
                    <a:pt x="78" y="6"/>
                  </a:lnTo>
                  <a:lnTo>
                    <a:pt x="76" y="8"/>
                  </a:lnTo>
                  <a:lnTo>
                    <a:pt x="76" y="10"/>
                  </a:lnTo>
                  <a:lnTo>
                    <a:pt x="74" y="8"/>
                  </a:lnTo>
                  <a:lnTo>
                    <a:pt x="72" y="8"/>
                  </a:lnTo>
                  <a:lnTo>
                    <a:pt x="70" y="10"/>
                  </a:lnTo>
                  <a:lnTo>
                    <a:pt x="68" y="10"/>
                  </a:lnTo>
                  <a:lnTo>
                    <a:pt x="66" y="8"/>
                  </a:lnTo>
                  <a:lnTo>
                    <a:pt x="64" y="6"/>
                  </a:lnTo>
                  <a:lnTo>
                    <a:pt x="64" y="4"/>
                  </a:lnTo>
                  <a:lnTo>
                    <a:pt x="62" y="6"/>
                  </a:lnTo>
                  <a:lnTo>
                    <a:pt x="62" y="8"/>
                  </a:lnTo>
                  <a:lnTo>
                    <a:pt x="60" y="10"/>
                  </a:lnTo>
                  <a:lnTo>
                    <a:pt x="58" y="10"/>
                  </a:lnTo>
                  <a:lnTo>
                    <a:pt x="56" y="10"/>
                  </a:lnTo>
                  <a:lnTo>
                    <a:pt x="58" y="10"/>
                  </a:lnTo>
                  <a:lnTo>
                    <a:pt x="58" y="12"/>
                  </a:lnTo>
                  <a:lnTo>
                    <a:pt x="58" y="14"/>
                  </a:lnTo>
                  <a:lnTo>
                    <a:pt x="58" y="16"/>
                  </a:lnTo>
                  <a:lnTo>
                    <a:pt x="56" y="16"/>
                  </a:lnTo>
                  <a:lnTo>
                    <a:pt x="54" y="16"/>
                  </a:lnTo>
                  <a:lnTo>
                    <a:pt x="52" y="16"/>
                  </a:lnTo>
                  <a:lnTo>
                    <a:pt x="50" y="16"/>
                  </a:lnTo>
                  <a:lnTo>
                    <a:pt x="50" y="18"/>
                  </a:lnTo>
                  <a:lnTo>
                    <a:pt x="48" y="20"/>
                  </a:lnTo>
                  <a:lnTo>
                    <a:pt x="50" y="20"/>
                  </a:lnTo>
                  <a:lnTo>
                    <a:pt x="50" y="22"/>
                  </a:lnTo>
                  <a:lnTo>
                    <a:pt x="52" y="22"/>
                  </a:lnTo>
                  <a:lnTo>
                    <a:pt x="52" y="24"/>
                  </a:lnTo>
                  <a:lnTo>
                    <a:pt x="52" y="26"/>
                  </a:lnTo>
                  <a:lnTo>
                    <a:pt x="52" y="28"/>
                  </a:lnTo>
                  <a:lnTo>
                    <a:pt x="52" y="30"/>
                  </a:lnTo>
                  <a:lnTo>
                    <a:pt x="50" y="30"/>
                  </a:lnTo>
                  <a:lnTo>
                    <a:pt x="48" y="30"/>
                  </a:lnTo>
                  <a:lnTo>
                    <a:pt x="48" y="28"/>
                  </a:lnTo>
                  <a:lnTo>
                    <a:pt x="48" y="26"/>
                  </a:lnTo>
                  <a:lnTo>
                    <a:pt x="46" y="26"/>
                  </a:lnTo>
                  <a:lnTo>
                    <a:pt x="44" y="26"/>
                  </a:lnTo>
                  <a:lnTo>
                    <a:pt x="42" y="26"/>
                  </a:lnTo>
                  <a:lnTo>
                    <a:pt x="42" y="24"/>
                  </a:lnTo>
                  <a:lnTo>
                    <a:pt x="40" y="24"/>
                  </a:lnTo>
                  <a:lnTo>
                    <a:pt x="38" y="26"/>
                  </a:lnTo>
                  <a:lnTo>
                    <a:pt x="36" y="26"/>
                  </a:lnTo>
                  <a:lnTo>
                    <a:pt x="34" y="26"/>
                  </a:lnTo>
                  <a:lnTo>
                    <a:pt x="32" y="26"/>
                  </a:lnTo>
                  <a:lnTo>
                    <a:pt x="32" y="28"/>
                  </a:lnTo>
                  <a:lnTo>
                    <a:pt x="30" y="28"/>
                  </a:lnTo>
                  <a:lnTo>
                    <a:pt x="28" y="28"/>
                  </a:lnTo>
                  <a:lnTo>
                    <a:pt x="28" y="30"/>
                  </a:lnTo>
                  <a:lnTo>
                    <a:pt x="26" y="30"/>
                  </a:lnTo>
                  <a:lnTo>
                    <a:pt x="24" y="30"/>
                  </a:lnTo>
                  <a:lnTo>
                    <a:pt x="22" y="30"/>
                  </a:lnTo>
                  <a:lnTo>
                    <a:pt x="20" y="30"/>
                  </a:lnTo>
                  <a:lnTo>
                    <a:pt x="18" y="28"/>
                  </a:lnTo>
                  <a:lnTo>
                    <a:pt x="18" y="26"/>
                  </a:lnTo>
                  <a:lnTo>
                    <a:pt x="16" y="26"/>
                  </a:lnTo>
                  <a:lnTo>
                    <a:pt x="14" y="26"/>
                  </a:lnTo>
                  <a:lnTo>
                    <a:pt x="12" y="26"/>
                  </a:lnTo>
                  <a:lnTo>
                    <a:pt x="12" y="28"/>
                  </a:lnTo>
                  <a:lnTo>
                    <a:pt x="12" y="30"/>
                  </a:lnTo>
                  <a:lnTo>
                    <a:pt x="12" y="32"/>
                  </a:lnTo>
                  <a:lnTo>
                    <a:pt x="10" y="32"/>
                  </a:lnTo>
                  <a:lnTo>
                    <a:pt x="8" y="30"/>
                  </a:lnTo>
                  <a:lnTo>
                    <a:pt x="6" y="28"/>
                  </a:lnTo>
                  <a:lnTo>
                    <a:pt x="4" y="28"/>
                  </a:lnTo>
                  <a:lnTo>
                    <a:pt x="2" y="28"/>
                  </a:lnTo>
                  <a:lnTo>
                    <a:pt x="0" y="30"/>
                  </a:lnTo>
                  <a:lnTo>
                    <a:pt x="0" y="32"/>
                  </a:lnTo>
                  <a:lnTo>
                    <a:pt x="2" y="34"/>
                  </a:lnTo>
                  <a:lnTo>
                    <a:pt x="2" y="36"/>
                  </a:lnTo>
                  <a:lnTo>
                    <a:pt x="2" y="38"/>
                  </a:lnTo>
                  <a:lnTo>
                    <a:pt x="4" y="38"/>
                  </a:lnTo>
                  <a:lnTo>
                    <a:pt x="4" y="40"/>
                  </a:lnTo>
                  <a:lnTo>
                    <a:pt x="4" y="42"/>
                  </a:lnTo>
                  <a:lnTo>
                    <a:pt x="6" y="42"/>
                  </a:lnTo>
                  <a:lnTo>
                    <a:pt x="8" y="42"/>
                  </a:lnTo>
                  <a:lnTo>
                    <a:pt x="8" y="40"/>
                  </a:lnTo>
                  <a:lnTo>
                    <a:pt x="10" y="38"/>
                  </a:lnTo>
                  <a:lnTo>
                    <a:pt x="12" y="38"/>
                  </a:lnTo>
                  <a:lnTo>
                    <a:pt x="14" y="38"/>
                  </a:lnTo>
                  <a:lnTo>
                    <a:pt x="14" y="40"/>
                  </a:lnTo>
                  <a:lnTo>
                    <a:pt x="16" y="40"/>
                  </a:lnTo>
                  <a:lnTo>
                    <a:pt x="16" y="42"/>
                  </a:lnTo>
                  <a:lnTo>
                    <a:pt x="18" y="42"/>
                  </a:lnTo>
                  <a:lnTo>
                    <a:pt x="20" y="42"/>
                  </a:lnTo>
                  <a:lnTo>
                    <a:pt x="20" y="44"/>
                  </a:lnTo>
                  <a:lnTo>
                    <a:pt x="22" y="42"/>
                  </a:lnTo>
                  <a:lnTo>
                    <a:pt x="22" y="40"/>
                  </a:lnTo>
                  <a:lnTo>
                    <a:pt x="24" y="40"/>
                  </a:lnTo>
                  <a:lnTo>
                    <a:pt x="24" y="38"/>
                  </a:lnTo>
                  <a:lnTo>
                    <a:pt x="28" y="38"/>
                  </a:lnTo>
                  <a:lnTo>
                    <a:pt x="30" y="40"/>
                  </a:lnTo>
                  <a:lnTo>
                    <a:pt x="32" y="40"/>
                  </a:lnTo>
                  <a:lnTo>
                    <a:pt x="34" y="40"/>
                  </a:lnTo>
                  <a:lnTo>
                    <a:pt x="34" y="38"/>
                  </a:lnTo>
                  <a:lnTo>
                    <a:pt x="36" y="36"/>
                  </a:lnTo>
                  <a:lnTo>
                    <a:pt x="38" y="36"/>
                  </a:lnTo>
                  <a:lnTo>
                    <a:pt x="40" y="36"/>
                  </a:lnTo>
                  <a:lnTo>
                    <a:pt x="40" y="38"/>
                  </a:lnTo>
                  <a:lnTo>
                    <a:pt x="42" y="40"/>
                  </a:lnTo>
                  <a:lnTo>
                    <a:pt x="42" y="42"/>
                  </a:lnTo>
                  <a:lnTo>
                    <a:pt x="44" y="44"/>
                  </a:lnTo>
                  <a:lnTo>
                    <a:pt x="44" y="46"/>
                  </a:lnTo>
                  <a:lnTo>
                    <a:pt x="46" y="46"/>
                  </a:lnTo>
                  <a:lnTo>
                    <a:pt x="48" y="46"/>
                  </a:lnTo>
                  <a:lnTo>
                    <a:pt x="50" y="46"/>
                  </a:lnTo>
                  <a:lnTo>
                    <a:pt x="52" y="46"/>
                  </a:lnTo>
                  <a:lnTo>
                    <a:pt x="54" y="46"/>
                  </a:lnTo>
                  <a:lnTo>
                    <a:pt x="56" y="46"/>
                  </a:lnTo>
                  <a:lnTo>
                    <a:pt x="58" y="46"/>
                  </a:lnTo>
                  <a:lnTo>
                    <a:pt x="58" y="48"/>
                  </a:lnTo>
                  <a:lnTo>
                    <a:pt x="60" y="48"/>
                  </a:lnTo>
                  <a:lnTo>
                    <a:pt x="62" y="48"/>
                  </a:lnTo>
                  <a:lnTo>
                    <a:pt x="64" y="46"/>
                  </a:lnTo>
                  <a:lnTo>
                    <a:pt x="66" y="46"/>
                  </a:lnTo>
                  <a:lnTo>
                    <a:pt x="68" y="46"/>
                  </a:lnTo>
                  <a:lnTo>
                    <a:pt x="68" y="48"/>
                  </a:lnTo>
                  <a:lnTo>
                    <a:pt x="70" y="48"/>
                  </a:lnTo>
                  <a:lnTo>
                    <a:pt x="72" y="48"/>
                  </a:lnTo>
                  <a:lnTo>
                    <a:pt x="74" y="48"/>
                  </a:lnTo>
                  <a:lnTo>
                    <a:pt x="76" y="48"/>
                  </a:lnTo>
                  <a:lnTo>
                    <a:pt x="76" y="46"/>
                  </a:lnTo>
                  <a:lnTo>
                    <a:pt x="78" y="46"/>
                  </a:lnTo>
                  <a:lnTo>
                    <a:pt x="80" y="46"/>
                  </a:lnTo>
                  <a:lnTo>
                    <a:pt x="82" y="46"/>
                  </a:lnTo>
                  <a:lnTo>
                    <a:pt x="84" y="46"/>
                  </a:lnTo>
                  <a:lnTo>
                    <a:pt x="86" y="46"/>
                  </a:lnTo>
                  <a:lnTo>
                    <a:pt x="88" y="46"/>
                  </a:lnTo>
                  <a:lnTo>
                    <a:pt x="90" y="46"/>
                  </a:lnTo>
                  <a:lnTo>
                    <a:pt x="90" y="44"/>
                  </a:lnTo>
                  <a:lnTo>
                    <a:pt x="92" y="44"/>
                  </a:lnTo>
                  <a:lnTo>
                    <a:pt x="94" y="46"/>
                  </a:lnTo>
                  <a:lnTo>
                    <a:pt x="96" y="46"/>
                  </a:lnTo>
                  <a:lnTo>
                    <a:pt x="98" y="46"/>
                  </a:lnTo>
                  <a:lnTo>
                    <a:pt x="98" y="44"/>
                  </a:lnTo>
                  <a:lnTo>
                    <a:pt x="98" y="42"/>
                  </a:lnTo>
                  <a:lnTo>
                    <a:pt x="98" y="40"/>
                  </a:lnTo>
                  <a:lnTo>
                    <a:pt x="100" y="38"/>
                  </a:lnTo>
                  <a:lnTo>
                    <a:pt x="102" y="38"/>
                  </a:lnTo>
                  <a:lnTo>
                    <a:pt x="104" y="38"/>
                  </a:lnTo>
                  <a:lnTo>
                    <a:pt x="104" y="36"/>
                  </a:lnTo>
                  <a:lnTo>
                    <a:pt x="104" y="34"/>
                  </a:lnTo>
                  <a:lnTo>
                    <a:pt x="104" y="32"/>
                  </a:lnTo>
                  <a:lnTo>
                    <a:pt x="106" y="30"/>
                  </a:lnTo>
                  <a:lnTo>
                    <a:pt x="106" y="28"/>
                  </a:lnTo>
                  <a:lnTo>
                    <a:pt x="108" y="28"/>
                  </a:lnTo>
                  <a:lnTo>
                    <a:pt x="106" y="28"/>
                  </a:lnTo>
                  <a:lnTo>
                    <a:pt x="104" y="28"/>
                  </a:lnTo>
                  <a:lnTo>
                    <a:pt x="104" y="26"/>
                  </a:lnTo>
                  <a:lnTo>
                    <a:pt x="104" y="24"/>
                  </a:lnTo>
                  <a:lnTo>
                    <a:pt x="110" y="24"/>
                  </a:lnTo>
                  <a:close/>
                </a:path>
              </a:pathLst>
            </a:custGeom>
            <a:grpFill/>
            <a:ln w="3175">
              <a:solidFill>
                <a:schemeClr val="bg1"/>
              </a:solidFill>
              <a:round/>
              <a:headEnd/>
              <a:tailEnd/>
            </a:ln>
          </p:spPr>
          <p:txBody>
            <a:bodyPr/>
            <a:lstStyle/>
            <a:p>
              <a:endParaRPr lang="en-US" dirty="0"/>
            </a:p>
          </p:txBody>
        </p:sp>
        <p:sp>
          <p:nvSpPr>
            <p:cNvPr id="809" name="Freeform 130"/>
            <p:cNvSpPr>
              <a:spLocks noChangeAspect="1"/>
            </p:cNvSpPr>
            <p:nvPr/>
          </p:nvSpPr>
          <p:spPr bwMode="auto">
            <a:xfrm>
              <a:off x="2749" y="1388"/>
              <a:ext cx="66" cy="52"/>
            </a:xfrm>
            <a:custGeom>
              <a:avLst/>
              <a:gdLst/>
              <a:ahLst/>
              <a:cxnLst>
                <a:cxn ang="0">
                  <a:pos x="0" y="42"/>
                </a:cxn>
                <a:cxn ang="0">
                  <a:pos x="2" y="40"/>
                </a:cxn>
                <a:cxn ang="0">
                  <a:pos x="4" y="40"/>
                </a:cxn>
                <a:cxn ang="0">
                  <a:pos x="6" y="40"/>
                </a:cxn>
                <a:cxn ang="0">
                  <a:pos x="8" y="42"/>
                </a:cxn>
                <a:cxn ang="0">
                  <a:pos x="12" y="40"/>
                </a:cxn>
                <a:cxn ang="0">
                  <a:pos x="16" y="42"/>
                </a:cxn>
                <a:cxn ang="0">
                  <a:pos x="18" y="40"/>
                </a:cxn>
                <a:cxn ang="0">
                  <a:pos x="20" y="40"/>
                </a:cxn>
                <a:cxn ang="0">
                  <a:pos x="22" y="38"/>
                </a:cxn>
                <a:cxn ang="0">
                  <a:pos x="24" y="38"/>
                </a:cxn>
                <a:cxn ang="0">
                  <a:pos x="30" y="38"/>
                </a:cxn>
                <a:cxn ang="0">
                  <a:pos x="32" y="38"/>
                </a:cxn>
                <a:cxn ang="0">
                  <a:pos x="34" y="42"/>
                </a:cxn>
                <a:cxn ang="0">
                  <a:pos x="38" y="42"/>
                </a:cxn>
                <a:cxn ang="0">
                  <a:pos x="42" y="44"/>
                </a:cxn>
                <a:cxn ang="0">
                  <a:pos x="42" y="48"/>
                </a:cxn>
                <a:cxn ang="0">
                  <a:pos x="40" y="52"/>
                </a:cxn>
                <a:cxn ang="0">
                  <a:pos x="44" y="52"/>
                </a:cxn>
                <a:cxn ang="0">
                  <a:pos x="44" y="48"/>
                </a:cxn>
                <a:cxn ang="0">
                  <a:pos x="44" y="44"/>
                </a:cxn>
                <a:cxn ang="0">
                  <a:pos x="46" y="40"/>
                </a:cxn>
                <a:cxn ang="0">
                  <a:pos x="46" y="36"/>
                </a:cxn>
                <a:cxn ang="0">
                  <a:pos x="44" y="32"/>
                </a:cxn>
                <a:cxn ang="0">
                  <a:pos x="44" y="30"/>
                </a:cxn>
                <a:cxn ang="0">
                  <a:pos x="50" y="32"/>
                </a:cxn>
                <a:cxn ang="0">
                  <a:pos x="54" y="30"/>
                </a:cxn>
                <a:cxn ang="0">
                  <a:pos x="56" y="30"/>
                </a:cxn>
                <a:cxn ang="0">
                  <a:pos x="56" y="26"/>
                </a:cxn>
                <a:cxn ang="0">
                  <a:pos x="58" y="24"/>
                </a:cxn>
                <a:cxn ang="0">
                  <a:pos x="60" y="20"/>
                </a:cxn>
                <a:cxn ang="0">
                  <a:pos x="54" y="18"/>
                </a:cxn>
                <a:cxn ang="0">
                  <a:pos x="58" y="14"/>
                </a:cxn>
                <a:cxn ang="0">
                  <a:pos x="62" y="14"/>
                </a:cxn>
                <a:cxn ang="0">
                  <a:pos x="60" y="12"/>
                </a:cxn>
                <a:cxn ang="0">
                  <a:pos x="64" y="8"/>
                </a:cxn>
                <a:cxn ang="0">
                  <a:pos x="64" y="6"/>
                </a:cxn>
                <a:cxn ang="0">
                  <a:pos x="64" y="4"/>
                </a:cxn>
                <a:cxn ang="0">
                  <a:pos x="62" y="4"/>
                </a:cxn>
                <a:cxn ang="0">
                  <a:pos x="56" y="2"/>
                </a:cxn>
                <a:cxn ang="0">
                  <a:pos x="48" y="2"/>
                </a:cxn>
                <a:cxn ang="0">
                  <a:pos x="44" y="0"/>
                </a:cxn>
                <a:cxn ang="0">
                  <a:pos x="36" y="4"/>
                </a:cxn>
                <a:cxn ang="0">
                  <a:pos x="38" y="10"/>
                </a:cxn>
                <a:cxn ang="0">
                  <a:pos x="40" y="12"/>
                </a:cxn>
                <a:cxn ang="0">
                  <a:pos x="42" y="16"/>
                </a:cxn>
                <a:cxn ang="0">
                  <a:pos x="42" y="20"/>
                </a:cxn>
                <a:cxn ang="0">
                  <a:pos x="34" y="22"/>
                </a:cxn>
                <a:cxn ang="0">
                  <a:pos x="32" y="18"/>
                </a:cxn>
                <a:cxn ang="0">
                  <a:pos x="36" y="12"/>
                </a:cxn>
                <a:cxn ang="0">
                  <a:pos x="36" y="8"/>
                </a:cxn>
                <a:cxn ang="0">
                  <a:pos x="30" y="10"/>
                </a:cxn>
                <a:cxn ang="0">
                  <a:pos x="26" y="12"/>
                </a:cxn>
                <a:cxn ang="0">
                  <a:pos x="22" y="18"/>
                </a:cxn>
                <a:cxn ang="0">
                  <a:pos x="20" y="26"/>
                </a:cxn>
                <a:cxn ang="0">
                  <a:pos x="16" y="32"/>
                </a:cxn>
                <a:cxn ang="0">
                  <a:pos x="16" y="34"/>
                </a:cxn>
                <a:cxn ang="0">
                  <a:pos x="14" y="36"/>
                </a:cxn>
                <a:cxn ang="0">
                  <a:pos x="12" y="36"/>
                </a:cxn>
              </a:cxnLst>
              <a:rect l="0" t="0" r="r" b="b"/>
              <a:pathLst>
                <a:path w="66" h="52">
                  <a:moveTo>
                    <a:pt x="4" y="38"/>
                  </a:moveTo>
                  <a:lnTo>
                    <a:pt x="4" y="40"/>
                  </a:lnTo>
                  <a:lnTo>
                    <a:pt x="2" y="40"/>
                  </a:lnTo>
                  <a:lnTo>
                    <a:pt x="0" y="42"/>
                  </a:lnTo>
                  <a:lnTo>
                    <a:pt x="2" y="40"/>
                  </a:lnTo>
                  <a:lnTo>
                    <a:pt x="4" y="40"/>
                  </a:lnTo>
                  <a:lnTo>
                    <a:pt x="6" y="40"/>
                  </a:lnTo>
                  <a:lnTo>
                    <a:pt x="8" y="40"/>
                  </a:lnTo>
                  <a:lnTo>
                    <a:pt x="8" y="42"/>
                  </a:lnTo>
                  <a:lnTo>
                    <a:pt x="10" y="42"/>
                  </a:lnTo>
                  <a:lnTo>
                    <a:pt x="12" y="40"/>
                  </a:lnTo>
                  <a:lnTo>
                    <a:pt x="14" y="42"/>
                  </a:lnTo>
                  <a:lnTo>
                    <a:pt x="16" y="42"/>
                  </a:lnTo>
                  <a:lnTo>
                    <a:pt x="16" y="40"/>
                  </a:lnTo>
                  <a:lnTo>
                    <a:pt x="18" y="40"/>
                  </a:lnTo>
                  <a:lnTo>
                    <a:pt x="20" y="40"/>
                  </a:lnTo>
                  <a:lnTo>
                    <a:pt x="20" y="38"/>
                  </a:lnTo>
                  <a:lnTo>
                    <a:pt x="22" y="38"/>
                  </a:lnTo>
                  <a:lnTo>
                    <a:pt x="22" y="40"/>
                  </a:lnTo>
                  <a:lnTo>
                    <a:pt x="24" y="38"/>
                  </a:lnTo>
                  <a:lnTo>
                    <a:pt x="26" y="38"/>
                  </a:lnTo>
                  <a:lnTo>
                    <a:pt x="30" y="38"/>
                  </a:lnTo>
                  <a:lnTo>
                    <a:pt x="32" y="38"/>
                  </a:lnTo>
                  <a:lnTo>
                    <a:pt x="32" y="40"/>
                  </a:lnTo>
                  <a:lnTo>
                    <a:pt x="34" y="42"/>
                  </a:lnTo>
                  <a:lnTo>
                    <a:pt x="36" y="42"/>
                  </a:lnTo>
                  <a:lnTo>
                    <a:pt x="38" y="42"/>
                  </a:lnTo>
                  <a:lnTo>
                    <a:pt x="40" y="42"/>
                  </a:lnTo>
                  <a:lnTo>
                    <a:pt x="42" y="42"/>
                  </a:lnTo>
                  <a:lnTo>
                    <a:pt x="42" y="44"/>
                  </a:lnTo>
                  <a:lnTo>
                    <a:pt x="42" y="46"/>
                  </a:lnTo>
                  <a:lnTo>
                    <a:pt x="42" y="48"/>
                  </a:lnTo>
                  <a:lnTo>
                    <a:pt x="40" y="48"/>
                  </a:lnTo>
                  <a:lnTo>
                    <a:pt x="40" y="50"/>
                  </a:lnTo>
                  <a:lnTo>
                    <a:pt x="40" y="52"/>
                  </a:lnTo>
                  <a:lnTo>
                    <a:pt x="42" y="52"/>
                  </a:lnTo>
                  <a:lnTo>
                    <a:pt x="44" y="52"/>
                  </a:lnTo>
                  <a:lnTo>
                    <a:pt x="44" y="50"/>
                  </a:lnTo>
                  <a:lnTo>
                    <a:pt x="44" y="48"/>
                  </a:lnTo>
                  <a:lnTo>
                    <a:pt x="44" y="46"/>
                  </a:lnTo>
                  <a:lnTo>
                    <a:pt x="44" y="44"/>
                  </a:lnTo>
                  <a:lnTo>
                    <a:pt x="44" y="42"/>
                  </a:lnTo>
                  <a:lnTo>
                    <a:pt x="46" y="40"/>
                  </a:lnTo>
                  <a:lnTo>
                    <a:pt x="48" y="40"/>
                  </a:lnTo>
                  <a:lnTo>
                    <a:pt x="48" y="38"/>
                  </a:lnTo>
                  <a:lnTo>
                    <a:pt x="46" y="36"/>
                  </a:lnTo>
                  <a:lnTo>
                    <a:pt x="46" y="34"/>
                  </a:lnTo>
                  <a:lnTo>
                    <a:pt x="46" y="32"/>
                  </a:lnTo>
                  <a:lnTo>
                    <a:pt x="44" y="32"/>
                  </a:lnTo>
                  <a:lnTo>
                    <a:pt x="44" y="30"/>
                  </a:lnTo>
                  <a:lnTo>
                    <a:pt x="46" y="30"/>
                  </a:lnTo>
                  <a:lnTo>
                    <a:pt x="48" y="32"/>
                  </a:lnTo>
                  <a:lnTo>
                    <a:pt x="50" y="32"/>
                  </a:lnTo>
                  <a:lnTo>
                    <a:pt x="52" y="32"/>
                  </a:lnTo>
                  <a:lnTo>
                    <a:pt x="54" y="30"/>
                  </a:lnTo>
                  <a:lnTo>
                    <a:pt x="54" y="28"/>
                  </a:lnTo>
                  <a:lnTo>
                    <a:pt x="56" y="28"/>
                  </a:lnTo>
                  <a:lnTo>
                    <a:pt x="56" y="30"/>
                  </a:lnTo>
                  <a:lnTo>
                    <a:pt x="56" y="28"/>
                  </a:lnTo>
                  <a:lnTo>
                    <a:pt x="56" y="26"/>
                  </a:lnTo>
                  <a:lnTo>
                    <a:pt x="58" y="26"/>
                  </a:lnTo>
                  <a:lnTo>
                    <a:pt x="58" y="24"/>
                  </a:lnTo>
                  <a:lnTo>
                    <a:pt x="60" y="24"/>
                  </a:lnTo>
                  <a:lnTo>
                    <a:pt x="60" y="22"/>
                  </a:lnTo>
                  <a:lnTo>
                    <a:pt x="60" y="20"/>
                  </a:lnTo>
                  <a:lnTo>
                    <a:pt x="58" y="20"/>
                  </a:lnTo>
                  <a:lnTo>
                    <a:pt x="56" y="18"/>
                  </a:lnTo>
                  <a:lnTo>
                    <a:pt x="54" y="18"/>
                  </a:lnTo>
                  <a:lnTo>
                    <a:pt x="54" y="16"/>
                  </a:lnTo>
                  <a:lnTo>
                    <a:pt x="56" y="16"/>
                  </a:lnTo>
                  <a:lnTo>
                    <a:pt x="58" y="16"/>
                  </a:lnTo>
                  <a:lnTo>
                    <a:pt x="58" y="14"/>
                  </a:lnTo>
                  <a:lnTo>
                    <a:pt x="60" y="14"/>
                  </a:lnTo>
                  <a:lnTo>
                    <a:pt x="62" y="14"/>
                  </a:lnTo>
                  <a:lnTo>
                    <a:pt x="60" y="14"/>
                  </a:lnTo>
                  <a:lnTo>
                    <a:pt x="60" y="12"/>
                  </a:lnTo>
                  <a:lnTo>
                    <a:pt x="60" y="10"/>
                  </a:lnTo>
                  <a:lnTo>
                    <a:pt x="62" y="10"/>
                  </a:lnTo>
                  <a:lnTo>
                    <a:pt x="64" y="8"/>
                  </a:lnTo>
                  <a:lnTo>
                    <a:pt x="66" y="8"/>
                  </a:lnTo>
                  <a:lnTo>
                    <a:pt x="64" y="8"/>
                  </a:lnTo>
                  <a:lnTo>
                    <a:pt x="64" y="6"/>
                  </a:lnTo>
                  <a:lnTo>
                    <a:pt x="64" y="4"/>
                  </a:lnTo>
                  <a:lnTo>
                    <a:pt x="62" y="4"/>
                  </a:lnTo>
                  <a:lnTo>
                    <a:pt x="62" y="2"/>
                  </a:lnTo>
                  <a:lnTo>
                    <a:pt x="60" y="2"/>
                  </a:lnTo>
                  <a:lnTo>
                    <a:pt x="58" y="2"/>
                  </a:lnTo>
                  <a:lnTo>
                    <a:pt x="56" y="2"/>
                  </a:lnTo>
                  <a:lnTo>
                    <a:pt x="54" y="2"/>
                  </a:lnTo>
                  <a:lnTo>
                    <a:pt x="52" y="2"/>
                  </a:lnTo>
                  <a:lnTo>
                    <a:pt x="50" y="2"/>
                  </a:lnTo>
                  <a:lnTo>
                    <a:pt x="48" y="2"/>
                  </a:lnTo>
                  <a:lnTo>
                    <a:pt x="46" y="2"/>
                  </a:lnTo>
                  <a:lnTo>
                    <a:pt x="46" y="0"/>
                  </a:lnTo>
                  <a:lnTo>
                    <a:pt x="44" y="0"/>
                  </a:lnTo>
                  <a:lnTo>
                    <a:pt x="44" y="2"/>
                  </a:lnTo>
                  <a:lnTo>
                    <a:pt x="42" y="2"/>
                  </a:lnTo>
                  <a:lnTo>
                    <a:pt x="40" y="4"/>
                  </a:lnTo>
                  <a:lnTo>
                    <a:pt x="36" y="4"/>
                  </a:lnTo>
                  <a:lnTo>
                    <a:pt x="38" y="6"/>
                  </a:lnTo>
                  <a:lnTo>
                    <a:pt x="38" y="8"/>
                  </a:lnTo>
                  <a:lnTo>
                    <a:pt x="38" y="10"/>
                  </a:lnTo>
                  <a:lnTo>
                    <a:pt x="40" y="10"/>
                  </a:lnTo>
                  <a:lnTo>
                    <a:pt x="40" y="12"/>
                  </a:lnTo>
                  <a:lnTo>
                    <a:pt x="40" y="14"/>
                  </a:lnTo>
                  <a:lnTo>
                    <a:pt x="42" y="14"/>
                  </a:lnTo>
                  <a:lnTo>
                    <a:pt x="42" y="16"/>
                  </a:lnTo>
                  <a:lnTo>
                    <a:pt x="42" y="18"/>
                  </a:lnTo>
                  <a:lnTo>
                    <a:pt x="42" y="20"/>
                  </a:lnTo>
                  <a:lnTo>
                    <a:pt x="40" y="22"/>
                  </a:lnTo>
                  <a:lnTo>
                    <a:pt x="38" y="22"/>
                  </a:lnTo>
                  <a:lnTo>
                    <a:pt x="36" y="22"/>
                  </a:lnTo>
                  <a:lnTo>
                    <a:pt x="34" y="22"/>
                  </a:lnTo>
                  <a:lnTo>
                    <a:pt x="34" y="20"/>
                  </a:lnTo>
                  <a:lnTo>
                    <a:pt x="32" y="20"/>
                  </a:lnTo>
                  <a:lnTo>
                    <a:pt x="32" y="18"/>
                  </a:lnTo>
                  <a:lnTo>
                    <a:pt x="34" y="16"/>
                  </a:lnTo>
                  <a:lnTo>
                    <a:pt x="36" y="14"/>
                  </a:lnTo>
                  <a:lnTo>
                    <a:pt x="36" y="12"/>
                  </a:lnTo>
                  <a:lnTo>
                    <a:pt x="36" y="10"/>
                  </a:lnTo>
                  <a:lnTo>
                    <a:pt x="36" y="8"/>
                  </a:lnTo>
                  <a:lnTo>
                    <a:pt x="34" y="6"/>
                  </a:lnTo>
                  <a:lnTo>
                    <a:pt x="32" y="8"/>
                  </a:lnTo>
                  <a:lnTo>
                    <a:pt x="30" y="10"/>
                  </a:lnTo>
                  <a:lnTo>
                    <a:pt x="28" y="12"/>
                  </a:lnTo>
                  <a:lnTo>
                    <a:pt x="26" y="12"/>
                  </a:lnTo>
                  <a:lnTo>
                    <a:pt x="26" y="14"/>
                  </a:lnTo>
                  <a:lnTo>
                    <a:pt x="24" y="14"/>
                  </a:lnTo>
                  <a:lnTo>
                    <a:pt x="24" y="16"/>
                  </a:lnTo>
                  <a:lnTo>
                    <a:pt x="22" y="18"/>
                  </a:lnTo>
                  <a:lnTo>
                    <a:pt x="22" y="20"/>
                  </a:lnTo>
                  <a:lnTo>
                    <a:pt x="22" y="24"/>
                  </a:lnTo>
                  <a:lnTo>
                    <a:pt x="20" y="26"/>
                  </a:lnTo>
                  <a:lnTo>
                    <a:pt x="18" y="28"/>
                  </a:lnTo>
                  <a:lnTo>
                    <a:pt x="18" y="30"/>
                  </a:lnTo>
                  <a:lnTo>
                    <a:pt x="16" y="32"/>
                  </a:lnTo>
                  <a:lnTo>
                    <a:pt x="16" y="34"/>
                  </a:lnTo>
                  <a:lnTo>
                    <a:pt x="18" y="34"/>
                  </a:lnTo>
                  <a:lnTo>
                    <a:pt x="18" y="36"/>
                  </a:lnTo>
                  <a:lnTo>
                    <a:pt x="16" y="36"/>
                  </a:lnTo>
                  <a:lnTo>
                    <a:pt x="14" y="36"/>
                  </a:lnTo>
                  <a:lnTo>
                    <a:pt x="12" y="36"/>
                  </a:lnTo>
                  <a:lnTo>
                    <a:pt x="4" y="38"/>
                  </a:lnTo>
                  <a:close/>
                </a:path>
              </a:pathLst>
            </a:custGeom>
            <a:grpFill/>
            <a:ln w="3175">
              <a:solidFill>
                <a:schemeClr val="bg1"/>
              </a:solidFill>
              <a:round/>
              <a:headEnd/>
              <a:tailEnd/>
            </a:ln>
          </p:spPr>
          <p:txBody>
            <a:bodyPr/>
            <a:lstStyle/>
            <a:p>
              <a:endParaRPr lang="en-US" dirty="0"/>
            </a:p>
          </p:txBody>
        </p:sp>
        <p:sp>
          <p:nvSpPr>
            <p:cNvPr id="810" name="Freeform 131"/>
            <p:cNvSpPr>
              <a:spLocks noChangeAspect="1"/>
            </p:cNvSpPr>
            <p:nvPr/>
          </p:nvSpPr>
          <p:spPr bwMode="auto">
            <a:xfrm>
              <a:off x="2747" y="1426"/>
              <a:ext cx="52" cy="36"/>
            </a:xfrm>
            <a:custGeom>
              <a:avLst/>
              <a:gdLst/>
              <a:ahLst/>
              <a:cxnLst>
                <a:cxn ang="0">
                  <a:pos x="2" y="14"/>
                </a:cxn>
                <a:cxn ang="0">
                  <a:pos x="4" y="16"/>
                </a:cxn>
                <a:cxn ang="0">
                  <a:pos x="8" y="16"/>
                </a:cxn>
                <a:cxn ang="0">
                  <a:pos x="10" y="18"/>
                </a:cxn>
                <a:cxn ang="0">
                  <a:pos x="12" y="18"/>
                </a:cxn>
                <a:cxn ang="0">
                  <a:pos x="18" y="20"/>
                </a:cxn>
                <a:cxn ang="0">
                  <a:pos x="20" y="24"/>
                </a:cxn>
                <a:cxn ang="0">
                  <a:pos x="20" y="28"/>
                </a:cxn>
                <a:cxn ang="0">
                  <a:pos x="24" y="28"/>
                </a:cxn>
                <a:cxn ang="0">
                  <a:pos x="26" y="26"/>
                </a:cxn>
                <a:cxn ang="0">
                  <a:pos x="28" y="24"/>
                </a:cxn>
                <a:cxn ang="0">
                  <a:pos x="28" y="30"/>
                </a:cxn>
                <a:cxn ang="0">
                  <a:pos x="28" y="30"/>
                </a:cxn>
                <a:cxn ang="0">
                  <a:pos x="34" y="32"/>
                </a:cxn>
                <a:cxn ang="0">
                  <a:pos x="38" y="34"/>
                </a:cxn>
                <a:cxn ang="0">
                  <a:pos x="40" y="34"/>
                </a:cxn>
                <a:cxn ang="0">
                  <a:pos x="44" y="34"/>
                </a:cxn>
                <a:cxn ang="0">
                  <a:pos x="44" y="36"/>
                </a:cxn>
                <a:cxn ang="0">
                  <a:pos x="46" y="36"/>
                </a:cxn>
                <a:cxn ang="0">
                  <a:pos x="42" y="30"/>
                </a:cxn>
                <a:cxn ang="0">
                  <a:pos x="44" y="26"/>
                </a:cxn>
                <a:cxn ang="0">
                  <a:pos x="48" y="24"/>
                </a:cxn>
                <a:cxn ang="0">
                  <a:pos x="50" y="22"/>
                </a:cxn>
                <a:cxn ang="0">
                  <a:pos x="52" y="20"/>
                </a:cxn>
                <a:cxn ang="0">
                  <a:pos x="52" y="20"/>
                </a:cxn>
                <a:cxn ang="0">
                  <a:pos x="50" y="16"/>
                </a:cxn>
                <a:cxn ang="0">
                  <a:pos x="48" y="14"/>
                </a:cxn>
                <a:cxn ang="0">
                  <a:pos x="46" y="14"/>
                </a:cxn>
                <a:cxn ang="0">
                  <a:pos x="44" y="14"/>
                </a:cxn>
                <a:cxn ang="0">
                  <a:pos x="42" y="10"/>
                </a:cxn>
                <a:cxn ang="0">
                  <a:pos x="44" y="10"/>
                </a:cxn>
                <a:cxn ang="0">
                  <a:pos x="44" y="6"/>
                </a:cxn>
                <a:cxn ang="0">
                  <a:pos x="42" y="4"/>
                </a:cxn>
                <a:cxn ang="0">
                  <a:pos x="40" y="4"/>
                </a:cxn>
                <a:cxn ang="0">
                  <a:pos x="36" y="4"/>
                </a:cxn>
                <a:cxn ang="0">
                  <a:pos x="34" y="0"/>
                </a:cxn>
                <a:cxn ang="0">
                  <a:pos x="32" y="0"/>
                </a:cxn>
                <a:cxn ang="0">
                  <a:pos x="26" y="0"/>
                </a:cxn>
                <a:cxn ang="0">
                  <a:pos x="24" y="2"/>
                </a:cxn>
                <a:cxn ang="0">
                  <a:pos x="22" y="2"/>
                </a:cxn>
                <a:cxn ang="0">
                  <a:pos x="22" y="4"/>
                </a:cxn>
                <a:cxn ang="0">
                  <a:pos x="20" y="2"/>
                </a:cxn>
                <a:cxn ang="0">
                  <a:pos x="18" y="4"/>
                </a:cxn>
                <a:cxn ang="0">
                  <a:pos x="18" y="4"/>
                </a:cxn>
                <a:cxn ang="0">
                  <a:pos x="12" y="4"/>
                </a:cxn>
                <a:cxn ang="0">
                  <a:pos x="10" y="2"/>
                </a:cxn>
                <a:cxn ang="0">
                  <a:pos x="8" y="2"/>
                </a:cxn>
                <a:cxn ang="0">
                  <a:pos x="6" y="2"/>
                </a:cxn>
                <a:cxn ang="0">
                  <a:pos x="4" y="4"/>
                </a:cxn>
                <a:cxn ang="0">
                  <a:pos x="0" y="6"/>
                </a:cxn>
                <a:cxn ang="0">
                  <a:pos x="0" y="10"/>
                </a:cxn>
              </a:cxnLst>
              <a:rect l="0" t="0" r="r" b="b"/>
              <a:pathLst>
                <a:path w="52" h="36">
                  <a:moveTo>
                    <a:pt x="0" y="10"/>
                  </a:moveTo>
                  <a:lnTo>
                    <a:pt x="0" y="12"/>
                  </a:lnTo>
                  <a:lnTo>
                    <a:pt x="0" y="14"/>
                  </a:lnTo>
                  <a:lnTo>
                    <a:pt x="2" y="14"/>
                  </a:lnTo>
                  <a:lnTo>
                    <a:pt x="2" y="16"/>
                  </a:lnTo>
                  <a:lnTo>
                    <a:pt x="4" y="16"/>
                  </a:lnTo>
                  <a:lnTo>
                    <a:pt x="6" y="16"/>
                  </a:lnTo>
                  <a:lnTo>
                    <a:pt x="8" y="16"/>
                  </a:lnTo>
                  <a:lnTo>
                    <a:pt x="10" y="18"/>
                  </a:lnTo>
                  <a:lnTo>
                    <a:pt x="12" y="18"/>
                  </a:lnTo>
                  <a:lnTo>
                    <a:pt x="14" y="18"/>
                  </a:lnTo>
                  <a:lnTo>
                    <a:pt x="16" y="20"/>
                  </a:lnTo>
                  <a:lnTo>
                    <a:pt x="18" y="20"/>
                  </a:lnTo>
                  <a:lnTo>
                    <a:pt x="20" y="20"/>
                  </a:lnTo>
                  <a:lnTo>
                    <a:pt x="20" y="22"/>
                  </a:lnTo>
                  <a:lnTo>
                    <a:pt x="20" y="24"/>
                  </a:lnTo>
                  <a:lnTo>
                    <a:pt x="20" y="26"/>
                  </a:lnTo>
                  <a:lnTo>
                    <a:pt x="20" y="28"/>
                  </a:lnTo>
                  <a:lnTo>
                    <a:pt x="22" y="28"/>
                  </a:lnTo>
                  <a:lnTo>
                    <a:pt x="24" y="28"/>
                  </a:lnTo>
                  <a:lnTo>
                    <a:pt x="26" y="28"/>
                  </a:lnTo>
                  <a:lnTo>
                    <a:pt x="26" y="26"/>
                  </a:lnTo>
                  <a:lnTo>
                    <a:pt x="28" y="26"/>
                  </a:lnTo>
                  <a:lnTo>
                    <a:pt x="28" y="24"/>
                  </a:lnTo>
                  <a:lnTo>
                    <a:pt x="28" y="26"/>
                  </a:lnTo>
                  <a:lnTo>
                    <a:pt x="28" y="28"/>
                  </a:lnTo>
                  <a:lnTo>
                    <a:pt x="28" y="30"/>
                  </a:lnTo>
                  <a:lnTo>
                    <a:pt x="30" y="30"/>
                  </a:lnTo>
                  <a:lnTo>
                    <a:pt x="32" y="32"/>
                  </a:lnTo>
                  <a:lnTo>
                    <a:pt x="34" y="32"/>
                  </a:lnTo>
                  <a:lnTo>
                    <a:pt x="36" y="32"/>
                  </a:lnTo>
                  <a:lnTo>
                    <a:pt x="38" y="32"/>
                  </a:lnTo>
                  <a:lnTo>
                    <a:pt x="38" y="34"/>
                  </a:lnTo>
                  <a:lnTo>
                    <a:pt x="40" y="34"/>
                  </a:lnTo>
                  <a:lnTo>
                    <a:pt x="42" y="34"/>
                  </a:lnTo>
                  <a:lnTo>
                    <a:pt x="44" y="34"/>
                  </a:lnTo>
                  <a:lnTo>
                    <a:pt x="44" y="36"/>
                  </a:lnTo>
                  <a:lnTo>
                    <a:pt x="46" y="36"/>
                  </a:lnTo>
                  <a:lnTo>
                    <a:pt x="44" y="34"/>
                  </a:lnTo>
                  <a:lnTo>
                    <a:pt x="44" y="32"/>
                  </a:lnTo>
                  <a:lnTo>
                    <a:pt x="44" y="30"/>
                  </a:lnTo>
                  <a:lnTo>
                    <a:pt x="42" y="30"/>
                  </a:lnTo>
                  <a:lnTo>
                    <a:pt x="42" y="28"/>
                  </a:lnTo>
                  <a:lnTo>
                    <a:pt x="44" y="28"/>
                  </a:lnTo>
                  <a:lnTo>
                    <a:pt x="44" y="26"/>
                  </a:lnTo>
                  <a:lnTo>
                    <a:pt x="46" y="26"/>
                  </a:lnTo>
                  <a:lnTo>
                    <a:pt x="48" y="24"/>
                  </a:lnTo>
                  <a:lnTo>
                    <a:pt x="50" y="22"/>
                  </a:lnTo>
                  <a:lnTo>
                    <a:pt x="52" y="22"/>
                  </a:lnTo>
                  <a:lnTo>
                    <a:pt x="52" y="20"/>
                  </a:lnTo>
                  <a:lnTo>
                    <a:pt x="52" y="18"/>
                  </a:lnTo>
                  <a:lnTo>
                    <a:pt x="52" y="16"/>
                  </a:lnTo>
                  <a:lnTo>
                    <a:pt x="50" y="16"/>
                  </a:lnTo>
                  <a:lnTo>
                    <a:pt x="50" y="14"/>
                  </a:lnTo>
                  <a:lnTo>
                    <a:pt x="48" y="14"/>
                  </a:lnTo>
                  <a:lnTo>
                    <a:pt x="46" y="14"/>
                  </a:lnTo>
                  <a:lnTo>
                    <a:pt x="44" y="14"/>
                  </a:lnTo>
                  <a:lnTo>
                    <a:pt x="42" y="14"/>
                  </a:lnTo>
                  <a:lnTo>
                    <a:pt x="42" y="12"/>
                  </a:lnTo>
                  <a:lnTo>
                    <a:pt x="42" y="10"/>
                  </a:lnTo>
                  <a:lnTo>
                    <a:pt x="44" y="10"/>
                  </a:lnTo>
                  <a:lnTo>
                    <a:pt x="44" y="8"/>
                  </a:lnTo>
                  <a:lnTo>
                    <a:pt x="44" y="6"/>
                  </a:lnTo>
                  <a:lnTo>
                    <a:pt x="44" y="4"/>
                  </a:lnTo>
                  <a:lnTo>
                    <a:pt x="42" y="4"/>
                  </a:lnTo>
                  <a:lnTo>
                    <a:pt x="40" y="4"/>
                  </a:lnTo>
                  <a:lnTo>
                    <a:pt x="38" y="4"/>
                  </a:lnTo>
                  <a:lnTo>
                    <a:pt x="36" y="4"/>
                  </a:lnTo>
                  <a:lnTo>
                    <a:pt x="36" y="2"/>
                  </a:lnTo>
                  <a:lnTo>
                    <a:pt x="34" y="0"/>
                  </a:lnTo>
                  <a:lnTo>
                    <a:pt x="32" y="0"/>
                  </a:lnTo>
                  <a:lnTo>
                    <a:pt x="30" y="0"/>
                  </a:lnTo>
                  <a:lnTo>
                    <a:pt x="28" y="0"/>
                  </a:lnTo>
                  <a:lnTo>
                    <a:pt x="26" y="0"/>
                  </a:lnTo>
                  <a:lnTo>
                    <a:pt x="26" y="2"/>
                  </a:lnTo>
                  <a:lnTo>
                    <a:pt x="24" y="2"/>
                  </a:lnTo>
                  <a:lnTo>
                    <a:pt x="22" y="2"/>
                  </a:lnTo>
                  <a:lnTo>
                    <a:pt x="22" y="4"/>
                  </a:lnTo>
                  <a:lnTo>
                    <a:pt x="20" y="2"/>
                  </a:lnTo>
                  <a:lnTo>
                    <a:pt x="18" y="4"/>
                  </a:lnTo>
                  <a:lnTo>
                    <a:pt x="18" y="6"/>
                  </a:lnTo>
                  <a:lnTo>
                    <a:pt x="18" y="4"/>
                  </a:lnTo>
                  <a:lnTo>
                    <a:pt x="16" y="4"/>
                  </a:lnTo>
                  <a:lnTo>
                    <a:pt x="14" y="4"/>
                  </a:lnTo>
                  <a:lnTo>
                    <a:pt x="12" y="4"/>
                  </a:lnTo>
                  <a:lnTo>
                    <a:pt x="10" y="4"/>
                  </a:lnTo>
                  <a:lnTo>
                    <a:pt x="10" y="2"/>
                  </a:lnTo>
                  <a:lnTo>
                    <a:pt x="8" y="2"/>
                  </a:lnTo>
                  <a:lnTo>
                    <a:pt x="6" y="2"/>
                  </a:lnTo>
                  <a:lnTo>
                    <a:pt x="4" y="4"/>
                  </a:lnTo>
                  <a:lnTo>
                    <a:pt x="2" y="4"/>
                  </a:lnTo>
                  <a:lnTo>
                    <a:pt x="2" y="6"/>
                  </a:lnTo>
                  <a:lnTo>
                    <a:pt x="0" y="6"/>
                  </a:lnTo>
                  <a:lnTo>
                    <a:pt x="0" y="10"/>
                  </a:lnTo>
                  <a:close/>
                </a:path>
              </a:pathLst>
            </a:custGeom>
            <a:grpFill/>
            <a:ln w="3175">
              <a:solidFill>
                <a:schemeClr val="bg1"/>
              </a:solidFill>
              <a:round/>
              <a:headEnd/>
              <a:tailEnd/>
            </a:ln>
          </p:spPr>
          <p:txBody>
            <a:bodyPr/>
            <a:lstStyle/>
            <a:p>
              <a:endParaRPr lang="en-US" dirty="0"/>
            </a:p>
          </p:txBody>
        </p:sp>
        <p:sp>
          <p:nvSpPr>
            <p:cNvPr id="811" name="Freeform 132"/>
            <p:cNvSpPr>
              <a:spLocks noChangeAspect="1"/>
            </p:cNvSpPr>
            <p:nvPr/>
          </p:nvSpPr>
          <p:spPr bwMode="auto">
            <a:xfrm>
              <a:off x="2831" y="1585"/>
              <a:ext cx="14" cy="30"/>
            </a:xfrm>
            <a:custGeom>
              <a:avLst/>
              <a:gdLst/>
              <a:ahLst/>
              <a:cxnLst>
                <a:cxn ang="0">
                  <a:pos x="12" y="6"/>
                </a:cxn>
                <a:cxn ang="0">
                  <a:pos x="12" y="6"/>
                </a:cxn>
                <a:cxn ang="0">
                  <a:pos x="12" y="6"/>
                </a:cxn>
                <a:cxn ang="0">
                  <a:pos x="12" y="4"/>
                </a:cxn>
                <a:cxn ang="0">
                  <a:pos x="14" y="2"/>
                </a:cxn>
                <a:cxn ang="0">
                  <a:pos x="12" y="0"/>
                </a:cxn>
                <a:cxn ang="0">
                  <a:pos x="10" y="0"/>
                </a:cxn>
                <a:cxn ang="0">
                  <a:pos x="10" y="2"/>
                </a:cxn>
                <a:cxn ang="0">
                  <a:pos x="8" y="4"/>
                </a:cxn>
                <a:cxn ang="0">
                  <a:pos x="8" y="4"/>
                </a:cxn>
                <a:cxn ang="0">
                  <a:pos x="8" y="4"/>
                </a:cxn>
                <a:cxn ang="0">
                  <a:pos x="4" y="6"/>
                </a:cxn>
                <a:cxn ang="0">
                  <a:pos x="0" y="10"/>
                </a:cxn>
                <a:cxn ang="0">
                  <a:pos x="0" y="12"/>
                </a:cxn>
                <a:cxn ang="0">
                  <a:pos x="0" y="16"/>
                </a:cxn>
                <a:cxn ang="0">
                  <a:pos x="2" y="18"/>
                </a:cxn>
                <a:cxn ang="0">
                  <a:pos x="2" y="20"/>
                </a:cxn>
                <a:cxn ang="0">
                  <a:pos x="4" y="22"/>
                </a:cxn>
                <a:cxn ang="0">
                  <a:pos x="2" y="22"/>
                </a:cxn>
                <a:cxn ang="0">
                  <a:pos x="2" y="24"/>
                </a:cxn>
                <a:cxn ang="0">
                  <a:pos x="2" y="26"/>
                </a:cxn>
                <a:cxn ang="0">
                  <a:pos x="6" y="28"/>
                </a:cxn>
                <a:cxn ang="0">
                  <a:pos x="8" y="30"/>
                </a:cxn>
                <a:cxn ang="0">
                  <a:pos x="8" y="30"/>
                </a:cxn>
                <a:cxn ang="0">
                  <a:pos x="8" y="30"/>
                </a:cxn>
                <a:cxn ang="0">
                  <a:pos x="12" y="26"/>
                </a:cxn>
                <a:cxn ang="0">
                  <a:pos x="12" y="24"/>
                </a:cxn>
                <a:cxn ang="0">
                  <a:pos x="12" y="22"/>
                </a:cxn>
                <a:cxn ang="0">
                  <a:pos x="12" y="20"/>
                </a:cxn>
                <a:cxn ang="0">
                  <a:pos x="12" y="18"/>
                </a:cxn>
                <a:cxn ang="0">
                  <a:pos x="14" y="18"/>
                </a:cxn>
                <a:cxn ang="0">
                  <a:pos x="14" y="18"/>
                </a:cxn>
                <a:cxn ang="0">
                  <a:pos x="14" y="6"/>
                </a:cxn>
              </a:cxnLst>
              <a:rect l="0" t="0" r="r" b="b"/>
              <a:pathLst>
                <a:path w="14" h="30">
                  <a:moveTo>
                    <a:pt x="14" y="6"/>
                  </a:moveTo>
                  <a:lnTo>
                    <a:pt x="12" y="6"/>
                  </a:lnTo>
                  <a:lnTo>
                    <a:pt x="12" y="4"/>
                  </a:lnTo>
                  <a:lnTo>
                    <a:pt x="14" y="2"/>
                  </a:lnTo>
                  <a:lnTo>
                    <a:pt x="12" y="0"/>
                  </a:lnTo>
                  <a:lnTo>
                    <a:pt x="10" y="0"/>
                  </a:lnTo>
                  <a:lnTo>
                    <a:pt x="10" y="2"/>
                  </a:lnTo>
                  <a:lnTo>
                    <a:pt x="8" y="2"/>
                  </a:lnTo>
                  <a:lnTo>
                    <a:pt x="8" y="4"/>
                  </a:lnTo>
                  <a:lnTo>
                    <a:pt x="6" y="6"/>
                  </a:lnTo>
                  <a:lnTo>
                    <a:pt x="4" y="6"/>
                  </a:lnTo>
                  <a:lnTo>
                    <a:pt x="2" y="8"/>
                  </a:lnTo>
                  <a:lnTo>
                    <a:pt x="0" y="10"/>
                  </a:lnTo>
                  <a:lnTo>
                    <a:pt x="0" y="12"/>
                  </a:lnTo>
                  <a:lnTo>
                    <a:pt x="0" y="14"/>
                  </a:lnTo>
                  <a:lnTo>
                    <a:pt x="0" y="16"/>
                  </a:lnTo>
                  <a:lnTo>
                    <a:pt x="0" y="18"/>
                  </a:lnTo>
                  <a:lnTo>
                    <a:pt x="2" y="18"/>
                  </a:lnTo>
                  <a:lnTo>
                    <a:pt x="2" y="20"/>
                  </a:lnTo>
                  <a:lnTo>
                    <a:pt x="4" y="22"/>
                  </a:lnTo>
                  <a:lnTo>
                    <a:pt x="2" y="22"/>
                  </a:lnTo>
                  <a:lnTo>
                    <a:pt x="2" y="24"/>
                  </a:lnTo>
                  <a:lnTo>
                    <a:pt x="2" y="26"/>
                  </a:lnTo>
                  <a:lnTo>
                    <a:pt x="2" y="28"/>
                  </a:lnTo>
                  <a:lnTo>
                    <a:pt x="6" y="28"/>
                  </a:lnTo>
                  <a:lnTo>
                    <a:pt x="8" y="30"/>
                  </a:lnTo>
                  <a:lnTo>
                    <a:pt x="10" y="28"/>
                  </a:lnTo>
                  <a:lnTo>
                    <a:pt x="12" y="26"/>
                  </a:lnTo>
                  <a:lnTo>
                    <a:pt x="12" y="24"/>
                  </a:lnTo>
                  <a:lnTo>
                    <a:pt x="12" y="22"/>
                  </a:lnTo>
                  <a:lnTo>
                    <a:pt x="12" y="20"/>
                  </a:lnTo>
                  <a:lnTo>
                    <a:pt x="12" y="18"/>
                  </a:lnTo>
                  <a:lnTo>
                    <a:pt x="14" y="18"/>
                  </a:lnTo>
                  <a:lnTo>
                    <a:pt x="14" y="6"/>
                  </a:lnTo>
                  <a:close/>
                </a:path>
              </a:pathLst>
            </a:custGeom>
            <a:grpFill/>
            <a:ln w="3175">
              <a:solidFill>
                <a:schemeClr val="bg1"/>
              </a:solidFill>
              <a:round/>
              <a:headEnd/>
              <a:tailEnd/>
            </a:ln>
          </p:spPr>
          <p:txBody>
            <a:bodyPr/>
            <a:lstStyle/>
            <a:p>
              <a:endParaRPr lang="en-US" dirty="0"/>
            </a:p>
          </p:txBody>
        </p:sp>
        <p:sp>
          <p:nvSpPr>
            <p:cNvPr id="812" name="Freeform 133"/>
            <p:cNvSpPr>
              <a:spLocks noChangeAspect="1"/>
            </p:cNvSpPr>
            <p:nvPr/>
          </p:nvSpPr>
          <p:spPr bwMode="auto">
            <a:xfrm>
              <a:off x="2595" y="1356"/>
              <a:ext cx="36" cy="20"/>
            </a:xfrm>
            <a:custGeom>
              <a:avLst/>
              <a:gdLst/>
              <a:ahLst/>
              <a:cxnLst>
                <a:cxn ang="0">
                  <a:pos x="30" y="18"/>
                </a:cxn>
                <a:cxn ang="0">
                  <a:pos x="30" y="16"/>
                </a:cxn>
                <a:cxn ang="0">
                  <a:pos x="30" y="16"/>
                </a:cxn>
                <a:cxn ang="0">
                  <a:pos x="32" y="18"/>
                </a:cxn>
                <a:cxn ang="0">
                  <a:pos x="34" y="18"/>
                </a:cxn>
                <a:cxn ang="0">
                  <a:pos x="34" y="16"/>
                </a:cxn>
                <a:cxn ang="0">
                  <a:pos x="36" y="12"/>
                </a:cxn>
                <a:cxn ang="0">
                  <a:pos x="36" y="10"/>
                </a:cxn>
                <a:cxn ang="0">
                  <a:pos x="34" y="8"/>
                </a:cxn>
                <a:cxn ang="0">
                  <a:pos x="32" y="4"/>
                </a:cxn>
                <a:cxn ang="0">
                  <a:pos x="32" y="4"/>
                </a:cxn>
                <a:cxn ang="0">
                  <a:pos x="30" y="4"/>
                </a:cxn>
                <a:cxn ang="0">
                  <a:pos x="30" y="4"/>
                </a:cxn>
                <a:cxn ang="0">
                  <a:pos x="30" y="4"/>
                </a:cxn>
                <a:cxn ang="0">
                  <a:pos x="28" y="0"/>
                </a:cxn>
                <a:cxn ang="0">
                  <a:pos x="26" y="0"/>
                </a:cxn>
                <a:cxn ang="0">
                  <a:pos x="24" y="0"/>
                </a:cxn>
                <a:cxn ang="0">
                  <a:pos x="20" y="0"/>
                </a:cxn>
                <a:cxn ang="0">
                  <a:pos x="18" y="0"/>
                </a:cxn>
                <a:cxn ang="0">
                  <a:pos x="18" y="0"/>
                </a:cxn>
                <a:cxn ang="0">
                  <a:pos x="16" y="2"/>
                </a:cxn>
                <a:cxn ang="0">
                  <a:pos x="16" y="2"/>
                </a:cxn>
                <a:cxn ang="0">
                  <a:pos x="14" y="4"/>
                </a:cxn>
                <a:cxn ang="0">
                  <a:pos x="10" y="6"/>
                </a:cxn>
                <a:cxn ang="0">
                  <a:pos x="6" y="6"/>
                </a:cxn>
                <a:cxn ang="0">
                  <a:pos x="6" y="8"/>
                </a:cxn>
                <a:cxn ang="0">
                  <a:pos x="6" y="8"/>
                </a:cxn>
                <a:cxn ang="0">
                  <a:pos x="6" y="10"/>
                </a:cxn>
                <a:cxn ang="0">
                  <a:pos x="6" y="10"/>
                </a:cxn>
                <a:cxn ang="0">
                  <a:pos x="6" y="12"/>
                </a:cxn>
                <a:cxn ang="0">
                  <a:pos x="6" y="12"/>
                </a:cxn>
                <a:cxn ang="0">
                  <a:pos x="4" y="12"/>
                </a:cxn>
                <a:cxn ang="0">
                  <a:pos x="0" y="14"/>
                </a:cxn>
                <a:cxn ang="0">
                  <a:pos x="0" y="14"/>
                </a:cxn>
                <a:cxn ang="0">
                  <a:pos x="0" y="16"/>
                </a:cxn>
                <a:cxn ang="0">
                  <a:pos x="4" y="16"/>
                </a:cxn>
                <a:cxn ang="0">
                  <a:pos x="8" y="18"/>
                </a:cxn>
                <a:cxn ang="0">
                  <a:pos x="8" y="18"/>
                </a:cxn>
                <a:cxn ang="0">
                  <a:pos x="12" y="16"/>
                </a:cxn>
                <a:cxn ang="0">
                  <a:pos x="14" y="16"/>
                </a:cxn>
                <a:cxn ang="0">
                  <a:pos x="14" y="14"/>
                </a:cxn>
                <a:cxn ang="0">
                  <a:pos x="16" y="14"/>
                </a:cxn>
                <a:cxn ang="0">
                  <a:pos x="18" y="16"/>
                </a:cxn>
                <a:cxn ang="0">
                  <a:pos x="20" y="18"/>
                </a:cxn>
                <a:cxn ang="0">
                  <a:pos x="20" y="18"/>
                </a:cxn>
                <a:cxn ang="0">
                  <a:pos x="22" y="20"/>
                </a:cxn>
                <a:cxn ang="0">
                  <a:pos x="26" y="20"/>
                </a:cxn>
                <a:cxn ang="0">
                  <a:pos x="28" y="20"/>
                </a:cxn>
                <a:cxn ang="0">
                  <a:pos x="28" y="20"/>
                </a:cxn>
                <a:cxn ang="0">
                  <a:pos x="28" y="20"/>
                </a:cxn>
                <a:cxn ang="0">
                  <a:pos x="28" y="20"/>
                </a:cxn>
              </a:cxnLst>
              <a:rect l="0" t="0" r="r" b="b"/>
              <a:pathLst>
                <a:path w="36" h="20">
                  <a:moveTo>
                    <a:pt x="28" y="20"/>
                  </a:moveTo>
                  <a:lnTo>
                    <a:pt x="30" y="18"/>
                  </a:lnTo>
                  <a:lnTo>
                    <a:pt x="30" y="16"/>
                  </a:lnTo>
                  <a:lnTo>
                    <a:pt x="32" y="18"/>
                  </a:lnTo>
                  <a:lnTo>
                    <a:pt x="34" y="18"/>
                  </a:lnTo>
                  <a:lnTo>
                    <a:pt x="34" y="16"/>
                  </a:lnTo>
                  <a:lnTo>
                    <a:pt x="36" y="14"/>
                  </a:lnTo>
                  <a:lnTo>
                    <a:pt x="36" y="12"/>
                  </a:lnTo>
                  <a:lnTo>
                    <a:pt x="36" y="10"/>
                  </a:lnTo>
                  <a:lnTo>
                    <a:pt x="34" y="10"/>
                  </a:lnTo>
                  <a:lnTo>
                    <a:pt x="34" y="8"/>
                  </a:lnTo>
                  <a:lnTo>
                    <a:pt x="32" y="6"/>
                  </a:lnTo>
                  <a:lnTo>
                    <a:pt x="32" y="4"/>
                  </a:lnTo>
                  <a:lnTo>
                    <a:pt x="30" y="4"/>
                  </a:lnTo>
                  <a:lnTo>
                    <a:pt x="30" y="2"/>
                  </a:lnTo>
                  <a:lnTo>
                    <a:pt x="28" y="0"/>
                  </a:lnTo>
                  <a:lnTo>
                    <a:pt x="26" y="0"/>
                  </a:lnTo>
                  <a:lnTo>
                    <a:pt x="24" y="0"/>
                  </a:lnTo>
                  <a:lnTo>
                    <a:pt x="22" y="0"/>
                  </a:lnTo>
                  <a:lnTo>
                    <a:pt x="20" y="0"/>
                  </a:lnTo>
                  <a:lnTo>
                    <a:pt x="18" y="0"/>
                  </a:lnTo>
                  <a:lnTo>
                    <a:pt x="16" y="2"/>
                  </a:lnTo>
                  <a:lnTo>
                    <a:pt x="14" y="4"/>
                  </a:lnTo>
                  <a:lnTo>
                    <a:pt x="12" y="4"/>
                  </a:lnTo>
                  <a:lnTo>
                    <a:pt x="10" y="6"/>
                  </a:lnTo>
                  <a:lnTo>
                    <a:pt x="8" y="6"/>
                  </a:lnTo>
                  <a:lnTo>
                    <a:pt x="6" y="6"/>
                  </a:lnTo>
                  <a:lnTo>
                    <a:pt x="6" y="8"/>
                  </a:lnTo>
                  <a:lnTo>
                    <a:pt x="6" y="10"/>
                  </a:lnTo>
                  <a:lnTo>
                    <a:pt x="6" y="12"/>
                  </a:lnTo>
                  <a:lnTo>
                    <a:pt x="4" y="12"/>
                  </a:lnTo>
                  <a:lnTo>
                    <a:pt x="2" y="12"/>
                  </a:lnTo>
                  <a:lnTo>
                    <a:pt x="0" y="14"/>
                  </a:lnTo>
                  <a:lnTo>
                    <a:pt x="0" y="16"/>
                  </a:lnTo>
                  <a:lnTo>
                    <a:pt x="4" y="16"/>
                  </a:lnTo>
                  <a:lnTo>
                    <a:pt x="6" y="18"/>
                  </a:lnTo>
                  <a:lnTo>
                    <a:pt x="8" y="18"/>
                  </a:lnTo>
                  <a:lnTo>
                    <a:pt x="12" y="16"/>
                  </a:lnTo>
                  <a:lnTo>
                    <a:pt x="14" y="16"/>
                  </a:lnTo>
                  <a:lnTo>
                    <a:pt x="14" y="14"/>
                  </a:lnTo>
                  <a:lnTo>
                    <a:pt x="16" y="14"/>
                  </a:lnTo>
                  <a:lnTo>
                    <a:pt x="16" y="16"/>
                  </a:lnTo>
                  <a:lnTo>
                    <a:pt x="18" y="16"/>
                  </a:lnTo>
                  <a:lnTo>
                    <a:pt x="18" y="18"/>
                  </a:lnTo>
                  <a:lnTo>
                    <a:pt x="20" y="18"/>
                  </a:lnTo>
                  <a:lnTo>
                    <a:pt x="22" y="20"/>
                  </a:lnTo>
                  <a:lnTo>
                    <a:pt x="24" y="20"/>
                  </a:lnTo>
                  <a:lnTo>
                    <a:pt x="26" y="20"/>
                  </a:lnTo>
                  <a:lnTo>
                    <a:pt x="28" y="20"/>
                  </a:lnTo>
                  <a:close/>
                </a:path>
              </a:pathLst>
            </a:custGeom>
            <a:grpFill/>
            <a:ln w="3175">
              <a:solidFill>
                <a:schemeClr val="bg1"/>
              </a:solidFill>
              <a:round/>
              <a:headEnd/>
              <a:tailEnd/>
            </a:ln>
          </p:spPr>
          <p:txBody>
            <a:bodyPr/>
            <a:lstStyle/>
            <a:p>
              <a:endParaRPr lang="en-US" dirty="0"/>
            </a:p>
          </p:txBody>
        </p:sp>
        <p:sp>
          <p:nvSpPr>
            <p:cNvPr id="813" name="Freeform 134"/>
            <p:cNvSpPr>
              <a:spLocks noChangeAspect="1"/>
            </p:cNvSpPr>
            <p:nvPr/>
          </p:nvSpPr>
          <p:spPr bwMode="auto">
            <a:xfrm>
              <a:off x="2825" y="1312"/>
              <a:ext cx="38" cy="52"/>
            </a:xfrm>
            <a:custGeom>
              <a:avLst/>
              <a:gdLst/>
              <a:ahLst/>
              <a:cxnLst>
                <a:cxn ang="0">
                  <a:pos x="34" y="8"/>
                </a:cxn>
                <a:cxn ang="0">
                  <a:pos x="34" y="4"/>
                </a:cxn>
                <a:cxn ang="0">
                  <a:pos x="32" y="0"/>
                </a:cxn>
                <a:cxn ang="0">
                  <a:pos x="28" y="0"/>
                </a:cxn>
                <a:cxn ang="0">
                  <a:pos x="26" y="0"/>
                </a:cxn>
                <a:cxn ang="0">
                  <a:pos x="20" y="6"/>
                </a:cxn>
                <a:cxn ang="0">
                  <a:pos x="18" y="12"/>
                </a:cxn>
                <a:cxn ang="0">
                  <a:pos x="18" y="18"/>
                </a:cxn>
                <a:cxn ang="0">
                  <a:pos x="16" y="16"/>
                </a:cxn>
                <a:cxn ang="0">
                  <a:pos x="14" y="14"/>
                </a:cxn>
                <a:cxn ang="0">
                  <a:pos x="12" y="8"/>
                </a:cxn>
                <a:cxn ang="0">
                  <a:pos x="12" y="8"/>
                </a:cxn>
                <a:cxn ang="0">
                  <a:pos x="6" y="12"/>
                </a:cxn>
                <a:cxn ang="0">
                  <a:pos x="4" y="14"/>
                </a:cxn>
                <a:cxn ang="0">
                  <a:pos x="8" y="14"/>
                </a:cxn>
                <a:cxn ang="0">
                  <a:pos x="10" y="18"/>
                </a:cxn>
                <a:cxn ang="0">
                  <a:pos x="12" y="22"/>
                </a:cxn>
                <a:cxn ang="0">
                  <a:pos x="6" y="20"/>
                </a:cxn>
                <a:cxn ang="0">
                  <a:pos x="4" y="20"/>
                </a:cxn>
                <a:cxn ang="0">
                  <a:pos x="0" y="26"/>
                </a:cxn>
                <a:cxn ang="0">
                  <a:pos x="2" y="30"/>
                </a:cxn>
                <a:cxn ang="0">
                  <a:pos x="6" y="32"/>
                </a:cxn>
                <a:cxn ang="0">
                  <a:pos x="6" y="32"/>
                </a:cxn>
                <a:cxn ang="0">
                  <a:pos x="2" y="36"/>
                </a:cxn>
                <a:cxn ang="0">
                  <a:pos x="4" y="38"/>
                </a:cxn>
                <a:cxn ang="0">
                  <a:pos x="8" y="38"/>
                </a:cxn>
                <a:cxn ang="0">
                  <a:pos x="8" y="42"/>
                </a:cxn>
                <a:cxn ang="0">
                  <a:pos x="8" y="44"/>
                </a:cxn>
                <a:cxn ang="0">
                  <a:pos x="6" y="48"/>
                </a:cxn>
                <a:cxn ang="0">
                  <a:pos x="8" y="48"/>
                </a:cxn>
                <a:cxn ang="0">
                  <a:pos x="8" y="50"/>
                </a:cxn>
                <a:cxn ang="0">
                  <a:pos x="12" y="50"/>
                </a:cxn>
                <a:cxn ang="0">
                  <a:pos x="16" y="52"/>
                </a:cxn>
                <a:cxn ang="0">
                  <a:pos x="18" y="50"/>
                </a:cxn>
                <a:cxn ang="0">
                  <a:pos x="24" y="52"/>
                </a:cxn>
                <a:cxn ang="0">
                  <a:pos x="24" y="50"/>
                </a:cxn>
                <a:cxn ang="0">
                  <a:pos x="22" y="44"/>
                </a:cxn>
                <a:cxn ang="0">
                  <a:pos x="26" y="40"/>
                </a:cxn>
                <a:cxn ang="0">
                  <a:pos x="24" y="40"/>
                </a:cxn>
                <a:cxn ang="0">
                  <a:pos x="22" y="36"/>
                </a:cxn>
                <a:cxn ang="0">
                  <a:pos x="28" y="32"/>
                </a:cxn>
                <a:cxn ang="0">
                  <a:pos x="30" y="30"/>
                </a:cxn>
                <a:cxn ang="0">
                  <a:pos x="30" y="24"/>
                </a:cxn>
                <a:cxn ang="0">
                  <a:pos x="34" y="24"/>
                </a:cxn>
                <a:cxn ang="0">
                  <a:pos x="36" y="24"/>
                </a:cxn>
                <a:cxn ang="0">
                  <a:pos x="38" y="20"/>
                </a:cxn>
                <a:cxn ang="0">
                  <a:pos x="36" y="18"/>
                </a:cxn>
                <a:cxn ang="0">
                  <a:pos x="30" y="18"/>
                </a:cxn>
                <a:cxn ang="0">
                  <a:pos x="30" y="18"/>
                </a:cxn>
                <a:cxn ang="0">
                  <a:pos x="30" y="14"/>
                </a:cxn>
              </a:cxnLst>
              <a:rect l="0" t="0" r="r" b="b"/>
              <a:pathLst>
                <a:path w="38" h="52">
                  <a:moveTo>
                    <a:pt x="30" y="12"/>
                  </a:moveTo>
                  <a:lnTo>
                    <a:pt x="30" y="12"/>
                  </a:lnTo>
                  <a:lnTo>
                    <a:pt x="32" y="12"/>
                  </a:lnTo>
                  <a:lnTo>
                    <a:pt x="34" y="8"/>
                  </a:lnTo>
                  <a:lnTo>
                    <a:pt x="34" y="6"/>
                  </a:lnTo>
                  <a:lnTo>
                    <a:pt x="34" y="4"/>
                  </a:lnTo>
                  <a:lnTo>
                    <a:pt x="32" y="2"/>
                  </a:lnTo>
                  <a:lnTo>
                    <a:pt x="32" y="0"/>
                  </a:lnTo>
                  <a:lnTo>
                    <a:pt x="30" y="0"/>
                  </a:lnTo>
                  <a:lnTo>
                    <a:pt x="28" y="0"/>
                  </a:lnTo>
                  <a:lnTo>
                    <a:pt x="26" y="0"/>
                  </a:lnTo>
                  <a:lnTo>
                    <a:pt x="24" y="2"/>
                  </a:lnTo>
                  <a:lnTo>
                    <a:pt x="22" y="4"/>
                  </a:lnTo>
                  <a:lnTo>
                    <a:pt x="20" y="6"/>
                  </a:lnTo>
                  <a:lnTo>
                    <a:pt x="20" y="8"/>
                  </a:lnTo>
                  <a:lnTo>
                    <a:pt x="18" y="10"/>
                  </a:lnTo>
                  <a:lnTo>
                    <a:pt x="18" y="12"/>
                  </a:lnTo>
                  <a:lnTo>
                    <a:pt x="18" y="14"/>
                  </a:lnTo>
                  <a:lnTo>
                    <a:pt x="18" y="16"/>
                  </a:lnTo>
                  <a:lnTo>
                    <a:pt x="18" y="18"/>
                  </a:lnTo>
                  <a:lnTo>
                    <a:pt x="16" y="16"/>
                  </a:lnTo>
                  <a:lnTo>
                    <a:pt x="14" y="14"/>
                  </a:lnTo>
                  <a:lnTo>
                    <a:pt x="14" y="12"/>
                  </a:lnTo>
                  <a:lnTo>
                    <a:pt x="14" y="10"/>
                  </a:lnTo>
                  <a:lnTo>
                    <a:pt x="12" y="10"/>
                  </a:lnTo>
                  <a:lnTo>
                    <a:pt x="12" y="8"/>
                  </a:lnTo>
                  <a:lnTo>
                    <a:pt x="10" y="8"/>
                  </a:lnTo>
                  <a:lnTo>
                    <a:pt x="10" y="10"/>
                  </a:lnTo>
                  <a:lnTo>
                    <a:pt x="8" y="10"/>
                  </a:lnTo>
                  <a:lnTo>
                    <a:pt x="6" y="12"/>
                  </a:lnTo>
                  <a:lnTo>
                    <a:pt x="4" y="12"/>
                  </a:lnTo>
                  <a:lnTo>
                    <a:pt x="4" y="14"/>
                  </a:lnTo>
                  <a:lnTo>
                    <a:pt x="6" y="14"/>
                  </a:lnTo>
                  <a:lnTo>
                    <a:pt x="8" y="14"/>
                  </a:lnTo>
                  <a:lnTo>
                    <a:pt x="10" y="16"/>
                  </a:lnTo>
                  <a:lnTo>
                    <a:pt x="10" y="18"/>
                  </a:lnTo>
                  <a:lnTo>
                    <a:pt x="12" y="20"/>
                  </a:lnTo>
                  <a:lnTo>
                    <a:pt x="12" y="22"/>
                  </a:lnTo>
                  <a:lnTo>
                    <a:pt x="10" y="20"/>
                  </a:lnTo>
                  <a:lnTo>
                    <a:pt x="8" y="20"/>
                  </a:lnTo>
                  <a:lnTo>
                    <a:pt x="6" y="20"/>
                  </a:lnTo>
                  <a:lnTo>
                    <a:pt x="4" y="20"/>
                  </a:lnTo>
                  <a:lnTo>
                    <a:pt x="2" y="22"/>
                  </a:lnTo>
                  <a:lnTo>
                    <a:pt x="0" y="26"/>
                  </a:lnTo>
                  <a:lnTo>
                    <a:pt x="0" y="28"/>
                  </a:lnTo>
                  <a:lnTo>
                    <a:pt x="0" y="30"/>
                  </a:lnTo>
                  <a:lnTo>
                    <a:pt x="2" y="30"/>
                  </a:lnTo>
                  <a:lnTo>
                    <a:pt x="4" y="32"/>
                  </a:lnTo>
                  <a:lnTo>
                    <a:pt x="6" y="32"/>
                  </a:lnTo>
                  <a:lnTo>
                    <a:pt x="4" y="34"/>
                  </a:lnTo>
                  <a:lnTo>
                    <a:pt x="2" y="36"/>
                  </a:lnTo>
                  <a:lnTo>
                    <a:pt x="2" y="38"/>
                  </a:lnTo>
                  <a:lnTo>
                    <a:pt x="4" y="38"/>
                  </a:lnTo>
                  <a:lnTo>
                    <a:pt x="6" y="38"/>
                  </a:lnTo>
                  <a:lnTo>
                    <a:pt x="8" y="38"/>
                  </a:lnTo>
                  <a:lnTo>
                    <a:pt x="8" y="40"/>
                  </a:lnTo>
                  <a:lnTo>
                    <a:pt x="8" y="42"/>
                  </a:lnTo>
                  <a:lnTo>
                    <a:pt x="8" y="44"/>
                  </a:lnTo>
                  <a:lnTo>
                    <a:pt x="8" y="46"/>
                  </a:lnTo>
                  <a:lnTo>
                    <a:pt x="6" y="46"/>
                  </a:lnTo>
                  <a:lnTo>
                    <a:pt x="6" y="48"/>
                  </a:lnTo>
                  <a:lnTo>
                    <a:pt x="8" y="48"/>
                  </a:lnTo>
                  <a:lnTo>
                    <a:pt x="8" y="50"/>
                  </a:lnTo>
                  <a:lnTo>
                    <a:pt x="10" y="50"/>
                  </a:lnTo>
                  <a:lnTo>
                    <a:pt x="12" y="50"/>
                  </a:lnTo>
                  <a:lnTo>
                    <a:pt x="14" y="50"/>
                  </a:lnTo>
                  <a:lnTo>
                    <a:pt x="16" y="50"/>
                  </a:lnTo>
                  <a:lnTo>
                    <a:pt x="16" y="52"/>
                  </a:lnTo>
                  <a:lnTo>
                    <a:pt x="18" y="50"/>
                  </a:lnTo>
                  <a:lnTo>
                    <a:pt x="20" y="50"/>
                  </a:lnTo>
                  <a:lnTo>
                    <a:pt x="22" y="50"/>
                  </a:lnTo>
                  <a:lnTo>
                    <a:pt x="24" y="52"/>
                  </a:lnTo>
                  <a:lnTo>
                    <a:pt x="24" y="50"/>
                  </a:lnTo>
                  <a:lnTo>
                    <a:pt x="24" y="48"/>
                  </a:lnTo>
                  <a:lnTo>
                    <a:pt x="22" y="46"/>
                  </a:lnTo>
                  <a:lnTo>
                    <a:pt x="22" y="44"/>
                  </a:lnTo>
                  <a:lnTo>
                    <a:pt x="24" y="44"/>
                  </a:lnTo>
                  <a:lnTo>
                    <a:pt x="24" y="42"/>
                  </a:lnTo>
                  <a:lnTo>
                    <a:pt x="26" y="40"/>
                  </a:lnTo>
                  <a:lnTo>
                    <a:pt x="24" y="40"/>
                  </a:lnTo>
                  <a:lnTo>
                    <a:pt x="24" y="38"/>
                  </a:lnTo>
                  <a:lnTo>
                    <a:pt x="22" y="38"/>
                  </a:lnTo>
                  <a:lnTo>
                    <a:pt x="22" y="36"/>
                  </a:lnTo>
                  <a:lnTo>
                    <a:pt x="22" y="34"/>
                  </a:lnTo>
                  <a:lnTo>
                    <a:pt x="26" y="34"/>
                  </a:lnTo>
                  <a:lnTo>
                    <a:pt x="28" y="32"/>
                  </a:lnTo>
                  <a:lnTo>
                    <a:pt x="30" y="32"/>
                  </a:lnTo>
                  <a:lnTo>
                    <a:pt x="30" y="30"/>
                  </a:lnTo>
                  <a:lnTo>
                    <a:pt x="30" y="28"/>
                  </a:lnTo>
                  <a:lnTo>
                    <a:pt x="30" y="26"/>
                  </a:lnTo>
                  <a:lnTo>
                    <a:pt x="30" y="24"/>
                  </a:lnTo>
                  <a:lnTo>
                    <a:pt x="32" y="24"/>
                  </a:lnTo>
                  <a:lnTo>
                    <a:pt x="34" y="24"/>
                  </a:lnTo>
                  <a:lnTo>
                    <a:pt x="36" y="24"/>
                  </a:lnTo>
                  <a:lnTo>
                    <a:pt x="36" y="22"/>
                  </a:lnTo>
                  <a:lnTo>
                    <a:pt x="38" y="22"/>
                  </a:lnTo>
                  <a:lnTo>
                    <a:pt x="38" y="20"/>
                  </a:lnTo>
                  <a:lnTo>
                    <a:pt x="38" y="18"/>
                  </a:lnTo>
                  <a:lnTo>
                    <a:pt x="36" y="18"/>
                  </a:lnTo>
                  <a:lnTo>
                    <a:pt x="34" y="18"/>
                  </a:lnTo>
                  <a:lnTo>
                    <a:pt x="32" y="18"/>
                  </a:lnTo>
                  <a:lnTo>
                    <a:pt x="30" y="18"/>
                  </a:lnTo>
                  <a:lnTo>
                    <a:pt x="30" y="16"/>
                  </a:lnTo>
                  <a:lnTo>
                    <a:pt x="28" y="16"/>
                  </a:lnTo>
                  <a:lnTo>
                    <a:pt x="28" y="14"/>
                  </a:lnTo>
                  <a:lnTo>
                    <a:pt x="30" y="14"/>
                  </a:lnTo>
                  <a:lnTo>
                    <a:pt x="30" y="12"/>
                  </a:lnTo>
                  <a:close/>
                </a:path>
              </a:pathLst>
            </a:custGeom>
            <a:grpFill/>
            <a:ln w="3175">
              <a:solidFill>
                <a:schemeClr val="bg1"/>
              </a:solidFill>
              <a:round/>
              <a:headEnd/>
              <a:tailEnd/>
            </a:ln>
          </p:spPr>
          <p:txBody>
            <a:bodyPr/>
            <a:lstStyle/>
            <a:p>
              <a:endParaRPr lang="en-US" dirty="0"/>
            </a:p>
          </p:txBody>
        </p:sp>
        <p:sp>
          <p:nvSpPr>
            <p:cNvPr id="814" name="Freeform 135"/>
            <p:cNvSpPr>
              <a:spLocks noChangeAspect="1"/>
            </p:cNvSpPr>
            <p:nvPr/>
          </p:nvSpPr>
          <p:spPr bwMode="auto">
            <a:xfrm>
              <a:off x="2867" y="1360"/>
              <a:ext cx="24" cy="8"/>
            </a:xfrm>
            <a:custGeom>
              <a:avLst/>
              <a:gdLst/>
              <a:ahLst/>
              <a:cxnLst>
                <a:cxn ang="0">
                  <a:pos x="22" y="0"/>
                </a:cxn>
                <a:cxn ang="0">
                  <a:pos x="20" y="0"/>
                </a:cxn>
                <a:cxn ang="0">
                  <a:pos x="20" y="2"/>
                </a:cxn>
                <a:cxn ang="0">
                  <a:pos x="18" y="2"/>
                </a:cxn>
                <a:cxn ang="0">
                  <a:pos x="18" y="2"/>
                </a:cxn>
                <a:cxn ang="0">
                  <a:pos x="16" y="2"/>
                </a:cxn>
                <a:cxn ang="0">
                  <a:pos x="16" y="2"/>
                </a:cxn>
                <a:cxn ang="0">
                  <a:pos x="16" y="2"/>
                </a:cxn>
                <a:cxn ang="0">
                  <a:pos x="16" y="2"/>
                </a:cxn>
                <a:cxn ang="0">
                  <a:pos x="16" y="2"/>
                </a:cxn>
                <a:cxn ang="0">
                  <a:pos x="14" y="2"/>
                </a:cxn>
                <a:cxn ang="0">
                  <a:pos x="12" y="4"/>
                </a:cxn>
                <a:cxn ang="0">
                  <a:pos x="12" y="4"/>
                </a:cxn>
                <a:cxn ang="0">
                  <a:pos x="10" y="4"/>
                </a:cxn>
                <a:cxn ang="0">
                  <a:pos x="10" y="2"/>
                </a:cxn>
                <a:cxn ang="0">
                  <a:pos x="6" y="2"/>
                </a:cxn>
                <a:cxn ang="0">
                  <a:pos x="4" y="2"/>
                </a:cxn>
                <a:cxn ang="0">
                  <a:pos x="4" y="0"/>
                </a:cxn>
                <a:cxn ang="0">
                  <a:pos x="2" y="0"/>
                </a:cxn>
                <a:cxn ang="0">
                  <a:pos x="0" y="0"/>
                </a:cxn>
                <a:cxn ang="0">
                  <a:pos x="0" y="2"/>
                </a:cxn>
                <a:cxn ang="0">
                  <a:pos x="0" y="2"/>
                </a:cxn>
                <a:cxn ang="0">
                  <a:pos x="0" y="2"/>
                </a:cxn>
                <a:cxn ang="0">
                  <a:pos x="0" y="4"/>
                </a:cxn>
                <a:cxn ang="0">
                  <a:pos x="0" y="4"/>
                </a:cxn>
                <a:cxn ang="0">
                  <a:pos x="2" y="4"/>
                </a:cxn>
                <a:cxn ang="0">
                  <a:pos x="2" y="4"/>
                </a:cxn>
                <a:cxn ang="0">
                  <a:pos x="4" y="4"/>
                </a:cxn>
                <a:cxn ang="0">
                  <a:pos x="4" y="4"/>
                </a:cxn>
                <a:cxn ang="0">
                  <a:pos x="6" y="6"/>
                </a:cxn>
                <a:cxn ang="0">
                  <a:pos x="6" y="6"/>
                </a:cxn>
                <a:cxn ang="0">
                  <a:pos x="8" y="6"/>
                </a:cxn>
                <a:cxn ang="0">
                  <a:pos x="8" y="8"/>
                </a:cxn>
                <a:cxn ang="0">
                  <a:pos x="10" y="8"/>
                </a:cxn>
                <a:cxn ang="0">
                  <a:pos x="10" y="8"/>
                </a:cxn>
                <a:cxn ang="0">
                  <a:pos x="10" y="8"/>
                </a:cxn>
                <a:cxn ang="0">
                  <a:pos x="10" y="8"/>
                </a:cxn>
                <a:cxn ang="0">
                  <a:pos x="12" y="8"/>
                </a:cxn>
                <a:cxn ang="0">
                  <a:pos x="14" y="8"/>
                </a:cxn>
                <a:cxn ang="0">
                  <a:pos x="16" y="6"/>
                </a:cxn>
                <a:cxn ang="0">
                  <a:pos x="18" y="6"/>
                </a:cxn>
                <a:cxn ang="0">
                  <a:pos x="20" y="6"/>
                </a:cxn>
                <a:cxn ang="0">
                  <a:pos x="22" y="6"/>
                </a:cxn>
                <a:cxn ang="0">
                  <a:pos x="22" y="4"/>
                </a:cxn>
                <a:cxn ang="0">
                  <a:pos x="24" y="4"/>
                </a:cxn>
                <a:cxn ang="0">
                  <a:pos x="24" y="4"/>
                </a:cxn>
                <a:cxn ang="0">
                  <a:pos x="24" y="2"/>
                </a:cxn>
                <a:cxn ang="0">
                  <a:pos x="24" y="2"/>
                </a:cxn>
                <a:cxn ang="0">
                  <a:pos x="22" y="0"/>
                </a:cxn>
                <a:cxn ang="0">
                  <a:pos x="22" y="0"/>
                </a:cxn>
                <a:cxn ang="0">
                  <a:pos x="22" y="0"/>
                </a:cxn>
                <a:cxn ang="0">
                  <a:pos x="22" y="0"/>
                </a:cxn>
                <a:cxn ang="0">
                  <a:pos x="22" y="0"/>
                </a:cxn>
              </a:cxnLst>
              <a:rect l="0" t="0" r="r" b="b"/>
              <a:pathLst>
                <a:path w="24" h="8">
                  <a:moveTo>
                    <a:pt x="22" y="0"/>
                  </a:moveTo>
                  <a:lnTo>
                    <a:pt x="20" y="0"/>
                  </a:lnTo>
                  <a:lnTo>
                    <a:pt x="20" y="2"/>
                  </a:lnTo>
                  <a:lnTo>
                    <a:pt x="18" y="2"/>
                  </a:lnTo>
                  <a:lnTo>
                    <a:pt x="16" y="2"/>
                  </a:lnTo>
                  <a:lnTo>
                    <a:pt x="14" y="2"/>
                  </a:lnTo>
                  <a:lnTo>
                    <a:pt x="12" y="4"/>
                  </a:lnTo>
                  <a:lnTo>
                    <a:pt x="10" y="4"/>
                  </a:lnTo>
                  <a:lnTo>
                    <a:pt x="10" y="2"/>
                  </a:lnTo>
                  <a:lnTo>
                    <a:pt x="6" y="2"/>
                  </a:lnTo>
                  <a:lnTo>
                    <a:pt x="4" y="2"/>
                  </a:lnTo>
                  <a:lnTo>
                    <a:pt x="4" y="0"/>
                  </a:lnTo>
                  <a:lnTo>
                    <a:pt x="2" y="0"/>
                  </a:lnTo>
                  <a:lnTo>
                    <a:pt x="0" y="0"/>
                  </a:lnTo>
                  <a:lnTo>
                    <a:pt x="0" y="2"/>
                  </a:lnTo>
                  <a:lnTo>
                    <a:pt x="0" y="4"/>
                  </a:lnTo>
                  <a:lnTo>
                    <a:pt x="2" y="4"/>
                  </a:lnTo>
                  <a:lnTo>
                    <a:pt x="4" y="4"/>
                  </a:lnTo>
                  <a:lnTo>
                    <a:pt x="6" y="6"/>
                  </a:lnTo>
                  <a:lnTo>
                    <a:pt x="8" y="6"/>
                  </a:lnTo>
                  <a:lnTo>
                    <a:pt x="8" y="8"/>
                  </a:lnTo>
                  <a:lnTo>
                    <a:pt x="10" y="8"/>
                  </a:lnTo>
                  <a:lnTo>
                    <a:pt x="12" y="8"/>
                  </a:lnTo>
                  <a:lnTo>
                    <a:pt x="14" y="8"/>
                  </a:lnTo>
                  <a:lnTo>
                    <a:pt x="16" y="6"/>
                  </a:lnTo>
                  <a:lnTo>
                    <a:pt x="18" y="6"/>
                  </a:lnTo>
                  <a:lnTo>
                    <a:pt x="20" y="6"/>
                  </a:lnTo>
                  <a:lnTo>
                    <a:pt x="22" y="6"/>
                  </a:lnTo>
                  <a:lnTo>
                    <a:pt x="22" y="4"/>
                  </a:lnTo>
                  <a:lnTo>
                    <a:pt x="24" y="4"/>
                  </a:lnTo>
                  <a:lnTo>
                    <a:pt x="24" y="2"/>
                  </a:lnTo>
                  <a:lnTo>
                    <a:pt x="22" y="0"/>
                  </a:lnTo>
                  <a:close/>
                </a:path>
              </a:pathLst>
            </a:custGeom>
            <a:grpFill/>
            <a:ln w="3175">
              <a:solidFill>
                <a:schemeClr val="bg1"/>
              </a:solidFill>
              <a:round/>
              <a:headEnd/>
              <a:tailEnd/>
            </a:ln>
          </p:spPr>
          <p:txBody>
            <a:bodyPr/>
            <a:lstStyle/>
            <a:p>
              <a:endParaRPr lang="en-US" dirty="0"/>
            </a:p>
          </p:txBody>
        </p:sp>
        <p:sp>
          <p:nvSpPr>
            <p:cNvPr id="815" name="Freeform 136"/>
            <p:cNvSpPr>
              <a:spLocks noChangeAspect="1"/>
            </p:cNvSpPr>
            <p:nvPr/>
          </p:nvSpPr>
          <p:spPr bwMode="auto">
            <a:xfrm>
              <a:off x="2985" y="1522"/>
              <a:ext cx="66" cy="85"/>
            </a:xfrm>
            <a:custGeom>
              <a:avLst/>
              <a:gdLst/>
              <a:ahLst/>
              <a:cxnLst>
                <a:cxn ang="0">
                  <a:pos x="26" y="76"/>
                </a:cxn>
                <a:cxn ang="0">
                  <a:pos x="28" y="76"/>
                </a:cxn>
                <a:cxn ang="0">
                  <a:pos x="30" y="80"/>
                </a:cxn>
                <a:cxn ang="0">
                  <a:pos x="30" y="84"/>
                </a:cxn>
                <a:cxn ang="0">
                  <a:pos x="34" y="82"/>
                </a:cxn>
                <a:cxn ang="0">
                  <a:pos x="38" y="80"/>
                </a:cxn>
                <a:cxn ang="0">
                  <a:pos x="42" y="80"/>
                </a:cxn>
                <a:cxn ang="0">
                  <a:pos x="44" y="76"/>
                </a:cxn>
                <a:cxn ang="0">
                  <a:pos x="46" y="76"/>
                </a:cxn>
                <a:cxn ang="0">
                  <a:pos x="54" y="74"/>
                </a:cxn>
                <a:cxn ang="0">
                  <a:pos x="58" y="74"/>
                </a:cxn>
                <a:cxn ang="0">
                  <a:pos x="60" y="70"/>
                </a:cxn>
                <a:cxn ang="0">
                  <a:pos x="58" y="66"/>
                </a:cxn>
                <a:cxn ang="0">
                  <a:pos x="64" y="64"/>
                </a:cxn>
                <a:cxn ang="0">
                  <a:pos x="66" y="62"/>
                </a:cxn>
                <a:cxn ang="0">
                  <a:pos x="62" y="56"/>
                </a:cxn>
                <a:cxn ang="0">
                  <a:pos x="62" y="52"/>
                </a:cxn>
                <a:cxn ang="0">
                  <a:pos x="58" y="50"/>
                </a:cxn>
                <a:cxn ang="0">
                  <a:pos x="56" y="46"/>
                </a:cxn>
                <a:cxn ang="0">
                  <a:pos x="60" y="42"/>
                </a:cxn>
                <a:cxn ang="0">
                  <a:pos x="60" y="38"/>
                </a:cxn>
                <a:cxn ang="0">
                  <a:pos x="60" y="36"/>
                </a:cxn>
                <a:cxn ang="0">
                  <a:pos x="62" y="32"/>
                </a:cxn>
                <a:cxn ang="0">
                  <a:pos x="56" y="30"/>
                </a:cxn>
                <a:cxn ang="0">
                  <a:pos x="52" y="32"/>
                </a:cxn>
                <a:cxn ang="0">
                  <a:pos x="48" y="30"/>
                </a:cxn>
                <a:cxn ang="0">
                  <a:pos x="44" y="30"/>
                </a:cxn>
                <a:cxn ang="0">
                  <a:pos x="42" y="26"/>
                </a:cxn>
                <a:cxn ang="0">
                  <a:pos x="42" y="24"/>
                </a:cxn>
                <a:cxn ang="0">
                  <a:pos x="36" y="18"/>
                </a:cxn>
                <a:cxn ang="0">
                  <a:pos x="34" y="18"/>
                </a:cxn>
                <a:cxn ang="0">
                  <a:pos x="30" y="12"/>
                </a:cxn>
                <a:cxn ang="0">
                  <a:pos x="28" y="10"/>
                </a:cxn>
                <a:cxn ang="0">
                  <a:pos x="22" y="6"/>
                </a:cxn>
                <a:cxn ang="0">
                  <a:pos x="18" y="2"/>
                </a:cxn>
                <a:cxn ang="0">
                  <a:pos x="16" y="2"/>
                </a:cxn>
                <a:cxn ang="0">
                  <a:pos x="10" y="4"/>
                </a:cxn>
                <a:cxn ang="0">
                  <a:pos x="2" y="6"/>
                </a:cxn>
                <a:cxn ang="0">
                  <a:pos x="0" y="6"/>
                </a:cxn>
                <a:cxn ang="0">
                  <a:pos x="0" y="10"/>
                </a:cxn>
                <a:cxn ang="0">
                  <a:pos x="2" y="14"/>
                </a:cxn>
                <a:cxn ang="0">
                  <a:pos x="2" y="18"/>
                </a:cxn>
                <a:cxn ang="0">
                  <a:pos x="4" y="18"/>
                </a:cxn>
                <a:cxn ang="0">
                  <a:pos x="8" y="20"/>
                </a:cxn>
                <a:cxn ang="0">
                  <a:pos x="4" y="22"/>
                </a:cxn>
                <a:cxn ang="0">
                  <a:pos x="4" y="26"/>
                </a:cxn>
                <a:cxn ang="0">
                  <a:pos x="2" y="28"/>
                </a:cxn>
                <a:cxn ang="0">
                  <a:pos x="6" y="26"/>
                </a:cxn>
                <a:cxn ang="0">
                  <a:pos x="8" y="28"/>
                </a:cxn>
                <a:cxn ang="0">
                  <a:pos x="6" y="36"/>
                </a:cxn>
                <a:cxn ang="0">
                  <a:pos x="6" y="38"/>
                </a:cxn>
                <a:cxn ang="0">
                  <a:pos x="12" y="40"/>
                </a:cxn>
                <a:cxn ang="0">
                  <a:pos x="10" y="42"/>
                </a:cxn>
                <a:cxn ang="0">
                  <a:pos x="8" y="44"/>
                </a:cxn>
                <a:cxn ang="0">
                  <a:pos x="12" y="50"/>
                </a:cxn>
                <a:cxn ang="0">
                  <a:pos x="10" y="52"/>
                </a:cxn>
                <a:cxn ang="0">
                  <a:pos x="20" y="60"/>
                </a:cxn>
                <a:cxn ang="0">
                  <a:pos x="26" y="64"/>
                </a:cxn>
                <a:cxn ang="0">
                  <a:pos x="24" y="66"/>
                </a:cxn>
                <a:cxn ang="0">
                  <a:pos x="22" y="68"/>
                </a:cxn>
                <a:cxn ang="0">
                  <a:pos x="22" y="72"/>
                </a:cxn>
              </a:cxnLst>
              <a:rect l="0" t="0" r="r" b="b"/>
              <a:pathLst>
                <a:path w="66" h="84">
                  <a:moveTo>
                    <a:pt x="22" y="72"/>
                  </a:moveTo>
                  <a:lnTo>
                    <a:pt x="24" y="72"/>
                  </a:lnTo>
                  <a:lnTo>
                    <a:pt x="24" y="74"/>
                  </a:lnTo>
                  <a:lnTo>
                    <a:pt x="24" y="76"/>
                  </a:lnTo>
                  <a:lnTo>
                    <a:pt x="26" y="76"/>
                  </a:lnTo>
                  <a:lnTo>
                    <a:pt x="28" y="76"/>
                  </a:lnTo>
                  <a:lnTo>
                    <a:pt x="30" y="76"/>
                  </a:lnTo>
                  <a:lnTo>
                    <a:pt x="30" y="78"/>
                  </a:lnTo>
                  <a:lnTo>
                    <a:pt x="30" y="80"/>
                  </a:lnTo>
                  <a:lnTo>
                    <a:pt x="30" y="82"/>
                  </a:lnTo>
                  <a:lnTo>
                    <a:pt x="30" y="84"/>
                  </a:lnTo>
                  <a:lnTo>
                    <a:pt x="32" y="84"/>
                  </a:lnTo>
                  <a:lnTo>
                    <a:pt x="34" y="82"/>
                  </a:lnTo>
                  <a:lnTo>
                    <a:pt x="36" y="80"/>
                  </a:lnTo>
                  <a:lnTo>
                    <a:pt x="38" y="80"/>
                  </a:lnTo>
                  <a:lnTo>
                    <a:pt x="40" y="80"/>
                  </a:lnTo>
                  <a:lnTo>
                    <a:pt x="42" y="80"/>
                  </a:lnTo>
                  <a:lnTo>
                    <a:pt x="42" y="78"/>
                  </a:lnTo>
                  <a:lnTo>
                    <a:pt x="42" y="76"/>
                  </a:lnTo>
                  <a:lnTo>
                    <a:pt x="44" y="76"/>
                  </a:lnTo>
                  <a:lnTo>
                    <a:pt x="46" y="76"/>
                  </a:lnTo>
                  <a:lnTo>
                    <a:pt x="48" y="76"/>
                  </a:lnTo>
                  <a:lnTo>
                    <a:pt x="50" y="74"/>
                  </a:lnTo>
                  <a:lnTo>
                    <a:pt x="52" y="74"/>
                  </a:lnTo>
                  <a:lnTo>
                    <a:pt x="54" y="74"/>
                  </a:lnTo>
                  <a:lnTo>
                    <a:pt x="56" y="74"/>
                  </a:lnTo>
                  <a:lnTo>
                    <a:pt x="58" y="74"/>
                  </a:lnTo>
                  <a:lnTo>
                    <a:pt x="60" y="74"/>
                  </a:lnTo>
                  <a:lnTo>
                    <a:pt x="60" y="72"/>
                  </a:lnTo>
                  <a:lnTo>
                    <a:pt x="60" y="70"/>
                  </a:lnTo>
                  <a:lnTo>
                    <a:pt x="60" y="68"/>
                  </a:lnTo>
                  <a:lnTo>
                    <a:pt x="58" y="66"/>
                  </a:lnTo>
                  <a:lnTo>
                    <a:pt x="60" y="64"/>
                  </a:lnTo>
                  <a:lnTo>
                    <a:pt x="62" y="64"/>
                  </a:lnTo>
                  <a:lnTo>
                    <a:pt x="64" y="64"/>
                  </a:lnTo>
                  <a:lnTo>
                    <a:pt x="66" y="64"/>
                  </a:lnTo>
                  <a:lnTo>
                    <a:pt x="66" y="62"/>
                  </a:lnTo>
                  <a:lnTo>
                    <a:pt x="66" y="60"/>
                  </a:lnTo>
                  <a:lnTo>
                    <a:pt x="66" y="58"/>
                  </a:lnTo>
                  <a:lnTo>
                    <a:pt x="64" y="56"/>
                  </a:lnTo>
                  <a:lnTo>
                    <a:pt x="62" y="56"/>
                  </a:lnTo>
                  <a:lnTo>
                    <a:pt x="62" y="54"/>
                  </a:lnTo>
                  <a:lnTo>
                    <a:pt x="60" y="54"/>
                  </a:lnTo>
                  <a:lnTo>
                    <a:pt x="62" y="52"/>
                  </a:lnTo>
                  <a:lnTo>
                    <a:pt x="60" y="52"/>
                  </a:lnTo>
                  <a:lnTo>
                    <a:pt x="60" y="50"/>
                  </a:lnTo>
                  <a:lnTo>
                    <a:pt x="58" y="50"/>
                  </a:lnTo>
                  <a:lnTo>
                    <a:pt x="58" y="48"/>
                  </a:lnTo>
                  <a:lnTo>
                    <a:pt x="56" y="46"/>
                  </a:lnTo>
                  <a:lnTo>
                    <a:pt x="58" y="44"/>
                  </a:lnTo>
                  <a:lnTo>
                    <a:pt x="60" y="44"/>
                  </a:lnTo>
                  <a:lnTo>
                    <a:pt x="60" y="42"/>
                  </a:lnTo>
                  <a:lnTo>
                    <a:pt x="60" y="40"/>
                  </a:lnTo>
                  <a:lnTo>
                    <a:pt x="60" y="38"/>
                  </a:lnTo>
                  <a:lnTo>
                    <a:pt x="58" y="36"/>
                  </a:lnTo>
                  <a:lnTo>
                    <a:pt x="60" y="36"/>
                  </a:lnTo>
                  <a:lnTo>
                    <a:pt x="60" y="34"/>
                  </a:lnTo>
                  <a:lnTo>
                    <a:pt x="62" y="32"/>
                  </a:lnTo>
                  <a:lnTo>
                    <a:pt x="60" y="32"/>
                  </a:lnTo>
                  <a:lnTo>
                    <a:pt x="58" y="30"/>
                  </a:lnTo>
                  <a:lnTo>
                    <a:pt x="56" y="30"/>
                  </a:lnTo>
                  <a:lnTo>
                    <a:pt x="54" y="30"/>
                  </a:lnTo>
                  <a:lnTo>
                    <a:pt x="52" y="32"/>
                  </a:lnTo>
                  <a:lnTo>
                    <a:pt x="50" y="32"/>
                  </a:lnTo>
                  <a:lnTo>
                    <a:pt x="48" y="32"/>
                  </a:lnTo>
                  <a:lnTo>
                    <a:pt x="48" y="30"/>
                  </a:lnTo>
                  <a:lnTo>
                    <a:pt x="46" y="30"/>
                  </a:lnTo>
                  <a:lnTo>
                    <a:pt x="44" y="30"/>
                  </a:lnTo>
                  <a:lnTo>
                    <a:pt x="42" y="30"/>
                  </a:lnTo>
                  <a:lnTo>
                    <a:pt x="42" y="28"/>
                  </a:lnTo>
                  <a:lnTo>
                    <a:pt x="42" y="26"/>
                  </a:lnTo>
                  <a:lnTo>
                    <a:pt x="40" y="26"/>
                  </a:lnTo>
                  <a:lnTo>
                    <a:pt x="40" y="24"/>
                  </a:lnTo>
                  <a:lnTo>
                    <a:pt x="42" y="24"/>
                  </a:lnTo>
                  <a:lnTo>
                    <a:pt x="42" y="22"/>
                  </a:lnTo>
                  <a:lnTo>
                    <a:pt x="42" y="20"/>
                  </a:lnTo>
                  <a:lnTo>
                    <a:pt x="42" y="18"/>
                  </a:lnTo>
                  <a:lnTo>
                    <a:pt x="40" y="18"/>
                  </a:lnTo>
                  <a:lnTo>
                    <a:pt x="38" y="18"/>
                  </a:lnTo>
                  <a:lnTo>
                    <a:pt x="36" y="18"/>
                  </a:lnTo>
                  <a:lnTo>
                    <a:pt x="36" y="20"/>
                  </a:lnTo>
                  <a:lnTo>
                    <a:pt x="34" y="18"/>
                  </a:lnTo>
                  <a:lnTo>
                    <a:pt x="32" y="18"/>
                  </a:lnTo>
                  <a:lnTo>
                    <a:pt x="32" y="14"/>
                  </a:lnTo>
                  <a:lnTo>
                    <a:pt x="30" y="12"/>
                  </a:lnTo>
                  <a:lnTo>
                    <a:pt x="30" y="10"/>
                  </a:lnTo>
                  <a:lnTo>
                    <a:pt x="30" y="8"/>
                  </a:lnTo>
                  <a:lnTo>
                    <a:pt x="28" y="10"/>
                  </a:lnTo>
                  <a:lnTo>
                    <a:pt x="26" y="8"/>
                  </a:lnTo>
                  <a:lnTo>
                    <a:pt x="24" y="6"/>
                  </a:lnTo>
                  <a:lnTo>
                    <a:pt x="22" y="6"/>
                  </a:lnTo>
                  <a:lnTo>
                    <a:pt x="22" y="4"/>
                  </a:lnTo>
                  <a:lnTo>
                    <a:pt x="20" y="2"/>
                  </a:lnTo>
                  <a:lnTo>
                    <a:pt x="18" y="2"/>
                  </a:lnTo>
                  <a:lnTo>
                    <a:pt x="16" y="2"/>
                  </a:lnTo>
                  <a:lnTo>
                    <a:pt x="14" y="0"/>
                  </a:lnTo>
                  <a:lnTo>
                    <a:pt x="12" y="0"/>
                  </a:lnTo>
                  <a:lnTo>
                    <a:pt x="12" y="2"/>
                  </a:lnTo>
                  <a:lnTo>
                    <a:pt x="10" y="2"/>
                  </a:lnTo>
                  <a:lnTo>
                    <a:pt x="10" y="4"/>
                  </a:lnTo>
                  <a:lnTo>
                    <a:pt x="8" y="4"/>
                  </a:lnTo>
                  <a:lnTo>
                    <a:pt x="6" y="6"/>
                  </a:lnTo>
                  <a:lnTo>
                    <a:pt x="4" y="6"/>
                  </a:lnTo>
                  <a:lnTo>
                    <a:pt x="2" y="6"/>
                  </a:lnTo>
                  <a:lnTo>
                    <a:pt x="0" y="6"/>
                  </a:lnTo>
                  <a:lnTo>
                    <a:pt x="0" y="8"/>
                  </a:lnTo>
                  <a:lnTo>
                    <a:pt x="0" y="10"/>
                  </a:lnTo>
                  <a:lnTo>
                    <a:pt x="0" y="12"/>
                  </a:lnTo>
                  <a:lnTo>
                    <a:pt x="2" y="12"/>
                  </a:lnTo>
                  <a:lnTo>
                    <a:pt x="2" y="14"/>
                  </a:lnTo>
                  <a:lnTo>
                    <a:pt x="4" y="14"/>
                  </a:lnTo>
                  <a:lnTo>
                    <a:pt x="4" y="16"/>
                  </a:lnTo>
                  <a:lnTo>
                    <a:pt x="2" y="18"/>
                  </a:lnTo>
                  <a:lnTo>
                    <a:pt x="4" y="18"/>
                  </a:lnTo>
                  <a:lnTo>
                    <a:pt x="6" y="20"/>
                  </a:lnTo>
                  <a:lnTo>
                    <a:pt x="8" y="20"/>
                  </a:lnTo>
                  <a:lnTo>
                    <a:pt x="8" y="22"/>
                  </a:lnTo>
                  <a:lnTo>
                    <a:pt x="6" y="22"/>
                  </a:lnTo>
                  <a:lnTo>
                    <a:pt x="4" y="22"/>
                  </a:lnTo>
                  <a:lnTo>
                    <a:pt x="4" y="24"/>
                  </a:lnTo>
                  <a:lnTo>
                    <a:pt x="4" y="26"/>
                  </a:lnTo>
                  <a:lnTo>
                    <a:pt x="2" y="26"/>
                  </a:lnTo>
                  <a:lnTo>
                    <a:pt x="2" y="28"/>
                  </a:lnTo>
                  <a:lnTo>
                    <a:pt x="4" y="28"/>
                  </a:lnTo>
                  <a:lnTo>
                    <a:pt x="4" y="26"/>
                  </a:lnTo>
                  <a:lnTo>
                    <a:pt x="6" y="26"/>
                  </a:lnTo>
                  <a:lnTo>
                    <a:pt x="8" y="26"/>
                  </a:lnTo>
                  <a:lnTo>
                    <a:pt x="10" y="26"/>
                  </a:lnTo>
                  <a:lnTo>
                    <a:pt x="10" y="28"/>
                  </a:lnTo>
                  <a:lnTo>
                    <a:pt x="8" y="28"/>
                  </a:lnTo>
                  <a:lnTo>
                    <a:pt x="8" y="32"/>
                  </a:lnTo>
                  <a:lnTo>
                    <a:pt x="6" y="32"/>
                  </a:lnTo>
                  <a:lnTo>
                    <a:pt x="6" y="34"/>
                  </a:lnTo>
                  <a:lnTo>
                    <a:pt x="6" y="36"/>
                  </a:lnTo>
                  <a:lnTo>
                    <a:pt x="6" y="38"/>
                  </a:lnTo>
                  <a:lnTo>
                    <a:pt x="8" y="38"/>
                  </a:lnTo>
                  <a:lnTo>
                    <a:pt x="10" y="38"/>
                  </a:lnTo>
                  <a:lnTo>
                    <a:pt x="10" y="40"/>
                  </a:lnTo>
                  <a:lnTo>
                    <a:pt x="12" y="40"/>
                  </a:lnTo>
                  <a:lnTo>
                    <a:pt x="14" y="42"/>
                  </a:lnTo>
                  <a:lnTo>
                    <a:pt x="12" y="42"/>
                  </a:lnTo>
                  <a:lnTo>
                    <a:pt x="10" y="42"/>
                  </a:lnTo>
                  <a:lnTo>
                    <a:pt x="8" y="42"/>
                  </a:lnTo>
                  <a:lnTo>
                    <a:pt x="8" y="44"/>
                  </a:lnTo>
                  <a:lnTo>
                    <a:pt x="10" y="44"/>
                  </a:lnTo>
                  <a:lnTo>
                    <a:pt x="10" y="46"/>
                  </a:lnTo>
                  <a:lnTo>
                    <a:pt x="12" y="46"/>
                  </a:lnTo>
                  <a:lnTo>
                    <a:pt x="12" y="48"/>
                  </a:lnTo>
                  <a:lnTo>
                    <a:pt x="12" y="50"/>
                  </a:lnTo>
                  <a:lnTo>
                    <a:pt x="12" y="52"/>
                  </a:lnTo>
                  <a:lnTo>
                    <a:pt x="10" y="52"/>
                  </a:lnTo>
                  <a:lnTo>
                    <a:pt x="8" y="52"/>
                  </a:lnTo>
                  <a:lnTo>
                    <a:pt x="10" y="52"/>
                  </a:lnTo>
                  <a:lnTo>
                    <a:pt x="12" y="52"/>
                  </a:lnTo>
                  <a:lnTo>
                    <a:pt x="14" y="56"/>
                  </a:lnTo>
                  <a:lnTo>
                    <a:pt x="16" y="58"/>
                  </a:lnTo>
                  <a:lnTo>
                    <a:pt x="18" y="58"/>
                  </a:lnTo>
                  <a:lnTo>
                    <a:pt x="20" y="60"/>
                  </a:lnTo>
                  <a:lnTo>
                    <a:pt x="22" y="62"/>
                  </a:lnTo>
                  <a:lnTo>
                    <a:pt x="24" y="64"/>
                  </a:lnTo>
                  <a:lnTo>
                    <a:pt x="26" y="64"/>
                  </a:lnTo>
                  <a:lnTo>
                    <a:pt x="26" y="66"/>
                  </a:lnTo>
                  <a:lnTo>
                    <a:pt x="24" y="66"/>
                  </a:lnTo>
                  <a:lnTo>
                    <a:pt x="22" y="66"/>
                  </a:lnTo>
                  <a:lnTo>
                    <a:pt x="22" y="68"/>
                  </a:lnTo>
                  <a:lnTo>
                    <a:pt x="22" y="70"/>
                  </a:lnTo>
                  <a:lnTo>
                    <a:pt x="22" y="72"/>
                  </a:lnTo>
                  <a:close/>
                </a:path>
              </a:pathLst>
            </a:custGeom>
            <a:grpFill/>
            <a:ln w="3175">
              <a:solidFill>
                <a:schemeClr val="bg1"/>
              </a:solidFill>
              <a:round/>
              <a:headEnd/>
              <a:tailEnd/>
            </a:ln>
          </p:spPr>
          <p:txBody>
            <a:bodyPr/>
            <a:lstStyle/>
            <a:p>
              <a:endParaRPr lang="en-US" dirty="0"/>
            </a:p>
          </p:txBody>
        </p:sp>
        <p:sp>
          <p:nvSpPr>
            <p:cNvPr id="816" name="Freeform 137"/>
            <p:cNvSpPr>
              <a:spLocks noChangeAspect="1"/>
            </p:cNvSpPr>
            <p:nvPr/>
          </p:nvSpPr>
          <p:spPr bwMode="auto">
            <a:xfrm>
              <a:off x="2917" y="1713"/>
              <a:ext cx="8" cy="10"/>
            </a:xfrm>
            <a:custGeom>
              <a:avLst/>
              <a:gdLst/>
              <a:ahLst/>
              <a:cxnLst>
                <a:cxn ang="0">
                  <a:pos x="6" y="10"/>
                </a:cxn>
                <a:cxn ang="0">
                  <a:pos x="8" y="8"/>
                </a:cxn>
                <a:cxn ang="0">
                  <a:pos x="8" y="8"/>
                </a:cxn>
                <a:cxn ang="0">
                  <a:pos x="8" y="6"/>
                </a:cxn>
                <a:cxn ang="0">
                  <a:pos x="8" y="4"/>
                </a:cxn>
                <a:cxn ang="0">
                  <a:pos x="6" y="2"/>
                </a:cxn>
                <a:cxn ang="0">
                  <a:pos x="6" y="2"/>
                </a:cxn>
                <a:cxn ang="0">
                  <a:pos x="4" y="0"/>
                </a:cxn>
                <a:cxn ang="0">
                  <a:pos x="4" y="0"/>
                </a:cxn>
                <a:cxn ang="0">
                  <a:pos x="2" y="2"/>
                </a:cxn>
                <a:cxn ang="0">
                  <a:pos x="2" y="2"/>
                </a:cxn>
                <a:cxn ang="0">
                  <a:pos x="2" y="2"/>
                </a:cxn>
                <a:cxn ang="0">
                  <a:pos x="0" y="4"/>
                </a:cxn>
                <a:cxn ang="0">
                  <a:pos x="0" y="4"/>
                </a:cxn>
                <a:cxn ang="0">
                  <a:pos x="2" y="6"/>
                </a:cxn>
                <a:cxn ang="0">
                  <a:pos x="2" y="8"/>
                </a:cxn>
                <a:cxn ang="0">
                  <a:pos x="4" y="8"/>
                </a:cxn>
                <a:cxn ang="0">
                  <a:pos x="4" y="8"/>
                </a:cxn>
                <a:cxn ang="0">
                  <a:pos x="6" y="10"/>
                </a:cxn>
                <a:cxn ang="0">
                  <a:pos x="6" y="10"/>
                </a:cxn>
                <a:cxn ang="0">
                  <a:pos x="6" y="10"/>
                </a:cxn>
                <a:cxn ang="0">
                  <a:pos x="6" y="10"/>
                </a:cxn>
              </a:cxnLst>
              <a:rect l="0" t="0" r="r" b="b"/>
              <a:pathLst>
                <a:path w="8" h="10">
                  <a:moveTo>
                    <a:pt x="6" y="10"/>
                  </a:moveTo>
                  <a:lnTo>
                    <a:pt x="8" y="8"/>
                  </a:lnTo>
                  <a:lnTo>
                    <a:pt x="8" y="6"/>
                  </a:lnTo>
                  <a:lnTo>
                    <a:pt x="8" y="4"/>
                  </a:lnTo>
                  <a:lnTo>
                    <a:pt x="6" y="2"/>
                  </a:lnTo>
                  <a:lnTo>
                    <a:pt x="4" y="0"/>
                  </a:lnTo>
                  <a:lnTo>
                    <a:pt x="2" y="2"/>
                  </a:lnTo>
                  <a:lnTo>
                    <a:pt x="0" y="4"/>
                  </a:lnTo>
                  <a:lnTo>
                    <a:pt x="2" y="6"/>
                  </a:lnTo>
                  <a:lnTo>
                    <a:pt x="2" y="8"/>
                  </a:lnTo>
                  <a:lnTo>
                    <a:pt x="4" y="8"/>
                  </a:lnTo>
                  <a:lnTo>
                    <a:pt x="6" y="10"/>
                  </a:lnTo>
                  <a:close/>
                </a:path>
              </a:pathLst>
            </a:custGeom>
            <a:grpFill/>
            <a:ln w="3175">
              <a:solidFill>
                <a:schemeClr val="bg1"/>
              </a:solidFill>
              <a:round/>
              <a:headEnd/>
              <a:tailEnd/>
            </a:ln>
          </p:spPr>
          <p:txBody>
            <a:bodyPr/>
            <a:lstStyle/>
            <a:p>
              <a:endParaRPr lang="en-US" dirty="0"/>
            </a:p>
          </p:txBody>
        </p:sp>
        <p:sp>
          <p:nvSpPr>
            <p:cNvPr id="817" name="Freeform 138"/>
            <p:cNvSpPr>
              <a:spLocks noChangeAspect="1"/>
            </p:cNvSpPr>
            <p:nvPr/>
          </p:nvSpPr>
          <p:spPr bwMode="auto">
            <a:xfrm>
              <a:off x="2719" y="1591"/>
              <a:ext cx="8" cy="4"/>
            </a:xfrm>
            <a:custGeom>
              <a:avLst/>
              <a:gdLst/>
              <a:ahLst/>
              <a:cxnLst>
                <a:cxn ang="0">
                  <a:pos x="2" y="4"/>
                </a:cxn>
                <a:cxn ang="0">
                  <a:pos x="2" y="4"/>
                </a:cxn>
                <a:cxn ang="0">
                  <a:pos x="2" y="4"/>
                </a:cxn>
                <a:cxn ang="0">
                  <a:pos x="4" y="4"/>
                </a:cxn>
                <a:cxn ang="0">
                  <a:pos x="6" y="4"/>
                </a:cxn>
                <a:cxn ang="0">
                  <a:pos x="6" y="4"/>
                </a:cxn>
                <a:cxn ang="0">
                  <a:pos x="8" y="4"/>
                </a:cxn>
                <a:cxn ang="0">
                  <a:pos x="8" y="4"/>
                </a:cxn>
                <a:cxn ang="0">
                  <a:pos x="8" y="2"/>
                </a:cxn>
                <a:cxn ang="0">
                  <a:pos x="8" y="2"/>
                </a:cxn>
                <a:cxn ang="0">
                  <a:pos x="8" y="0"/>
                </a:cxn>
                <a:cxn ang="0">
                  <a:pos x="8" y="0"/>
                </a:cxn>
                <a:cxn ang="0">
                  <a:pos x="8" y="0"/>
                </a:cxn>
                <a:cxn ang="0">
                  <a:pos x="8" y="0"/>
                </a:cxn>
                <a:cxn ang="0">
                  <a:pos x="6" y="0"/>
                </a:cxn>
                <a:cxn ang="0">
                  <a:pos x="6" y="0"/>
                </a:cxn>
                <a:cxn ang="0">
                  <a:pos x="4" y="0"/>
                </a:cxn>
                <a:cxn ang="0">
                  <a:pos x="2" y="0"/>
                </a:cxn>
                <a:cxn ang="0">
                  <a:pos x="2" y="0"/>
                </a:cxn>
                <a:cxn ang="0">
                  <a:pos x="0" y="0"/>
                </a:cxn>
                <a:cxn ang="0">
                  <a:pos x="2" y="4"/>
                </a:cxn>
                <a:cxn ang="0">
                  <a:pos x="2" y="4"/>
                </a:cxn>
                <a:cxn ang="0">
                  <a:pos x="2" y="4"/>
                </a:cxn>
              </a:cxnLst>
              <a:rect l="0" t="0" r="r" b="b"/>
              <a:pathLst>
                <a:path w="8" h="4">
                  <a:moveTo>
                    <a:pt x="2" y="4"/>
                  </a:moveTo>
                  <a:lnTo>
                    <a:pt x="2" y="4"/>
                  </a:lnTo>
                  <a:lnTo>
                    <a:pt x="4" y="4"/>
                  </a:lnTo>
                  <a:lnTo>
                    <a:pt x="6" y="4"/>
                  </a:lnTo>
                  <a:lnTo>
                    <a:pt x="8" y="4"/>
                  </a:lnTo>
                  <a:lnTo>
                    <a:pt x="8" y="2"/>
                  </a:lnTo>
                  <a:lnTo>
                    <a:pt x="8" y="0"/>
                  </a:lnTo>
                  <a:lnTo>
                    <a:pt x="6" y="0"/>
                  </a:lnTo>
                  <a:lnTo>
                    <a:pt x="4" y="0"/>
                  </a:lnTo>
                  <a:lnTo>
                    <a:pt x="2" y="0"/>
                  </a:lnTo>
                  <a:lnTo>
                    <a:pt x="0" y="0"/>
                  </a:lnTo>
                  <a:lnTo>
                    <a:pt x="2" y="4"/>
                  </a:lnTo>
                  <a:close/>
                </a:path>
              </a:pathLst>
            </a:custGeom>
            <a:grpFill/>
            <a:ln w="3175">
              <a:solidFill>
                <a:schemeClr val="bg1"/>
              </a:solidFill>
              <a:round/>
              <a:headEnd/>
              <a:tailEnd/>
            </a:ln>
          </p:spPr>
          <p:txBody>
            <a:bodyPr/>
            <a:lstStyle/>
            <a:p>
              <a:endParaRPr lang="en-US" dirty="0"/>
            </a:p>
          </p:txBody>
        </p:sp>
        <p:sp>
          <p:nvSpPr>
            <p:cNvPr id="818" name="Freeform 139"/>
            <p:cNvSpPr>
              <a:spLocks noChangeAspect="1"/>
            </p:cNvSpPr>
            <p:nvPr/>
          </p:nvSpPr>
          <p:spPr bwMode="auto">
            <a:xfrm>
              <a:off x="2993" y="1354"/>
              <a:ext cx="40" cy="18"/>
            </a:xfrm>
            <a:custGeom>
              <a:avLst/>
              <a:gdLst/>
              <a:ahLst/>
              <a:cxnLst>
                <a:cxn ang="0">
                  <a:pos x="34" y="4"/>
                </a:cxn>
                <a:cxn ang="0">
                  <a:pos x="30" y="4"/>
                </a:cxn>
                <a:cxn ang="0">
                  <a:pos x="28" y="6"/>
                </a:cxn>
                <a:cxn ang="0">
                  <a:pos x="26" y="4"/>
                </a:cxn>
                <a:cxn ang="0">
                  <a:pos x="24" y="4"/>
                </a:cxn>
                <a:cxn ang="0">
                  <a:pos x="22" y="4"/>
                </a:cxn>
                <a:cxn ang="0">
                  <a:pos x="22" y="4"/>
                </a:cxn>
                <a:cxn ang="0">
                  <a:pos x="20" y="2"/>
                </a:cxn>
                <a:cxn ang="0">
                  <a:pos x="20" y="0"/>
                </a:cxn>
                <a:cxn ang="0">
                  <a:pos x="20" y="0"/>
                </a:cxn>
                <a:cxn ang="0">
                  <a:pos x="20" y="2"/>
                </a:cxn>
                <a:cxn ang="0">
                  <a:pos x="16" y="4"/>
                </a:cxn>
                <a:cxn ang="0">
                  <a:pos x="16" y="6"/>
                </a:cxn>
                <a:cxn ang="0">
                  <a:pos x="14" y="6"/>
                </a:cxn>
                <a:cxn ang="0">
                  <a:pos x="12" y="6"/>
                </a:cxn>
                <a:cxn ang="0">
                  <a:pos x="6" y="6"/>
                </a:cxn>
                <a:cxn ang="0">
                  <a:pos x="2" y="6"/>
                </a:cxn>
                <a:cxn ang="0">
                  <a:pos x="0" y="8"/>
                </a:cxn>
                <a:cxn ang="0">
                  <a:pos x="0" y="10"/>
                </a:cxn>
                <a:cxn ang="0">
                  <a:pos x="0" y="10"/>
                </a:cxn>
                <a:cxn ang="0">
                  <a:pos x="2" y="12"/>
                </a:cxn>
                <a:cxn ang="0">
                  <a:pos x="0" y="14"/>
                </a:cxn>
                <a:cxn ang="0">
                  <a:pos x="0" y="16"/>
                </a:cxn>
                <a:cxn ang="0">
                  <a:pos x="2" y="16"/>
                </a:cxn>
                <a:cxn ang="0">
                  <a:pos x="2" y="16"/>
                </a:cxn>
                <a:cxn ang="0">
                  <a:pos x="2" y="16"/>
                </a:cxn>
                <a:cxn ang="0">
                  <a:pos x="4" y="16"/>
                </a:cxn>
                <a:cxn ang="0">
                  <a:pos x="8" y="16"/>
                </a:cxn>
                <a:cxn ang="0">
                  <a:pos x="12" y="18"/>
                </a:cxn>
                <a:cxn ang="0">
                  <a:pos x="14" y="18"/>
                </a:cxn>
                <a:cxn ang="0">
                  <a:pos x="16" y="18"/>
                </a:cxn>
                <a:cxn ang="0">
                  <a:pos x="16" y="18"/>
                </a:cxn>
                <a:cxn ang="0">
                  <a:pos x="22" y="18"/>
                </a:cxn>
                <a:cxn ang="0">
                  <a:pos x="26" y="18"/>
                </a:cxn>
                <a:cxn ang="0">
                  <a:pos x="30" y="18"/>
                </a:cxn>
                <a:cxn ang="0">
                  <a:pos x="36" y="18"/>
                </a:cxn>
                <a:cxn ang="0">
                  <a:pos x="38" y="18"/>
                </a:cxn>
                <a:cxn ang="0">
                  <a:pos x="38" y="18"/>
                </a:cxn>
                <a:cxn ang="0">
                  <a:pos x="38" y="18"/>
                </a:cxn>
                <a:cxn ang="0">
                  <a:pos x="38" y="18"/>
                </a:cxn>
                <a:cxn ang="0">
                  <a:pos x="40" y="16"/>
                </a:cxn>
                <a:cxn ang="0">
                  <a:pos x="38" y="14"/>
                </a:cxn>
                <a:cxn ang="0">
                  <a:pos x="38" y="14"/>
                </a:cxn>
                <a:cxn ang="0">
                  <a:pos x="38" y="14"/>
                </a:cxn>
                <a:cxn ang="0">
                  <a:pos x="40" y="10"/>
                </a:cxn>
                <a:cxn ang="0">
                  <a:pos x="40" y="10"/>
                </a:cxn>
                <a:cxn ang="0">
                  <a:pos x="40" y="6"/>
                </a:cxn>
                <a:cxn ang="0">
                  <a:pos x="38" y="4"/>
                </a:cxn>
                <a:cxn ang="0">
                  <a:pos x="38" y="4"/>
                </a:cxn>
                <a:cxn ang="0">
                  <a:pos x="38" y="4"/>
                </a:cxn>
              </a:cxnLst>
              <a:rect l="0" t="0" r="r" b="b"/>
              <a:pathLst>
                <a:path w="40" h="18">
                  <a:moveTo>
                    <a:pt x="38" y="4"/>
                  </a:moveTo>
                  <a:lnTo>
                    <a:pt x="34" y="4"/>
                  </a:lnTo>
                  <a:lnTo>
                    <a:pt x="30" y="4"/>
                  </a:lnTo>
                  <a:lnTo>
                    <a:pt x="28" y="4"/>
                  </a:lnTo>
                  <a:lnTo>
                    <a:pt x="28" y="6"/>
                  </a:lnTo>
                  <a:lnTo>
                    <a:pt x="26" y="6"/>
                  </a:lnTo>
                  <a:lnTo>
                    <a:pt x="26" y="4"/>
                  </a:lnTo>
                  <a:lnTo>
                    <a:pt x="24" y="4"/>
                  </a:lnTo>
                  <a:lnTo>
                    <a:pt x="22" y="4"/>
                  </a:lnTo>
                  <a:lnTo>
                    <a:pt x="20" y="2"/>
                  </a:lnTo>
                  <a:lnTo>
                    <a:pt x="20" y="0"/>
                  </a:lnTo>
                  <a:lnTo>
                    <a:pt x="20" y="2"/>
                  </a:lnTo>
                  <a:lnTo>
                    <a:pt x="18" y="4"/>
                  </a:lnTo>
                  <a:lnTo>
                    <a:pt x="16" y="4"/>
                  </a:lnTo>
                  <a:lnTo>
                    <a:pt x="16" y="6"/>
                  </a:lnTo>
                  <a:lnTo>
                    <a:pt x="14" y="6"/>
                  </a:lnTo>
                  <a:lnTo>
                    <a:pt x="12" y="6"/>
                  </a:lnTo>
                  <a:lnTo>
                    <a:pt x="8" y="6"/>
                  </a:lnTo>
                  <a:lnTo>
                    <a:pt x="6" y="6"/>
                  </a:lnTo>
                  <a:lnTo>
                    <a:pt x="4" y="6"/>
                  </a:lnTo>
                  <a:lnTo>
                    <a:pt x="2" y="6"/>
                  </a:lnTo>
                  <a:lnTo>
                    <a:pt x="0" y="8"/>
                  </a:lnTo>
                  <a:lnTo>
                    <a:pt x="0" y="10"/>
                  </a:lnTo>
                  <a:lnTo>
                    <a:pt x="2" y="12"/>
                  </a:lnTo>
                  <a:lnTo>
                    <a:pt x="0" y="14"/>
                  </a:lnTo>
                  <a:lnTo>
                    <a:pt x="0" y="16"/>
                  </a:lnTo>
                  <a:lnTo>
                    <a:pt x="2" y="16"/>
                  </a:lnTo>
                  <a:lnTo>
                    <a:pt x="4" y="16"/>
                  </a:lnTo>
                  <a:lnTo>
                    <a:pt x="8" y="16"/>
                  </a:lnTo>
                  <a:lnTo>
                    <a:pt x="10" y="16"/>
                  </a:lnTo>
                  <a:lnTo>
                    <a:pt x="12" y="18"/>
                  </a:lnTo>
                  <a:lnTo>
                    <a:pt x="14" y="18"/>
                  </a:lnTo>
                  <a:lnTo>
                    <a:pt x="16" y="18"/>
                  </a:lnTo>
                  <a:lnTo>
                    <a:pt x="18" y="18"/>
                  </a:lnTo>
                  <a:lnTo>
                    <a:pt x="22" y="18"/>
                  </a:lnTo>
                  <a:lnTo>
                    <a:pt x="24" y="18"/>
                  </a:lnTo>
                  <a:lnTo>
                    <a:pt x="26" y="18"/>
                  </a:lnTo>
                  <a:lnTo>
                    <a:pt x="28" y="18"/>
                  </a:lnTo>
                  <a:lnTo>
                    <a:pt x="30" y="18"/>
                  </a:lnTo>
                  <a:lnTo>
                    <a:pt x="32" y="18"/>
                  </a:lnTo>
                  <a:lnTo>
                    <a:pt x="36" y="18"/>
                  </a:lnTo>
                  <a:lnTo>
                    <a:pt x="38" y="18"/>
                  </a:lnTo>
                  <a:lnTo>
                    <a:pt x="38" y="16"/>
                  </a:lnTo>
                  <a:lnTo>
                    <a:pt x="40" y="16"/>
                  </a:lnTo>
                  <a:lnTo>
                    <a:pt x="38" y="16"/>
                  </a:lnTo>
                  <a:lnTo>
                    <a:pt x="38" y="14"/>
                  </a:lnTo>
                  <a:lnTo>
                    <a:pt x="38" y="12"/>
                  </a:lnTo>
                  <a:lnTo>
                    <a:pt x="40" y="10"/>
                  </a:lnTo>
                  <a:lnTo>
                    <a:pt x="40" y="8"/>
                  </a:lnTo>
                  <a:lnTo>
                    <a:pt x="40" y="6"/>
                  </a:lnTo>
                  <a:lnTo>
                    <a:pt x="38" y="4"/>
                  </a:lnTo>
                  <a:close/>
                </a:path>
              </a:pathLst>
            </a:custGeom>
            <a:grpFill/>
            <a:ln w="3175">
              <a:solidFill>
                <a:schemeClr val="bg1"/>
              </a:solidFill>
              <a:round/>
              <a:headEnd/>
              <a:tailEnd/>
            </a:ln>
          </p:spPr>
          <p:txBody>
            <a:bodyPr/>
            <a:lstStyle/>
            <a:p>
              <a:endParaRPr lang="en-US" dirty="0"/>
            </a:p>
          </p:txBody>
        </p:sp>
        <p:sp>
          <p:nvSpPr>
            <p:cNvPr id="819" name="Freeform 140"/>
            <p:cNvSpPr>
              <a:spLocks noChangeAspect="1"/>
            </p:cNvSpPr>
            <p:nvPr/>
          </p:nvSpPr>
          <p:spPr bwMode="auto">
            <a:xfrm>
              <a:off x="2917" y="1713"/>
              <a:ext cx="8" cy="10"/>
            </a:xfrm>
            <a:custGeom>
              <a:avLst/>
              <a:gdLst/>
              <a:ahLst/>
              <a:cxnLst>
                <a:cxn ang="0">
                  <a:pos x="6" y="10"/>
                </a:cxn>
                <a:cxn ang="0">
                  <a:pos x="8" y="8"/>
                </a:cxn>
                <a:cxn ang="0">
                  <a:pos x="8" y="8"/>
                </a:cxn>
                <a:cxn ang="0">
                  <a:pos x="8" y="6"/>
                </a:cxn>
                <a:cxn ang="0">
                  <a:pos x="8" y="4"/>
                </a:cxn>
                <a:cxn ang="0">
                  <a:pos x="6" y="2"/>
                </a:cxn>
                <a:cxn ang="0">
                  <a:pos x="6" y="2"/>
                </a:cxn>
                <a:cxn ang="0">
                  <a:pos x="4" y="0"/>
                </a:cxn>
                <a:cxn ang="0">
                  <a:pos x="4" y="0"/>
                </a:cxn>
                <a:cxn ang="0">
                  <a:pos x="2" y="2"/>
                </a:cxn>
                <a:cxn ang="0">
                  <a:pos x="2" y="2"/>
                </a:cxn>
                <a:cxn ang="0">
                  <a:pos x="2" y="2"/>
                </a:cxn>
                <a:cxn ang="0">
                  <a:pos x="0" y="4"/>
                </a:cxn>
                <a:cxn ang="0">
                  <a:pos x="0" y="4"/>
                </a:cxn>
                <a:cxn ang="0">
                  <a:pos x="2" y="6"/>
                </a:cxn>
                <a:cxn ang="0">
                  <a:pos x="2" y="8"/>
                </a:cxn>
                <a:cxn ang="0">
                  <a:pos x="4" y="8"/>
                </a:cxn>
                <a:cxn ang="0">
                  <a:pos x="4" y="8"/>
                </a:cxn>
                <a:cxn ang="0">
                  <a:pos x="6" y="10"/>
                </a:cxn>
                <a:cxn ang="0">
                  <a:pos x="6" y="10"/>
                </a:cxn>
                <a:cxn ang="0">
                  <a:pos x="6" y="10"/>
                </a:cxn>
                <a:cxn ang="0">
                  <a:pos x="6" y="10"/>
                </a:cxn>
              </a:cxnLst>
              <a:rect l="0" t="0" r="r" b="b"/>
              <a:pathLst>
                <a:path w="8" h="10">
                  <a:moveTo>
                    <a:pt x="6" y="10"/>
                  </a:moveTo>
                  <a:lnTo>
                    <a:pt x="8" y="8"/>
                  </a:lnTo>
                  <a:lnTo>
                    <a:pt x="8" y="6"/>
                  </a:lnTo>
                  <a:lnTo>
                    <a:pt x="8" y="4"/>
                  </a:lnTo>
                  <a:lnTo>
                    <a:pt x="6" y="2"/>
                  </a:lnTo>
                  <a:lnTo>
                    <a:pt x="4" y="0"/>
                  </a:lnTo>
                  <a:lnTo>
                    <a:pt x="2" y="2"/>
                  </a:lnTo>
                  <a:lnTo>
                    <a:pt x="0" y="4"/>
                  </a:lnTo>
                  <a:lnTo>
                    <a:pt x="2" y="6"/>
                  </a:lnTo>
                  <a:lnTo>
                    <a:pt x="2" y="8"/>
                  </a:lnTo>
                  <a:lnTo>
                    <a:pt x="4" y="8"/>
                  </a:lnTo>
                  <a:lnTo>
                    <a:pt x="6" y="10"/>
                  </a:lnTo>
                  <a:close/>
                </a:path>
              </a:pathLst>
            </a:custGeom>
            <a:grpFill/>
            <a:ln w="3175">
              <a:solidFill>
                <a:schemeClr val="bg1"/>
              </a:solidFill>
              <a:round/>
              <a:headEnd/>
              <a:tailEnd/>
            </a:ln>
          </p:spPr>
          <p:txBody>
            <a:bodyPr/>
            <a:lstStyle/>
            <a:p>
              <a:endParaRPr lang="en-US" dirty="0"/>
            </a:p>
          </p:txBody>
        </p:sp>
        <p:sp>
          <p:nvSpPr>
            <p:cNvPr id="820" name="Freeform 141"/>
            <p:cNvSpPr>
              <a:spLocks noChangeAspect="1"/>
            </p:cNvSpPr>
            <p:nvPr/>
          </p:nvSpPr>
          <p:spPr bwMode="auto">
            <a:xfrm>
              <a:off x="3317" y="1693"/>
              <a:ext cx="162" cy="158"/>
            </a:xfrm>
            <a:custGeom>
              <a:avLst/>
              <a:gdLst/>
              <a:ahLst/>
              <a:cxnLst>
                <a:cxn ang="0">
                  <a:pos x="154" y="130"/>
                </a:cxn>
                <a:cxn ang="0">
                  <a:pos x="152" y="124"/>
                </a:cxn>
                <a:cxn ang="0">
                  <a:pos x="146" y="120"/>
                </a:cxn>
                <a:cxn ang="0">
                  <a:pos x="148" y="106"/>
                </a:cxn>
                <a:cxn ang="0">
                  <a:pos x="140" y="96"/>
                </a:cxn>
                <a:cxn ang="0">
                  <a:pos x="138" y="92"/>
                </a:cxn>
                <a:cxn ang="0">
                  <a:pos x="126" y="88"/>
                </a:cxn>
                <a:cxn ang="0">
                  <a:pos x="120" y="84"/>
                </a:cxn>
                <a:cxn ang="0">
                  <a:pos x="120" y="76"/>
                </a:cxn>
                <a:cxn ang="0">
                  <a:pos x="114" y="72"/>
                </a:cxn>
                <a:cxn ang="0">
                  <a:pos x="104" y="64"/>
                </a:cxn>
                <a:cxn ang="0">
                  <a:pos x="106" y="60"/>
                </a:cxn>
                <a:cxn ang="0">
                  <a:pos x="104" y="54"/>
                </a:cxn>
                <a:cxn ang="0">
                  <a:pos x="108" y="50"/>
                </a:cxn>
                <a:cxn ang="0">
                  <a:pos x="108" y="44"/>
                </a:cxn>
                <a:cxn ang="0">
                  <a:pos x="114" y="42"/>
                </a:cxn>
                <a:cxn ang="0">
                  <a:pos x="110" y="34"/>
                </a:cxn>
                <a:cxn ang="0">
                  <a:pos x="114" y="28"/>
                </a:cxn>
                <a:cxn ang="0">
                  <a:pos x="106" y="30"/>
                </a:cxn>
                <a:cxn ang="0">
                  <a:pos x="102" y="26"/>
                </a:cxn>
                <a:cxn ang="0">
                  <a:pos x="98" y="24"/>
                </a:cxn>
                <a:cxn ang="0">
                  <a:pos x="94" y="18"/>
                </a:cxn>
                <a:cxn ang="0">
                  <a:pos x="88" y="2"/>
                </a:cxn>
                <a:cxn ang="0">
                  <a:pos x="78" y="6"/>
                </a:cxn>
                <a:cxn ang="0">
                  <a:pos x="76" y="0"/>
                </a:cxn>
                <a:cxn ang="0">
                  <a:pos x="70" y="2"/>
                </a:cxn>
                <a:cxn ang="0">
                  <a:pos x="64" y="0"/>
                </a:cxn>
                <a:cxn ang="0">
                  <a:pos x="54" y="0"/>
                </a:cxn>
                <a:cxn ang="0">
                  <a:pos x="52" y="6"/>
                </a:cxn>
                <a:cxn ang="0">
                  <a:pos x="44" y="14"/>
                </a:cxn>
                <a:cxn ang="0">
                  <a:pos x="32" y="18"/>
                </a:cxn>
                <a:cxn ang="0">
                  <a:pos x="36" y="26"/>
                </a:cxn>
                <a:cxn ang="0">
                  <a:pos x="38" y="34"/>
                </a:cxn>
                <a:cxn ang="0">
                  <a:pos x="34" y="46"/>
                </a:cxn>
                <a:cxn ang="0">
                  <a:pos x="36" y="54"/>
                </a:cxn>
                <a:cxn ang="0">
                  <a:pos x="18" y="62"/>
                </a:cxn>
                <a:cxn ang="0">
                  <a:pos x="8" y="70"/>
                </a:cxn>
                <a:cxn ang="0">
                  <a:pos x="0" y="76"/>
                </a:cxn>
                <a:cxn ang="0">
                  <a:pos x="4" y="86"/>
                </a:cxn>
                <a:cxn ang="0">
                  <a:pos x="4" y="92"/>
                </a:cxn>
                <a:cxn ang="0">
                  <a:pos x="10" y="96"/>
                </a:cxn>
                <a:cxn ang="0">
                  <a:pos x="10" y="100"/>
                </a:cxn>
                <a:cxn ang="0">
                  <a:pos x="16" y="102"/>
                </a:cxn>
                <a:cxn ang="0">
                  <a:pos x="28" y="102"/>
                </a:cxn>
                <a:cxn ang="0">
                  <a:pos x="38" y="110"/>
                </a:cxn>
                <a:cxn ang="0">
                  <a:pos x="54" y="120"/>
                </a:cxn>
                <a:cxn ang="0">
                  <a:pos x="72" y="132"/>
                </a:cxn>
                <a:cxn ang="0">
                  <a:pos x="98" y="154"/>
                </a:cxn>
                <a:cxn ang="0">
                  <a:pos x="102" y="156"/>
                </a:cxn>
                <a:cxn ang="0">
                  <a:pos x="118" y="156"/>
                </a:cxn>
                <a:cxn ang="0">
                  <a:pos x="138" y="154"/>
                </a:cxn>
                <a:cxn ang="0">
                  <a:pos x="142" y="140"/>
                </a:cxn>
                <a:cxn ang="0">
                  <a:pos x="146" y="140"/>
                </a:cxn>
                <a:cxn ang="0">
                  <a:pos x="154" y="140"/>
                </a:cxn>
                <a:cxn ang="0">
                  <a:pos x="160" y="140"/>
                </a:cxn>
                <a:cxn ang="0">
                  <a:pos x="162" y="138"/>
                </a:cxn>
              </a:cxnLst>
              <a:rect l="0" t="0" r="r" b="b"/>
              <a:pathLst>
                <a:path w="162" h="158">
                  <a:moveTo>
                    <a:pt x="160" y="134"/>
                  </a:moveTo>
                  <a:lnTo>
                    <a:pt x="160" y="134"/>
                  </a:lnTo>
                  <a:lnTo>
                    <a:pt x="158" y="132"/>
                  </a:lnTo>
                  <a:lnTo>
                    <a:pt x="156" y="132"/>
                  </a:lnTo>
                  <a:lnTo>
                    <a:pt x="154" y="130"/>
                  </a:lnTo>
                  <a:lnTo>
                    <a:pt x="154" y="128"/>
                  </a:lnTo>
                  <a:lnTo>
                    <a:pt x="152" y="126"/>
                  </a:lnTo>
                  <a:lnTo>
                    <a:pt x="152" y="124"/>
                  </a:lnTo>
                  <a:lnTo>
                    <a:pt x="150" y="124"/>
                  </a:lnTo>
                  <a:lnTo>
                    <a:pt x="150" y="122"/>
                  </a:lnTo>
                  <a:lnTo>
                    <a:pt x="148" y="122"/>
                  </a:lnTo>
                  <a:lnTo>
                    <a:pt x="148" y="120"/>
                  </a:lnTo>
                  <a:lnTo>
                    <a:pt x="146" y="120"/>
                  </a:lnTo>
                  <a:lnTo>
                    <a:pt x="146" y="118"/>
                  </a:lnTo>
                  <a:lnTo>
                    <a:pt x="146" y="114"/>
                  </a:lnTo>
                  <a:lnTo>
                    <a:pt x="146" y="112"/>
                  </a:lnTo>
                  <a:lnTo>
                    <a:pt x="146" y="110"/>
                  </a:lnTo>
                  <a:lnTo>
                    <a:pt x="148" y="108"/>
                  </a:lnTo>
                  <a:lnTo>
                    <a:pt x="148" y="106"/>
                  </a:lnTo>
                  <a:lnTo>
                    <a:pt x="144" y="102"/>
                  </a:lnTo>
                  <a:lnTo>
                    <a:pt x="144" y="100"/>
                  </a:lnTo>
                  <a:lnTo>
                    <a:pt x="142" y="98"/>
                  </a:lnTo>
                  <a:lnTo>
                    <a:pt x="140" y="96"/>
                  </a:lnTo>
                  <a:lnTo>
                    <a:pt x="140" y="94"/>
                  </a:lnTo>
                  <a:lnTo>
                    <a:pt x="138" y="94"/>
                  </a:lnTo>
                  <a:lnTo>
                    <a:pt x="138" y="92"/>
                  </a:lnTo>
                  <a:lnTo>
                    <a:pt x="136" y="92"/>
                  </a:lnTo>
                  <a:lnTo>
                    <a:pt x="134" y="92"/>
                  </a:lnTo>
                  <a:lnTo>
                    <a:pt x="132" y="90"/>
                  </a:lnTo>
                  <a:lnTo>
                    <a:pt x="130" y="90"/>
                  </a:lnTo>
                  <a:lnTo>
                    <a:pt x="128" y="88"/>
                  </a:lnTo>
                  <a:lnTo>
                    <a:pt x="126" y="88"/>
                  </a:lnTo>
                  <a:lnTo>
                    <a:pt x="124" y="86"/>
                  </a:lnTo>
                  <a:lnTo>
                    <a:pt x="124" y="84"/>
                  </a:lnTo>
                  <a:lnTo>
                    <a:pt x="122" y="84"/>
                  </a:lnTo>
                  <a:lnTo>
                    <a:pt x="120" y="84"/>
                  </a:lnTo>
                  <a:lnTo>
                    <a:pt x="120" y="82"/>
                  </a:lnTo>
                  <a:lnTo>
                    <a:pt x="120" y="80"/>
                  </a:lnTo>
                  <a:lnTo>
                    <a:pt x="120" y="78"/>
                  </a:lnTo>
                  <a:lnTo>
                    <a:pt x="120" y="76"/>
                  </a:lnTo>
                  <a:lnTo>
                    <a:pt x="118" y="74"/>
                  </a:lnTo>
                  <a:lnTo>
                    <a:pt x="114" y="72"/>
                  </a:lnTo>
                  <a:lnTo>
                    <a:pt x="112" y="72"/>
                  </a:lnTo>
                  <a:lnTo>
                    <a:pt x="108" y="70"/>
                  </a:lnTo>
                  <a:lnTo>
                    <a:pt x="106" y="68"/>
                  </a:lnTo>
                  <a:lnTo>
                    <a:pt x="106" y="66"/>
                  </a:lnTo>
                  <a:lnTo>
                    <a:pt x="104" y="66"/>
                  </a:lnTo>
                  <a:lnTo>
                    <a:pt x="104" y="64"/>
                  </a:lnTo>
                  <a:lnTo>
                    <a:pt x="104" y="62"/>
                  </a:lnTo>
                  <a:lnTo>
                    <a:pt x="106" y="60"/>
                  </a:lnTo>
                  <a:lnTo>
                    <a:pt x="104" y="58"/>
                  </a:lnTo>
                  <a:lnTo>
                    <a:pt x="104" y="56"/>
                  </a:lnTo>
                  <a:lnTo>
                    <a:pt x="104" y="54"/>
                  </a:lnTo>
                  <a:lnTo>
                    <a:pt x="106" y="52"/>
                  </a:lnTo>
                  <a:lnTo>
                    <a:pt x="108" y="52"/>
                  </a:lnTo>
                  <a:lnTo>
                    <a:pt x="108" y="50"/>
                  </a:lnTo>
                  <a:lnTo>
                    <a:pt x="108" y="48"/>
                  </a:lnTo>
                  <a:lnTo>
                    <a:pt x="108" y="46"/>
                  </a:lnTo>
                  <a:lnTo>
                    <a:pt x="108" y="44"/>
                  </a:lnTo>
                  <a:lnTo>
                    <a:pt x="110" y="44"/>
                  </a:lnTo>
                  <a:lnTo>
                    <a:pt x="112" y="44"/>
                  </a:lnTo>
                  <a:lnTo>
                    <a:pt x="112" y="42"/>
                  </a:lnTo>
                  <a:lnTo>
                    <a:pt x="114" y="42"/>
                  </a:lnTo>
                  <a:lnTo>
                    <a:pt x="114" y="40"/>
                  </a:lnTo>
                  <a:lnTo>
                    <a:pt x="112" y="38"/>
                  </a:lnTo>
                  <a:lnTo>
                    <a:pt x="110" y="36"/>
                  </a:lnTo>
                  <a:lnTo>
                    <a:pt x="110" y="34"/>
                  </a:lnTo>
                  <a:lnTo>
                    <a:pt x="112" y="32"/>
                  </a:lnTo>
                  <a:lnTo>
                    <a:pt x="112" y="30"/>
                  </a:lnTo>
                  <a:lnTo>
                    <a:pt x="114" y="30"/>
                  </a:lnTo>
                  <a:lnTo>
                    <a:pt x="114" y="28"/>
                  </a:lnTo>
                  <a:lnTo>
                    <a:pt x="112" y="28"/>
                  </a:lnTo>
                  <a:lnTo>
                    <a:pt x="110" y="28"/>
                  </a:lnTo>
                  <a:lnTo>
                    <a:pt x="108" y="30"/>
                  </a:lnTo>
                  <a:lnTo>
                    <a:pt x="106" y="30"/>
                  </a:lnTo>
                  <a:lnTo>
                    <a:pt x="106" y="28"/>
                  </a:lnTo>
                  <a:lnTo>
                    <a:pt x="104" y="28"/>
                  </a:lnTo>
                  <a:lnTo>
                    <a:pt x="104" y="26"/>
                  </a:lnTo>
                  <a:lnTo>
                    <a:pt x="102" y="26"/>
                  </a:lnTo>
                  <a:lnTo>
                    <a:pt x="100" y="26"/>
                  </a:lnTo>
                  <a:lnTo>
                    <a:pt x="98" y="26"/>
                  </a:lnTo>
                  <a:lnTo>
                    <a:pt x="98" y="24"/>
                  </a:lnTo>
                  <a:lnTo>
                    <a:pt x="98" y="22"/>
                  </a:lnTo>
                  <a:lnTo>
                    <a:pt x="96" y="22"/>
                  </a:lnTo>
                  <a:lnTo>
                    <a:pt x="96" y="20"/>
                  </a:lnTo>
                  <a:lnTo>
                    <a:pt x="96" y="18"/>
                  </a:lnTo>
                  <a:lnTo>
                    <a:pt x="94" y="18"/>
                  </a:lnTo>
                  <a:lnTo>
                    <a:pt x="94" y="16"/>
                  </a:lnTo>
                  <a:lnTo>
                    <a:pt x="92" y="14"/>
                  </a:lnTo>
                  <a:lnTo>
                    <a:pt x="90" y="10"/>
                  </a:lnTo>
                  <a:lnTo>
                    <a:pt x="90" y="6"/>
                  </a:lnTo>
                  <a:lnTo>
                    <a:pt x="90" y="4"/>
                  </a:lnTo>
                  <a:lnTo>
                    <a:pt x="88" y="2"/>
                  </a:lnTo>
                  <a:lnTo>
                    <a:pt x="86" y="4"/>
                  </a:lnTo>
                  <a:lnTo>
                    <a:pt x="82" y="4"/>
                  </a:lnTo>
                  <a:lnTo>
                    <a:pt x="82" y="6"/>
                  </a:lnTo>
                  <a:lnTo>
                    <a:pt x="80" y="6"/>
                  </a:lnTo>
                  <a:lnTo>
                    <a:pt x="78" y="6"/>
                  </a:lnTo>
                  <a:lnTo>
                    <a:pt x="78" y="4"/>
                  </a:lnTo>
                  <a:lnTo>
                    <a:pt x="78" y="2"/>
                  </a:lnTo>
                  <a:lnTo>
                    <a:pt x="76" y="0"/>
                  </a:lnTo>
                  <a:lnTo>
                    <a:pt x="74" y="0"/>
                  </a:lnTo>
                  <a:lnTo>
                    <a:pt x="72" y="0"/>
                  </a:lnTo>
                  <a:lnTo>
                    <a:pt x="72" y="2"/>
                  </a:lnTo>
                  <a:lnTo>
                    <a:pt x="70" y="2"/>
                  </a:lnTo>
                  <a:lnTo>
                    <a:pt x="70" y="4"/>
                  </a:lnTo>
                  <a:lnTo>
                    <a:pt x="68" y="4"/>
                  </a:lnTo>
                  <a:lnTo>
                    <a:pt x="66" y="2"/>
                  </a:lnTo>
                  <a:lnTo>
                    <a:pt x="64" y="0"/>
                  </a:lnTo>
                  <a:lnTo>
                    <a:pt x="60" y="0"/>
                  </a:lnTo>
                  <a:lnTo>
                    <a:pt x="58" y="0"/>
                  </a:lnTo>
                  <a:lnTo>
                    <a:pt x="56" y="0"/>
                  </a:lnTo>
                  <a:lnTo>
                    <a:pt x="54" y="0"/>
                  </a:lnTo>
                  <a:lnTo>
                    <a:pt x="54" y="2"/>
                  </a:lnTo>
                  <a:lnTo>
                    <a:pt x="54" y="4"/>
                  </a:lnTo>
                  <a:lnTo>
                    <a:pt x="52" y="4"/>
                  </a:lnTo>
                  <a:lnTo>
                    <a:pt x="52" y="6"/>
                  </a:lnTo>
                  <a:lnTo>
                    <a:pt x="50" y="6"/>
                  </a:lnTo>
                  <a:lnTo>
                    <a:pt x="48" y="8"/>
                  </a:lnTo>
                  <a:lnTo>
                    <a:pt x="48" y="10"/>
                  </a:lnTo>
                  <a:lnTo>
                    <a:pt x="46" y="12"/>
                  </a:lnTo>
                  <a:lnTo>
                    <a:pt x="44" y="14"/>
                  </a:lnTo>
                  <a:lnTo>
                    <a:pt x="42" y="14"/>
                  </a:lnTo>
                  <a:lnTo>
                    <a:pt x="40" y="14"/>
                  </a:lnTo>
                  <a:lnTo>
                    <a:pt x="36" y="14"/>
                  </a:lnTo>
                  <a:lnTo>
                    <a:pt x="34" y="16"/>
                  </a:lnTo>
                  <a:lnTo>
                    <a:pt x="32" y="18"/>
                  </a:lnTo>
                  <a:lnTo>
                    <a:pt x="32" y="20"/>
                  </a:lnTo>
                  <a:lnTo>
                    <a:pt x="32" y="22"/>
                  </a:lnTo>
                  <a:lnTo>
                    <a:pt x="34" y="24"/>
                  </a:lnTo>
                  <a:lnTo>
                    <a:pt x="34" y="26"/>
                  </a:lnTo>
                  <a:lnTo>
                    <a:pt x="36" y="26"/>
                  </a:lnTo>
                  <a:lnTo>
                    <a:pt x="36" y="28"/>
                  </a:lnTo>
                  <a:lnTo>
                    <a:pt x="38" y="30"/>
                  </a:lnTo>
                  <a:lnTo>
                    <a:pt x="38" y="32"/>
                  </a:lnTo>
                  <a:lnTo>
                    <a:pt x="38" y="34"/>
                  </a:lnTo>
                  <a:lnTo>
                    <a:pt x="38" y="36"/>
                  </a:lnTo>
                  <a:lnTo>
                    <a:pt x="38" y="38"/>
                  </a:lnTo>
                  <a:lnTo>
                    <a:pt x="36" y="40"/>
                  </a:lnTo>
                  <a:lnTo>
                    <a:pt x="36" y="42"/>
                  </a:lnTo>
                  <a:lnTo>
                    <a:pt x="34" y="44"/>
                  </a:lnTo>
                  <a:lnTo>
                    <a:pt x="34" y="46"/>
                  </a:lnTo>
                  <a:lnTo>
                    <a:pt x="36" y="46"/>
                  </a:lnTo>
                  <a:lnTo>
                    <a:pt x="36" y="48"/>
                  </a:lnTo>
                  <a:lnTo>
                    <a:pt x="38" y="50"/>
                  </a:lnTo>
                  <a:lnTo>
                    <a:pt x="38" y="52"/>
                  </a:lnTo>
                  <a:lnTo>
                    <a:pt x="38" y="54"/>
                  </a:lnTo>
                  <a:lnTo>
                    <a:pt x="36" y="54"/>
                  </a:lnTo>
                  <a:lnTo>
                    <a:pt x="36" y="56"/>
                  </a:lnTo>
                  <a:lnTo>
                    <a:pt x="34" y="56"/>
                  </a:lnTo>
                  <a:lnTo>
                    <a:pt x="32" y="58"/>
                  </a:lnTo>
                  <a:lnTo>
                    <a:pt x="28" y="60"/>
                  </a:lnTo>
                  <a:lnTo>
                    <a:pt x="24" y="62"/>
                  </a:lnTo>
                  <a:lnTo>
                    <a:pt x="22" y="62"/>
                  </a:lnTo>
                  <a:lnTo>
                    <a:pt x="18" y="62"/>
                  </a:lnTo>
                  <a:lnTo>
                    <a:pt x="16" y="64"/>
                  </a:lnTo>
                  <a:lnTo>
                    <a:pt x="12" y="66"/>
                  </a:lnTo>
                  <a:lnTo>
                    <a:pt x="10" y="68"/>
                  </a:lnTo>
                  <a:lnTo>
                    <a:pt x="8" y="70"/>
                  </a:lnTo>
                  <a:lnTo>
                    <a:pt x="6" y="72"/>
                  </a:lnTo>
                  <a:lnTo>
                    <a:pt x="4" y="72"/>
                  </a:lnTo>
                  <a:lnTo>
                    <a:pt x="4" y="74"/>
                  </a:lnTo>
                  <a:lnTo>
                    <a:pt x="2" y="76"/>
                  </a:lnTo>
                  <a:lnTo>
                    <a:pt x="0" y="76"/>
                  </a:lnTo>
                  <a:lnTo>
                    <a:pt x="0" y="78"/>
                  </a:lnTo>
                  <a:lnTo>
                    <a:pt x="0" y="80"/>
                  </a:lnTo>
                  <a:lnTo>
                    <a:pt x="2" y="84"/>
                  </a:lnTo>
                  <a:lnTo>
                    <a:pt x="4" y="86"/>
                  </a:lnTo>
                  <a:lnTo>
                    <a:pt x="4" y="88"/>
                  </a:lnTo>
                  <a:lnTo>
                    <a:pt x="4" y="90"/>
                  </a:lnTo>
                  <a:lnTo>
                    <a:pt x="4" y="92"/>
                  </a:lnTo>
                  <a:lnTo>
                    <a:pt x="6" y="94"/>
                  </a:lnTo>
                  <a:lnTo>
                    <a:pt x="8" y="94"/>
                  </a:lnTo>
                  <a:lnTo>
                    <a:pt x="10" y="96"/>
                  </a:lnTo>
                  <a:lnTo>
                    <a:pt x="10" y="98"/>
                  </a:lnTo>
                  <a:lnTo>
                    <a:pt x="10" y="100"/>
                  </a:lnTo>
                  <a:lnTo>
                    <a:pt x="12" y="100"/>
                  </a:lnTo>
                  <a:lnTo>
                    <a:pt x="14" y="102"/>
                  </a:lnTo>
                  <a:lnTo>
                    <a:pt x="16" y="102"/>
                  </a:lnTo>
                  <a:lnTo>
                    <a:pt x="18" y="102"/>
                  </a:lnTo>
                  <a:lnTo>
                    <a:pt x="24" y="102"/>
                  </a:lnTo>
                  <a:lnTo>
                    <a:pt x="26" y="102"/>
                  </a:lnTo>
                  <a:lnTo>
                    <a:pt x="28" y="102"/>
                  </a:lnTo>
                  <a:lnTo>
                    <a:pt x="28" y="104"/>
                  </a:lnTo>
                  <a:lnTo>
                    <a:pt x="30" y="104"/>
                  </a:lnTo>
                  <a:lnTo>
                    <a:pt x="32" y="106"/>
                  </a:lnTo>
                  <a:lnTo>
                    <a:pt x="34" y="108"/>
                  </a:lnTo>
                  <a:lnTo>
                    <a:pt x="38" y="110"/>
                  </a:lnTo>
                  <a:lnTo>
                    <a:pt x="40" y="112"/>
                  </a:lnTo>
                  <a:lnTo>
                    <a:pt x="44" y="112"/>
                  </a:lnTo>
                  <a:lnTo>
                    <a:pt x="46" y="114"/>
                  </a:lnTo>
                  <a:lnTo>
                    <a:pt x="48" y="116"/>
                  </a:lnTo>
                  <a:lnTo>
                    <a:pt x="52" y="118"/>
                  </a:lnTo>
                  <a:lnTo>
                    <a:pt x="54" y="120"/>
                  </a:lnTo>
                  <a:lnTo>
                    <a:pt x="56" y="120"/>
                  </a:lnTo>
                  <a:lnTo>
                    <a:pt x="56" y="122"/>
                  </a:lnTo>
                  <a:lnTo>
                    <a:pt x="60" y="124"/>
                  </a:lnTo>
                  <a:lnTo>
                    <a:pt x="66" y="128"/>
                  </a:lnTo>
                  <a:lnTo>
                    <a:pt x="68" y="130"/>
                  </a:lnTo>
                  <a:lnTo>
                    <a:pt x="72" y="132"/>
                  </a:lnTo>
                  <a:lnTo>
                    <a:pt x="78" y="138"/>
                  </a:lnTo>
                  <a:lnTo>
                    <a:pt x="84" y="142"/>
                  </a:lnTo>
                  <a:lnTo>
                    <a:pt x="88" y="144"/>
                  </a:lnTo>
                  <a:lnTo>
                    <a:pt x="92" y="148"/>
                  </a:lnTo>
                  <a:lnTo>
                    <a:pt x="94" y="150"/>
                  </a:lnTo>
                  <a:lnTo>
                    <a:pt x="96" y="152"/>
                  </a:lnTo>
                  <a:lnTo>
                    <a:pt x="98" y="154"/>
                  </a:lnTo>
                  <a:lnTo>
                    <a:pt x="100" y="154"/>
                  </a:lnTo>
                  <a:lnTo>
                    <a:pt x="100" y="156"/>
                  </a:lnTo>
                  <a:lnTo>
                    <a:pt x="102" y="156"/>
                  </a:lnTo>
                  <a:lnTo>
                    <a:pt x="104" y="156"/>
                  </a:lnTo>
                  <a:lnTo>
                    <a:pt x="106" y="156"/>
                  </a:lnTo>
                  <a:lnTo>
                    <a:pt x="108" y="156"/>
                  </a:lnTo>
                  <a:lnTo>
                    <a:pt x="110" y="156"/>
                  </a:lnTo>
                  <a:lnTo>
                    <a:pt x="114" y="156"/>
                  </a:lnTo>
                  <a:lnTo>
                    <a:pt x="118" y="156"/>
                  </a:lnTo>
                  <a:lnTo>
                    <a:pt x="124" y="156"/>
                  </a:lnTo>
                  <a:lnTo>
                    <a:pt x="128" y="156"/>
                  </a:lnTo>
                  <a:lnTo>
                    <a:pt x="134" y="158"/>
                  </a:lnTo>
                  <a:lnTo>
                    <a:pt x="136" y="156"/>
                  </a:lnTo>
                  <a:lnTo>
                    <a:pt x="138" y="154"/>
                  </a:lnTo>
                  <a:lnTo>
                    <a:pt x="138" y="150"/>
                  </a:lnTo>
                  <a:lnTo>
                    <a:pt x="138" y="148"/>
                  </a:lnTo>
                  <a:lnTo>
                    <a:pt x="140" y="144"/>
                  </a:lnTo>
                  <a:lnTo>
                    <a:pt x="140" y="142"/>
                  </a:lnTo>
                  <a:lnTo>
                    <a:pt x="142" y="140"/>
                  </a:lnTo>
                  <a:lnTo>
                    <a:pt x="144" y="140"/>
                  </a:lnTo>
                  <a:lnTo>
                    <a:pt x="146" y="140"/>
                  </a:lnTo>
                  <a:lnTo>
                    <a:pt x="148" y="140"/>
                  </a:lnTo>
                  <a:lnTo>
                    <a:pt x="150" y="140"/>
                  </a:lnTo>
                  <a:lnTo>
                    <a:pt x="152" y="140"/>
                  </a:lnTo>
                  <a:lnTo>
                    <a:pt x="154" y="140"/>
                  </a:lnTo>
                  <a:lnTo>
                    <a:pt x="154" y="142"/>
                  </a:lnTo>
                  <a:lnTo>
                    <a:pt x="156" y="142"/>
                  </a:lnTo>
                  <a:lnTo>
                    <a:pt x="158" y="140"/>
                  </a:lnTo>
                  <a:lnTo>
                    <a:pt x="160" y="140"/>
                  </a:lnTo>
                  <a:lnTo>
                    <a:pt x="162" y="138"/>
                  </a:lnTo>
                  <a:lnTo>
                    <a:pt x="160" y="136"/>
                  </a:lnTo>
                  <a:lnTo>
                    <a:pt x="160" y="134"/>
                  </a:lnTo>
                  <a:close/>
                </a:path>
              </a:pathLst>
            </a:custGeom>
            <a:grpFill/>
            <a:ln w="3175">
              <a:solidFill>
                <a:schemeClr val="bg1"/>
              </a:solidFill>
              <a:round/>
              <a:headEnd/>
              <a:tailEnd/>
            </a:ln>
          </p:spPr>
          <p:txBody>
            <a:bodyPr/>
            <a:lstStyle/>
            <a:p>
              <a:endParaRPr lang="en-US" dirty="0"/>
            </a:p>
          </p:txBody>
        </p:sp>
        <p:sp>
          <p:nvSpPr>
            <p:cNvPr id="821" name="Freeform 142"/>
            <p:cNvSpPr>
              <a:spLocks noChangeAspect="1"/>
            </p:cNvSpPr>
            <p:nvPr/>
          </p:nvSpPr>
          <p:spPr bwMode="auto">
            <a:xfrm>
              <a:off x="3387" y="1645"/>
              <a:ext cx="341" cy="282"/>
            </a:xfrm>
            <a:custGeom>
              <a:avLst/>
              <a:gdLst/>
              <a:ahLst/>
              <a:cxnLst>
                <a:cxn ang="0">
                  <a:pos x="320" y="262"/>
                </a:cxn>
                <a:cxn ang="0">
                  <a:pos x="328" y="254"/>
                </a:cxn>
                <a:cxn ang="0">
                  <a:pos x="338" y="242"/>
                </a:cxn>
                <a:cxn ang="0">
                  <a:pos x="332" y="230"/>
                </a:cxn>
                <a:cxn ang="0">
                  <a:pos x="326" y="222"/>
                </a:cxn>
                <a:cxn ang="0">
                  <a:pos x="314" y="218"/>
                </a:cxn>
                <a:cxn ang="0">
                  <a:pos x="294" y="192"/>
                </a:cxn>
                <a:cxn ang="0">
                  <a:pos x="306" y="166"/>
                </a:cxn>
                <a:cxn ang="0">
                  <a:pos x="290" y="160"/>
                </a:cxn>
                <a:cxn ang="0">
                  <a:pos x="280" y="132"/>
                </a:cxn>
                <a:cxn ang="0">
                  <a:pos x="278" y="118"/>
                </a:cxn>
                <a:cxn ang="0">
                  <a:pos x="274" y="108"/>
                </a:cxn>
                <a:cxn ang="0">
                  <a:pos x="282" y="98"/>
                </a:cxn>
                <a:cxn ang="0">
                  <a:pos x="284" y="82"/>
                </a:cxn>
                <a:cxn ang="0">
                  <a:pos x="282" y="68"/>
                </a:cxn>
                <a:cxn ang="0">
                  <a:pos x="272" y="60"/>
                </a:cxn>
                <a:cxn ang="0">
                  <a:pos x="258" y="54"/>
                </a:cxn>
                <a:cxn ang="0">
                  <a:pos x="246" y="42"/>
                </a:cxn>
                <a:cxn ang="0">
                  <a:pos x="230" y="42"/>
                </a:cxn>
                <a:cxn ang="0">
                  <a:pos x="214" y="36"/>
                </a:cxn>
                <a:cxn ang="0">
                  <a:pos x="204" y="30"/>
                </a:cxn>
                <a:cxn ang="0">
                  <a:pos x="186" y="32"/>
                </a:cxn>
                <a:cxn ang="0">
                  <a:pos x="172" y="44"/>
                </a:cxn>
                <a:cxn ang="0">
                  <a:pos x="164" y="52"/>
                </a:cxn>
                <a:cxn ang="0">
                  <a:pos x="152" y="56"/>
                </a:cxn>
                <a:cxn ang="0">
                  <a:pos x="122" y="60"/>
                </a:cxn>
                <a:cxn ang="0">
                  <a:pos x="100" y="46"/>
                </a:cxn>
                <a:cxn ang="0">
                  <a:pos x="78" y="32"/>
                </a:cxn>
                <a:cxn ang="0">
                  <a:pos x="66" y="22"/>
                </a:cxn>
                <a:cxn ang="0">
                  <a:pos x="64" y="12"/>
                </a:cxn>
                <a:cxn ang="0">
                  <a:pos x="60" y="2"/>
                </a:cxn>
                <a:cxn ang="0">
                  <a:pos x="36" y="18"/>
                </a:cxn>
                <a:cxn ang="0">
                  <a:pos x="10" y="0"/>
                </a:cxn>
                <a:cxn ang="0">
                  <a:pos x="0" y="8"/>
                </a:cxn>
                <a:cxn ang="0">
                  <a:pos x="2" y="20"/>
                </a:cxn>
                <a:cxn ang="0">
                  <a:pos x="4" y="36"/>
                </a:cxn>
                <a:cxn ang="0">
                  <a:pos x="12" y="46"/>
                </a:cxn>
                <a:cxn ang="0">
                  <a:pos x="22" y="60"/>
                </a:cxn>
                <a:cxn ang="0">
                  <a:pos x="32" y="72"/>
                </a:cxn>
                <a:cxn ang="0">
                  <a:pos x="42" y="76"/>
                </a:cxn>
                <a:cxn ang="0">
                  <a:pos x="42" y="90"/>
                </a:cxn>
                <a:cxn ang="0">
                  <a:pos x="38" y="100"/>
                </a:cxn>
                <a:cxn ang="0">
                  <a:pos x="36" y="108"/>
                </a:cxn>
                <a:cxn ang="0">
                  <a:pos x="50" y="122"/>
                </a:cxn>
                <a:cxn ang="0">
                  <a:pos x="54" y="132"/>
                </a:cxn>
                <a:cxn ang="0">
                  <a:pos x="72" y="146"/>
                </a:cxn>
                <a:cxn ang="0">
                  <a:pos x="76" y="166"/>
                </a:cxn>
                <a:cxn ang="0">
                  <a:pos x="84" y="178"/>
                </a:cxn>
                <a:cxn ang="0">
                  <a:pos x="100" y="188"/>
                </a:cxn>
                <a:cxn ang="0">
                  <a:pos x="106" y="182"/>
                </a:cxn>
                <a:cxn ang="0">
                  <a:pos x="116" y="184"/>
                </a:cxn>
                <a:cxn ang="0">
                  <a:pos x="126" y="196"/>
                </a:cxn>
                <a:cxn ang="0">
                  <a:pos x="134" y="210"/>
                </a:cxn>
                <a:cxn ang="0">
                  <a:pos x="144" y="224"/>
                </a:cxn>
                <a:cxn ang="0">
                  <a:pos x="154" y="230"/>
                </a:cxn>
                <a:cxn ang="0">
                  <a:pos x="184" y="248"/>
                </a:cxn>
                <a:cxn ang="0">
                  <a:pos x="198" y="256"/>
                </a:cxn>
                <a:cxn ang="0">
                  <a:pos x="214" y="252"/>
                </a:cxn>
                <a:cxn ang="0">
                  <a:pos x="224" y="242"/>
                </a:cxn>
                <a:cxn ang="0">
                  <a:pos x="238" y="248"/>
                </a:cxn>
                <a:cxn ang="0">
                  <a:pos x="256" y="268"/>
                </a:cxn>
                <a:cxn ang="0">
                  <a:pos x="276" y="274"/>
                </a:cxn>
                <a:cxn ang="0">
                  <a:pos x="296" y="276"/>
                </a:cxn>
              </a:cxnLst>
              <a:rect l="0" t="0" r="r" b="b"/>
              <a:pathLst>
                <a:path w="340" h="282">
                  <a:moveTo>
                    <a:pt x="316" y="280"/>
                  </a:moveTo>
                  <a:lnTo>
                    <a:pt x="316" y="278"/>
                  </a:lnTo>
                  <a:lnTo>
                    <a:pt x="316" y="276"/>
                  </a:lnTo>
                  <a:lnTo>
                    <a:pt x="316" y="274"/>
                  </a:lnTo>
                  <a:lnTo>
                    <a:pt x="316" y="272"/>
                  </a:lnTo>
                  <a:lnTo>
                    <a:pt x="316" y="270"/>
                  </a:lnTo>
                  <a:lnTo>
                    <a:pt x="316" y="268"/>
                  </a:lnTo>
                  <a:lnTo>
                    <a:pt x="318" y="266"/>
                  </a:lnTo>
                  <a:lnTo>
                    <a:pt x="320" y="266"/>
                  </a:lnTo>
                  <a:lnTo>
                    <a:pt x="320" y="264"/>
                  </a:lnTo>
                  <a:lnTo>
                    <a:pt x="320" y="262"/>
                  </a:lnTo>
                  <a:lnTo>
                    <a:pt x="320" y="260"/>
                  </a:lnTo>
                  <a:lnTo>
                    <a:pt x="322" y="260"/>
                  </a:lnTo>
                  <a:lnTo>
                    <a:pt x="324" y="260"/>
                  </a:lnTo>
                  <a:lnTo>
                    <a:pt x="326" y="258"/>
                  </a:lnTo>
                  <a:lnTo>
                    <a:pt x="326" y="256"/>
                  </a:lnTo>
                  <a:lnTo>
                    <a:pt x="328" y="256"/>
                  </a:lnTo>
                  <a:lnTo>
                    <a:pt x="328" y="254"/>
                  </a:lnTo>
                  <a:lnTo>
                    <a:pt x="330" y="252"/>
                  </a:lnTo>
                  <a:lnTo>
                    <a:pt x="332" y="252"/>
                  </a:lnTo>
                  <a:lnTo>
                    <a:pt x="334" y="252"/>
                  </a:lnTo>
                  <a:lnTo>
                    <a:pt x="336" y="252"/>
                  </a:lnTo>
                  <a:lnTo>
                    <a:pt x="338" y="252"/>
                  </a:lnTo>
                  <a:lnTo>
                    <a:pt x="338" y="254"/>
                  </a:lnTo>
                  <a:lnTo>
                    <a:pt x="340" y="254"/>
                  </a:lnTo>
                  <a:lnTo>
                    <a:pt x="340" y="252"/>
                  </a:lnTo>
                  <a:lnTo>
                    <a:pt x="340" y="248"/>
                  </a:lnTo>
                  <a:lnTo>
                    <a:pt x="340" y="246"/>
                  </a:lnTo>
                  <a:lnTo>
                    <a:pt x="338" y="242"/>
                  </a:lnTo>
                  <a:lnTo>
                    <a:pt x="336" y="240"/>
                  </a:lnTo>
                  <a:lnTo>
                    <a:pt x="334" y="240"/>
                  </a:lnTo>
                  <a:lnTo>
                    <a:pt x="332" y="240"/>
                  </a:lnTo>
                  <a:lnTo>
                    <a:pt x="332" y="238"/>
                  </a:lnTo>
                  <a:lnTo>
                    <a:pt x="332" y="234"/>
                  </a:lnTo>
                  <a:lnTo>
                    <a:pt x="332" y="232"/>
                  </a:lnTo>
                  <a:lnTo>
                    <a:pt x="332" y="230"/>
                  </a:lnTo>
                  <a:lnTo>
                    <a:pt x="332" y="228"/>
                  </a:lnTo>
                  <a:lnTo>
                    <a:pt x="330" y="228"/>
                  </a:lnTo>
                  <a:lnTo>
                    <a:pt x="330" y="226"/>
                  </a:lnTo>
                  <a:lnTo>
                    <a:pt x="330" y="224"/>
                  </a:lnTo>
                  <a:lnTo>
                    <a:pt x="332" y="224"/>
                  </a:lnTo>
                  <a:lnTo>
                    <a:pt x="332" y="222"/>
                  </a:lnTo>
                  <a:lnTo>
                    <a:pt x="330" y="222"/>
                  </a:lnTo>
                  <a:lnTo>
                    <a:pt x="328" y="222"/>
                  </a:lnTo>
                  <a:lnTo>
                    <a:pt x="326" y="222"/>
                  </a:lnTo>
                  <a:lnTo>
                    <a:pt x="326" y="220"/>
                  </a:lnTo>
                  <a:lnTo>
                    <a:pt x="324" y="220"/>
                  </a:lnTo>
                  <a:lnTo>
                    <a:pt x="324" y="218"/>
                  </a:lnTo>
                  <a:lnTo>
                    <a:pt x="322" y="218"/>
                  </a:lnTo>
                  <a:lnTo>
                    <a:pt x="320" y="220"/>
                  </a:lnTo>
                  <a:lnTo>
                    <a:pt x="318" y="220"/>
                  </a:lnTo>
                  <a:lnTo>
                    <a:pt x="318" y="218"/>
                  </a:lnTo>
                  <a:lnTo>
                    <a:pt x="316" y="218"/>
                  </a:lnTo>
                  <a:lnTo>
                    <a:pt x="314" y="218"/>
                  </a:lnTo>
                  <a:lnTo>
                    <a:pt x="314" y="216"/>
                  </a:lnTo>
                  <a:lnTo>
                    <a:pt x="312" y="214"/>
                  </a:lnTo>
                  <a:lnTo>
                    <a:pt x="310" y="210"/>
                  </a:lnTo>
                  <a:lnTo>
                    <a:pt x="308" y="206"/>
                  </a:lnTo>
                  <a:lnTo>
                    <a:pt x="306" y="204"/>
                  </a:lnTo>
                  <a:lnTo>
                    <a:pt x="304" y="202"/>
                  </a:lnTo>
                  <a:lnTo>
                    <a:pt x="302" y="200"/>
                  </a:lnTo>
                  <a:lnTo>
                    <a:pt x="300" y="196"/>
                  </a:lnTo>
                  <a:lnTo>
                    <a:pt x="298" y="194"/>
                  </a:lnTo>
                  <a:lnTo>
                    <a:pt x="296" y="194"/>
                  </a:lnTo>
                  <a:lnTo>
                    <a:pt x="296" y="192"/>
                  </a:lnTo>
                  <a:lnTo>
                    <a:pt x="294" y="192"/>
                  </a:lnTo>
                  <a:lnTo>
                    <a:pt x="294" y="190"/>
                  </a:lnTo>
                  <a:lnTo>
                    <a:pt x="294" y="188"/>
                  </a:lnTo>
                  <a:lnTo>
                    <a:pt x="296" y="188"/>
                  </a:lnTo>
                  <a:lnTo>
                    <a:pt x="296" y="186"/>
                  </a:lnTo>
                  <a:lnTo>
                    <a:pt x="300" y="182"/>
                  </a:lnTo>
                  <a:lnTo>
                    <a:pt x="302" y="180"/>
                  </a:lnTo>
                  <a:lnTo>
                    <a:pt x="304" y="178"/>
                  </a:lnTo>
                  <a:lnTo>
                    <a:pt x="306" y="174"/>
                  </a:lnTo>
                  <a:lnTo>
                    <a:pt x="306" y="172"/>
                  </a:lnTo>
                  <a:lnTo>
                    <a:pt x="308" y="170"/>
                  </a:lnTo>
                  <a:lnTo>
                    <a:pt x="308" y="168"/>
                  </a:lnTo>
                  <a:lnTo>
                    <a:pt x="306" y="166"/>
                  </a:lnTo>
                  <a:lnTo>
                    <a:pt x="306" y="164"/>
                  </a:lnTo>
                  <a:lnTo>
                    <a:pt x="304" y="162"/>
                  </a:lnTo>
                  <a:lnTo>
                    <a:pt x="302" y="162"/>
                  </a:lnTo>
                  <a:lnTo>
                    <a:pt x="300" y="162"/>
                  </a:lnTo>
                  <a:lnTo>
                    <a:pt x="298" y="162"/>
                  </a:lnTo>
                  <a:lnTo>
                    <a:pt x="296" y="162"/>
                  </a:lnTo>
                  <a:lnTo>
                    <a:pt x="294" y="160"/>
                  </a:lnTo>
                  <a:lnTo>
                    <a:pt x="292" y="160"/>
                  </a:lnTo>
                  <a:lnTo>
                    <a:pt x="290" y="160"/>
                  </a:lnTo>
                  <a:lnTo>
                    <a:pt x="288" y="160"/>
                  </a:lnTo>
                  <a:lnTo>
                    <a:pt x="288" y="158"/>
                  </a:lnTo>
                  <a:lnTo>
                    <a:pt x="288" y="156"/>
                  </a:lnTo>
                  <a:lnTo>
                    <a:pt x="288" y="154"/>
                  </a:lnTo>
                  <a:lnTo>
                    <a:pt x="288" y="150"/>
                  </a:lnTo>
                  <a:lnTo>
                    <a:pt x="288" y="148"/>
                  </a:lnTo>
                  <a:lnTo>
                    <a:pt x="288" y="146"/>
                  </a:lnTo>
                  <a:lnTo>
                    <a:pt x="286" y="144"/>
                  </a:lnTo>
                  <a:lnTo>
                    <a:pt x="286" y="140"/>
                  </a:lnTo>
                  <a:lnTo>
                    <a:pt x="284" y="138"/>
                  </a:lnTo>
                  <a:lnTo>
                    <a:pt x="282" y="136"/>
                  </a:lnTo>
                  <a:lnTo>
                    <a:pt x="280" y="134"/>
                  </a:lnTo>
                  <a:lnTo>
                    <a:pt x="280" y="132"/>
                  </a:lnTo>
                  <a:lnTo>
                    <a:pt x="280" y="130"/>
                  </a:lnTo>
                  <a:lnTo>
                    <a:pt x="280" y="128"/>
                  </a:lnTo>
                  <a:lnTo>
                    <a:pt x="280" y="126"/>
                  </a:lnTo>
                  <a:lnTo>
                    <a:pt x="282" y="124"/>
                  </a:lnTo>
                  <a:lnTo>
                    <a:pt x="284" y="122"/>
                  </a:lnTo>
                  <a:lnTo>
                    <a:pt x="286" y="120"/>
                  </a:lnTo>
                  <a:lnTo>
                    <a:pt x="284" y="120"/>
                  </a:lnTo>
                  <a:lnTo>
                    <a:pt x="284" y="118"/>
                  </a:lnTo>
                  <a:lnTo>
                    <a:pt x="282" y="118"/>
                  </a:lnTo>
                  <a:lnTo>
                    <a:pt x="280" y="118"/>
                  </a:lnTo>
                  <a:lnTo>
                    <a:pt x="278" y="118"/>
                  </a:lnTo>
                  <a:lnTo>
                    <a:pt x="276" y="118"/>
                  </a:lnTo>
                  <a:lnTo>
                    <a:pt x="278" y="116"/>
                  </a:lnTo>
                  <a:lnTo>
                    <a:pt x="278" y="114"/>
                  </a:lnTo>
                  <a:lnTo>
                    <a:pt x="278" y="112"/>
                  </a:lnTo>
                  <a:lnTo>
                    <a:pt x="276" y="110"/>
                  </a:lnTo>
                  <a:lnTo>
                    <a:pt x="274" y="110"/>
                  </a:lnTo>
                  <a:lnTo>
                    <a:pt x="274" y="108"/>
                  </a:lnTo>
                  <a:lnTo>
                    <a:pt x="276" y="106"/>
                  </a:lnTo>
                  <a:lnTo>
                    <a:pt x="278" y="106"/>
                  </a:lnTo>
                  <a:lnTo>
                    <a:pt x="280" y="104"/>
                  </a:lnTo>
                  <a:lnTo>
                    <a:pt x="282" y="104"/>
                  </a:lnTo>
                  <a:lnTo>
                    <a:pt x="280" y="102"/>
                  </a:lnTo>
                  <a:lnTo>
                    <a:pt x="280" y="100"/>
                  </a:lnTo>
                  <a:lnTo>
                    <a:pt x="282" y="98"/>
                  </a:lnTo>
                  <a:lnTo>
                    <a:pt x="284" y="98"/>
                  </a:lnTo>
                  <a:lnTo>
                    <a:pt x="284" y="96"/>
                  </a:lnTo>
                  <a:lnTo>
                    <a:pt x="284" y="94"/>
                  </a:lnTo>
                  <a:lnTo>
                    <a:pt x="284" y="92"/>
                  </a:lnTo>
                  <a:lnTo>
                    <a:pt x="282" y="90"/>
                  </a:lnTo>
                  <a:lnTo>
                    <a:pt x="282" y="88"/>
                  </a:lnTo>
                  <a:lnTo>
                    <a:pt x="282" y="86"/>
                  </a:lnTo>
                  <a:lnTo>
                    <a:pt x="282" y="84"/>
                  </a:lnTo>
                  <a:lnTo>
                    <a:pt x="284" y="82"/>
                  </a:lnTo>
                  <a:lnTo>
                    <a:pt x="284" y="80"/>
                  </a:lnTo>
                  <a:lnTo>
                    <a:pt x="284" y="78"/>
                  </a:lnTo>
                  <a:lnTo>
                    <a:pt x="284" y="76"/>
                  </a:lnTo>
                  <a:lnTo>
                    <a:pt x="282" y="76"/>
                  </a:lnTo>
                  <a:lnTo>
                    <a:pt x="282" y="74"/>
                  </a:lnTo>
                  <a:lnTo>
                    <a:pt x="282" y="72"/>
                  </a:lnTo>
                  <a:lnTo>
                    <a:pt x="282" y="70"/>
                  </a:lnTo>
                  <a:lnTo>
                    <a:pt x="282" y="68"/>
                  </a:lnTo>
                  <a:lnTo>
                    <a:pt x="280" y="68"/>
                  </a:lnTo>
                  <a:lnTo>
                    <a:pt x="280" y="66"/>
                  </a:lnTo>
                  <a:lnTo>
                    <a:pt x="280" y="64"/>
                  </a:lnTo>
                  <a:lnTo>
                    <a:pt x="280" y="62"/>
                  </a:lnTo>
                  <a:lnTo>
                    <a:pt x="280" y="60"/>
                  </a:lnTo>
                  <a:lnTo>
                    <a:pt x="276" y="60"/>
                  </a:lnTo>
                  <a:lnTo>
                    <a:pt x="274" y="60"/>
                  </a:lnTo>
                  <a:lnTo>
                    <a:pt x="272" y="60"/>
                  </a:lnTo>
                  <a:lnTo>
                    <a:pt x="270" y="60"/>
                  </a:lnTo>
                  <a:lnTo>
                    <a:pt x="268" y="60"/>
                  </a:lnTo>
                  <a:lnTo>
                    <a:pt x="266" y="60"/>
                  </a:lnTo>
                  <a:lnTo>
                    <a:pt x="264" y="60"/>
                  </a:lnTo>
                  <a:lnTo>
                    <a:pt x="264" y="58"/>
                  </a:lnTo>
                  <a:lnTo>
                    <a:pt x="262" y="58"/>
                  </a:lnTo>
                  <a:lnTo>
                    <a:pt x="260" y="54"/>
                  </a:lnTo>
                  <a:lnTo>
                    <a:pt x="258" y="54"/>
                  </a:lnTo>
                  <a:lnTo>
                    <a:pt x="256" y="52"/>
                  </a:lnTo>
                  <a:lnTo>
                    <a:pt x="254" y="52"/>
                  </a:lnTo>
                  <a:lnTo>
                    <a:pt x="252" y="52"/>
                  </a:lnTo>
                  <a:lnTo>
                    <a:pt x="252" y="50"/>
                  </a:lnTo>
                  <a:lnTo>
                    <a:pt x="250" y="50"/>
                  </a:lnTo>
                  <a:lnTo>
                    <a:pt x="250" y="48"/>
                  </a:lnTo>
                  <a:lnTo>
                    <a:pt x="248" y="48"/>
                  </a:lnTo>
                  <a:lnTo>
                    <a:pt x="248" y="44"/>
                  </a:lnTo>
                  <a:lnTo>
                    <a:pt x="246" y="44"/>
                  </a:lnTo>
                  <a:lnTo>
                    <a:pt x="246" y="42"/>
                  </a:lnTo>
                  <a:lnTo>
                    <a:pt x="244" y="42"/>
                  </a:lnTo>
                  <a:lnTo>
                    <a:pt x="242" y="42"/>
                  </a:lnTo>
                  <a:lnTo>
                    <a:pt x="240" y="42"/>
                  </a:lnTo>
                  <a:lnTo>
                    <a:pt x="238" y="42"/>
                  </a:lnTo>
                  <a:lnTo>
                    <a:pt x="236" y="40"/>
                  </a:lnTo>
                  <a:lnTo>
                    <a:pt x="232" y="40"/>
                  </a:lnTo>
                  <a:lnTo>
                    <a:pt x="230" y="40"/>
                  </a:lnTo>
                  <a:lnTo>
                    <a:pt x="230" y="42"/>
                  </a:lnTo>
                  <a:lnTo>
                    <a:pt x="228" y="42"/>
                  </a:lnTo>
                  <a:lnTo>
                    <a:pt x="226" y="40"/>
                  </a:lnTo>
                  <a:lnTo>
                    <a:pt x="224" y="38"/>
                  </a:lnTo>
                  <a:lnTo>
                    <a:pt x="222" y="38"/>
                  </a:lnTo>
                  <a:lnTo>
                    <a:pt x="220" y="38"/>
                  </a:lnTo>
                  <a:lnTo>
                    <a:pt x="220" y="36"/>
                  </a:lnTo>
                  <a:lnTo>
                    <a:pt x="218" y="36"/>
                  </a:lnTo>
                  <a:lnTo>
                    <a:pt x="216" y="36"/>
                  </a:lnTo>
                  <a:lnTo>
                    <a:pt x="214" y="36"/>
                  </a:lnTo>
                  <a:lnTo>
                    <a:pt x="214" y="34"/>
                  </a:lnTo>
                  <a:lnTo>
                    <a:pt x="214" y="32"/>
                  </a:lnTo>
                  <a:lnTo>
                    <a:pt x="212" y="30"/>
                  </a:lnTo>
                  <a:lnTo>
                    <a:pt x="210" y="30"/>
                  </a:lnTo>
                  <a:lnTo>
                    <a:pt x="208" y="30"/>
                  </a:lnTo>
                  <a:lnTo>
                    <a:pt x="206" y="30"/>
                  </a:lnTo>
                  <a:lnTo>
                    <a:pt x="204" y="30"/>
                  </a:lnTo>
                  <a:lnTo>
                    <a:pt x="202" y="30"/>
                  </a:lnTo>
                  <a:lnTo>
                    <a:pt x="200" y="30"/>
                  </a:lnTo>
                  <a:lnTo>
                    <a:pt x="198" y="30"/>
                  </a:lnTo>
                  <a:lnTo>
                    <a:pt x="196" y="32"/>
                  </a:lnTo>
                  <a:lnTo>
                    <a:pt x="196" y="34"/>
                  </a:lnTo>
                  <a:lnTo>
                    <a:pt x="194" y="32"/>
                  </a:lnTo>
                  <a:lnTo>
                    <a:pt x="192" y="32"/>
                  </a:lnTo>
                  <a:lnTo>
                    <a:pt x="190" y="32"/>
                  </a:lnTo>
                  <a:lnTo>
                    <a:pt x="186" y="32"/>
                  </a:lnTo>
                  <a:lnTo>
                    <a:pt x="184" y="32"/>
                  </a:lnTo>
                  <a:lnTo>
                    <a:pt x="182" y="34"/>
                  </a:lnTo>
                  <a:lnTo>
                    <a:pt x="180" y="36"/>
                  </a:lnTo>
                  <a:lnTo>
                    <a:pt x="178" y="38"/>
                  </a:lnTo>
                  <a:lnTo>
                    <a:pt x="176" y="38"/>
                  </a:lnTo>
                  <a:lnTo>
                    <a:pt x="174" y="40"/>
                  </a:lnTo>
                  <a:lnTo>
                    <a:pt x="172" y="40"/>
                  </a:lnTo>
                  <a:lnTo>
                    <a:pt x="172" y="42"/>
                  </a:lnTo>
                  <a:lnTo>
                    <a:pt x="172" y="44"/>
                  </a:lnTo>
                  <a:lnTo>
                    <a:pt x="170" y="46"/>
                  </a:lnTo>
                  <a:lnTo>
                    <a:pt x="168" y="46"/>
                  </a:lnTo>
                  <a:lnTo>
                    <a:pt x="168" y="48"/>
                  </a:lnTo>
                  <a:lnTo>
                    <a:pt x="166" y="48"/>
                  </a:lnTo>
                  <a:lnTo>
                    <a:pt x="164" y="48"/>
                  </a:lnTo>
                  <a:lnTo>
                    <a:pt x="162" y="48"/>
                  </a:lnTo>
                  <a:lnTo>
                    <a:pt x="160" y="48"/>
                  </a:lnTo>
                  <a:lnTo>
                    <a:pt x="162" y="48"/>
                  </a:lnTo>
                  <a:lnTo>
                    <a:pt x="162" y="50"/>
                  </a:lnTo>
                  <a:lnTo>
                    <a:pt x="164" y="52"/>
                  </a:lnTo>
                  <a:lnTo>
                    <a:pt x="164" y="54"/>
                  </a:lnTo>
                  <a:lnTo>
                    <a:pt x="164" y="56"/>
                  </a:lnTo>
                  <a:lnTo>
                    <a:pt x="164" y="58"/>
                  </a:lnTo>
                  <a:lnTo>
                    <a:pt x="162" y="58"/>
                  </a:lnTo>
                  <a:lnTo>
                    <a:pt x="160" y="58"/>
                  </a:lnTo>
                  <a:lnTo>
                    <a:pt x="158" y="56"/>
                  </a:lnTo>
                  <a:lnTo>
                    <a:pt x="156" y="56"/>
                  </a:lnTo>
                  <a:lnTo>
                    <a:pt x="154" y="56"/>
                  </a:lnTo>
                  <a:lnTo>
                    <a:pt x="152" y="56"/>
                  </a:lnTo>
                  <a:lnTo>
                    <a:pt x="150" y="56"/>
                  </a:lnTo>
                  <a:lnTo>
                    <a:pt x="146" y="58"/>
                  </a:lnTo>
                  <a:lnTo>
                    <a:pt x="144" y="58"/>
                  </a:lnTo>
                  <a:lnTo>
                    <a:pt x="142" y="58"/>
                  </a:lnTo>
                  <a:lnTo>
                    <a:pt x="138" y="60"/>
                  </a:lnTo>
                  <a:lnTo>
                    <a:pt x="136" y="62"/>
                  </a:lnTo>
                  <a:lnTo>
                    <a:pt x="134" y="62"/>
                  </a:lnTo>
                  <a:lnTo>
                    <a:pt x="132" y="62"/>
                  </a:lnTo>
                  <a:lnTo>
                    <a:pt x="130" y="62"/>
                  </a:lnTo>
                  <a:lnTo>
                    <a:pt x="126" y="60"/>
                  </a:lnTo>
                  <a:lnTo>
                    <a:pt x="124" y="60"/>
                  </a:lnTo>
                  <a:lnTo>
                    <a:pt x="122" y="60"/>
                  </a:lnTo>
                  <a:lnTo>
                    <a:pt x="120" y="58"/>
                  </a:lnTo>
                  <a:lnTo>
                    <a:pt x="116" y="58"/>
                  </a:lnTo>
                  <a:lnTo>
                    <a:pt x="114" y="58"/>
                  </a:lnTo>
                  <a:lnTo>
                    <a:pt x="112" y="58"/>
                  </a:lnTo>
                  <a:lnTo>
                    <a:pt x="112" y="56"/>
                  </a:lnTo>
                  <a:lnTo>
                    <a:pt x="110" y="56"/>
                  </a:lnTo>
                  <a:lnTo>
                    <a:pt x="106" y="52"/>
                  </a:lnTo>
                  <a:lnTo>
                    <a:pt x="104" y="48"/>
                  </a:lnTo>
                  <a:lnTo>
                    <a:pt x="102" y="48"/>
                  </a:lnTo>
                  <a:lnTo>
                    <a:pt x="102" y="46"/>
                  </a:lnTo>
                  <a:lnTo>
                    <a:pt x="100" y="46"/>
                  </a:lnTo>
                  <a:lnTo>
                    <a:pt x="98" y="44"/>
                  </a:lnTo>
                  <a:lnTo>
                    <a:pt x="96" y="44"/>
                  </a:lnTo>
                  <a:lnTo>
                    <a:pt x="94" y="44"/>
                  </a:lnTo>
                  <a:lnTo>
                    <a:pt x="92" y="44"/>
                  </a:lnTo>
                  <a:lnTo>
                    <a:pt x="90" y="44"/>
                  </a:lnTo>
                  <a:lnTo>
                    <a:pt x="88" y="44"/>
                  </a:lnTo>
                  <a:lnTo>
                    <a:pt x="86" y="42"/>
                  </a:lnTo>
                  <a:lnTo>
                    <a:pt x="84" y="40"/>
                  </a:lnTo>
                  <a:lnTo>
                    <a:pt x="82" y="38"/>
                  </a:lnTo>
                  <a:lnTo>
                    <a:pt x="80" y="38"/>
                  </a:lnTo>
                  <a:lnTo>
                    <a:pt x="80" y="36"/>
                  </a:lnTo>
                  <a:lnTo>
                    <a:pt x="78" y="32"/>
                  </a:lnTo>
                  <a:lnTo>
                    <a:pt x="76" y="30"/>
                  </a:lnTo>
                  <a:lnTo>
                    <a:pt x="76" y="28"/>
                  </a:lnTo>
                  <a:lnTo>
                    <a:pt x="74" y="28"/>
                  </a:lnTo>
                  <a:lnTo>
                    <a:pt x="72" y="26"/>
                  </a:lnTo>
                  <a:lnTo>
                    <a:pt x="70" y="24"/>
                  </a:lnTo>
                  <a:lnTo>
                    <a:pt x="68" y="24"/>
                  </a:lnTo>
                  <a:lnTo>
                    <a:pt x="66" y="22"/>
                  </a:lnTo>
                  <a:lnTo>
                    <a:pt x="64" y="20"/>
                  </a:lnTo>
                  <a:lnTo>
                    <a:pt x="64" y="18"/>
                  </a:lnTo>
                  <a:lnTo>
                    <a:pt x="66" y="18"/>
                  </a:lnTo>
                  <a:lnTo>
                    <a:pt x="66" y="16"/>
                  </a:lnTo>
                  <a:lnTo>
                    <a:pt x="66" y="14"/>
                  </a:lnTo>
                  <a:lnTo>
                    <a:pt x="64" y="14"/>
                  </a:lnTo>
                  <a:lnTo>
                    <a:pt x="64" y="12"/>
                  </a:lnTo>
                  <a:lnTo>
                    <a:pt x="64" y="10"/>
                  </a:lnTo>
                  <a:lnTo>
                    <a:pt x="66" y="10"/>
                  </a:lnTo>
                  <a:lnTo>
                    <a:pt x="66" y="8"/>
                  </a:lnTo>
                  <a:lnTo>
                    <a:pt x="66" y="6"/>
                  </a:lnTo>
                  <a:lnTo>
                    <a:pt x="64" y="4"/>
                  </a:lnTo>
                  <a:lnTo>
                    <a:pt x="64" y="2"/>
                  </a:lnTo>
                  <a:lnTo>
                    <a:pt x="62" y="2"/>
                  </a:lnTo>
                  <a:lnTo>
                    <a:pt x="60" y="2"/>
                  </a:lnTo>
                  <a:lnTo>
                    <a:pt x="58" y="2"/>
                  </a:lnTo>
                  <a:lnTo>
                    <a:pt x="54" y="4"/>
                  </a:lnTo>
                  <a:lnTo>
                    <a:pt x="52" y="6"/>
                  </a:lnTo>
                  <a:lnTo>
                    <a:pt x="50" y="8"/>
                  </a:lnTo>
                  <a:lnTo>
                    <a:pt x="48" y="10"/>
                  </a:lnTo>
                  <a:lnTo>
                    <a:pt x="46" y="12"/>
                  </a:lnTo>
                  <a:lnTo>
                    <a:pt x="44" y="12"/>
                  </a:lnTo>
                  <a:lnTo>
                    <a:pt x="44" y="14"/>
                  </a:lnTo>
                  <a:lnTo>
                    <a:pt x="42" y="16"/>
                  </a:lnTo>
                  <a:lnTo>
                    <a:pt x="40" y="16"/>
                  </a:lnTo>
                  <a:lnTo>
                    <a:pt x="40" y="18"/>
                  </a:lnTo>
                  <a:lnTo>
                    <a:pt x="38" y="18"/>
                  </a:lnTo>
                  <a:lnTo>
                    <a:pt x="36" y="18"/>
                  </a:lnTo>
                  <a:lnTo>
                    <a:pt x="34" y="18"/>
                  </a:lnTo>
                  <a:lnTo>
                    <a:pt x="30" y="18"/>
                  </a:lnTo>
                  <a:lnTo>
                    <a:pt x="28" y="18"/>
                  </a:lnTo>
                  <a:lnTo>
                    <a:pt x="26" y="18"/>
                  </a:lnTo>
                  <a:lnTo>
                    <a:pt x="24" y="16"/>
                  </a:lnTo>
                  <a:lnTo>
                    <a:pt x="22" y="14"/>
                  </a:lnTo>
                  <a:lnTo>
                    <a:pt x="18" y="14"/>
                  </a:lnTo>
                  <a:lnTo>
                    <a:pt x="16" y="12"/>
                  </a:lnTo>
                  <a:lnTo>
                    <a:pt x="14" y="10"/>
                  </a:lnTo>
                  <a:lnTo>
                    <a:pt x="12" y="8"/>
                  </a:lnTo>
                  <a:lnTo>
                    <a:pt x="12" y="4"/>
                  </a:lnTo>
                  <a:lnTo>
                    <a:pt x="10" y="2"/>
                  </a:lnTo>
                  <a:lnTo>
                    <a:pt x="10" y="0"/>
                  </a:lnTo>
                  <a:lnTo>
                    <a:pt x="8" y="0"/>
                  </a:lnTo>
                  <a:lnTo>
                    <a:pt x="6" y="2"/>
                  </a:lnTo>
                  <a:lnTo>
                    <a:pt x="6" y="4"/>
                  </a:lnTo>
                  <a:lnTo>
                    <a:pt x="4" y="6"/>
                  </a:lnTo>
                  <a:lnTo>
                    <a:pt x="4" y="8"/>
                  </a:lnTo>
                  <a:lnTo>
                    <a:pt x="2" y="8"/>
                  </a:lnTo>
                  <a:lnTo>
                    <a:pt x="0" y="8"/>
                  </a:lnTo>
                  <a:lnTo>
                    <a:pt x="0" y="10"/>
                  </a:lnTo>
                  <a:lnTo>
                    <a:pt x="2" y="12"/>
                  </a:lnTo>
                  <a:lnTo>
                    <a:pt x="2" y="14"/>
                  </a:lnTo>
                  <a:lnTo>
                    <a:pt x="2" y="16"/>
                  </a:lnTo>
                  <a:lnTo>
                    <a:pt x="2" y="18"/>
                  </a:lnTo>
                  <a:lnTo>
                    <a:pt x="2" y="20"/>
                  </a:lnTo>
                  <a:lnTo>
                    <a:pt x="4" y="22"/>
                  </a:lnTo>
                  <a:lnTo>
                    <a:pt x="4" y="24"/>
                  </a:lnTo>
                  <a:lnTo>
                    <a:pt x="6" y="26"/>
                  </a:lnTo>
                  <a:lnTo>
                    <a:pt x="6" y="28"/>
                  </a:lnTo>
                  <a:lnTo>
                    <a:pt x="8" y="28"/>
                  </a:lnTo>
                  <a:lnTo>
                    <a:pt x="8" y="30"/>
                  </a:lnTo>
                  <a:lnTo>
                    <a:pt x="6" y="30"/>
                  </a:lnTo>
                  <a:lnTo>
                    <a:pt x="6" y="32"/>
                  </a:lnTo>
                  <a:lnTo>
                    <a:pt x="6" y="34"/>
                  </a:lnTo>
                  <a:lnTo>
                    <a:pt x="4" y="34"/>
                  </a:lnTo>
                  <a:lnTo>
                    <a:pt x="4" y="36"/>
                  </a:lnTo>
                  <a:lnTo>
                    <a:pt x="6" y="36"/>
                  </a:lnTo>
                  <a:lnTo>
                    <a:pt x="8" y="38"/>
                  </a:lnTo>
                  <a:lnTo>
                    <a:pt x="10" y="38"/>
                  </a:lnTo>
                  <a:lnTo>
                    <a:pt x="12" y="38"/>
                  </a:lnTo>
                  <a:lnTo>
                    <a:pt x="12" y="42"/>
                  </a:lnTo>
                  <a:lnTo>
                    <a:pt x="12" y="44"/>
                  </a:lnTo>
                  <a:lnTo>
                    <a:pt x="12" y="46"/>
                  </a:lnTo>
                  <a:lnTo>
                    <a:pt x="14" y="46"/>
                  </a:lnTo>
                  <a:lnTo>
                    <a:pt x="16" y="46"/>
                  </a:lnTo>
                  <a:lnTo>
                    <a:pt x="16" y="48"/>
                  </a:lnTo>
                  <a:lnTo>
                    <a:pt x="18" y="48"/>
                  </a:lnTo>
                  <a:lnTo>
                    <a:pt x="18" y="50"/>
                  </a:lnTo>
                  <a:lnTo>
                    <a:pt x="18" y="52"/>
                  </a:lnTo>
                  <a:lnTo>
                    <a:pt x="20" y="54"/>
                  </a:lnTo>
                  <a:lnTo>
                    <a:pt x="20" y="58"/>
                  </a:lnTo>
                  <a:lnTo>
                    <a:pt x="22" y="60"/>
                  </a:lnTo>
                  <a:lnTo>
                    <a:pt x="22" y="62"/>
                  </a:lnTo>
                  <a:lnTo>
                    <a:pt x="24" y="64"/>
                  </a:lnTo>
                  <a:lnTo>
                    <a:pt x="26" y="66"/>
                  </a:lnTo>
                  <a:lnTo>
                    <a:pt x="26" y="68"/>
                  </a:lnTo>
                  <a:lnTo>
                    <a:pt x="26" y="70"/>
                  </a:lnTo>
                  <a:lnTo>
                    <a:pt x="26" y="72"/>
                  </a:lnTo>
                  <a:lnTo>
                    <a:pt x="28" y="72"/>
                  </a:lnTo>
                  <a:lnTo>
                    <a:pt x="30" y="72"/>
                  </a:lnTo>
                  <a:lnTo>
                    <a:pt x="32" y="72"/>
                  </a:lnTo>
                  <a:lnTo>
                    <a:pt x="34" y="74"/>
                  </a:lnTo>
                  <a:lnTo>
                    <a:pt x="34" y="76"/>
                  </a:lnTo>
                  <a:lnTo>
                    <a:pt x="36" y="76"/>
                  </a:lnTo>
                  <a:lnTo>
                    <a:pt x="36" y="78"/>
                  </a:lnTo>
                  <a:lnTo>
                    <a:pt x="36" y="76"/>
                  </a:lnTo>
                  <a:lnTo>
                    <a:pt x="38" y="76"/>
                  </a:lnTo>
                  <a:lnTo>
                    <a:pt x="40" y="76"/>
                  </a:lnTo>
                  <a:lnTo>
                    <a:pt x="42" y="76"/>
                  </a:lnTo>
                  <a:lnTo>
                    <a:pt x="44" y="76"/>
                  </a:lnTo>
                  <a:lnTo>
                    <a:pt x="42" y="78"/>
                  </a:lnTo>
                  <a:lnTo>
                    <a:pt x="40" y="80"/>
                  </a:lnTo>
                  <a:lnTo>
                    <a:pt x="40" y="82"/>
                  </a:lnTo>
                  <a:lnTo>
                    <a:pt x="38" y="82"/>
                  </a:lnTo>
                  <a:lnTo>
                    <a:pt x="40" y="84"/>
                  </a:lnTo>
                  <a:lnTo>
                    <a:pt x="42" y="86"/>
                  </a:lnTo>
                  <a:lnTo>
                    <a:pt x="44" y="88"/>
                  </a:lnTo>
                  <a:lnTo>
                    <a:pt x="42" y="88"/>
                  </a:lnTo>
                  <a:lnTo>
                    <a:pt x="42" y="90"/>
                  </a:lnTo>
                  <a:lnTo>
                    <a:pt x="40" y="92"/>
                  </a:lnTo>
                  <a:lnTo>
                    <a:pt x="38" y="92"/>
                  </a:lnTo>
                  <a:lnTo>
                    <a:pt x="38" y="94"/>
                  </a:lnTo>
                  <a:lnTo>
                    <a:pt x="38" y="96"/>
                  </a:lnTo>
                  <a:lnTo>
                    <a:pt x="38" y="98"/>
                  </a:lnTo>
                  <a:lnTo>
                    <a:pt x="38" y="100"/>
                  </a:lnTo>
                  <a:lnTo>
                    <a:pt x="36" y="100"/>
                  </a:lnTo>
                  <a:lnTo>
                    <a:pt x="34" y="100"/>
                  </a:lnTo>
                  <a:lnTo>
                    <a:pt x="34" y="102"/>
                  </a:lnTo>
                  <a:lnTo>
                    <a:pt x="32" y="102"/>
                  </a:lnTo>
                  <a:lnTo>
                    <a:pt x="32" y="104"/>
                  </a:lnTo>
                  <a:lnTo>
                    <a:pt x="34" y="104"/>
                  </a:lnTo>
                  <a:lnTo>
                    <a:pt x="34" y="106"/>
                  </a:lnTo>
                  <a:lnTo>
                    <a:pt x="36" y="106"/>
                  </a:lnTo>
                  <a:lnTo>
                    <a:pt x="36" y="108"/>
                  </a:lnTo>
                  <a:lnTo>
                    <a:pt x="34" y="108"/>
                  </a:lnTo>
                  <a:lnTo>
                    <a:pt x="34" y="110"/>
                  </a:lnTo>
                  <a:lnTo>
                    <a:pt x="32" y="110"/>
                  </a:lnTo>
                  <a:lnTo>
                    <a:pt x="32" y="112"/>
                  </a:lnTo>
                  <a:lnTo>
                    <a:pt x="34" y="112"/>
                  </a:lnTo>
                  <a:lnTo>
                    <a:pt x="34" y="114"/>
                  </a:lnTo>
                  <a:lnTo>
                    <a:pt x="36" y="114"/>
                  </a:lnTo>
                  <a:lnTo>
                    <a:pt x="38" y="116"/>
                  </a:lnTo>
                  <a:lnTo>
                    <a:pt x="42" y="118"/>
                  </a:lnTo>
                  <a:lnTo>
                    <a:pt x="44" y="120"/>
                  </a:lnTo>
                  <a:lnTo>
                    <a:pt x="46" y="122"/>
                  </a:lnTo>
                  <a:lnTo>
                    <a:pt x="48" y="122"/>
                  </a:lnTo>
                  <a:lnTo>
                    <a:pt x="50" y="122"/>
                  </a:lnTo>
                  <a:lnTo>
                    <a:pt x="50" y="126"/>
                  </a:lnTo>
                  <a:lnTo>
                    <a:pt x="50" y="128"/>
                  </a:lnTo>
                  <a:lnTo>
                    <a:pt x="50" y="130"/>
                  </a:lnTo>
                  <a:lnTo>
                    <a:pt x="50" y="132"/>
                  </a:lnTo>
                  <a:lnTo>
                    <a:pt x="52" y="132"/>
                  </a:lnTo>
                  <a:lnTo>
                    <a:pt x="54" y="132"/>
                  </a:lnTo>
                  <a:lnTo>
                    <a:pt x="54" y="134"/>
                  </a:lnTo>
                  <a:lnTo>
                    <a:pt x="56" y="134"/>
                  </a:lnTo>
                  <a:lnTo>
                    <a:pt x="58" y="136"/>
                  </a:lnTo>
                  <a:lnTo>
                    <a:pt x="60" y="136"/>
                  </a:lnTo>
                  <a:lnTo>
                    <a:pt x="62" y="138"/>
                  </a:lnTo>
                  <a:lnTo>
                    <a:pt x="64" y="138"/>
                  </a:lnTo>
                  <a:lnTo>
                    <a:pt x="66" y="138"/>
                  </a:lnTo>
                  <a:lnTo>
                    <a:pt x="68" y="140"/>
                  </a:lnTo>
                  <a:lnTo>
                    <a:pt x="70" y="142"/>
                  </a:lnTo>
                  <a:lnTo>
                    <a:pt x="70" y="144"/>
                  </a:lnTo>
                  <a:lnTo>
                    <a:pt x="72" y="146"/>
                  </a:lnTo>
                  <a:lnTo>
                    <a:pt x="74" y="148"/>
                  </a:lnTo>
                  <a:lnTo>
                    <a:pt x="76" y="150"/>
                  </a:lnTo>
                  <a:lnTo>
                    <a:pt x="76" y="152"/>
                  </a:lnTo>
                  <a:lnTo>
                    <a:pt x="78" y="152"/>
                  </a:lnTo>
                  <a:lnTo>
                    <a:pt x="76" y="152"/>
                  </a:lnTo>
                  <a:lnTo>
                    <a:pt x="76" y="154"/>
                  </a:lnTo>
                  <a:lnTo>
                    <a:pt x="76" y="156"/>
                  </a:lnTo>
                  <a:lnTo>
                    <a:pt x="76" y="160"/>
                  </a:lnTo>
                  <a:lnTo>
                    <a:pt x="76" y="162"/>
                  </a:lnTo>
                  <a:lnTo>
                    <a:pt x="76" y="164"/>
                  </a:lnTo>
                  <a:lnTo>
                    <a:pt x="76" y="166"/>
                  </a:lnTo>
                  <a:lnTo>
                    <a:pt x="76" y="168"/>
                  </a:lnTo>
                  <a:lnTo>
                    <a:pt x="78" y="168"/>
                  </a:lnTo>
                  <a:lnTo>
                    <a:pt x="80" y="170"/>
                  </a:lnTo>
                  <a:lnTo>
                    <a:pt x="82" y="170"/>
                  </a:lnTo>
                  <a:lnTo>
                    <a:pt x="82" y="172"/>
                  </a:lnTo>
                  <a:lnTo>
                    <a:pt x="82" y="174"/>
                  </a:lnTo>
                  <a:lnTo>
                    <a:pt x="84" y="176"/>
                  </a:lnTo>
                  <a:lnTo>
                    <a:pt x="84" y="178"/>
                  </a:lnTo>
                  <a:lnTo>
                    <a:pt x="86" y="178"/>
                  </a:lnTo>
                  <a:lnTo>
                    <a:pt x="88" y="180"/>
                  </a:lnTo>
                  <a:lnTo>
                    <a:pt x="90" y="180"/>
                  </a:lnTo>
                  <a:lnTo>
                    <a:pt x="90" y="182"/>
                  </a:lnTo>
                  <a:lnTo>
                    <a:pt x="90" y="184"/>
                  </a:lnTo>
                  <a:lnTo>
                    <a:pt x="92" y="186"/>
                  </a:lnTo>
                  <a:lnTo>
                    <a:pt x="94" y="186"/>
                  </a:lnTo>
                  <a:lnTo>
                    <a:pt x="96" y="188"/>
                  </a:lnTo>
                  <a:lnTo>
                    <a:pt x="98" y="188"/>
                  </a:lnTo>
                  <a:lnTo>
                    <a:pt x="100" y="188"/>
                  </a:lnTo>
                  <a:lnTo>
                    <a:pt x="100" y="186"/>
                  </a:lnTo>
                  <a:lnTo>
                    <a:pt x="98" y="186"/>
                  </a:lnTo>
                  <a:lnTo>
                    <a:pt x="98" y="184"/>
                  </a:lnTo>
                  <a:lnTo>
                    <a:pt x="98" y="182"/>
                  </a:lnTo>
                  <a:lnTo>
                    <a:pt x="98" y="180"/>
                  </a:lnTo>
                  <a:lnTo>
                    <a:pt x="100" y="180"/>
                  </a:lnTo>
                  <a:lnTo>
                    <a:pt x="102" y="180"/>
                  </a:lnTo>
                  <a:lnTo>
                    <a:pt x="104" y="180"/>
                  </a:lnTo>
                  <a:lnTo>
                    <a:pt x="104" y="182"/>
                  </a:lnTo>
                  <a:lnTo>
                    <a:pt x="106" y="182"/>
                  </a:lnTo>
                  <a:lnTo>
                    <a:pt x="106" y="184"/>
                  </a:lnTo>
                  <a:lnTo>
                    <a:pt x="108" y="186"/>
                  </a:lnTo>
                  <a:lnTo>
                    <a:pt x="110" y="186"/>
                  </a:lnTo>
                  <a:lnTo>
                    <a:pt x="112" y="186"/>
                  </a:lnTo>
                  <a:lnTo>
                    <a:pt x="112" y="184"/>
                  </a:lnTo>
                  <a:lnTo>
                    <a:pt x="114" y="184"/>
                  </a:lnTo>
                  <a:lnTo>
                    <a:pt x="116" y="184"/>
                  </a:lnTo>
                  <a:lnTo>
                    <a:pt x="118" y="184"/>
                  </a:lnTo>
                  <a:lnTo>
                    <a:pt x="118" y="186"/>
                  </a:lnTo>
                  <a:lnTo>
                    <a:pt x="118" y="188"/>
                  </a:lnTo>
                  <a:lnTo>
                    <a:pt x="118" y="190"/>
                  </a:lnTo>
                  <a:lnTo>
                    <a:pt x="118" y="192"/>
                  </a:lnTo>
                  <a:lnTo>
                    <a:pt x="120" y="192"/>
                  </a:lnTo>
                  <a:lnTo>
                    <a:pt x="120" y="194"/>
                  </a:lnTo>
                  <a:lnTo>
                    <a:pt x="122" y="194"/>
                  </a:lnTo>
                  <a:lnTo>
                    <a:pt x="124" y="196"/>
                  </a:lnTo>
                  <a:lnTo>
                    <a:pt x="126" y="196"/>
                  </a:lnTo>
                  <a:lnTo>
                    <a:pt x="126" y="198"/>
                  </a:lnTo>
                  <a:lnTo>
                    <a:pt x="128" y="198"/>
                  </a:lnTo>
                  <a:lnTo>
                    <a:pt x="126" y="200"/>
                  </a:lnTo>
                  <a:lnTo>
                    <a:pt x="126" y="202"/>
                  </a:lnTo>
                  <a:lnTo>
                    <a:pt x="130" y="204"/>
                  </a:lnTo>
                  <a:lnTo>
                    <a:pt x="130" y="206"/>
                  </a:lnTo>
                  <a:lnTo>
                    <a:pt x="132" y="208"/>
                  </a:lnTo>
                  <a:lnTo>
                    <a:pt x="134" y="208"/>
                  </a:lnTo>
                  <a:lnTo>
                    <a:pt x="134" y="210"/>
                  </a:lnTo>
                  <a:lnTo>
                    <a:pt x="136" y="210"/>
                  </a:lnTo>
                  <a:lnTo>
                    <a:pt x="136" y="212"/>
                  </a:lnTo>
                  <a:lnTo>
                    <a:pt x="136" y="214"/>
                  </a:lnTo>
                  <a:lnTo>
                    <a:pt x="138" y="214"/>
                  </a:lnTo>
                  <a:lnTo>
                    <a:pt x="138" y="216"/>
                  </a:lnTo>
                  <a:lnTo>
                    <a:pt x="138" y="218"/>
                  </a:lnTo>
                  <a:lnTo>
                    <a:pt x="138" y="220"/>
                  </a:lnTo>
                  <a:lnTo>
                    <a:pt x="140" y="222"/>
                  </a:lnTo>
                  <a:lnTo>
                    <a:pt x="140" y="224"/>
                  </a:lnTo>
                  <a:lnTo>
                    <a:pt x="142" y="224"/>
                  </a:lnTo>
                  <a:lnTo>
                    <a:pt x="144" y="224"/>
                  </a:lnTo>
                  <a:lnTo>
                    <a:pt x="144" y="226"/>
                  </a:lnTo>
                  <a:lnTo>
                    <a:pt x="146" y="228"/>
                  </a:lnTo>
                  <a:lnTo>
                    <a:pt x="146" y="230"/>
                  </a:lnTo>
                  <a:lnTo>
                    <a:pt x="148" y="230"/>
                  </a:lnTo>
                  <a:lnTo>
                    <a:pt x="150" y="230"/>
                  </a:lnTo>
                  <a:lnTo>
                    <a:pt x="152" y="230"/>
                  </a:lnTo>
                  <a:lnTo>
                    <a:pt x="154" y="230"/>
                  </a:lnTo>
                  <a:lnTo>
                    <a:pt x="156" y="232"/>
                  </a:lnTo>
                  <a:lnTo>
                    <a:pt x="156" y="234"/>
                  </a:lnTo>
                  <a:lnTo>
                    <a:pt x="158" y="234"/>
                  </a:lnTo>
                  <a:lnTo>
                    <a:pt x="160" y="234"/>
                  </a:lnTo>
                  <a:lnTo>
                    <a:pt x="162" y="232"/>
                  </a:lnTo>
                  <a:lnTo>
                    <a:pt x="164" y="234"/>
                  </a:lnTo>
                  <a:lnTo>
                    <a:pt x="166" y="234"/>
                  </a:lnTo>
                  <a:lnTo>
                    <a:pt x="170" y="236"/>
                  </a:lnTo>
                  <a:lnTo>
                    <a:pt x="170" y="238"/>
                  </a:lnTo>
                  <a:lnTo>
                    <a:pt x="174" y="240"/>
                  </a:lnTo>
                  <a:lnTo>
                    <a:pt x="180" y="246"/>
                  </a:lnTo>
                  <a:lnTo>
                    <a:pt x="184" y="248"/>
                  </a:lnTo>
                  <a:lnTo>
                    <a:pt x="188" y="252"/>
                  </a:lnTo>
                  <a:lnTo>
                    <a:pt x="190" y="252"/>
                  </a:lnTo>
                  <a:lnTo>
                    <a:pt x="192" y="252"/>
                  </a:lnTo>
                  <a:lnTo>
                    <a:pt x="194" y="252"/>
                  </a:lnTo>
                  <a:lnTo>
                    <a:pt x="194" y="254"/>
                  </a:lnTo>
                  <a:lnTo>
                    <a:pt x="196" y="254"/>
                  </a:lnTo>
                  <a:lnTo>
                    <a:pt x="196" y="256"/>
                  </a:lnTo>
                  <a:lnTo>
                    <a:pt x="198" y="256"/>
                  </a:lnTo>
                  <a:lnTo>
                    <a:pt x="200" y="254"/>
                  </a:lnTo>
                  <a:lnTo>
                    <a:pt x="202" y="254"/>
                  </a:lnTo>
                  <a:lnTo>
                    <a:pt x="204" y="254"/>
                  </a:lnTo>
                  <a:lnTo>
                    <a:pt x="206" y="252"/>
                  </a:lnTo>
                  <a:lnTo>
                    <a:pt x="208" y="252"/>
                  </a:lnTo>
                  <a:lnTo>
                    <a:pt x="210" y="252"/>
                  </a:lnTo>
                  <a:lnTo>
                    <a:pt x="212" y="252"/>
                  </a:lnTo>
                  <a:lnTo>
                    <a:pt x="214" y="252"/>
                  </a:lnTo>
                  <a:lnTo>
                    <a:pt x="214" y="250"/>
                  </a:lnTo>
                  <a:lnTo>
                    <a:pt x="216" y="248"/>
                  </a:lnTo>
                  <a:lnTo>
                    <a:pt x="216" y="246"/>
                  </a:lnTo>
                  <a:lnTo>
                    <a:pt x="218" y="246"/>
                  </a:lnTo>
                  <a:lnTo>
                    <a:pt x="220" y="246"/>
                  </a:lnTo>
                  <a:lnTo>
                    <a:pt x="222" y="244"/>
                  </a:lnTo>
                  <a:lnTo>
                    <a:pt x="224" y="242"/>
                  </a:lnTo>
                  <a:lnTo>
                    <a:pt x="226" y="242"/>
                  </a:lnTo>
                  <a:lnTo>
                    <a:pt x="226" y="240"/>
                  </a:lnTo>
                  <a:lnTo>
                    <a:pt x="226" y="242"/>
                  </a:lnTo>
                  <a:lnTo>
                    <a:pt x="228" y="242"/>
                  </a:lnTo>
                  <a:lnTo>
                    <a:pt x="228" y="244"/>
                  </a:lnTo>
                  <a:lnTo>
                    <a:pt x="230" y="244"/>
                  </a:lnTo>
                  <a:lnTo>
                    <a:pt x="232" y="242"/>
                  </a:lnTo>
                  <a:lnTo>
                    <a:pt x="234" y="244"/>
                  </a:lnTo>
                  <a:lnTo>
                    <a:pt x="236" y="246"/>
                  </a:lnTo>
                  <a:lnTo>
                    <a:pt x="238" y="248"/>
                  </a:lnTo>
                  <a:lnTo>
                    <a:pt x="240" y="250"/>
                  </a:lnTo>
                  <a:lnTo>
                    <a:pt x="242" y="252"/>
                  </a:lnTo>
                  <a:lnTo>
                    <a:pt x="242" y="254"/>
                  </a:lnTo>
                  <a:lnTo>
                    <a:pt x="244" y="256"/>
                  </a:lnTo>
                  <a:lnTo>
                    <a:pt x="244" y="260"/>
                  </a:lnTo>
                  <a:lnTo>
                    <a:pt x="244" y="262"/>
                  </a:lnTo>
                  <a:lnTo>
                    <a:pt x="246" y="264"/>
                  </a:lnTo>
                  <a:lnTo>
                    <a:pt x="246" y="266"/>
                  </a:lnTo>
                  <a:lnTo>
                    <a:pt x="248" y="268"/>
                  </a:lnTo>
                  <a:lnTo>
                    <a:pt x="250" y="268"/>
                  </a:lnTo>
                  <a:lnTo>
                    <a:pt x="252" y="268"/>
                  </a:lnTo>
                  <a:lnTo>
                    <a:pt x="254" y="268"/>
                  </a:lnTo>
                  <a:lnTo>
                    <a:pt x="256" y="268"/>
                  </a:lnTo>
                  <a:lnTo>
                    <a:pt x="256" y="270"/>
                  </a:lnTo>
                  <a:lnTo>
                    <a:pt x="258" y="272"/>
                  </a:lnTo>
                  <a:lnTo>
                    <a:pt x="260" y="272"/>
                  </a:lnTo>
                  <a:lnTo>
                    <a:pt x="262" y="272"/>
                  </a:lnTo>
                  <a:lnTo>
                    <a:pt x="264" y="272"/>
                  </a:lnTo>
                  <a:lnTo>
                    <a:pt x="270" y="272"/>
                  </a:lnTo>
                  <a:lnTo>
                    <a:pt x="272" y="272"/>
                  </a:lnTo>
                  <a:lnTo>
                    <a:pt x="274" y="272"/>
                  </a:lnTo>
                  <a:lnTo>
                    <a:pt x="276" y="272"/>
                  </a:lnTo>
                  <a:lnTo>
                    <a:pt x="276" y="274"/>
                  </a:lnTo>
                  <a:lnTo>
                    <a:pt x="278" y="274"/>
                  </a:lnTo>
                  <a:lnTo>
                    <a:pt x="280" y="276"/>
                  </a:lnTo>
                  <a:lnTo>
                    <a:pt x="282" y="276"/>
                  </a:lnTo>
                  <a:lnTo>
                    <a:pt x="284" y="278"/>
                  </a:lnTo>
                  <a:lnTo>
                    <a:pt x="286" y="278"/>
                  </a:lnTo>
                  <a:lnTo>
                    <a:pt x="288" y="278"/>
                  </a:lnTo>
                  <a:lnTo>
                    <a:pt x="290" y="276"/>
                  </a:lnTo>
                  <a:lnTo>
                    <a:pt x="292" y="276"/>
                  </a:lnTo>
                  <a:lnTo>
                    <a:pt x="294" y="276"/>
                  </a:lnTo>
                  <a:lnTo>
                    <a:pt x="296" y="276"/>
                  </a:lnTo>
                  <a:lnTo>
                    <a:pt x="298" y="276"/>
                  </a:lnTo>
                  <a:lnTo>
                    <a:pt x="300" y="278"/>
                  </a:lnTo>
                  <a:lnTo>
                    <a:pt x="302" y="280"/>
                  </a:lnTo>
                  <a:lnTo>
                    <a:pt x="306" y="280"/>
                  </a:lnTo>
                  <a:lnTo>
                    <a:pt x="308" y="280"/>
                  </a:lnTo>
                  <a:lnTo>
                    <a:pt x="310" y="282"/>
                  </a:lnTo>
                  <a:lnTo>
                    <a:pt x="314" y="282"/>
                  </a:lnTo>
                  <a:lnTo>
                    <a:pt x="316" y="280"/>
                  </a:lnTo>
                  <a:close/>
                </a:path>
              </a:pathLst>
            </a:custGeom>
            <a:grpFill/>
            <a:ln w="3175">
              <a:solidFill>
                <a:schemeClr val="bg1"/>
              </a:solidFill>
              <a:round/>
              <a:headEnd/>
              <a:tailEnd/>
            </a:ln>
          </p:spPr>
          <p:txBody>
            <a:bodyPr/>
            <a:lstStyle/>
            <a:p>
              <a:endParaRPr lang="en-US" dirty="0"/>
            </a:p>
          </p:txBody>
        </p:sp>
        <p:sp>
          <p:nvSpPr>
            <p:cNvPr id="822" name="Freeform 143"/>
            <p:cNvSpPr>
              <a:spLocks noChangeAspect="1"/>
            </p:cNvSpPr>
            <p:nvPr/>
          </p:nvSpPr>
          <p:spPr bwMode="auto">
            <a:xfrm>
              <a:off x="3259" y="1693"/>
              <a:ext cx="106" cy="96"/>
            </a:xfrm>
            <a:custGeom>
              <a:avLst/>
              <a:gdLst/>
              <a:ahLst/>
              <a:cxnLst>
                <a:cxn ang="0">
                  <a:pos x="106" y="6"/>
                </a:cxn>
                <a:cxn ang="0">
                  <a:pos x="106" y="0"/>
                </a:cxn>
                <a:cxn ang="0">
                  <a:pos x="104" y="0"/>
                </a:cxn>
                <a:cxn ang="0">
                  <a:pos x="98" y="4"/>
                </a:cxn>
                <a:cxn ang="0">
                  <a:pos x="94" y="6"/>
                </a:cxn>
                <a:cxn ang="0">
                  <a:pos x="88" y="6"/>
                </a:cxn>
                <a:cxn ang="0">
                  <a:pos x="84" y="4"/>
                </a:cxn>
                <a:cxn ang="0">
                  <a:pos x="76" y="4"/>
                </a:cxn>
                <a:cxn ang="0">
                  <a:pos x="68" y="10"/>
                </a:cxn>
                <a:cxn ang="0">
                  <a:pos x="56" y="12"/>
                </a:cxn>
                <a:cxn ang="0">
                  <a:pos x="50" y="12"/>
                </a:cxn>
                <a:cxn ang="0">
                  <a:pos x="44" y="8"/>
                </a:cxn>
                <a:cxn ang="0">
                  <a:pos x="40" y="8"/>
                </a:cxn>
                <a:cxn ang="0">
                  <a:pos x="36" y="10"/>
                </a:cxn>
                <a:cxn ang="0">
                  <a:pos x="30" y="14"/>
                </a:cxn>
                <a:cxn ang="0">
                  <a:pos x="20" y="14"/>
                </a:cxn>
                <a:cxn ang="0">
                  <a:pos x="20" y="12"/>
                </a:cxn>
                <a:cxn ang="0">
                  <a:pos x="18" y="10"/>
                </a:cxn>
                <a:cxn ang="0">
                  <a:pos x="16" y="12"/>
                </a:cxn>
                <a:cxn ang="0">
                  <a:pos x="16" y="18"/>
                </a:cxn>
                <a:cxn ang="0">
                  <a:pos x="18" y="18"/>
                </a:cxn>
                <a:cxn ang="0">
                  <a:pos x="16" y="22"/>
                </a:cxn>
                <a:cxn ang="0">
                  <a:pos x="12" y="24"/>
                </a:cxn>
                <a:cxn ang="0">
                  <a:pos x="12" y="26"/>
                </a:cxn>
                <a:cxn ang="0">
                  <a:pos x="10" y="28"/>
                </a:cxn>
                <a:cxn ang="0">
                  <a:pos x="6" y="28"/>
                </a:cxn>
                <a:cxn ang="0">
                  <a:pos x="2" y="34"/>
                </a:cxn>
                <a:cxn ang="0">
                  <a:pos x="2" y="36"/>
                </a:cxn>
                <a:cxn ang="0">
                  <a:pos x="0" y="44"/>
                </a:cxn>
                <a:cxn ang="0">
                  <a:pos x="2" y="46"/>
                </a:cxn>
                <a:cxn ang="0">
                  <a:pos x="8" y="52"/>
                </a:cxn>
                <a:cxn ang="0">
                  <a:pos x="12" y="52"/>
                </a:cxn>
                <a:cxn ang="0">
                  <a:pos x="16" y="52"/>
                </a:cxn>
                <a:cxn ang="0">
                  <a:pos x="16" y="54"/>
                </a:cxn>
                <a:cxn ang="0">
                  <a:pos x="18" y="58"/>
                </a:cxn>
                <a:cxn ang="0">
                  <a:pos x="18" y="64"/>
                </a:cxn>
                <a:cxn ang="0">
                  <a:pos x="12" y="68"/>
                </a:cxn>
                <a:cxn ang="0">
                  <a:pos x="10" y="72"/>
                </a:cxn>
                <a:cxn ang="0">
                  <a:pos x="8" y="76"/>
                </a:cxn>
                <a:cxn ang="0">
                  <a:pos x="6" y="80"/>
                </a:cxn>
                <a:cxn ang="0">
                  <a:pos x="8" y="88"/>
                </a:cxn>
                <a:cxn ang="0">
                  <a:pos x="10" y="88"/>
                </a:cxn>
                <a:cxn ang="0">
                  <a:pos x="14" y="92"/>
                </a:cxn>
                <a:cxn ang="0">
                  <a:pos x="16" y="92"/>
                </a:cxn>
                <a:cxn ang="0">
                  <a:pos x="22" y="96"/>
                </a:cxn>
                <a:cxn ang="0">
                  <a:pos x="32" y="94"/>
                </a:cxn>
                <a:cxn ang="0">
                  <a:pos x="52" y="82"/>
                </a:cxn>
                <a:cxn ang="0">
                  <a:pos x="58" y="76"/>
                </a:cxn>
                <a:cxn ang="0">
                  <a:pos x="66" y="68"/>
                </a:cxn>
                <a:cxn ang="0">
                  <a:pos x="72" y="64"/>
                </a:cxn>
                <a:cxn ang="0">
                  <a:pos x="76" y="62"/>
                </a:cxn>
                <a:cxn ang="0">
                  <a:pos x="92" y="56"/>
                </a:cxn>
                <a:cxn ang="0">
                  <a:pos x="96" y="50"/>
                </a:cxn>
                <a:cxn ang="0">
                  <a:pos x="92" y="44"/>
                </a:cxn>
                <a:cxn ang="0">
                  <a:pos x="96" y="36"/>
                </a:cxn>
                <a:cxn ang="0">
                  <a:pos x="94" y="26"/>
                </a:cxn>
                <a:cxn ang="0">
                  <a:pos x="92" y="24"/>
                </a:cxn>
                <a:cxn ang="0">
                  <a:pos x="90" y="18"/>
                </a:cxn>
                <a:cxn ang="0">
                  <a:pos x="98" y="14"/>
                </a:cxn>
              </a:cxnLst>
              <a:rect l="0" t="0" r="r" b="b"/>
              <a:pathLst>
                <a:path w="106" h="96">
                  <a:moveTo>
                    <a:pt x="102" y="14"/>
                  </a:moveTo>
                  <a:lnTo>
                    <a:pt x="104" y="12"/>
                  </a:lnTo>
                  <a:lnTo>
                    <a:pt x="106" y="10"/>
                  </a:lnTo>
                  <a:lnTo>
                    <a:pt x="106" y="8"/>
                  </a:lnTo>
                  <a:lnTo>
                    <a:pt x="106" y="6"/>
                  </a:lnTo>
                  <a:lnTo>
                    <a:pt x="106" y="4"/>
                  </a:lnTo>
                  <a:lnTo>
                    <a:pt x="106" y="2"/>
                  </a:lnTo>
                  <a:lnTo>
                    <a:pt x="106" y="0"/>
                  </a:lnTo>
                  <a:lnTo>
                    <a:pt x="104" y="0"/>
                  </a:lnTo>
                  <a:lnTo>
                    <a:pt x="102" y="0"/>
                  </a:lnTo>
                  <a:lnTo>
                    <a:pt x="102" y="2"/>
                  </a:lnTo>
                  <a:lnTo>
                    <a:pt x="100" y="2"/>
                  </a:lnTo>
                  <a:lnTo>
                    <a:pt x="100" y="4"/>
                  </a:lnTo>
                  <a:lnTo>
                    <a:pt x="98" y="4"/>
                  </a:lnTo>
                  <a:lnTo>
                    <a:pt x="96" y="4"/>
                  </a:lnTo>
                  <a:lnTo>
                    <a:pt x="94" y="4"/>
                  </a:lnTo>
                  <a:lnTo>
                    <a:pt x="94" y="6"/>
                  </a:lnTo>
                  <a:lnTo>
                    <a:pt x="92" y="6"/>
                  </a:lnTo>
                  <a:lnTo>
                    <a:pt x="90" y="6"/>
                  </a:lnTo>
                  <a:lnTo>
                    <a:pt x="88" y="6"/>
                  </a:lnTo>
                  <a:lnTo>
                    <a:pt x="86" y="4"/>
                  </a:lnTo>
                  <a:lnTo>
                    <a:pt x="84" y="4"/>
                  </a:lnTo>
                  <a:lnTo>
                    <a:pt x="82" y="4"/>
                  </a:lnTo>
                  <a:lnTo>
                    <a:pt x="80" y="4"/>
                  </a:lnTo>
                  <a:lnTo>
                    <a:pt x="78" y="4"/>
                  </a:lnTo>
                  <a:lnTo>
                    <a:pt x="76" y="4"/>
                  </a:lnTo>
                  <a:lnTo>
                    <a:pt x="76" y="6"/>
                  </a:lnTo>
                  <a:lnTo>
                    <a:pt x="72" y="8"/>
                  </a:lnTo>
                  <a:lnTo>
                    <a:pt x="70" y="10"/>
                  </a:lnTo>
                  <a:lnTo>
                    <a:pt x="68" y="10"/>
                  </a:lnTo>
                  <a:lnTo>
                    <a:pt x="66" y="12"/>
                  </a:lnTo>
                  <a:lnTo>
                    <a:pt x="64" y="12"/>
                  </a:lnTo>
                  <a:lnTo>
                    <a:pt x="62" y="12"/>
                  </a:lnTo>
                  <a:lnTo>
                    <a:pt x="58" y="14"/>
                  </a:lnTo>
                  <a:lnTo>
                    <a:pt x="56" y="12"/>
                  </a:lnTo>
                  <a:lnTo>
                    <a:pt x="54" y="12"/>
                  </a:lnTo>
                  <a:lnTo>
                    <a:pt x="52" y="12"/>
                  </a:lnTo>
                  <a:lnTo>
                    <a:pt x="50" y="12"/>
                  </a:lnTo>
                  <a:lnTo>
                    <a:pt x="50" y="10"/>
                  </a:lnTo>
                  <a:lnTo>
                    <a:pt x="48" y="10"/>
                  </a:lnTo>
                  <a:lnTo>
                    <a:pt x="46" y="10"/>
                  </a:lnTo>
                  <a:lnTo>
                    <a:pt x="44" y="8"/>
                  </a:lnTo>
                  <a:lnTo>
                    <a:pt x="42" y="6"/>
                  </a:lnTo>
                  <a:lnTo>
                    <a:pt x="40" y="6"/>
                  </a:lnTo>
                  <a:lnTo>
                    <a:pt x="40" y="8"/>
                  </a:lnTo>
                  <a:lnTo>
                    <a:pt x="38" y="8"/>
                  </a:lnTo>
                  <a:lnTo>
                    <a:pt x="36" y="10"/>
                  </a:lnTo>
                  <a:lnTo>
                    <a:pt x="36" y="12"/>
                  </a:lnTo>
                  <a:lnTo>
                    <a:pt x="34" y="12"/>
                  </a:lnTo>
                  <a:lnTo>
                    <a:pt x="32" y="12"/>
                  </a:lnTo>
                  <a:lnTo>
                    <a:pt x="30" y="14"/>
                  </a:lnTo>
                  <a:lnTo>
                    <a:pt x="26" y="14"/>
                  </a:lnTo>
                  <a:lnTo>
                    <a:pt x="24" y="14"/>
                  </a:lnTo>
                  <a:lnTo>
                    <a:pt x="22" y="14"/>
                  </a:lnTo>
                  <a:lnTo>
                    <a:pt x="20" y="14"/>
                  </a:lnTo>
                  <a:lnTo>
                    <a:pt x="20" y="12"/>
                  </a:lnTo>
                  <a:lnTo>
                    <a:pt x="22" y="10"/>
                  </a:lnTo>
                  <a:lnTo>
                    <a:pt x="20" y="10"/>
                  </a:lnTo>
                  <a:lnTo>
                    <a:pt x="18" y="10"/>
                  </a:lnTo>
                  <a:lnTo>
                    <a:pt x="16" y="10"/>
                  </a:lnTo>
                  <a:lnTo>
                    <a:pt x="16" y="12"/>
                  </a:lnTo>
                  <a:lnTo>
                    <a:pt x="16" y="14"/>
                  </a:lnTo>
                  <a:lnTo>
                    <a:pt x="16" y="16"/>
                  </a:lnTo>
                  <a:lnTo>
                    <a:pt x="16" y="18"/>
                  </a:lnTo>
                  <a:lnTo>
                    <a:pt x="18" y="18"/>
                  </a:lnTo>
                  <a:lnTo>
                    <a:pt x="18" y="20"/>
                  </a:lnTo>
                  <a:lnTo>
                    <a:pt x="18" y="22"/>
                  </a:lnTo>
                  <a:lnTo>
                    <a:pt x="16" y="22"/>
                  </a:lnTo>
                  <a:lnTo>
                    <a:pt x="14" y="22"/>
                  </a:lnTo>
                  <a:lnTo>
                    <a:pt x="12" y="22"/>
                  </a:lnTo>
                  <a:lnTo>
                    <a:pt x="12" y="24"/>
                  </a:lnTo>
                  <a:lnTo>
                    <a:pt x="12" y="26"/>
                  </a:lnTo>
                  <a:lnTo>
                    <a:pt x="10" y="28"/>
                  </a:lnTo>
                  <a:lnTo>
                    <a:pt x="8" y="28"/>
                  </a:lnTo>
                  <a:lnTo>
                    <a:pt x="6" y="26"/>
                  </a:lnTo>
                  <a:lnTo>
                    <a:pt x="6" y="28"/>
                  </a:lnTo>
                  <a:lnTo>
                    <a:pt x="4" y="30"/>
                  </a:lnTo>
                  <a:lnTo>
                    <a:pt x="2" y="32"/>
                  </a:lnTo>
                  <a:lnTo>
                    <a:pt x="2" y="34"/>
                  </a:lnTo>
                  <a:lnTo>
                    <a:pt x="2" y="36"/>
                  </a:lnTo>
                  <a:lnTo>
                    <a:pt x="2" y="38"/>
                  </a:lnTo>
                  <a:lnTo>
                    <a:pt x="0" y="40"/>
                  </a:lnTo>
                  <a:lnTo>
                    <a:pt x="0" y="42"/>
                  </a:lnTo>
                  <a:lnTo>
                    <a:pt x="0" y="44"/>
                  </a:lnTo>
                  <a:lnTo>
                    <a:pt x="0" y="46"/>
                  </a:lnTo>
                  <a:lnTo>
                    <a:pt x="2" y="46"/>
                  </a:lnTo>
                  <a:lnTo>
                    <a:pt x="4" y="48"/>
                  </a:lnTo>
                  <a:lnTo>
                    <a:pt x="6" y="48"/>
                  </a:lnTo>
                  <a:lnTo>
                    <a:pt x="6" y="50"/>
                  </a:lnTo>
                  <a:lnTo>
                    <a:pt x="8" y="52"/>
                  </a:lnTo>
                  <a:lnTo>
                    <a:pt x="10" y="52"/>
                  </a:lnTo>
                  <a:lnTo>
                    <a:pt x="12" y="52"/>
                  </a:lnTo>
                  <a:lnTo>
                    <a:pt x="14" y="52"/>
                  </a:lnTo>
                  <a:lnTo>
                    <a:pt x="16" y="52"/>
                  </a:lnTo>
                  <a:lnTo>
                    <a:pt x="16" y="54"/>
                  </a:lnTo>
                  <a:lnTo>
                    <a:pt x="16" y="56"/>
                  </a:lnTo>
                  <a:lnTo>
                    <a:pt x="18" y="56"/>
                  </a:lnTo>
                  <a:lnTo>
                    <a:pt x="18" y="58"/>
                  </a:lnTo>
                  <a:lnTo>
                    <a:pt x="20" y="60"/>
                  </a:lnTo>
                  <a:lnTo>
                    <a:pt x="20" y="62"/>
                  </a:lnTo>
                  <a:lnTo>
                    <a:pt x="18" y="62"/>
                  </a:lnTo>
                  <a:lnTo>
                    <a:pt x="18" y="64"/>
                  </a:lnTo>
                  <a:lnTo>
                    <a:pt x="18" y="66"/>
                  </a:lnTo>
                  <a:lnTo>
                    <a:pt x="16" y="66"/>
                  </a:lnTo>
                  <a:lnTo>
                    <a:pt x="14" y="66"/>
                  </a:lnTo>
                  <a:lnTo>
                    <a:pt x="12" y="68"/>
                  </a:lnTo>
                  <a:lnTo>
                    <a:pt x="10" y="68"/>
                  </a:lnTo>
                  <a:lnTo>
                    <a:pt x="10" y="70"/>
                  </a:lnTo>
                  <a:lnTo>
                    <a:pt x="10" y="72"/>
                  </a:lnTo>
                  <a:lnTo>
                    <a:pt x="10" y="74"/>
                  </a:lnTo>
                  <a:lnTo>
                    <a:pt x="10" y="76"/>
                  </a:lnTo>
                  <a:lnTo>
                    <a:pt x="8" y="76"/>
                  </a:lnTo>
                  <a:lnTo>
                    <a:pt x="8" y="78"/>
                  </a:lnTo>
                  <a:lnTo>
                    <a:pt x="6" y="78"/>
                  </a:lnTo>
                  <a:lnTo>
                    <a:pt x="6" y="80"/>
                  </a:lnTo>
                  <a:lnTo>
                    <a:pt x="8" y="82"/>
                  </a:lnTo>
                  <a:lnTo>
                    <a:pt x="8" y="84"/>
                  </a:lnTo>
                  <a:lnTo>
                    <a:pt x="8" y="86"/>
                  </a:lnTo>
                  <a:lnTo>
                    <a:pt x="8" y="88"/>
                  </a:lnTo>
                  <a:lnTo>
                    <a:pt x="10" y="88"/>
                  </a:lnTo>
                  <a:lnTo>
                    <a:pt x="12" y="90"/>
                  </a:lnTo>
                  <a:lnTo>
                    <a:pt x="14" y="90"/>
                  </a:lnTo>
                  <a:lnTo>
                    <a:pt x="14" y="92"/>
                  </a:lnTo>
                  <a:lnTo>
                    <a:pt x="16" y="92"/>
                  </a:lnTo>
                  <a:lnTo>
                    <a:pt x="18" y="92"/>
                  </a:lnTo>
                  <a:lnTo>
                    <a:pt x="18" y="94"/>
                  </a:lnTo>
                  <a:lnTo>
                    <a:pt x="20" y="96"/>
                  </a:lnTo>
                  <a:lnTo>
                    <a:pt x="22" y="96"/>
                  </a:lnTo>
                  <a:lnTo>
                    <a:pt x="24" y="96"/>
                  </a:lnTo>
                  <a:lnTo>
                    <a:pt x="28" y="96"/>
                  </a:lnTo>
                  <a:lnTo>
                    <a:pt x="30" y="96"/>
                  </a:lnTo>
                  <a:lnTo>
                    <a:pt x="32" y="94"/>
                  </a:lnTo>
                  <a:lnTo>
                    <a:pt x="34" y="94"/>
                  </a:lnTo>
                  <a:lnTo>
                    <a:pt x="40" y="90"/>
                  </a:lnTo>
                  <a:lnTo>
                    <a:pt x="44" y="86"/>
                  </a:lnTo>
                  <a:lnTo>
                    <a:pt x="50" y="84"/>
                  </a:lnTo>
                  <a:lnTo>
                    <a:pt x="52" y="82"/>
                  </a:lnTo>
                  <a:lnTo>
                    <a:pt x="54" y="80"/>
                  </a:lnTo>
                  <a:lnTo>
                    <a:pt x="54" y="78"/>
                  </a:lnTo>
                  <a:lnTo>
                    <a:pt x="56" y="78"/>
                  </a:lnTo>
                  <a:lnTo>
                    <a:pt x="56" y="76"/>
                  </a:lnTo>
                  <a:lnTo>
                    <a:pt x="58" y="76"/>
                  </a:lnTo>
                  <a:lnTo>
                    <a:pt x="58" y="74"/>
                  </a:lnTo>
                  <a:lnTo>
                    <a:pt x="62" y="72"/>
                  </a:lnTo>
                  <a:lnTo>
                    <a:pt x="64" y="70"/>
                  </a:lnTo>
                  <a:lnTo>
                    <a:pt x="66" y="70"/>
                  </a:lnTo>
                  <a:lnTo>
                    <a:pt x="66" y="68"/>
                  </a:lnTo>
                  <a:lnTo>
                    <a:pt x="68" y="66"/>
                  </a:lnTo>
                  <a:lnTo>
                    <a:pt x="70" y="66"/>
                  </a:lnTo>
                  <a:lnTo>
                    <a:pt x="72" y="64"/>
                  </a:lnTo>
                  <a:lnTo>
                    <a:pt x="74" y="62"/>
                  </a:lnTo>
                  <a:lnTo>
                    <a:pt x="76" y="62"/>
                  </a:lnTo>
                  <a:lnTo>
                    <a:pt x="78" y="62"/>
                  </a:lnTo>
                  <a:lnTo>
                    <a:pt x="82" y="60"/>
                  </a:lnTo>
                  <a:lnTo>
                    <a:pt x="84" y="60"/>
                  </a:lnTo>
                  <a:lnTo>
                    <a:pt x="88" y="58"/>
                  </a:lnTo>
                  <a:lnTo>
                    <a:pt x="92" y="56"/>
                  </a:lnTo>
                  <a:lnTo>
                    <a:pt x="94" y="54"/>
                  </a:lnTo>
                  <a:lnTo>
                    <a:pt x="96" y="54"/>
                  </a:lnTo>
                  <a:lnTo>
                    <a:pt x="96" y="52"/>
                  </a:lnTo>
                  <a:lnTo>
                    <a:pt x="96" y="50"/>
                  </a:lnTo>
                  <a:lnTo>
                    <a:pt x="94" y="50"/>
                  </a:lnTo>
                  <a:lnTo>
                    <a:pt x="92" y="48"/>
                  </a:lnTo>
                  <a:lnTo>
                    <a:pt x="92" y="46"/>
                  </a:lnTo>
                  <a:lnTo>
                    <a:pt x="92" y="44"/>
                  </a:lnTo>
                  <a:lnTo>
                    <a:pt x="92" y="42"/>
                  </a:lnTo>
                  <a:lnTo>
                    <a:pt x="94" y="40"/>
                  </a:lnTo>
                  <a:lnTo>
                    <a:pt x="96" y="38"/>
                  </a:lnTo>
                  <a:lnTo>
                    <a:pt x="96" y="36"/>
                  </a:lnTo>
                  <a:lnTo>
                    <a:pt x="96" y="34"/>
                  </a:lnTo>
                  <a:lnTo>
                    <a:pt x="94" y="32"/>
                  </a:lnTo>
                  <a:lnTo>
                    <a:pt x="94" y="30"/>
                  </a:lnTo>
                  <a:lnTo>
                    <a:pt x="94" y="28"/>
                  </a:lnTo>
                  <a:lnTo>
                    <a:pt x="94" y="26"/>
                  </a:lnTo>
                  <a:lnTo>
                    <a:pt x="92" y="26"/>
                  </a:lnTo>
                  <a:lnTo>
                    <a:pt x="92" y="24"/>
                  </a:lnTo>
                  <a:lnTo>
                    <a:pt x="90" y="24"/>
                  </a:lnTo>
                  <a:lnTo>
                    <a:pt x="90" y="22"/>
                  </a:lnTo>
                  <a:lnTo>
                    <a:pt x="90" y="20"/>
                  </a:lnTo>
                  <a:lnTo>
                    <a:pt x="90" y="18"/>
                  </a:lnTo>
                  <a:lnTo>
                    <a:pt x="90" y="16"/>
                  </a:lnTo>
                  <a:lnTo>
                    <a:pt x="92" y="16"/>
                  </a:lnTo>
                  <a:lnTo>
                    <a:pt x="92" y="14"/>
                  </a:lnTo>
                  <a:lnTo>
                    <a:pt x="94" y="14"/>
                  </a:lnTo>
                  <a:lnTo>
                    <a:pt x="98" y="14"/>
                  </a:lnTo>
                  <a:lnTo>
                    <a:pt x="100" y="14"/>
                  </a:lnTo>
                  <a:lnTo>
                    <a:pt x="102" y="14"/>
                  </a:lnTo>
                  <a:close/>
                </a:path>
              </a:pathLst>
            </a:custGeom>
            <a:grpFill/>
            <a:ln w="3175">
              <a:solidFill>
                <a:schemeClr val="bg1"/>
              </a:solidFill>
              <a:round/>
              <a:headEnd/>
              <a:tailEnd/>
            </a:ln>
          </p:spPr>
          <p:txBody>
            <a:bodyPr/>
            <a:lstStyle/>
            <a:p>
              <a:endParaRPr lang="en-US" dirty="0"/>
            </a:p>
          </p:txBody>
        </p:sp>
        <p:sp>
          <p:nvSpPr>
            <p:cNvPr id="823" name="Freeform 144"/>
            <p:cNvSpPr>
              <a:spLocks noChangeAspect="1"/>
            </p:cNvSpPr>
            <p:nvPr/>
          </p:nvSpPr>
          <p:spPr bwMode="auto">
            <a:xfrm>
              <a:off x="3371" y="1617"/>
              <a:ext cx="54" cy="48"/>
            </a:xfrm>
            <a:custGeom>
              <a:avLst/>
              <a:gdLst/>
              <a:ahLst/>
              <a:cxnLst>
                <a:cxn ang="0">
                  <a:pos x="52" y="36"/>
                </a:cxn>
                <a:cxn ang="0">
                  <a:pos x="52" y="36"/>
                </a:cxn>
                <a:cxn ang="0">
                  <a:pos x="54" y="34"/>
                </a:cxn>
                <a:cxn ang="0">
                  <a:pos x="50" y="32"/>
                </a:cxn>
                <a:cxn ang="0">
                  <a:pos x="46" y="32"/>
                </a:cxn>
                <a:cxn ang="0">
                  <a:pos x="46" y="32"/>
                </a:cxn>
                <a:cxn ang="0">
                  <a:pos x="42" y="28"/>
                </a:cxn>
                <a:cxn ang="0">
                  <a:pos x="42" y="26"/>
                </a:cxn>
                <a:cxn ang="0">
                  <a:pos x="38" y="24"/>
                </a:cxn>
                <a:cxn ang="0">
                  <a:pos x="36" y="24"/>
                </a:cxn>
                <a:cxn ang="0">
                  <a:pos x="38" y="24"/>
                </a:cxn>
                <a:cxn ang="0">
                  <a:pos x="42" y="24"/>
                </a:cxn>
                <a:cxn ang="0">
                  <a:pos x="44" y="20"/>
                </a:cxn>
                <a:cxn ang="0">
                  <a:pos x="42" y="18"/>
                </a:cxn>
                <a:cxn ang="0">
                  <a:pos x="36" y="16"/>
                </a:cxn>
                <a:cxn ang="0">
                  <a:pos x="32" y="14"/>
                </a:cxn>
                <a:cxn ang="0">
                  <a:pos x="32" y="14"/>
                </a:cxn>
                <a:cxn ang="0">
                  <a:pos x="34" y="8"/>
                </a:cxn>
                <a:cxn ang="0">
                  <a:pos x="32" y="6"/>
                </a:cxn>
                <a:cxn ang="0">
                  <a:pos x="28" y="6"/>
                </a:cxn>
                <a:cxn ang="0">
                  <a:pos x="28" y="4"/>
                </a:cxn>
                <a:cxn ang="0">
                  <a:pos x="28" y="2"/>
                </a:cxn>
                <a:cxn ang="0">
                  <a:pos x="28" y="2"/>
                </a:cxn>
                <a:cxn ang="0">
                  <a:pos x="24" y="0"/>
                </a:cxn>
                <a:cxn ang="0">
                  <a:pos x="22" y="0"/>
                </a:cxn>
                <a:cxn ang="0">
                  <a:pos x="20" y="2"/>
                </a:cxn>
                <a:cxn ang="0">
                  <a:pos x="18" y="2"/>
                </a:cxn>
                <a:cxn ang="0">
                  <a:pos x="12" y="2"/>
                </a:cxn>
                <a:cxn ang="0">
                  <a:pos x="8" y="2"/>
                </a:cxn>
                <a:cxn ang="0">
                  <a:pos x="8" y="4"/>
                </a:cxn>
                <a:cxn ang="0">
                  <a:pos x="6" y="4"/>
                </a:cxn>
                <a:cxn ang="0">
                  <a:pos x="2" y="4"/>
                </a:cxn>
                <a:cxn ang="0">
                  <a:pos x="0" y="4"/>
                </a:cxn>
                <a:cxn ang="0">
                  <a:pos x="2" y="6"/>
                </a:cxn>
                <a:cxn ang="0">
                  <a:pos x="4" y="12"/>
                </a:cxn>
                <a:cxn ang="0">
                  <a:pos x="6" y="20"/>
                </a:cxn>
                <a:cxn ang="0">
                  <a:pos x="8" y="24"/>
                </a:cxn>
                <a:cxn ang="0">
                  <a:pos x="14" y="26"/>
                </a:cxn>
                <a:cxn ang="0">
                  <a:pos x="18" y="24"/>
                </a:cxn>
                <a:cxn ang="0">
                  <a:pos x="18" y="26"/>
                </a:cxn>
                <a:cxn ang="0">
                  <a:pos x="22" y="32"/>
                </a:cxn>
                <a:cxn ang="0">
                  <a:pos x="22" y="36"/>
                </a:cxn>
                <a:cxn ang="0">
                  <a:pos x="22" y="36"/>
                </a:cxn>
                <a:cxn ang="0">
                  <a:pos x="26" y="32"/>
                </a:cxn>
                <a:cxn ang="0">
                  <a:pos x="26" y="30"/>
                </a:cxn>
                <a:cxn ang="0">
                  <a:pos x="28" y="30"/>
                </a:cxn>
                <a:cxn ang="0">
                  <a:pos x="30" y="30"/>
                </a:cxn>
                <a:cxn ang="0">
                  <a:pos x="34" y="34"/>
                </a:cxn>
                <a:cxn ang="0">
                  <a:pos x="38" y="34"/>
                </a:cxn>
                <a:cxn ang="0">
                  <a:pos x="40" y="32"/>
                </a:cxn>
                <a:cxn ang="0">
                  <a:pos x="42" y="34"/>
                </a:cxn>
                <a:cxn ang="0">
                  <a:pos x="42" y="36"/>
                </a:cxn>
                <a:cxn ang="0">
                  <a:pos x="44" y="40"/>
                </a:cxn>
                <a:cxn ang="0">
                  <a:pos x="46" y="44"/>
                </a:cxn>
                <a:cxn ang="0">
                  <a:pos x="48" y="48"/>
                </a:cxn>
                <a:cxn ang="0">
                  <a:pos x="48" y="48"/>
                </a:cxn>
                <a:cxn ang="0">
                  <a:pos x="52" y="48"/>
                </a:cxn>
                <a:cxn ang="0">
                  <a:pos x="54" y="48"/>
                </a:cxn>
                <a:cxn ang="0">
                  <a:pos x="54" y="44"/>
                </a:cxn>
                <a:cxn ang="0">
                  <a:pos x="54" y="40"/>
                </a:cxn>
              </a:cxnLst>
              <a:rect l="0" t="0" r="r" b="b"/>
              <a:pathLst>
                <a:path w="54" h="48">
                  <a:moveTo>
                    <a:pt x="54" y="38"/>
                  </a:moveTo>
                  <a:lnTo>
                    <a:pt x="54" y="38"/>
                  </a:lnTo>
                  <a:lnTo>
                    <a:pt x="52" y="36"/>
                  </a:lnTo>
                  <a:lnTo>
                    <a:pt x="52" y="34"/>
                  </a:lnTo>
                  <a:lnTo>
                    <a:pt x="54" y="34"/>
                  </a:lnTo>
                  <a:lnTo>
                    <a:pt x="54" y="32"/>
                  </a:lnTo>
                  <a:lnTo>
                    <a:pt x="50" y="32"/>
                  </a:lnTo>
                  <a:lnTo>
                    <a:pt x="48" y="32"/>
                  </a:lnTo>
                  <a:lnTo>
                    <a:pt x="46" y="32"/>
                  </a:lnTo>
                  <a:lnTo>
                    <a:pt x="44" y="30"/>
                  </a:lnTo>
                  <a:lnTo>
                    <a:pt x="42" y="28"/>
                  </a:lnTo>
                  <a:lnTo>
                    <a:pt x="42" y="26"/>
                  </a:lnTo>
                  <a:lnTo>
                    <a:pt x="40" y="26"/>
                  </a:lnTo>
                  <a:lnTo>
                    <a:pt x="38" y="26"/>
                  </a:lnTo>
                  <a:lnTo>
                    <a:pt x="38" y="24"/>
                  </a:lnTo>
                  <a:lnTo>
                    <a:pt x="36" y="24"/>
                  </a:lnTo>
                  <a:lnTo>
                    <a:pt x="38" y="24"/>
                  </a:lnTo>
                  <a:lnTo>
                    <a:pt x="40" y="24"/>
                  </a:lnTo>
                  <a:lnTo>
                    <a:pt x="42" y="24"/>
                  </a:lnTo>
                  <a:lnTo>
                    <a:pt x="42" y="22"/>
                  </a:lnTo>
                  <a:lnTo>
                    <a:pt x="44" y="20"/>
                  </a:lnTo>
                  <a:lnTo>
                    <a:pt x="42" y="20"/>
                  </a:lnTo>
                  <a:lnTo>
                    <a:pt x="42" y="18"/>
                  </a:lnTo>
                  <a:lnTo>
                    <a:pt x="40" y="18"/>
                  </a:lnTo>
                  <a:lnTo>
                    <a:pt x="38" y="16"/>
                  </a:lnTo>
                  <a:lnTo>
                    <a:pt x="36" y="16"/>
                  </a:lnTo>
                  <a:lnTo>
                    <a:pt x="34" y="14"/>
                  </a:lnTo>
                  <a:lnTo>
                    <a:pt x="32" y="14"/>
                  </a:lnTo>
                  <a:lnTo>
                    <a:pt x="34" y="12"/>
                  </a:lnTo>
                  <a:lnTo>
                    <a:pt x="34" y="10"/>
                  </a:lnTo>
                  <a:lnTo>
                    <a:pt x="34" y="8"/>
                  </a:lnTo>
                  <a:lnTo>
                    <a:pt x="34" y="6"/>
                  </a:lnTo>
                  <a:lnTo>
                    <a:pt x="32" y="6"/>
                  </a:lnTo>
                  <a:lnTo>
                    <a:pt x="30" y="6"/>
                  </a:lnTo>
                  <a:lnTo>
                    <a:pt x="28" y="6"/>
                  </a:lnTo>
                  <a:lnTo>
                    <a:pt x="28" y="4"/>
                  </a:lnTo>
                  <a:lnTo>
                    <a:pt x="28" y="2"/>
                  </a:lnTo>
                  <a:lnTo>
                    <a:pt x="26" y="0"/>
                  </a:lnTo>
                  <a:lnTo>
                    <a:pt x="24" y="0"/>
                  </a:lnTo>
                  <a:lnTo>
                    <a:pt x="22" y="0"/>
                  </a:lnTo>
                  <a:lnTo>
                    <a:pt x="20" y="2"/>
                  </a:lnTo>
                  <a:lnTo>
                    <a:pt x="20" y="4"/>
                  </a:lnTo>
                  <a:lnTo>
                    <a:pt x="18" y="2"/>
                  </a:lnTo>
                  <a:lnTo>
                    <a:pt x="16" y="2"/>
                  </a:lnTo>
                  <a:lnTo>
                    <a:pt x="14" y="2"/>
                  </a:lnTo>
                  <a:lnTo>
                    <a:pt x="12" y="2"/>
                  </a:lnTo>
                  <a:lnTo>
                    <a:pt x="10" y="2"/>
                  </a:lnTo>
                  <a:lnTo>
                    <a:pt x="8" y="2"/>
                  </a:lnTo>
                  <a:lnTo>
                    <a:pt x="8" y="4"/>
                  </a:lnTo>
                  <a:lnTo>
                    <a:pt x="6" y="4"/>
                  </a:lnTo>
                  <a:lnTo>
                    <a:pt x="4" y="4"/>
                  </a:lnTo>
                  <a:lnTo>
                    <a:pt x="2" y="4"/>
                  </a:lnTo>
                  <a:lnTo>
                    <a:pt x="0" y="4"/>
                  </a:lnTo>
                  <a:lnTo>
                    <a:pt x="2" y="6"/>
                  </a:lnTo>
                  <a:lnTo>
                    <a:pt x="2" y="8"/>
                  </a:lnTo>
                  <a:lnTo>
                    <a:pt x="2" y="10"/>
                  </a:lnTo>
                  <a:lnTo>
                    <a:pt x="4" y="12"/>
                  </a:lnTo>
                  <a:lnTo>
                    <a:pt x="4" y="14"/>
                  </a:lnTo>
                  <a:lnTo>
                    <a:pt x="4" y="18"/>
                  </a:lnTo>
                  <a:lnTo>
                    <a:pt x="6" y="20"/>
                  </a:lnTo>
                  <a:lnTo>
                    <a:pt x="6" y="22"/>
                  </a:lnTo>
                  <a:lnTo>
                    <a:pt x="8" y="24"/>
                  </a:lnTo>
                  <a:lnTo>
                    <a:pt x="10" y="26"/>
                  </a:lnTo>
                  <a:lnTo>
                    <a:pt x="12" y="26"/>
                  </a:lnTo>
                  <a:lnTo>
                    <a:pt x="14" y="26"/>
                  </a:lnTo>
                  <a:lnTo>
                    <a:pt x="16" y="24"/>
                  </a:lnTo>
                  <a:lnTo>
                    <a:pt x="18" y="24"/>
                  </a:lnTo>
                  <a:lnTo>
                    <a:pt x="18" y="26"/>
                  </a:lnTo>
                  <a:lnTo>
                    <a:pt x="20" y="28"/>
                  </a:lnTo>
                  <a:lnTo>
                    <a:pt x="20" y="30"/>
                  </a:lnTo>
                  <a:lnTo>
                    <a:pt x="22" y="32"/>
                  </a:lnTo>
                  <a:lnTo>
                    <a:pt x="20" y="34"/>
                  </a:lnTo>
                  <a:lnTo>
                    <a:pt x="22" y="36"/>
                  </a:lnTo>
                  <a:lnTo>
                    <a:pt x="24" y="34"/>
                  </a:lnTo>
                  <a:lnTo>
                    <a:pt x="26" y="34"/>
                  </a:lnTo>
                  <a:lnTo>
                    <a:pt x="26" y="32"/>
                  </a:lnTo>
                  <a:lnTo>
                    <a:pt x="26" y="30"/>
                  </a:lnTo>
                  <a:lnTo>
                    <a:pt x="28" y="30"/>
                  </a:lnTo>
                  <a:lnTo>
                    <a:pt x="30" y="30"/>
                  </a:lnTo>
                  <a:lnTo>
                    <a:pt x="32" y="30"/>
                  </a:lnTo>
                  <a:lnTo>
                    <a:pt x="32" y="32"/>
                  </a:lnTo>
                  <a:lnTo>
                    <a:pt x="34" y="34"/>
                  </a:lnTo>
                  <a:lnTo>
                    <a:pt x="36" y="34"/>
                  </a:lnTo>
                  <a:lnTo>
                    <a:pt x="38" y="34"/>
                  </a:lnTo>
                  <a:lnTo>
                    <a:pt x="40" y="32"/>
                  </a:lnTo>
                  <a:lnTo>
                    <a:pt x="42" y="34"/>
                  </a:lnTo>
                  <a:lnTo>
                    <a:pt x="42" y="36"/>
                  </a:lnTo>
                  <a:lnTo>
                    <a:pt x="42" y="38"/>
                  </a:lnTo>
                  <a:lnTo>
                    <a:pt x="44" y="38"/>
                  </a:lnTo>
                  <a:lnTo>
                    <a:pt x="44" y="40"/>
                  </a:lnTo>
                  <a:lnTo>
                    <a:pt x="44" y="42"/>
                  </a:lnTo>
                  <a:lnTo>
                    <a:pt x="46" y="42"/>
                  </a:lnTo>
                  <a:lnTo>
                    <a:pt x="46" y="44"/>
                  </a:lnTo>
                  <a:lnTo>
                    <a:pt x="46" y="46"/>
                  </a:lnTo>
                  <a:lnTo>
                    <a:pt x="48" y="46"/>
                  </a:lnTo>
                  <a:lnTo>
                    <a:pt x="48" y="48"/>
                  </a:lnTo>
                  <a:lnTo>
                    <a:pt x="50" y="48"/>
                  </a:lnTo>
                  <a:lnTo>
                    <a:pt x="52" y="48"/>
                  </a:lnTo>
                  <a:lnTo>
                    <a:pt x="54" y="48"/>
                  </a:lnTo>
                  <a:lnTo>
                    <a:pt x="54" y="46"/>
                  </a:lnTo>
                  <a:lnTo>
                    <a:pt x="54" y="44"/>
                  </a:lnTo>
                  <a:lnTo>
                    <a:pt x="54" y="42"/>
                  </a:lnTo>
                  <a:lnTo>
                    <a:pt x="54" y="40"/>
                  </a:lnTo>
                  <a:lnTo>
                    <a:pt x="54" y="38"/>
                  </a:lnTo>
                  <a:close/>
                </a:path>
              </a:pathLst>
            </a:custGeom>
            <a:grpFill/>
            <a:ln w="3175">
              <a:solidFill>
                <a:schemeClr val="bg1"/>
              </a:solidFill>
              <a:round/>
              <a:headEnd/>
              <a:tailEnd/>
            </a:ln>
          </p:spPr>
          <p:txBody>
            <a:bodyPr/>
            <a:lstStyle/>
            <a:p>
              <a:endParaRPr lang="en-US" dirty="0"/>
            </a:p>
          </p:txBody>
        </p:sp>
        <p:sp>
          <p:nvSpPr>
            <p:cNvPr id="824" name="Freeform 145"/>
            <p:cNvSpPr>
              <a:spLocks noChangeAspect="1" noEditPoints="1"/>
            </p:cNvSpPr>
            <p:nvPr/>
          </p:nvSpPr>
          <p:spPr bwMode="auto">
            <a:xfrm>
              <a:off x="3013" y="1609"/>
              <a:ext cx="118" cy="130"/>
            </a:xfrm>
            <a:custGeom>
              <a:avLst/>
              <a:gdLst/>
              <a:ahLst/>
              <a:cxnLst>
                <a:cxn ang="0">
                  <a:pos x="92" y="26"/>
                </a:cxn>
                <a:cxn ang="0">
                  <a:pos x="98" y="68"/>
                </a:cxn>
                <a:cxn ang="0">
                  <a:pos x="98" y="58"/>
                </a:cxn>
                <a:cxn ang="0">
                  <a:pos x="58" y="26"/>
                </a:cxn>
                <a:cxn ang="0">
                  <a:pos x="0" y="68"/>
                </a:cxn>
                <a:cxn ang="0">
                  <a:pos x="70" y="70"/>
                </a:cxn>
                <a:cxn ang="0">
                  <a:pos x="60" y="70"/>
                </a:cxn>
                <a:cxn ang="0">
                  <a:pos x="48" y="58"/>
                </a:cxn>
                <a:cxn ang="0">
                  <a:pos x="44" y="54"/>
                </a:cxn>
                <a:cxn ang="0">
                  <a:pos x="62" y="62"/>
                </a:cxn>
                <a:cxn ang="0">
                  <a:pos x="52" y="54"/>
                </a:cxn>
                <a:cxn ang="0">
                  <a:pos x="44" y="44"/>
                </a:cxn>
                <a:cxn ang="0">
                  <a:pos x="36" y="32"/>
                </a:cxn>
                <a:cxn ang="0">
                  <a:pos x="40" y="26"/>
                </a:cxn>
                <a:cxn ang="0">
                  <a:pos x="52" y="34"/>
                </a:cxn>
                <a:cxn ang="0">
                  <a:pos x="56" y="32"/>
                </a:cxn>
                <a:cxn ang="0">
                  <a:pos x="56" y="18"/>
                </a:cxn>
                <a:cxn ang="0">
                  <a:pos x="66" y="22"/>
                </a:cxn>
                <a:cxn ang="0">
                  <a:pos x="74" y="14"/>
                </a:cxn>
                <a:cxn ang="0">
                  <a:pos x="92" y="16"/>
                </a:cxn>
                <a:cxn ang="0">
                  <a:pos x="96" y="4"/>
                </a:cxn>
                <a:cxn ang="0">
                  <a:pos x="88" y="2"/>
                </a:cxn>
                <a:cxn ang="0">
                  <a:pos x="82" y="6"/>
                </a:cxn>
                <a:cxn ang="0">
                  <a:pos x="72" y="6"/>
                </a:cxn>
                <a:cxn ang="0">
                  <a:pos x="58" y="2"/>
                </a:cxn>
                <a:cxn ang="0">
                  <a:pos x="48" y="6"/>
                </a:cxn>
                <a:cxn ang="0">
                  <a:pos x="34" y="10"/>
                </a:cxn>
                <a:cxn ang="0">
                  <a:pos x="18" y="16"/>
                </a:cxn>
                <a:cxn ang="0">
                  <a:pos x="6" y="30"/>
                </a:cxn>
                <a:cxn ang="0">
                  <a:pos x="0" y="38"/>
                </a:cxn>
                <a:cxn ang="0">
                  <a:pos x="4" y="50"/>
                </a:cxn>
                <a:cxn ang="0">
                  <a:pos x="14" y="62"/>
                </a:cxn>
                <a:cxn ang="0">
                  <a:pos x="44" y="68"/>
                </a:cxn>
                <a:cxn ang="0">
                  <a:pos x="58" y="74"/>
                </a:cxn>
                <a:cxn ang="0">
                  <a:pos x="90" y="68"/>
                </a:cxn>
                <a:cxn ang="0">
                  <a:pos x="10" y="78"/>
                </a:cxn>
                <a:cxn ang="0">
                  <a:pos x="94" y="78"/>
                </a:cxn>
                <a:cxn ang="0">
                  <a:pos x="90" y="46"/>
                </a:cxn>
                <a:cxn ang="0">
                  <a:pos x="92" y="50"/>
                </a:cxn>
                <a:cxn ang="0">
                  <a:pos x="96" y="48"/>
                </a:cxn>
                <a:cxn ang="0">
                  <a:pos x="82" y="86"/>
                </a:cxn>
                <a:cxn ang="0">
                  <a:pos x="102" y="74"/>
                </a:cxn>
                <a:cxn ang="0">
                  <a:pos x="114" y="88"/>
                </a:cxn>
                <a:cxn ang="0">
                  <a:pos x="116" y="90"/>
                </a:cxn>
                <a:cxn ang="0">
                  <a:pos x="42" y="106"/>
                </a:cxn>
                <a:cxn ang="0">
                  <a:pos x="92" y="124"/>
                </a:cxn>
                <a:cxn ang="0">
                  <a:pos x="76" y="120"/>
                </a:cxn>
                <a:cxn ang="0">
                  <a:pos x="56" y="118"/>
                </a:cxn>
                <a:cxn ang="0">
                  <a:pos x="64" y="124"/>
                </a:cxn>
                <a:cxn ang="0">
                  <a:pos x="84" y="130"/>
                </a:cxn>
                <a:cxn ang="0">
                  <a:pos x="98" y="96"/>
                </a:cxn>
                <a:cxn ang="0">
                  <a:pos x="102" y="98"/>
                </a:cxn>
                <a:cxn ang="0">
                  <a:pos x="38" y="72"/>
                </a:cxn>
                <a:cxn ang="0">
                  <a:pos x="18" y="70"/>
                </a:cxn>
                <a:cxn ang="0">
                  <a:pos x="22" y="86"/>
                </a:cxn>
                <a:cxn ang="0">
                  <a:pos x="30" y="90"/>
                </a:cxn>
                <a:cxn ang="0">
                  <a:pos x="38" y="96"/>
                </a:cxn>
                <a:cxn ang="0">
                  <a:pos x="46" y="98"/>
                </a:cxn>
                <a:cxn ang="0">
                  <a:pos x="44" y="86"/>
                </a:cxn>
                <a:cxn ang="0">
                  <a:pos x="46" y="80"/>
                </a:cxn>
                <a:cxn ang="0">
                  <a:pos x="46" y="98"/>
                </a:cxn>
              </a:cxnLst>
              <a:rect l="0" t="0" r="r" b="b"/>
              <a:pathLst>
                <a:path w="118" h="130">
                  <a:moveTo>
                    <a:pt x="80" y="32"/>
                  </a:moveTo>
                  <a:lnTo>
                    <a:pt x="74" y="32"/>
                  </a:lnTo>
                  <a:lnTo>
                    <a:pt x="74" y="36"/>
                  </a:lnTo>
                  <a:lnTo>
                    <a:pt x="80" y="36"/>
                  </a:lnTo>
                  <a:lnTo>
                    <a:pt x="80" y="32"/>
                  </a:lnTo>
                  <a:close/>
                  <a:moveTo>
                    <a:pt x="90" y="28"/>
                  </a:moveTo>
                  <a:lnTo>
                    <a:pt x="92" y="28"/>
                  </a:lnTo>
                  <a:lnTo>
                    <a:pt x="92" y="26"/>
                  </a:lnTo>
                  <a:lnTo>
                    <a:pt x="96" y="24"/>
                  </a:lnTo>
                  <a:lnTo>
                    <a:pt x="90" y="24"/>
                  </a:lnTo>
                  <a:lnTo>
                    <a:pt x="90" y="32"/>
                  </a:lnTo>
                  <a:lnTo>
                    <a:pt x="90" y="30"/>
                  </a:lnTo>
                  <a:lnTo>
                    <a:pt x="90" y="28"/>
                  </a:lnTo>
                  <a:close/>
                  <a:moveTo>
                    <a:pt x="98" y="58"/>
                  </a:moveTo>
                  <a:lnTo>
                    <a:pt x="96" y="58"/>
                  </a:lnTo>
                  <a:lnTo>
                    <a:pt x="96" y="68"/>
                  </a:lnTo>
                  <a:lnTo>
                    <a:pt x="98" y="68"/>
                  </a:lnTo>
                  <a:lnTo>
                    <a:pt x="98" y="70"/>
                  </a:lnTo>
                  <a:lnTo>
                    <a:pt x="100" y="70"/>
                  </a:lnTo>
                  <a:lnTo>
                    <a:pt x="100" y="68"/>
                  </a:lnTo>
                  <a:lnTo>
                    <a:pt x="102" y="66"/>
                  </a:lnTo>
                  <a:lnTo>
                    <a:pt x="102" y="62"/>
                  </a:lnTo>
                  <a:lnTo>
                    <a:pt x="100" y="60"/>
                  </a:lnTo>
                  <a:lnTo>
                    <a:pt x="98" y="60"/>
                  </a:lnTo>
                  <a:lnTo>
                    <a:pt x="98" y="58"/>
                  </a:lnTo>
                  <a:close/>
                  <a:moveTo>
                    <a:pt x="60" y="26"/>
                  </a:moveTo>
                  <a:lnTo>
                    <a:pt x="62" y="28"/>
                  </a:lnTo>
                  <a:lnTo>
                    <a:pt x="64" y="30"/>
                  </a:lnTo>
                  <a:lnTo>
                    <a:pt x="66" y="28"/>
                  </a:lnTo>
                  <a:lnTo>
                    <a:pt x="58" y="26"/>
                  </a:lnTo>
                  <a:lnTo>
                    <a:pt x="60" y="26"/>
                  </a:lnTo>
                  <a:close/>
                  <a:moveTo>
                    <a:pt x="10" y="70"/>
                  </a:moveTo>
                  <a:lnTo>
                    <a:pt x="6" y="62"/>
                  </a:lnTo>
                  <a:lnTo>
                    <a:pt x="4" y="64"/>
                  </a:lnTo>
                  <a:lnTo>
                    <a:pt x="2" y="64"/>
                  </a:lnTo>
                  <a:lnTo>
                    <a:pt x="2" y="66"/>
                  </a:lnTo>
                  <a:lnTo>
                    <a:pt x="0" y="66"/>
                  </a:lnTo>
                  <a:lnTo>
                    <a:pt x="0" y="68"/>
                  </a:lnTo>
                  <a:lnTo>
                    <a:pt x="4" y="68"/>
                  </a:lnTo>
                  <a:lnTo>
                    <a:pt x="8" y="70"/>
                  </a:lnTo>
                  <a:lnTo>
                    <a:pt x="10" y="70"/>
                  </a:lnTo>
                  <a:close/>
                  <a:moveTo>
                    <a:pt x="76" y="80"/>
                  </a:moveTo>
                  <a:lnTo>
                    <a:pt x="76" y="78"/>
                  </a:lnTo>
                  <a:lnTo>
                    <a:pt x="78" y="78"/>
                  </a:lnTo>
                  <a:lnTo>
                    <a:pt x="78" y="76"/>
                  </a:lnTo>
                  <a:lnTo>
                    <a:pt x="70" y="70"/>
                  </a:lnTo>
                  <a:lnTo>
                    <a:pt x="72" y="74"/>
                  </a:lnTo>
                  <a:lnTo>
                    <a:pt x="74" y="74"/>
                  </a:lnTo>
                  <a:lnTo>
                    <a:pt x="76" y="78"/>
                  </a:lnTo>
                  <a:lnTo>
                    <a:pt x="76" y="80"/>
                  </a:lnTo>
                  <a:close/>
                  <a:moveTo>
                    <a:pt x="58" y="74"/>
                  </a:moveTo>
                  <a:lnTo>
                    <a:pt x="60" y="74"/>
                  </a:lnTo>
                  <a:lnTo>
                    <a:pt x="60" y="72"/>
                  </a:lnTo>
                  <a:lnTo>
                    <a:pt x="60" y="70"/>
                  </a:lnTo>
                  <a:lnTo>
                    <a:pt x="58" y="68"/>
                  </a:lnTo>
                  <a:lnTo>
                    <a:pt x="56" y="66"/>
                  </a:lnTo>
                  <a:lnTo>
                    <a:pt x="56" y="64"/>
                  </a:lnTo>
                  <a:lnTo>
                    <a:pt x="52" y="62"/>
                  </a:lnTo>
                  <a:lnTo>
                    <a:pt x="50" y="62"/>
                  </a:lnTo>
                  <a:lnTo>
                    <a:pt x="50" y="60"/>
                  </a:lnTo>
                  <a:lnTo>
                    <a:pt x="48" y="58"/>
                  </a:lnTo>
                  <a:lnTo>
                    <a:pt x="46" y="58"/>
                  </a:lnTo>
                  <a:lnTo>
                    <a:pt x="44" y="58"/>
                  </a:lnTo>
                  <a:lnTo>
                    <a:pt x="42" y="56"/>
                  </a:lnTo>
                  <a:lnTo>
                    <a:pt x="42" y="54"/>
                  </a:lnTo>
                  <a:lnTo>
                    <a:pt x="44" y="54"/>
                  </a:lnTo>
                  <a:lnTo>
                    <a:pt x="46" y="56"/>
                  </a:lnTo>
                  <a:lnTo>
                    <a:pt x="48" y="56"/>
                  </a:lnTo>
                  <a:lnTo>
                    <a:pt x="50" y="58"/>
                  </a:lnTo>
                  <a:lnTo>
                    <a:pt x="52" y="60"/>
                  </a:lnTo>
                  <a:lnTo>
                    <a:pt x="54" y="62"/>
                  </a:lnTo>
                  <a:lnTo>
                    <a:pt x="58" y="62"/>
                  </a:lnTo>
                  <a:lnTo>
                    <a:pt x="60" y="64"/>
                  </a:lnTo>
                  <a:lnTo>
                    <a:pt x="62" y="62"/>
                  </a:lnTo>
                  <a:lnTo>
                    <a:pt x="64" y="62"/>
                  </a:lnTo>
                  <a:lnTo>
                    <a:pt x="64" y="60"/>
                  </a:lnTo>
                  <a:lnTo>
                    <a:pt x="64" y="58"/>
                  </a:lnTo>
                  <a:lnTo>
                    <a:pt x="62" y="58"/>
                  </a:lnTo>
                  <a:lnTo>
                    <a:pt x="58" y="56"/>
                  </a:lnTo>
                  <a:lnTo>
                    <a:pt x="56" y="56"/>
                  </a:lnTo>
                  <a:lnTo>
                    <a:pt x="54" y="56"/>
                  </a:lnTo>
                  <a:lnTo>
                    <a:pt x="52" y="54"/>
                  </a:lnTo>
                  <a:lnTo>
                    <a:pt x="50" y="54"/>
                  </a:lnTo>
                  <a:lnTo>
                    <a:pt x="48" y="52"/>
                  </a:lnTo>
                  <a:lnTo>
                    <a:pt x="48" y="50"/>
                  </a:lnTo>
                  <a:lnTo>
                    <a:pt x="46" y="50"/>
                  </a:lnTo>
                  <a:lnTo>
                    <a:pt x="46" y="48"/>
                  </a:lnTo>
                  <a:lnTo>
                    <a:pt x="44" y="46"/>
                  </a:lnTo>
                  <a:lnTo>
                    <a:pt x="44" y="44"/>
                  </a:lnTo>
                  <a:lnTo>
                    <a:pt x="42" y="42"/>
                  </a:lnTo>
                  <a:lnTo>
                    <a:pt x="42" y="40"/>
                  </a:lnTo>
                  <a:lnTo>
                    <a:pt x="40" y="38"/>
                  </a:lnTo>
                  <a:lnTo>
                    <a:pt x="38" y="36"/>
                  </a:lnTo>
                  <a:lnTo>
                    <a:pt x="38" y="34"/>
                  </a:lnTo>
                  <a:lnTo>
                    <a:pt x="36" y="32"/>
                  </a:lnTo>
                  <a:lnTo>
                    <a:pt x="36" y="30"/>
                  </a:lnTo>
                  <a:lnTo>
                    <a:pt x="34" y="28"/>
                  </a:lnTo>
                  <a:lnTo>
                    <a:pt x="34" y="24"/>
                  </a:lnTo>
                  <a:lnTo>
                    <a:pt x="36" y="24"/>
                  </a:lnTo>
                  <a:lnTo>
                    <a:pt x="36" y="22"/>
                  </a:lnTo>
                  <a:lnTo>
                    <a:pt x="38" y="24"/>
                  </a:lnTo>
                  <a:lnTo>
                    <a:pt x="40" y="26"/>
                  </a:lnTo>
                  <a:lnTo>
                    <a:pt x="42" y="26"/>
                  </a:lnTo>
                  <a:lnTo>
                    <a:pt x="42" y="28"/>
                  </a:lnTo>
                  <a:lnTo>
                    <a:pt x="44" y="28"/>
                  </a:lnTo>
                  <a:lnTo>
                    <a:pt x="46" y="30"/>
                  </a:lnTo>
                  <a:lnTo>
                    <a:pt x="46" y="32"/>
                  </a:lnTo>
                  <a:lnTo>
                    <a:pt x="48" y="32"/>
                  </a:lnTo>
                  <a:lnTo>
                    <a:pt x="48" y="34"/>
                  </a:lnTo>
                  <a:lnTo>
                    <a:pt x="52" y="34"/>
                  </a:lnTo>
                  <a:lnTo>
                    <a:pt x="50" y="32"/>
                  </a:lnTo>
                  <a:lnTo>
                    <a:pt x="50" y="30"/>
                  </a:lnTo>
                  <a:lnTo>
                    <a:pt x="50" y="28"/>
                  </a:lnTo>
                  <a:lnTo>
                    <a:pt x="48" y="28"/>
                  </a:lnTo>
                  <a:lnTo>
                    <a:pt x="50" y="28"/>
                  </a:lnTo>
                  <a:lnTo>
                    <a:pt x="52" y="28"/>
                  </a:lnTo>
                  <a:lnTo>
                    <a:pt x="54" y="30"/>
                  </a:lnTo>
                  <a:lnTo>
                    <a:pt x="56" y="32"/>
                  </a:lnTo>
                  <a:lnTo>
                    <a:pt x="56" y="30"/>
                  </a:lnTo>
                  <a:lnTo>
                    <a:pt x="54" y="28"/>
                  </a:lnTo>
                  <a:lnTo>
                    <a:pt x="52" y="26"/>
                  </a:lnTo>
                  <a:lnTo>
                    <a:pt x="54" y="26"/>
                  </a:lnTo>
                  <a:lnTo>
                    <a:pt x="54" y="24"/>
                  </a:lnTo>
                  <a:lnTo>
                    <a:pt x="54" y="20"/>
                  </a:lnTo>
                  <a:lnTo>
                    <a:pt x="56" y="18"/>
                  </a:lnTo>
                  <a:lnTo>
                    <a:pt x="58" y="18"/>
                  </a:lnTo>
                  <a:lnTo>
                    <a:pt x="62" y="16"/>
                  </a:lnTo>
                  <a:lnTo>
                    <a:pt x="64" y="18"/>
                  </a:lnTo>
                  <a:lnTo>
                    <a:pt x="66" y="18"/>
                  </a:lnTo>
                  <a:lnTo>
                    <a:pt x="66" y="20"/>
                  </a:lnTo>
                  <a:lnTo>
                    <a:pt x="66" y="22"/>
                  </a:lnTo>
                  <a:lnTo>
                    <a:pt x="68" y="22"/>
                  </a:lnTo>
                  <a:lnTo>
                    <a:pt x="70" y="20"/>
                  </a:lnTo>
                  <a:lnTo>
                    <a:pt x="70" y="18"/>
                  </a:lnTo>
                  <a:lnTo>
                    <a:pt x="72" y="18"/>
                  </a:lnTo>
                  <a:lnTo>
                    <a:pt x="72" y="16"/>
                  </a:lnTo>
                  <a:lnTo>
                    <a:pt x="74" y="16"/>
                  </a:lnTo>
                  <a:lnTo>
                    <a:pt x="74" y="14"/>
                  </a:lnTo>
                  <a:lnTo>
                    <a:pt x="74" y="16"/>
                  </a:lnTo>
                  <a:lnTo>
                    <a:pt x="80" y="16"/>
                  </a:lnTo>
                  <a:lnTo>
                    <a:pt x="84" y="16"/>
                  </a:lnTo>
                  <a:lnTo>
                    <a:pt x="86" y="18"/>
                  </a:lnTo>
                  <a:lnTo>
                    <a:pt x="88" y="18"/>
                  </a:lnTo>
                  <a:lnTo>
                    <a:pt x="90" y="18"/>
                  </a:lnTo>
                  <a:lnTo>
                    <a:pt x="92" y="16"/>
                  </a:lnTo>
                  <a:lnTo>
                    <a:pt x="92" y="14"/>
                  </a:lnTo>
                  <a:lnTo>
                    <a:pt x="92" y="12"/>
                  </a:lnTo>
                  <a:lnTo>
                    <a:pt x="92" y="10"/>
                  </a:lnTo>
                  <a:lnTo>
                    <a:pt x="92" y="8"/>
                  </a:lnTo>
                  <a:lnTo>
                    <a:pt x="92" y="6"/>
                  </a:lnTo>
                  <a:lnTo>
                    <a:pt x="94" y="6"/>
                  </a:lnTo>
                  <a:lnTo>
                    <a:pt x="96" y="8"/>
                  </a:lnTo>
                  <a:lnTo>
                    <a:pt x="96" y="4"/>
                  </a:lnTo>
                  <a:lnTo>
                    <a:pt x="96" y="2"/>
                  </a:lnTo>
                  <a:lnTo>
                    <a:pt x="94" y="2"/>
                  </a:lnTo>
                  <a:lnTo>
                    <a:pt x="92" y="2"/>
                  </a:lnTo>
                  <a:lnTo>
                    <a:pt x="92" y="0"/>
                  </a:lnTo>
                  <a:lnTo>
                    <a:pt x="90" y="0"/>
                  </a:lnTo>
                  <a:lnTo>
                    <a:pt x="90" y="2"/>
                  </a:lnTo>
                  <a:lnTo>
                    <a:pt x="88" y="2"/>
                  </a:lnTo>
                  <a:lnTo>
                    <a:pt x="88" y="4"/>
                  </a:lnTo>
                  <a:lnTo>
                    <a:pt x="90" y="4"/>
                  </a:lnTo>
                  <a:lnTo>
                    <a:pt x="90" y="6"/>
                  </a:lnTo>
                  <a:lnTo>
                    <a:pt x="88" y="6"/>
                  </a:lnTo>
                  <a:lnTo>
                    <a:pt x="88" y="8"/>
                  </a:lnTo>
                  <a:lnTo>
                    <a:pt x="86" y="8"/>
                  </a:lnTo>
                  <a:lnTo>
                    <a:pt x="84" y="8"/>
                  </a:lnTo>
                  <a:lnTo>
                    <a:pt x="82" y="6"/>
                  </a:lnTo>
                  <a:lnTo>
                    <a:pt x="80" y="6"/>
                  </a:lnTo>
                  <a:lnTo>
                    <a:pt x="78" y="6"/>
                  </a:lnTo>
                  <a:lnTo>
                    <a:pt x="76" y="8"/>
                  </a:lnTo>
                  <a:lnTo>
                    <a:pt x="74" y="8"/>
                  </a:lnTo>
                  <a:lnTo>
                    <a:pt x="72" y="8"/>
                  </a:lnTo>
                  <a:lnTo>
                    <a:pt x="72" y="6"/>
                  </a:lnTo>
                  <a:lnTo>
                    <a:pt x="70" y="6"/>
                  </a:lnTo>
                  <a:lnTo>
                    <a:pt x="68" y="6"/>
                  </a:lnTo>
                  <a:lnTo>
                    <a:pt x="66" y="6"/>
                  </a:lnTo>
                  <a:lnTo>
                    <a:pt x="64" y="4"/>
                  </a:lnTo>
                  <a:lnTo>
                    <a:pt x="64" y="2"/>
                  </a:lnTo>
                  <a:lnTo>
                    <a:pt x="62" y="2"/>
                  </a:lnTo>
                  <a:lnTo>
                    <a:pt x="60" y="2"/>
                  </a:lnTo>
                  <a:lnTo>
                    <a:pt x="58" y="2"/>
                  </a:lnTo>
                  <a:lnTo>
                    <a:pt x="56" y="2"/>
                  </a:lnTo>
                  <a:lnTo>
                    <a:pt x="56" y="4"/>
                  </a:lnTo>
                  <a:lnTo>
                    <a:pt x="54" y="4"/>
                  </a:lnTo>
                  <a:lnTo>
                    <a:pt x="54" y="6"/>
                  </a:lnTo>
                  <a:lnTo>
                    <a:pt x="52" y="6"/>
                  </a:lnTo>
                  <a:lnTo>
                    <a:pt x="50" y="6"/>
                  </a:lnTo>
                  <a:lnTo>
                    <a:pt x="50" y="4"/>
                  </a:lnTo>
                  <a:lnTo>
                    <a:pt x="48" y="4"/>
                  </a:lnTo>
                  <a:lnTo>
                    <a:pt x="48" y="6"/>
                  </a:lnTo>
                  <a:lnTo>
                    <a:pt x="46" y="6"/>
                  </a:lnTo>
                  <a:lnTo>
                    <a:pt x="44" y="8"/>
                  </a:lnTo>
                  <a:lnTo>
                    <a:pt x="42" y="8"/>
                  </a:lnTo>
                  <a:lnTo>
                    <a:pt x="40" y="8"/>
                  </a:lnTo>
                  <a:lnTo>
                    <a:pt x="38" y="6"/>
                  </a:lnTo>
                  <a:lnTo>
                    <a:pt x="38" y="8"/>
                  </a:lnTo>
                  <a:lnTo>
                    <a:pt x="36" y="8"/>
                  </a:lnTo>
                  <a:lnTo>
                    <a:pt x="34" y="10"/>
                  </a:lnTo>
                  <a:lnTo>
                    <a:pt x="34" y="12"/>
                  </a:lnTo>
                  <a:lnTo>
                    <a:pt x="32" y="12"/>
                  </a:lnTo>
                  <a:lnTo>
                    <a:pt x="30" y="12"/>
                  </a:lnTo>
                  <a:lnTo>
                    <a:pt x="24" y="12"/>
                  </a:lnTo>
                  <a:lnTo>
                    <a:pt x="24" y="14"/>
                  </a:lnTo>
                  <a:lnTo>
                    <a:pt x="22" y="16"/>
                  </a:lnTo>
                  <a:lnTo>
                    <a:pt x="22" y="18"/>
                  </a:lnTo>
                  <a:lnTo>
                    <a:pt x="18" y="18"/>
                  </a:lnTo>
                  <a:lnTo>
                    <a:pt x="18" y="16"/>
                  </a:lnTo>
                  <a:lnTo>
                    <a:pt x="16" y="16"/>
                  </a:lnTo>
                  <a:lnTo>
                    <a:pt x="14" y="16"/>
                  </a:lnTo>
                  <a:lnTo>
                    <a:pt x="12" y="18"/>
                  </a:lnTo>
                  <a:lnTo>
                    <a:pt x="12" y="22"/>
                  </a:lnTo>
                  <a:lnTo>
                    <a:pt x="10" y="24"/>
                  </a:lnTo>
                  <a:lnTo>
                    <a:pt x="8" y="24"/>
                  </a:lnTo>
                  <a:lnTo>
                    <a:pt x="6" y="26"/>
                  </a:lnTo>
                  <a:lnTo>
                    <a:pt x="6" y="30"/>
                  </a:lnTo>
                  <a:lnTo>
                    <a:pt x="4" y="30"/>
                  </a:lnTo>
                  <a:lnTo>
                    <a:pt x="4" y="32"/>
                  </a:lnTo>
                  <a:lnTo>
                    <a:pt x="2" y="32"/>
                  </a:lnTo>
                  <a:lnTo>
                    <a:pt x="2" y="30"/>
                  </a:lnTo>
                  <a:lnTo>
                    <a:pt x="0" y="32"/>
                  </a:lnTo>
                  <a:lnTo>
                    <a:pt x="0" y="38"/>
                  </a:lnTo>
                  <a:lnTo>
                    <a:pt x="0" y="40"/>
                  </a:lnTo>
                  <a:lnTo>
                    <a:pt x="0" y="42"/>
                  </a:lnTo>
                  <a:lnTo>
                    <a:pt x="0" y="44"/>
                  </a:lnTo>
                  <a:lnTo>
                    <a:pt x="0" y="46"/>
                  </a:lnTo>
                  <a:lnTo>
                    <a:pt x="0" y="48"/>
                  </a:lnTo>
                  <a:lnTo>
                    <a:pt x="2" y="48"/>
                  </a:lnTo>
                  <a:lnTo>
                    <a:pt x="4" y="50"/>
                  </a:lnTo>
                  <a:lnTo>
                    <a:pt x="6" y="52"/>
                  </a:lnTo>
                  <a:lnTo>
                    <a:pt x="8" y="54"/>
                  </a:lnTo>
                  <a:lnTo>
                    <a:pt x="10" y="54"/>
                  </a:lnTo>
                  <a:lnTo>
                    <a:pt x="10" y="56"/>
                  </a:lnTo>
                  <a:lnTo>
                    <a:pt x="10" y="58"/>
                  </a:lnTo>
                  <a:lnTo>
                    <a:pt x="12" y="60"/>
                  </a:lnTo>
                  <a:lnTo>
                    <a:pt x="14" y="62"/>
                  </a:lnTo>
                  <a:lnTo>
                    <a:pt x="14" y="64"/>
                  </a:lnTo>
                  <a:lnTo>
                    <a:pt x="26" y="64"/>
                  </a:lnTo>
                  <a:lnTo>
                    <a:pt x="26" y="62"/>
                  </a:lnTo>
                  <a:lnTo>
                    <a:pt x="34" y="62"/>
                  </a:lnTo>
                  <a:lnTo>
                    <a:pt x="34" y="64"/>
                  </a:lnTo>
                  <a:lnTo>
                    <a:pt x="38" y="64"/>
                  </a:lnTo>
                  <a:lnTo>
                    <a:pt x="40" y="66"/>
                  </a:lnTo>
                  <a:lnTo>
                    <a:pt x="42" y="66"/>
                  </a:lnTo>
                  <a:lnTo>
                    <a:pt x="44" y="68"/>
                  </a:lnTo>
                  <a:lnTo>
                    <a:pt x="46" y="68"/>
                  </a:lnTo>
                  <a:lnTo>
                    <a:pt x="48" y="68"/>
                  </a:lnTo>
                  <a:lnTo>
                    <a:pt x="50" y="70"/>
                  </a:lnTo>
                  <a:lnTo>
                    <a:pt x="52" y="72"/>
                  </a:lnTo>
                  <a:lnTo>
                    <a:pt x="54" y="72"/>
                  </a:lnTo>
                  <a:lnTo>
                    <a:pt x="54" y="74"/>
                  </a:lnTo>
                  <a:lnTo>
                    <a:pt x="56" y="74"/>
                  </a:lnTo>
                  <a:lnTo>
                    <a:pt x="58" y="74"/>
                  </a:lnTo>
                  <a:close/>
                  <a:moveTo>
                    <a:pt x="90" y="68"/>
                  </a:moveTo>
                  <a:lnTo>
                    <a:pt x="90" y="70"/>
                  </a:lnTo>
                  <a:lnTo>
                    <a:pt x="92" y="70"/>
                  </a:lnTo>
                  <a:lnTo>
                    <a:pt x="94" y="60"/>
                  </a:lnTo>
                  <a:lnTo>
                    <a:pt x="90" y="60"/>
                  </a:lnTo>
                  <a:lnTo>
                    <a:pt x="90" y="64"/>
                  </a:lnTo>
                  <a:lnTo>
                    <a:pt x="90" y="66"/>
                  </a:lnTo>
                  <a:lnTo>
                    <a:pt x="90" y="68"/>
                  </a:lnTo>
                  <a:close/>
                  <a:moveTo>
                    <a:pt x="8" y="74"/>
                  </a:moveTo>
                  <a:lnTo>
                    <a:pt x="8" y="74"/>
                  </a:lnTo>
                  <a:lnTo>
                    <a:pt x="6" y="74"/>
                  </a:lnTo>
                  <a:lnTo>
                    <a:pt x="4" y="74"/>
                  </a:lnTo>
                  <a:lnTo>
                    <a:pt x="6" y="76"/>
                  </a:lnTo>
                  <a:lnTo>
                    <a:pt x="8" y="78"/>
                  </a:lnTo>
                  <a:lnTo>
                    <a:pt x="10" y="78"/>
                  </a:lnTo>
                  <a:lnTo>
                    <a:pt x="10" y="76"/>
                  </a:lnTo>
                  <a:lnTo>
                    <a:pt x="10" y="74"/>
                  </a:lnTo>
                  <a:lnTo>
                    <a:pt x="8" y="74"/>
                  </a:lnTo>
                  <a:close/>
                  <a:moveTo>
                    <a:pt x="92" y="80"/>
                  </a:moveTo>
                  <a:lnTo>
                    <a:pt x="94" y="80"/>
                  </a:lnTo>
                  <a:lnTo>
                    <a:pt x="96" y="80"/>
                  </a:lnTo>
                  <a:lnTo>
                    <a:pt x="96" y="78"/>
                  </a:lnTo>
                  <a:lnTo>
                    <a:pt x="94" y="78"/>
                  </a:lnTo>
                  <a:lnTo>
                    <a:pt x="92" y="78"/>
                  </a:lnTo>
                  <a:lnTo>
                    <a:pt x="90" y="80"/>
                  </a:lnTo>
                  <a:lnTo>
                    <a:pt x="90" y="82"/>
                  </a:lnTo>
                  <a:lnTo>
                    <a:pt x="92" y="82"/>
                  </a:lnTo>
                  <a:lnTo>
                    <a:pt x="92" y="80"/>
                  </a:lnTo>
                  <a:close/>
                  <a:moveTo>
                    <a:pt x="96" y="46"/>
                  </a:moveTo>
                  <a:lnTo>
                    <a:pt x="94" y="46"/>
                  </a:lnTo>
                  <a:lnTo>
                    <a:pt x="92" y="46"/>
                  </a:lnTo>
                  <a:lnTo>
                    <a:pt x="90" y="46"/>
                  </a:lnTo>
                  <a:lnTo>
                    <a:pt x="88" y="48"/>
                  </a:lnTo>
                  <a:lnTo>
                    <a:pt x="88" y="50"/>
                  </a:lnTo>
                  <a:lnTo>
                    <a:pt x="90" y="50"/>
                  </a:lnTo>
                  <a:lnTo>
                    <a:pt x="92" y="50"/>
                  </a:lnTo>
                  <a:lnTo>
                    <a:pt x="94" y="52"/>
                  </a:lnTo>
                  <a:lnTo>
                    <a:pt x="96" y="52"/>
                  </a:lnTo>
                  <a:lnTo>
                    <a:pt x="98" y="52"/>
                  </a:lnTo>
                  <a:lnTo>
                    <a:pt x="98" y="50"/>
                  </a:lnTo>
                  <a:lnTo>
                    <a:pt x="98" y="48"/>
                  </a:lnTo>
                  <a:lnTo>
                    <a:pt x="96" y="48"/>
                  </a:lnTo>
                  <a:lnTo>
                    <a:pt x="96" y="46"/>
                  </a:lnTo>
                  <a:close/>
                  <a:moveTo>
                    <a:pt x="84" y="92"/>
                  </a:moveTo>
                  <a:lnTo>
                    <a:pt x="86" y="92"/>
                  </a:lnTo>
                  <a:lnTo>
                    <a:pt x="88" y="90"/>
                  </a:lnTo>
                  <a:lnTo>
                    <a:pt x="88" y="88"/>
                  </a:lnTo>
                  <a:lnTo>
                    <a:pt x="86" y="86"/>
                  </a:lnTo>
                  <a:lnTo>
                    <a:pt x="84" y="86"/>
                  </a:lnTo>
                  <a:lnTo>
                    <a:pt x="82" y="86"/>
                  </a:lnTo>
                  <a:lnTo>
                    <a:pt x="80" y="86"/>
                  </a:lnTo>
                  <a:lnTo>
                    <a:pt x="80" y="88"/>
                  </a:lnTo>
                  <a:lnTo>
                    <a:pt x="82" y="90"/>
                  </a:lnTo>
                  <a:lnTo>
                    <a:pt x="84" y="92"/>
                  </a:lnTo>
                  <a:close/>
                  <a:moveTo>
                    <a:pt x="106" y="74"/>
                  </a:moveTo>
                  <a:lnTo>
                    <a:pt x="104" y="74"/>
                  </a:lnTo>
                  <a:lnTo>
                    <a:pt x="102" y="74"/>
                  </a:lnTo>
                  <a:lnTo>
                    <a:pt x="102" y="78"/>
                  </a:lnTo>
                  <a:lnTo>
                    <a:pt x="104" y="78"/>
                  </a:lnTo>
                  <a:lnTo>
                    <a:pt x="108" y="78"/>
                  </a:lnTo>
                  <a:lnTo>
                    <a:pt x="108" y="76"/>
                  </a:lnTo>
                  <a:lnTo>
                    <a:pt x="106" y="76"/>
                  </a:lnTo>
                  <a:lnTo>
                    <a:pt x="106" y="74"/>
                  </a:lnTo>
                  <a:close/>
                  <a:moveTo>
                    <a:pt x="116" y="90"/>
                  </a:moveTo>
                  <a:lnTo>
                    <a:pt x="116" y="90"/>
                  </a:lnTo>
                  <a:lnTo>
                    <a:pt x="114" y="88"/>
                  </a:lnTo>
                  <a:lnTo>
                    <a:pt x="110" y="92"/>
                  </a:lnTo>
                  <a:lnTo>
                    <a:pt x="110" y="98"/>
                  </a:lnTo>
                  <a:lnTo>
                    <a:pt x="112" y="96"/>
                  </a:lnTo>
                  <a:lnTo>
                    <a:pt x="114" y="94"/>
                  </a:lnTo>
                  <a:lnTo>
                    <a:pt x="116" y="92"/>
                  </a:lnTo>
                  <a:lnTo>
                    <a:pt x="116" y="90"/>
                  </a:lnTo>
                  <a:lnTo>
                    <a:pt x="118" y="90"/>
                  </a:lnTo>
                  <a:lnTo>
                    <a:pt x="116" y="90"/>
                  </a:lnTo>
                  <a:close/>
                  <a:moveTo>
                    <a:pt x="112" y="116"/>
                  </a:moveTo>
                  <a:lnTo>
                    <a:pt x="112" y="114"/>
                  </a:lnTo>
                  <a:lnTo>
                    <a:pt x="112" y="112"/>
                  </a:lnTo>
                  <a:lnTo>
                    <a:pt x="110" y="122"/>
                  </a:lnTo>
                  <a:lnTo>
                    <a:pt x="112" y="122"/>
                  </a:lnTo>
                  <a:lnTo>
                    <a:pt x="114" y="122"/>
                  </a:lnTo>
                  <a:lnTo>
                    <a:pt x="112" y="118"/>
                  </a:lnTo>
                  <a:lnTo>
                    <a:pt x="112" y="116"/>
                  </a:lnTo>
                  <a:close/>
                  <a:moveTo>
                    <a:pt x="42" y="106"/>
                  </a:moveTo>
                  <a:lnTo>
                    <a:pt x="44" y="106"/>
                  </a:lnTo>
                  <a:lnTo>
                    <a:pt x="44" y="108"/>
                  </a:lnTo>
                  <a:lnTo>
                    <a:pt x="46" y="108"/>
                  </a:lnTo>
                  <a:lnTo>
                    <a:pt x="46" y="106"/>
                  </a:lnTo>
                  <a:lnTo>
                    <a:pt x="46" y="102"/>
                  </a:lnTo>
                  <a:lnTo>
                    <a:pt x="42" y="102"/>
                  </a:lnTo>
                  <a:lnTo>
                    <a:pt x="42" y="106"/>
                  </a:lnTo>
                  <a:close/>
                  <a:moveTo>
                    <a:pt x="94" y="124"/>
                  </a:moveTo>
                  <a:lnTo>
                    <a:pt x="92" y="124"/>
                  </a:lnTo>
                  <a:lnTo>
                    <a:pt x="90" y="126"/>
                  </a:lnTo>
                  <a:lnTo>
                    <a:pt x="90" y="124"/>
                  </a:lnTo>
                  <a:lnTo>
                    <a:pt x="90" y="122"/>
                  </a:lnTo>
                  <a:lnTo>
                    <a:pt x="84" y="122"/>
                  </a:lnTo>
                  <a:lnTo>
                    <a:pt x="82" y="122"/>
                  </a:lnTo>
                  <a:lnTo>
                    <a:pt x="78" y="122"/>
                  </a:lnTo>
                  <a:lnTo>
                    <a:pt x="76" y="120"/>
                  </a:lnTo>
                  <a:lnTo>
                    <a:pt x="66" y="120"/>
                  </a:lnTo>
                  <a:lnTo>
                    <a:pt x="64" y="118"/>
                  </a:lnTo>
                  <a:lnTo>
                    <a:pt x="62" y="118"/>
                  </a:lnTo>
                  <a:lnTo>
                    <a:pt x="60" y="116"/>
                  </a:lnTo>
                  <a:lnTo>
                    <a:pt x="58" y="116"/>
                  </a:lnTo>
                  <a:lnTo>
                    <a:pt x="56" y="118"/>
                  </a:lnTo>
                  <a:lnTo>
                    <a:pt x="56" y="120"/>
                  </a:lnTo>
                  <a:lnTo>
                    <a:pt x="56" y="122"/>
                  </a:lnTo>
                  <a:lnTo>
                    <a:pt x="58" y="122"/>
                  </a:lnTo>
                  <a:lnTo>
                    <a:pt x="58" y="124"/>
                  </a:lnTo>
                  <a:lnTo>
                    <a:pt x="60" y="124"/>
                  </a:lnTo>
                  <a:lnTo>
                    <a:pt x="62" y="122"/>
                  </a:lnTo>
                  <a:lnTo>
                    <a:pt x="62" y="124"/>
                  </a:lnTo>
                  <a:lnTo>
                    <a:pt x="64" y="124"/>
                  </a:lnTo>
                  <a:lnTo>
                    <a:pt x="70" y="124"/>
                  </a:lnTo>
                  <a:lnTo>
                    <a:pt x="72" y="126"/>
                  </a:lnTo>
                  <a:lnTo>
                    <a:pt x="74" y="128"/>
                  </a:lnTo>
                  <a:lnTo>
                    <a:pt x="74" y="130"/>
                  </a:lnTo>
                  <a:lnTo>
                    <a:pt x="84" y="130"/>
                  </a:lnTo>
                  <a:lnTo>
                    <a:pt x="84" y="128"/>
                  </a:lnTo>
                  <a:lnTo>
                    <a:pt x="96" y="128"/>
                  </a:lnTo>
                  <a:lnTo>
                    <a:pt x="98" y="126"/>
                  </a:lnTo>
                  <a:lnTo>
                    <a:pt x="98" y="122"/>
                  </a:lnTo>
                  <a:lnTo>
                    <a:pt x="96" y="122"/>
                  </a:lnTo>
                  <a:lnTo>
                    <a:pt x="94" y="124"/>
                  </a:lnTo>
                  <a:close/>
                  <a:moveTo>
                    <a:pt x="100" y="96"/>
                  </a:moveTo>
                  <a:lnTo>
                    <a:pt x="98" y="96"/>
                  </a:lnTo>
                  <a:lnTo>
                    <a:pt x="98" y="98"/>
                  </a:lnTo>
                  <a:lnTo>
                    <a:pt x="96" y="98"/>
                  </a:lnTo>
                  <a:lnTo>
                    <a:pt x="98" y="98"/>
                  </a:lnTo>
                  <a:lnTo>
                    <a:pt x="98" y="100"/>
                  </a:lnTo>
                  <a:lnTo>
                    <a:pt x="100" y="100"/>
                  </a:lnTo>
                  <a:lnTo>
                    <a:pt x="100" y="98"/>
                  </a:lnTo>
                  <a:lnTo>
                    <a:pt x="102" y="98"/>
                  </a:lnTo>
                  <a:lnTo>
                    <a:pt x="100" y="98"/>
                  </a:lnTo>
                  <a:lnTo>
                    <a:pt x="100" y="96"/>
                  </a:lnTo>
                  <a:close/>
                  <a:moveTo>
                    <a:pt x="50" y="80"/>
                  </a:moveTo>
                  <a:lnTo>
                    <a:pt x="48" y="78"/>
                  </a:lnTo>
                  <a:lnTo>
                    <a:pt x="46" y="74"/>
                  </a:lnTo>
                  <a:lnTo>
                    <a:pt x="44" y="74"/>
                  </a:lnTo>
                  <a:lnTo>
                    <a:pt x="42" y="72"/>
                  </a:lnTo>
                  <a:lnTo>
                    <a:pt x="38" y="72"/>
                  </a:lnTo>
                  <a:lnTo>
                    <a:pt x="36" y="70"/>
                  </a:lnTo>
                  <a:lnTo>
                    <a:pt x="30" y="68"/>
                  </a:lnTo>
                  <a:lnTo>
                    <a:pt x="28" y="66"/>
                  </a:lnTo>
                  <a:lnTo>
                    <a:pt x="26" y="66"/>
                  </a:lnTo>
                  <a:lnTo>
                    <a:pt x="26" y="68"/>
                  </a:lnTo>
                  <a:lnTo>
                    <a:pt x="22" y="68"/>
                  </a:lnTo>
                  <a:lnTo>
                    <a:pt x="20" y="68"/>
                  </a:lnTo>
                  <a:lnTo>
                    <a:pt x="18" y="70"/>
                  </a:lnTo>
                  <a:lnTo>
                    <a:pt x="16" y="72"/>
                  </a:lnTo>
                  <a:lnTo>
                    <a:pt x="16" y="74"/>
                  </a:lnTo>
                  <a:lnTo>
                    <a:pt x="18" y="76"/>
                  </a:lnTo>
                  <a:lnTo>
                    <a:pt x="20" y="76"/>
                  </a:lnTo>
                  <a:lnTo>
                    <a:pt x="20" y="78"/>
                  </a:lnTo>
                  <a:lnTo>
                    <a:pt x="22" y="78"/>
                  </a:lnTo>
                  <a:lnTo>
                    <a:pt x="22" y="86"/>
                  </a:lnTo>
                  <a:lnTo>
                    <a:pt x="20" y="90"/>
                  </a:lnTo>
                  <a:lnTo>
                    <a:pt x="22" y="90"/>
                  </a:lnTo>
                  <a:lnTo>
                    <a:pt x="22" y="92"/>
                  </a:lnTo>
                  <a:lnTo>
                    <a:pt x="24" y="94"/>
                  </a:lnTo>
                  <a:lnTo>
                    <a:pt x="26" y="94"/>
                  </a:lnTo>
                  <a:lnTo>
                    <a:pt x="28" y="92"/>
                  </a:lnTo>
                  <a:lnTo>
                    <a:pt x="30" y="90"/>
                  </a:lnTo>
                  <a:lnTo>
                    <a:pt x="32" y="90"/>
                  </a:lnTo>
                  <a:lnTo>
                    <a:pt x="34" y="96"/>
                  </a:lnTo>
                  <a:lnTo>
                    <a:pt x="36" y="98"/>
                  </a:lnTo>
                  <a:lnTo>
                    <a:pt x="38" y="98"/>
                  </a:lnTo>
                  <a:lnTo>
                    <a:pt x="38" y="96"/>
                  </a:lnTo>
                  <a:lnTo>
                    <a:pt x="40" y="94"/>
                  </a:lnTo>
                  <a:lnTo>
                    <a:pt x="40" y="96"/>
                  </a:lnTo>
                  <a:lnTo>
                    <a:pt x="42" y="96"/>
                  </a:lnTo>
                  <a:lnTo>
                    <a:pt x="42" y="98"/>
                  </a:lnTo>
                  <a:lnTo>
                    <a:pt x="44" y="98"/>
                  </a:lnTo>
                  <a:lnTo>
                    <a:pt x="46" y="98"/>
                  </a:lnTo>
                  <a:lnTo>
                    <a:pt x="44" y="98"/>
                  </a:lnTo>
                  <a:lnTo>
                    <a:pt x="44" y="96"/>
                  </a:lnTo>
                  <a:lnTo>
                    <a:pt x="46" y="96"/>
                  </a:lnTo>
                  <a:lnTo>
                    <a:pt x="46" y="90"/>
                  </a:lnTo>
                  <a:lnTo>
                    <a:pt x="44" y="88"/>
                  </a:lnTo>
                  <a:lnTo>
                    <a:pt x="44" y="86"/>
                  </a:lnTo>
                  <a:lnTo>
                    <a:pt x="42" y="84"/>
                  </a:lnTo>
                  <a:lnTo>
                    <a:pt x="42" y="82"/>
                  </a:lnTo>
                  <a:lnTo>
                    <a:pt x="40" y="80"/>
                  </a:lnTo>
                  <a:lnTo>
                    <a:pt x="40" y="78"/>
                  </a:lnTo>
                  <a:lnTo>
                    <a:pt x="42" y="78"/>
                  </a:lnTo>
                  <a:lnTo>
                    <a:pt x="46" y="80"/>
                  </a:lnTo>
                  <a:lnTo>
                    <a:pt x="48" y="82"/>
                  </a:lnTo>
                  <a:lnTo>
                    <a:pt x="50" y="82"/>
                  </a:lnTo>
                  <a:lnTo>
                    <a:pt x="52" y="82"/>
                  </a:lnTo>
                  <a:lnTo>
                    <a:pt x="52" y="80"/>
                  </a:lnTo>
                  <a:lnTo>
                    <a:pt x="50" y="80"/>
                  </a:lnTo>
                  <a:close/>
                  <a:moveTo>
                    <a:pt x="48" y="100"/>
                  </a:moveTo>
                  <a:lnTo>
                    <a:pt x="46" y="98"/>
                  </a:lnTo>
                  <a:lnTo>
                    <a:pt x="46" y="100"/>
                  </a:lnTo>
                  <a:lnTo>
                    <a:pt x="48" y="100"/>
                  </a:lnTo>
                  <a:close/>
                </a:path>
              </a:pathLst>
            </a:custGeom>
            <a:grpFill/>
            <a:ln w="3175">
              <a:solidFill>
                <a:schemeClr val="bg1"/>
              </a:solidFill>
              <a:round/>
              <a:headEnd/>
              <a:tailEnd/>
            </a:ln>
          </p:spPr>
          <p:txBody>
            <a:bodyPr/>
            <a:lstStyle/>
            <a:p>
              <a:endParaRPr lang="en-US" dirty="0"/>
            </a:p>
          </p:txBody>
        </p:sp>
        <p:sp>
          <p:nvSpPr>
            <p:cNvPr id="825" name="Freeform 146"/>
            <p:cNvSpPr>
              <a:spLocks noChangeAspect="1"/>
            </p:cNvSpPr>
            <p:nvPr/>
          </p:nvSpPr>
          <p:spPr bwMode="auto">
            <a:xfrm>
              <a:off x="3101" y="1482"/>
              <a:ext cx="50" cy="56"/>
            </a:xfrm>
            <a:custGeom>
              <a:avLst/>
              <a:gdLst/>
              <a:ahLst/>
              <a:cxnLst>
                <a:cxn ang="0">
                  <a:pos x="4" y="6"/>
                </a:cxn>
                <a:cxn ang="0">
                  <a:pos x="8" y="10"/>
                </a:cxn>
                <a:cxn ang="0">
                  <a:pos x="8" y="12"/>
                </a:cxn>
                <a:cxn ang="0">
                  <a:pos x="10" y="14"/>
                </a:cxn>
                <a:cxn ang="0">
                  <a:pos x="12" y="16"/>
                </a:cxn>
                <a:cxn ang="0">
                  <a:pos x="14" y="18"/>
                </a:cxn>
                <a:cxn ang="0">
                  <a:pos x="16" y="22"/>
                </a:cxn>
                <a:cxn ang="0">
                  <a:pos x="18" y="22"/>
                </a:cxn>
                <a:cxn ang="0">
                  <a:pos x="20" y="24"/>
                </a:cxn>
                <a:cxn ang="0">
                  <a:pos x="20" y="26"/>
                </a:cxn>
                <a:cxn ang="0">
                  <a:pos x="24" y="26"/>
                </a:cxn>
                <a:cxn ang="0">
                  <a:pos x="24" y="32"/>
                </a:cxn>
                <a:cxn ang="0">
                  <a:pos x="24" y="36"/>
                </a:cxn>
                <a:cxn ang="0">
                  <a:pos x="26" y="38"/>
                </a:cxn>
                <a:cxn ang="0">
                  <a:pos x="24" y="38"/>
                </a:cxn>
                <a:cxn ang="0">
                  <a:pos x="24" y="46"/>
                </a:cxn>
                <a:cxn ang="0">
                  <a:pos x="26" y="50"/>
                </a:cxn>
                <a:cxn ang="0">
                  <a:pos x="26" y="56"/>
                </a:cxn>
                <a:cxn ang="0">
                  <a:pos x="32" y="54"/>
                </a:cxn>
                <a:cxn ang="0">
                  <a:pos x="32" y="54"/>
                </a:cxn>
                <a:cxn ang="0">
                  <a:pos x="30" y="48"/>
                </a:cxn>
                <a:cxn ang="0">
                  <a:pos x="34" y="46"/>
                </a:cxn>
                <a:cxn ang="0">
                  <a:pos x="36" y="44"/>
                </a:cxn>
                <a:cxn ang="0">
                  <a:pos x="40" y="42"/>
                </a:cxn>
                <a:cxn ang="0">
                  <a:pos x="38" y="40"/>
                </a:cxn>
                <a:cxn ang="0">
                  <a:pos x="34" y="36"/>
                </a:cxn>
                <a:cxn ang="0">
                  <a:pos x="38" y="34"/>
                </a:cxn>
                <a:cxn ang="0">
                  <a:pos x="40" y="34"/>
                </a:cxn>
                <a:cxn ang="0">
                  <a:pos x="44" y="36"/>
                </a:cxn>
                <a:cxn ang="0">
                  <a:pos x="48" y="36"/>
                </a:cxn>
                <a:cxn ang="0">
                  <a:pos x="50" y="34"/>
                </a:cxn>
                <a:cxn ang="0">
                  <a:pos x="50" y="30"/>
                </a:cxn>
                <a:cxn ang="0">
                  <a:pos x="48" y="26"/>
                </a:cxn>
                <a:cxn ang="0">
                  <a:pos x="42" y="26"/>
                </a:cxn>
                <a:cxn ang="0">
                  <a:pos x="42" y="22"/>
                </a:cxn>
                <a:cxn ang="0">
                  <a:pos x="42" y="20"/>
                </a:cxn>
                <a:cxn ang="0">
                  <a:pos x="42" y="18"/>
                </a:cxn>
                <a:cxn ang="0">
                  <a:pos x="38" y="20"/>
                </a:cxn>
                <a:cxn ang="0">
                  <a:pos x="36" y="16"/>
                </a:cxn>
                <a:cxn ang="0">
                  <a:pos x="38" y="14"/>
                </a:cxn>
                <a:cxn ang="0">
                  <a:pos x="38" y="10"/>
                </a:cxn>
                <a:cxn ang="0">
                  <a:pos x="36" y="8"/>
                </a:cxn>
                <a:cxn ang="0">
                  <a:pos x="30" y="8"/>
                </a:cxn>
                <a:cxn ang="0">
                  <a:pos x="28" y="8"/>
                </a:cxn>
                <a:cxn ang="0">
                  <a:pos x="26" y="2"/>
                </a:cxn>
                <a:cxn ang="0">
                  <a:pos x="20" y="4"/>
                </a:cxn>
                <a:cxn ang="0">
                  <a:pos x="18" y="2"/>
                </a:cxn>
                <a:cxn ang="0">
                  <a:pos x="18" y="2"/>
                </a:cxn>
                <a:cxn ang="0">
                  <a:pos x="16" y="0"/>
                </a:cxn>
                <a:cxn ang="0">
                  <a:pos x="10" y="0"/>
                </a:cxn>
                <a:cxn ang="0">
                  <a:pos x="6" y="2"/>
                </a:cxn>
                <a:cxn ang="0">
                  <a:pos x="2" y="0"/>
                </a:cxn>
                <a:cxn ang="0">
                  <a:pos x="0" y="2"/>
                </a:cxn>
                <a:cxn ang="0">
                  <a:pos x="0" y="2"/>
                </a:cxn>
              </a:cxnLst>
              <a:rect l="0" t="0" r="r" b="b"/>
              <a:pathLst>
                <a:path w="50" h="56">
                  <a:moveTo>
                    <a:pt x="0" y="2"/>
                  </a:moveTo>
                  <a:lnTo>
                    <a:pt x="2" y="4"/>
                  </a:lnTo>
                  <a:lnTo>
                    <a:pt x="4" y="4"/>
                  </a:lnTo>
                  <a:lnTo>
                    <a:pt x="4" y="6"/>
                  </a:lnTo>
                  <a:lnTo>
                    <a:pt x="6" y="6"/>
                  </a:lnTo>
                  <a:lnTo>
                    <a:pt x="6" y="8"/>
                  </a:lnTo>
                  <a:lnTo>
                    <a:pt x="8" y="8"/>
                  </a:lnTo>
                  <a:lnTo>
                    <a:pt x="8" y="10"/>
                  </a:lnTo>
                  <a:lnTo>
                    <a:pt x="8" y="12"/>
                  </a:lnTo>
                  <a:lnTo>
                    <a:pt x="10" y="14"/>
                  </a:lnTo>
                  <a:lnTo>
                    <a:pt x="12" y="16"/>
                  </a:lnTo>
                  <a:lnTo>
                    <a:pt x="14" y="16"/>
                  </a:lnTo>
                  <a:lnTo>
                    <a:pt x="14" y="18"/>
                  </a:lnTo>
                  <a:lnTo>
                    <a:pt x="14" y="20"/>
                  </a:lnTo>
                  <a:lnTo>
                    <a:pt x="16" y="20"/>
                  </a:lnTo>
                  <a:lnTo>
                    <a:pt x="16" y="22"/>
                  </a:lnTo>
                  <a:lnTo>
                    <a:pt x="18" y="22"/>
                  </a:lnTo>
                  <a:lnTo>
                    <a:pt x="18" y="24"/>
                  </a:lnTo>
                  <a:lnTo>
                    <a:pt x="20" y="24"/>
                  </a:lnTo>
                  <a:lnTo>
                    <a:pt x="20" y="26"/>
                  </a:lnTo>
                  <a:lnTo>
                    <a:pt x="22" y="26"/>
                  </a:lnTo>
                  <a:lnTo>
                    <a:pt x="24" y="26"/>
                  </a:lnTo>
                  <a:lnTo>
                    <a:pt x="24" y="28"/>
                  </a:lnTo>
                  <a:lnTo>
                    <a:pt x="24" y="32"/>
                  </a:lnTo>
                  <a:lnTo>
                    <a:pt x="24" y="34"/>
                  </a:lnTo>
                  <a:lnTo>
                    <a:pt x="24" y="36"/>
                  </a:lnTo>
                  <a:lnTo>
                    <a:pt x="26" y="36"/>
                  </a:lnTo>
                  <a:lnTo>
                    <a:pt x="26" y="38"/>
                  </a:lnTo>
                  <a:lnTo>
                    <a:pt x="24" y="38"/>
                  </a:lnTo>
                  <a:lnTo>
                    <a:pt x="24" y="40"/>
                  </a:lnTo>
                  <a:lnTo>
                    <a:pt x="24" y="42"/>
                  </a:lnTo>
                  <a:lnTo>
                    <a:pt x="24" y="44"/>
                  </a:lnTo>
                  <a:lnTo>
                    <a:pt x="24" y="46"/>
                  </a:lnTo>
                  <a:lnTo>
                    <a:pt x="24" y="48"/>
                  </a:lnTo>
                  <a:lnTo>
                    <a:pt x="24" y="50"/>
                  </a:lnTo>
                  <a:lnTo>
                    <a:pt x="26" y="50"/>
                  </a:lnTo>
                  <a:lnTo>
                    <a:pt x="26" y="52"/>
                  </a:lnTo>
                  <a:lnTo>
                    <a:pt x="26" y="54"/>
                  </a:lnTo>
                  <a:lnTo>
                    <a:pt x="26" y="56"/>
                  </a:lnTo>
                  <a:lnTo>
                    <a:pt x="28" y="54"/>
                  </a:lnTo>
                  <a:lnTo>
                    <a:pt x="30" y="54"/>
                  </a:lnTo>
                  <a:lnTo>
                    <a:pt x="32" y="54"/>
                  </a:lnTo>
                  <a:lnTo>
                    <a:pt x="32" y="52"/>
                  </a:lnTo>
                  <a:lnTo>
                    <a:pt x="32" y="50"/>
                  </a:lnTo>
                  <a:lnTo>
                    <a:pt x="30" y="48"/>
                  </a:lnTo>
                  <a:lnTo>
                    <a:pt x="32" y="48"/>
                  </a:lnTo>
                  <a:lnTo>
                    <a:pt x="32" y="46"/>
                  </a:lnTo>
                  <a:lnTo>
                    <a:pt x="34" y="46"/>
                  </a:lnTo>
                  <a:lnTo>
                    <a:pt x="36" y="44"/>
                  </a:lnTo>
                  <a:lnTo>
                    <a:pt x="38" y="44"/>
                  </a:lnTo>
                  <a:lnTo>
                    <a:pt x="38" y="42"/>
                  </a:lnTo>
                  <a:lnTo>
                    <a:pt x="40" y="42"/>
                  </a:lnTo>
                  <a:lnTo>
                    <a:pt x="40" y="40"/>
                  </a:lnTo>
                  <a:lnTo>
                    <a:pt x="38" y="40"/>
                  </a:lnTo>
                  <a:lnTo>
                    <a:pt x="36" y="38"/>
                  </a:lnTo>
                  <a:lnTo>
                    <a:pt x="34" y="36"/>
                  </a:lnTo>
                  <a:lnTo>
                    <a:pt x="36" y="36"/>
                  </a:lnTo>
                  <a:lnTo>
                    <a:pt x="36" y="34"/>
                  </a:lnTo>
                  <a:lnTo>
                    <a:pt x="38" y="34"/>
                  </a:lnTo>
                  <a:lnTo>
                    <a:pt x="40" y="34"/>
                  </a:lnTo>
                  <a:lnTo>
                    <a:pt x="42" y="36"/>
                  </a:lnTo>
                  <a:lnTo>
                    <a:pt x="44" y="36"/>
                  </a:lnTo>
                  <a:lnTo>
                    <a:pt x="44" y="38"/>
                  </a:lnTo>
                  <a:lnTo>
                    <a:pt x="46" y="38"/>
                  </a:lnTo>
                  <a:lnTo>
                    <a:pt x="48" y="36"/>
                  </a:lnTo>
                  <a:lnTo>
                    <a:pt x="50" y="36"/>
                  </a:lnTo>
                  <a:lnTo>
                    <a:pt x="50" y="34"/>
                  </a:lnTo>
                  <a:lnTo>
                    <a:pt x="50" y="30"/>
                  </a:lnTo>
                  <a:lnTo>
                    <a:pt x="50" y="28"/>
                  </a:lnTo>
                  <a:lnTo>
                    <a:pt x="48" y="28"/>
                  </a:lnTo>
                  <a:lnTo>
                    <a:pt x="48" y="26"/>
                  </a:lnTo>
                  <a:lnTo>
                    <a:pt x="46" y="26"/>
                  </a:lnTo>
                  <a:lnTo>
                    <a:pt x="42" y="26"/>
                  </a:lnTo>
                  <a:lnTo>
                    <a:pt x="42" y="24"/>
                  </a:lnTo>
                  <a:lnTo>
                    <a:pt x="42" y="22"/>
                  </a:lnTo>
                  <a:lnTo>
                    <a:pt x="44" y="22"/>
                  </a:lnTo>
                  <a:lnTo>
                    <a:pt x="44" y="20"/>
                  </a:lnTo>
                  <a:lnTo>
                    <a:pt x="42" y="20"/>
                  </a:lnTo>
                  <a:lnTo>
                    <a:pt x="42" y="18"/>
                  </a:lnTo>
                  <a:lnTo>
                    <a:pt x="40" y="18"/>
                  </a:lnTo>
                  <a:lnTo>
                    <a:pt x="38" y="20"/>
                  </a:lnTo>
                  <a:lnTo>
                    <a:pt x="36" y="18"/>
                  </a:lnTo>
                  <a:lnTo>
                    <a:pt x="36" y="16"/>
                  </a:lnTo>
                  <a:lnTo>
                    <a:pt x="38" y="14"/>
                  </a:lnTo>
                  <a:lnTo>
                    <a:pt x="38" y="12"/>
                  </a:lnTo>
                  <a:lnTo>
                    <a:pt x="38" y="10"/>
                  </a:lnTo>
                  <a:lnTo>
                    <a:pt x="36" y="8"/>
                  </a:lnTo>
                  <a:lnTo>
                    <a:pt x="34" y="8"/>
                  </a:lnTo>
                  <a:lnTo>
                    <a:pt x="32" y="6"/>
                  </a:lnTo>
                  <a:lnTo>
                    <a:pt x="30" y="8"/>
                  </a:lnTo>
                  <a:lnTo>
                    <a:pt x="28" y="8"/>
                  </a:lnTo>
                  <a:lnTo>
                    <a:pt x="28" y="6"/>
                  </a:lnTo>
                  <a:lnTo>
                    <a:pt x="28" y="4"/>
                  </a:lnTo>
                  <a:lnTo>
                    <a:pt x="26" y="2"/>
                  </a:lnTo>
                  <a:lnTo>
                    <a:pt x="24" y="2"/>
                  </a:lnTo>
                  <a:lnTo>
                    <a:pt x="22" y="4"/>
                  </a:lnTo>
                  <a:lnTo>
                    <a:pt x="20" y="4"/>
                  </a:lnTo>
                  <a:lnTo>
                    <a:pt x="18" y="2"/>
                  </a:lnTo>
                  <a:lnTo>
                    <a:pt x="16" y="2"/>
                  </a:lnTo>
                  <a:lnTo>
                    <a:pt x="16" y="0"/>
                  </a:lnTo>
                  <a:lnTo>
                    <a:pt x="14" y="0"/>
                  </a:lnTo>
                  <a:lnTo>
                    <a:pt x="12" y="0"/>
                  </a:lnTo>
                  <a:lnTo>
                    <a:pt x="10" y="0"/>
                  </a:lnTo>
                  <a:lnTo>
                    <a:pt x="8" y="0"/>
                  </a:lnTo>
                  <a:lnTo>
                    <a:pt x="8" y="2"/>
                  </a:lnTo>
                  <a:lnTo>
                    <a:pt x="6" y="2"/>
                  </a:lnTo>
                  <a:lnTo>
                    <a:pt x="4" y="2"/>
                  </a:lnTo>
                  <a:lnTo>
                    <a:pt x="2" y="0"/>
                  </a:lnTo>
                  <a:lnTo>
                    <a:pt x="0" y="0"/>
                  </a:lnTo>
                  <a:lnTo>
                    <a:pt x="0" y="2"/>
                  </a:lnTo>
                  <a:close/>
                </a:path>
              </a:pathLst>
            </a:custGeom>
            <a:grpFill/>
            <a:ln w="3175">
              <a:solidFill>
                <a:schemeClr val="bg1"/>
              </a:solidFill>
              <a:round/>
              <a:headEnd/>
              <a:tailEnd/>
            </a:ln>
          </p:spPr>
          <p:txBody>
            <a:bodyPr/>
            <a:lstStyle/>
            <a:p>
              <a:endParaRPr lang="en-US" dirty="0"/>
            </a:p>
          </p:txBody>
        </p:sp>
        <p:sp>
          <p:nvSpPr>
            <p:cNvPr id="826" name="Freeform 147"/>
            <p:cNvSpPr>
              <a:spLocks noChangeAspect="1"/>
            </p:cNvSpPr>
            <p:nvPr/>
          </p:nvSpPr>
          <p:spPr bwMode="auto">
            <a:xfrm>
              <a:off x="2901" y="1510"/>
              <a:ext cx="50" cy="28"/>
            </a:xfrm>
            <a:custGeom>
              <a:avLst/>
              <a:gdLst/>
              <a:ahLst/>
              <a:cxnLst>
                <a:cxn ang="0">
                  <a:pos x="10" y="28"/>
                </a:cxn>
                <a:cxn ang="0">
                  <a:pos x="10" y="28"/>
                </a:cxn>
                <a:cxn ang="0">
                  <a:pos x="10" y="24"/>
                </a:cxn>
                <a:cxn ang="0">
                  <a:pos x="12" y="26"/>
                </a:cxn>
                <a:cxn ang="0">
                  <a:pos x="12" y="26"/>
                </a:cxn>
                <a:cxn ang="0">
                  <a:pos x="16" y="26"/>
                </a:cxn>
                <a:cxn ang="0">
                  <a:pos x="18" y="26"/>
                </a:cxn>
                <a:cxn ang="0">
                  <a:pos x="20" y="24"/>
                </a:cxn>
                <a:cxn ang="0">
                  <a:pos x="20" y="24"/>
                </a:cxn>
                <a:cxn ang="0">
                  <a:pos x="22" y="26"/>
                </a:cxn>
                <a:cxn ang="0">
                  <a:pos x="26" y="26"/>
                </a:cxn>
                <a:cxn ang="0">
                  <a:pos x="28" y="26"/>
                </a:cxn>
                <a:cxn ang="0">
                  <a:pos x="30" y="26"/>
                </a:cxn>
                <a:cxn ang="0">
                  <a:pos x="30" y="22"/>
                </a:cxn>
                <a:cxn ang="0">
                  <a:pos x="32" y="22"/>
                </a:cxn>
                <a:cxn ang="0">
                  <a:pos x="34" y="22"/>
                </a:cxn>
                <a:cxn ang="0">
                  <a:pos x="34" y="20"/>
                </a:cxn>
                <a:cxn ang="0">
                  <a:pos x="36" y="18"/>
                </a:cxn>
                <a:cxn ang="0">
                  <a:pos x="36" y="18"/>
                </a:cxn>
                <a:cxn ang="0">
                  <a:pos x="34" y="14"/>
                </a:cxn>
                <a:cxn ang="0">
                  <a:pos x="36" y="12"/>
                </a:cxn>
                <a:cxn ang="0">
                  <a:pos x="38" y="12"/>
                </a:cxn>
                <a:cxn ang="0">
                  <a:pos x="40" y="12"/>
                </a:cxn>
                <a:cxn ang="0">
                  <a:pos x="44" y="10"/>
                </a:cxn>
                <a:cxn ang="0">
                  <a:pos x="46" y="8"/>
                </a:cxn>
                <a:cxn ang="0">
                  <a:pos x="48" y="8"/>
                </a:cxn>
                <a:cxn ang="0">
                  <a:pos x="50" y="8"/>
                </a:cxn>
                <a:cxn ang="0">
                  <a:pos x="48" y="6"/>
                </a:cxn>
                <a:cxn ang="0">
                  <a:pos x="46" y="6"/>
                </a:cxn>
                <a:cxn ang="0">
                  <a:pos x="46" y="4"/>
                </a:cxn>
                <a:cxn ang="0">
                  <a:pos x="46" y="2"/>
                </a:cxn>
                <a:cxn ang="0">
                  <a:pos x="42" y="0"/>
                </a:cxn>
                <a:cxn ang="0">
                  <a:pos x="42" y="0"/>
                </a:cxn>
                <a:cxn ang="0">
                  <a:pos x="42" y="2"/>
                </a:cxn>
                <a:cxn ang="0">
                  <a:pos x="40" y="6"/>
                </a:cxn>
                <a:cxn ang="0">
                  <a:pos x="40" y="6"/>
                </a:cxn>
                <a:cxn ang="0">
                  <a:pos x="38" y="6"/>
                </a:cxn>
                <a:cxn ang="0">
                  <a:pos x="36" y="6"/>
                </a:cxn>
                <a:cxn ang="0">
                  <a:pos x="34" y="6"/>
                </a:cxn>
                <a:cxn ang="0">
                  <a:pos x="34" y="6"/>
                </a:cxn>
                <a:cxn ang="0">
                  <a:pos x="26" y="6"/>
                </a:cxn>
                <a:cxn ang="0">
                  <a:pos x="22" y="6"/>
                </a:cxn>
                <a:cxn ang="0">
                  <a:pos x="22" y="6"/>
                </a:cxn>
                <a:cxn ang="0">
                  <a:pos x="20" y="8"/>
                </a:cxn>
                <a:cxn ang="0">
                  <a:pos x="18" y="8"/>
                </a:cxn>
                <a:cxn ang="0">
                  <a:pos x="14" y="8"/>
                </a:cxn>
                <a:cxn ang="0">
                  <a:pos x="12" y="8"/>
                </a:cxn>
                <a:cxn ang="0">
                  <a:pos x="10" y="6"/>
                </a:cxn>
                <a:cxn ang="0">
                  <a:pos x="6" y="8"/>
                </a:cxn>
                <a:cxn ang="0">
                  <a:pos x="6" y="8"/>
                </a:cxn>
                <a:cxn ang="0">
                  <a:pos x="2" y="8"/>
                </a:cxn>
                <a:cxn ang="0">
                  <a:pos x="2" y="10"/>
                </a:cxn>
                <a:cxn ang="0">
                  <a:pos x="2" y="12"/>
                </a:cxn>
                <a:cxn ang="0">
                  <a:pos x="4" y="12"/>
                </a:cxn>
                <a:cxn ang="0">
                  <a:pos x="2" y="18"/>
                </a:cxn>
                <a:cxn ang="0">
                  <a:pos x="2" y="22"/>
                </a:cxn>
                <a:cxn ang="0">
                  <a:pos x="2" y="22"/>
                </a:cxn>
                <a:cxn ang="0">
                  <a:pos x="6" y="22"/>
                </a:cxn>
                <a:cxn ang="0">
                  <a:pos x="10" y="24"/>
                </a:cxn>
                <a:cxn ang="0">
                  <a:pos x="8" y="28"/>
                </a:cxn>
              </a:cxnLst>
              <a:rect l="0" t="0" r="r" b="b"/>
              <a:pathLst>
                <a:path w="50" h="28">
                  <a:moveTo>
                    <a:pt x="8" y="28"/>
                  </a:moveTo>
                  <a:lnTo>
                    <a:pt x="8" y="28"/>
                  </a:lnTo>
                  <a:lnTo>
                    <a:pt x="10" y="28"/>
                  </a:lnTo>
                  <a:lnTo>
                    <a:pt x="10" y="26"/>
                  </a:lnTo>
                  <a:lnTo>
                    <a:pt x="10" y="24"/>
                  </a:lnTo>
                  <a:lnTo>
                    <a:pt x="12" y="26"/>
                  </a:lnTo>
                  <a:lnTo>
                    <a:pt x="14" y="26"/>
                  </a:lnTo>
                  <a:lnTo>
                    <a:pt x="16" y="26"/>
                  </a:lnTo>
                  <a:lnTo>
                    <a:pt x="18" y="26"/>
                  </a:lnTo>
                  <a:lnTo>
                    <a:pt x="18" y="24"/>
                  </a:lnTo>
                  <a:lnTo>
                    <a:pt x="20" y="24"/>
                  </a:lnTo>
                  <a:lnTo>
                    <a:pt x="20" y="26"/>
                  </a:lnTo>
                  <a:lnTo>
                    <a:pt x="22" y="26"/>
                  </a:lnTo>
                  <a:lnTo>
                    <a:pt x="24" y="26"/>
                  </a:lnTo>
                  <a:lnTo>
                    <a:pt x="26" y="26"/>
                  </a:lnTo>
                  <a:lnTo>
                    <a:pt x="28" y="26"/>
                  </a:lnTo>
                  <a:lnTo>
                    <a:pt x="30" y="26"/>
                  </a:lnTo>
                  <a:lnTo>
                    <a:pt x="32" y="26"/>
                  </a:lnTo>
                  <a:lnTo>
                    <a:pt x="32" y="24"/>
                  </a:lnTo>
                  <a:lnTo>
                    <a:pt x="30" y="22"/>
                  </a:lnTo>
                  <a:lnTo>
                    <a:pt x="32" y="22"/>
                  </a:lnTo>
                  <a:lnTo>
                    <a:pt x="34" y="22"/>
                  </a:lnTo>
                  <a:lnTo>
                    <a:pt x="34" y="20"/>
                  </a:lnTo>
                  <a:lnTo>
                    <a:pt x="36" y="18"/>
                  </a:lnTo>
                  <a:lnTo>
                    <a:pt x="36" y="16"/>
                  </a:lnTo>
                  <a:lnTo>
                    <a:pt x="34" y="14"/>
                  </a:lnTo>
                  <a:lnTo>
                    <a:pt x="36" y="12"/>
                  </a:lnTo>
                  <a:lnTo>
                    <a:pt x="38" y="12"/>
                  </a:lnTo>
                  <a:lnTo>
                    <a:pt x="40" y="12"/>
                  </a:lnTo>
                  <a:lnTo>
                    <a:pt x="42" y="12"/>
                  </a:lnTo>
                  <a:lnTo>
                    <a:pt x="44" y="10"/>
                  </a:lnTo>
                  <a:lnTo>
                    <a:pt x="46" y="10"/>
                  </a:lnTo>
                  <a:lnTo>
                    <a:pt x="46" y="8"/>
                  </a:lnTo>
                  <a:lnTo>
                    <a:pt x="48" y="8"/>
                  </a:lnTo>
                  <a:lnTo>
                    <a:pt x="50" y="8"/>
                  </a:lnTo>
                  <a:lnTo>
                    <a:pt x="48" y="6"/>
                  </a:lnTo>
                  <a:lnTo>
                    <a:pt x="46" y="6"/>
                  </a:lnTo>
                  <a:lnTo>
                    <a:pt x="46" y="4"/>
                  </a:lnTo>
                  <a:lnTo>
                    <a:pt x="46" y="2"/>
                  </a:lnTo>
                  <a:lnTo>
                    <a:pt x="44" y="0"/>
                  </a:lnTo>
                  <a:lnTo>
                    <a:pt x="42" y="0"/>
                  </a:lnTo>
                  <a:lnTo>
                    <a:pt x="42" y="2"/>
                  </a:lnTo>
                  <a:lnTo>
                    <a:pt x="42" y="4"/>
                  </a:lnTo>
                  <a:lnTo>
                    <a:pt x="40" y="6"/>
                  </a:lnTo>
                  <a:lnTo>
                    <a:pt x="38" y="6"/>
                  </a:lnTo>
                  <a:lnTo>
                    <a:pt x="36" y="6"/>
                  </a:lnTo>
                  <a:lnTo>
                    <a:pt x="34" y="6"/>
                  </a:lnTo>
                  <a:lnTo>
                    <a:pt x="32" y="6"/>
                  </a:lnTo>
                  <a:lnTo>
                    <a:pt x="30" y="6"/>
                  </a:lnTo>
                  <a:lnTo>
                    <a:pt x="26" y="6"/>
                  </a:lnTo>
                  <a:lnTo>
                    <a:pt x="24" y="6"/>
                  </a:lnTo>
                  <a:lnTo>
                    <a:pt x="22" y="6"/>
                  </a:lnTo>
                  <a:lnTo>
                    <a:pt x="20" y="6"/>
                  </a:lnTo>
                  <a:lnTo>
                    <a:pt x="20" y="8"/>
                  </a:lnTo>
                  <a:lnTo>
                    <a:pt x="18" y="8"/>
                  </a:lnTo>
                  <a:lnTo>
                    <a:pt x="16" y="8"/>
                  </a:lnTo>
                  <a:lnTo>
                    <a:pt x="14" y="8"/>
                  </a:lnTo>
                  <a:lnTo>
                    <a:pt x="12" y="8"/>
                  </a:lnTo>
                  <a:lnTo>
                    <a:pt x="10" y="6"/>
                  </a:lnTo>
                  <a:lnTo>
                    <a:pt x="8" y="8"/>
                  </a:lnTo>
                  <a:lnTo>
                    <a:pt x="6" y="8"/>
                  </a:lnTo>
                  <a:lnTo>
                    <a:pt x="4" y="8"/>
                  </a:lnTo>
                  <a:lnTo>
                    <a:pt x="2" y="8"/>
                  </a:lnTo>
                  <a:lnTo>
                    <a:pt x="2" y="10"/>
                  </a:lnTo>
                  <a:lnTo>
                    <a:pt x="2" y="12"/>
                  </a:lnTo>
                  <a:lnTo>
                    <a:pt x="0" y="12"/>
                  </a:lnTo>
                  <a:lnTo>
                    <a:pt x="2" y="12"/>
                  </a:lnTo>
                  <a:lnTo>
                    <a:pt x="4" y="12"/>
                  </a:lnTo>
                  <a:lnTo>
                    <a:pt x="4" y="16"/>
                  </a:lnTo>
                  <a:lnTo>
                    <a:pt x="2" y="18"/>
                  </a:lnTo>
                  <a:lnTo>
                    <a:pt x="2" y="20"/>
                  </a:lnTo>
                  <a:lnTo>
                    <a:pt x="2" y="22"/>
                  </a:lnTo>
                  <a:lnTo>
                    <a:pt x="4" y="22"/>
                  </a:lnTo>
                  <a:lnTo>
                    <a:pt x="6" y="22"/>
                  </a:lnTo>
                  <a:lnTo>
                    <a:pt x="8" y="22"/>
                  </a:lnTo>
                  <a:lnTo>
                    <a:pt x="8" y="24"/>
                  </a:lnTo>
                  <a:lnTo>
                    <a:pt x="10" y="24"/>
                  </a:lnTo>
                  <a:lnTo>
                    <a:pt x="8" y="26"/>
                  </a:lnTo>
                  <a:lnTo>
                    <a:pt x="8" y="28"/>
                  </a:lnTo>
                  <a:close/>
                </a:path>
              </a:pathLst>
            </a:custGeom>
            <a:grpFill/>
            <a:ln w="3175">
              <a:solidFill>
                <a:schemeClr val="bg1"/>
              </a:solidFill>
              <a:round/>
              <a:headEnd/>
              <a:tailEnd/>
            </a:ln>
          </p:spPr>
          <p:txBody>
            <a:bodyPr/>
            <a:lstStyle/>
            <a:p>
              <a:endParaRPr lang="en-US" dirty="0"/>
            </a:p>
          </p:txBody>
        </p:sp>
        <p:sp>
          <p:nvSpPr>
            <p:cNvPr id="827" name="Freeform 148"/>
            <p:cNvSpPr>
              <a:spLocks noChangeAspect="1"/>
            </p:cNvSpPr>
            <p:nvPr/>
          </p:nvSpPr>
          <p:spPr bwMode="auto">
            <a:xfrm>
              <a:off x="2953" y="1460"/>
              <a:ext cx="84" cy="34"/>
            </a:xfrm>
            <a:custGeom>
              <a:avLst/>
              <a:gdLst/>
              <a:ahLst/>
              <a:cxnLst>
                <a:cxn ang="0">
                  <a:pos x="78" y="8"/>
                </a:cxn>
                <a:cxn ang="0">
                  <a:pos x="74" y="6"/>
                </a:cxn>
                <a:cxn ang="0">
                  <a:pos x="70" y="2"/>
                </a:cxn>
                <a:cxn ang="0">
                  <a:pos x="64" y="4"/>
                </a:cxn>
                <a:cxn ang="0">
                  <a:pos x="58" y="4"/>
                </a:cxn>
                <a:cxn ang="0">
                  <a:pos x="54" y="4"/>
                </a:cxn>
                <a:cxn ang="0">
                  <a:pos x="50" y="4"/>
                </a:cxn>
                <a:cxn ang="0">
                  <a:pos x="50" y="4"/>
                </a:cxn>
                <a:cxn ang="0">
                  <a:pos x="48" y="6"/>
                </a:cxn>
                <a:cxn ang="0">
                  <a:pos x="44" y="6"/>
                </a:cxn>
                <a:cxn ang="0">
                  <a:pos x="44" y="4"/>
                </a:cxn>
                <a:cxn ang="0">
                  <a:pos x="42" y="4"/>
                </a:cxn>
                <a:cxn ang="0">
                  <a:pos x="38" y="0"/>
                </a:cxn>
                <a:cxn ang="0">
                  <a:pos x="32" y="2"/>
                </a:cxn>
                <a:cxn ang="0">
                  <a:pos x="30" y="0"/>
                </a:cxn>
                <a:cxn ang="0">
                  <a:pos x="26" y="2"/>
                </a:cxn>
                <a:cxn ang="0">
                  <a:pos x="22" y="4"/>
                </a:cxn>
                <a:cxn ang="0">
                  <a:pos x="20" y="6"/>
                </a:cxn>
                <a:cxn ang="0">
                  <a:pos x="20" y="8"/>
                </a:cxn>
                <a:cxn ang="0">
                  <a:pos x="20" y="10"/>
                </a:cxn>
                <a:cxn ang="0">
                  <a:pos x="14" y="14"/>
                </a:cxn>
                <a:cxn ang="0">
                  <a:pos x="8" y="14"/>
                </a:cxn>
                <a:cxn ang="0">
                  <a:pos x="6" y="14"/>
                </a:cxn>
                <a:cxn ang="0">
                  <a:pos x="2" y="16"/>
                </a:cxn>
                <a:cxn ang="0">
                  <a:pos x="0" y="20"/>
                </a:cxn>
                <a:cxn ang="0">
                  <a:pos x="0" y="22"/>
                </a:cxn>
                <a:cxn ang="0">
                  <a:pos x="0" y="24"/>
                </a:cxn>
                <a:cxn ang="0">
                  <a:pos x="2" y="26"/>
                </a:cxn>
                <a:cxn ang="0">
                  <a:pos x="2" y="32"/>
                </a:cxn>
                <a:cxn ang="0">
                  <a:pos x="4" y="32"/>
                </a:cxn>
                <a:cxn ang="0">
                  <a:pos x="6" y="30"/>
                </a:cxn>
                <a:cxn ang="0">
                  <a:pos x="6" y="30"/>
                </a:cxn>
                <a:cxn ang="0">
                  <a:pos x="8" y="32"/>
                </a:cxn>
                <a:cxn ang="0">
                  <a:pos x="18" y="34"/>
                </a:cxn>
                <a:cxn ang="0">
                  <a:pos x="28" y="34"/>
                </a:cxn>
                <a:cxn ang="0">
                  <a:pos x="30" y="30"/>
                </a:cxn>
                <a:cxn ang="0">
                  <a:pos x="30" y="28"/>
                </a:cxn>
                <a:cxn ang="0">
                  <a:pos x="36" y="28"/>
                </a:cxn>
                <a:cxn ang="0">
                  <a:pos x="40" y="30"/>
                </a:cxn>
                <a:cxn ang="0">
                  <a:pos x="42" y="26"/>
                </a:cxn>
                <a:cxn ang="0">
                  <a:pos x="44" y="26"/>
                </a:cxn>
                <a:cxn ang="0">
                  <a:pos x="50" y="24"/>
                </a:cxn>
                <a:cxn ang="0">
                  <a:pos x="54" y="22"/>
                </a:cxn>
                <a:cxn ang="0">
                  <a:pos x="54" y="18"/>
                </a:cxn>
                <a:cxn ang="0">
                  <a:pos x="60" y="18"/>
                </a:cxn>
                <a:cxn ang="0">
                  <a:pos x="60" y="20"/>
                </a:cxn>
                <a:cxn ang="0">
                  <a:pos x="62" y="22"/>
                </a:cxn>
                <a:cxn ang="0">
                  <a:pos x="64" y="22"/>
                </a:cxn>
                <a:cxn ang="0">
                  <a:pos x="64" y="22"/>
                </a:cxn>
                <a:cxn ang="0">
                  <a:pos x="66" y="18"/>
                </a:cxn>
                <a:cxn ang="0">
                  <a:pos x="68" y="22"/>
                </a:cxn>
                <a:cxn ang="0">
                  <a:pos x="70" y="22"/>
                </a:cxn>
                <a:cxn ang="0">
                  <a:pos x="78" y="20"/>
                </a:cxn>
                <a:cxn ang="0">
                  <a:pos x="78" y="20"/>
                </a:cxn>
                <a:cxn ang="0">
                  <a:pos x="80" y="18"/>
                </a:cxn>
                <a:cxn ang="0">
                  <a:pos x="82" y="14"/>
                </a:cxn>
                <a:cxn ang="0">
                  <a:pos x="84" y="10"/>
                </a:cxn>
                <a:cxn ang="0">
                  <a:pos x="84" y="8"/>
                </a:cxn>
              </a:cxnLst>
              <a:rect l="0" t="0" r="r" b="b"/>
              <a:pathLst>
                <a:path w="84" h="34">
                  <a:moveTo>
                    <a:pt x="82" y="8"/>
                  </a:moveTo>
                  <a:lnTo>
                    <a:pt x="80" y="8"/>
                  </a:lnTo>
                  <a:lnTo>
                    <a:pt x="78" y="8"/>
                  </a:lnTo>
                  <a:lnTo>
                    <a:pt x="76" y="8"/>
                  </a:lnTo>
                  <a:lnTo>
                    <a:pt x="76" y="6"/>
                  </a:lnTo>
                  <a:lnTo>
                    <a:pt x="74" y="6"/>
                  </a:lnTo>
                  <a:lnTo>
                    <a:pt x="74" y="4"/>
                  </a:lnTo>
                  <a:lnTo>
                    <a:pt x="72" y="4"/>
                  </a:lnTo>
                  <a:lnTo>
                    <a:pt x="72" y="2"/>
                  </a:lnTo>
                  <a:lnTo>
                    <a:pt x="70" y="2"/>
                  </a:lnTo>
                  <a:lnTo>
                    <a:pt x="68" y="2"/>
                  </a:lnTo>
                  <a:lnTo>
                    <a:pt x="66" y="2"/>
                  </a:lnTo>
                  <a:lnTo>
                    <a:pt x="64" y="4"/>
                  </a:lnTo>
                  <a:lnTo>
                    <a:pt x="62" y="4"/>
                  </a:lnTo>
                  <a:lnTo>
                    <a:pt x="60" y="6"/>
                  </a:lnTo>
                  <a:lnTo>
                    <a:pt x="58" y="4"/>
                  </a:lnTo>
                  <a:lnTo>
                    <a:pt x="56" y="4"/>
                  </a:lnTo>
                  <a:lnTo>
                    <a:pt x="54" y="4"/>
                  </a:lnTo>
                  <a:lnTo>
                    <a:pt x="52" y="4"/>
                  </a:lnTo>
                  <a:lnTo>
                    <a:pt x="50" y="4"/>
                  </a:lnTo>
                  <a:lnTo>
                    <a:pt x="50" y="6"/>
                  </a:lnTo>
                  <a:lnTo>
                    <a:pt x="48" y="6"/>
                  </a:lnTo>
                  <a:lnTo>
                    <a:pt x="46" y="6"/>
                  </a:lnTo>
                  <a:lnTo>
                    <a:pt x="44" y="6"/>
                  </a:lnTo>
                  <a:lnTo>
                    <a:pt x="44" y="4"/>
                  </a:lnTo>
                  <a:lnTo>
                    <a:pt x="42" y="4"/>
                  </a:lnTo>
                  <a:lnTo>
                    <a:pt x="42" y="2"/>
                  </a:lnTo>
                  <a:lnTo>
                    <a:pt x="40" y="2"/>
                  </a:lnTo>
                  <a:lnTo>
                    <a:pt x="40" y="0"/>
                  </a:lnTo>
                  <a:lnTo>
                    <a:pt x="38" y="0"/>
                  </a:lnTo>
                  <a:lnTo>
                    <a:pt x="34" y="2"/>
                  </a:lnTo>
                  <a:lnTo>
                    <a:pt x="32" y="2"/>
                  </a:lnTo>
                  <a:lnTo>
                    <a:pt x="30" y="2"/>
                  </a:lnTo>
                  <a:lnTo>
                    <a:pt x="30" y="0"/>
                  </a:lnTo>
                  <a:lnTo>
                    <a:pt x="28" y="2"/>
                  </a:lnTo>
                  <a:lnTo>
                    <a:pt x="26" y="2"/>
                  </a:lnTo>
                  <a:lnTo>
                    <a:pt x="26" y="4"/>
                  </a:lnTo>
                  <a:lnTo>
                    <a:pt x="24" y="4"/>
                  </a:lnTo>
                  <a:lnTo>
                    <a:pt x="22" y="4"/>
                  </a:lnTo>
                  <a:lnTo>
                    <a:pt x="22" y="6"/>
                  </a:lnTo>
                  <a:lnTo>
                    <a:pt x="20" y="6"/>
                  </a:lnTo>
                  <a:lnTo>
                    <a:pt x="20" y="8"/>
                  </a:lnTo>
                  <a:lnTo>
                    <a:pt x="20" y="10"/>
                  </a:lnTo>
                  <a:lnTo>
                    <a:pt x="18" y="10"/>
                  </a:lnTo>
                  <a:lnTo>
                    <a:pt x="14" y="12"/>
                  </a:lnTo>
                  <a:lnTo>
                    <a:pt x="14" y="14"/>
                  </a:lnTo>
                  <a:lnTo>
                    <a:pt x="12" y="14"/>
                  </a:lnTo>
                  <a:lnTo>
                    <a:pt x="10" y="14"/>
                  </a:lnTo>
                  <a:lnTo>
                    <a:pt x="8" y="14"/>
                  </a:lnTo>
                  <a:lnTo>
                    <a:pt x="6" y="14"/>
                  </a:lnTo>
                  <a:lnTo>
                    <a:pt x="4" y="14"/>
                  </a:lnTo>
                  <a:lnTo>
                    <a:pt x="2" y="16"/>
                  </a:lnTo>
                  <a:lnTo>
                    <a:pt x="0" y="18"/>
                  </a:lnTo>
                  <a:lnTo>
                    <a:pt x="0" y="20"/>
                  </a:lnTo>
                  <a:lnTo>
                    <a:pt x="0" y="22"/>
                  </a:lnTo>
                  <a:lnTo>
                    <a:pt x="0" y="24"/>
                  </a:lnTo>
                  <a:lnTo>
                    <a:pt x="2" y="24"/>
                  </a:lnTo>
                  <a:lnTo>
                    <a:pt x="2" y="26"/>
                  </a:lnTo>
                  <a:lnTo>
                    <a:pt x="2" y="28"/>
                  </a:lnTo>
                  <a:lnTo>
                    <a:pt x="2" y="32"/>
                  </a:lnTo>
                  <a:lnTo>
                    <a:pt x="4" y="32"/>
                  </a:lnTo>
                  <a:lnTo>
                    <a:pt x="6" y="32"/>
                  </a:lnTo>
                  <a:lnTo>
                    <a:pt x="6" y="30"/>
                  </a:lnTo>
                  <a:lnTo>
                    <a:pt x="8" y="32"/>
                  </a:lnTo>
                  <a:lnTo>
                    <a:pt x="10" y="34"/>
                  </a:lnTo>
                  <a:lnTo>
                    <a:pt x="12" y="34"/>
                  </a:lnTo>
                  <a:lnTo>
                    <a:pt x="14" y="34"/>
                  </a:lnTo>
                  <a:lnTo>
                    <a:pt x="18" y="34"/>
                  </a:lnTo>
                  <a:lnTo>
                    <a:pt x="22" y="34"/>
                  </a:lnTo>
                  <a:lnTo>
                    <a:pt x="24" y="34"/>
                  </a:lnTo>
                  <a:lnTo>
                    <a:pt x="26" y="34"/>
                  </a:lnTo>
                  <a:lnTo>
                    <a:pt x="28" y="34"/>
                  </a:lnTo>
                  <a:lnTo>
                    <a:pt x="28" y="32"/>
                  </a:lnTo>
                  <a:lnTo>
                    <a:pt x="30" y="32"/>
                  </a:lnTo>
                  <a:lnTo>
                    <a:pt x="30" y="30"/>
                  </a:lnTo>
                  <a:lnTo>
                    <a:pt x="30" y="28"/>
                  </a:lnTo>
                  <a:lnTo>
                    <a:pt x="34" y="28"/>
                  </a:lnTo>
                  <a:lnTo>
                    <a:pt x="36" y="28"/>
                  </a:lnTo>
                  <a:lnTo>
                    <a:pt x="38" y="28"/>
                  </a:lnTo>
                  <a:lnTo>
                    <a:pt x="40" y="30"/>
                  </a:lnTo>
                  <a:lnTo>
                    <a:pt x="40" y="28"/>
                  </a:lnTo>
                  <a:lnTo>
                    <a:pt x="42" y="26"/>
                  </a:lnTo>
                  <a:lnTo>
                    <a:pt x="44" y="26"/>
                  </a:lnTo>
                  <a:lnTo>
                    <a:pt x="46" y="26"/>
                  </a:lnTo>
                  <a:lnTo>
                    <a:pt x="48" y="26"/>
                  </a:lnTo>
                  <a:lnTo>
                    <a:pt x="50" y="26"/>
                  </a:lnTo>
                  <a:lnTo>
                    <a:pt x="50" y="24"/>
                  </a:lnTo>
                  <a:lnTo>
                    <a:pt x="52" y="24"/>
                  </a:lnTo>
                  <a:lnTo>
                    <a:pt x="54" y="22"/>
                  </a:lnTo>
                  <a:lnTo>
                    <a:pt x="54" y="20"/>
                  </a:lnTo>
                  <a:lnTo>
                    <a:pt x="54" y="18"/>
                  </a:lnTo>
                  <a:lnTo>
                    <a:pt x="56" y="18"/>
                  </a:lnTo>
                  <a:lnTo>
                    <a:pt x="58" y="18"/>
                  </a:lnTo>
                  <a:lnTo>
                    <a:pt x="60" y="18"/>
                  </a:lnTo>
                  <a:lnTo>
                    <a:pt x="60" y="20"/>
                  </a:lnTo>
                  <a:lnTo>
                    <a:pt x="62" y="20"/>
                  </a:lnTo>
                  <a:lnTo>
                    <a:pt x="62" y="22"/>
                  </a:lnTo>
                  <a:lnTo>
                    <a:pt x="64" y="22"/>
                  </a:lnTo>
                  <a:lnTo>
                    <a:pt x="66" y="20"/>
                  </a:lnTo>
                  <a:lnTo>
                    <a:pt x="66" y="18"/>
                  </a:lnTo>
                  <a:lnTo>
                    <a:pt x="68" y="18"/>
                  </a:lnTo>
                  <a:lnTo>
                    <a:pt x="68" y="20"/>
                  </a:lnTo>
                  <a:lnTo>
                    <a:pt x="68" y="22"/>
                  </a:lnTo>
                  <a:lnTo>
                    <a:pt x="70" y="22"/>
                  </a:lnTo>
                  <a:lnTo>
                    <a:pt x="72" y="22"/>
                  </a:lnTo>
                  <a:lnTo>
                    <a:pt x="74" y="22"/>
                  </a:lnTo>
                  <a:lnTo>
                    <a:pt x="76" y="20"/>
                  </a:lnTo>
                  <a:lnTo>
                    <a:pt x="78" y="20"/>
                  </a:lnTo>
                  <a:lnTo>
                    <a:pt x="78" y="18"/>
                  </a:lnTo>
                  <a:lnTo>
                    <a:pt x="80" y="18"/>
                  </a:lnTo>
                  <a:lnTo>
                    <a:pt x="82" y="16"/>
                  </a:lnTo>
                  <a:lnTo>
                    <a:pt x="82" y="14"/>
                  </a:lnTo>
                  <a:lnTo>
                    <a:pt x="84" y="14"/>
                  </a:lnTo>
                  <a:lnTo>
                    <a:pt x="84" y="12"/>
                  </a:lnTo>
                  <a:lnTo>
                    <a:pt x="84" y="10"/>
                  </a:lnTo>
                  <a:lnTo>
                    <a:pt x="84" y="8"/>
                  </a:lnTo>
                  <a:lnTo>
                    <a:pt x="82" y="8"/>
                  </a:lnTo>
                  <a:close/>
                </a:path>
              </a:pathLst>
            </a:custGeom>
            <a:grpFill/>
            <a:ln w="3175">
              <a:solidFill>
                <a:schemeClr val="bg1"/>
              </a:solidFill>
              <a:round/>
              <a:headEnd/>
              <a:tailEnd/>
            </a:ln>
          </p:spPr>
          <p:txBody>
            <a:bodyPr/>
            <a:lstStyle/>
            <a:p>
              <a:endParaRPr lang="en-US" dirty="0"/>
            </a:p>
          </p:txBody>
        </p:sp>
        <p:sp>
          <p:nvSpPr>
            <p:cNvPr id="828" name="Freeform 149"/>
            <p:cNvSpPr>
              <a:spLocks noChangeAspect="1"/>
            </p:cNvSpPr>
            <p:nvPr/>
          </p:nvSpPr>
          <p:spPr bwMode="auto">
            <a:xfrm>
              <a:off x="3007" y="1334"/>
              <a:ext cx="82" cy="46"/>
            </a:xfrm>
            <a:custGeom>
              <a:avLst/>
              <a:gdLst/>
              <a:ahLst/>
              <a:cxnLst>
                <a:cxn ang="0">
                  <a:pos x="76" y="14"/>
                </a:cxn>
                <a:cxn ang="0">
                  <a:pos x="72" y="12"/>
                </a:cxn>
                <a:cxn ang="0">
                  <a:pos x="70" y="10"/>
                </a:cxn>
                <a:cxn ang="0">
                  <a:pos x="70" y="10"/>
                </a:cxn>
                <a:cxn ang="0">
                  <a:pos x="64" y="6"/>
                </a:cxn>
                <a:cxn ang="0">
                  <a:pos x="56" y="4"/>
                </a:cxn>
                <a:cxn ang="0">
                  <a:pos x="56" y="4"/>
                </a:cxn>
                <a:cxn ang="0">
                  <a:pos x="52" y="0"/>
                </a:cxn>
                <a:cxn ang="0">
                  <a:pos x="48" y="2"/>
                </a:cxn>
                <a:cxn ang="0">
                  <a:pos x="42" y="2"/>
                </a:cxn>
                <a:cxn ang="0">
                  <a:pos x="38" y="2"/>
                </a:cxn>
                <a:cxn ang="0">
                  <a:pos x="36" y="4"/>
                </a:cxn>
                <a:cxn ang="0">
                  <a:pos x="30" y="2"/>
                </a:cxn>
                <a:cxn ang="0">
                  <a:pos x="26" y="2"/>
                </a:cxn>
                <a:cxn ang="0">
                  <a:pos x="24" y="0"/>
                </a:cxn>
                <a:cxn ang="0">
                  <a:pos x="20" y="0"/>
                </a:cxn>
                <a:cxn ang="0">
                  <a:pos x="12" y="2"/>
                </a:cxn>
                <a:cxn ang="0">
                  <a:pos x="4" y="2"/>
                </a:cxn>
                <a:cxn ang="0">
                  <a:pos x="0" y="6"/>
                </a:cxn>
                <a:cxn ang="0">
                  <a:pos x="0" y="8"/>
                </a:cxn>
                <a:cxn ang="0">
                  <a:pos x="0" y="14"/>
                </a:cxn>
                <a:cxn ang="0">
                  <a:pos x="2" y="20"/>
                </a:cxn>
                <a:cxn ang="0">
                  <a:pos x="4" y="22"/>
                </a:cxn>
                <a:cxn ang="0">
                  <a:pos x="6" y="22"/>
                </a:cxn>
                <a:cxn ang="0">
                  <a:pos x="8" y="24"/>
                </a:cxn>
                <a:cxn ang="0">
                  <a:pos x="10" y="24"/>
                </a:cxn>
                <a:cxn ang="0">
                  <a:pos x="12" y="26"/>
                </a:cxn>
                <a:cxn ang="0">
                  <a:pos x="14" y="26"/>
                </a:cxn>
                <a:cxn ang="0">
                  <a:pos x="24" y="24"/>
                </a:cxn>
                <a:cxn ang="0">
                  <a:pos x="26" y="28"/>
                </a:cxn>
                <a:cxn ang="0">
                  <a:pos x="24" y="34"/>
                </a:cxn>
                <a:cxn ang="0">
                  <a:pos x="24" y="36"/>
                </a:cxn>
                <a:cxn ang="0">
                  <a:pos x="24" y="38"/>
                </a:cxn>
                <a:cxn ang="0">
                  <a:pos x="32" y="38"/>
                </a:cxn>
                <a:cxn ang="0">
                  <a:pos x="36" y="40"/>
                </a:cxn>
                <a:cxn ang="0">
                  <a:pos x="36" y="44"/>
                </a:cxn>
                <a:cxn ang="0">
                  <a:pos x="38" y="46"/>
                </a:cxn>
                <a:cxn ang="0">
                  <a:pos x="44" y="44"/>
                </a:cxn>
                <a:cxn ang="0">
                  <a:pos x="48" y="46"/>
                </a:cxn>
                <a:cxn ang="0">
                  <a:pos x="54" y="46"/>
                </a:cxn>
                <a:cxn ang="0">
                  <a:pos x="54" y="46"/>
                </a:cxn>
                <a:cxn ang="0">
                  <a:pos x="56" y="42"/>
                </a:cxn>
                <a:cxn ang="0">
                  <a:pos x="58" y="44"/>
                </a:cxn>
                <a:cxn ang="0">
                  <a:pos x="60" y="44"/>
                </a:cxn>
                <a:cxn ang="0">
                  <a:pos x="60" y="42"/>
                </a:cxn>
                <a:cxn ang="0">
                  <a:pos x="64" y="40"/>
                </a:cxn>
                <a:cxn ang="0">
                  <a:pos x="68" y="40"/>
                </a:cxn>
                <a:cxn ang="0">
                  <a:pos x="68" y="42"/>
                </a:cxn>
                <a:cxn ang="0">
                  <a:pos x="70" y="40"/>
                </a:cxn>
                <a:cxn ang="0">
                  <a:pos x="66" y="34"/>
                </a:cxn>
                <a:cxn ang="0">
                  <a:pos x="68" y="34"/>
                </a:cxn>
                <a:cxn ang="0">
                  <a:pos x="70" y="32"/>
                </a:cxn>
                <a:cxn ang="0">
                  <a:pos x="70" y="26"/>
                </a:cxn>
                <a:cxn ang="0">
                  <a:pos x="72" y="26"/>
                </a:cxn>
                <a:cxn ang="0">
                  <a:pos x="72" y="24"/>
                </a:cxn>
                <a:cxn ang="0">
                  <a:pos x="72" y="22"/>
                </a:cxn>
                <a:cxn ang="0">
                  <a:pos x="76" y="24"/>
                </a:cxn>
                <a:cxn ang="0">
                  <a:pos x="82" y="22"/>
                </a:cxn>
                <a:cxn ang="0">
                  <a:pos x="78" y="20"/>
                </a:cxn>
                <a:cxn ang="0">
                  <a:pos x="76" y="16"/>
                </a:cxn>
              </a:cxnLst>
              <a:rect l="0" t="0" r="r" b="b"/>
              <a:pathLst>
                <a:path w="82" h="46">
                  <a:moveTo>
                    <a:pt x="78" y="14"/>
                  </a:moveTo>
                  <a:lnTo>
                    <a:pt x="78" y="14"/>
                  </a:lnTo>
                  <a:lnTo>
                    <a:pt x="76" y="14"/>
                  </a:lnTo>
                  <a:lnTo>
                    <a:pt x="74" y="12"/>
                  </a:lnTo>
                  <a:lnTo>
                    <a:pt x="72" y="12"/>
                  </a:lnTo>
                  <a:lnTo>
                    <a:pt x="72" y="10"/>
                  </a:lnTo>
                  <a:lnTo>
                    <a:pt x="70" y="10"/>
                  </a:lnTo>
                  <a:lnTo>
                    <a:pt x="68" y="8"/>
                  </a:lnTo>
                  <a:lnTo>
                    <a:pt x="68" y="6"/>
                  </a:lnTo>
                  <a:lnTo>
                    <a:pt x="66" y="6"/>
                  </a:lnTo>
                  <a:lnTo>
                    <a:pt x="64" y="6"/>
                  </a:lnTo>
                  <a:lnTo>
                    <a:pt x="60" y="6"/>
                  </a:lnTo>
                  <a:lnTo>
                    <a:pt x="58" y="6"/>
                  </a:lnTo>
                  <a:lnTo>
                    <a:pt x="56" y="4"/>
                  </a:lnTo>
                  <a:lnTo>
                    <a:pt x="54" y="2"/>
                  </a:lnTo>
                  <a:lnTo>
                    <a:pt x="52" y="0"/>
                  </a:lnTo>
                  <a:lnTo>
                    <a:pt x="50" y="0"/>
                  </a:lnTo>
                  <a:lnTo>
                    <a:pt x="48" y="2"/>
                  </a:lnTo>
                  <a:lnTo>
                    <a:pt x="46" y="2"/>
                  </a:lnTo>
                  <a:lnTo>
                    <a:pt x="46" y="4"/>
                  </a:lnTo>
                  <a:lnTo>
                    <a:pt x="44" y="2"/>
                  </a:lnTo>
                  <a:lnTo>
                    <a:pt x="42" y="2"/>
                  </a:lnTo>
                  <a:lnTo>
                    <a:pt x="40" y="2"/>
                  </a:lnTo>
                  <a:lnTo>
                    <a:pt x="38" y="2"/>
                  </a:lnTo>
                  <a:lnTo>
                    <a:pt x="38" y="4"/>
                  </a:lnTo>
                  <a:lnTo>
                    <a:pt x="36" y="4"/>
                  </a:lnTo>
                  <a:lnTo>
                    <a:pt x="34" y="2"/>
                  </a:lnTo>
                  <a:lnTo>
                    <a:pt x="32" y="2"/>
                  </a:lnTo>
                  <a:lnTo>
                    <a:pt x="30" y="2"/>
                  </a:lnTo>
                  <a:lnTo>
                    <a:pt x="28" y="2"/>
                  </a:lnTo>
                  <a:lnTo>
                    <a:pt x="26" y="2"/>
                  </a:lnTo>
                  <a:lnTo>
                    <a:pt x="24" y="2"/>
                  </a:lnTo>
                  <a:lnTo>
                    <a:pt x="24" y="0"/>
                  </a:lnTo>
                  <a:lnTo>
                    <a:pt x="22" y="0"/>
                  </a:lnTo>
                  <a:lnTo>
                    <a:pt x="20" y="0"/>
                  </a:lnTo>
                  <a:lnTo>
                    <a:pt x="18" y="0"/>
                  </a:lnTo>
                  <a:lnTo>
                    <a:pt x="16" y="0"/>
                  </a:lnTo>
                  <a:lnTo>
                    <a:pt x="14" y="2"/>
                  </a:lnTo>
                  <a:lnTo>
                    <a:pt x="12" y="2"/>
                  </a:lnTo>
                  <a:lnTo>
                    <a:pt x="10" y="2"/>
                  </a:lnTo>
                  <a:lnTo>
                    <a:pt x="8" y="2"/>
                  </a:lnTo>
                  <a:lnTo>
                    <a:pt x="6" y="2"/>
                  </a:lnTo>
                  <a:lnTo>
                    <a:pt x="4" y="2"/>
                  </a:lnTo>
                  <a:lnTo>
                    <a:pt x="2" y="2"/>
                  </a:lnTo>
                  <a:lnTo>
                    <a:pt x="2" y="4"/>
                  </a:lnTo>
                  <a:lnTo>
                    <a:pt x="0" y="4"/>
                  </a:lnTo>
                  <a:lnTo>
                    <a:pt x="0" y="6"/>
                  </a:lnTo>
                  <a:lnTo>
                    <a:pt x="0" y="8"/>
                  </a:lnTo>
                  <a:lnTo>
                    <a:pt x="0" y="10"/>
                  </a:lnTo>
                  <a:lnTo>
                    <a:pt x="0" y="12"/>
                  </a:lnTo>
                  <a:lnTo>
                    <a:pt x="0" y="14"/>
                  </a:lnTo>
                  <a:lnTo>
                    <a:pt x="0" y="16"/>
                  </a:lnTo>
                  <a:lnTo>
                    <a:pt x="2" y="18"/>
                  </a:lnTo>
                  <a:lnTo>
                    <a:pt x="2" y="20"/>
                  </a:lnTo>
                  <a:lnTo>
                    <a:pt x="4" y="20"/>
                  </a:lnTo>
                  <a:lnTo>
                    <a:pt x="4" y="22"/>
                  </a:lnTo>
                  <a:lnTo>
                    <a:pt x="6" y="22"/>
                  </a:lnTo>
                  <a:lnTo>
                    <a:pt x="8" y="24"/>
                  </a:lnTo>
                  <a:lnTo>
                    <a:pt x="10" y="24"/>
                  </a:lnTo>
                  <a:lnTo>
                    <a:pt x="12" y="26"/>
                  </a:lnTo>
                  <a:lnTo>
                    <a:pt x="14" y="26"/>
                  </a:lnTo>
                  <a:lnTo>
                    <a:pt x="16" y="24"/>
                  </a:lnTo>
                  <a:lnTo>
                    <a:pt x="20" y="24"/>
                  </a:lnTo>
                  <a:lnTo>
                    <a:pt x="22" y="24"/>
                  </a:lnTo>
                  <a:lnTo>
                    <a:pt x="24" y="24"/>
                  </a:lnTo>
                  <a:lnTo>
                    <a:pt x="26" y="26"/>
                  </a:lnTo>
                  <a:lnTo>
                    <a:pt x="26" y="28"/>
                  </a:lnTo>
                  <a:lnTo>
                    <a:pt x="26" y="30"/>
                  </a:lnTo>
                  <a:lnTo>
                    <a:pt x="26" y="32"/>
                  </a:lnTo>
                  <a:lnTo>
                    <a:pt x="24" y="32"/>
                  </a:lnTo>
                  <a:lnTo>
                    <a:pt x="24" y="34"/>
                  </a:lnTo>
                  <a:lnTo>
                    <a:pt x="24" y="36"/>
                  </a:lnTo>
                  <a:lnTo>
                    <a:pt x="24" y="38"/>
                  </a:lnTo>
                  <a:lnTo>
                    <a:pt x="26" y="38"/>
                  </a:lnTo>
                  <a:lnTo>
                    <a:pt x="30" y="38"/>
                  </a:lnTo>
                  <a:lnTo>
                    <a:pt x="32" y="38"/>
                  </a:lnTo>
                  <a:lnTo>
                    <a:pt x="34" y="40"/>
                  </a:lnTo>
                  <a:lnTo>
                    <a:pt x="36" y="40"/>
                  </a:lnTo>
                  <a:lnTo>
                    <a:pt x="36" y="42"/>
                  </a:lnTo>
                  <a:lnTo>
                    <a:pt x="36" y="44"/>
                  </a:lnTo>
                  <a:lnTo>
                    <a:pt x="36" y="46"/>
                  </a:lnTo>
                  <a:lnTo>
                    <a:pt x="38" y="46"/>
                  </a:lnTo>
                  <a:lnTo>
                    <a:pt x="40" y="44"/>
                  </a:lnTo>
                  <a:lnTo>
                    <a:pt x="42" y="44"/>
                  </a:lnTo>
                  <a:lnTo>
                    <a:pt x="44" y="44"/>
                  </a:lnTo>
                  <a:lnTo>
                    <a:pt x="46" y="44"/>
                  </a:lnTo>
                  <a:lnTo>
                    <a:pt x="48" y="44"/>
                  </a:lnTo>
                  <a:lnTo>
                    <a:pt x="48" y="46"/>
                  </a:lnTo>
                  <a:lnTo>
                    <a:pt x="50" y="46"/>
                  </a:lnTo>
                  <a:lnTo>
                    <a:pt x="52" y="46"/>
                  </a:lnTo>
                  <a:lnTo>
                    <a:pt x="54" y="46"/>
                  </a:lnTo>
                  <a:lnTo>
                    <a:pt x="56" y="44"/>
                  </a:lnTo>
                  <a:lnTo>
                    <a:pt x="56" y="42"/>
                  </a:lnTo>
                  <a:lnTo>
                    <a:pt x="58" y="44"/>
                  </a:lnTo>
                  <a:lnTo>
                    <a:pt x="60" y="44"/>
                  </a:lnTo>
                  <a:lnTo>
                    <a:pt x="60" y="42"/>
                  </a:lnTo>
                  <a:lnTo>
                    <a:pt x="62" y="40"/>
                  </a:lnTo>
                  <a:lnTo>
                    <a:pt x="64" y="40"/>
                  </a:lnTo>
                  <a:lnTo>
                    <a:pt x="66" y="40"/>
                  </a:lnTo>
                  <a:lnTo>
                    <a:pt x="68" y="40"/>
                  </a:lnTo>
                  <a:lnTo>
                    <a:pt x="68" y="42"/>
                  </a:lnTo>
                  <a:lnTo>
                    <a:pt x="70" y="42"/>
                  </a:lnTo>
                  <a:lnTo>
                    <a:pt x="70" y="40"/>
                  </a:lnTo>
                  <a:lnTo>
                    <a:pt x="68" y="38"/>
                  </a:lnTo>
                  <a:lnTo>
                    <a:pt x="68" y="36"/>
                  </a:lnTo>
                  <a:lnTo>
                    <a:pt x="66" y="34"/>
                  </a:lnTo>
                  <a:lnTo>
                    <a:pt x="68" y="34"/>
                  </a:lnTo>
                  <a:lnTo>
                    <a:pt x="70" y="34"/>
                  </a:lnTo>
                  <a:lnTo>
                    <a:pt x="70" y="32"/>
                  </a:lnTo>
                  <a:lnTo>
                    <a:pt x="68" y="30"/>
                  </a:lnTo>
                  <a:lnTo>
                    <a:pt x="70" y="28"/>
                  </a:lnTo>
                  <a:lnTo>
                    <a:pt x="70" y="26"/>
                  </a:lnTo>
                  <a:lnTo>
                    <a:pt x="72" y="26"/>
                  </a:lnTo>
                  <a:lnTo>
                    <a:pt x="74" y="26"/>
                  </a:lnTo>
                  <a:lnTo>
                    <a:pt x="72" y="24"/>
                  </a:lnTo>
                  <a:lnTo>
                    <a:pt x="72" y="22"/>
                  </a:lnTo>
                  <a:lnTo>
                    <a:pt x="74" y="24"/>
                  </a:lnTo>
                  <a:lnTo>
                    <a:pt x="76" y="24"/>
                  </a:lnTo>
                  <a:lnTo>
                    <a:pt x="78" y="24"/>
                  </a:lnTo>
                  <a:lnTo>
                    <a:pt x="80" y="22"/>
                  </a:lnTo>
                  <a:lnTo>
                    <a:pt x="82" y="22"/>
                  </a:lnTo>
                  <a:lnTo>
                    <a:pt x="80" y="22"/>
                  </a:lnTo>
                  <a:lnTo>
                    <a:pt x="80" y="20"/>
                  </a:lnTo>
                  <a:lnTo>
                    <a:pt x="78" y="20"/>
                  </a:lnTo>
                  <a:lnTo>
                    <a:pt x="78" y="18"/>
                  </a:lnTo>
                  <a:lnTo>
                    <a:pt x="76" y="16"/>
                  </a:lnTo>
                  <a:lnTo>
                    <a:pt x="78" y="14"/>
                  </a:lnTo>
                  <a:close/>
                </a:path>
              </a:pathLst>
            </a:custGeom>
            <a:grpFill/>
            <a:ln w="3175">
              <a:solidFill>
                <a:schemeClr val="bg1"/>
              </a:solidFill>
              <a:round/>
              <a:headEnd/>
              <a:tailEnd/>
            </a:ln>
          </p:spPr>
          <p:txBody>
            <a:bodyPr/>
            <a:lstStyle/>
            <a:p>
              <a:endParaRPr lang="en-US" dirty="0"/>
            </a:p>
          </p:txBody>
        </p:sp>
        <p:sp>
          <p:nvSpPr>
            <p:cNvPr id="829" name="Freeform 150"/>
            <p:cNvSpPr>
              <a:spLocks noChangeAspect="1"/>
            </p:cNvSpPr>
            <p:nvPr/>
          </p:nvSpPr>
          <p:spPr bwMode="auto">
            <a:xfrm>
              <a:off x="2789" y="1450"/>
              <a:ext cx="12" cy="10"/>
            </a:xfrm>
            <a:custGeom>
              <a:avLst/>
              <a:gdLst/>
              <a:ahLst/>
              <a:cxnLst>
                <a:cxn ang="0">
                  <a:pos x="4" y="10"/>
                </a:cxn>
                <a:cxn ang="0">
                  <a:pos x="6" y="10"/>
                </a:cxn>
                <a:cxn ang="0">
                  <a:pos x="6" y="10"/>
                </a:cxn>
                <a:cxn ang="0">
                  <a:pos x="6" y="10"/>
                </a:cxn>
                <a:cxn ang="0">
                  <a:pos x="6" y="10"/>
                </a:cxn>
                <a:cxn ang="0">
                  <a:pos x="8" y="10"/>
                </a:cxn>
                <a:cxn ang="0">
                  <a:pos x="8" y="10"/>
                </a:cxn>
                <a:cxn ang="0">
                  <a:pos x="10" y="10"/>
                </a:cxn>
                <a:cxn ang="0">
                  <a:pos x="10" y="10"/>
                </a:cxn>
                <a:cxn ang="0">
                  <a:pos x="10" y="10"/>
                </a:cxn>
                <a:cxn ang="0">
                  <a:pos x="10" y="10"/>
                </a:cxn>
                <a:cxn ang="0">
                  <a:pos x="10" y="10"/>
                </a:cxn>
                <a:cxn ang="0">
                  <a:pos x="12" y="8"/>
                </a:cxn>
                <a:cxn ang="0">
                  <a:pos x="12" y="8"/>
                </a:cxn>
                <a:cxn ang="0">
                  <a:pos x="12" y="6"/>
                </a:cxn>
                <a:cxn ang="0">
                  <a:pos x="12" y="6"/>
                </a:cxn>
                <a:cxn ang="0">
                  <a:pos x="12" y="6"/>
                </a:cxn>
                <a:cxn ang="0">
                  <a:pos x="10" y="4"/>
                </a:cxn>
                <a:cxn ang="0">
                  <a:pos x="8" y="4"/>
                </a:cxn>
                <a:cxn ang="0">
                  <a:pos x="6" y="2"/>
                </a:cxn>
                <a:cxn ang="0">
                  <a:pos x="6" y="2"/>
                </a:cxn>
                <a:cxn ang="0">
                  <a:pos x="6" y="0"/>
                </a:cxn>
                <a:cxn ang="0">
                  <a:pos x="6" y="0"/>
                </a:cxn>
                <a:cxn ang="0">
                  <a:pos x="6" y="0"/>
                </a:cxn>
                <a:cxn ang="0">
                  <a:pos x="4" y="0"/>
                </a:cxn>
                <a:cxn ang="0">
                  <a:pos x="2" y="2"/>
                </a:cxn>
                <a:cxn ang="0">
                  <a:pos x="2" y="2"/>
                </a:cxn>
                <a:cxn ang="0">
                  <a:pos x="2" y="4"/>
                </a:cxn>
                <a:cxn ang="0">
                  <a:pos x="0" y="4"/>
                </a:cxn>
                <a:cxn ang="0">
                  <a:pos x="0" y="6"/>
                </a:cxn>
                <a:cxn ang="0">
                  <a:pos x="0" y="6"/>
                </a:cxn>
                <a:cxn ang="0">
                  <a:pos x="2" y="6"/>
                </a:cxn>
                <a:cxn ang="0">
                  <a:pos x="2" y="8"/>
                </a:cxn>
                <a:cxn ang="0">
                  <a:pos x="2" y="10"/>
                </a:cxn>
                <a:cxn ang="0">
                  <a:pos x="4" y="10"/>
                </a:cxn>
                <a:cxn ang="0">
                  <a:pos x="4" y="10"/>
                </a:cxn>
              </a:cxnLst>
              <a:rect l="0" t="0" r="r" b="b"/>
              <a:pathLst>
                <a:path w="12" h="10">
                  <a:moveTo>
                    <a:pt x="4" y="10"/>
                  </a:moveTo>
                  <a:lnTo>
                    <a:pt x="6" y="10"/>
                  </a:lnTo>
                  <a:lnTo>
                    <a:pt x="8" y="10"/>
                  </a:lnTo>
                  <a:lnTo>
                    <a:pt x="10" y="10"/>
                  </a:lnTo>
                  <a:lnTo>
                    <a:pt x="12" y="8"/>
                  </a:lnTo>
                  <a:lnTo>
                    <a:pt x="12" y="6"/>
                  </a:lnTo>
                  <a:lnTo>
                    <a:pt x="10" y="4"/>
                  </a:lnTo>
                  <a:lnTo>
                    <a:pt x="8" y="4"/>
                  </a:lnTo>
                  <a:lnTo>
                    <a:pt x="6" y="2"/>
                  </a:lnTo>
                  <a:lnTo>
                    <a:pt x="6" y="0"/>
                  </a:lnTo>
                  <a:lnTo>
                    <a:pt x="4" y="0"/>
                  </a:lnTo>
                  <a:lnTo>
                    <a:pt x="2" y="2"/>
                  </a:lnTo>
                  <a:lnTo>
                    <a:pt x="2" y="4"/>
                  </a:lnTo>
                  <a:lnTo>
                    <a:pt x="0" y="4"/>
                  </a:lnTo>
                  <a:lnTo>
                    <a:pt x="0" y="6"/>
                  </a:lnTo>
                  <a:lnTo>
                    <a:pt x="2" y="6"/>
                  </a:lnTo>
                  <a:lnTo>
                    <a:pt x="2" y="8"/>
                  </a:lnTo>
                  <a:lnTo>
                    <a:pt x="2" y="10"/>
                  </a:lnTo>
                  <a:lnTo>
                    <a:pt x="4" y="10"/>
                  </a:lnTo>
                  <a:close/>
                </a:path>
              </a:pathLst>
            </a:custGeom>
            <a:grpFill/>
            <a:ln w="3175">
              <a:solidFill>
                <a:schemeClr val="bg1"/>
              </a:solidFill>
              <a:round/>
              <a:headEnd/>
              <a:tailEnd/>
            </a:ln>
          </p:spPr>
          <p:txBody>
            <a:bodyPr/>
            <a:lstStyle/>
            <a:p>
              <a:endParaRPr lang="en-US" dirty="0"/>
            </a:p>
          </p:txBody>
        </p:sp>
        <p:sp>
          <p:nvSpPr>
            <p:cNvPr id="830" name="Freeform 151"/>
            <p:cNvSpPr>
              <a:spLocks noChangeAspect="1"/>
            </p:cNvSpPr>
            <p:nvPr/>
          </p:nvSpPr>
          <p:spPr bwMode="auto">
            <a:xfrm>
              <a:off x="2719" y="1591"/>
              <a:ext cx="8" cy="4"/>
            </a:xfrm>
            <a:custGeom>
              <a:avLst/>
              <a:gdLst/>
              <a:ahLst/>
              <a:cxnLst>
                <a:cxn ang="0">
                  <a:pos x="2" y="4"/>
                </a:cxn>
                <a:cxn ang="0">
                  <a:pos x="2" y="4"/>
                </a:cxn>
                <a:cxn ang="0">
                  <a:pos x="2" y="4"/>
                </a:cxn>
                <a:cxn ang="0">
                  <a:pos x="4" y="4"/>
                </a:cxn>
                <a:cxn ang="0">
                  <a:pos x="6" y="4"/>
                </a:cxn>
                <a:cxn ang="0">
                  <a:pos x="6" y="4"/>
                </a:cxn>
                <a:cxn ang="0">
                  <a:pos x="8" y="4"/>
                </a:cxn>
                <a:cxn ang="0">
                  <a:pos x="8" y="4"/>
                </a:cxn>
                <a:cxn ang="0">
                  <a:pos x="8" y="2"/>
                </a:cxn>
                <a:cxn ang="0">
                  <a:pos x="8" y="2"/>
                </a:cxn>
                <a:cxn ang="0">
                  <a:pos x="8" y="0"/>
                </a:cxn>
                <a:cxn ang="0">
                  <a:pos x="8" y="0"/>
                </a:cxn>
                <a:cxn ang="0">
                  <a:pos x="8" y="0"/>
                </a:cxn>
                <a:cxn ang="0">
                  <a:pos x="8" y="0"/>
                </a:cxn>
                <a:cxn ang="0">
                  <a:pos x="6" y="0"/>
                </a:cxn>
                <a:cxn ang="0">
                  <a:pos x="6" y="0"/>
                </a:cxn>
                <a:cxn ang="0">
                  <a:pos x="4" y="0"/>
                </a:cxn>
                <a:cxn ang="0">
                  <a:pos x="2" y="0"/>
                </a:cxn>
                <a:cxn ang="0">
                  <a:pos x="2" y="0"/>
                </a:cxn>
                <a:cxn ang="0">
                  <a:pos x="0" y="0"/>
                </a:cxn>
                <a:cxn ang="0">
                  <a:pos x="2" y="4"/>
                </a:cxn>
                <a:cxn ang="0">
                  <a:pos x="2" y="4"/>
                </a:cxn>
                <a:cxn ang="0">
                  <a:pos x="2" y="4"/>
                </a:cxn>
              </a:cxnLst>
              <a:rect l="0" t="0" r="r" b="b"/>
              <a:pathLst>
                <a:path w="8" h="4">
                  <a:moveTo>
                    <a:pt x="2" y="4"/>
                  </a:moveTo>
                  <a:lnTo>
                    <a:pt x="2" y="4"/>
                  </a:lnTo>
                  <a:lnTo>
                    <a:pt x="4" y="4"/>
                  </a:lnTo>
                  <a:lnTo>
                    <a:pt x="6" y="4"/>
                  </a:lnTo>
                  <a:lnTo>
                    <a:pt x="8" y="4"/>
                  </a:lnTo>
                  <a:lnTo>
                    <a:pt x="8" y="2"/>
                  </a:lnTo>
                  <a:lnTo>
                    <a:pt x="8" y="0"/>
                  </a:lnTo>
                  <a:lnTo>
                    <a:pt x="6" y="0"/>
                  </a:lnTo>
                  <a:lnTo>
                    <a:pt x="4" y="0"/>
                  </a:lnTo>
                  <a:lnTo>
                    <a:pt x="2" y="0"/>
                  </a:lnTo>
                  <a:lnTo>
                    <a:pt x="0" y="0"/>
                  </a:lnTo>
                  <a:lnTo>
                    <a:pt x="2" y="4"/>
                  </a:lnTo>
                  <a:close/>
                </a:path>
              </a:pathLst>
            </a:custGeom>
            <a:grpFill/>
            <a:ln w="3175">
              <a:solidFill>
                <a:schemeClr val="bg1"/>
              </a:solidFill>
              <a:round/>
              <a:headEnd/>
              <a:tailEnd/>
            </a:ln>
          </p:spPr>
          <p:txBody>
            <a:bodyPr/>
            <a:lstStyle/>
            <a:p>
              <a:endParaRPr lang="en-US" dirty="0"/>
            </a:p>
          </p:txBody>
        </p:sp>
        <p:sp>
          <p:nvSpPr>
            <p:cNvPr id="831" name="Freeform 152"/>
            <p:cNvSpPr>
              <a:spLocks noChangeAspect="1"/>
            </p:cNvSpPr>
            <p:nvPr/>
          </p:nvSpPr>
          <p:spPr bwMode="auto">
            <a:xfrm>
              <a:off x="3313" y="1573"/>
              <a:ext cx="108" cy="48"/>
            </a:xfrm>
            <a:custGeom>
              <a:avLst/>
              <a:gdLst/>
              <a:ahLst/>
              <a:cxnLst>
                <a:cxn ang="0">
                  <a:pos x="2" y="6"/>
                </a:cxn>
                <a:cxn ang="0">
                  <a:pos x="12" y="10"/>
                </a:cxn>
                <a:cxn ang="0">
                  <a:pos x="18" y="14"/>
                </a:cxn>
                <a:cxn ang="0">
                  <a:pos x="24" y="18"/>
                </a:cxn>
                <a:cxn ang="0">
                  <a:pos x="26" y="20"/>
                </a:cxn>
                <a:cxn ang="0">
                  <a:pos x="28" y="26"/>
                </a:cxn>
                <a:cxn ang="0">
                  <a:pos x="28" y="30"/>
                </a:cxn>
                <a:cxn ang="0">
                  <a:pos x="32" y="36"/>
                </a:cxn>
                <a:cxn ang="0">
                  <a:pos x="32" y="38"/>
                </a:cxn>
                <a:cxn ang="0">
                  <a:pos x="36" y="40"/>
                </a:cxn>
                <a:cxn ang="0">
                  <a:pos x="40" y="40"/>
                </a:cxn>
                <a:cxn ang="0">
                  <a:pos x="42" y="38"/>
                </a:cxn>
                <a:cxn ang="0">
                  <a:pos x="46" y="38"/>
                </a:cxn>
                <a:cxn ang="0">
                  <a:pos x="52" y="42"/>
                </a:cxn>
                <a:cxn ang="0">
                  <a:pos x="52" y="44"/>
                </a:cxn>
                <a:cxn ang="0">
                  <a:pos x="58" y="44"/>
                </a:cxn>
                <a:cxn ang="0">
                  <a:pos x="58" y="44"/>
                </a:cxn>
                <a:cxn ang="0">
                  <a:pos x="60" y="48"/>
                </a:cxn>
                <a:cxn ang="0">
                  <a:pos x="64" y="46"/>
                </a:cxn>
                <a:cxn ang="0">
                  <a:pos x="66" y="44"/>
                </a:cxn>
                <a:cxn ang="0">
                  <a:pos x="72" y="44"/>
                </a:cxn>
                <a:cxn ang="0">
                  <a:pos x="76" y="46"/>
                </a:cxn>
                <a:cxn ang="0">
                  <a:pos x="78" y="46"/>
                </a:cxn>
                <a:cxn ang="0">
                  <a:pos x="80" y="42"/>
                </a:cxn>
                <a:cxn ang="0">
                  <a:pos x="82" y="42"/>
                </a:cxn>
                <a:cxn ang="0">
                  <a:pos x="86" y="40"/>
                </a:cxn>
                <a:cxn ang="0">
                  <a:pos x="90" y="40"/>
                </a:cxn>
                <a:cxn ang="0">
                  <a:pos x="94" y="42"/>
                </a:cxn>
                <a:cxn ang="0">
                  <a:pos x="98" y="44"/>
                </a:cxn>
                <a:cxn ang="0">
                  <a:pos x="98" y="46"/>
                </a:cxn>
                <a:cxn ang="0">
                  <a:pos x="102" y="44"/>
                </a:cxn>
                <a:cxn ang="0">
                  <a:pos x="106" y="48"/>
                </a:cxn>
                <a:cxn ang="0">
                  <a:pos x="108" y="48"/>
                </a:cxn>
                <a:cxn ang="0">
                  <a:pos x="106" y="42"/>
                </a:cxn>
                <a:cxn ang="0">
                  <a:pos x="102" y="40"/>
                </a:cxn>
                <a:cxn ang="0">
                  <a:pos x="100" y="38"/>
                </a:cxn>
                <a:cxn ang="0">
                  <a:pos x="100" y="34"/>
                </a:cxn>
                <a:cxn ang="0">
                  <a:pos x="94" y="28"/>
                </a:cxn>
                <a:cxn ang="0">
                  <a:pos x="90" y="26"/>
                </a:cxn>
                <a:cxn ang="0">
                  <a:pos x="90" y="22"/>
                </a:cxn>
                <a:cxn ang="0">
                  <a:pos x="88" y="20"/>
                </a:cxn>
                <a:cxn ang="0">
                  <a:pos x="84" y="20"/>
                </a:cxn>
                <a:cxn ang="0">
                  <a:pos x="82" y="18"/>
                </a:cxn>
                <a:cxn ang="0">
                  <a:pos x="76" y="14"/>
                </a:cxn>
                <a:cxn ang="0">
                  <a:pos x="70" y="16"/>
                </a:cxn>
                <a:cxn ang="0">
                  <a:pos x="66" y="18"/>
                </a:cxn>
                <a:cxn ang="0">
                  <a:pos x="58" y="18"/>
                </a:cxn>
                <a:cxn ang="0">
                  <a:pos x="56" y="14"/>
                </a:cxn>
                <a:cxn ang="0">
                  <a:pos x="50" y="12"/>
                </a:cxn>
                <a:cxn ang="0">
                  <a:pos x="46" y="8"/>
                </a:cxn>
                <a:cxn ang="0">
                  <a:pos x="44" y="8"/>
                </a:cxn>
                <a:cxn ang="0">
                  <a:pos x="34" y="8"/>
                </a:cxn>
                <a:cxn ang="0">
                  <a:pos x="20" y="4"/>
                </a:cxn>
                <a:cxn ang="0">
                  <a:pos x="10" y="2"/>
                </a:cxn>
                <a:cxn ang="0">
                  <a:pos x="4" y="0"/>
                </a:cxn>
                <a:cxn ang="0">
                  <a:pos x="0" y="4"/>
                </a:cxn>
                <a:cxn ang="0">
                  <a:pos x="2" y="4"/>
                </a:cxn>
              </a:cxnLst>
              <a:rect l="0" t="0" r="r" b="b"/>
              <a:pathLst>
                <a:path w="108" h="48">
                  <a:moveTo>
                    <a:pt x="2" y="6"/>
                  </a:moveTo>
                  <a:lnTo>
                    <a:pt x="2" y="6"/>
                  </a:lnTo>
                  <a:lnTo>
                    <a:pt x="4" y="6"/>
                  </a:lnTo>
                  <a:lnTo>
                    <a:pt x="6" y="8"/>
                  </a:lnTo>
                  <a:lnTo>
                    <a:pt x="8" y="10"/>
                  </a:lnTo>
                  <a:lnTo>
                    <a:pt x="12" y="10"/>
                  </a:lnTo>
                  <a:lnTo>
                    <a:pt x="14" y="12"/>
                  </a:lnTo>
                  <a:lnTo>
                    <a:pt x="16" y="14"/>
                  </a:lnTo>
                  <a:lnTo>
                    <a:pt x="18" y="14"/>
                  </a:lnTo>
                  <a:lnTo>
                    <a:pt x="20" y="14"/>
                  </a:lnTo>
                  <a:lnTo>
                    <a:pt x="24" y="16"/>
                  </a:lnTo>
                  <a:lnTo>
                    <a:pt x="24" y="18"/>
                  </a:lnTo>
                  <a:lnTo>
                    <a:pt x="26" y="18"/>
                  </a:lnTo>
                  <a:lnTo>
                    <a:pt x="26" y="20"/>
                  </a:lnTo>
                  <a:lnTo>
                    <a:pt x="28" y="20"/>
                  </a:lnTo>
                  <a:lnTo>
                    <a:pt x="28" y="22"/>
                  </a:lnTo>
                  <a:lnTo>
                    <a:pt x="28" y="24"/>
                  </a:lnTo>
                  <a:lnTo>
                    <a:pt x="28" y="26"/>
                  </a:lnTo>
                  <a:lnTo>
                    <a:pt x="28" y="28"/>
                  </a:lnTo>
                  <a:lnTo>
                    <a:pt x="28" y="30"/>
                  </a:lnTo>
                  <a:lnTo>
                    <a:pt x="28" y="32"/>
                  </a:lnTo>
                  <a:lnTo>
                    <a:pt x="30" y="34"/>
                  </a:lnTo>
                  <a:lnTo>
                    <a:pt x="30" y="36"/>
                  </a:lnTo>
                  <a:lnTo>
                    <a:pt x="32" y="36"/>
                  </a:lnTo>
                  <a:lnTo>
                    <a:pt x="32" y="38"/>
                  </a:lnTo>
                  <a:lnTo>
                    <a:pt x="30" y="38"/>
                  </a:lnTo>
                  <a:lnTo>
                    <a:pt x="32" y="40"/>
                  </a:lnTo>
                  <a:lnTo>
                    <a:pt x="36" y="40"/>
                  </a:lnTo>
                  <a:lnTo>
                    <a:pt x="38" y="40"/>
                  </a:lnTo>
                  <a:lnTo>
                    <a:pt x="40" y="40"/>
                  </a:lnTo>
                  <a:lnTo>
                    <a:pt x="42" y="38"/>
                  </a:lnTo>
                  <a:lnTo>
                    <a:pt x="44" y="38"/>
                  </a:lnTo>
                  <a:lnTo>
                    <a:pt x="46" y="38"/>
                  </a:lnTo>
                  <a:lnTo>
                    <a:pt x="48" y="38"/>
                  </a:lnTo>
                  <a:lnTo>
                    <a:pt x="50" y="40"/>
                  </a:lnTo>
                  <a:lnTo>
                    <a:pt x="52" y="42"/>
                  </a:lnTo>
                  <a:lnTo>
                    <a:pt x="52" y="44"/>
                  </a:lnTo>
                  <a:lnTo>
                    <a:pt x="54" y="44"/>
                  </a:lnTo>
                  <a:lnTo>
                    <a:pt x="56" y="44"/>
                  </a:lnTo>
                  <a:lnTo>
                    <a:pt x="58" y="44"/>
                  </a:lnTo>
                  <a:lnTo>
                    <a:pt x="58" y="46"/>
                  </a:lnTo>
                  <a:lnTo>
                    <a:pt x="58" y="48"/>
                  </a:lnTo>
                  <a:lnTo>
                    <a:pt x="60" y="48"/>
                  </a:lnTo>
                  <a:lnTo>
                    <a:pt x="62" y="46"/>
                  </a:lnTo>
                  <a:lnTo>
                    <a:pt x="64" y="46"/>
                  </a:lnTo>
                  <a:lnTo>
                    <a:pt x="66" y="46"/>
                  </a:lnTo>
                  <a:lnTo>
                    <a:pt x="66" y="44"/>
                  </a:lnTo>
                  <a:lnTo>
                    <a:pt x="68" y="44"/>
                  </a:lnTo>
                  <a:lnTo>
                    <a:pt x="70" y="44"/>
                  </a:lnTo>
                  <a:lnTo>
                    <a:pt x="72" y="44"/>
                  </a:lnTo>
                  <a:lnTo>
                    <a:pt x="74" y="46"/>
                  </a:lnTo>
                  <a:lnTo>
                    <a:pt x="76" y="46"/>
                  </a:lnTo>
                  <a:lnTo>
                    <a:pt x="78" y="46"/>
                  </a:lnTo>
                  <a:lnTo>
                    <a:pt x="78" y="44"/>
                  </a:lnTo>
                  <a:lnTo>
                    <a:pt x="80" y="42"/>
                  </a:lnTo>
                  <a:lnTo>
                    <a:pt x="82" y="42"/>
                  </a:lnTo>
                  <a:lnTo>
                    <a:pt x="84" y="44"/>
                  </a:lnTo>
                  <a:lnTo>
                    <a:pt x="84" y="42"/>
                  </a:lnTo>
                  <a:lnTo>
                    <a:pt x="86" y="40"/>
                  </a:lnTo>
                  <a:lnTo>
                    <a:pt x="88" y="40"/>
                  </a:lnTo>
                  <a:lnTo>
                    <a:pt x="90" y="40"/>
                  </a:lnTo>
                  <a:lnTo>
                    <a:pt x="92" y="40"/>
                  </a:lnTo>
                  <a:lnTo>
                    <a:pt x="94" y="42"/>
                  </a:lnTo>
                  <a:lnTo>
                    <a:pt x="94" y="44"/>
                  </a:lnTo>
                  <a:lnTo>
                    <a:pt x="96" y="44"/>
                  </a:lnTo>
                  <a:lnTo>
                    <a:pt x="98" y="44"/>
                  </a:lnTo>
                  <a:lnTo>
                    <a:pt x="98" y="46"/>
                  </a:lnTo>
                  <a:lnTo>
                    <a:pt x="100" y="46"/>
                  </a:lnTo>
                  <a:lnTo>
                    <a:pt x="102" y="44"/>
                  </a:lnTo>
                  <a:lnTo>
                    <a:pt x="104" y="44"/>
                  </a:lnTo>
                  <a:lnTo>
                    <a:pt x="104" y="46"/>
                  </a:lnTo>
                  <a:lnTo>
                    <a:pt x="106" y="48"/>
                  </a:lnTo>
                  <a:lnTo>
                    <a:pt x="108" y="48"/>
                  </a:lnTo>
                  <a:lnTo>
                    <a:pt x="108" y="46"/>
                  </a:lnTo>
                  <a:lnTo>
                    <a:pt x="108" y="44"/>
                  </a:lnTo>
                  <a:lnTo>
                    <a:pt x="106" y="44"/>
                  </a:lnTo>
                  <a:lnTo>
                    <a:pt x="106" y="42"/>
                  </a:lnTo>
                  <a:lnTo>
                    <a:pt x="104" y="40"/>
                  </a:lnTo>
                  <a:lnTo>
                    <a:pt x="102" y="40"/>
                  </a:lnTo>
                  <a:lnTo>
                    <a:pt x="100" y="38"/>
                  </a:lnTo>
                  <a:lnTo>
                    <a:pt x="100" y="36"/>
                  </a:lnTo>
                  <a:lnTo>
                    <a:pt x="100" y="34"/>
                  </a:lnTo>
                  <a:lnTo>
                    <a:pt x="102" y="34"/>
                  </a:lnTo>
                  <a:lnTo>
                    <a:pt x="100" y="32"/>
                  </a:lnTo>
                  <a:lnTo>
                    <a:pt x="98" y="30"/>
                  </a:lnTo>
                  <a:lnTo>
                    <a:pt x="94" y="28"/>
                  </a:lnTo>
                  <a:lnTo>
                    <a:pt x="92" y="28"/>
                  </a:lnTo>
                  <a:lnTo>
                    <a:pt x="90" y="26"/>
                  </a:lnTo>
                  <a:lnTo>
                    <a:pt x="90" y="24"/>
                  </a:lnTo>
                  <a:lnTo>
                    <a:pt x="90" y="22"/>
                  </a:lnTo>
                  <a:lnTo>
                    <a:pt x="92" y="20"/>
                  </a:lnTo>
                  <a:lnTo>
                    <a:pt x="88" y="20"/>
                  </a:lnTo>
                  <a:lnTo>
                    <a:pt x="86" y="20"/>
                  </a:lnTo>
                  <a:lnTo>
                    <a:pt x="84" y="20"/>
                  </a:lnTo>
                  <a:lnTo>
                    <a:pt x="84" y="18"/>
                  </a:lnTo>
                  <a:lnTo>
                    <a:pt x="82" y="18"/>
                  </a:lnTo>
                  <a:lnTo>
                    <a:pt x="82" y="16"/>
                  </a:lnTo>
                  <a:lnTo>
                    <a:pt x="80" y="16"/>
                  </a:lnTo>
                  <a:lnTo>
                    <a:pt x="78" y="16"/>
                  </a:lnTo>
                  <a:lnTo>
                    <a:pt x="76" y="14"/>
                  </a:lnTo>
                  <a:lnTo>
                    <a:pt x="74" y="14"/>
                  </a:lnTo>
                  <a:lnTo>
                    <a:pt x="72" y="16"/>
                  </a:lnTo>
                  <a:lnTo>
                    <a:pt x="70" y="16"/>
                  </a:lnTo>
                  <a:lnTo>
                    <a:pt x="70" y="18"/>
                  </a:lnTo>
                  <a:lnTo>
                    <a:pt x="68" y="18"/>
                  </a:lnTo>
                  <a:lnTo>
                    <a:pt x="66" y="18"/>
                  </a:lnTo>
                  <a:lnTo>
                    <a:pt x="64" y="18"/>
                  </a:lnTo>
                  <a:lnTo>
                    <a:pt x="62" y="18"/>
                  </a:lnTo>
                  <a:lnTo>
                    <a:pt x="60" y="18"/>
                  </a:lnTo>
                  <a:lnTo>
                    <a:pt x="58" y="18"/>
                  </a:lnTo>
                  <a:lnTo>
                    <a:pt x="58" y="16"/>
                  </a:lnTo>
                  <a:lnTo>
                    <a:pt x="56" y="16"/>
                  </a:lnTo>
                  <a:lnTo>
                    <a:pt x="56" y="14"/>
                  </a:lnTo>
                  <a:lnTo>
                    <a:pt x="54" y="14"/>
                  </a:lnTo>
                  <a:lnTo>
                    <a:pt x="52" y="14"/>
                  </a:lnTo>
                  <a:lnTo>
                    <a:pt x="50" y="12"/>
                  </a:lnTo>
                  <a:lnTo>
                    <a:pt x="48" y="10"/>
                  </a:lnTo>
                  <a:lnTo>
                    <a:pt x="46" y="8"/>
                  </a:lnTo>
                  <a:lnTo>
                    <a:pt x="44" y="8"/>
                  </a:lnTo>
                  <a:lnTo>
                    <a:pt x="42" y="8"/>
                  </a:lnTo>
                  <a:lnTo>
                    <a:pt x="38" y="8"/>
                  </a:lnTo>
                  <a:lnTo>
                    <a:pt x="34" y="8"/>
                  </a:lnTo>
                  <a:lnTo>
                    <a:pt x="30" y="8"/>
                  </a:lnTo>
                  <a:lnTo>
                    <a:pt x="28" y="6"/>
                  </a:lnTo>
                  <a:lnTo>
                    <a:pt x="24" y="6"/>
                  </a:lnTo>
                  <a:lnTo>
                    <a:pt x="20" y="4"/>
                  </a:lnTo>
                  <a:lnTo>
                    <a:pt x="16" y="4"/>
                  </a:lnTo>
                  <a:lnTo>
                    <a:pt x="14" y="2"/>
                  </a:lnTo>
                  <a:lnTo>
                    <a:pt x="12" y="2"/>
                  </a:lnTo>
                  <a:lnTo>
                    <a:pt x="10" y="2"/>
                  </a:lnTo>
                  <a:lnTo>
                    <a:pt x="8" y="2"/>
                  </a:lnTo>
                  <a:lnTo>
                    <a:pt x="6" y="0"/>
                  </a:lnTo>
                  <a:lnTo>
                    <a:pt x="4" y="0"/>
                  </a:lnTo>
                  <a:lnTo>
                    <a:pt x="4" y="2"/>
                  </a:lnTo>
                  <a:lnTo>
                    <a:pt x="2" y="2"/>
                  </a:lnTo>
                  <a:lnTo>
                    <a:pt x="2" y="4"/>
                  </a:lnTo>
                  <a:lnTo>
                    <a:pt x="0" y="4"/>
                  </a:lnTo>
                  <a:lnTo>
                    <a:pt x="2" y="4"/>
                  </a:lnTo>
                  <a:lnTo>
                    <a:pt x="2" y="6"/>
                  </a:lnTo>
                  <a:close/>
                </a:path>
              </a:pathLst>
            </a:custGeom>
            <a:grpFill/>
            <a:ln w="3175">
              <a:solidFill>
                <a:schemeClr val="bg1"/>
              </a:solidFill>
              <a:round/>
              <a:headEnd/>
              <a:tailEnd/>
            </a:ln>
          </p:spPr>
          <p:txBody>
            <a:bodyPr/>
            <a:lstStyle/>
            <a:p>
              <a:endParaRPr lang="en-US" dirty="0"/>
            </a:p>
          </p:txBody>
        </p:sp>
        <p:sp>
          <p:nvSpPr>
            <p:cNvPr id="832" name="Freeform 153"/>
            <p:cNvSpPr>
              <a:spLocks noChangeAspect="1"/>
            </p:cNvSpPr>
            <p:nvPr/>
          </p:nvSpPr>
          <p:spPr bwMode="auto">
            <a:xfrm>
              <a:off x="3397" y="1607"/>
              <a:ext cx="86" cy="68"/>
            </a:xfrm>
            <a:custGeom>
              <a:avLst/>
              <a:gdLst/>
              <a:ahLst/>
              <a:cxnLst>
                <a:cxn ang="0">
                  <a:pos x="76" y="26"/>
                </a:cxn>
                <a:cxn ang="0">
                  <a:pos x="68" y="20"/>
                </a:cxn>
                <a:cxn ang="0">
                  <a:pos x="64" y="14"/>
                </a:cxn>
                <a:cxn ang="0">
                  <a:pos x="64" y="10"/>
                </a:cxn>
                <a:cxn ang="0">
                  <a:pos x="56" y="4"/>
                </a:cxn>
                <a:cxn ang="0">
                  <a:pos x="52" y="0"/>
                </a:cxn>
                <a:cxn ang="0">
                  <a:pos x="50" y="6"/>
                </a:cxn>
                <a:cxn ang="0">
                  <a:pos x="46" y="8"/>
                </a:cxn>
                <a:cxn ang="0">
                  <a:pos x="44" y="10"/>
                </a:cxn>
                <a:cxn ang="0">
                  <a:pos x="38" y="12"/>
                </a:cxn>
                <a:cxn ang="0">
                  <a:pos x="26" y="2"/>
                </a:cxn>
                <a:cxn ang="0">
                  <a:pos x="16" y="2"/>
                </a:cxn>
                <a:cxn ang="0">
                  <a:pos x="18" y="6"/>
                </a:cxn>
                <a:cxn ang="0">
                  <a:pos x="24" y="10"/>
                </a:cxn>
                <a:cxn ang="0">
                  <a:pos x="22" y="16"/>
                </a:cxn>
                <a:cxn ang="0">
                  <a:pos x="18" y="12"/>
                </a:cxn>
                <a:cxn ang="0">
                  <a:pos x="12" y="10"/>
                </a:cxn>
                <a:cxn ang="0">
                  <a:pos x="10" y="8"/>
                </a:cxn>
                <a:cxn ang="0">
                  <a:pos x="2" y="6"/>
                </a:cxn>
                <a:cxn ang="0">
                  <a:pos x="2" y="12"/>
                </a:cxn>
                <a:cxn ang="0">
                  <a:pos x="2" y="16"/>
                </a:cxn>
                <a:cxn ang="0">
                  <a:pos x="8" y="18"/>
                </a:cxn>
                <a:cxn ang="0">
                  <a:pos x="6" y="24"/>
                </a:cxn>
                <a:cxn ang="0">
                  <a:pos x="14" y="28"/>
                </a:cxn>
                <a:cxn ang="0">
                  <a:pos x="16" y="32"/>
                </a:cxn>
                <a:cxn ang="0">
                  <a:pos x="10" y="34"/>
                </a:cxn>
                <a:cxn ang="0">
                  <a:pos x="16" y="36"/>
                </a:cxn>
                <a:cxn ang="0">
                  <a:pos x="20" y="42"/>
                </a:cxn>
                <a:cxn ang="0">
                  <a:pos x="26" y="42"/>
                </a:cxn>
                <a:cxn ang="0">
                  <a:pos x="26" y="46"/>
                </a:cxn>
                <a:cxn ang="0">
                  <a:pos x="28" y="50"/>
                </a:cxn>
                <a:cxn ang="0">
                  <a:pos x="28" y="56"/>
                </a:cxn>
                <a:cxn ang="0">
                  <a:pos x="34" y="52"/>
                </a:cxn>
                <a:cxn ang="0">
                  <a:pos x="42" y="44"/>
                </a:cxn>
                <a:cxn ang="0">
                  <a:pos x="52" y="40"/>
                </a:cxn>
                <a:cxn ang="0">
                  <a:pos x="56" y="46"/>
                </a:cxn>
                <a:cxn ang="0">
                  <a:pos x="54" y="50"/>
                </a:cxn>
                <a:cxn ang="0">
                  <a:pos x="56" y="54"/>
                </a:cxn>
                <a:cxn ang="0">
                  <a:pos x="54" y="58"/>
                </a:cxn>
                <a:cxn ang="0">
                  <a:pos x="62" y="64"/>
                </a:cxn>
                <a:cxn ang="0">
                  <a:pos x="66" y="66"/>
                </a:cxn>
                <a:cxn ang="0">
                  <a:pos x="68" y="66"/>
                </a:cxn>
                <a:cxn ang="0">
                  <a:pos x="66" y="58"/>
                </a:cxn>
                <a:cxn ang="0">
                  <a:pos x="66" y="56"/>
                </a:cxn>
                <a:cxn ang="0">
                  <a:pos x="68" y="52"/>
                </a:cxn>
                <a:cxn ang="0">
                  <a:pos x="68" y="50"/>
                </a:cxn>
                <a:cxn ang="0">
                  <a:pos x="74" y="52"/>
                </a:cxn>
                <a:cxn ang="0">
                  <a:pos x="70" y="44"/>
                </a:cxn>
                <a:cxn ang="0">
                  <a:pos x="72" y="40"/>
                </a:cxn>
                <a:cxn ang="0">
                  <a:pos x="72" y="32"/>
                </a:cxn>
                <a:cxn ang="0">
                  <a:pos x="74" y="32"/>
                </a:cxn>
                <a:cxn ang="0">
                  <a:pos x="78" y="28"/>
                </a:cxn>
                <a:cxn ang="0">
                  <a:pos x="86" y="30"/>
                </a:cxn>
                <a:cxn ang="0">
                  <a:pos x="84" y="26"/>
                </a:cxn>
              </a:cxnLst>
              <a:rect l="0" t="0" r="r" b="b"/>
              <a:pathLst>
                <a:path w="86" h="68">
                  <a:moveTo>
                    <a:pt x="84" y="26"/>
                  </a:moveTo>
                  <a:lnTo>
                    <a:pt x="84" y="24"/>
                  </a:lnTo>
                  <a:lnTo>
                    <a:pt x="82" y="24"/>
                  </a:lnTo>
                  <a:lnTo>
                    <a:pt x="80" y="24"/>
                  </a:lnTo>
                  <a:lnTo>
                    <a:pt x="76" y="26"/>
                  </a:lnTo>
                  <a:lnTo>
                    <a:pt x="74" y="26"/>
                  </a:lnTo>
                  <a:lnTo>
                    <a:pt x="72" y="26"/>
                  </a:lnTo>
                  <a:lnTo>
                    <a:pt x="70" y="24"/>
                  </a:lnTo>
                  <a:lnTo>
                    <a:pt x="70" y="22"/>
                  </a:lnTo>
                  <a:lnTo>
                    <a:pt x="68" y="20"/>
                  </a:lnTo>
                  <a:lnTo>
                    <a:pt x="68" y="18"/>
                  </a:lnTo>
                  <a:lnTo>
                    <a:pt x="66" y="16"/>
                  </a:lnTo>
                  <a:lnTo>
                    <a:pt x="64" y="14"/>
                  </a:lnTo>
                  <a:lnTo>
                    <a:pt x="64" y="12"/>
                  </a:lnTo>
                  <a:lnTo>
                    <a:pt x="64" y="10"/>
                  </a:lnTo>
                  <a:lnTo>
                    <a:pt x="64" y="8"/>
                  </a:lnTo>
                  <a:lnTo>
                    <a:pt x="62" y="6"/>
                  </a:lnTo>
                  <a:lnTo>
                    <a:pt x="60" y="6"/>
                  </a:lnTo>
                  <a:lnTo>
                    <a:pt x="56" y="4"/>
                  </a:lnTo>
                  <a:lnTo>
                    <a:pt x="54" y="2"/>
                  </a:lnTo>
                  <a:lnTo>
                    <a:pt x="54" y="0"/>
                  </a:lnTo>
                  <a:lnTo>
                    <a:pt x="52" y="0"/>
                  </a:lnTo>
                  <a:lnTo>
                    <a:pt x="52" y="2"/>
                  </a:lnTo>
                  <a:lnTo>
                    <a:pt x="52" y="4"/>
                  </a:lnTo>
                  <a:lnTo>
                    <a:pt x="50" y="6"/>
                  </a:lnTo>
                  <a:lnTo>
                    <a:pt x="48" y="6"/>
                  </a:lnTo>
                  <a:lnTo>
                    <a:pt x="48" y="8"/>
                  </a:lnTo>
                  <a:lnTo>
                    <a:pt x="46" y="8"/>
                  </a:lnTo>
                  <a:lnTo>
                    <a:pt x="44" y="6"/>
                  </a:lnTo>
                  <a:lnTo>
                    <a:pt x="44" y="8"/>
                  </a:lnTo>
                  <a:lnTo>
                    <a:pt x="44" y="10"/>
                  </a:lnTo>
                  <a:lnTo>
                    <a:pt x="42" y="12"/>
                  </a:lnTo>
                  <a:lnTo>
                    <a:pt x="40" y="12"/>
                  </a:lnTo>
                  <a:lnTo>
                    <a:pt x="38" y="12"/>
                  </a:lnTo>
                  <a:lnTo>
                    <a:pt x="36" y="10"/>
                  </a:lnTo>
                  <a:lnTo>
                    <a:pt x="34" y="8"/>
                  </a:lnTo>
                  <a:lnTo>
                    <a:pt x="32" y="4"/>
                  </a:lnTo>
                  <a:lnTo>
                    <a:pt x="30" y="4"/>
                  </a:lnTo>
                  <a:lnTo>
                    <a:pt x="28" y="2"/>
                  </a:lnTo>
                  <a:lnTo>
                    <a:pt x="26" y="2"/>
                  </a:lnTo>
                  <a:lnTo>
                    <a:pt x="24" y="0"/>
                  </a:lnTo>
                  <a:lnTo>
                    <a:pt x="22" y="0"/>
                  </a:lnTo>
                  <a:lnTo>
                    <a:pt x="20" y="0"/>
                  </a:lnTo>
                  <a:lnTo>
                    <a:pt x="16" y="0"/>
                  </a:lnTo>
                  <a:lnTo>
                    <a:pt x="16" y="2"/>
                  </a:lnTo>
                  <a:lnTo>
                    <a:pt x="16" y="4"/>
                  </a:lnTo>
                  <a:lnTo>
                    <a:pt x="18" y="6"/>
                  </a:lnTo>
                  <a:lnTo>
                    <a:pt x="20" y="8"/>
                  </a:lnTo>
                  <a:lnTo>
                    <a:pt x="22" y="8"/>
                  </a:lnTo>
                  <a:lnTo>
                    <a:pt x="24" y="10"/>
                  </a:lnTo>
                  <a:lnTo>
                    <a:pt x="24" y="12"/>
                  </a:lnTo>
                  <a:lnTo>
                    <a:pt x="26" y="14"/>
                  </a:lnTo>
                  <a:lnTo>
                    <a:pt x="24" y="16"/>
                  </a:lnTo>
                  <a:lnTo>
                    <a:pt x="22" y="16"/>
                  </a:lnTo>
                  <a:lnTo>
                    <a:pt x="22" y="14"/>
                  </a:lnTo>
                  <a:lnTo>
                    <a:pt x="20" y="12"/>
                  </a:lnTo>
                  <a:lnTo>
                    <a:pt x="18" y="12"/>
                  </a:lnTo>
                  <a:lnTo>
                    <a:pt x="16" y="12"/>
                  </a:lnTo>
                  <a:lnTo>
                    <a:pt x="14" y="12"/>
                  </a:lnTo>
                  <a:lnTo>
                    <a:pt x="12" y="12"/>
                  </a:lnTo>
                  <a:lnTo>
                    <a:pt x="12" y="10"/>
                  </a:lnTo>
                  <a:lnTo>
                    <a:pt x="10" y="10"/>
                  </a:lnTo>
                  <a:lnTo>
                    <a:pt x="10" y="8"/>
                  </a:lnTo>
                  <a:lnTo>
                    <a:pt x="8" y="8"/>
                  </a:lnTo>
                  <a:lnTo>
                    <a:pt x="8" y="6"/>
                  </a:lnTo>
                  <a:lnTo>
                    <a:pt x="6" y="6"/>
                  </a:lnTo>
                  <a:lnTo>
                    <a:pt x="4" y="6"/>
                  </a:lnTo>
                  <a:lnTo>
                    <a:pt x="2" y="6"/>
                  </a:lnTo>
                  <a:lnTo>
                    <a:pt x="2" y="8"/>
                  </a:lnTo>
                  <a:lnTo>
                    <a:pt x="0" y="8"/>
                  </a:lnTo>
                  <a:lnTo>
                    <a:pt x="0" y="10"/>
                  </a:lnTo>
                  <a:lnTo>
                    <a:pt x="2" y="12"/>
                  </a:lnTo>
                  <a:lnTo>
                    <a:pt x="2" y="14"/>
                  </a:lnTo>
                  <a:lnTo>
                    <a:pt x="2" y="16"/>
                  </a:lnTo>
                  <a:lnTo>
                    <a:pt x="4" y="16"/>
                  </a:lnTo>
                  <a:lnTo>
                    <a:pt x="6" y="16"/>
                  </a:lnTo>
                  <a:lnTo>
                    <a:pt x="8" y="16"/>
                  </a:lnTo>
                  <a:lnTo>
                    <a:pt x="8" y="18"/>
                  </a:lnTo>
                  <a:lnTo>
                    <a:pt x="8" y="20"/>
                  </a:lnTo>
                  <a:lnTo>
                    <a:pt x="8" y="22"/>
                  </a:lnTo>
                  <a:lnTo>
                    <a:pt x="6" y="24"/>
                  </a:lnTo>
                  <a:lnTo>
                    <a:pt x="8" y="24"/>
                  </a:lnTo>
                  <a:lnTo>
                    <a:pt x="10" y="26"/>
                  </a:lnTo>
                  <a:lnTo>
                    <a:pt x="12" y="26"/>
                  </a:lnTo>
                  <a:lnTo>
                    <a:pt x="14" y="28"/>
                  </a:lnTo>
                  <a:lnTo>
                    <a:pt x="16" y="28"/>
                  </a:lnTo>
                  <a:lnTo>
                    <a:pt x="16" y="30"/>
                  </a:lnTo>
                  <a:lnTo>
                    <a:pt x="16" y="32"/>
                  </a:lnTo>
                  <a:lnTo>
                    <a:pt x="16" y="34"/>
                  </a:lnTo>
                  <a:lnTo>
                    <a:pt x="14" y="34"/>
                  </a:lnTo>
                  <a:lnTo>
                    <a:pt x="12" y="34"/>
                  </a:lnTo>
                  <a:lnTo>
                    <a:pt x="10" y="34"/>
                  </a:lnTo>
                  <a:lnTo>
                    <a:pt x="12" y="36"/>
                  </a:lnTo>
                  <a:lnTo>
                    <a:pt x="14" y="36"/>
                  </a:lnTo>
                  <a:lnTo>
                    <a:pt x="16" y="36"/>
                  </a:lnTo>
                  <a:lnTo>
                    <a:pt x="16" y="38"/>
                  </a:lnTo>
                  <a:lnTo>
                    <a:pt x="18" y="40"/>
                  </a:lnTo>
                  <a:lnTo>
                    <a:pt x="18" y="42"/>
                  </a:lnTo>
                  <a:lnTo>
                    <a:pt x="20" y="42"/>
                  </a:lnTo>
                  <a:lnTo>
                    <a:pt x="22" y="42"/>
                  </a:lnTo>
                  <a:lnTo>
                    <a:pt x="24" y="42"/>
                  </a:lnTo>
                  <a:lnTo>
                    <a:pt x="26" y="42"/>
                  </a:lnTo>
                  <a:lnTo>
                    <a:pt x="26" y="44"/>
                  </a:lnTo>
                  <a:lnTo>
                    <a:pt x="26" y="46"/>
                  </a:lnTo>
                  <a:lnTo>
                    <a:pt x="28" y="48"/>
                  </a:lnTo>
                  <a:lnTo>
                    <a:pt x="28" y="50"/>
                  </a:lnTo>
                  <a:lnTo>
                    <a:pt x="28" y="52"/>
                  </a:lnTo>
                  <a:lnTo>
                    <a:pt x="28" y="54"/>
                  </a:lnTo>
                  <a:lnTo>
                    <a:pt x="28" y="56"/>
                  </a:lnTo>
                  <a:lnTo>
                    <a:pt x="30" y="56"/>
                  </a:lnTo>
                  <a:lnTo>
                    <a:pt x="32" y="54"/>
                  </a:lnTo>
                  <a:lnTo>
                    <a:pt x="34" y="52"/>
                  </a:lnTo>
                  <a:lnTo>
                    <a:pt x="36" y="50"/>
                  </a:lnTo>
                  <a:lnTo>
                    <a:pt x="38" y="48"/>
                  </a:lnTo>
                  <a:lnTo>
                    <a:pt x="40" y="46"/>
                  </a:lnTo>
                  <a:lnTo>
                    <a:pt x="42" y="44"/>
                  </a:lnTo>
                  <a:lnTo>
                    <a:pt x="44" y="42"/>
                  </a:lnTo>
                  <a:lnTo>
                    <a:pt x="48" y="42"/>
                  </a:lnTo>
                  <a:lnTo>
                    <a:pt x="50" y="40"/>
                  </a:lnTo>
                  <a:lnTo>
                    <a:pt x="52" y="40"/>
                  </a:lnTo>
                  <a:lnTo>
                    <a:pt x="54" y="42"/>
                  </a:lnTo>
                  <a:lnTo>
                    <a:pt x="56" y="44"/>
                  </a:lnTo>
                  <a:lnTo>
                    <a:pt x="56" y="46"/>
                  </a:lnTo>
                  <a:lnTo>
                    <a:pt x="56" y="48"/>
                  </a:lnTo>
                  <a:lnTo>
                    <a:pt x="54" y="50"/>
                  </a:lnTo>
                  <a:lnTo>
                    <a:pt x="54" y="52"/>
                  </a:lnTo>
                  <a:lnTo>
                    <a:pt x="56" y="52"/>
                  </a:lnTo>
                  <a:lnTo>
                    <a:pt x="56" y="54"/>
                  </a:lnTo>
                  <a:lnTo>
                    <a:pt x="56" y="56"/>
                  </a:lnTo>
                  <a:lnTo>
                    <a:pt x="54" y="56"/>
                  </a:lnTo>
                  <a:lnTo>
                    <a:pt x="54" y="58"/>
                  </a:lnTo>
                  <a:lnTo>
                    <a:pt x="54" y="60"/>
                  </a:lnTo>
                  <a:lnTo>
                    <a:pt x="56" y="60"/>
                  </a:lnTo>
                  <a:lnTo>
                    <a:pt x="58" y="62"/>
                  </a:lnTo>
                  <a:lnTo>
                    <a:pt x="60" y="62"/>
                  </a:lnTo>
                  <a:lnTo>
                    <a:pt x="62" y="64"/>
                  </a:lnTo>
                  <a:lnTo>
                    <a:pt x="64" y="66"/>
                  </a:lnTo>
                  <a:lnTo>
                    <a:pt x="66" y="66"/>
                  </a:lnTo>
                  <a:lnTo>
                    <a:pt x="66" y="68"/>
                  </a:lnTo>
                  <a:lnTo>
                    <a:pt x="68" y="66"/>
                  </a:lnTo>
                  <a:lnTo>
                    <a:pt x="68" y="64"/>
                  </a:lnTo>
                  <a:lnTo>
                    <a:pt x="68" y="62"/>
                  </a:lnTo>
                  <a:lnTo>
                    <a:pt x="68" y="60"/>
                  </a:lnTo>
                  <a:lnTo>
                    <a:pt x="66" y="58"/>
                  </a:lnTo>
                  <a:lnTo>
                    <a:pt x="64" y="58"/>
                  </a:lnTo>
                  <a:lnTo>
                    <a:pt x="64" y="56"/>
                  </a:lnTo>
                  <a:lnTo>
                    <a:pt x="66" y="56"/>
                  </a:lnTo>
                  <a:lnTo>
                    <a:pt x="68" y="56"/>
                  </a:lnTo>
                  <a:lnTo>
                    <a:pt x="68" y="54"/>
                  </a:lnTo>
                  <a:lnTo>
                    <a:pt x="68" y="52"/>
                  </a:lnTo>
                  <a:lnTo>
                    <a:pt x="68" y="50"/>
                  </a:lnTo>
                  <a:lnTo>
                    <a:pt x="70" y="52"/>
                  </a:lnTo>
                  <a:lnTo>
                    <a:pt x="72" y="52"/>
                  </a:lnTo>
                  <a:lnTo>
                    <a:pt x="74" y="52"/>
                  </a:lnTo>
                  <a:lnTo>
                    <a:pt x="74" y="50"/>
                  </a:lnTo>
                  <a:lnTo>
                    <a:pt x="74" y="48"/>
                  </a:lnTo>
                  <a:lnTo>
                    <a:pt x="74" y="46"/>
                  </a:lnTo>
                  <a:lnTo>
                    <a:pt x="72" y="46"/>
                  </a:lnTo>
                  <a:lnTo>
                    <a:pt x="70" y="44"/>
                  </a:lnTo>
                  <a:lnTo>
                    <a:pt x="72" y="42"/>
                  </a:lnTo>
                  <a:lnTo>
                    <a:pt x="72" y="40"/>
                  </a:lnTo>
                  <a:lnTo>
                    <a:pt x="72" y="38"/>
                  </a:lnTo>
                  <a:lnTo>
                    <a:pt x="72" y="34"/>
                  </a:lnTo>
                  <a:lnTo>
                    <a:pt x="72" y="32"/>
                  </a:lnTo>
                  <a:lnTo>
                    <a:pt x="74" y="32"/>
                  </a:lnTo>
                  <a:lnTo>
                    <a:pt x="76" y="32"/>
                  </a:lnTo>
                  <a:lnTo>
                    <a:pt x="76" y="30"/>
                  </a:lnTo>
                  <a:lnTo>
                    <a:pt x="78" y="30"/>
                  </a:lnTo>
                  <a:lnTo>
                    <a:pt x="78" y="28"/>
                  </a:lnTo>
                  <a:lnTo>
                    <a:pt x="80" y="30"/>
                  </a:lnTo>
                  <a:lnTo>
                    <a:pt x="82" y="30"/>
                  </a:lnTo>
                  <a:lnTo>
                    <a:pt x="84" y="30"/>
                  </a:lnTo>
                  <a:lnTo>
                    <a:pt x="86" y="30"/>
                  </a:lnTo>
                  <a:lnTo>
                    <a:pt x="86" y="28"/>
                  </a:lnTo>
                  <a:lnTo>
                    <a:pt x="84" y="26"/>
                  </a:lnTo>
                  <a:close/>
                </a:path>
              </a:pathLst>
            </a:custGeom>
            <a:grpFill/>
            <a:ln w="3175">
              <a:solidFill>
                <a:schemeClr val="bg1"/>
              </a:solidFill>
              <a:round/>
              <a:headEnd/>
              <a:tailEnd/>
            </a:ln>
          </p:spPr>
          <p:txBody>
            <a:bodyPr/>
            <a:lstStyle/>
            <a:p>
              <a:endParaRPr lang="en-US" dirty="0"/>
            </a:p>
          </p:txBody>
        </p:sp>
        <p:sp>
          <p:nvSpPr>
            <p:cNvPr id="833" name="Freeform 154"/>
            <p:cNvSpPr>
              <a:spLocks noChangeAspect="1"/>
            </p:cNvSpPr>
            <p:nvPr/>
          </p:nvSpPr>
          <p:spPr bwMode="auto">
            <a:xfrm>
              <a:off x="3033" y="1408"/>
              <a:ext cx="266" cy="149"/>
            </a:xfrm>
            <a:custGeom>
              <a:avLst/>
              <a:gdLst/>
              <a:ahLst/>
              <a:cxnLst>
                <a:cxn ang="0">
                  <a:pos x="20" y="82"/>
                </a:cxn>
                <a:cxn ang="0">
                  <a:pos x="30" y="82"/>
                </a:cxn>
                <a:cxn ang="0">
                  <a:pos x="46" y="84"/>
                </a:cxn>
                <a:cxn ang="0">
                  <a:pos x="56" y="82"/>
                </a:cxn>
                <a:cxn ang="0">
                  <a:pos x="70" y="74"/>
                </a:cxn>
                <a:cxn ang="0">
                  <a:pos x="86" y="76"/>
                </a:cxn>
                <a:cxn ang="0">
                  <a:pos x="98" y="82"/>
                </a:cxn>
                <a:cxn ang="0">
                  <a:pos x="106" y="88"/>
                </a:cxn>
                <a:cxn ang="0">
                  <a:pos x="112" y="94"/>
                </a:cxn>
                <a:cxn ang="0">
                  <a:pos x="118" y="108"/>
                </a:cxn>
                <a:cxn ang="0">
                  <a:pos x="108" y="108"/>
                </a:cxn>
                <a:cxn ang="0">
                  <a:pos x="106" y="116"/>
                </a:cxn>
                <a:cxn ang="0">
                  <a:pos x="100" y="128"/>
                </a:cxn>
                <a:cxn ang="0">
                  <a:pos x="94" y="130"/>
                </a:cxn>
                <a:cxn ang="0">
                  <a:pos x="116" y="126"/>
                </a:cxn>
                <a:cxn ang="0">
                  <a:pos x="132" y="110"/>
                </a:cxn>
                <a:cxn ang="0">
                  <a:pos x="146" y="106"/>
                </a:cxn>
                <a:cxn ang="0">
                  <a:pos x="160" y="106"/>
                </a:cxn>
                <a:cxn ang="0">
                  <a:pos x="150" y="112"/>
                </a:cxn>
                <a:cxn ang="0">
                  <a:pos x="170" y="116"/>
                </a:cxn>
                <a:cxn ang="0">
                  <a:pos x="174" y="122"/>
                </a:cxn>
                <a:cxn ang="0">
                  <a:pos x="176" y="134"/>
                </a:cxn>
                <a:cxn ang="0">
                  <a:pos x="186" y="148"/>
                </a:cxn>
                <a:cxn ang="0">
                  <a:pos x="200" y="142"/>
                </a:cxn>
                <a:cxn ang="0">
                  <a:pos x="218" y="136"/>
                </a:cxn>
                <a:cxn ang="0">
                  <a:pos x="222" y="130"/>
                </a:cxn>
                <a:cxn ang="0">
                  <a:pos x="204" y="132"/>
                </a:cxn>
                <a:cxn ang="0">
                  <a:pos x="188" y="120"/>
                </a:cxn>
                <a:cxn ang="0">
                  <a:pos x="178" y="114"/>
                </a:cxn>
                <a:cxn ang="0">
                  <a:pos x="196" y="112"/>
                </a:cxn>
                <a:cxn ang="0">
                  <a:pos x="212" y="106"/>
                </a:cxn>
                <a:cxn ang="0">
                  <a:pos x="236" y="98"/>
                </a:cxn>
                <a:cxn ang="0">
                  <a:pos x="246" y="88"/>
                </a:cxn>
                <a:cxn ang="0">
                  <a:pos x="266" y="80"/>
                </a:cxn>
                <a:cxn ang="0">
                  <a:pos x="264" y="66"/>
                </a:cxn>
                <a:cxn ang="0">
                  <a:pos x="264" y="60"/>
                </a:cxn>
                <a:cxn ang="0">
                  <a:pos x="254" y="50"/>
                </a:cxn>
                <a:cxn ang="0">
                  <a:pos x="238" y="44"/>
                </a:cxn>
                <a:cxn ang="0">
                  <a:pos x="222" y="36"/>
                </a:cxn>
                <a:cxn ang="0">
                  <a:pos x="210" y="38"/>
                </a:cxn>
                <a:cxn ang="0">
                  <a:pos x="194" y="36"/>
                </a:cxn>
                <a:cxn ang="0">
                  <a:pos x="184" y="24"/>
                </a:cxn>
                <a:cxn ang="0">
                  <a:pos x="172" y="18"/>
                </a:cxn>
                <a:cxn ang="0">
                  <a:pos x="172" y="8"/>
                </a:cxn>
                <a:cxn ang="0">
                  <a:pos x="156" y="2"/>
                </a:cxn>
                <a:cxn ang="0">
                  <a:pos x="144" y="2"/>
                </a:cxn>
                <a:cxn ang="0">
                  <a:pos x="124" y="6"/>
                </a:cxn>
                <a:cxn ang="0">
                  <a:pos x="116" y="20"/>
                </a:cxn>
                <a:cxn ang="0">
                  <a:pos x="100" y="16"/>
                </a:cxn>
                <a:cxn ang="0">
                  <a:pos x="90" y="14"/>
                </a:cxn>
                <a:cxn ang="0">
                  <a:pos x="80" y="14"/>
                </a:cxn>
                <a:cxn ang="0">
                  <a:pos x="72" y="14"/>
                </a:cxn>
                <a:cxn ang="0">
                  <a:pos x="60" y="12"/>
                </a:cxn>
                <a:cxn ang="0">
                  <a:pos x="42" y="8"/>
                </a:cxn>
                <a:cxn ang="0">
                  <a:pos x="26" y="12"/>
                </a:cxn>
                <a:cxn ang="0">
                  <a:pos x="18" y="20"/>
                </a:cxn>
                <a:cxn ang="0">
                  <a:pos x="24" y="30"/>
                </a:cxn>
                <a:cxn ang="0">
                  <a:pos x="16" y="42"/>
                </a:cxn>
                <a:cxn ang="0">
                  <a:pos x="8" y="60"/>
                </a:cxn>
                <a:cxn ang="0">
                  <a:pos x="2" y="68"/>
                </a:cxn>
                <a:cxn ang="0">
                  <a:pos x="6" y="78"/>
                </a:cxn>
              </a:cxnLst>
              <a:rect l="0" t="0" r="r" b="b"/>
              <a:pathLst>
                <a:path w="266" h="148">
                  <a:moveTo>
                    <a:pt x="6" y="78"/>
                  </a:moveTo>
                  <a:lnTo>
                    <a:pt x="6" y="78"/>
                  </a:lnTo>
                  <a:lnTo>
                    <a:pt x="8" y="78"/>
                  </a:lnTo>
                  <a:lnTo>
                    <a:pt x="10" y="80"/>
                  </a:lnTo>
                  <a:lnTo>
                    <a:pt x="12" y="80"/>
                  </a:lnTo>
                  <a:lnTo>
                    <a:pt x="14" y="80"/>
                  </a:lnTo>
                  <a:lnTo>
                    <a:pt x="16" y="80"/>
                  </a:lnTo>
                  <a:lnTo>
                    <a:pt x="18" y="80"/>
                  </a:lnTo>
                  <a:lnTo>
                    <a:pt x="20" y="82"/>
                  </a:lnTo>
                  <a:lnTo>
                    <a:pt x="20" y="84"/>
                  </a:lnTo>
                  <a:lnTo>
                    <a:pt x="22" y="82"/>
                  </a:lnTo>
                  <a:lnTo>
                    <a:pt x="24" y="82"/>
                  </a:lnTo>
                  <a:lnTo>
                    <a:pt x="26" y="82"/>
                  </a:lnTo>
                  <a:lnTo>
                    <a:pt x="26" y="84"/>
                  </a:lnTo>
                  <a:lnTo>
                    <a:pt x="28" y="84"/>
                  </a:lnTo>
                  <a:lnTo>
                    <a:pt x="30" y="84"/>
                  </a:lnTo>
                  <a:lnTo>
                    <a:pt x="30" y="82"/>
                  </a:lnTo>
                  <a:lnTo>
                    <a:pt x="34" y="82"/>
                  </a:lnTo>
                  <a:lnTo>
                    <a:pt x="36" y="82"/>
                  </a:lnTo>
                  <a:lnTo>
                    <a:pt x="38" y="82"/>
                  </a:lnTo>
                  <a:lnTo>
                    <a:pt x="38" y="84"/>
                  </a:lnTo>
                  <a:lnTo>
                    <a:pt x="40" y="84"/>
                  </a:lnTo>
                  <a:lnTo>
                    <a:pt x="40" y="86"/>
                  </a:lnTo>
                  <a:lnTo>
                    <a:pt x="42" y="86"/>
                  </a:lnTo>
                  <a:lnTo>
                    <a:pt x="44" y="86"/>
                  </a:lnTo>
                  <a:lnTo>
                    <a:pt x="46" y="86"/>
                  </a:lnTo>
                  <a:lnTo>
                    <a:pt x="46" y="84"/>
                  </a:lnTo>
                  <a:lnTo>
                    <a:pt x="48" y="84"/>
                  </a:lnTo>
                  <a:lnTo>
                    <a:pt x="50" y="84"/>
                  </a:lnTo>
                  <a:lnTo>
                    <a:pt x="52" y="84"/>
                  </a:lnTo>
                  <a:lnTo>
                    <a:pt x="54" y="82"/>
                  </a:lnTo>
                  <a:lnTo>
                    <a:pt x="56" y="82"/>
                  </a:lnTo>
                  <a:lnTo>
                    <a:pt x="60" y="82"/>
                  </a:lnTo>
                  <a:lnTo>
                    <a:pt x="62" y="82"/>
                  </a:lnTo>
                  <a:lnTo>
                    <a:pt x="62" y="80"/>
                  </a:lnTo>
                  <a:lnTo>
                    <a:pt x="62" y="78"/>
                  </a:lnTo>
                  <a:lnTo>
                    <a:pt x="64" y="78"/>
                  </a:lnTo>
                  <a:lnTo>
                    <a:pt x="64" y="76"/>
                  </a:lnTo>
                  <a:lnTo>
                    <a:pt x="66" y="76"/>
                  </a:lnTo>
                  <a:lnTo>
                    <a:pt x="68" y="76"/>
                  </a:lnTo>
                  <a:lnTo>
                    <a:pt x="68" y="74"/>
                  </a:lnTo>
                  <a:lnTo>
                    <a:pt x="70" y="74"/>
                  </a:lnTo>
                  <a:lnTo>
                    <a:pt x="72" y="76"/>
                  </a:lnTo>
                  <a:lnTo>
                    <a:pt x="74" y="76"/>
                  </a:lnTo>
                  <a:lnTo>
                    <a:pt x="76" y="74"/>
                  </a:lnTo>
                  <a:lnTo>
                    <a:pt x="78" y="74"/>
                  </a:lnTo>
                  <a:lnTo>
                    <a:pt x="78" y="72"/>
                  </a:lnTo>
                  <a:lnTo>
                    <a:pt x="80" y="72"/>
                  </a:lnTo>
                  <a:lnTo>
                    <a:pt x="82" y="74"/>
                  </a:lnTo>
                  <a:lnTo>
                    <a:pt x="84" y="74"/>
                  </a:lnTo>
                  <a:lnTo>
                    <a:pt x="84" y="76"/>
                  </a:lnTo>
                  <a:lnTo>
                    <a:pt x="86" y="76"/>
                  </a:lnTo>
                  <a:lnTo>
                    <a:pt x="88" y="76"/>
                  </a:lnTo>
                  <a:lnTo>
                    <a:pt x="92" y="76"/>
                  </a:lnTo>
                  <a:lnTo>
                    <a:pt x="94" y="76"/>
                  </a:lnTo>
                  <a:lnTo>
                    <a:pt x="96" y="78"/>
                  </a:lnTo>
                  <a:lnTo>
                    <a:pt x="98" y="80"/>
                  </a:lnTo>
                  <a:lnTo>
                    <a:pt x="98" y="82"/>
                  </a:lnTo>
                  <a:lnTo>
                    <a:pt x="98" y="80"/>
                  </a:lnTo>
                  <a:lnTo>
                    <a:pt x="100" y="80"/>
                  </a:lnTo>
                  <a:lnTo>
                    <a:pt x="102" y="80"/>
                  </a:lnTo>
                  <a:lnTo>
                    <a:pt x="104" y="82"/>
                  </a:lnTo>
                  <a:lnTo>
                    <a:pt x="106" y="84"/>
                  </a:lnTo>
                  <a:lnTo>
                    <a:pt x="106" y="86"/>
                  </a:lnTo>
                  <a:lnTo>
                    <a:pt x="106" y="88"/>
                  </a:lnTo>
                  <a:lnTo>
                    <a:pt x="106" y="90"/>
                  </a:lnTo>
                  <a:lnTo>
                    <a:pt x="106" y="92"/>
                  </a:lnTo>
                  <a:lnTo>
                    <a:pt x="106" y="94"/>
                  </a:lnTo>
                  <a:lnTo>
                    <a:pt x="106" y="92"/>
                  </a:lnTo>
                  <a:lnTo>
                    <a:pt x="108" y="92"/>
                  </a:lnTo>
                  <a:lnTo>
                    <a:pt x="110" y="92"/>
                  </a:lnTo>
                  <a:lnTo>
                    <a:pt x="112" y="94"/>
                  </a:lnTo>
                  <a:lnTo>
                    <a:pt x="110" y="96"/>
                  </a:lnTo>
                  <a:lnTo>
                    <a:pt x="110" y="98"/>
                  </a:lnTo>
                  <a:lnTo>
                    <a:pt x="110" y="100"/>
                  </a:lnTo>
                  <a:lnTo>
                    <a:pt x="112" y="100"/>
                  </a:lnTo>
                  <a:lnTo>
                    <a:pt x="114" y="100"/>
                  </a:lnTo>
                  <a:lnTo>
                    <a:pt x="116" y="100"/>
                  </a:lnTo>
                  <a:lnTo>
                    <a:pt x="118" y="102"/>
                  </a:lnTo>
                  <a:lnTo>
                    <a:pt x="118" y="104"/>
                  </a:lnTo>
                  <a:lnTo>
                    <a:pt x="118" y="108"/>
                  </a:lnTo>
                  <a:lnTo>
                    <a:pt x="118" y="110"/>
                  </a:lnTo>
                  <a:lnTo>
                    <a:pt x="116" y="110"/>
                  </a:lnTo>
                  <a:lnTo>
                    <a:pt x="114" y="110"/>
                  </a:lnTo>
                  <a:lnTo>
                    <a:pt x="112" y="110"/>
                  </a:lnTo>
                  <a:lnTo>
                    <a:pt x="110" y="110"/>
                  </a:lnTo>
                  <a:lnTo>
                    <a:pt x="108" y="108"/>
                  </a:lnTo>
                  <a:lnTo>
                    <a:pt x="106" y="108"/>
                  </a:lnTo>
                  <a:lnTo>
                    <a:pt x="104" y="108"/>
                  </a:lnTo>
                  <a:lnTo>
                    <a:pt x="104" y="110"/>
                  </a:lnTo>
                  <a:lnTo>
                    <a:pt x="102" y="110"/>
                  </a:lnTo>
                  <a:lnTo>
                    <a:pt x="104" y="112"/>
                  </a:lnTo>
                  <a:lnTo>
                    <a:pt x="106" y="112"/>
                  </a:lnTo>
                  <a:lnTo>
                    <a:pt x="106" y="114"/>
                  </a:lnTo>
                  <a:lnTo>
                    <a:pt x="108" y="114"/>
                  </a:lnTo>
                  <a:lnTo>
                    <a:pt x="108" y="116"/>
                  </a:lnTo>
                  <a:lnTo>
                    <a:pt x="106" y="116"/>
                  </a:lnTo>
                  <a:lnTo>
                    <a:pt x="106" y="118"/>
                  </a:lnTo>
                  <a:lnTo>
                    <a:pt x="104" y="118"/>
                  </a:lnTo>
                  <a:lnTo>
                    <a:pt x="104" y="120"/>
                  </a:lnTo>
                  <a:lnTo>
                    <a:pt x="102" y="120"/>
                  </a:lnTo>
                  <a:lnTo>
                    <a:pt x="100" y="122"/>
                  </a:lnTo>
                  <a:lnTo>
                    <a:pt x="100" y="124"/>
                  </a:lnTo>
                  <a:lnTo>
                    <a:pt x="100" y="126"/>
                  </a:lnTo>
                  <a:lnTo>
                    <a:pt x="100" y="128"/>
                  </a:lnTo>
                  <a:lnTo>
                    <a:pt x="98" y="128"/>
                  </a:lnTo>
                  <a:lnTo>
                    <a:pt x="96" y="128"/>
                  </a:lnTo>
                  <a:lnTo>
                    <a:pt x="96" y="130"/>
                  </a:lnTo>
                  <a:lnTo>
                    <a:pt x="94" y="130"/>
                  </a:lnTo>
                  <a:lnTo>
                    <a:pt x="94" y="128"/>
                  </a:lnTo>
                  <a:lnTo>
                    <a:pt x="94" y="126"/>
                  </a:lnTo>
                  <a:lnTo>
                    <a:pt x="94" y="124"/>
                  </a:lnTo>
                  <a:lnTo>
                    <a:pt x="94" y="126"/>
                  </a:lnTo>
                  <a:lnTo>
                    <a:pt x="94" y="128"/>
                  </a:lnTo>
                  <a:lnTo>
                    <a:pt x="94" y="130"/>
                  </a:lnTo>
                  <a:lnTo>
                    <a:pt x="96" y="132"/>
                  </a:lnTo>
                  <a:lnTo>
                    <a:pt x="98" y="132"/>
                  </a:lnTo>
                  <a:lnTo>
                    <a:pt x="100" y="132"/>
                  </a:lnTo>
                  <a:lnTo>
                    <a:pt x="102" y="132"/>
                  </a:lnTo>
                  <a:lnTo>
                    <a:pt x="104" y="132"/>
                  </a:lnTo>
                  <a:lnTo>
                    <a:pt x="106" y="132"/>
                  </a:lnTo>
                  <a:lnTo>
                    <a:pt x="108" y="130"/>
                  </a:lnTo>
                  <a:lnTo>
                    <a:pt x="110" y="130"/>
                  </a:lnTo>
                  <a:lnTo>
                    <a:pt x="112" y="130"/>
                  </a:lnTo>
                  <a:lnTo>
                    <a:pt x="114" y="130"/>
                  </a:lnTo>
                  <a:lnTo>
                    <a:pt x="116" y="128"/>
                  </a:lnTo>
                  <a:lnTo>
                    <a:pt x="116" y="126"/>
                  </a:lnTo>
                  <a:lnTo>
                    <a:pt x="118" y="126"/>
                  </a:lnTo>
                  <a:lnTo>
                    <a:pt x="122" y="124"/>
                  </a:lnTo>
                  <a:lnTo>
                    <a:pt x="122" y="122"/>
                  </a:lnTo>
                  <a:lnTo>
                    <a:pt x="124" y="122"/>
                  </a:lnTo>
                  <a:lnTo>
                    <a:pt x="126" y="122"/>
                  </a:lnTo>
                  <a:lnTo>
                    <a:pt x="126" y="120"/>
                  </a:lnTo>
                  <a:lnTo>
                    <a:pt x="128" y="118"/>
                  </a:lnTo>
                  <a:lnTo>
                    <a:pt x="130" y="116"/>
                  </a:lnTo>
                  <a:lnTo>
                    <a:pt x="130" y="114"/>
                  </a:lnTo>
                  <a:lnTo>
                    <a:pt x="132" y="112"/>
                  </a:lnTo>
                  <a:lnTo>
                    <a:pt x="132" y="110"/>
                  </a:lnTo>
                  <a:lnTo>
                    <a:pt x="134" y="110"/>
                  </a:lnTo>
                  <a:lnTo>
                    <a:pt x="136" y="110"/>
                  </a:lnTo>
                  <a:lnTo>
                    <a:pt x="138" y="108"/>
                  </a:lnTo>
                  <a:lnTo>
                    <a:pt x="140" y="108"/>
                  </a:lnTo>
                  <a:lnTo>
                    <a:pt x="140" y="106"/>
                  </a:lnTo>
                  <a:lnTo>
                    <a:pt x="142" y="106"/>
                  </a:lnTo>
                  <a:lnTo>
                    <a:pt x="142" y="104"/>
                  </a:lnTo>
                  <a:lnTo>
                    <a:pt x="144" y="106"/>
                  </a:lnTo>
                  <a:lnTo>
                    <a:pt x="146" y="106"/>
                  </a:lnTo>
                  <a:lnTo>
                    <a:pt x="148" y="106"/>
                  </a:lnTo>
                  <a:lnTo>
                    <a:pt x="150" y="106"/>
                  </a:lnTo>
                  <a:lnTo>
                    <a:pt x="150" y="108"/>
                  </a:lnTo>
                  <a:lnTo>
                    <a:pt x="152" y="108"/>
                  </a:lnTo>
                  <a:lnTo>
                    <a:pt x="154" y="108"/>
                  </a:lnTo>
                  <a:lnTo>
                    <a:pt x="156" y="108"/>
                  </a:lnTo>
                  <a:lnTo>
                    <a:pt x="158" y="106"/>
                  </a:lnTo>
                  <a:lnTo>
                    <a:pt x="160" y="106"/>
                  </a:lnTo>
                  <a:lnTo>
                    <a:pt x="158" y="108"/>
                  </a:lnTo>
                  <a:lnTo>
                    <a:pt x="156" y="110"/>
                  </a:lnTo>
                  <a:lnTo>
                    <a:pt x="154" y="110"/>
                  </a:lnTo>
                  <a:lnTo>
                    <a:pt x="152" y="110"/>
                  </a:lnTo>
                  <a:lnTo>
                    <a:pt x="150" y="110"/>
                  </a:lnTo>
                  <a:lnTo>
                    <a:pt x="150" y="112"/>
                  </a:lnTo>
                  <a:lnTo>
                    <a:pt x="152" y="112"/>
                  </a:lnTo>
                  <a:lnTo>
                    <a:pt x="152" y="114"/>
                  </a:lnTo>
                  <a:lnTo>
                    <a:pt x="154" y="114"/>
                  </a:lnTo>
                  <a:lnTo>
                    <a:pt x="156" y="114"/>
                  </a:lnTo>
                  <a:lnTo>
                    <a:pt x="158" y="116"/>
                  </a:lnTo>
                  <a:lnTo>
                    <a:pt x="160" y="116"/>
                  </a:lnTo>
                  <a:lnTo>
                    <a:pt x="162" y="116"/>
                  </a:lnTo>
                  <a:lnTo>
                    <a:pt x="164" y="116"/>
                  </a:lnTo>
                  <a:lnTo>
                    <a:pt x="166" y="116"/>
                  </a:lnTo>
                  <a:lnTo>
                    <a:pt x="168" y="116"/>
                  </a:lnTo>
                  <a:lnTo>
                    <a:pt x="170" y="116"/>
                  </a:lnTo>
                  <a:lnTo>
                    <a:pt x="172" y="116"/>
                  </a:lnTo>
                  <a:lnTo>
                    <a:pt x="174" y="116"/>
                  </a:lnTo>
                  <a:lnTo>
                    <a:pt x="174" y="118"/>
                  </a:lnTo>
                  <a:lnTo>
                    <a:pt x="176" y="118"/>
                  </a:lnTo>
                  <a:lnTo>
                    <a:pt x="176" y="120"/>
                  </a:lnTo>
                  <a:lnTo>
                    <a:pt x="176" y="122"/>
                  </a:lnTo>
                  <a:lnTo>
                    <a:pt x="174" y="122"/>
                  </a:lnTo>
                  <a:lnTo>
                    <a:pt x="172" y="124"/>
                  </a:lnTo>
                  <a:lnTo>
                    <a:pt x="168" y="126"/>
                  </a:lnTo>
                  <a:lnTo>
                    <a:pt x="166" y="128"/>
                  </a:lnTo>
                  <a:lnTo>
                    <a:pt x="164" y="128"/>
                  </a:lnTo>
                  <a:lnTo>
                    <a:pt x="162" y="130"/>
                  </a:lnTo>
                  <a:lnTo>
                    <a:pt x="162" y="132"/>
                  </a:lnTo>
                  <a:lnTo>
                    <a:pt x="164" y="132"/>
                  </a:lnTo>
                  <a:lnTo>
                    <a:pt x="166" y="132"/>
                  </a:lnTo>
                  <a:lnTo>
                    <a:pt x="170" y="132"/>
                  </a:lnTo>
                  <a:lnTo>
                    <a:pt x="172" y="132"/>
                  </a:lnTo>
                  <a:lnTo>
                    <a:pt x="176" y="134"/>
                  </a:lnTo>
                  <a:lnTo>
                    <a:pt x="178" y="134"/>
                  </a:lnTo>
                  <a:lnTo>
                    <a:pt x="178" y="136"/>
                  </a:lnTo>
                  <a:lnTo>
                    <a:pt x="178" y="138"/>
                  </a:lnTo>
                  <a:lnTo>
                    <a:pt x="178" y="140"/>
                  </a:lnTo>
                  <a:lnTo>
                    <a:pt x="176" y="144"/>
                  </a:lnTo>
                  <a:lnTo>
                    <a:pt x="176" y="146"/>
                  </a:lnTo>
                  <a:lnTo>
                    <a:pt x="176" y="148"/>
                  </a:lnTo>
                  <a:lnTo>
                    <a:pt x="178" y="148"/>
                  </a:lnTo>
                  <a:lnTo>
                    <a:pt x="182" y="148"/>
                  </a:lnTo>
                  <a:lnTo>
                    <a:pt x="184" y="148"/>
                  </a:lnTo>
                  <a:lnTo>
                    <a:pt x="186" y="148"/>
                  </a:lnTo>
                  <a:lnTo>
                    <a:pt x="188" y="148"/>
                  </a:lnTo>
                  <a:lnTo>
                    <a:pt x="188" y="146"/>
                  </a:lnTo>
                  <a:lnTo>
                    <a:pt x="190" y="144"/>
                  </a:lnTo>
                  <a:lnTo>
                    <a:pt x="190" y="142"/>
                  </a:lnTo>
                  <a:lnTo>
                    <a:pt x="192" y="142"/>
                  </a:lnTo>
                  <a:lnTo>
                    <a:pt x="194" y="142"/>
                  </a:lnTo>
                  <a:lnTo>
                    <a:pt x="196" y="142"/>
                  </a:lnTo>
                  <a:lnTo>
                    <a:pt x="198" y="142"/>
                  </a:lnTo>
                  <a:lnTo>
                    <a:pt x="200" y="142"/>
                  </a:lnTo>
                  <a:lnTo>
                    <a:pt x="202" y="140"/>
                  </a:lnTo>
                  <a:lnTo>
                    <a:pt x="204" y="138"/>
                  </a:lnTo>
                  <a:lnTo>
                    <a:pt x="206" y="136"/>
                  </a:lnTo>
                  <a:lnTo>
                    <a:pt x="206" y="134"/>
                  </a:lnTo>
                  <a:lnTo>
                    <a:pt x="208" y="134"/>
                  </a:lnTo>
                  <a:lnTo>
                    <a:pt x="208" y="136"/>
                  </a:lnTo>
                  <a:lnTo>
                    <a:pt x="210" y="136"/>
                  </a:lnTo>
                  <a:lnTo>
                    <a:pt x="212" y="138"/>
                  </a:lnTo>
                  <a:lnTo>
                    <a:pt x="214" y="138"/>
                  </a:lnTo>
                  <a:lnTo>
                    <a:pt x="216" y="136"/>
                  </a:lnTo>
                  <a:lnTo>
                    <a:pt x="218" y="136"/>
                  </a:lnTo>
                  <a:lnTo>
                    <a:pt x="220" y="134"/>
                  </a:lnTo>
                  <a:lnTo>
                    <a:pt x="220" y="132"/>
                  </a:lnTo>
                  <a:lnTo>
                    <a:pt x="222" y="130"/>
                  </a:lnTo>
                  <a:lnTo>
                    <a:pt x="220" y="130"/>
                  </a:lnTo>
                  <a:lnTo>
                    <a:pt x="218" y="130"/>
                  </a:lnTo>
                  <a:lnTo>
                    <a:pt x="218" y="128"/>
                  </a:lnTo>
                  <a:lnTo>
                    <a:pt x="216" y="128"/>
                  </a:lnTo>
                  <a:lnTo>
                    <a:pt x="216" y="130"/>
                  </a:lnTo>
                  <a:lnTo>
                    <a:pt x="214" y="130"/>
                  </a:lnTo>
                  <a:lnTo>
                    <a:pt x="212" y="132"/>
                  </a:lnTo>
                  <a:lnTo>
                    <a:pt x="210" y="132"/>
                  </a:lnTo>
                  <a:lnTo>
                    <a:pt x="208" y="132"/>
                  </a:lnTo>
                  <a:lnTo>
                    <a:pt x="206" y="132"/>
                  </a:lnTo>
                  <a:lnTo>
                    <a:pt x="204" y="132"/>
                  </a:lnTo>
                  <a:lnTo>
                    <a:pt x="202" y="132"/>
                  </a:lnTo>
                  <a:lnTo>
                    <a:pt x="200" y="130"/>
                  </a:lnTo>
                  <a:lnTo>
                    <a:pt x="198" y="130"/>
                  </a:lnTo>
                  <a:lnTo>
                    <a:pt x="198" y="128"/>
                  </a:lnTo>
                  <a:lnTo>
                    <a:pt x="198" y="126"/>
                  </a:lnTo>
                  <a:lnTo>
                    <a:pt x="196" y="126"/>
                  </a:lnTo>
                  <a:lnTo>
                    <a:pt x="196" y="124"/>
                  </a:lnTo>
                  <a:lnTo>
                    <a:pt x="194" y="124"/>
                  </a:lnTo>
                  <a:lnTo>
                    <a:pt x="192" y="124"/>
                  </a:lnTo>
                  <a:lnTo>
                    <a:pt x="190" y="122"/>
                  </a:lnTo>
                  <a:lnTo>
                    <a:pt x="190" y="120"/>
                  </a:lnTo>
                  <a:lnTo>
                    <a:pt x="188" y="120"/>
                  </a:lnTo>
                  <a:lnTo>
                    <a:pt x="188" y="118"/>
                  </a:lnTo>
                  <a:lnTo>
                    <a:pt x="186" y="118"/>
                  </a:lnTo>
                  <a:lnTo>
                    <a:pt x="184" y="118"/>
                  </a:lnTo>
                  <a:lnTo>
                    <a:pt x="182" y="118"/>
                  </a:lnTo>
                  <a:lnTo>
                    <a:pt x="180" y="118"/>
                  </a:lnTo>
                  <a:lnTo>
                    <a:pt x="178" y="116"/>
                  </a:lnTo>
                  <a:lnTo>
                    <a:pt x="178" y="114"/>
                  </a:lnTo>
                  <a:lnTo>
                    <a:pt x="180" y="114"/>
                  </a:lnTo>
                  <a:lnTo>
                    <a:pt x="182" y="114"/>
                  </a:lnTo>
                  <a:lnTo>
                    <a:pt x="184" y="114"/>
                  </a:lnTo>
                  <a:lnTo>
                    <a:pt x="186" y="114"/>
                  </a:lnTo>
                  <a:lnTo>
                    <a:pt x="188" y="116"/>
                  </a:lnTo>
                  <a:lnTo>
                    <a:pt x="190" y="116"/>
                  </a:lnTo>
                  <a:lnTo>
                    <a:pt x="192" y="116"/>
                  </a:lnTo>
                  <a:lnTo>
                    <a:pt x="192" y="114"/>
                  </a:lnTo>
                  <a:lnTo>
                    <a:pt x="194" y="114"/>
                  </a:lnTo>
                  <a:lnTo>
                    <a:pt x="196" y="112"/>
                  </a:lnTo>
                  <a:lnTo>
                    <a:pt x="198" y="112"/>
                  </a:lnTo>
                  <a:lnTo>
                    <a:pt x="198" y="110"/>
                  </a:lnTo>
                  <a:lnTo>
                    <a:pt x="200" y="110"/>
                  </a:lnTo>
                  <a:lnTo>
                    <a:pt x="200" y="112"/>
                  </a:lnTo>
                  <a:lnTo>
                    <a:pt x="202" y="112"/>
                  </a:lnTo>
                  <a:lnTo>
                    <a:pt x="204" y="110"/>
                  </a:lnTo>
                  <a:lnTo>
                    <a:pt x="208" y="108"/>
                  </a:lnTo>
                  <a:lnTo>
                    <a:pt x="210" y="108"/>
                  </a:lnTo>
                  <a:lnTo>
                    <a:pt x="212" y="106"/>
                  </a:lnTo>
                  <a:lnTo>
                    <a:pt x="218" y="106"/>
                  </a:lnTo>
                  <a:lnTo>
                    <a:pt x="220" y="106"/>
                  </a:lnTo>
                  <a:lnTo>
                    <a:pt x="222" y="106"/>
                  </a:lnTo>
                  <a:lnTo>
                    <a:pt x="226" y="102"/>
                  </a:lnTo>
                  <a:lnTo>
                    <a:pt x="228" y="100"/>
                  </a:lnTo>
                  <a:lnTo>
                    <a:pt x="230" y="100"/>
                  </a:lnTo>
                  <a:lnTo>
                    <a:pt x="232" y="98"/>
                  </a:lnTo>
                  <a:lnTo>
                    <a:pt x="234" y="98"/>
                  </a:lnTo>
                  <a:lnTo>
                    <a:pt x="236" y="98"/>
                  </a:lnTo>
                  <a:lnTo>
                    <a:pt x="238" y="98"/>
                  </a:lnTo>
                  <a:lnTo>
                    <a:pt x="240" y="98"/>
                  </a:lnTo>
                  <a:lnTo>
                    <a:pt x="242" y="98"/>
                  </a:lnTo>
                  <a:lnTo>
                    <a:pt x="242" y="96"/>
                  </a:lnTo>
                  <a:lnTo>
                    <a:pt x="242" y="92"/>
                  </a:lnTo>
                  <a:lnTo>
                    <a:pt x="242" y="90"/>
                  </a:lnTo>
                  <a:lnTo>
                    <a:pt x="242" y="88"/>
                  </a:lnTo>
                  <a:lnTo>
                    <a:pt x="244" y="88"/>
                  </a:lnTo>
                  <a:lnTo>
                    <a:pt x="246" y="88"/>
                  </a:lnTo>
                  <a:lnTo>
                    <a:pt x="248" y="86"/>
                  </a:lnTo>
                  <a:lnTo>
                    <a:pt x="250" y="84"/>
                  </a:lnTo>
                  <a:lnTo>
                    <a:pt x="252" y="84"/>
                  </a:lnTo>
                  <a:lnTo>
                    <a:pt x="254" y="84"/>
                  </a:lnTo>
                  <a:lnTo>
                    <a:pt x="256" y="84"/>
                  </a:lnTo>
                  <a:lnTo>
                    <a:pt x="260" y="84"/>
                  </a:lnTo>
                  <a:lnTo>
                    <a:pt x="262" y="84"/>
                  </a:lnTo>
                  <a:lnTo>
                    <a:pt x="264" y="82"/>
                  </a:lnTo>
                  <a:lnTo>
                    <a:pt x="266" y="82"/>
                  </a:lnTo>
                  <a:lnTo>
                    <a:pt x="266" y="80"/>
                  </a:lnTo>
                  <a:lnTo>
                    <a:pt x="266" y="78"/>
                  </a:lnTo>
                  <a:lnTo>
                    <a:pt x="264" y="76"/>
                  </a:lnTo>
                  <a:lnTo>
                    <a:pt x="264" y="74"/>
                  </a:lnTo>
                  <a:lnTo>
                    <a:pt x="264" y="72"/>
                  </a:lnTo>
                  <a:lnTo>
                    <a:pt x="262" y="70"/>
                  </a:lnTo>
                  <a:lnTo>
                    <a:pt x="260" y="70"/>
                  </a:lnTo>
                  <a:lnTo>
                    <a:pt x="260" y="68"/>
                  </a:lnTo>
                  <a:lnTo>
                    <a:pt x="262" y="68"/>
                  </a:lnTo>
                  <a:lnTo>
                    <a:pt x="264" y="66"/>
                  </a:lnTo>
                  <a:lnTo>
                    <a:pt x="266" y="66"/>
                  </a:lnTo>
                  <a:lnTo>
                    <a:pt x="266" y="64"/>
                  </a:lnTo>
                  <a:lnTo>
                    <a:pt x="264" y="64"/>
                  </a:lnTo>
                  <a:lnTo>
                    <a:pt x="262" y="62"/>
                  </a:lnTo>
                  <a:lnTo>
                    <a:pt x="260" y="62"/>
                  </a:lnTo>
                  <a:lnTo>
                    <a:pt x="262" y="62"/>
                  </a:lnTo>
                  <a:lnTo>
                    <a:pt x="262" y="60"/>
                  </a:lnTo>
                  <a:lnTo>
                    <a:pt x="264" y="60"/>
                  </a:lnTo>
                  <a:lnTo>
                    <a:pt x="264" y="58"/>
                  </a:lnTo>
                  <a:lnTo>
                    <a:pt x="264" y="56"/>
                  </a:lnTo>
                  <a:lnTo>
                    <a:pt x="264" y="54"/>
                  </a:lnTo>
                  <a:lnTo>
                    <a:pt x="262" y="52"/>
                  </a:lnTo>
                  <a:lnTo>
                    <a:pt x="260" y="52"/>
                  </a:lnTo>
                  <a:lnTo>
                    <a:pt x="258" y="52"/>
                  </a:lnTo>
                  <a:lnTo>
                    <a:pt x="256" y="52"/>
                  </a:lnTo>
                  <a:lnTo>
                    <a:pt x="256" y="50"/>
                  </a:lnTo>
                  <a:lnTo>
                    <a:pt x="254" y="50"/>
                  </a:lnTo>
                  <a:lnTo>
                    <a:pt x="254" y="48"/>
                  </a:lnTo>
                  <a:lnTo>
                    <a:pt x="252" y="48"/>
                  </a:lnTo>
                  <a:lnTo>
                    <a:pt x="250" y="46"/>
                  </a:lnTo>
                  <a:lnTo>
                    <a:pt x="248" y="46"/>
                  </a:lnTo>
                  <a:lnTo>
                    <a:pt x="246" y="46"/>
                  </a:lnTo>
                  <a:lnTo>
                    <a:pt x="244" y="46"/>
                  </a:lnTo>
                  <a:lnTo>
                    <a:pt x="242" y="46"/>
                  </a:lnTo>
                  <a:lnTo>
                    <a:pt x="240" y="46"/>
                  </a:lnTo>
                  <a:lnTo>
                    <a:pt x="240" y="44"/>
                  </a:lnTo>
                  <a:lnTo>
                    <a:pt x="238" y="44"/>
                  </a:lnTo>
                  <a:lnTo>
                    <a:pt x="236" y="44"/>
                  </a:lnTo>
                  <a:lnTo>
                    <a:pt x="234" y="44"/>
                  </a:lnTo>
                  <a:lnTo>
                    <a:pt x="232" y="44"/>
                  </a:lnTo>
                  <a:lnTo>
                    <a:pt x="230" y="46"/>
                  </a:lnTo>
                  <a:lnTo>
                    <a:pt x="230" y="44"/>
                  </a:lnTo>
                  <a:lnTo>
                    <a:pt x="228" y="44"/>
                  </a:lnTo>
                  <a:lnTo>
                    <a:pt x="228" y="42"/>
                  </a:lnTo>
                  <a:lnTo>
                    <a:pt x="226" y="40"/>
                  </a:lnTo>
                  <a:lnTo>
                    <a:pt x="224" y="38"/>
                  </a:lnTo>
                  <a:lnTo>
                    <a:pt x="224" y="36"/>
                  </a:lnTo>
                  <a:lnTo>
                    <a:pt x="222" y="36"/>
                  </a:lnTo>
                  <a:lnTo>
                    <a:pt x="220" y="36"/>
                  </a:lnTo>
                  <a:lnTo>
                    <a:pt x="218" y="38"/>
                  </a:lnTo>
                  <a:lnTo>
                    <a:pt x="220" y="38"/>
                  </a:lnTo>
                  <a:lnTo>
                    <a:pt x="220" y="40"/>
                  </a:lnTo>
                  <a:lnTo>
                    <a:pt x="218" y="38"/>
                  </a:lnTo>
                  <a:lnTo>
                    <a:pt x="214" y="38"/>
                  </a:lnTo>
                  <a:lnTo>
                    <a:pt x="212" y="38"/>
                  </a:lnTo>
                  <a:lnTo>
                    <a:pt x="210" y="38"/>
                  </a:lnTo>
                  <a:lnTo>
                    <a:pt x="208" y="38"/>
                  </a:lnTo>
                  <a:lnTo>
                    <a:pt x="206" y="38"/>
                  </a:lnTo>
                  <a:lnTo>
                    <a:pt x="204" y="38"/>
                  </a:lnTo>
                  <a:lnTo>
                    <a:pt x="202" y="36"/>
                  </a:lnTo>
                  <a:lnTo>
                    <a:pt x="200" y="36"/>
                  </a:lnTo>
                  <a:lnTo>
                    <a:pt x="198" y="36"/>
                  </a:lnTo>
                  <a:lnTo>
                    <a:pt x="196" y="36"/>
                  </a:lnTo>
                  <a:lnTo>
                    <a:pt x="194" y="36"/>
                  </a:lnTo>
                  <a:lnTo>
                    <a:pt x="192" y="36"/>
                  </a:lnTo>
                  <a:lnTo>
                    <a:pt x="192" y="34"/>
                  </a:lnTo>
                  <a:lnTo>
                    <a:pt x="192" y="32"/>
                  </a:lnTo>
                  <a:lnTo>
                    <a:pt x="190" y="30"/>
                  </a:lnTo>
                  <a:lnTo>
                    <a:pt x="190" y="28"/>
                  </a:lnTo>
                  <a:lnTo>
                    <a:pt x="190" y="26"/>
                  </a:lnTo>
                  <a:lnTo>
                    <a:pt x="188" y="24"/>
                  </a:lnTo>
                  <a:lnTo>
                    <a:pt x="184" y="24"/>
                  </a:lnTo>
                  <a:lnTo>
                    <a:pt x="182" y="22"/>
                  </a:lnTo>
                  <a:lnTo>
                    <a:pt x="180" y="22"/>
                  </a:lnTo>
                  <a:lnTo>
                    <a:pt x="178" y="22"/>
                  </a:lnTo>
                  <a:lnTo>
                    <a:pt x="176" y="20"/>
                  </a:lnTo>
                  <a:lnTo>
                    <a:pt x="174" y="20"/>
                  </a:lnTo>
                  <a:lnTo>
                    <a:pt x="172" y="20"/>
                  </a:lnTo>
                  <a:lnTo>
                    <a:pt x="172" y="18"/>
                  </a:lnTo>
                  <a:lnTo>
                    <a:pt x="172" y="16"/>
                  </a:lnTo>
                  <a:lnTo>
                    <a:pt x="170" y="16"/>
                  </a:lnTo>
                  <a:lnTo>
                    <a:pt x="170" y="14"/>
                  </a:lnTo>
                  <a:lnTo>
                    <a:pt x="170" y="12"/>
                  </a:lnTo>
                  <a:lnTo>
                    <a:pt x="172" y="12"/>
                  </a:lnTo>
                  <a:lnTo>
                    <a:pt x="174" y="10"/>
                  </a:lnTo>
                  <a:lnTo>
                    <a:pt x="172" y="8"/>
                  </a:lnTo>
                  <a:lnTo>
                    <a:pt x="170" y="8"/>
                  </a:lnTo>
                  <a:lnTo>
                    <a:pt x="168" y="6"/>
                  </a:lnTo>
                  <a:lnTo>
                    <a:pt x="166" y="6"/>
                  </a:lnTo>
                  <a:lnTo>
                    <a:pt x="166" y="4"/>
                  </a:lnTo>
                  <a:lnTo>
                    <a:pt x="164" y="2"/>
                  </a:lnTo>
                  <a:lnTo>
                    <a:pt x="164" y="0"/>
                  </a:lnTo>
                  <a:lnTo>
                    <a:pt x="162" y="0"/>
                  </a:lnTo>
                  <a:lnTo>
                    <a:pt x="158" y="0"/>
                  </a:lnTo>
                  <a:lnTo>
                    <a:pt x="156" y="2"/>
                  </a:lnTo>
                  <a:lnTo>
                    <a:pt x="154" y="2"/>
                  </a:lnTo>
                  <a:lnTo>
                    <a:pt x="152" y="2"/>
                  </a:lnTo>
                  <a:lnTo>
                    <a:pt x="150" y="2"/>
                  </a:lnTo>
                  <a:lnTo>
                    <a:pt x="150" y="4"/>
                  </a:lnTo>
                  <a:lnTo>
                    <a:pt x="148" y="2"/>
                  </a:lnTo>
                  <a:lnTo>
                    <a:pt x="146" y="2"/>
                  </a:lnTo>
                  <a:lnTo>
                    <a:pt x="144" y="2"/>
                  </a:lnTo>
                  <a:lnTo>
                    <a:pt x="144" y="4"/>
                  </a:lnTo>
                  <a:lnTo>
                    <a:pt x="144" y="6"/>
                  </a:lnTo>
                  <a:lnTo>
                    <a:pt x="142" y="6"/>
                  </a:lnTo>
                  <a:lnTo>
                    <a:pt x="140" y="8"/>
                  </a:lnTo>
                  <a:lnTo>
                    <a:pt x="138" y="8"/>
                  </a:lnTo>
                  <a:lnTo>
                    <a:pt x="136" y="6"/>
                  </a:lnTo>
                  <a:lnTo>
                    <a:pt x="134" y="6"/>
                  </a:lnTo>
                  <a:lnTo>
                    <a:pt x="130" y="6"/>
                  </a:lnTo>
                  <a:lnTo>
                    <a:pt x="128" y="6"/>
                  </a:lnTo>
                  <a:lnTo>
                    <a:pt x="126" y="6"/>
                  </a:lnTo>
                  <a:lnTo>
                    <a:pt x="124" y="6"/>
                  </a:lnTo>
                  <a:lnTo>
                    <a:pt x="122" y="6"/>
                  </a:lnTo>
                  <a:lnTo>
                    <a:pt x="120" y="8"/>
                  </a:lnTo>
                  <a:lnTo>
                    <a:pt x="120" y="10"/>
                  </a:lnTo>
                  <a:lnTo>
                    <a:pt x="118" y="12"/>
                  </a:lnTo>
                  <a:lnTo>
                    <a:pt x="116" y="12"/>
                  </a:lnTo>
                  <a:lnTo>
                    <a:pt x="116" y="14"/>
                  </a:lnTo>
                  <a:lnTo>
                    <a:pt x="116" y="16"/>
                  </a:lnTo>
                  <a:lnTo>
                    <a:pt x="118" y="16"/>
                  </a:lnTo>
                  <a:lnTo>
                    <a:pt x="118" y="18"/>
                  </a:lnTo>
                  <a:lnTo>
                    <a:pt x="116" y="20"/>
                  </a:lnTo>
                  <a:lnTo>
                    <a:pt x="114" y="20"/>
                  </a:lnTo>
                  <a:lnTo>
                    <a:pt x="112" y="18"/>
                  </a:lnTo>
                  <a:lnTo>
                    <a:pt x="110" y="18"/>
                  </a:lnTo>
                  <a:lnTo>
                    <a:pt x="108" y="18"/>
                  </a:lnTo>
                  <a:lnTo>
                    <a:pt x="106" y="18"/>
                  </a:lnTo>
                  <a:lnTo>
                    <a:pt x="104" y="18"/>
                  </a:lnTo>
                  <a:lnTo>
                    <a:pt x="102" y="18"/>
                  </a:lnTo>
                  <a:lnTo>
                    <a:pt x="100" y="18"/>
                  </a:lnTo>
                  <a:lnTo>
                    <a:pt x="100" y="16"/>
                  </a:lnTo>
                  <a:lnTo>
                    <a:pt x="98" y="14"/>
                  </a:lnTo>
                  <a:lnTo>
                    <a:pt x="96" y="14"/>
                  </a:lnTo>
                  <a:lnTo>
                    <a:pt x="94" y="14"/>
                  </a:lnTo>
                  <a:lnTo>
                    <a:pt x="94" y="16"/>
                  </a:lnTo>
                  <a:lnTo>
                    <a:pt x="92" y="18"/>
                  </a:lnTo>
                  <a:lnTo>
                    <a:pt x="92" y="16"/>
                  </a:lnTo>
                  <a:lnTo>
                    <a:pt x="90" y="16"/>
                  </a:lnTo>
                  <a:lnTo>
                    <a:pt x="90" y="14"/>
                  </a:lnTo>
                  <a:lnTo>
                    <a:pt x="90" y="16"/>
                  </a:lnTo>
                  <a:lnTo>
                    <a:pt x="88" y="16"/>
                  </a:lnTo>
                  <a:lnTo>
                    <a:pt x="86" y="16"/>
                  </a:lnTo>
                  <a:lnTo>
                    <a:pt x="84" y="16"/>
                  </a:lnTo>
                  <a:lnTo>
                    <a:pt x="82" y="16"/>
                  </a:lnTo>
                  <a:lnTo>
                    <a:pt x="80" y="14"/>
                  </a:lnTo>
                  <a:lnTo>
                    <a:pt x="78" y="16"/>
                  </a:lnTo>
                  <a:lnTo>
                    <a:pt x="76" y="16"/>
                  </a:lnTo>
                  <a:lnTo>
                    <a:pt x="76" y="14"/>
                  </a:lnTo>
                  <a:lnTo>
                    <a:pt x="74" y="14"/>
                  </a:lnTo>
                  <a:lnTo>
                    <a:pt x="72" y="14"/>
                  </a:lnTo>
                  <a:lnTo>
                    <a:pt x="70" y="14"/>
                  </a:lnTo>
                  <a:lnTo>
                    <a:pt x="70" y="12"/>
                  </a:lnTo>
                  <a:lnTo>
                    <a:pt x="68" y="12"/>
                  </a:lnTo>
                  <a:lnTo>
                    <a:pt x="66" y="12"/>
                  </a:lnTo>
                  <a:lnTo>
                    <a:pt x="64" y="12"/>
                  </a:lnTo>
                  <a:lnTo>
                    <a:pt x="62" y="12"/>
                  </a:lnTo>
                  <a:lnTo>
                    <a:pt x="60" y="12"/>
                  </a:lnTo>
                  <a:lnTo>
                    <a:pt x="58" y="12"/>
                  </a:lnTo>
                  <a:lnTo>
                    <a:pt x="56" y="12"/>
                  </a:lnTo>
                  <a:lnTo>
                    <a:pt x="54" y="12"/>
                  </a:lnTo>
                  <a:lnTo>
                    <a:pt x="54" y="10"/>
                  </a:lnTo>
                  <a:lnTo>
                    <a:pt x="52" y="10"/>
                  </a:lnTo>
                  <a:lnTo>
                    <a:pt x="52" y="8"/>
                  </a:lnTo>
                  <a:lnTo>
                    <a:pt x="50" y="8"/>
                  </a:lnTo>
                  <a:lnTo>
                    <a:pt x="48" y="8"/>
                  </a:lnTo>
                  <a:lnTo>
                    <a:pt x="46" y="8"/>
                  </a:lnTo>
                  <a:lnTo>
                    <a:pt x="44" y="8"/>
                  </a:lnTo>
                  <a:lnTo>
                    <a:pt x="42" y="8"/>
                  </a:lnTo>
                  <a:lnTo>
                    <a:pt x="40" y="8"/>
                  </a:lnTo>
                  <a:lnTo>
                    <a:pt x="38" y="10"/>
                  </a:lnTo>
                  <a:lnTo>
                    <a:pt x="36" y="10"/>
                  </a:lnTo>
                  <a:lnTo>
                    <a:pt x="34" y="10"/>
                  </a:lnTo>
                  <a:lnTo>
                    <a:pt x="32" y="10"/>
                  </a:lnTo>
                  <a:lnTo>
                    <a:pt x="30" y="10"/>
                  </a:lnTo>
                  <a:lnTo>
                    <a:pt x="28" y="10"/>
                  </a:lnTo>
                  <a:lnTo>
                    <a:pt x="26" y="10"/>
                  </a:lnTo>
                  <a:lnTo>
                    <a:pt x="26" y="12"/>
                  </a:lnTo>
                  <a:lnTo>
                    <a:pt x="26" y="14"/>
                  </a:lnTo>
                  <a:lnTo>
                    <a:pt x="24" y="16"/>
                  </a:lnTo>
                  <a:lnTo>
                    <a:pt x="22" y="16"/>
                  </a:lnTo>
                  <a:lnTo>
                    <a:pt x="20" y="16"/>
                  </a:lnTo>
                  <a:lnTo>
                    <a:pt x="18" y="16"/>
                  </a:lnTo>
                  <a:lnTo>
                    <a:pt x="18" y="14"/>
                  </a:lnTo>
                  <a:lnTo>
                    <a:pt x="16" y="14"/>
                  </a:lnTo>
                  <a:lnTo>
                    <a:pt x="18" y="16"/>
                  </a:lnTo>
                  <a:lnTo>
                    <a:pt x="18" y="18"/>
                  </a:lnTo>
                  <a:lnTo>
                    <a:pt x="18" y="20"/>
                  </a:lnTo>
                  <a:lnTo>
                    <a:pt x="20" y="20"/>
                  </a:lnTo>
                  <a:lnTo>
                    <a:pt x="20" y="22"/>
                  </a:lnTo>
                  <a:lnTo>
                    <a:pt x="22" y="24"/>
                  </a:lnTo>
                  <a:lnTo>
                    <a:pt x="22" y="26"/>
                  </a:lnTo>
                  <a:lnTo>
                    <a:pt x="24" y="28"/>
                  </a:lnTo>
                  <a:lnTo>
                    <a:pt x="26" y="28"/>
                  </a:lnTo>
                  <a:lnTo>
                    <a:pt x="26" y="30"/>
                  </a:lnTo>
                  <a:lnTo>
                    <a:pt x="24" y="30"/>
                  </a:lnTo>
                  <a:lnTo>
                    <a:pt x="24" y="32"/>
                  </a:lnTo>
                  <a:lnTo>
                    <a:pt x="26" y="34"/>
                  </a:lnTo>
                  <a:lnTo>
                    <a:pt x="26" y="36"/>
                  </a:lnTo>
                  <a:lnTo>
                    <a:pt x="24" y="36"/>
                  </a:lnTo>
                  <a:lnTo>
                    <a:pt x="22" y="36"/>
                  </a:lnTo>
                  <a:lnTo>
                    <a:pt x="22" y="38"/>
                  </a:lnTo>
                  <a:lnTo>
                    <a:pt x="18" y="40"/>
                  </a:lnTo>
                  <a:lnTo>
                    <a:pt x="16" y="42"/>
                  </a:lnTo>
                  <a:lnTo>
                    <a:pt x="14" y="44"/>
                  </a:lnTo>
                  <a:lnTo>
                    <a:pt x="12" y="46"/>
                  </a:lnTo>
                  <a:lnTo>
                    <a:pt x="10" y="48"/>
                  </a:lnTo>
                  <a:lnTo>
                    <a:pt x="8" y="50"/>
                  </a:lnTo>
                  <a:lnTo>
                    <a:pt x="8" y="52"/>
                  </a:lnTo>
                  <a:lnTo>
                    <a:pt x="8" y="54"/>
                  </a:lnTo>
                  <a:lnTo>
                    <a:pt x="8" y="58"/>
                  </a:lnTo>
                  <a:lnTo>
                    <a:pt x="8" y="60"/>
                  </a:lnTo>
                  <a:lnTo>
                    <a:pt x="10" y="62"/>
                  </a:lnTo>
                  <a:lnTo>
                    <a:pt x="8" y="62"/>
                  </a:lnTo>
                  <a:lnTo>
                    <a:pt x="6" y="62"/>
                  </a:lnTo>
                  <a:lnTo>
                    <a:pt x="4" y="62"/>
                  </a:lnTo>
                  <a:lnTo>
                    <a:pt x="4" y="64"/>
                  </a:lnTo>
                  <a:lnTo>
                    <a:pt x="4" y="66"/>
                  </a:lnTo>
                  <a:lnTo>
                    <a:pt x="2" y="68"/>
                  </a:lnTo>
                  <a:lnTo>
                    <a:pt x="2" y="70"/>
                  </a:lnTo>
                  <a:lnTo>
                    <a:pt x="0" y="70"/>
                  </a:lnTo>
                  <a:lnTo>
                    <a:pt x="0" y="72"/>
                  </a:lnTo>
                  <a:lnTo>
                    <a:pt x="0" y="74"/>
                  </a:lnTo>
                  <a:lnTo>
                    <a:pt x="2" y="74"/>
                  </a:lnTo>
                  <a:lnTo>
                    <a:pt x="2" y="76"/>
                  </a:lnTo>
                  <a:lnTo>
                    <a:pt x="4" y="76"/>
                  </a:lnTo>
                  <a:lnTo>
                    <a:pt x="4" y="78"/>
                  </a:lnTo>
                  <a:lnTo>
                    <a:pt x="6" y="78"/>
                  </a:lnTo>
                  <a:close/>
                </a:path>
              </a:pathLst>
            </a:custGeom>
            <a:grpFill/>
            <a:ln w="3175">
              <a:solidFill>
                <a:schemeClr val="bg1"/>
              </a:solidFill>
              <a:round/>
              <a:headEnd/>
              <a:tailEnd/>
            </a:ln>
          </p:spPr>
          <p:txBody>
            <a:bodyPr/>
            <a:lstStyle/>
            <a:p>
              <a:endParaRPr lang="en-US" dirty="0"/>
            </a:p>
          </p:txBody>
        </p:sp>
        <p:sp>
          <p:nvSpPr>
            <p:cNvPr id="834" name="Freeform 155"/>
            <p:cNvSpPr>
              <a:spLocks noChangeAspect="1"/>
            </p:cNvSpPr>
            <p:nvPr/>
          </p:nvSpPr>
          <p:spPr bwMode="auto">
            <a:xfrm>
              <a:off x="3043" y="1340"/>
              <a:ext cx="136" cy="88"/>
            </a:xfrm>
            <a:custGeom>
              <a:avLst/>
              <a:gdLst/>
              <a:ahLst/>
              <a:cxnLst>
                <a:cxn ang="0">
                  <a:pos x="6" y="80"/>
                </a:cxn>
                <a:cxn ang="0">
                  <a:pos x="12" y="84"/>
                </a:cxn>
                <a:cxn ang="0">
                  <a:pos x="20" y="78"/>
                </a:cxn>
                <a:cxn ang="0">
                  <a:pos x="28" y="78"/>
                </a:cxn>
                <a:cxn ang="0">
                  <a:pos x="36" y="76"/>
                </a:cxn>
                <a:cxn ang="0">
                  <a:pos x="42" y="78"/>
                </a:cxn>
                <a:cxn ang="0">
                  <a:pos x="54" y="80"/>
                </a:cxn>
                <a:cxn ang="0">
                  <a:pos x="60" y="82"/>
                </a:cxn>
                <a:cxn ang="0">
                  <a:pos x="64" y="82"/>
                </a:cxn>
                <a:cxn ang="0">
                  <a:pos x="70" y="82"/>
                </a:cxn>
                <a:cxn ang="0">
                  <a:pos x="74" y="84"/>
                </a:cxn>
                <a:cxn ang="0">
                  <a:pos x="78" y="84"/>
                </a:cxn>
                <a:cxn ang="0">
                  <a:pos x="82" y="86"/>
                </a:cxn>
                <a:cxn ang="0">
                  <a:pos x="86" y="82"/>
                </a:cxn>
                <a:cxn ang="0">
                  <a:pos x="92" y="86"/>
                </a:cxn>
                <a:cxn ang="0">
                  <a:pos x="100" y="86"/>
                </a:cxn>
                <a:cxn ang="0">
                  <a:pos x="108" y="86"/>
                </a:cxn>
                <a:cxn ang="0">
                  <a:pos x="108" y="80"/>
                </a:cxn>
                <a:cxn ang="0">
                  <a:pos x="120" y="74"/>
                </a:cxn>
                <a:cxn ang="0">
                  <a:pos x="122" y="66"/>
                </a:cxn>
                <a:cxn ang="0">
                  <a:pos x="118" y="60"/>
                </a:cxn>
                <a:cxn ang="0">
                  <a:pos x="118" y="54"/>
                </a:cxn>
                <a:cxn ang="0">
                  <a:pos x="124" y="56"/>
                </a:cxn>
                <a:cxn ang="0">
                  <a:pos x="134" y="50"/>
                </a:cxn>
                <a:cxn ang="0">
                  <a:pos x="130" y="46"/>
                </a:cxn>
                <a:cxn ang="0">
                  <a:pos x="126" y="42"/>
                </a:cxn>
                <a:cxn ang="0">
                  <a:pos x="120" y="38"/>
                </a:cxn>
                <a:cxn ang="0">
                  <a:pos x="114" y="34"/>
                </a:cxn>
                <a:cxn ang="0">
                  <a:pos x="112" y="30"/>
                </a:cxn>
                <a:cxn ang="0">
                  <a:pos x="106" y="22"/>
                </a:cxn>
                <a:cxn ang="0">
                  <a:pos x="104" y="16"/>
                </a:cxn>
                <a:cxn ang="0">
                  <a:pos x="106" y="12"/>
                </a:cxn>
                <a:cxn ang="0">
                  <a:pos x="94" y="4"/>
                </a:cxn>
                <a:cxn ang="0">
                  <a:pos x="84" y="8"/>
                </a:cxn>
                <a:cxn ang="0">
                  <a:pos x="80" y="4"/>
                </a:cxn>
                <a:cxn ang="0">
                  <a:pos x="72" y="4"/>
                </a:cxn>
                <a:cxn ang="0">
                  <a:pos x="66" y="0"/>
                </a:cxn>
                <a:cxn ang="0">
                  <a:pos x="60" y="2"/>
                </a:cxn>
                <a:cxn ang="0">
                  <a:pos x="56" y="6"/>
                </a:cxn>
                <a:cxn ang="0">
                  <a:pos x="50" y="4"/>
                </a:cxn>
                <a:cxn ang="0">
                  <a:pos x="42" y="10"/>
                </a:cxn>
                <a:cxn ang="0">
                  <a:pos x="46" y="16"/>
                </a:cxn>
                <a:cxn ang="0">
                  <a:pos x="36" y="16"/>
                </a:cxn>
                <a:cxn ang="0">
                  <a:pos x="38" y="20"/>
                </a:cxn>
                <a:cxn ang="0">
                  <a:pos x="34" y="28"/>
                </a:cxn>
                <a:cxn ang="0">
                  <a:pos x="32" y="30"/>
                </a:cxn>
                <a:cxn ang="0">
                  <a:pos x="32" y="36"/>
                </a:cxn>
                <a:cxn ang="0">
                  <a:pos x="28" y="34"/>
                </a:cxn>
                <a:cxn ang="0">
                  <a:pos x="24" y="38"/>
                </a:cxn>
                <a:cxn ang="0">
                  <a:pos x="20" y="38"/>
                </a:cxn>
                <a:cxn ang="0">
                  <a:pos x="14" y="40"/>
                </a:cxn>
                <a:cxn ang="0">
                  <a:pos x="8" y="38"/>
                </a:cxn>
                <a:cxn ang="0">
                  <a:pos x="2" y="40"/>
                </a:cxn>
                <a:cxn ang="0">
                  <a:pos x="6" y="50"/>
                </a:cxn>
                <a:cxn ang="0">
                  <a:pos x="10" y="56"/>
                </a:cxn>
                <a:cxn ang="0">
                  <a:pos x="6" y="62"/>
                </a:cxn>
                <a:cxn ang="0">
                  <a:pos x="4" y="66"/>
                </a:cxn>
                <a:cxn ang="0">
                  <a:pos x="0" y="70"/>
                </a:cxn>
              </a:cxnLst>
              <a:rect l="0" t="0" r="r" b="b"/>
              <a:pathLst>
                <a:path w="136" h="88">
                  <a:moveTo>
                    <a:pt x="6" y="74"/>
                  </a:moveTo>
                  <a:lnTo>
                    <a:pt x="6" y="74"/>
                  </a:lnTo>
                  <a:lnTo>
                    <a:pt x="6" y="76"/>
                  </a:lnTo>
                  <a:lnTo>
                    <a:pt x="6" y="78"/>
                  </a:lnTo>
                  <a:lnTo>
                    <a:pt x="6" y="80"/>
                  </a:lnTo>
                  <a:lnTo>
                    <a:pt x="6" y="82"/>
                  </a:lnTo>
                  <a:lnTo>
                    <a:pt x="8" y="82"/>
                  </a:lnTo>
                  <a:lnTo>
                    <a:pt x="8" y="84"/>
                  </a:lnTo>
                  <a:lnTo>
                    <a:pt x="10" y="84"/>
                  </a:lnTo>
                  <a:lnTo>
                    <a:pt x="12" y="84"/>
                  </a:lnTo>
                  <a:lnTo>
                    <a:pt x="14" y="84"/>
                  </a:lnTo>
                  <a:lnTo>
                    <a:pt x="16" y="82"/>
                  </a:lnTo>
                  <a:lnTo>
                    <a:pt x="16" y="80"/>
                  </a:lnTo>
                  <a:lnTo>
                    <a:pt x="16" y="78"/>
                  </a:lnTo>
                  <a:lnTo>
                    <a:pt x="20" y="78"/>
                  </a:lnTo>
                  <a:lnTo>
                    <a:pt x="22" y="78"/>
                  </a:lnTo>
                  <a:lnTo>
                    <a:pt x="24" y="78"/>
                  </a:lnTo>
                  <a:lnTo>
                    <a:pt x="26" y="78"/>
                  </a:lnTo>
                  <a:lnTo>
                    <a:pt x="28" y="78"/>
                  </a:lnTo>
                  <a:lnTo>
                    <a:pt x="30" y="76"/>
                  </a:lnTo>
                  <a:lnTo>
                    <a:pt x="32" y="76"/>
                  </a:lnTo>
                  <a:lnTo>
                    <a:pt x="34" y="76"/>
                  </a:lnTo>
                  <a:lnTo>
                    <a:pt x="36" y="76"/>
                  </a:lnTo>
                  <a:lnTo>
                    <a:pt x="38" y="76"/>
                  </a:lnTo>
                  <a:lnTo>
                    <a:pt x="40" y="76"/>
                  </a:lnTo>
                  <a:lnTo>
                    <a:pt x="42" y="76"/>
                  </a:lnTo>
                  <a:lnTo>
                    <a:pt x="42" y="78"/>
                  </a:lnTo>
                  <a:lnTo>
                    <a:pt x="44" y="78"/>
                  </a:lnTo>
                  <a:lnTo>
                    <a:pt x="44" y="80"/>
                  </a:lnTo>
                  <a:lnTo>
                    <a:pt x="46" y="80"/>
                  </a:lnTo>
                  <a:lnTo>
                    <a:pt x="48" y="80"/>
                  </a:lnTo>
                  <a:lnTo>
                    <a:pt x="50" y="80"/>
                  </a:lnTo>
                  <a:lnTo>
                    <a:pt x="52" y="80"/>
                  </a:lnTo>
                  <a:lnTo>
                    <a:pt x="54" y="80"/>
                  </a:lnTo>
                  <a:lnTo>
                    <a:pt x="56" y="80"/>
                  </a:lnTo>
                  <a:lnTo>
                    <a:pt x="58" y="80"/>
                  </a:lnTo>
                  <a:lnTo>
                    <a:pt x="60" y="80"/>
                  </a:lnTo>
                  <a:lnTo>
                    <a:pt x="60" y="82"/>
                  </a:lnTo>
                  <a:lnTo>
                    <a:pt x="62" y="82"/>
                  </a:lnTo>
                  <a:lnTo>
                    <a:pt x="64" y="82"/>
                  </a:lnTo>
                  <a:lnTo>
                    <a:pt x="66" y="84"/>
                  </a:lnTo>
                  <a:lnTo>
                    <a:pt x="68" y="84"/>
                  </a:lnTo>
                  <a:lnTo>
                    <a:pt x="70" y="82"/>
                  </a:lnTo>
                  <a:lnTo>
                    <a:pt x="72" y="82"/>
                  </a:lnTo>
                  <a:lnTo>
                    <a:pt x="72" y="84"/>
                  </a:lnTo>
                  <a:lnTo>
                    <a:pt x="74" y="84"/>
                  </a:lnTo>
                  <a:lnTo>
                    <a:pt x="76" y="84"/>
                  </a:lnTo>
                  <a:lnTo>
                    <a:pt x="78" y="84"/>
                  </a:lnTo>
                  <a:lnTo>
                    <a:pt x="80" y="84"/>
                  </a:lnTo>
                  <a:lnTo>
                    <a:pt x="80" y="82"/>
                  </a:lnTo>
                  <a:lnTo>
                    <a:pt x="82" y="84"/>
                  </a:lnTo>
                  <a:lnTo>
                    <a:pt x="82" y="86"/>
                  </a:lnTo>
                  <a:lnTo>
                    <a:pt x="84" y="84"/>
                  </a:lnTo>
                  <a:lnTo>
                    <a:pt x="84" y="82"/>
                  </a:lnTo>
                  <a:lnTo>
                    <a:pt x="86" y="82"/>
                  </a:lnTo>
                  <a:lnTo>
                    <a:pt x="88" y="82"/>
                  </a:lnTo>
                  <a:lnTo>
                    <a:pt x="90" y="84"/>
                  </a:lnTo>
                  <a:lnTo>
                    <a:pt x="90" y="86"/>
                  </a:lnTo>
                  <a:lnTo>
                    <a:pt x="92" y="86"/>
                  </a:lnTo>
                  <a:lnTo>
                    <a:pt x="94" y="86"/>
                  </a:lnTo>
                  <a:lnTo>
                    <a:pt x="96" y="86"/>
                  </a:lnTo>
                  <a:lnTo>
                    <a:pt x="98" y="86"/>
                  </a:lnTo>
                  <a:lnTo>
                    <a:pt x="100" y="86"/>
                  </a:lnTo>
                  <a:lnTo>
                    <a:pt x="102" y="86"/>
                  </a:lnTo>
                  <a:lnTo>
                    <a:pt x="104" y="88"/>
                  </a:lnTo>
                  <a:lnTo>
                    <a:pt x="106" y="88"/>
                  </a:lnTo>
                  <a:lnTo>
                    <a:pt x="108" y="86"/>
                  </a:lnTo>
                  <a:lnTo>
                    <a:pt x="108" y="84"/>
                  </a:lnTo>
                  <a:lnTo>
                    <a:pt x="106" y="84"/>
                  </a:lnTo>
                  <a:lnTo>
                    <a:pt x="106" y="82"/>
                  </a:lnTo>
                  <a:lnTo>
                    <a:pt x="106" y="80"/>
                  </a:lnTo>
                  <a:lnTo>
                    <a:pt x="108" y="80"/>
                  </a:lnTo>
                  <a:lnTo>
                    <a:pt x="110" y="78"/>
                  </a:lnTo>
                  <a:lnTo>
                    <a:pt x="110" y="76"/>
                  </a:lnTo>
                  <a:lnTo>
                    <a:pt x="112" y="74"/>
                  </a:lnTo>
                  <a:lnTo>
                    <a:pt x="114" y="74"/>
                  </a:lnTo>
                  <a:lnTo>
                    <a:pt x="116" y="74"/>
                  </a:lnTo>
                  <a:lnTo>
                    <a:pt x="118" y="74"/>
                  </a:lnTo>
                  <a:lnTo>
                    <a:pt x="120" y="74"/>
                  </a:lnTo>
                  <a:lnTo>
                    <a:pt x="124" y="74"/>
                  </a:lnTo>
                  <a:lnTo>
                    <a:pt x="124" y="72"/>
                  </a:lnTo>
                  <a:lnTo>
                    <a:pt x="122" y="70"/>
                  </a:lnTo>
                  <a:lnTo>
                    <a:pt x="122" y="68"/>
                  </a:lnTo>
                  <a:lnTo>
                    <a:pt x="122" y="66"/>
                  </a:lnTo>
                  <a:lnTo>
                    <a:pt x="122" y="64"/>
                  </a:lnTo>
                  <a:lnTo>
                    <a:pt x="122" y="62"/>
                  </a:lnTo>
                  <a:lnTo>
                    <a:pt x="120" y="62"/>
                  </a:lnTo>
                  <a:lnTo>
                    <a:pt x="120" y="60"/>
                  </a:lnTo>
                  <a:lnTo>
                    <a:pt x="118" y="60"/>
                  </a:lnTo>
                  <a:lnTo>
                    <a:pt x="116" y="58"/>
                  </a:lnTo>
                  <a:lnTo>
                    <a:pt x="116" y="56"/>
                  </a:lnTo>
                  <a:lnTo>
                    <a:pt x="114" y="56"/>
                  </a:lnTo>
                  <a:lnTo>
                    <a:pt x="114" y="54"/>
                  </a:lnTo>
                  <a:lnTo>
                    <a:pt x="116" y="54"/>
                  </a:lnTo>
                  <a:lnTo>
                    <a:pt x="118" y="54"/>
                  </a:lnTo>
                  <a:lnTo>
                    <a:pt x="120" y="54"/>
                  </a:lnTo>
                  <a:lnTo>
                    <a:pt x="122" y="54"/>
                  </a:lnTo>
                  <a:lnTo>
                    <a:pt x="122" y="56"/>
                  </a:lnTo>
                  <a:lnTo>
                    <a:pt x="124" y="56"/>
                  </a:lnTo>
                  <a:lnTo>
                    <a:pt x="126" y="56"/>
                  </a:lnTo>
                  <a:lnTo>
                    <a:pt x="128" y="56"/>
                  </a:lnTo>
                  <a:lnTo>
                    <a:pt x="130" y="56"/>
                  </a:lnTo>
                  <a:lnTo>
                    <a:pt x="132" y="54"/>
                  </a:lnTo>
                  <a:lnTo>
                    <a:pt x="134" y="52"/>
                  </a:lnTo>
                  <a:lnTo>
                    <a:pt x="134" y="50"/>
                  </a:lnTo>
                  <a:lnTo>
                    <a:pt x="136" y="50"/>
                  </a:lnTo>
                  <a:lnTo>
                    <a:pt x="134" y="48"/>
                  </a:lnTo>
                  <a:lnTo>
                    <a:pt x="132" y="48"/>
                  </a:lnTo>
                  <a:lnTo>
                    <a:pt x="130" y="46"/>
                  </a:lnTo>
                  <a:lnTo>
                    <a:pt x="132" y="44"/>
                  </a:lnTo>
                  <a:lnTo>
                    <a:pt x="130" y="44"/>
                  </a:lnTo>
                  <a:lnTo>
                    <a:pt x="130" y="42"/>
                  </a:lnTo>
                  <a:lnTo>
                    <a:pt x="126" y="42"/>
                  </a:lnTo>
                  <a:lnTo>
                    <a:pt x="124" y="42"/>
                  </a:lnTo>
                  <a:lnTo>
                    <a:pt x="122" y="42"/>
                  </a:lnTo>
                  <a:lnTo>
                    <a:pt x="120" y="42"/>
                  </a:lnTo>
                  <a:lnTo>
                    <a:pt x="120" y="40"/>
                  </a:lnTo>
                  <a:lnTo>
                    <a:pt x="120" y="38"/>
                  </a:lnTo>
                  <a:lnTo>
                    <a:pt x="120" y="36"/>
                  </a:lnTo>
                  <a:lnTo>
                    <a:pt x="118" y="36"/>
                  </a:lnTo>
                  <a:lnTo>
                    <a:pt x="116" y="34"/>
                  </a:lnTo>
                  <a:lnTo>
                    <a:pt x="114" y="34"/>
                  </a:lnTo>
                  <a:lnTo>
                    <a:pt x="112" y="34"/>
                  </a:lnTo>
                  <a:lnTo>
                    <a:pt x="112" y="32"/>
                  </a:lnTo>
                  <a:lnTo>
                    <a:pt x="112" y="30"/>
                  </a:lnTo>
                  <a:lnTo>
                    <a:pt x="110" y="28"/>
                  </a:lnTo>
                  <a:lnTo>
                    <a:pt x="110" y="26"/>
                  </a:lnTo>
                  <a:lnTo>
                    <a:pt x="108" y="26"/>
                  </a:lnTo>
                  <a:lnTo>
                    <a:pt x="106" y="26"/>
                  </a:lnTo>
                  <a:lnTo>
                    <a:pt x="106" y="24"/>
                  </a:lnTo>
                  <a:lnTo>
                    <a:pt x="104" y="24"/>
                  </a:lnTo>
                  <a:lnTo>
                    <a:pt x="106" y="22"/>
                  </a:lnTo>
                  <a:lnTo>
                    <a:pt x="106" y="20"/>
                  </a:lnTo>
                  <a:lnTo>
                    <a:pt x="106" y="18"/>
                  </a:lnTo>
                  <a:lnTo>
                    <a:pt x="104" y="16"/>
                  </a:lnTo>
                  <a:lnTo>
                    <a:pt x="104" y="14"/>
                  </a:lnTo>
                  <a:lnTo>
                    <a:pt x="106" y="12"/>
                  </a:lnTo>
                  <a:lnTo>
                    <a:pt x="106" y="10"/>
                  </a:lnTo>
                  <a:lnTo>
                    <a:pt x="106" y="8"/>
                  </a:lnTo>
                  <a:lnTo>
                    <a:pt x="104" y="8"/>
                  </a:lnTo>
                  <a:lnTo>
                    <a:pt x="102" y="8"/>
                  </a:lnTo>
                  <a:lnTo>
                    <a:pt x="100" y="8"/>
                  </a:lnTo>
                  <a:lnTo>
                    <a:pt x="96" y="6"/>
                  </a:lnTo>
                  <a:lnTo>
                    <a:pt x="94" y="4"/>
                  </a:lnTo>
                  <a:lnTo>
                    <a:pt x="92" y="4"/>
                  </a:lnTo>
                  <a:lnTo>
                    <a:pt x="90" y="4"/>
                  </a:lnTo>
                  <a:lnTo>
                    <a:pt x="88" y="6"/>
                  </a:lnTo>
                  <a:lnTo>
                    <a:pt x="86" y="6"/>
                  </a:lnTo>
                  <a:lnTo>
                    <a:pt x="84" y="8"/>
                  </a:lnTo>
                  <a:lnTo>
                    <a:pt x="84" y="6"/>
                  </a:lnTo>
                  <a:lnTo>
                    <a:pt x="84" y="4"/>
                  </a:lnTo>
                  <a:lnTo>
                    <a:pt x="82" y="4"/>
                  </a:lnTo>
                  <a:lnTo>
                    <a:pt x="80" y="4"/>
                  </a:lnTo>
                  <a:lnTo>
                    <a:pt x="78" y="2"/>
                  </a:lnTo>
                  <a:lnTo>
                    <a:pt x="76" y="2"/>
                  </a:lnTo>
                  <a:lnTo>
                    <a:pt x="74" y="2"/>
                  </a:lnTo>
                  <a:lnTo>
                    <a:pt x="72" y="4"/>
                  </a:lnTo>
                  <a:lnTo>
                    <a:pt x="72" y="2"/>
                  </a:lnTo>
                  <a:lnTo>
                    <a:pt x="70" y="2"/>
                  </a:lnTo>
                  <a:lnTo>
                    <a:pt x="68" y="2"/>
                  </a:lnTo>
                  <a:lnTo>
                    <a:pt x="66" y="0"/>
                  </a:lnTo>
                  <a:lnTo>
                    <a:pt x="64" y="0"/>
                  </a:lnTo>
                  <a:lnTo>
                    <a:pt x="62" y="0"/>
                  </a:lnTo>
                  <a:lnTo>
                    <a:pt x="60" y="0"/>
                  </a:lnTo>
                  <a:lnTo>
                    <a:pt x="60" y="2"/>
                  </a:lnTo>
                  <a:lnTo>
                    <a:pt x="58" y="4"/>
                  </a:lnTo>
                  <a:lnTo>
                    <a:pt x="56" y="4"/>
                  </a:lnTo>
                  <a:lnTo>
                    <a:pt x="56" y="6"/>
                  </a:lnTo>
                  <a:lnTo>
                    <a:pt x="56" y="8"/>
                  </a:lnTo>
                  <a:lnTo>
                    <a:pt x="56" y="6"/>
                  </a:lnTo>
                  <a:lnTo>
                    <a:pt x="54" y="6"/>
                  </a:lnTo>
                  <a:lnTo>
                    <a:pt x="52" y="6"/>
                  </a:lnTo>
                  <a:lnTo>
                    <a:pt x="50" y="4"/>
                  </a:lnTo>
                  <a:lnTo>
                    <a:pt x="48" y="4"/>
                  </a:lnTo>
                  <a:lnTo>
                    <a:pt x="48" y="6"/>
                  </a:lnTo>
                  <a:lnTo>
                    <a:pt x="46" y="6"/>
                  </a:lnTo>
                  <a:lnTo>
                    <a:pt x="44" y="8"/>
                  </a:lnTo>
                  <a:lnTo>
                    <a:pt x="42" y="8"/>
                  </a:lnTo>
                  <a:lnTo>
                    <a:pt x="42" y="10"/>
                  </a:lnTo>
                  <a:lnTo>
                    <a:pt x="42" y="12"/>
                  </a:lnTo>
                  <a:lnTo>
                    <a:pt x="44" y="14"/>
                  </a:lnTo>
                  <a:lnTo>
                    <a:pt x="46" y="16"/>
                  </a:lnTo>
                  <a:lnTo>
                    <a:pt x="44" y="18"/>
                  </a:lnTo>
                  <a:lnTo>
                    <a:pt x="42" y="18"/>
                  </a:lnTo>
                  <a:lnTo>
                    <a:pt x="40" y="18"/>
                  </a:lnTo>
                  <a:lnTo>
                    <a:pt x="38" y="18"/>
                  </a:lnTo>
                  <a:lnTo>
                    <a:pt x="38" y="16"/>
                  </a:lnTo>
                  <a:lnTo>
                    <a:pt x="36" y="16"/>
                  </a:lnTo>
                  <a:lnTo>
                    <a:pt x="38" y="18"/>
                  </a:lnTo>
                  <a:lnTo>
                    <a:pt x="38" y="20"/>
                  </a:lnTo>
                  <a:lnTo>
                    <a:pt x="38" y="22"/>
                  </a:lnTo>
                  <a:lnTo>
                    <a:pt x="38" y="20"/>
                  </a:lnTo>
                  <a:lnTo>
                    <a:pt x="36" y="20"/>
                  </a:lnTo>
                  <a:lnTo>
                    <a:pt x="34" y="20"/>
                  </a:lnTo>
                  <a:lnTo>
                    <a:pt x="34" y="22"/>
                  </a:lnTo>
                  <a:lnTo>
                    <a:pt x="34" y="24"/>
                  </a:lnTo>
                  <a:lnTo>
                    <a:pt x="34" y="26"/>
                  </a:lnTo>
                  <a:lnTo>
                    <a:pt x="34" y="28"/>
                  </a:lnTo>
                  <a:lnTo>
                    <a:pt x="32" y="28"/>
                  </a:lnTo>
                  <a:lnTo>
                    <a:pt x="32" y="30"/>
                  </a:lnTo>
                  <a:lnTo>
                    <a:pt x="34" y="32"/>
                  </a:lnTo>
                  <a:lnTo>
                    <a:pt x="34" y="34"/>
                  </a:lnTo>
                  <a:lnTo>
                    <a:pt x="34" y="36"/>
                  </a:lnTo>
                  <a:lnTo>
                    <a:pt x="32" y="36"/>
                  </a:lnTo>
                  <a:lnTo>
                    <a:pt x="34" y="34"/>
                  </a:lnTo>
                  <a:lnTo>
                    <a:pt x="32" y="34"/>
                  </a:lnTo>
                  <a:lnTo>
                    <a:pt x="28" y="34"/>
                  </a:lnTo>
                  <a:lnTo>
                    <a:pt x="26" y="34"/>
                  </a:lnTo>
                  <a:lnTo>
                    <a:pt x="26" y="36"/>
                  </a:lnTo>
                  <a:lnTo>
                    <a:pt x="24" y="36"/>
                  </a:lnTo>
                  <a:lnTo>
                    <a:pt x="24" y="38"/>
                  </a:lnTo>
                  <a:lnTo>
                    <a:pt x="24" y="40"/>
                  </a:lnTo>
                  <a:lnTo>
                    <a:pt x="22" y="38"/>
                  </a:lnTo>
                  <a:lnTo>
                    <a:pt x="20" y="36"/>
                  </a:lnTo>
                  <a:lnTo>
                    <a:pt x="20" y="38"/>
                  </a:lnTo>
                  <a:lnTo>
                    <a:pt x="20" y="40"/>
                  </a:lnTo>
                  <a:lnTo>
                    <a:pt x="18" y="40"/>
                  </a:lnTo>
                  <a:lnTo>
                    <a:pt x="16" y="40"/>
                  </a:lnTo>
                  <a:lnTo>
                    <a:pt x="14" y="40"/>
                  </a:lnTo>
                  <a:lnTo>
                    <a:pt x="12" y="40"/>
                  </a:lnTo>
                  <a:lnTo>
                    <a:pt x="12" y="38"/>
                  </a:lnTo>
                  <a:lnTo>
                    <a:pt x="10" y="38"/>
                  </a:lnTo>
                  <a:lnTo>
                    <a:pt x="8" y="38"/>
                  </a:lnTo>
                  <a:lnTo>
                    <a:pt x="4" y="40"/>
                  </a:lnTo>
                  <a:lnTo>
                    <a:pt x="2" y="40"/>
                  </a:lnTo>
                  <a:lnTo>
                    <a:pt x="2" y="42"/>
                  </a:lnTo>
                  <a:lnTo>
                    <a:pt x="4" y="44"/>
                  </a:lnTo>
                  <a:lnTo>
                    <a:pt x="4" y="46"/>
                  </a:lnTo>
                  <a:lnTo>
                    <a:pt x="4" y="48"/>
                  </a:lnTo>
                  <a:lnTo>
                    <a:pt x="6" y="50"/>
                  </a:lnTo>
                  <a:lnTo>
                    <a:pt x="8" y="52"/>
                  </a:lnTo>
                  <a:lnTo>
                    <a:pt x="10" y="54"/>
                  </a:lnTo>
                  <a:lnTo>
                    <a:pt x="10" y="56"/>
                  </a:lnTo>
                  <a:lnTo>
                    <a:pt x="10" y="58"/>
                  </a:lnTo>
                  <a:lnTo>
                    <a:pt x="10" y="60"/>
                  </a:lnTo>
                  <a:lnTo>
                    <a:pt x="8" y="60"/>
                  </a:lnTo>
                  <a:lnTo>
                    <a:pt x="8" y="62"/>
                  </a:lnTo>
                  <a:lnTo>
                    <a:pt x="6" y="62"/>
                  </a:lnTo>
                  <a:lnTo>
                    <a:pt x="4" y="62"/>
                  </a:lnTo>
                  <a:lnTo>
                    <a:pt x="4" y="64"/>
                  </a:lnTo>
                  <a:lnTo>
                    <a:pt x="4" y="66"/>
                  </a:lnTo>
                  <a:lnTo>
                    <a:pt x="4" y="68"/>
                  </a:lnTo>
                  <a:lnTo>
                    <a:pt x="2" y="68"/>
                  </a:lnTo>
                  <a:lnTo>
                    <a:pt x="0" y="68"/>
                  </a:lnTo>
                  <a:lnTo>
                    <a:pt x="0" y="70"/>
                  </a:lnTo>
                  <a:lnTo>
                    <a:pt x="2" y="72"/>
                  </a:lnTo>
                  <a:lnTo>
                    <a:pt x="6" y="72"/>
                  </a:lnTo>
                  <a:lnTo>
                    <a:pt x="6" y="74"/>
                  </a:lnTo>
                  <a:close/>
                </a:path>
              </a:pathLst>
            </a:custGeom>
            <a:grpFill/>
            <a:ln w="3175">
              <a:solidFill>
                <a:schemeClr val="bg1"/>
              </a:solidFill>
              <a:round/>
              <a:headEnd/>
              <a:tailEnd/>
            </a:ln>
          </p:spPr>
          <p:txBody>
            <a:bodyPr/>
            <a:lstStyle/>
            <a:p>
              <a:endParaRPr lang="en-US" dirty="0"/>
            </a:p>
          </p:txBody>
        </p:sp>
        <p:sp>
          <p:nvSpPr>
            <p:cNvPr id="835" name="Freeform 156"/>
            <p:cNvSpPr>
              <a:spLocks noChangeAspect="1"/>
            </p:cNvSpPr>
            <p:nvPr/>
          </p:nvSpPr>
          <p:spPr bwMode="auto">
            <a:xfrm>
              <a:off x="3005" y="1304"/>
              <a:ext cx="102" cy="44"/>
            </a:xfrm>
            <a:custGeom>
              <a:avLst/>
              <a:gdLst/>
              <a:ahLst/>
              <a:cxnLst>
                <a:cxn ang="0">
                  <a:pos x="6" y="32"/>
                </a:cxn>
                <a:cxn ang="0">
                  <a:pos x="14" y="30"/>
                </a:cxn>
                <a:cxn ang="0">
                  <a:pos x="20" y="30"/>
                </a:cxn>
                <a:cxn ang="0">
                  <a:pos x="26" y="30"/>
                </a:cxn>
                <a:cxn ang="0">
                  <a:pos x="28" y="32"/>
                </a:cxn>
                <a:cxn ang="0">
                  <a:pos x="32" y="30"/>
                </a:cxn>
                <a:cxn ang="0">
                  <a:pos x="36" y="32"/>
                </a:cxn>
                <a:cxn ang="0">
                  <a:pos x="40" y="32"/>
                </a:cxn>
                <a:cxn ang="0">
                  <a:pos x="44" y="32"/>
                </a:cxn>
                <a:cxn ang="0">
                  <a:pos x="50" y="32"/>
                </a:cxn>
                <a:cxn ang="0">
                  <a:pos x="52" y="30"/>
                </a:cxn>
                <a:cxn ang="0">
                  <a:pos x="56" y="32"/>
                </a:cxn>
                <a:cxn ang="0">
                  <a:pos x="58" y="34"/>
                </a:cxn>
                <a:cxn ang="0">
                  <a:pos x="66" y="34"/>
                </a:cxn>
                <a:cxn ang="0">
                  <a:pos x="72" y="38"/>
                </a:cxn>
                <a:cxn ang="0">
                  <a:pos x="74" y="40"/>
                </a:cxn>
                <a:cxn ang="0">
                  <a:pos x="76" y="42"/>
                </a:cxn>
                <a:cxn ang="0">
                  <a:pos x="80" y="42"/>
                </a:cxn>
                <a:cxn ang="0">
                  <a:pos x="82" y="44"/>
                </a:cxn>
                <a:cxn ang="0">
                  <a:pos x="88" y="40"/>
                </a:cxn>
                <a:cxn ang="0">
                  <a:pos x="94" y="42"/>
                </a:cxn>
                <a:cxn ang="0">
                  <a:pos x="94" y="40"/>
                </a:cxn>
                <a:cxn ang="0">
                  <a:pos x="96" y="40"/>
                </a:cxn>
                <a:cxn ang="0">
                  <a:pos x="98" y="36"/>
                </a:cxn>
                <a:cxn ang="0">
                  <a:pos x="100" y="34"/>
                </a:cxn>
                <a:cxn ang="0">
                  <a:pos x="102" y="32"/>
                </a:cxn>
                <a:cxn ang="0">
                  <a:pos x="98" y="24"/>
                </a:cxn>
                <a:cxn ang="0">
                  <a:pos x="96" y="22"/>
                </a:cxn>
                <a:cxn ang="0">
                  <a:pos x="92" y="22"/>
                </a:cxn>
                <a:cxn ang="0">
                  <a:pos x="92" y="18"/>
                </a:cxn>
                <a:cxn ang="0">
                  <a:pos x="94" y="18"/>
                </a:cxn>
                <a:cxn ang="0">
                  <a:pos x="96" y="16"/>
                </a:cxn>
                <a:cxn ang="0">
                  <a:pos x="94" y="14"/>
                </a:cxn>
                <a:cxn ang="0">
                  <a:pos x="88" y="10"/>
                </a:cxn>
                <a:cxn ang="0">
                  <a:pos x="86" y="10"/>
                </a:cxn>
                <a:cxn ang="0">
                  <a:pos x="84" y="10"/>
                </a:cxn>
                <a:cxn ang="0">
                  <a:pos x="80" y="8"/>
                </a:cxn>
                <a:cxn ang="0">
                  <a:pos x="76" y="12"/>
                </a:cxn>
                <a:cxn ang="0">
                  <a:pos x="72" y="8"/>
                </a:cxn>
                <a:cxn ang="0">
                  <a:pos x="66" y="2"/>
                </a:cxn>
                <a:cxn ang="0">
                  <a:pos x="60" y="0"/>
                </a:cxn>
                <a:cxn ang="0">
                  <a:pos x="54" y="0"/>
                </a:cxn>
                <a:cxn ang="0">
                  <a:pos x="50" y="2"/>
                </a:cxn>
                <a:cxn ang="0">
                  <a:pos x="46" y="2"/>
                </a:cxn>
                <a:cxn ang="0">
                  <a:pos x="44" y="4"/>
                </a:cxn>
                <a:cxn ang="0">
                  <a:pos x="42" y="4"/>
                </a:cxn>
                <a:cxn ang="0">
                  <a:pos x="44" y="6"/>
                </a:cxn>
                <a:cxn ang="0">
                  <a:pos x="46" y="14"/>
                </a:cxn>
                <a:cxn ang="0">
                  <a:pos x="46" y="20"/>
                </a:cxn>
                <a:cxn ang="0">
                  <a:pos x="36" y="18"/>
                </a:cxn>
                <a:cxn ang="0">
                  <a:pos x="30" y="18"/>
                </a:cxn>
                <a:cxn ang="0">
                  <a:pos x="28" y="14"/>
                </a:cxn>
                <a:cxn ang="0">
                  <a:pos x="26" y="10"/>
                </a:cxn>
                <a:cxn ang="0">
                  <a:pos x="20" y="6"/>
                </a:cxn>
                <a:cxn ang="0">
                  <a:pos x="20" y="6"/>
                </a:cxn>
                <a:cxn ang="0">
                  <a:pos x="12" y="8"/>
                </a:cxn>
                <a:cxn ang="0">
                  <a:pos x="8" y="10"/>
                </a:cxn>
                <a:cxn ang="0">
                  <a:pos x="6" y="16"/>
                </a:cxn>
                <a:cxn ang="0">
                  <a:pos x="4" y="18"/>
                </a:cxn>
                <a:cxn ang="0">
                  <a:pos x="0" y="22"/>
                </a:cxn>
                <a:cxn ang="0">
                  <a:pos x="0" y="28"/>
                </a:cxn>
                <a:cxn ang="0">
                  <a:pos x="2" y="36"/>
                </a:cxn>
                <a:cxn ang="0">
                  <a:pos x="2" y="36"/>
                </a:cxn>
              </a:cxnLst>
              <a:rect l="0" t="0" r="r" b="b"/>
              <a:pathLst>
                <a:path w="102" h="44">
                  <a:moveTo>
                    <a:pt x="2" y="34"/>
                  </a:moveTo>
                  <a:lnTo>
                    <a:pt x="4" y="32"/>
                  </a:lnTo>
                  <a:lnTo>
                    <a:pt x="6" y="32"/>
                  </a:lnTo>
                  <a:lnTo>
                    <a:pt x="8" y="32"/>
                  </a:lnTo>
                  <a:lnTo>
                    <a:pt x="10" y="32"/>
                  </a:lnTo>
                  <a:lnTo>
                    <a:pt x="12" y="30"/>
                  </a:lnTo>
                  <a:lnTo>
                    <a:pt x="14" y="30"/>
                  </a:lnTo>
                  <a:lnTo>
                    <a:pt x="16" y="30"/>
                  </a:lnTo>
                  <a:lnTo>
                    <a:pt x="18" y="30"/>
                  </a:lnTo>
                  <a:lnTo>
                    <a:pt x="20" y="30"/>
                  </a:lnTo>
                  <a:lnTo>
                    <a:pt x="22" y="28"/>
                  </a:lnTo>
                  <a:lnTo>
                    <a:pt x="24" y="28"/>
                  </a:lnTo>
                  <a:lnTo>
                    <a:pt x="26" y="30"/>
                  </a:lnTo>
                  <a:lnTo>
                    <a:pt x="28" y="30"/>
                  </a:lnTo>
                  <a:lnTo>
                    <a:pt x="28" y="32"/>
                  </a:lnTo>
                  <a:lnTo>
                    <a:pt x="28" y="30"/>
                  </a:lnTo>
                  <a:lnTo>
                    <a:pt x="30" y="30"/>
                  </a:lnTo>
                  <a:lnTo>
                    <a:pt x="32" y="30"/>
                  </a:lnTo>
                  <a:lnTo>
                    <a:pt x="34" y="32"/>
                  </a:lnTo>
                  <a:lnTo>
                    <a:pt x="36" y="32"/>
                  </a:lnTo>
                  <a:lnTo>
                    <a:pt x="38" y="32"/>
                  </a:lnTo>
                  <a:lnTo>
                    <a:pt x="40" y="32"/>
                  </a:lnTo>
                  <a:lnTo>
                    <a:pt x="42" y="32"/>
                  </a:lnTo>
                  <a:lnTo>
                    <a:pt x="42" y="30"/>
                  </a:lnTo>
                  <a:lnTo>
                    <a:pt x="44" y="32"/>
                  </a:lnTo>
                  <a:lnTo>
                    <a:pt x="46" y="32"/>
                  </a:lnTo>
                  <a:lnTo>
                    <a:pt x="48" y="32"/>
                  </a:lnTo>
                  <a:lnTo>
                    <a:pt x="50" y="32"/>
                  </a:lnTo>
                  <a:lnTo>
                    <a:pt x="50" y="30"/>
                  </a:lnTo>
                  <a:lnTo>
                    <a:pt x="52" y="30"/>
                  </a:lnTo>
                  <a:lnTo>
                    <a:pt x="54" y="30"/>
                  </a:lnTo>
                  <a:lnTo>
                    <a:pt x="56" y="30"/>
                  </a:lnTo>
                  <a:lnTo>
                    <a:pt x="56" y="32"/>
                  </a:lnTo>
                  <a:lnTo>
                    <a:pt x="58" y="34"/>
                  </a:lnTo>
                  <a:lnTo>
                    <a:pt x="60" y="34"/>
                  </a:lnTo>
                  <a:lnTo>
                    <a:pt x="62" y="34"/>
                  </a:lnTo>
                  <a:lnTo>
                    <a:pt x="66" y="34"/>
                  </a:lnTo>
                  <a:lnTo>
                    <a:pt x="68" y="34"/>
                  </a:lnTo>
                  <a:lnTo>
                    <a:pt x="68" y="36"/>
                  </a:lnTo>
                  <a:lnTo>
                    <a:pt x="70" y="36"/>
                  </a:lnTo>
                  <a:lnTo>
                    <a:pt x="72" y="38"/>
                  </a:lnTo>
                  <a:lnTo>
                    <a:pt x="74" y="40"/>
                  </a:lnTo>
                  <a:lnTo>
                    <a:pt x="76" y="42"/>
                  </a:lnTo>
                  <a:lnTo>
                    <a:pt x="78" y="42"/>
                  </a:lnTo>
                  <a:lnTo>
                    <a:pt x="80" y="42"/>
                  </a:lnTo>
                  <a:lnTo>
                    <a:pt x="82" y="44"/>
                  </a:lnTo>
                  <a:lnTo>
                    <a:pt x="84" y="42"/>
                  </a:lnTo>
                  <a:lnTo>
                    <a:pt x="84" y="40"/>
                  </a:lnTo>
                  <a:lnTo>
                    <a:pt x="86" y="40"/>
                  </a:lnTo>
                  <a:lnTo>
                    <a:pt x="88" y="40"/>
                  </a:lnTo>
                  <a:lnTo>
                    <a:pt x="90" y="40"/>
                  </a:lnTo>
                  <a:lnTo>
                    <a:pt x="92" y="40"/>
                  </a:lnTo>
                  <a:lnTo>
                    <a:pt x="92" y="42"/>
                  </a:lnTo>
                  <a:lnTo>
                    <a:pt x="94" y="42"/>
                  </a:lnTo>
                  <a:lnTo>
                    <a:pt x="94" y="40"/>
                  </a:lnTo>
                  <a:lnTo>
                    <a:pt x="96" y="40"/>
                  </a:lnTo>
                  <a:lnTo>
                    <a:pt x="96" y="38"/>
                  </a:lnTo>
                  <a:lnTo>
                    <a:pt x="98" y="38"/>
                  </a:lnTo>
                  <a:lnTo>
                    <a:pt x="98" y="36"/>
                  </a:lnTo>
                  <a:lnTo>
                    <a:pt x="100" y="36"/>
                  </a:lnTo>
                  <a:lnTo>
                    <a:pt x="100" y="34"/>
                  </a:lnTo>
                  <a:lnTo>
                    <a:pt x="102" y="36"/>
                  </a:lnTo>
                  <a:lnTo>
                    <a:pt x="102" y="34"/>
                  </a:lnTo>
                  <a:lnTo>
                    <a:pt x="102" y="32"/>
                  </a:lnTo>
                  <a:lnTo>
                    <a:pt x="102" y="30"/>
                  </a:lnTo>
                  <a:lnTo>
                    <a:pt x="100" y="28"/>
                  </a:lnTo>
                  <a:lnTo>
                    <a:pt x="98" y="26"/>
                  </a:lnTo>
                  <a:lnTo>
                    <a:pt x="98" y="24"/>
                  </a:lnTo>
                  <a:lnTo>
                    <a:pt x="98" y="22"/>
                  </a:lnTo>
                  <a:lnTo>
                    <a:pt x="96" y="22"/>
                  </a:lnTo>
                  <a:lnTo>
                    <a:pt x="94" y="22"/>
                  </a:lnTo>
                  <a:lnTo>
                    <a:pt x="92" y="22"/>
                  </a:lnTo>
                  <a:lnTo>
                    <a:pt x="92" y="20"/>
                  </a:lnTo>
                  <a:lnTo>
                    <a:pt x="92" y="18"/>
                  </a:lnTo>
                  <a:lnTo>
                    <a:pt x="94" y="18"/>
                  </a:lnTo>
                  <a:lnTo>
                    <a:pt x="96" y="18"/>
                  </a:lnTo>
                  <a:lnTo>
                    <a:pt x="96" y="16"/>
                  </a:lnTo>
                  <a:lnTo>
                    <a:pt x="96" y="14"/>
                  </a:lnTo>
                  <a:lnTo>
                    <a:pt x="94" y="14"/>
                  </a:lnTo>
                  <a:lnTo>
                    <a:pt x="92" y="12"/>
                  </a:lnTo>
                  <a:lnTo>
                    <a:pt x="90" y="10"/>
                  </a:lnTo>
                  <a:lnTo>
                    <a:pt x="88" y="10"/>
                  </a:lnTo>
                  <a:lnTo>
                    <a:pt x="86" y="10"/>
                  </a:lnTo>
                  <a:lnTo>
                    <a:pt x="84" y="10"/>
                  </a:lnTo>
                  <a:lnTo>
                    <a:pt x="82" y="10"/>
                  </a:lnTo>
                  <a:lnTo>
                    <a:pt x="80" y="8"/>
                  </a:lnTo>
                  <a:lnTo>
                    <a:pt x="80" y="10"/>
                  </a:lnTo>
                  <a:lnTo>
                    <a:pt x="78" y="10"/>
                  </a:lnTo>
                  <a:lnTo>
                    <a:pt x="76" y="12"/>
                  </a:lnTo>
                  <a:lnTo>
                    <a:pt x="74" y="10"/>
                  </a:lnTo>
                  <a:lnTo>
                    <a:pt x="72" y="8"/>
                  </a:lnTo>
                  <a:lnTo>
                    <a:pt x="70" y="6"/>
                  </a:lnTo>
                  <a:lnTo>
                    <a:pt x="68" y="6"/>
                  </a:lnTo>
                  <a:lnTo>
                    <a:pt x="68" y="4"/>
                  </a:lnTo>
                  <a:lnTo>
                    <a:pt x="66" y="2"/>
                  </a:lnTo>
                  <a:lnTo>
                    <a:pt x="64" y="2"/>
                  </a:lnTo>
                  <a:lnTo>
                    <a:pt x="62" y="2"/>
                  </a:lnTo>
                  <a:lnTo>
                    <a:pt x="62" y="0"/>
                  </a:lnTo>
                  <a:lnTo>
                    <a:pt x="60" y="0"/>
                  </a:lnTo>
                  <a:lnTo>
                    <a:pt x="58" y="0"/>
                  </a:lnTo>
                  <a:lnTo>
                    <a:pt x="56" y="0"/>
                  </a:lnTo>
                  <a:lnTo>
                    <a:pt x="54" y="0"/>
                  </a:lnTo>
                  <a:lnTo>
                    <a:pt x="52" y="0"/>
                  </a:lnTo>
                  <a:lnTo>
                    <a:pt x="50" y="2"/>
                  </a:lnTo>
                  <a:lnTo>
                    <a:pt x="48" y="2"/>
                  </a:lnTo>
                  <a:lnTo>
                    <a:pt x="46" y="2"/>
                  </a:lnTo>
                  <a:lnTo>
                    <a:pt x="44" y="2"/>
                  </a:lnTo>
                  <a:lnTo>
                    <a:pt x="44" y="4"/>
                  </a:lnTo>
                  <a:lnTo>
                    <a:pt x="42" y="4"/>
                  </a:lnTo>
                  <a:lnTo>
                    <a:pt x="44" y="4"/>
                  </a:lnTo>
                  <a:lnTo>
                    <a:pt x="44" y="6"/>
                  </a:lnTo>
                  <a:lnTo>
                    <a:pt x="44" y="8"/>
                  </a:lnTo>
                  <a:lnTo>
                    <a:pt x="46" y="12"/>
                  </a:lnTo>
                  <a:lnTo>
                    <a:pt x="46" y="14"/>
                  </a:lnTo>
                  <a:lnTo>
                    <a:pt x="46" y="16"/>
                  </a:lnTo>
                  <a:lnTo>
                    <a:pt x="46" y="18"/>
                  </a:lnTo>
                  <a:lnTo>
                    <a:pt x="46" y="20"/>
                  </a:lnTo>
                  <a:lnTo>
                    <a:pt x="44" y="20"/>
                  </a:lnTo>
                  <a:lnTo>
                    <a:pt x="42" y="20"/>
                  </a:lnTo>
                  <a:lnTo>
                    <a:pt x="40" y="20"/>
                  </a:lnTo>
                  <a:lnTo>
                    <a:pt x="36" y="18"/>
                  </a:lnTo>
                  <a:lnTo>
                    <a:pt x="34" y="18"/>
                  </a:lnTo>
                  <a:lnTo>
                    <a:pt x="32" y="18"/>
                  </a:lnTo>
                  <a:lnTo>
                    <a:pt x="30" y="18"/>
                  </a:lnTo>
                  <a:lnTo>
                    <a:pt x="30" y="16"/>
                  </a:lnTo>
                  <a:lnTo>
                    <a:pt x="28" y="14"/>
                  </a:lnTo>
                  <a:lnTo>
                    <a:pt x="28" y="12"/>
                  </a:lnTo>
                  <a:lnTo>
                    <a:pt x="26" y="10"/>
                  </a:lnTo>
                  <a:lnTo>
                    <a:pt x="24" y="8"/>
                  </a:lnTo>
                  <a:lnTo>
                    <a:pt x="22" y="8"/>
                  </a:lnTo>
                  <a:lnTo>
                    <a:pt x="22" y="6"/>
                  </a:lnTo>
                  <a:lnTo>
                    <a:pt x="20" y="6"/>
                  </a:lnTo>
                  <a:lnTo>
                    <a:pt x="18" y="6"/>
                  </a:lnTo>
                  <a:lnTo>
                    <a:pt x="16" y="6"/>
                  </a:lnTo>
                  <a:lnTo>
                    <a:pt x="14" y="8"/>
                  </a:lnTo>
                  <a:lnTo>
                    <a:pt x="12" y="8"/>
                  </a:lnTo>
                  <a:lnTo>
                    <a:pt x="10" y="8"/>
                  </a:lnTo>
                  <a:lnTo>
                    <a:pt x="8" y="10"/>
                  </a:lnTo>
                  <a:lnTo>
                    <a:pt x="6" y="12"/>
                  </a:lnTo>
                  <a:lnTo>
                    <a:pt x="6" y="14"/>
                  </a:lnTo>
                  <a:lnTo>
                    <a:pt x="6" y="16"/>
                  </a:lnTo>
                  <a:lnTo>
                    <a:pt x="4" y="16"/>
                  </a:lnTo>
                  <a:lnTo>
                    <a:pt x="4" y="18"/>
                  </a:lnTo>
                  <a:lnTo>
                    <a:pt x="2" y="20"/>
                  </a:lnTo>
                  <a:lnTo>
                    <a:pt x="2" y="22"/>
                  </a:lnTo>
                  <a:lnTo>
                    <a:pt x="0" y="22"/>
                  </a:lnTo>
                  <a:lnTo>
                    <a:pt x="0" y="24"/>
                  </a:lnTo>
                  <a:lnTo>
                    <a:pt x="0" y="26"/>
                  </a:lnTo>
                  <a:lnTo>
                    <a:pt x="0" y="28"/>
                  </a:lnTo>
                  <a:lnTo>
                    <a:pt x="2" y="30"/>
                  </a:lnTo>
                  <a:lnTo>
                    <a:pt x="2" y="32"/>
                  </a:lnTo>
                  <a:lnTo>
                    <a:pt x="2" y="34"/>
                  </a:lnTo>
                  <a:lnTo>
                    <a:pt x="2" y="36"/>
                  </a:lnTo>
                  <a:lnTo>
                    <a:pt x="2" y="34"/>
                  </a:lnTo>
                  <a:close/>
                </a:path>
              </a:pathLst>
            </a:custGeom>
            <a:grpFill/>
            <a:ln w="3175">
              <a:solidFill>
                <a:schemeClr val="bg1"/>
              </a:solidFill>
              <a:round/>
              <a:headEnd/>
              <a:tailEnd/>
            </a:ln>
          </p:spPr>
          <p:txBody>
            <a:bodyPr/>
            <a:lstStyle/>
            <a:p>
              <a:endParaRPr lang="en-US" dirty="0"/>
            </a:p>
          </p:txBody>
        </p:sp>
        <p:sp>
          <p:nvSpPr>
            <p:cNvPr id="836" name="Freeform 157"/>
            <p:cNvSpPr>
              <a:spLocks noChangeAspect="1"/>
            </p:cNvSpPr>
            <p:nvPr/>
          </p:nvSpPr>
          <p:spPr bwMode="auto">
            <a:xfrm>
              <a:off x="3259" y="1769"/>
              <a:ext cx="68" cy="82"/>
            </a:xfrm>
            <a:custGeom>
              <a:avLst/>
              <a:gdLst/>
              <a:ahLst/>
              <a:cxnLst>
                <a:cxn ang="0">
                  <a:pos x="62" y="12"/>
                </a:cxn>
                <a:cxn ang="0">
                  <a:pos x="60" y="8"/>
                </a:cxn>
                <a:cxn ang="0">
                  <a:pos x="58" y="2"/>
                </a:cxn>
                <a:cxn ang="0">
                  <a:pos x="58" y="0"/>
                </a:cxn>
                <a:cxn ang="0">
                  <a:pos x="54" y="4"/>
                </a:cxn>
                <a:cxn ang="0">
                  <a:pos x="40" y="14"/>
                </a:cxn>
                <a:cxn ang="0">
                  <a:pos x="28" y="20"/>
                </a:cxn>
                <a:cxn ang="0">
                  <a:pos x="20" y="20"/>
                </a:cxn>
                <a:cxn ang="0">
                  <a:pos x="16" y="16"/>
                </a:cxn>
                <a:cxn ang="0">
                  <a:pos x="10" y="14"/>
                </a:cxn>
                <a:cxn ang="0">
                  <a:pos x="10" y="12"/>
                </a:cxn>
                <a:cxn ang="0">
                  <a:pos x="8" y="14"/>
                </a:cxn>
                <a:cxn ang="0">
                  <a:pos x="6" y="16"/>
                </a:cxn>
                <a:cxn ang="0">
                  <a:pos x="8" y="24"/>
                </a:cxn>
                <a:cxn ang="0">
                  <a:pos x="8" y="32"/>
                </a:cxn>
                <a:cxn ang="0">
                  <a:pos x="8" y="34"/>
                </a:cxn>
                <a:cxn ang="0">
                  <a:pos x="6" y="36"/>
                </a:cxn>
                <a:cxn ang="0">
                  <a:pos x="4" y="40"/>
                </a:cxn>
                <a:cxn ang="0">
                  <a:pos x="8" y="42"/>
                </a:cxn>
                <a:cxn ang="0">
                  <a:pos x="6" y="50"/>
                </a:cxn>
                <a:cxn ang="0">
                  <a:pos x="2" y="56"/>
                </a:cxn>
                <a:cxn ang="0">
                  <a:pos x="2" y="64"/>
                </a:cxn>
                <a:cxn ang="0">
                  <a:pos x="0" y="74"/>
                </a:cxn>
                <a:cxn ang="0">
                  <a:pos x="2" y="78"/>
                </a:cxn>
                <a:cxn ang="0">
                  <a:pos x="2" y="78"/>
                </a:cxn>
                <a:cxn ang="0">
                  <a:pos x="8" y="80"/>
                </a:cxn>
                <a:cxn ang="0">
                  <a:pos x="18" y="82"/>
                </a:cxn>
                <a:cxn ang="0">
                  <a:pos x="24" y="78"/>
                </a:cxn>
                <a:cxn ang="0">
                  <a:pos x="28" y="68"/>
                </a:cxn>
                <a:cxn ang="0">
                  <a:pos x="32" y="66"/>
                </a:cxn>
                <a:cxn ang="0">
                  <a:pos x="40" y="64"/>
                </a:cxn>
                <a:cxn ang="0">
                  <a:pos x="44" y="58"/>
                </a:cxn>
                <a:cxn ang="0">
                  <a:pos x="44" y="54"/>
                </a:cxn>
                <a:cxn ang="0">
                  <a:pos x="42" y="50"/>
                </a:cxn>
                <a:cxn ang="0">
                  <a:pos x="36" y="40"/>
                </a:cxn>
                <a:cxn ang="0">
                  <a:pos x="32" y="38"/>
                </a:cxn>
                <a:cxn ang="0">
                  <a:pos x="24" y="38"/>
                </a:cxn>
                <a:cxn ang="0">
                  <a:pos x="24" y="36"/>
                </a:cxn>
                <a:cxn ang="0">
                  <a:pos x="30" y="34"/>
                </a:cxn>
                <a:cxn ang="0">
                  <a:pos x="34" y="34"/>
                </a:cxn>
                <a:cxn ang="0">
                  <a:pos x="44" y="34"/>
                </a:cxn>
                <a:cxn ang="0">
                  <a:pos x="46" y="32"/>
                </a:cxn>
                <a:cxn ang="0">
                  <a:pos x="48" y="30"/>
                </a:cxn>
                <a:cxn ang="0">
                  <a:pos x="52" y="30"/>
                </a:cxn>
                <a:cxn ang="0">
                  <a:pos x="58" y="28"/>
                </a:cxn>
                <a:cxn ang="0">
                  <a:pos x="66" y="24"/>
                </a:cxn>
                <a:cxn ang="0">
                  <a:pos x="68" y="22"/>
                </a:cxn>
                <a:cxn ang="0">
                  <a:pos x="68" y="20"/>
                </a:cxn>
              </a:cxnLst>
              <a:rect l="0" t="0" r="r" b="b"/>
              <a:pathLst>
                <a:path w="68" h="82">
                  <a:moveTo>
                    <a:pt x="62" y="16"/>
                  </a:moveTo>
                  <a:lnTo>
                    <a:pt x="62" y="14"/>
                  </a:lnTo>
                  <a:lnTo>
                    <a:pt x="62" y="12"/>
                  </a:lnTo>
                  <a:lnTo>
                    <a:pt x="62" y="10"/>
                  </a:lnTo>
                  <a:lnTo>
                    <a:pt x="60" y="8"/>
                  </a:lnTo>
                  <a:lnTo>
                    <a:pt x="58" y="6"/>
                  </a:lnTo>
                  <a:lnTo>
                    <a:pt x="58" y="4"/>
                  </a:lnTo>
                  <a:lnTo>
                    <a:pt x="58" y="2"/>
                  </a:lnTo>
                  <a:lnTo>
                    <a:pt x="58" y="0"/>
                  </a:lnTo>
                  <a:lnTo>
                    <a:pt x="58" y="2"/>
                  </a:lnTo>
                  <a:lnTo>
                    <a:pt x="56" y="2"/>
                  </a:lnTo>
                  <a:lnTo>
                    <a:pt x="54" y="4"/>
                  </a:lnTo>
                  <a:lnTo>
                    <a:pt x="52" y="6"/>
                  </a:lnTo>
                  <a:lnTo>
                    <a:pt x="50" y="8"/>
                  </a:lnTo>
                  <a:lnTo>
                    <a:pt x="44" y="10"/>
                  </a:lnTo>
                  <a:lnTo>
                    <a:pt x="40" y="14"/>
                  </a:lnTo>
                  <a:lnTo>
                    <a:pt x="34" y="18"/>
                  </a:lnTo>
                  <a:lnTo>
                    <a:pt x="34" y="20"/>
                  </a:lnTo>
                  <a:lnTo>
                    <a:pt x="30" y="20"/>
                  </a:lnTo>
                  <a:lnTo>
                    <a:pt x="28" y="20"/>
                  </a:lnTo>
                  <a:lnTo>
                    <a:pt x="24" y="20"/>
                  </a:lnTo>
                  <a:lnTo>
                    <a:pt x="22" y="20"/>
                  </a:lnTo>
                  <a:lnTo>
                    <a:pt x="20" y="20"/>
                  </a:lnTo>
                  <a:lnTo>
                    <a:pt x="20" y="18"/>
                  </a:lnTo>
                  <a:lnTo>
                    <a:pt x="18" y="18"/>
                  </a:lnTo>
                  <a:lnTo>
                    <a:pt x="16" y="16"/>
                  </a:lnTo>
                  <a:lnTo>
                    <a:pt x="14" y="16"/>
                  </a:lnTo>
                  <a:lnTo>
                    <a:pt x="12" y="14"/>
                  </a:lnTo>
                  <a:lnTo>
                    <a:pt x="10" y="14"/>
                  </a:lnTo>
                  <a:lnTo>
                    <a:pt x="10" y="12"/>
                  </a:lnTo>
                  <a:lnTo>
                    <a:pt x="8" y="12"/>
                  </a:lnTo>
                  <a:lnTo>
                    <a:pt x="8" y="14"/>
                  </a:lnTo>
                  <a:lnTo>
                    <a:pt x="8" y="16"/>
                  </a:lnTo>
                  <a:lnTo>
                    <a:pt x="6" y="16"/>
                  </a:lnTo>
                  <a:lnTo>
                    <a:pt x="6" y="20"/>
                  </a:lnTo>
                  <a:lnTo>
                    <a:pt x="6" y="22"/>
                  </a:lnTo>
                  <a:lnTo>
                    <a:pt x="8" y="24"/>
                  </a:lnTo>
                  <a:lnTo>
                    <a:pt x="8" y="26"/>
                  </a:lnTo>
                  <a:lnTo>
                    <a:pt x="8" y="28"/>
                  </a:lnTo>
                  <a:lnTo>
                    <a:pt x="8" y="30"/>
                  </a:lnTo>
                  <a:lnTo>
                    <a:pt x="8" y="32"/>
                  </a:lnTo>
                  <a:lnTo>
                    <a:pt x="8" y="34"/>
                  </a:lnTo>
                  <a:lnTo>
                    <a:pt x="6" y="34"/>
                  </a:lnTo>
                  <a:lnTo>
                    <a:pt x="6" y="36"/>
                  </a:lnTo>
                  <a:lnTo>
                    <a:pt x="4" y="38"/>
                  </a:lnTo>
                  <a:lnTo>
                    <a:pt x="4" y="40"/>
                  </a:lnTo>
                  <a:lnTo>
                    <a:pt x="6" y="40"/>
                  </a:lnTo>
                  <a:lnTo>
                    <a:pt x="6" y="42"/>
                  </a:lnTo>
                  <a:lnTo>
                    <a:pt x="8" y="42"/>
                  </a:lnTo>
                  <a:lnTo>
                    <a:pt x="8" y="44"/>
                  </a:lnTo>
                  <a:lnTo>
                    <a:pt x="8" y="46"/>
                  </a:lnTo>
                  <a:lnTo>
                    <a:pt x="6" y="48"/>
                  </a:lnTo>
                  <a:lnTo>
                    <a:pt x="6" y="50"/>
                  </a:lnTo>
                  <a:lnTo>
                    <a:pt x="4" y="52"/>
                  </a:lnTo>
                  <a:lnTo>
                    <a:pt x="2" y="54"/>
                  </a:lnTo>
                  <a:lnTo>
                    <a:pt x="2" y="56"/>
                  </a:lnTo>
                  <a:lnTo>
                    <a:pt x="2" y="58"/>
                  </a:lnTo>
                  <a:lnTo>
                    <a:pt x="2" y="62"/>
                  </a:lnTo>
                  <a:lnTo>
                    <a:pt x="2" y="64"/>
                  </a:lnTo>
                  <a:lnTo>
                    <a:pt x="2" y="68"/>
                  </a:lnTo>
                  <a:lnTo>
                    <a:pt x="2" y="70"/>
                  </a:lnTo>
                  <a:lnTo>
                    <a:pt x="2" y="74"/>
                  </a:lnTo>
                  <a:lnTo>
                    <a:pt x="0" y="74"/>
                  </a:lnTo>
                  <a:lnTo>
                    <a:pt x="0" y="76"/>
                  </a:lnTo>
                  <a:lnTo>
                    <a:pt x="2" y="78"/>
                  </a:lnTo>
                  <a:lnTo>
                    <a:pt x="4" y="78"/>
                  </a:lnTo>
                  <a:lnTo>
                    <a:pt x="6" y="80"/>
                  </a:lnTo>
                  <a:lnTo>
                    <a:pt x="8" y="80"/>
                  </a:lnTo>
                  <a:lnTo>
                    <a:pt x="10" y="80"/>
                  </a:lnTo>
                  <a:lnTo>
                    <a:pt x="12" y="80"/>
                  </a:lnTo>
                  <a:lnTo>
                    <a:pt x="16" y="82"/>
                  </a:lnTo>
                  <a:lnTo>
                    <a:pt x="18" y="82"/>
                  </a:lnTo>
                  <a:lnTo>
                    <a:pt x="20" y="80"/>
                  </a:lnTo>
                  <a:lnTo>
                    <a:pt x="22" y="80"/>
                  </a:lnTo>
                  <a:lnTo>
                    <a:pt x="24" y="78"/>
                  </a:lnTo>
                  <a:lnTo>
                    <a:pt x="24" y="74"/>
                  </a:lnTo>
                  <a:lnTo>
                    <a:pt x="26" y="72"/>
                  </a:lnTo>
                  <a:lnTo>
                    <a:pt x="26" y="70"/>
                  </a:lnTo>
                  <a:lnTo>
                    <a:pt x="28" y="68"/>
                  </a:lnTo>
                  <a:lnTo>
                    <a:pt x="28" y="66"/>
                  </a:lnTo>
                  <a:lnTo>
                    <a:pt x="30" y="66"/>
                  </a:lnTo>
                  <a:lnTo>
                    <a:pt x="32" y="66"/>
                  </a:lnTo>
                  <a:lnTo>
                    <a:pt x="34" y="66"/>
                  </a:lnTo>
                  <a:lnTo>
                    <a:pt x="36" y="66"/>
                  </a:lnTo>
                  <a:lnTo>
                    <a:pt x="38" y="66"/>
                  </a:lnTo>
                  <a:lnTo>
                    <a:pt x="40" y="64"/>
                  </a:lnTo>
                  <a:lnTo>
                    <a:pt x="42" y="62"/>
                  </a:lnTo>
                  <a:lnTo>
                    <a:pt x="42" y="60"/>
                  </a:lnTo>
                  <a:lnTo>
                    <a:pt x="44" y="58"/>
                  </a:lnTo>
                  <a:lnTo>
                    <a:pt x="44" y="56"/>
                  </a:lnTo>
                  <a:lnTo>
                    <a:pt x="44" y="54"/>
                  </a:lnTo>
                  <a:lnTo>
                    <a:pt x="44" y="52"/>
                  </a:lnTo>
                  <a:lnTo>
                    <a:pt x="42" y="50"/>
                  </a:lnTo>
                  <a:lnTo>
                    <a:pt x="40" y="46"/>
                  </a:lnTo>
                  <a:lnTo>
                    <a:pt x="40" y="44"/>
                  </a:lnTo>
                  <a:lnTo>
                    <a:pt x="38" y="42"/>
                  </a:lnTo>
                  <a:lnTo>
                    <a:pt x="36" y="40"/>
                  </a:lnTo>
                  <a:lnTo>
                    <a:pt x="34" y="38"/>
                  </a:lnTo>
                  <a:lnTo>
                    <a:pt x="32" y="38"/>
                  </a:lnTo>
                  <a:lnTo>
                    <a:pt x="30" y="38"/>
                  </a:lnTo>
                  <a:lnTo>
                    <a:pt x="28" y="38"/>
                  </a:lnTo>
                  <a:lnTo>
                    <a:pt x="26" y="38"/>
                  </a:lnTo>
                  <a:lnTo>
                    <a:pt x="24" y="38"/>
                  </a:lnTo>
                  <a:lnTo>
                    <a:pt x="24" y="36"/>
                  </a:lnTo>
                  <a:lnTo>
                    <a:pt x="26" y="36"/>
                  </a:lnTo>
                  <a:lnTo>
                    <a:pt x="26" y="34"/>
                  </a:lnTo>
                  <a:lnTo>
                    <a:pt x="28" y="34"/>
                  </a:lnTo>
                  <a:lnTo>
                    <a:pt x="30" y="34"/>
                  </a:lnTo>
                  <a:lnTo>
                    <a:pt x="32" y="34"/>
                  </a:lnTo>
                  <a:lnTo>
                    <a:pt x="34" y="34"/>
                  </a:lnTo>
                  <a:lnTo>
                    <a:pt x="38" y="34"/>
                  </a:lnTo>
                  <a:lnTo>
                    <a:pt x="40" y="34"/>
                  </a:lnTo>
                  <a:lnTo>
                    <a:pt x="42" y="34"/>
                  </a:lnTo>
                  <a:lnTo>
                    <a:pt x="44" y="34"/>
                  </a:lnTo>
                  <a:lnTo>
                    <a:pt x="46" y="34"/>
                  </a:lnTo>
                  <a:lnTo>
                    <a:pt x="46" y="32"/>
                  </a:lnTo>
                  <a:lnTo>
                    <a:pt x="48" y="32"/>
                  </a:lnTo>
                  <a:lnTo>
                    <a:pt x="48" y="30"/>
                  </a:lnTo>
                  <a:lnTo>
                    <a:pt x="50" y="30"/>
                  </a:lnTo>
                  <a:lnTo>
                    <a:pt x="52" y="30"/>
                  </a:lnTo>
                  <a:lnTo>
                    <a:pt x="54" y="30"/>
                  </a:lnTo>
                  <a:lnTo>
                    <a:pt x="56" y="30"/>
                  </a:lnTo>
                  <a:lnTo>
                    <a:pt x="58" y="30"/>
                  </a:lnTo>
                  <a:lnTo>
                    <a:pt x="58" y="28"/>
                  </a:lnTo>
                  <a:lnTo>
                    <a:pt x="60" y="28"/>
                  </a:lnTo>
                  <a:lnTo>
                    <a:pt x="62" y="26"/>
                  </a:lnTo>
                  <a:lnTo>
                    <a:pt x="64" y="24"/>
                  </a:lnTo>
                  <a:lnTo>
                    <a:pt x="66" y="24"/>
                  </a:lnTo>
                  <a:lnTo>
                    <a:pt x="68" y="22"/>
                  </a:lnTo>
                  <a:lnTo>
                    <a:pt x="68" y="20"/>
                  </a:lnTo>
                  <a:lnTo>
                    <a:pt x="62" y="16"/>
                  </a:lnTo>
                  <a:close/>
                </a:path>
              </a:pathLst>
            </a:custGeom>
            <a:grpFill/>
            <a:ln w="3175">
              <a:solidFill>
                <a:schemeClr val="bg1"/>
              </a:solidFill>
              <a:round/>
              <a:headEnd/>
              <a:tailEnd/>
            </a:ln>
          </p:spPr>
          <p:txBody>
            <a:bodyPr/>
            <a:lstStyle/>
            <a:p>
              <a:endParaRPr lang="en-US" dirty="0"/>
            </a:p>
          </p:txBody>
        </p:sp>
        <p:sp>
          <p:nvSpPr>
            <p:cNvPr id="837" name="Freeform 158"/>
            <p:cNvSpPr>
              <a:spLocks noChangeAspect="1"/>
            </p:cNvSpPr>
            <p:nvPr/>
          </p:nvSpPr>
          <p:spPr bwMode="auto">
            <a:xfrm>
              <a:off x="3245" y="1767"/>
              <a:ext cx="24" cy="78"/>
            </a:xfrm>
            <a:custGeom>
              <a:avLst/>
              <a:gdLst/>
              <a:ahLst/>
              <a:cxnLst>
                <a:cxn ang="0">
                  <a:pos x="4" y="52"/>
                </a:cxn>
                <a:cxn ang="0">
                  <a:pos x="8" y="62"/>
                </a:cxn>
                <a:cxn ang="0">
                  <a:pos x="10" y="70"/>
                </a:cxn>
                <a:cxn ang="0">
                  <a:pos x="12" y="74"/>
                </a:cxn>
                <a:cxn ang="0">
                  <a:pos x="12" y="74"/>
                </a:cxn>
                <a:cxn ang="0">
                  <a:pos x="14" y="76"/>
                </a:cxn>
                <a:cxn ang="0">
                  <a:pos x="14" y="78"/>
                </a:cxn>
                <a:cxn ang="0">
                  <a:pos x="14" y="76"/>
                </a:cxn>
                <a:cxn ang="0">
                  <a:pos x="16" y="70"/>
                </a:cxn>
                <a:cxn ang="0">
                  <a:pos x="16" y="60"/>
                </a:cxn>
                <a:cxn ang="0">
                  <a:pos x="16" y="58"/>
                </a:cxn>
                <a:cxn ang="0">
                  <a:pos x="20" y="52"/>
                </a:cxn>
                <a:cxn ang="0">
                  <a:pos x="22" y="46"/>
                </a:cxn>
                <a:cxn ang="0">
                  <a:pos x="20" y="42"/>
                </a:cxn>
                <a:cxn ang="0">
                  <a:pos x="18" y="40"/>
                </a:cxn>
                <a:cxn ang="0">
                  <a:pos x="18" y="38"/>
                </a:cxn>
                <a:cxn ang="0">
                  <a:pos x="16" y="38"/>
                </a:cxn>
                <a:cxn ang="0">
                  <a:pos x="14" y="42"/>
                </a:cxn>
                <a:cxn ang="0">
                  <a:pos x="12" y="40"/>
                </a:cxn>
                <a:cxn ang="0">
                  <a:pos x="10" y="38"/>
                </a:cxn>
                <a:cxn ang="0">
                  <a:pos x="12" y="34"/>
                </a:cxn>
                <a:cxn ang="0">
                  <a:pos x="12" y="28"/>
                </a:cxn>
                <a:cxn ang="0">
                  <a:pos x="12" y="26"/>
                </a:cxn>
                <a:cxn ang="0">
                  <a:pos x="12" y="24"/>
                </a:cxn>
                <a:cxn ang="0">
                  <a:pos x="14" y="20"/>
                </a:cxn>
                <a:cxn ang="0">
                  <a:pos x="18" y="18"/>
                </a:cxn>
                <a:cxn ang="0">
                  <a:pos x="20" y="18"/>
                </a:cxn>
                <a:cxn ang="0">
                  <a:pos x="20" y="18"/>
                </a:cxn>
                <a:cxn ang="0">
                  <a:pos x="22" y="14"/>
                </a:cxn>
                <a:cxn ang="0">
                  <a:pos x="22" y="12"/>
                </a:cxn>
                <a:cxn ang="0">
                  <a:pos x="20" y="6"/>
                </a:cxn>
                <a:cxn ang="0">
                  <a:pos x="20" y="4"/>
                </a:cxn>
                <a:cxn ang="0">
                  <a:pos x="22" y="2"/>
                </a:cxn>
                <a:cxn ang="0">
                  <a:pos x="24" y="0"/>
                </a:cxn>
                <a:cxn ang="0">
                  <a:pos x="20" y="2"/>
                </a:cxn>
                <a:cxn ang="0">
                  <a:pos x="18" y="2"/>
                </a:cxn>
                <a:cxn ang="0">
                  <a:pos x="18" y="2"/>
                </a:cxn>
                <a:cxn ang="0">
                  <a:pos x="18" y="6"/>
                </a:cxn>
                <a:cxn ang="0">
                  <a:pos x="16" y="10"/>
                </a:cxn>
                <a:cxn ang="0">
                  <a:pos x="12" y="8"/>
                </a:cxn>
                <a:cxn ang="0">
                  <a:pos x="12" y="10"/>
                </a:cxn>
                <a:cxn ang="0">
                  <a:pos x="10" y="12"/>
                </a:cxn>
                <a:cxn ang="0">
                  <a:pos x="8" y="14"/>
                </a:cxn>
                <a:cxn ang="0">
                  <a:pos x="8" y="14"/>
                </a:cxn>
                <a:cxn ang="0">
                  <a:pos x="8" y="22"/>
                </a:cxn>
                <a:cxn ang="0">
                  <a:pos x="10" y="24"/>
                </a:cxn>
                <a:cxn ang="0">
                  <a:pos x="6" y="30"/>
                </a:cxn>
                <a:cxn ang="0">
                  <a:pos x="4" y="32"/>
                </a:cxn>
                <a:cxn ang="0">
                  <a:pos x="4" y="36"/>
                </a:cxn>
                <a:cxn ang="0">
                  <a:pos x="4" y="38"/>
                </a:cxn>
                <a:cxn ang="0">
                  <a:pos x="0" y="40"/>
                </a:cxn>
              </a:cxnLst>
              <a:rect l="0" t="0" r="r" b="b"/>
              <a:pathLst>
                <a:path w="24" h="78">
                  <a:moveTo>
                    <a:pt x="0" y="40"/>
                  </a:moveTo>
                  <a:lnTo>
                    <a:pt x="2" y="46"/>
                  </a:lnTo>
                  <a:lnTo>
                    <a:pt x="4" y="52"/>
                  </a:lnTo>
                  <a:lnTo>
                    <a:pt x="6" y="56"/>
                  </a:lnTo>
                  <a:lnTo>
                    <a:pt x="6" y="60"/>
                  </a:lnTo>
                  <a:lnTo>
                    <a:pt x="8" y="62"/>
                  </a:lnTo>
                  <a:lnTo>
                    <a:pt x="10" y="66"/>
                  </a:lnTo>
                  <a:lnTo>
                    <a:pt x="10" y="68"/>
                  </a:lnTo>
                  <a:lnTo>
                    <a:pt x="10" y="70"/>
                  </a:lnTo>
                  <a:lnTo>
                    <a:pt x="12" y="72"/>
                  </a:lnTo>
                  <a:lnTo>
                    <a:pt x="12" y="74"/>
                  </a:lnTo>
                  <a:lnTo>
                    <a:pt x="14" y="76"/>
                  </a:lnTo>
                  <a:lnTo>
                    <a:pt x="14" y="78"/>
                  </a:lnTo>
                  <a:lnTo>
                    <a:pt x="14" y="76"/>
                  </a:lnTo>
                  <a:lnTo>
                    <a:pt x="14" y="72"/>
                  </a:lnTo>
                  <a:lnTo>
                    <a:pt x="16" y="70"/>
                  </a:lnTo>
                  <a:lnTo>
                    <a:pt x="16" y="66"/>
                  </a:lnTo>
                  <a:lnTo>
                    <a:pt x="16" y="64"/>
                  </a:lnTo>
                  <a:lnTo>
                    <a:pt x="16" y="60"/>
                  </a:lnTo>
                  <a:lnTo>
                    <a:pt x="16" y="58"/>
                  </a:lnTo>
                  <a:lnTo>
                    <a:pt x="16" y="56"/>
                  </a:lnTo>
                  <a:lnTo>
                    <a:pt x="18" y="54"/>
                  </a:lnTo>
                  <a:lnTo>
                    <a:pt x="20" y="52"/>
                  </a:lnTo>
                  <a:lnTo>
                    <a:pt x="20" y="50"/>
                  </a:lnTo>
                  <a:lnTo>
                    <a:pt x="20" y="48"/>
                  </a:lnTo>
                  <a:lnTo>
                    <a:pt x="22" y="46"/>
                  </a:lnTo>
                  <a:lnTo>
                    <a:pt x="22" y="44"/>
                  </a:lnTo>
                  <a:lnTo>
                    <a:pt x="20" y="44"/>
                  </a:lnTo>
                  <a:lnTo>
                    <a:pt x="20" y="42"/>
                  </a:lnTo>
                  <a:lnTo>
                    <a:pt x="18" y="42"/>
                  </a:lnTo>
                  <a:lnTo>
                    <a:pt x="18" y="40"/>
                  </a:lnTo>
                  <a:lnTo>
                    <a:pt x="20" y="38"/>
                  </a:lnTo>
                  <a:lnTo>
                    <a:pt x="18" y="38"/>
                  </a:lnTo>
                  <a:lnTo>
                    <a:pt x="16" y="38"/>
                  </a:lnTo>
                  <a:lnTo>
                    <a:pt x="14" y="40"/>
                  </a:lnTo>
                  <a:lnTo>
                    <a:pt x="14" y="42"/>
                  </a:lnTo>
                  <a:lnTo>
                    <a:pt x="12" y="42"/>
                  </a:lnTo>
                  <a:lnTo>
                    <a:pt x="12" y="40"/>
                  </a:lnTo>
                  <a:lnTo>
                    <a:pt x="10" y="40"/>
                  </a:lnTo>
                  <a:lnTo>
                    <a:pt x="10" y="38"/>
                  </a:lnTo>
                  <a:lnTo>
                    <a:pt x="10" y="36"/>
                  </a:lnTo>
                  <a:lnTo>
                    <a:pt x="10" y="34"/>
                  </a:lnTo>
                  <a:lnTo>
                    <a:pt x="12" y="34"/>
                  </a:lnTo>
                  <a:lnTo>
                    <a:pt x="12" y="32"/>
                  </a:lnTo>
                  <a:lnTo>
                    <a:pt x="12" y="30"/>
                  </a:lnTo>
                  <a:lnTo>
                    <a:pt x="12" y="28"/>
                  </a:lnTo>
                  <a:lnTo>
                    <a:pt x="12" y="26"/>
                  </a:lnTo>
                  <a:lnTo>
                    <a:pt x="12" y="24"/>
                  </a:lnTo>
                  <a:lnTo>
                    <a:pt x="12" y="22"/>
                  </a:lnTo>
                  <a:lnTo>
                    <a:pt x="14" y="20"/>
                  </a:lnTo>
                  <a:lnTo>
                    <a:pt x="16" y="18"/>
                  </a:lnTo>
                  <a:lnTo>
                    <a:pt x="18" y="18"/>
                  </a:lnTo>
                  <a:lnTo>
                    <a:pt x="20" y="20"/>
                  </a:lnTo>
                  <a:lnTo>
                    <a:pt x="20" y="18"/>
                  </a:lnTo>
                  <a:lnTo>
                    <a:pt x="22" y="16"/>
                  </a:lnTo>
                  <a:lnTo>
                    <a:pt x="22" y="14"/>
                  </a:lnTo>
                  <a:lnTo>
                    <a:pt x="22" y="12"/>
                  </a:lnTo>
                  <a:lnTo>
                    <a:pt x="20" y="10"/>
                  </a:lnTo>
                  <a:lnTo>
                    <a:pt x="20" y="8"/>
                  </a:lnTo>
                  <a:lnTo>
                    <a:pt x="20" y="6"/>
                  </a:lnTo>
                  <a:lnTo>
                    <a:pt x="20" y="4"/>
                  </a:lnTo>
                  <a:lnTo>
                    <a:pt x="22" y="4"/>
                  </a:lnTo>
                  <a:lnTo>
                    <a:pt x="22" y="2"/>
                  </a:lnTo>
                  <a:lnTo>
                    <a:pt x="24" y="2"/>
                  </a:lnTo>
                  <a:lnTo>
                    <a:pt x="24" y="0"/>
                  </a:lnTo>
                  <a:lnTo>
                    <a:pt x="22" y="2"/>
                  </a:lnTo>
                  <a:lnTo>
                    <a:pt x="20" y="2"/>
                  </a:lnTo>
                  <a:lnTo>
                    <a:pt x="18" y="2"/>
                  </a:lnTo>
                  <a:lnTo>
                    <a:pt x="18" y="4"/>
                  </a:lnTo>
                  <a:lnTo>
                    <a:pt x="18" y="6"/>
                  </a:lnTo>
                  <a:lnTo>
                    <a:pt x="18" y="8"/>
                  </a:lnTo>
                  <a:lnTo>
                    <a:pt x="16" y="8"/>
                  </a:lnTo>
                  <a:lnTo>
                    <a:pt x="16" y="10"/>
                  </a:lnTo>
                  <a:lnTo>
                    <a:pt x="14" y="10"/>
                  </a:lnTo>
                  <a:lnTo>
                    <a:pt x="12" y="8"/>
                  </a:lnTo>
                  <a:lnTo>
                    <a:pt x="12" y="10"/>
                  </a:lnTo>
                  <a:lnTo>
                    <a:pt x="10" y="10"/>
                  </a:lnTo>
                  <a:lnTo>
                    <a:pt x="10" y="12"/>
                  </a:lnTo>
                  <a:lnTo>
                    <a:pt x="8" y="14"/>
                  </a:lnTo>
                  <a:lnTo>
                    <a:pt x="8" y="18"/>
                  </a:lnTo>
                  <a:lnTo>
                    <a:pt x="8" y="20"/>
                  </a:lnTo>
                  <a:lnTo>
                    <a:pt x="8" y="22"/>
                  </a:lnTo>
                  <a:lnTo>
                    <a:pt x="10" y="22"/>
                  </a:lnTo>
                  <a:lnTo>
                    <a:pt x="10" y="24"/>
                  </a:lnTo>
                  <a:lnTo>
                    <a:pt x="8" y="26"/>
                  </a:lnTo>
                  <a:lnTo>
                    <a:pt x="6" y="28"/>
                  </a:lnTo>
                  <a:lnTo>
                    <a:pt x="6" y="30"/>
                  </a:lnTo>
                  <a:lnTo>
                    <a:pt x="4" y="32"/>
                  </a:lnTo>
                  <a:lnTo>
                    <a:pt x="4" y="34"/>
                  </a:lnTo>
                  <a:lnTo>
                    <a:pt x="4" y="36"/>
                  </a:lnTo>
                  <a:lnTo>
                    <a:pt x="4" y="38"/>
                  </a:lnTo>
                  <a:lnTo>
                    <a:pt x="0" y="40"/>
                  </a:lnTo>
                  <a:close/>
                </a:path>
              </a:pathLst>
            </a:custGeom>
            <a:grpFill/>
            <a:ln w="3175">
              <a:solidFill>
                <a:schemeClr val="bg1"/>
              </a:solidFill>
              <a:round/>
              <a:headEnd/>
              <a:tailEnd/>
            </a:ln>
          </p:spPr>
          <p:txBody>
            <a:bodyPr/>
            <a:lstStyle/>
            <a:p>
              <a:endParaRPr lang="en-US" dirty="0"/>
            </a:p>
          </p:txBody>
        </p:sp>
        <p:sp>
          <p:nvSpPr>
            <p:cNvPr id="838" name="Freeform 159"/>
            <p:cNvSpPr>
              <a:spLocks noChangeAspect="1"/>
            </p:cNvSpPr>
            <p:nvPr/>
          </p:nvSpPr>
          <p:spPr bwMode="auto">
            <a:xfrm>
              <a:off x="2963" y="1308"/>
              <a:ext cx="16" cy="18"/>
            </a:xfrm>
            <a:custGeom>
              <a:avLst/>
              <a:gdLst/>
              <a:ahLst/>
              <a:cxnLst>
                <a:cxn ang="0">
                  <a:pos x="0" y="6"/>
                </a:cxn>
                <a:cxn ang="0">
                  <a:pos x="0" y="8"/>
                </a:cxn>
                <a:cxn ang="0">
                  <a:pos x="0" y="10"/>
                </a:cxn>
                <a:cxn ang="0">
                  <a:pos x="0" y="12"/>
                </a:cxn>
                <a:cxn ang="0">
                  <a:pos x="2" y="14"/>
                </a:cxn>
                <a:cxn ang="0">
                  <a:pos x="2" y="16"/>
                </a:cxn>
                <a:cxn ang="0">
                  <a:pos x="2" y="18"/>
                </a:cxn>
                <a:cxn ang="0">
                  <a:pos x="4" y="18"/>
                </a:cxn>
                <a:cxn ang="0">
                  <a:pos x="4" y="18"/>
                </a:cxn>
                <a:cxn ang="0">
                  <a:pos x="4" y="16"/>
                </a:cxn>
                <a:cxn ang="0">
                  <a:pos x="6" y="14"/>
                </a:cxn>
                <a:cxn ang="0">
                  <a:pos x="6" y="14"/>
                </a:cxn>
                <a:cxn ang="0">
                  <a:pos x="6" y="12"/>
                </a:cxn>
                <a:cxn ang="0">
                  <a:pos x="6" y="12"/>
                </a:cxn>
                <a:cxn ang="0">
                  <a:pos x="6" y="12"/>
                </a:cxn>
                <a:cxn ang="0">
                  <a:pos x="6" y="12"/>
                </a:cxn>
                <a:cxn ang="0">
                  <a:pos x="6" y="12"/>
                </a:cxn>
                <a:cxn ang="0">
                  <a:pos x="8" y="12"/>
                </a:cxn>
                <a:cxn ang="0">
                  <a:pos x="8" y="12"/>
                </a:cxn>
                <a:cxn ang="0">
                  <a:pos x="10" y="12"/>
                </a:cxn>
                <a:cxn ang="0">
                  <a:pos x="10" y="10"/>
                </a:cxn>
                <a:cxn ang="0">
                  <a:pos x="10" y="10"/>
                </a:cxn>
                <a:cxn ang="0">
                  <a:pos x="12" y="8"/>
                </a:cxn>
                <a:cxn ang="0">
                  <a:pos x="12" y="8"/>
                </a:cxn>
                <a:cxn ang="0">
                  <a:pos x="12" y="6"/>
                </a:cxn>
                <a:cxn ang="0">
                  <a:pos x="12" y="6"/>
                </a:cxn>
                <a:cxn ang="0">
                  <a:pos x="10" y="4"/>
                </a:cxn>
                <a:cxn ang="0">
                  <a:pos x="10" y="4"/>
                </a:cxn>
                <a:cxn ang="0">
                  <a:pos x="10" y="4"/>
                </a:cxn>
                <a:cxn ang="0">
                  <a:pos x="12" y="2"/>
                </a:cxn>
                <a:cxn ang="0">
                  <a:pos x="14" y="0"/>
                </a:cxn>
                <a:cxn ang="0">
                  <a:pos x="14" y="0"/>
                </a:cxn>
                <a:cxn ang="0">
                  <a:pos x="14" y="0"/>
                </a:cxn>
                <a:cxn ang="0">
                  <a:pos x="14" y="0"/>
                </a:cxn>
                <a:cxn ang="0">
                  <a:pos x="16" y="0"/>
                </a:cxn>
                <a:cxn ang="0">
                  <a:pos x="14" y="0"/>
                </a:cxn>
                <a:cxn ang="0">
                  <a:pos x="14" y="0"/>
                </a:cxn>
                <a:cxn ang="0">
                  <a:pos x="12" y="0"/>
                </a:cxn>
                <a:cxn ang="0">
                  <a:pos x="10" y="0"/>
                </a:cxn>
                <a:cxn ang="0">
                  <a:pos x="8" y="0"/>
                </a:cxn>
                <a:cxn ang="0">
                  <a:pos x="6" y="2"/>
                </a:cxn>
                <a:cxn ang="0">
                  <a:pos x="2" y="2"/>
                </a:cxn>
                <a:cxn ang="0">
                  <a:pos x="2" y="4"/>
                </a:cxn>
                <a:cxn ang="0">
                  <a:pos x="0" y="6"/>
                </a:cxn>
                <a:cxn ang="0">
                  <a:pos x="0" y="6"/>
                </a:cxn>
                <a:cxn ang="0">
                  <a:pos x="0" y="6"/>
                </a:cxn>
                <a:cxn ang="0">
                  <a:pos x="0" y="6"/>
                </a:cxn>
              </a:cxnLst>
              <a:rect l="0" t="0" r="r" b="b"/>
              <a:pathLst>
                <a:path w="16" h="18">
                  <a:moveTo>
                    <a:pt x="0" y="6"/>
                  </a:moveTo>
                  <a:lnTo>
                    <a:pt x="0" y="8"/>
                  </a:lnTo>
                  <a:lnTo>
                    <a:pt x="0" y="10"/>
                  </a:lnTo>
                  <a:lnTo>
                    <a:pt x="0" y="12"/>
                  </a:lnTo>
                  <a:lnTo>
                    <a:pt x="2" y="14"/>
                  </a:lnTo>
                  <a:lnTo>
                    <a:pt x="2" y="16"/>
                  </a:lnTo>
                  <a:lnTo>
                    <a:pt x="2" y="18"/>
                  </a:lnTo>
                  <a:lnTo>
                    <a:pt x="4" y="18"/>
                  </a:lnTo>
                  <a:lnTo>
                    <a:pt x="4" y="16"/>
                  </a:lnTo>
                  <a:lnTo>
                    <a:pt x="6" y="14"/>
                  </a:lnTo>
                  <a:lnTo>
                    <a:pt x="6" y="12"/>
                  </a:lnTo>
                  <a:lnTo>
                    <a:pt x="8" y="12"/>
                  </a:lnTo>
                  <a:lnTo>
                    <a:pt x="10" y="12"/>
                  </a:lnTo>
                  <a:lnTo>
                    <a:pt x="10" y="10"/>
                  </a:lnTo>
                  <a:lnTo>
                    <a:pt x="12" y="8"/>
                  </a:lnTo>
                  <a:lnTo>
                    <a:pt x="12" y="6"/>
                  </a:lnTo>
                  <a:lnTo>
                    <a:pt x="10" y="4"/>
                  </a:lnTo>
                  <a:lnTo>
                    <a:pt x="12" y="2"/>
                  </a:lnTo>
                  <a:lnTo>
                    <a:pt x="14" y="0"/>
                  </a:lnTo>
                  <a:lnTo>
                    <a:pt x="16" y="0"/>
                  </a:lnTo>
                  <a:lnTo>
                    <a:pt x="14" y="0"/>
                  </a:lnTo>
                  <a:lnTo>
                    <a:pt x="12" y="0"/>
                  </a:lnTo>
                  <a:lnTo>
                    <a:pt x="10" y="0"/>
                  </a:lnTo>
                  <a:lnTo>
                    <a:pt x="8" y="0"/>
                  </a:lnTo>
                  <a:lnTo>
                    <a:pt x="6" y="2"/>
                  </a:lnTo>
                  <a:lnTo>
                    <a:pt x="2" y="2"/>
                  </a:lnTo>
                  <a:lnTo>
                    <a:pt x="2" y="4"/>
                  </a:lnTo>
                  <a:lnTo>
                    <a:pt x="0" y="6"/>
                  </a:lnTo>
                  <a:close/>
                </a:path>
              </a:pathLst>
            </a:custGeom>
            <a:grpFill/>
            <a:ln w="3175">
              <a:solidFill>
                <a:schemeClr val="bg1"/>
              </a:solidFill>
              <a:round/>
              <a:headEnd/>
              <a:tailEnd/>
            </a:ln>
          </p:spPr>
          <p:txBody>
            <a:bodyPr/>
            <a:lstStyle/>
            <a:p>
              <a:endParaRPr lang="en-US" dirty="0"/>
            </a:p>
          </p:txBody>
        </p:sp>
        <p:sp>
          <p:nvSpPr>
            <p:cNvPr id="839" name="Freeform 160"/>
            <p:cNvSpPr>
              <a:spLocks noChangeAspect="1"/>
            </p:cNvSpPr>
            <p:nvPr/>
          </p:nvSpPr>
          <p:spPr bwMode="auto">
            <a:xfrm>
              <a:off x="2853" y="1348"/>
              <a:ext cx="8" cy="12"/>
            </a:xfrm>
            <a:custGeom>
              <a:avLst/>
              <a:gdLst/>
              <a:ahLst/>
              <a:cxnLst>
                <a:cxn ang="0">
                  <a:pos x="0" y="0"/>
                </a:cxn>
                <a:cxn ang="0">
                  <a:pos x="0" y="2"/>
                </a:cxn>
                <a:cxn ang="0">
                  <a:pos x="0" y="6"/>
                </a:cxn>
                <a:cxn ang="0">
                  <a:pos x="0" y="6"/>
                </a:cxn>
                <a:cxn ang="0">
                  <a:pos x="0" y="8"/>
                </a:cxn>
                <a:cxn ang="0">
                  <a:pos x="0" y="8"/>
                </a:cxn>
                <a:cxn ang="0">
                  <a:pos x="0" y="8"/>
                </a:cxn>
                <a:cxn ang="0">
                  <a:pos x="0" y="8"/>
                </a:cxn>
                <a:cxn ang="0">
                  <a:pos x="0" y="10"/>
                </a:cxn>
                <a:cxn ang="0">
                  <a:pos x="2" y="10"/>
                </a:cxn>
                <a:cxn ang="0">
                  <a:pos x="4" y="10"/>
                </a:cxn>
                <a:cxn ang="0">
                  <a:pos x="6" y="12"/>
                </a:cxn>
                <a:cxn ang="0">
                  <a:pos x="6" y="12"/>
                </a:cxn>
                <a:cxn ang="0">
                  <a:pos x="6" y="12"/>
                </a:cxn>
                <a:cxn ang="0">
                  <a:pos x="6" y="10"/>
                </a:cxn>
                <a:cxn ang="0">
                  <a:pos x="8" y="8"/>
                </a:cxn>
                <a:cxn ang="0">
                  <a:pos x="8" y="8"/>
                </a:cxn>
                <a:cxn ang="0">
                  <a:pos x="8" y="6"/>
                </a:cxn>
                <a:cxn ang="0">
                  <a:pos x="8" y="6"/>
                </a:cxn>
                <a:cxn ang="0">
                  <a:pos x="8" y="6"/>
                </a:cxn>
                <a:cxn ang="0">
                  <a:pos x="8" y="6"/>
                </a:cxn>
                <a:cxn ang="0">
                  <a:pos x="6" y="4"/>
                </a:cxn>
                <a:cxn ang="0">
                  <a:pos x="6" y="2"/>
                </a:cxn>
                <a:cxn ang="0">
                  <a:pos x="4" y="2"/>
                </a:cxn>
                <a:cxn ang="0">
                  <a:pos x="4" y="2"/>
                </a:cxn>
                <a:cxn ang="0">
                  <a:pos x="4" y="0"/>
                </a:cxn>
                <a:cxn ang="0">
                  <a:pos x="4" y="0"/>
                </a:cxn>
                <a:cxn ang="0">
                  <a:pos x="0" y="0"/>
                </a:cxn>
                <a:cxn ang="0">
                  <a:pos x="0" y="0"/>
                </a:cxn>
                <a:cxn ang="0">
                  <a:pos x="0" y="0"/>
                </a:cxn>
              </a:cxnLst>
              <a:rect l="0" t="0" r="r" b="b"/>
              <a:pathLst>
                <a:path w="8" h="12">
                  <a:moveTo>
                    <a:pt x="0" y="0"/>
                  </a:moveTo>
                  <a:lnTo>
                    <a:pt x="0" y="2"/>
                  </a:lnTo>
                  <a:lnTo>
                    <a:pt x="0" y="6"/>
                  </a:lnTo>
                  <a:lnTo>
                    <a:pt x="0" y="8"/>
                  </a:lnTo>
                  <a:lnTo>
                    <a:pt x="0" y="10"/>
                  </a:lnTo>
                  <a:lnTo>
                    <a:pt x="2" y="10"/>
                  </a:lnTo>
                  <a:lnTo>
                    <a:pt x="4" y="10"/>
                  </a:lnTo>
                  <a:lnTo>
                    <a:pt x="6" y="12"/>
                  </a:lnTo>
                  <a:lnTo>
                    <a:pt x="6" y="10"/>
                  </a:lnTo>
                  <a:lnTo>
                    <a:pt x="8" y="8"/>
                  </a:lnTo>
                  <a:lnTo>
                    <a:pt x="8" y="6"/>
                  </a:lnTo>
                  <a:lnTo>
                    <a:pt x="6" y="4"/>
                  </a:lnTo>
                  <a:lnTo>
                    <a:pt x="6" y="2"/>
                  </a:lnTo>
                  <a:lnTo>
                    <a:pt x="4" y="2"/>
                  </a:lnTo>
                  <a:lnTo>
                    <a:pt x="4" y="0"/>
                  </a:lnTo>
                  <a:lnTo>
                    <a:pt x="0" y="0"/>
                  </a:lnTo>
                  <a:close/>
                </a:path>
              </a:pathLst>
            </a:custGeom>
            <a:grpFill/>
            <a:ln w="3175">
              <a:solidFill>
                <a:schemeClr val="bg1"/>
              </a:solidFill>
              <a:round/>
              <a:headEnd/>
              <a:tailEnd/>
            </a:ln>
          </p:spPr>
          <p:txBody>
            <a:bodyPr/>
            <a:lstStyle/>
            <a:p>
              <a:endParaRPr lang="en-US" dirty="0"/>
            </a:p>
          </p:txBody>
        </p:sp>
        <p:sp>
          <p:nvSpPr>
            <p:cNvPr id="840" name="Freeform 161"/>
            <p:cNvSpPr>
              <a:spLocks noChangeAspect="1"/>
            </p:cNvSpPr>
            <p:nvPr/>
          </p:nvSpPr>
          <p:spPr bwMode="auto">
            <a:xfrm>
              <a:off x="2867" y="1338"/>
              <a:ext cx="20" cy="24"/>
            </a:xfrm>
            <a:custGeom>
              <a:avLst/>
              <a:gdLst/>
              <a:ahLst/>
              <a:cxnLst>
                <a:cxn ang="0">
                  <a:pos x="4" y="16"/>
                </a:cxn>
                <a:cxn ang="0">
                  <a:pos x="2" y="18"/>
                </a:cxn>
                <a:cxn ang="0">
                  <a:pos x="2" y="20"/>
                </a:cxn>
                <a:cxn ang="0">
                  <a:pos x="4" y="20"/>
                </a:cxn>
                <a:cxn ang="0">
                  <a:pos x="10" y="20"/>
                </a:cxn>
                <a:cxn ang="0">
                  <a:pos x="10" y="20"/>
                </a:cxn>
                <a:cxn ang="0">
                  <a:pos x="12" y="20"/>
                </a:cxn>
                <a:cxn ang="0">
                  <a:pos x="12" y="22"/>
                </a:cxn>
                <a:cxn ang="0">
                  <a:pos x="14" y="24"/>
                </a:cxn>
                <a:cxn ang="0">
                  <a:pos x="14" y="24"/>
                </a:cxn>
                <a:cxn ang="0">
                  <a:pos x="16" y="22"/>
                </a:cxn>
                <a:cxn ang="0">
                  <a:pos x="18" y="18"/>
                </a:cxn>
                <a:cxn ang="0">
                  <a:pos x="18" y="16"/>
                </a:cxn>
                <a:cxn ang="0">
                  <a:pos x="20" y="16"/>
                </a:cxn>
                <a:cxn ang="0">
                  <a:pos x="20" y="16"/>
                </a:cxn>
                <a:cxn ang="0">
                  <a:pos x="20" y="14"/>
                </a:cxn>
                <a:cxn ang="0">
                  <a:pos x="18" y="12"/>
                </a:cxn>
                <a:cxn ang="0">
                  <a:pos x="16" y="10"/>
                </a:cxn>
                <a:cxn ang="0">
                  <a:pos x="16" y="10"/>
                </a:cxn>
                <a:cxn ang="0">
                  <a:pos x="16" y="10"/>
                </a:cxn>
                <a:cxn ang="0">
                  <a:pos x="18" y="10"/>
                </a:cxn>
                <a:cxn ang="0">
                  <a:pos x="18" y="10"/>
                </a:cxn>
                <a:cxn ang="0">
                  <a:pos x="18" y="8"/>
                </a:cxn>
                <a:cxn ang="0">
                  <a:pos x="18" y="8"/>
                </a:cxn>
                <a:cxn ang="0">
                  <a:pos x="20" y="6"/>
                </a:cxn>
                <a:cxn ang="0">
                  <a:pos x="20" y="4"/>
                </a:cxn>
                <a:cxn ang="0">
                  <a:pos x="20" y="4"/>
                </a:cxn>
                <a:cxn ang="0">
                  <a:pos x="18" y="2"/>
                </a:cxn>
                <a:cxn ang="0">
                  <a:pos x="18" y="0"/>
                </a:cxn>
                <a:cxn ang="0">
                  <a:pos x="16" y="0"/>
                </a:cxn>
                <a:cxn ang="0">
                  <a:pos x="14" y="2"/>
                </a:cxn>
                <a:cxn ang="0">
                  <a:pos x="12" y="4"/>
                </a:cxn>
                <a:cxn ang="0">
                  <a:pos x="12" y="6"/>
                </a:cxn>
                <a:cxn ang="0">
                  <a:pos x="12" y="8"/>
                </a:cxn>
                <a:cxn ang="0">
                  <a:pos x="12" y="6"/>
                </a:cxn>
                <a:cxn ang="0">
                  <a:pos x="10" y="4"/>
                </a:cxn>
                <a:cxn ang="0">
                  <a:pos x="8" y="4"/>
                </a:cxn>
                <a:cxn ang="0">
                  <a:pos x="8" y="4"/>
                </a:cxn>
                <a:cxn ang="0">
                  <a:pos x="6" y="6"/>
                </a:cxn>
                <a:cxn ang="0">
                  <a:pos x="4" y="8"/>
                </a:cxn>
                <a:cxn ang="0">
                  <a:pos x="2" y="10"/>
                </a:cxn>
                <a:cxn ang="0">
                  <a:pos x="0" y="10"/>
                </a:cxn>
                <a:cxn ang="0">
                  <a:pos x="0" y="10"/>
                </a:cxn>
                <a:cxn ang="0">
                  <a:pos x="2" y="10"/>
                </a:cxn>
                <a:cxn ang="0">
                  <a:pos x="4" y="12"/>
                </a:cxn>
                <a:cxn ang="0">
                  <a:pos x="4" y="14"/>
                </a:cxn>
              </a:cxnLst>
              <a:rect l="0" t="0" r="r" b="b"/>
              <a:pathLst>
                <a:path w="20" h="24">
                  <a:moveTo>
                    <a:pt x="4" y="14"/>
                  </a:moveTo>
                  <a:lnTo>
                    <a:pt x="4" y="16"/>
                  </a:lnTo>
                  <a:lnTo>
                    <a:pt x="2" y="16"/>
                  </a:lnTo>
                  <a:lnTo>
                    <a:pt x="2" y="18"/>
                  </a:lnTo>
                  <a:lnTo>
                    <a:pt x="2" y="20"/>
                  </a:lnTo>
                  <a:lnTo>
                    <a:pt x="4" y="20"/>
                  </a:lnTo>
                  <a:lnTo>
                    <a:pt x="8" y="20"/>
                  </a:lnTo>
                  <a:lnTo>
                    <a:pt x="10" y="20"/>
                  </a:lnTo>
                  <a:lnTo>
                    <a:pt x="12" y="20"/>
                  </a:lnTo>
                  <a:lnTo>
                    <a:pt x="12" y="22"/>
                  </a:lnTo>
                  <a:lnTo>
                    <a:pt x="12" y="24"/>
                  </a:lnTo>
                  <a:lnTo>
                    <a:pt x="14" y="24"/>
                  </a:lnTo>
                  <a:lnTo>
                    <a:pt x="14" y="22"/>
                  </a:lnTo>
                  <a:lnTo>
                    <a:pt x="16" y="22"/>
                  </a:lnTo>
                  <a:lnTo>
                    <a:pt x="16" y="20"/>
                  </a:lnTo>
                  <a:lnTo>
                    <a:pt x="18" y="18"/>
                  </a:lnTo>
                  <a:lnTo>
                    <a:pt x="18" y="16"/>
                  </a:lnTo>
                  <a:lnTo>
                    <a:pt x="20" y="16"/>
                  </a:lnTo>
                  <a:lnTo>
                    <a:pt x="20" y="14"/>
                  </a:lnTo>
                  <a:lnTo>
                    <a:pt x="18" y="12"/>
                  </a:lnTo>
                  <a:lnTo>
                    <a:pt x="16" y="12"/>
                  </a:lnTo>
                  <a:lnTo>
                    <a:pt x="16" y="10"/>
                  </a:lnTo>
                  <a:lnTo>
                    <a:pt x="18" y="10"/>
                  </a:lnTo>
                  <a:lnTo>
                    <a:pt x="18" y="8"/>
                  </a:lnTo>
                  <a:lnTo>
                    <a:pt x="18" y="6"/>
                  </a:lnTo>
                  <a:lnTo>
                    <a:pt x="20" y="6"/>
                  </a:lnTo>
                  <a:lnTo>
                    <a:pt x="20" y="4"/>
                  </a:lnTo>
                  <a:lnTo>
                    <a:pt x="20" y="2"/>
                  </a:lnTo>
                  <a:lnTo>
                    <a:pt x="18" y="2"/>
                  </a:lnTo>
                  <a:lnTo>
                    <a:pt x="18" y="0"/>
                  </a:lnTo>
                  <a:lnTo>
                    <a:pt x="16" y="0"/>
                  </a:lnTo>
                  <a:lnTo>
                    <a:pt x="16" y="2"/>
                  </a:lnTo>
                  <a:lnTo>
                    <a:pt x="14" y="2"/>
                  </a:lnTo>
                  <a:lnTo>
                    <a:pt x="12" y="4"/>
                  </a:lnTo>
                  <a:lnTo>
                    <a:pt x="12" y="6"/>
                  </a:lnTo>
                  <a:lnTo>
                    <a:pt x="12" y="8"/>
                  </a:lnTo>
                  <a:lnTo>
                    <a:pt x="12" y="6"/>
                  </a:lnTo>
                  <a:lnTo>
                    <a:pt x="10" y="6"/>
                  </a:lnTo>
                  <a:lnTo>
                    <a:pt x="10" y="4"/>
                  </a:lnTo>
                  <a:lnTo>
                    <a:pt x="8" y="4"/>
                  </a:lnTo>
                  <a:lnTo>
                    <a:pt x="6" y="6"/>
                  </a:lnTo>
                  <a:lnTo>
                    <a:pt x="4" y="6"/>
                  </a:lnTo>
                  <a:lnTo>
                    <a:pt x="4" y="8"/>
                  </a:lnTo>
                  <a:lnTo>
                    <a:pt x="2" y="8"/>
                  </a:lnTo>
                  <a:lnTo>
                    <a:pt x="2" y="10"/>
                  </a:lnTo>
                  <a:lnTo>
                    <a:pt x="0" y="10"/>
                  </a:lnTo>
                  <a:lnTo>
                    <a:pt x="2" y="10"/>
                  </a:lnTo>
                  <a:lnTo>
                    <a:pt x="4" y="12"/>
                  </a:lnTo>
                  <a:lnTo>
                    <a:pt x="4" y="14"/>
                  </a:lnTo>
                  <a:close/>
                </a:path>
              </a:pathLst>
            </a:custGeom>
            <a:grpFill/>
            <a:ln w="3175">
              <a:solidFill>
                <a:schemeClr val="bg1"/>
              </a:solidFill>
              <a:round/>
              <a:headEnd/>
              <a:tailEnd/>
            </a:ln>
          </p:spPr>
          <p:txBody>
            <a:bodyPr/>
            <a:lstStyle/>
            <a:p>
              <a:endParaRPr lang="en-US" dirty="0"/>
            </a:p>
          </p:txBody>
        </p:sp>
        <p:sp>
          <p:nvSpPr>
            <p:cNvPr id="841" name="Freeform 162"/>
            <p:cNvSpPr>
              <a:spLocks noChangeAspect="1"/>
            </p:cNvSpPr>
            <p:nvPr/>
          </p:nvSpPr>
          <p:spPr bwMode="auto">
            <a:xfrm>
              <a:off x="3033" y="1278"/>
              <a:ext cx="66" cy="36"/>
            </a:xfrm>
            <a:custGeom>
              <a:avLst/>
              <a:gdLst/>
              <a:ahLst/>
              <a:cxnLst>
                <a:cxn ang="0">
                  <a:pos x="60" y="24"/>
                </a:cxn>
                <a:cxn ang="0">
                  <a:pos x="60" y="24"/>
                </a:cxn>
                <a:cxn ang="0">
                  <a:pos x="60" y="20"/>
                </a:cxn>
                <a:cxn ang="0">
                  <a:pos x="62" y="20"/>
                </a:cxn>
                <a:cxn ang="0">
                  <a:pos x="58" y="18"/>
                </a:cxn>
                <a:cxn ang="0">
                  <a:pos x="58" y="18"/>
                </a:cxn>
                <a:cxn ang="0">
                  <a:pos x="58" y="14"/>
                </a:cxn>
                <a:cxn ang="0">
                  <a:pos x="58" y="12"/>
                </a:cxn>
                <a:cxn ang="0">
                  <a:pos x="62" y="10"/>
                </a:cxn>
                <a:cxn ang="0">
                  <a:pos x="62" y="8"/>
                </a:cxn>
                <a:cxn ang="0">
                  <a:pos x="62" y="6"/>
                </a:cxn>
                <a:cxn ang="0">
                  <a:pos x="62" y="4"/>
                </a:cxn>
                <a:cxn ang="0">
                  <a:pos x="62" y="2"/>
                </a:cxn>
                <a:cxn ang="0">
                  <a:pos x="54" y="0"/>
                </a:cxn>
                <a:cxn ang="0">
                  <a:pos x="46" y="0"/>
                </a:cxn>
                <a:cxn ang="0">
                  <a:pos x="40" y="0"/>
                </a:cxn>
                <a:cxn ang="0">
                  <a:pos x="32" y="0"/>
                </a:cxn>
                <a:cxn ang="0">
                  <a:pos x="22" y="0"/>
                </a:cxn>
                <a:cxn ang="0">
                  <a:pos x="20" y="0"/>
                </a:cxn>
                <a:cxn ang="0">
                  <a:pos x="18" y="0"/>
                </a:cxn>
                <a:cxn ang="0">
                  <a:pos x="14" y="2"/>
                </a:cxn>
                <a:cxn ang="0">
                  <a:pos x="4" y="8"/>
                </a:cxn>
                <a:cxn ang="0">
                  <a:pos x="2" y="10"/>
                </a:cxn>
                <a:cxn ang="0">
                  <a:pos x="2" y="12"/>
                </a:cxn>
                <a:cxn ang="0">
                  <a:pos x="2" y="18"/>
                </a:cxn>
                <a:cxn ang="0">
                  <a:pos x="6" y="20"/>
                </a:cxn>
                <a:cxn ang="0">
                  <a:pos x="12" y="20"/>
                </a:cxn>
                <a:cxn ang="0">
                  <a:pos x="16" y="20"/>
                </a:cxn>
                <a:cxn ang="0">
                  <a:pos x="18" y="20"/>
                </a:cxn>
                <a:cxn ang="0">
                  <a:pos x="16" y="26"/>
                </a:cxn>
                <a:cxn ang="0">
                  <a:pos x="16" y="28"/>
                </a:cxn>
                <a:cxn ang="0">
                  <a:pos x="16" y="28"/>
                </a:cxn>
                <a:cxn ang="0">
                  <a:pos x="16" y="28"/>
                </a:cxn>
                <a:cxn ang="0">
                  <a:pos x="22" y="28"/>
                </a:cxn>
                <a:cxn ang="0">
                  <a:pos x="24" y="26"/>
                </a:cxn>
                <a:cxn ang="0">
                  <a:pos x="24" y="26"/>
                </a:cxn>
                <a:cxn ang="0">
                  <a:pos x="28" y="26"/>
                </a:cxn>
                <a:cxn ang="0">
                  <a:pos x="34" y="26"/>
                </a:cxn>
                <a:cxn ang="0">
                  <a:pos x="38" y="28"/>
                </a:cxn>
                <a:cxn ang="0">
                  <a:pos x="42" y="32"/>
                </a:cxn>
                <a:cxn ang="0">
                  <a:pos x="46" y="36"/>
                </a:cxn>
                <a:cxn ang="0">
                  <a:pos x="50" y="36"/>
                </a:cxn>
                <a:cxn ang="0">
                  <a:pos x="52" y="34"/>
                </a:cxn>
                <a:cxn ang="0">
                  <a:pos x="56" y="36"/>
                </a:cxn>
                <a:cxn ang="0">
                  <a:pos x="58" y="36"/>
                </a:cxn>
                <a:cxn ang="0">
                  <a:pos x="60" y="36"/>
                </a:cxn>
                <a:cxn ang="0">
                  <a:pos x="60" y="36"/>
                </a:cxn>
                <a:cxn ang="0">
                  <a:pos x="60" y="34"/>
                </a:cxn>
                <a:cxn ang="0">
                  <a:pos x="64" y="32"/>
                </a:cxn>
                <a:cxn ang="0">
                  <a:pos x="64" y="30"/>
                </a:cxn>
                <a:cxn ang="0">
                  <a:pos x="62" y="26"/>
                </a:cxn>
              </a:cxnLst>
              <a:rect l="0" t="0" r="r" b="b"/>
              <a:pathLst>
                <a:path w="66" h="36">
                  <a:moveTo>
                    <a:pt x="62" y="26"/>
                  </a:moveTo>
                  <a:lnTo>
                    <a:pt x="60" y="24"/>
                  </a:lnTo>
                  <a:lnTo>
                    <a:pt x="60" y="22"/>
                  </a:lnTo>
                  <a:lnTo>
                    <a:pt x="60" y="20"/>
                  </a:lnTo>
                  <a:lnTo>
                    <a:pt x="62" y="20"/>
                  </a:lnTo>
                  <a:lnTo>
                    <a:pt x="60" y="18"/>
                  </a:lnTo>
                  <a:lnTo>
                    <a:pt x="58" y="18"/>
                  </a:lnTo>
                  <a:lnTo>
                    <a:pt x="58" y="16"/>
                  </a:lnTo>
                  <a:lnTo>
                    <a:pt x="58" y="14"/>
                  </a:lnTo>
                  <a:lnTo>
                    <a:pt x="58" y="12"/>
                  </a:lnTo>
                  <a:lnTo>
                    <a:pt x="60" y="10"/>
                  </a:lnTo>
                  <a:lnTo>
                    <a:pt x="62" y="10"/>
                  </a:lnTo>
                  <a:lnTo>
                    <a:pt x="62" y="8"/>
                  </a:lnTo>
                  <a:lnTo>
                    <a:pt x="62" y="6"/>
                  </a:lnTo>
                  <a:lnTo>
                    <a:pt x="62" y="4"/>
                  </a:lnTo>
                  <a:lnTo>
                    <a:pt x="62" y="2"/>
                  </a:lnTo>
                  <a:lnTo>
                    <a:pt x="60" y="2"/>
                  </a:lnTo>
                  <a:lnTo>
                    <a:pt x="58" y="2"/>
                  </a:lnTo>
                  <a:lnTo>
                    <a:pt x="54" y="0"/>
                  </a:lnTo>
                  <a:lnTo>
                    <a:pt x="50" y="0"/>
                  </a:lnTo>
                  <a:lnTo>
                    <a:pt x="48" y="0"/>
                  </a:lnTo>
                  <a:lnTo>
                    <a:pt x="46" y="0"/>
                  </a:lnTo>
                  <a:lnTo>
                    <a:pt x="42" y="0"/>
                  </a:lnTo>
                  <a:lnTo>
                    <a:pt x="40" y="0"/>
                  </a:lnTo>
                  <a:lnTo>
                    <a:pt x="38" y="0"/>
                  </a:lnTo>
                  <a:lnTo>
                    <a:pt x="36" y="0"/>
                  </a:lnTo>
                  <a:lnTo>
                    <a:pt x="32" y="0"/>
                  </a:lnTo>
                  <a:lnTo>
                    <a:pt x="28" y="0"/>
                  </a:lnTo>
                  <a:lnTo>
                    <a:pt x="24" y="0"/>
                  </a:lnTo>
                  <a:lnTo>
                    <a:pt x="22" y="0"/>
                  </a:lnTo>
                  <a:lnTo>
                    <a:pt x="20" y="0"/>
                  </a:lnTo>
                  <a:lnTo>
                    <a:pt x="18" y="0"/>
                  </a:lnTo>
                  <a:lnTo>
                    <a:pt x="18" y="2"/>
                  </a:lnTo>
                  <a:lnTo>
                    <a:pt x="16" y="2"/>
                  </a:lnTo>
                  <a:lnTo>
                    <a:pt x="14" y="2"/>
                  </a:lnTo>
                  <a:lnTo>
                    <a:pt x="10" y="4"/>
                  </a:lnTo>
                  <a:lnTo>
                    <a:pt x="6" y="6"/>
                  </a:lnTo>
                  <a:lnTo>
                    <a:pt x="4" y="8"/>
                  </a:lnTo>
                  <a:lnTo>
                    <a:pt x="2" y="8"/>
                  </a:lnTo>
                  <a:lnTo>
                    <a:pt x="2" y="10"/>
                  </a:lnTo>
                  <a:lnTo>
                    <a:pt x="0" y="10"/>
                  </a:lnTo>
                  <a:lnTo>
                    <a:pt x="2" y="12"/>
                  </a:lnTo>
                  <a:lnTo>
                    <a:pt x="2" y="16"/>
                  </a:lnTo>
                  <a:lnTo>
                    <a:pt x="2" y="18"/>
                  </a:lnTo>
                  <a:lnTo>
                    <a:pt x="4" y="18"/>
                  </a:lnTo>
                  <a:lnTo>
                    <a:pt x="4" y="20"/>
                  </a:lnTo>
                  <a:lnTo>
                    <a:pt x="6" y="20"/>
                  </a:lnTo>
                  <a:lnTo>
                    <a:pt x="8" y="20"/>
                  </a:lnTo>
                  <a:lnTo>
                    <a:pt x="10" y="20"/>
                  </a:lnTo>
                  <a:lnTo>
                    <a:pt x="12" y="20"/>
                  </a:lnTo>
                  <a:lnTo>
                    <a:pt x="14" y="20"/>
                  </a:lnTo>
                  <a:lnTo>
                    <a:pt x="16" y="20"/>
                  </a:lnTo>
                  <a:lnTo>
                    <a:pt x="18" y="20"/>
                  </a:lnTo>
                  <a:lnTo>
                    <a:pt x="16" y="24"/>
                  </a:lnTo>
                  <a:lnTo>
                    <a:pt x="16" y="26"/>
                  </a:lnTo>
                  <a:lnTo>
                    <a:pt x="16" y="28"/>
                  </a:lnTo>
                  <a:lnTo>
                    <a:pt x="20" y="28"/>
                  </a:lnTo>
                  <a:lnTo>
                    <a:pt x="22" y="28"/>
                  </a:lnTo>
                  <a:lnTo>
                    <a:pt x="22" y="26"/>
                  </a:lnTo>
                  <a:lnTo>
                    <a:pt x="24" y="26"/>
                  </a:lnTo>
                  <a:lnTo>
                    <a:pt x="26" y="26"/>
                  </a:lnTo>
                  <a:lnTo>
                    <a:pt x="28" y="26"/>
                  </a:lnTo>
                  <a:lnTo>
                    <a:pt x="30" y="26"/>
                  </a:lnTo>
                  <a:lnTo>
                    <a:pt x="32" y="26"/>
                  </a:lnTo>
                  <a:lnTo>
                    <a:pt x="34" y="26"/>
                  </a:lnTo>
                  <a:lnTo>
                    <a:pt x="34" y="28"/>
                  </a:lnTo>
                  <a:lnTo>
                    <a:pt x="36" y="28"/>
                  </a:lnTo>
                  <a:lnTo>
                    <a:pt x="38" y="28"/>
                  </a:lnTo>
                  <a:lnTo>
                    <a:pt x="40" y="30"/>
                  </a:lnTo>
                  <a:lnTo>
                    <a:pt x="40" y="32"/>
                  </a:lnTo>
                  <a:lnTo>
                    <a:pt x="42" y="32"/>
                  </a:lnTo>
                  <a:lnTo>
                    <a:pt x="44" y="34"/>
                  </a:lnTo>
                  <a:lnTo>
                    <a:pt x="46" y="36"/>
                  </a:lnTo>
                  <a:lnTo>
                    <a:pt x="48" y="36"/>
                  </a:lnTo>
                  <a:lnTo>
                    <a:pt x="50" y="36"/>
                  </a:lnTo>
                  <a:lnTo>
                    <a:pt x="52" y="34"/>
                  </a:lnTo>
                  <a:lnTo>
                    <a:pt x="54" y="36"/>
                  </a:lnTo>
                  <a:lnTo>
                    <a:pt x="56" y="36"/>
                  </a:lnTo>
                  <a:lnTo>
                    <a:pt x="58" y="36"/>
                  </a:lnTo>
                  <a:lnTo>
                    <a:pt x="60" y="36"/>
                  </a:lnTo>
                  <a:lnTo>
                    <a:pt x="60" y="34"/>
                  </a:lnTo>
                  <a:lnTo>
                    <a:pt x="62" y="32"/>
                  </a:lnTo>
                  <a:lnTo>
                    <a:pt x="64" y="32"/>
                  </a:lnTo>
                  <a:lnTo>
                    <a:pt x="64" y="30"/>
                  </a:lnTo>
                  <a:lnTo>
                    <a:pt x="66" y="30"/>
                  </a:lnTo>
                  <a:lnTo>
                    <a:pt x="62" y="26"/>
                  </a:lnTo>
                  <a:close/>
                </a:path>
              </a:pathLst>
            </a:custGeom>
            <a:grpFill/>
            <a:ln w="3175">
              <a:solidFill>
                <a:schemeClr val="bg1"/>
              </a:solidFill>
              <a:round/>
              <a:headEnd/>
              <a:tailEnd/>
            </a:ln>
          </p:spPr>
          <p:txBody>
            <a:bodyPr/>
            <a:lstStyle/>
            <a:p>
              <a:endParaRPr lang="en-US" dirty="0"/>
            </a:p>
          </p:txBody>
        </p:sp>
        <p:sp>
          <p:nvSpPr>
            <p:cNvPr id="842" name="Freeform 163"/>
            <p:cNvSpPr>
              <a:spLocks noChangeAspect="1"/>
            </p:cNvSpPr>
            <p:nvPr/>
          </p:nvSpPr>
          <p:spPr bwMode="auto">
            <a:xfrm>
              <a:off x="2979" y="1573"/>
              <a:ext cx="32" cy="34"/>
            </a:xfrm>
            <a:custGeom>
              <a:avLst/>
              <a:gdLst/>
              <a:ahLst/>
              <a:cxnLst>
                <a:cxn ang="0">
                  <a:pos x="14" y="28"/>
                </a:cxn>
                <a:cxn ang="0">
                  <a:pos x="12" y="28"/>
                </a:cxn>
                <a:cxn ang="0">
                  <a:pos x="10" y="26"/>
                </a:cxn>
                <a:cxn ang="0">
                  <a:pos x="14" y="26"/>
                </a:cxn>
                <a:cxn ang="0">
                  <a:pos x="16" y="26"/>
                </a:cxn>
                <a:cxn ang="0">
                  <a:pos x="18" y="24"/>
                </a:cxn>
                <a:cxn ang="0">
                  <a:pos x="18" y="24"/>
                </a:cxn>
                <a:cxn ang="0">
                  <a:pos x="18" y="20"/>
                </a:cxn>
                <a:cxn ang="0">
                  <a:pos x="20" y="18"/>
                </a:cxn>
                <a:cxn ang="0">
                  <a:pos x="22" y="20"/>
                </a:cxn>
                <a:cxn ang="0">
                  <a:pos x="26" y="22"/>
                </a:cxn>
                <a:cxn ang="0">
                  <a:pos x="26" y="20"/>
                </a:cxn>
                <a:cxn ang="0">
                  <a:pos x="28" y="20"/>
                </a:cxn>
                <a:cxn ang="0">
                  <a:pos x="28" y="20"/>
                </a:cxn>
                <a:cxn ang="0">
                  <a:pos x="28" y="18"/>
                </a:cxn>
                <a:cxn ang="0">
                  <a:pos x="28" y="16"/>
                </a:cxn>
                <a:cxn ang="0">
                  <a:pos x="28" y="14"/>
                </a:cxn>
                <a:cxn ang="0">
                  <a:pos x="28" y="16"/>
                </a:cxn>
                <a:cxn ang="0">
                  <a:pos x="30" y="16"/>
                </a:cxn>
                <a:cxn ang="0">
                  <a:pos x="32" y="14"/>
                </a:cxn>
                <a:cxn ang="0">
                  <a:pos x="28" y="10"/>
                </a:cxn>
                <a:cxn ang="0">
                  <a:pos x="22" y="6"/>
                </a:cxn>
                <a:cxn ang="0">
                  <a:pos x="18" y="2"/>
                </a:cxn>
                <a:cxn ang="0">
                  <a:pos x="16" y="2"/>
                </a:cxn>
                <a:cxn ang="0">
                  <a:pos x="14" y="2"/>
                </a:cxn>
                <a:cxn ang="0">
                  <a:pos x="12" y="0"/>
                </a:cxn>
                <a:cxn ang="0">
                  <a:pos x="10" y="2"/>
                </a:cxn>
                <a:cxn ang="0">
                  <a:pos x="10" y="6"/>
                </a:cxn>
                <a:cxn ang="0">
                  <a:pos x="10" y="6"/>
                </a:cxn>
                <a:cxn ang="0">
                  <a:pos x="8" y="6"/>
                </a:cxn>
                <a:cxn ang="0">
                  <a:pos x="6" y="6"/>
                </a:cxn>
                <a:cxn ang="0">
                  <a:pos x="4" y="10"/>
                </a:cxn>
                <a:cxn ang="0">
                  <a:pos x="4" y="12"/>
                </a:cxn>
                <a:cxn ang="0">
                  <a:pos x="2" y="12"/>
                </a:cxn>
                <a:cxn ang="0">
                  <a:pos x="2" y="12"/>
                </a:cxn>
                <a:cxn ang="0">
                  <a:pos x="2" y="14"/>
                </a:cxn>
                <a:cxn ang="0">
                  <a:pos x="4" y="16"/>
                </a:cxn>
                <a:cxn ang="0">
                  <a:pos x="6" y="18"/>
                </a:cxn>
                <a:cxn ang="0">
                  <a:pos x="2" y="22"/>
                </a:cxn>
                <a:cxn ang="0">
                  <a:pos x="2" y="24"/>
                </a:cxn>
                <a:cxn ang="0">
                  <a:pos x="2" y="24"/>
                </a:cxn>
                <a:cxn ang="0">
                  <a:pos x="6" y="24"/>
                </a:cxn>
                <a:cxn ang="0">
                  <a:pos x="8" y="24"/>
                </a:cxn>
                <a:cxn ang="0">
                  <a:pos x="8" y="26"/>
                </a:cxn>
                <a:cxn ang="0">
                  <a:pos x="8" y="28"/>
                </a:cxn>
                <a:cxn ang="0">
                  <a:pos x="12" y="32"/>
                </a:cxn>
                <a:cxn ang="0">
                  <a:pos x="14" y="34"/>
                </a:cxn>
                <a:cxn ang="0">
                  <a:pos x="16" y="32"/>
                </a:cxn>
                <a:cxn ang="0">
                  <a:pos x="16" y="30"/>
                </a:cxn>
                <a:cxn ang="0">
                  <a:pos x="16" y="26"/>
                </a:cxn>
              </a:cxnLst>
              <a:rect l="0" t="0" r="r" b="b"/>
              <a:pathLst>
                <a:path w="32" h="34">
                  <a:moveTo>
                    <a:pt x="16" y="26"/>
                  </a:moveTo>
                  <a:lnTo>
                    <a:pt x="14" y="28"/>
                  </a:lnTo>
                  <a:lnTo>
                    <a:pt x="12" y="28"/>
                  </a:lnTo>
                  <a:lnTo>
                    <a:pt x="12" y="26"/>
                  </a:lnTo>
                  <a:lnTo>
                    <a:pt x="10" y="26"/>
                  </a:lnTo>
                  <a:lnTo>
                    <a:pt x="12" y="26"/>
                  </a:lnTo>
                  <a:lnTo>
                    <a:pt x="14" y="26"/>
                  </a:lnTo>
                  <a:lnTo>
                    <a:pt x="16" y="26"/>
                  </a:lnTo>
                  <a:lnTo>
                    <a:pt x="18" y="24"/>
                  </a:lnTo>
                  <a:lnTo>
                    <a:pt x="18" y="22"/>
                  </a:lnTo>
                  <a:lnTo>
                    <a:pt x="18" y="20"/>
                  </a:lnTo>
                  <a:lnTo>
                    <a:pt x="20" y="20"/>
                  </a:lnTo>
                  <a:lnTo>
                    <a:pt x="20" y="18"/>
                  </a:lnTo>
                  <a:lnTo>
                    <a:pt x="22" y="20"/>
                  </a:lnTo>
                  <a:lnTo>
                    <a:pt x="24" y="22"/>
                  </a:lnTo>
                  <a:lnTo>
                    <a:pt x="26" y="22"/>
                  </a:lnTo>
                  <a:lnTo>
                    <a:pt x="26" y="20"/>
                  </a:lnTo>
                  <a:lnTo>
                    <a:pt x="28" y="20"/>
                  </a:lnTo>
                  <a:lnTo>
                    <a:pt x="28" y="18"/>
                  </a:lnTo>
                  <a:lnTo>
                    <a:pt x="28" y="16"/>
                  </a:lnTo>
                  <a:lnTo>
                    <a:pt x="28" y="14"/>
                  </a:lnTo>
                  <a:lnTo>
                    <a:pt x="28" y="16"/>
                  </a:lnTo>
                  <a:lnTo>
                    <a:pt x="30" y="16"/>
                  </a:lnTo>
                  <a:lnTo>
                    <a:pt x="32" y="14"/>
                  </a:lnTo>
                  <a:lnTo>
                    <a:pt x="28" y="12"/>
                  </a:lnTo>
                  <a:lnTo>
                    <a:pt x="28" y="10"/>
                  </a:lnTo>
                  <a:lnTo>
                    <a:pt x="24" y="10"/>
                  </a:lnTo>
                  <a:lnTo>
                    <a:pt x="24" y="8"/>
                  </a:lnTo>
                  <a:lnTo>
                    <a:pt x="22" y="6"/>
                  </a:lnTo>
                  <a:lnTo>
                    <a:pt x="20" y="6"/>
                  </a:lnTo>
                  <a:lnTo>
                    <a:pt x="18" y="4"/>
                  </a:lnTo>
                  <a:lnTo>
                    <a:pt x="18" y="2"/>
                  </a:lnTo>
                  <a:lnTo>
                    <a:pt x="16" y="2"/>
                  </a:lnTo>
                  <a:lnTo>
                    <a:pt x="14" y="2"/>
                  </a:lnTo>
                  <a:lnTo>
                    <a:pt x="12" y="0"/>
                  </a:lnTo>
                  <a:lnTo>
                    <a:pt x="10" y="0"/>
                  </a:lnTo>
                  <a:lnTo>
                    <a:pt x="10" y="2"/>
                  </a:lnTo>
                  <a:lnTo>
                    <a:pt x="10" y="4"/>
                  </a:lnTo>
                  <a:lnTo>
                    <a:pt x="10" y="6"/>
                  </a:lnTo>
                  <a:lnTo>
                    <a:pt x="8" y="6"/>
                  </a:lnTo>
                  <a:lnTo>
                    <a:pt x="6" y="6"/>
                  </a:lnTo>
                  <a:lnTo>
                    <a:pt x="4" y="8"/>
                  </a:lnTo>
                  <a:lnTo>
                    <a:pt x="4" y="10"/>
                  </a:lnTo>
                  <a:lnTo>
                    <a:pt x="4" y="12"/>
                  </a:lnTo>
                  <a:lnTo>
                    <a:pt x="2" y="12"/>
                  </a:lnTo>
                  <a:lnTo>
                    <a:pt x="2" y="14"/>
                  </a:lnTo>
                  <a:lnTo>
                    <a:pt x="0" y="14"/>
                  </a:lnTo>
                  <a:lnTo>
                    <a:pt x="2" y="14"/>
                  </a:lnTo>
                  <a:lnTo>
                    <a:pt x="2" y="16"/>
                  </a:lnTo>
                  <a:lnTo>
                    <a:pt x="4" y="16"/>
                  </a:lnTo>
                  <a:lnTo>
                    <a:pt x="4" y="18"/>
                  </a:lnTo>
                  <a:lnTo>
                    <a:pt x="6" y="18"/>
                  </a:lnTo>
                  <a:lnTo>
                    <a:pt x="4" y="20"/>
                  </a:lnTo>
                  <a:lnTo>
                    <a:pt x="4" y="22"/>
                  </a:lnTo>
                  <a:lnTo>
                    <a:pt x="2" y="22"/>
                  </a:lnTo>
                  <a:lnTo>
                    <a:pt x="2" y="24"/>
                  </a:lnTo>
                  <a:lnTo>
                    <a:pt x="4" y="24"/>
                  </a:lnTo>
                  <a:lnTo>
                    <a:pt x="6" y="24"/>
                  </a:lnTo>
                  <a:lnTo>
                    <a:pt x="8" y="24"/>
                  </a:lnTo>
                  <a:lnTo>
                    <a:pt x="8" y="26"/>
                  </a:lnTo>
                  <a:lnTo>
                    <a:pt x="8" y="28"/>
                  </a:lnTo>
                  <a:lnTo>
                    <a:pt x="10" y="30"/>
                  </a:lnTo>
                  <a:lnTo>
                    <a:pt x="12" y="32"/>
                  </a:lnTo>
                  <a:lnTo>
                    <a:pt x="14" y="34"/>
                  </a:lnTo>
                  <a:lnTo>
                    <a:pt x="16" y="32"/>
                  </a:lnTo>
                  <a:lnTo>
                    <a:pt x="16" y="30"/>
                  </a:lnTo>
                  <a:lnTo>
                    <a:pt x="16" y="26"/>
                  </a:lnTo>
                  <a:close/>
                </a:path>
              </a:pathLst>
            </a:custGeom>
            <a:grpFill/>
            <a:ln w="3175">
              <a:solidFill>
                <a:schemeClr val="bg1"/>
              </a:solidFill>
              <a:round/>
              <a:headEnd/>
              <a:tailEnd/>
            </a:ln>
          </p:spPr>
          <p:txBody>
            <a:bodyPr/>
            <a:lstStyle/>
            <a:p>
              <a:endParaRPr lang="en-US" dirty="0"/>
            </a:p>
          </p:txBody>
        </p:sp>
        <p:sp>
          <p:nvSpPr>
            <p:cNvPr id="843" name="Freeform 164"/>
            <p:cNvSpPr>
              <a:spLocks noChangeAspect="1" noEditPoints="1"/>
            </p:cNvSpPr>
            <p:nvPr/>
          </p:nvSpPr>
          <p:spPr bwMode="auto">
            <a:xfrm>
              <a:off x="3097" y="1599"/>
              <a:ext cx="308" cy="122"/>
            </a:xfrm>
            <a:custGeom>
              <a:avLst/>
              <a:gdLst/>
              <a:ahLst/>
              <a:cxnLst>
                <a:cxn ang="0">
                  <a:pos x="296" y="82"/>
                </a:cxn>
                <a:cxn ang="0">
                  <a:pos x="298" y="74"/>
                </a:cxn>
                <a:cxn ang="0">
                  <a:pos x="292" y="64"/>
                </a:cxn>
                <a:cxn ang="0">
                  <a:pos x="294" y="52"/>
                </a:cxn>
                <a:cxn ang="0">
                  <a:pos x="282" y="40"/>
                </a:cxn>
                <a:cxn ang="0">
                  <a:pos x="274" y="22"/>
                </a:cxn>
                <a:cxn ang="0">
                  <a:pos x="262" y="12"/>
                </a:cxn>
                <a:cxn ang="0">
                  <a:pos x="246" y="12"/>
                </a:cxn>
                <a:cxn ang="0">
                  <a:pos x="230" y="24"/>
                </a:cxn>
                <a:cxn ang="0">
                  <a:pos x="204" y="26"/>
                </a:cxn>
                <a:cxn ang="0">
                  <a:pos x="190" y="22"/>
                </a:cxn>
                <a:cxn ang="0">
                  <a:pos x="176" y="22"/>
                </a:cxn>
                <a:cxn ang="0">
                  <a:pos x="168" y="18"/>
                </a:cxn>
                <a:cxn ang="0">
                  <a:pos x="160" y="14"/>
                </a:cxn>
                <a:cxn ang="0">
                  <a:pos x="144" y="10"/>
                </a:cxn>
                <a:cxn ang="0">
                  <a:pos x="136" y="4"/>
                </a:cxn>
                <a:cxn ang="0">
                  <a:pos x="106" y="6"/>
                </a:cxn>
                <a:cxn ang="0">
                  <a:pos x="88" y="14"/>
                </a:cxn>
                <a:cxn ang="0">
                  <a:pos x="80" y="22"/>
                </a:cxn>
                <a:cxn ang="0">
                  <a:pos x="52" y="18"/>
                </a:cxn>
                <a:cxn ang="0">
                  <a:pos x="34" y="10"/>
                </a:cxn>
                <a:cxn ang="0">
                  <a:pos x="20" y="2"/>
                </a:cxn>
                <a:cxn ang="0">
                  <a:pos x="8" y="6"/>
                </a:cxn>
                <a:cxn ang="0">
                  <a:pos x="12" y="16"/>
                </a:cxn>
                <a:cxn ang="0">
                  <a:pos x="6" y="28"/>
                </a:cxn>
                <a:cxn ang="0">
                  <a:pos x="16" y="32"/>
                </a:cxn>
                <a:cxn ang="0">
                  <a:pos x="28" y="26"/>
                </a:cxn>
                <a:cxn ang="0">
                  <a:pos x="48" y="24"/>
                </a:cxn>
                <a:cxn ang="0">
                  <a:pos x="52" y="30"/>
                </a:cxn>
                <a:cxn ang="0">
                  <a:pos x="24" y="34"/>
                </a:cxn>
                <a:cxn ang="0">
                  <a:pos x="12" y="40"/>
                </a:cxn>
                <a:cxn ang="0">
                  <a:pos x="10" y="52"/>
                </a:cxn>
                <a:cxn ang="0">
                  <a:pos x="22" y="64"/>
                </a:cxn>
                <a:cxn ang="0">
                  <a:pos x="22" y="72"/>
                </a:cxn>
                <a:cxn ang="0">
                  <a:pos x="26" y="82"/>
                </a:cxn>
                <a:cxn ang="0">
                  <a:pos x="40" y="100"/>
                </a:cxn>
                <a:cxn ang="0">
                  <a:pos x="46" y="104"/>
                </a:cxn>
                <a:cxn ang="0">
                  <a:pos x="62" y="114"/>
                </a:cxn>
                <a:cxn ang="0">
                  <a:pos x="88" y="102"/>
                </a:cxn>
                <a:cxn ang="0">
                  <a:pos x="104" y="110"/>
                </a:cxn>
                <a:cxn ang="0">
                  <a:pos x="118" y="118"/>
                </a:cxn>
                <a:cxn ang="0">
                  <a:pos x="138" y="108"/>
                </a:cxn>
                <a:cxn ang="0">
                  <a:pos x="160" y="108"/>
                </a:cxn>
                <a:cxn ang="0">
                  <a:pos x="170" y="108"/>
                </a:cxn>
                <a:cxn ang="0">
                  <a:pos x="170" y="122"/>
                </a:cxn>
                <a:cxn ang="0">
                  <a:pos x="178" y="116"/>
                </a:cxn>
                <a:cxn ang="0">
                  <a:pos x="182" y="104"/>
                </a:cxn>
                <a:cxn ang="0">
                  <a:pos x="196" y="106"/>
                </a:cxn>
                <a:cxn ang="0">
                  <a:pos x="206" y="102"/>
                </a:cxn>
                <a:cxn ang="0">
                  <a:pos x="222" y="106"/>
                </a:cxn>
                <a:cxn ang="0">
                  <a:pos x="240" y="98"/>
                </a:cxn>
                <a:cxn ang="0">
                  <a:pos x="256" y="98"/>
                </a:cxn>
                <a:cxn ang="0">
                  <a:pos x="266" y="92"/>
                </a:cxn>
                <a:cxn ang="0">
                  <a:pos x="272" y="98"/>
                </a:cxn>
                <a:cxn ang="0">
                  <a:pos x="290" y="94"/>
                </a:cxn>
                <a:cxn ang="0">
                  <a:pos x="306" y="92"/>
                </a:cxn>
                <a:cxn ang="0">
                  <a:pos x="0" y="40"/>
                </a:cxn>
              </a:cxnLst>
              <a:rect l="0" t="0" r="r" b="b"/>
              <a:pathLst>
                <a:path w="308" h="122">
                  <a:moveTo>
                    <a:pt x="306" y="92"/>
                  </a:moveTo>
                  <a:lnTo>
                    <a:pt x="302" y="92"/>
                  </a:lnTo>
                  <a:lnTo>
                    <a:pt x="302" y="84"/>
                  </a:lnTo>
                  <a:lnTo>
                    <a:pt x="298" y="84"/>
                  </a:lnTo>
                  <a:lnTo>
                    <a:pt x="296" y="84"/>
                  </a:lnTo>
                  <a:lnTo>
                    <a:pt x="296" y="82"/>
                  </a:lnTo>
                  <a:lnTo>
                    <a:pt x="294" y="82"/>
                  </a:lnTo>
                  <a:lnTo>
                    <a:pt x="294" y="80"/>
                  </a:lnTo>
                  <a:lnTo>
                    <a:pt x="296" y="80"/>
                  </a:lnTo>
                  <a:lnTo>
                    <a:pt x="296" y="78"/>
                  </a:lnTo>
                  <a:lnTo>
                    <a:pt x="296" y="76"/>
                  </a:lnTo>
                  <a:lnTo>
                    <a:pt x="298" y="74"/>
                  </a:lnTo>
                  <a:lnTo>
                    <a:pt x="296" y="74"/>
                  </a:lnTo>
                  <a:lnTo>
                    <a:pt x="296" y="72"/>
                  </a:lnTo>
                  <a:lnTo>
                    <a:pt x="294" y="70"/>
                  </a:lnTo>
                  <a:lnTo>
                    <a:pt x="294" y="68"/>
                  </a:lnTo>
                  <a:lnTo>
                    <a:pt x="292" y="66"/>
                  </a:lnTo>
                  <a:lnTo>
                    <a:pt x="292" y="64"/>
                  </a:lnTo>
                  <a:lnTo>
                    <a:pt x="292" y="62"/>
                  </a:lnTo>
                  <a:lnTo>
                    <a:pt x="292" y="60"/>
                  </a:lnTo>
                  <a:lnTo>
                    <a:pt x="290" y="56"/>
                  </a:lnTo>
                  <a:lnTo>
                    <a:pt x="288" y="54"/>
                  </a:lnTo>
                  <a:lnTo>
                    <a:pt x="290" y="54"/>
                  </a:lnTo>
                  <a:lnTo>
                    <a:pt x="292" y="54"/>
                  </a:lnTo>
                  <a:lnTo>
                    <a:pt x="294" y="54"/>
                  </a:lnTo>
                  <a:lnTo>
                    <a:pt x="294" y="52"/>
                  </a:lnTo>
                  <a:lnTo>
                    <a:pt x="294" y="50"/>
                  </a:lnTo>
                  <a:lnTo>
                    <a:pt x="294" y="48"/>
                  </a:lnTo>
                  <a:lnTo>
                    <a:pt x="292" y="44"/>
                  </a:lnTo>
                  <a:lnTo>
                    <a:pt x="292" y="42"/>
                  </a:lnTo>
                  <a:lnTo>
                    <a:pt x="282" y="42"/>
                  </a:lnTo>
                  <a:lnTo>
                    <a:pt x="282" y="40"/>
                  </a:lnTo>
                  <a:lnTo>
                    <a:pt x="280" y="40"/>
                  </a:lnTo>
                  <a:lnTo>
                    <a:pt x="280" y="38"/>
                  </a:lnTo>
                  <a:lnTo>
                    <a:pt x="278" y="36"/>
                  </a:lnTo>
                  <a:lnTo>
                    <a:pt x="278" y="32"/>
                  </a:lnTo>
                  <a:lnTo>
                    <a:pt x="276" y="28"/>
                  </a:lnTo>
                  <a:lnTo>
                    <a:pt x="276" y="26"/>
                  </a:lnTo>
                  <a:lnTo>
                    <a:pt x="276" y="24"/>
                  </a:lnTo>
                  <a:lnTo>
                    <a:pt x="274" y="22"/>
                  </a:lnTo>
                  <a:lnTo>
                    <a:pt x="274" y="20"/>
                  </a:lnTo>
                  <a:lnTo>
                    <a:pt x="274" y="18"/>
                  </a:lnTo>
                  <a:lnTo>
                    <a:pt x="268" y="18"/>
                  </a:lnTo>
                  <a:lnTo>
                    <a:pt x="268" y="16"/>
                  </a:lnTo>
                  <a:lnTo>
                    <a:pt x="266" y="14"/>
                  </a:lnTo>
                  <a:lnTo>
                    <a:pt x="264" y="12"/>
                  </a:lnTo>
                  <a:lnTo>
                    <a:pt x="262" y="12"/>
                  </a:lnTo>
                  <a:lnTo>
                    <a:pt x="258" y="12"/>
                  </a:lnTo>
                  <a:lnTo>
                    <a:pt x="256" y="12"/>
                  </a:lnTo>
                  <a:lnTo>
                    <a:pt x="256" y="14"/>
                  </a:lnTo>
                  <a:lnTo>
                    <a:pt x="252" y="14"/>
                  </a:lnTo>
                  <a:lnTo>
                    <a:pt x="250" y="14"/>
                  </a:lnTo>
                  <a:lnTo>
                    <a:pt x="248" y="12"/>
                  </a:lnTo>
                  <a:lnTo>
                    <a:pt x="246" y="12"/>
                  </a:lnTo>
                  <a:lnTo>
                    <a:pt x="244" y="14"/>
                  </a:lnTo>
                  <a:lnTo>
                    <a:pt x="244" y="16"/>
                  </a:lnTo>
                  <a:lnTo>
                    <a:pt x="240" y="18"/>
                  </a:lnTo>
                  <a:lnTo>
                    <a:pt x="238" y="20"/>
                  </a:lnTo>
                  <a:lnTo>
                    <a:pt x="236" y="22"/>
                  </a:lnTo>
                  <a:lnTo>
                    <a:pt x="234" y="22"/>
                  </a:lnTo>
                  <a:lnTo>
                    <a:pt x="232" y="24"/>
                  </a:lnTo>
                  <a:lnTo>
                    <a:pt x="230" y="24"/>
                  </a:lnTo>
                  <a:lnTo>
                    <a:pt x="228" y="24"/>
                  </a:lnTo>
                  <a:lnTo>
                    <a:pt x="224" y="24"/>
                  </a:lnTo>
                  <a:lnTo>
                    <a:pt x="214" y="24"/>
                  </a:lnTo>
                  <a:lnTo>
                    <a:pt x="212" y="22"/>
                  </a:lnTo>
                  <a:lnTo>
                    <a:pt x="210" y="24"/>
                  </a:lnTo>
                  <a:lnTo>
                    <a:pt x="208" y="24"/>
                  </a:lnTo>
                  <a:lnTo>
                    <a:pt x="206" y="24"/>
                  </a:lnTo>
                  <a:lnTo>
                    <a:pt x="204" y="26"/>
                  </a:lnTo>
                  <a:lnTo>
                    <a:pt x="202" y="26"/>
                  </a:lnTo>
                  <a:lnTo>
                    <a:pt x="200" y="26"/>
                  </a:lnTo>
                  <a:lnTo>
                    <a:pt x="198" y="26"/>
                  </a:lnTo>
                  <a:lnTo>
                    <a:pt x="196" y="26"/>
                  </a:lnTo>
                  <a:lnTo>
                    <a:pt x="194" y="24"/>
                  </a:lnTo>
                  <a:lnTo>
                    <a:pt x="192" y="24"/>
                  </a:lnTo>
                  <a:lnTo>
                    <a:pt x="190" y="24"/>
                  </a:lnTo>
                  <a:lnTo>
                    <a:pt x="190" y="22"/>
                  </a:lnTo>
                  <a:lnTo>
                    <a:pt x="188" y="22"/>
                  </a:lnTo>
                  <a:lnTo>
                    <a:pt x="186" y="22"/>
                  </a:lnTo>
                  <a:lnTo>
                    <a:pt x="182" y="22"/>
                  </a:lnTo>
                  <a:lnTo>
                    <a:pt x="180" y="22"/>
                  </a:lnTo>
                  <a:lnTo>
                    <a:pt x="178" y="22"/>
                  </a:lnTo>
                  <a:lnTo>
                    <a:pt x="178" y="24"/>
                  </a:lnTo>
                  <a:lnTo>
                    <a:pt x="178" y="22"/>
                  </a:lnTo>
                  <a:lnTo>
                    <a:pt x="176" y="22"/>
                  </a:lnTo>
                  <a:lnTo>
                    <a:pt x="176" y="20"/>
                  </a:lnTo>
                  <a:lnTo>
                    <a:pt x="174" y="18"/>
                  </a:lnTo>
                  <a:lnTo>
                    <a:pt x="174" y="16"/>
                  </a:lnTo>
                  <a:lnTo>
                    <a:pt x="172" y="16"/>
                  </a:lnTo>
                  <a:lnTo>
                    <a:pt x="170" y="16"/>
                  </a:lnTo>
                  <a:lnTo>
                    <a:pt x="168" y="18"/>
                  </a:lnTo>
                  <a:lnTo>
                    <a:pt x="166" y="18"/>
                  </a:lnTo>
                  <a:lnTo>
                    <a:pt x="164" y="18"/>
                  </a:lnTo>
                  <a:lnTo>
                    <a:pt x="162" y="16"/>
                  </a:lnTo>
                  <a:lnTo>
                    <a:pt x="160" y="16"/>
                  </a:lnTo>
                  <a:lnTo>
                    <a:pt x="160" y="14"/>
                  </a:lnTo>
                  <a:lnTo>
                    <a:pt x="160" y="12"/>
                  </a:lnTo>
                  <a:lnTo>
                    <a:pt x="158" y="12"/>
                  </a:lnTo>
                  <a:lnTo>
                    <a:pt x="158" y="10"/>
                  </a:lnTo>
                  <a:lnTo>
                    <a:pt x="154" y="10"/>
                  </a:lnTo>
                  <a:lnTo>
                    <a:pt x="152" y="12"/>
                  </a:lnTo>
                  <a:lnTo>
                    <a:pt x="148" y="12"/>
                  </a:lnTo>
                  <a:lnTo>
                    <a:pt x="144" y="10"/>
                  </a:lnTo>
                  <a:lnTo>
                    <a:pt x="142" y="8"/>
                  </a:lnTo>
                  <a:lnTo>
                    <a:pt x="142" y="6"/>
                  </a:lnTo>
                  <a:lnTo>
                    <a:pt x="140" y="4"/>
                  </a:lnTo>
                  <a:lnTo>
                    <a:pt x="138" y="4"/>
                  </a:lnTo>
                  <a:lnTo>
                    <a:pt x="136" y="4"/>
                  </a:lnTo>
                  <a:lnTo>
                    <a:pt x="132" y="6"/>
                  </a:lnTo>
                  <a:lnTo>
                    <a:pt x="124" y="6"/>
                  </a:lnTo>
                  <a:lnTo>
                    <a:pt x="120" y="6"/>
                  </a:lnTo>
                  <a:lnTo>
                    <a:pt x="116" y="4"/>
                  </a:lnTo>
                  <a:lnTo>
                    <a:pt x="112" y="4"/>
                  </a:lnTo>
                  <a:lnTo>
                    <a:pt x="110" y="6"/>
                  </a:lnTo>
                  <a:lnTo>
                    <a:pt x="108" y="6"/>
                  </a:lnTo>
                  <a:lnTo>
                    <a:pt x="106" y="6"/>
                  </a:lnTo>
                  <a:lnTo>
                    <a:pt x="102" y="8"/>
                  </a:lnTo>
                  <a:lnTo>
                    <a:pt x="100" y="10"/>
                  </a:lnTo>
                  <a:lnTo>
                    <a:pt x="98" y="10"/>
                  </a:lnTo>
                  <a:lnTo>
                    <a:pt x="96" y="12"/>
                  </a:lnTo>
                  <a:lnTo>
                    <a:pt x="94" y="12"/>
                  </a:lnTo>
                  <a:lnTo>
                    <a:pt x="92" y="14"/>
                  </a:lnTo>
                  <a:lnTo>
                    <a:pt x="90" y="14"/>
                  </a:lnTo>
                  <a:lnTo>
                    <a:pt x="88" y="14"/>
                  </a:lnTo>
                  <a:lnTo>
                    <a:pt x="88" y="16"/>
                  </a:lnTo>
                  <a:lnTo>
                    <a:pt x="86" y="18"/>
                  </a:lnTo>
                  <a:lnTo>
                    <a:pt x="86" y="22"/>
                  </a:lnTo>
                  <a:lnTo>
                    <a:pt x="84" y="22"/>
                  </a:lnTo>
                  <a:lnTo>
                    <a:pt x="82" y="22"/>
                  </a:lnTo>
                  <a:lnTo>
                    <a:pt x="80" y="22"/>
                  </a:lnTo>
                  <a:lnTo>
                    <a:pt x="78" y="22"/>
                  </a:lnTo>
                  <a:lnTo>
                    <a:pt x="76" y="20"/>
                  </a:lnTo>
                  <a:lnTo>
                    <a:pt x="72" y="20"/>
                  </a:lnTo>
                  <a:lnTo>
                    <a:pt x="66" y="20"/>
                  </a:lnTo>
                  <a:lnTo>
                    <a:pt x="60" y="20"/>
                  </a:lnTo>
                  <a:lnTo>
                    <a:pt x="58" y="18"/>
                  </a:lnTo>
                  <a:lnTo>
                    <a:pt x="54" y="18"/>
                  </a:lnTo>
                  <a:lnTo>
                    <a:pt x="52" y="18"/>
                  </a:lnTo>
                  <a:lnTo>
                    <a:pt x="48" y="18"/>
                  </a:lnTo>
                  <a:lnTo>
                    <a:pt x="46" y="16"/>
                  </a:lnTo>
                  <a:lnTo>
                    <a:pt x="40" y="16"/>
                  </a:lnTo>
                  <a:lnTo>
                    <a:pt x="38" y="16"/>
                  </a:lnTo>
                  <a:lnTo>
                    <a:pt x="36" y="14"/>
                  </a:lnTo>
                  <a:lnTo>
                    <a:pt x="34" y="14"/>
                  </a:lnTo>
                  <a:lnTo>
                    <a:pt x="34" y="12"/>
                  </a:lnTo>
                  <a:lnTo>
                    <a:pt x="34" y="10"/>
                  </a:lnTo>
                  <a:lnTo>
                    <a:pt x="32" y="8"/>
                  </a:lnTo>
                  <a:lnTo>
                    <a:pt x="32" y="6"/>
                  </a:lnTo>
                  <a:lnTo>
                    <a:pt x="24" y="6"/>
                  </a:lnTo>
                  <a:lnTo>
                    <a:pt x="24" y="4"/>
                  </a:lnTo>
                  <a:lnTo>
                    <a:pt x="22" y="2"/>
                  </a:lnTo>
                  <a:lnTo>
                    <a:pt x="22" y="0"/>
                  </a:lnTo>
                  <a:lnTo>
                    <a:pt x="20" y="2"/>
                  </a:lnTo>
                  <a:lnTo>
                    <a:pt x="18" y="4"/>
                  </a:lnTo>
                  <a:lnTo>
                    <a:pt x="16" y="4"/>
                  </a:lnTo>
                  <a:lnTo>
                    <a:pt x="14" y="4"/>
                  </a:lnTo>
                  <a:lnTo>
                    <a:pt x="10" y="4"/>
                  </a:lnTo>
                  <a:lnTo>
                    <a:pt x="10" y="6"/>
                  </a:lnTo>
                  <a:lnTo>
                    <a:pt x="8" y="6"/>
                  </a:lnTo>
                  <a:lnTo>
                    <a:pt x="8" y="8"/>
                  </a:lnTo>
                  <a:lnTo>
                    <a:pt x="8" y="10"/>
                  </a:lnTo>
                  <a:lnTo>
                    <a:pt x="8" y="12"/>
                  </a:lnTo>
                  <a:lnTo>
                    <a:pt x="10" y="12"/>
                  </a:lnTo>
                  <a:lnTo>
                    <a:pt x="12" y="12"/>
                  </a:lnTo>
                  <a:lnTo>
                    <a:pt x="12" y="14"/>
                  </a:lnTo>
                  <a:lnTo>
                    <a:pt x="12" y="16"/>
                  </a:lnTo>
                  <a:lnTo>
                    <a:pt x="8" y="16"/>
                  </a:lnTo>
                  <a:lnTo>
                    <a:pt x="8" y="20"/>
                  </a:lnTo>
                  <a:lnTo>
                    <a:pt x="8" y="22"/>
                  </a:lnTo>
                  <a:lnTo>
                    <a:pt x="8" y="24"/>
                  </a:lnTo>
                  <a:lnTo>
                    <a:pt x="8" y="26"/>
                  </a:lnTo>
                  <a:lnTo>
                    <a:pt x="6" y="26"/>
                  </a:lnTo>
                  <a:lnTo>
                    <a:pt x="6" y="28"/>
                  </a:lnTo>
                  <a:lnTo>
                    <a:pt x="6" y="30"/>
                  </a:lnTo>
                  <a:lnTo>
                    <a:pt x="6" y="32"/>
                  </a:lnTo>
                  <a:lnTo>
                    <a:pt x="12" y="32"/>
                  </a:lnTo>
                  <a:lnTo>
                    <a:pt x="14" y="30"/>
                  </a:lnTo>
                  <a:lnTo>
                    <a:pt x="16" y="30"/>
                  </a:lnTo>
                  <a:lnTo>
                    <a:pt x="16" y="32"/>
                  </a:lnTo>
                  <a:lnTo>
                    <a:pt x="18" y="32"/>
                  </a:lnTo>
                  <a:lnTo>
                    <a:pt x="20" y="32"/>
                  </a:lnTo>
                  <a:lnTo>
                    <a:pt x="22" y="30"/>
                  </a:lnTo>
                  <a:lnTo>
                    <a:pt x="24" y="28"/>
                  </a:lnTo>
                  <a:lnTo>
                    <a:pt x="26" y="26"/>
                  </a:lnTo>
                  <a:lnTo>
                    <a:pt x="28" y="26"/>
                  </a:lnTo>
                  <a:lnTo>
                    <a:pt x="28" y="24"/>
                  </a:lnTo>
                  <a:lnTo>
                    <a:pt x="30" y="24"/>
                  </a:lnTo>
                  <a:lnTo>
                    <a:pt x="32" y="22"/>
                  </a:lnTo>
                  <a:lnTo>
                    <a:pt x="34" y="22"/>
                  </a:lnTo>
                  <a:lnTo>
                    <a:pt x="38" y="22"/>
                  </a:lnTo>
                  <a:lnTo>
                    <a:pt x="42" y="22"/>
                  </a:lnTo>
                  <a:lnTo>
                    <a:pt x="48" y="24"/>
                  </a:lnTo>
                  <a:lnTo>
                    <a:pt x="52" y="26"/>
                  </a:lnTo>
                  <a:lnTo>
                    <a:pt x="54" y="26"/>
                  </a:lnTo>
                  <a:lnTo>
                    <a:pt x="56" y="26"/>
                  </a:lnTo>
                  <a:lnTo>
                    <a:pt x="58" y="28"/>
                  </a:lnTo>
                  <a:lnTo>
                    <a:pt x="56" y="28"/>
                  </a:lnTo>
                  <a:lnTo>
                    <a:pt x="54" y="28"/>
                  </a:lnTo>
                  <a:lnTo>
                    <a:pt x="52" y="28"/>
                  </a:lnTo>
                  <a:lnTo>
                    <a:pt x="52" y="30"/>
                  </a:lnTo>
                  <a:lnTo>
                    <a:pt x="50" y="30"/>
                  </a:lnTo>
                  <a:lnTo>
                    <a:pt x="48" y="32"/>
                  </a:lnTo>
                  <a:lnTo>
                    <a:pt x="48" y="34"/>
                  </a:lnTo>
                  <a:lnTo>
                    <a:pt x="46" y="34"/>
                  </a:lnTo>
                  <a:lnTo>
                    <a:pt x="26" y="34"/>
                  </a:lnTo>
                  <a:lnTo>
                    <a:pt x="24" y="34"/>
                  </a:lnTo>
                  <a:lnTo>
                    <a:pt x="22" y="34"/>
                  </a:lnTo>
                  <a:lnTo>
                    <a:pt x="20" y="34"/>
                  </a:lnTo>
                  <a:lnTo>
                    <a:pt x="16" y="36"/>
                  </a:lnTo>
                  <a:lnTo>
                    <a:pt x="14" y="36"/>
                  </a:lnTo>
                  <a:lnTo>
                    <a:pt x="12" y="36"/>
                  </a:lnTo>
                  <a:lnTo>
                    <a:pt x="12" y="38"/>
                  </a:lnTo>
                  <a:lnTo>
                    <a:pt x="12" y="40"/>
                  </a:lnTo>
                  <a:lnTo>
                    <a:pt x="10" y="42"/>
                  </a:lnTo>
                  <a:lnTo>
                    <a:pt x="10" y="44"/>
                  </a:lnTo>
                  <a:lnTo>
                    <a:pt x="8" y="46"/>
                  </a:lnTo>
                  <a:lnTo>
                    <a:pt x="8" y="48"/>
                  </a:lnTo>
                  <a:lnTo>
                    <a:pt x="8" y="50"/>
                  </a:lnTo>
                  <a:lnTo>
                    <a:pt x="8" y="52"/>
                  </a:lnTo>
                  <a:lnTo>
                    <a:pt x="6" y="52"/>
                  </a:lnTo>
                  <a:lnTo>
                    <a:pt x="10" y="52"/>
                  </a:lnTo>
                  <a:lnTo>
                    <a:pt x="12" y="52"/>
                  </a:lnTo>
                  <a:lnTo>
                    <a:pt x="16" y="52"/>
                  </a:lnTo>
                  <a:lnTo>
                    <a:pt x="16" y="58"/>
                  </a:lnTo>
                  <a:lnTo>
                    <a:pt x="18" y="58"/>
                  </a:lnTo>
                  <a:lnTo>
                    <a:pt x="18" y="60"/>
                  </a:lnTo>
                  <a:lnTo>
                    <a:pt x="20" y="62"/>
                  </a:lnTo>
                  <a:lnTo>
                    <a:pt x="22" y="62"/>
                  </a:lnTo>
                  <a:lnTo>
                    <a:pt x="22" y="64"/>
                  </a:lnTo>
                  <a:lnTo>
                    <a:pt x="20" y="64"/>
                  </a:lnTo>
                  <a:lnTo>
                    <a:pt x="20" y="66"/>
                  </a:lnTo>
                  <a:lnTo>
                    <a:pt x="20" y="68"/>
                  </a:lnTo>
                  <a:lnTo>
                    <a:pt x="20" y="70"/>
                  </a:lnTo>
                  <a:lnTo>
                    <a:pt x="22" y="70"/>
                  </a:lnTo>
                  <a:lnTo>
                    <a:pt x="22" y="72"/>
                  </a:lnTo>
                  <a:lnTo>
                    <a:pt x="24" y="72"/>
                  </a:lnTo>
                  <a:lnTo>
                    <a:pt x="22" y="74"/>
                  </a:lnTo>
                  <a:lnTo>
                    <a:pt x="22" y="76"/>
                  </a:lnTo>
                  <a:lnTo>
                    <a:pt x="20" y="76"/>
                  </a:lnTo>
                  <a:lnTo>
                    <a:pt x="22" y="80"/>
                  </a:lnTo>
                  <a:lnTo>
                    <a:pt x="26" y="82"/>
                  </a:lnTo>
                  <a:lnTo>
                    <a:pt x="26" y="84"/>
                  </a:lnTo>
                  <a:lnTo>
                    <a:pt x="28" y="84"/>
                  </a:lnTo>
                  <a:lnTo>
                    <a:pt x="28" y="94"/>
                  </a:lnTo>
                  <a:lnTo>
                    <a:pt x="34" y="96"/>
                  </a:lnTo>
                  <a:lnTo>
                    <a:pt x="38" y="98"/>
                  </a:lnTo>
                  <a:lnTo>
                    <a:pt x="40" y="100"/>
                  </a:lnTo>
                  <a:lnTo>
                    <a:pt x="40" y="102"/>
                  </a:lnTo>
                  <a:lnTo>
                    <a:pt x="42" y="104"/>
                  </a:lnTo>
                  <a:lnTo>
                    <a:pt x="42" y="106"/>
                  </a:lnTo>
                  <a:lnTo>
                    <a:pt x="42" y="108"/>
                  </a:lnTo>
                  <a:lnTo>
                    <a:pt x="42" y="106"/>
                  </a:lnTo>
                  <a:lnTo>
                    <a:pt x="44" y="106"/>
                  </a:lnTo>
                  <a:lnTo>
                    <a:pt x="44" y="104"/>
                  </a:lnTo>
                  <a:lnTo>
                    <a:pt x="46" y="104"/>
                  </a:lnTo>
                  <a:lnTo>
                    <a:pt x="48" y="106"/>
                  </a:lnTo>
                  <a:lnTo>
                    <a:pt x="52" y="108"/>
                  </a:lnTo>
                  <a:lnTo>
                    <a:pt x="54" y="110"/>
                  </a:lnTo>
                  <a:lnTo>
                    <a:pt x="56" y="110"/>
                  </a:lnTo>
                  <a:lnTo>
                    <a:pt x="58" y="112"/>
                  </a:lnTo>
                  <a:lnTo>
                    <a:pt x="60" y="112"/>
                  </a:lnTo>
                  <a:lnTo>
                    <a:pt x="62" y="114"/>
                  </a:lnTo>
                  <a:lnTo>
                    <a:pt x="78" y="114"/>
                  </a:lnTo>
                  <a:lnTo>
                    <a:pt x="78" y="110"/>
                  </a:lnTo>
                  <a:lnTo>
                    <a:pt x="80" y="108"/>
                  </a:lnTo>
                  <a:lnTo>
                    <a:pt x="80" y="106"/>
                  </a:lnTo>
                  <a:lnTo>
                    <a:pt x="82" y="104"/>
                  </a:lnTo>
                  <a:lnTo>
                    <a:pt x="82" y="102"/>
                  </a:lnTo>
                  <a:lnTo>
                    <a:pt x="88" y="102"/>
                  </a:lnTo>
                  <a:lnTo>
                    <a:pt x="90" y="104"/>
                  </a:lnTo>
                  <a:lnTo>
                    <a:pt x="92" y="104"/>
                  </a:lnTo>
                  <a:lnTo>
                    <a:pt x="98" y="106"/>
                  </a:lnTo>
                  <a:lnTo>
                    <a:pt x="100" y="106"/>
                  </a:lnTo>
                  <a:lnTo>
                    <a:pt x="102" y="106"/>
                  </a:lnTo>
                  <a:lnTo>
                    <a:pt x="102" y="108"/>
                  </a:lnTo>
                  <a:lnTo>
                    <a:pt x="104" y="108"/>
                  </a:lnTo>
                  <a:lnTo>
                    <a:pt x="104" y="110"/>
                  </a:lnTo>
                  <a:lnTo>
                    <a:pt x="106" y="112"/>
                  </a:lnTo>
                  <a:lnTo>
                    <a:pt x="106" y="114"/>
                  </a:lnTo>
                  <a:lnTo>
                    <a:pt x="108" y="116"/>
                  </a:lnTo>
                  <a:lnTo>
                    <a:pt x="110" y="116"/>
                  </a:lnTo>
                  <a:lnTo>
                    <a:pt x="112" y="116"/>
                  </a:lnTo>
                  <a:lnTo>
                    <a:pt x="114" y="116"/>
                  </a:lnTo>
                  <a:lnTo>
                    <a:pt x="116" y="118"/>
                  </a:lnTo>
                  <a:lnTo>
                    <a:pt x="118" y="118"/>
                  </a:lnTo>
                  <a:lnTo>
                    <a:pt x="122" y="116"/>
                  </a:lnTo>
                  <a:lnTo>
                    <a:pt x="126" y="116"/>
                  </a:lnTo>
                  <a:lnTo>
                    <a:pt x="130" y="114"/>
                  </a:lnTo>
                  <a:lnTo>
                    <a:pt x="134" y="112"/>
                  </a:lnTo>
                  <a:lnTo>
                    <a:pt x="136" y="110"/>
                  </a:lnTo>
                  <a:lnTo>
                    <a:pt x="138" y="108"/>
                  </a:lnTo>
                  <a:lnTo>
                    <a:pt x="142" y="106"/>
                  </a:lnTo>
                  <a:lnTo>
                    <a:pt x="146" y="106"/>
                  </a:lnTo>
                  <a:lnTo>
                    <a:pt x="148" y="104"/>
                  </a:lnTo>
                  <a:lnTo>
                    <a:pt x="152" y="104"/>
                  </a:lnTo>
                  <a:lnTo>
                    <a:pt x="154" y="106"/>
                  </a:lnTo>
                  <a:lnTo>
                    <a:pt x="154" y="108"/>
                  </a:lnTo>
                  <a:lnTo>
                    <a:pt x="156" y="108"/>
                  </a:lnTo>
                  <a:lnTo>
                    <a:pt x="160" y="108"/>
                  </a:lnTo>
                  <a:lnTo>
                    <a:pt x="162" y="108"/>
                  </a:lnTo>
                  <a:lnTo>
                    <a:pt x="164" y="106"/>
                  </a:lnTo>
                  <a:lnTo>
                    <a:pt x="166" y="104"/>
                  </a:lnTo>
                  <a:lnTo>
                    <a:pt x="166" y="102"/>
                  </a:lnTo>
                  <a:lnTo>
                    <a:pt x="170" y="102"/>
                  </a:lnTo>
                  <a:lnTo>
                    <a:pt x="170" y="104"/>
                  </a:lnTo>
                  <a:lnTo>
                    <a:pt x="170" y="108"/>
                  </a:lnTo>
                  <a:lnTo>
                    <a:pt x="168" y="110"/>
                  </a:lnTo>
                  <a:lnTo>
                    <a:pt x="168" y="112"/>
                  </a:lnTo>
                  <a:lnTo>
                    <a:pt x="166" y="114"/>
                  </a:lnTo>
                  <a:lnTo>
                    <a:pt x="166" y="118"/>
                  </a:lnTo>
                  <a:lnTo>
                    <a:pt x="168" y="118"/>
                  </a:lnTo>
                  <a:lnTo>
                    <a:pt x="168" y="120"/>
                  </a:lnTo>
                  <a:lnTo>
                    <a:pt x="170" y="122"/>
                  </a:lnTo>
                  <a:lnTo>
                    <a:pt x="172" y="122"/>
                  </a:lnTo>
                  <a:lnTo>
                    <a:pt x="174" y="120"/>
                  </a:lnTo>
                  <a:lnTo>
                    <a:pt x="174" y="116"/>
                  </a:lnTo>
                  <a:lnTo>
                    <a:pt x="176" y="116"/>
                  </a:lnTo>
                  <a:lnTo>
                    <a:pt x="178" y="116"/>
                  </a:lnTo>
                  <a:lnTo>
                    <a:pt x="180" y="114"/>
                  </a:lnTo>
                  <a:lnTo>
                    <a:pt x="180" y="112"/>
                  </a:lnTo>
                  <a:lnTo>
                    <a:pt x="178" y="112"/>
                  </a:lnTo>
                  <a:lnTo>
                    <a:pt x="178" y="110"/>
                  </a:lnTo>
                  <a:lnTo>
                    <a:pt x="178" y="104"/>
                  </a:lnTo>
                  <a:lnTo>
                    <a:pt x="184" y="104"/>
                  </a:lnTo>
                  <a:lnTo>
                    <a:pt x="182" y="104"/>
                  </a:lnTo>
                  <a:lnTo>
                    <a:pt x="182" y="106"/>
                  </a:lnTo>
                  <a:lnTo>
                    <a:pt x="182" y="108"/>
                  </a:lnTo>
                  <a:lnTo>
                    <a:pt x="188" y="108"/>
                  </a:lnTo>
                  <a:lnTo>
                    <a:pt x="190" y="106"/>
                  </a:lnTo>
                  <a:lnTo>
                    <a:pt x="194" y="106"/>
                  </a:lnTo>
                  <a:lnTo>
                    <a:pt x="196" y="106"/>
                  </a:lnTo>
                  <a:lnTo>
                    <a:pt x="196" y="104"/>
                  </a:lnTo>
                  <a:lnTo>
                    <a:pt x="198" y="104"/>
                  </a:lnTo>
                  <a:lnTo>
                    <a:pt x="200" y="102"/>
                  </a:lnTo>
                  <a:lnTo>
                    <a:pt x="202" y="100"/>
                  </a:lnTo>
                  <a:lnTo>
                    <a:pt x="204" y="100"/>
                  </a:lnTo>
                  <a:lnTo>
                    <a:pt x="204" y="102"/>
                  </a:lnTo>
                  <a:lnTo>
                    <a:pt x="206" y="102"/>
                  </a:lnTo>
                  <a:lnTo>
                    <a:pt x="208" y="102"/>
                  </a:lnTo>
                  <a:lnTo>
                    <a:pt x="210" y="104"/>
                  </a:lnTo>
                  <a:lnTo>
                    <a:pt x="212" y="104"/>
                  </a:lnTo>
                  <a:lnTo>
                    <a:pt x="212" y="106"/>
                  </a:lnTo>
                  <a:lnTo>
                    <a:pt x="214" y="106"/>
                  </a:lnTo>
                  <a:lnTo>
                    <a:pt x="216" y="106"/>
                  </a:lnTo>
                  <a:lnTo>
                    <a:pt x="222" y="106"/>
                  </a:lnTo>
                  <a:lnTo>
                    <a:pt x="226" y="106"/>
                  </a:lnTo>
                  <a:lnTo>
                    <a:pt x="228" y="104"/>
                  </a:lnTo>
                  <a:lnTo>
                    <a:pt x="230" y="104"/>
                  </a:lnTo>
                  <a:lnTo>
                    <a:pt x="232" y="102"/>
                  </a:lnTo>
                  <a:lnTo>
                    <a:pt x="234" y="100"/>
                  </a:lnTo>
                  <a:lnTo>
                    <a:pt x="238" y="98"/>
                  </a:lnTo>
                  <a:lnTo>
                    <a:pt x="240" y="98"/>
                  </a:lnTo>
                  <a:lnTo>
                    <a:pt x="242" y="98"/>
                  </a:lnTo>
                  <a:lnTo>
                    <a:pt x="246" y="98"/>
                  </a:lnTo>
                  <a:lnTo>
                    <a:pt x="248" y="98"/>
                  </a:lnTo>
                  <a:lnTo>
                    <a:pt x="250" y="98"/>
                  </a:lnTo>
                  <a:lnTo>
                    <a:pt x="250" y="100"/>
                  </a:lnTo>
                  <a:lnTo>
                    <a:pt x="252" y="100"/>
                  </a:lnTo>
                  <a:lnTo>
                    <a:pt x="254" y="100"/>
                  </a:lnTo>
                  <a:lnTo>
                    <a:pt x="256" y="98"/>
                  </a:lnTo>
                  <a:lnTo>
                    <a:pt x="258" y="98"/>
                  </a:lnTo>
                  <a:lnTo>
                    <a:pt x="260" y="96"/>
                  </a:lnTo>
                  <a:lnTo>
                    <a:pt x="262" y="96"/>
                  </a:lnTo>
                  <a:lnTo>
                    <a:pt x="264" y="94"/>
                  </a:lnTo>
                  <a:lnTo>
                    <a:pt x="266" y="94"/>
                  </a:lnTo>
                  <a:lnTo>
                    <a:pt x="266" y="92"/>
                  </a:lnTo>
                  <a:lnTo>
                    <a:pt x="266" y="94"/>
                  </a:lnTo>
                  <a:lnTo>
                    <a:pt x="268" y="94"/>
                  </a:lnTo>
                  <a:lnTo>
                    <a:pt x="268" y="98"/>
                  </a:lnTo>
                  <a:lnTo>
                    <a:pt x="268" y="100"/>
                  </a:lnTo>
                  <a:lnTo>
                    <a:pt x="270" y="98"/>
                  </a:lnTo>
                  <a:lnTo>
                    <a:pt x="272" y="98"/>
                  </a:lnTo>
                  <a:lnTo>
                    <a:pt x="272" y="96"/>
                  </a:lnTo>
                  <a:lnTo>
                    <a:pt x="272" y="94"/>
                  </a:lnTo>
                  <a:lnTo>
                    <a:pt x="274" y="94"/>
                  </a:lnTo>
                  <a:lnTo>
                    <a:pt x="284" y="94"/>
                  </a:lnTo>
                  <a:lnTo>
                    <a:pt x="284" y="96"/>
                  </a:lnTo>
                  <a:lnTo>
                    <a:pt x="286" y="96"/>
                  </a:lnTo>
                  <a:lnTo>
                    <a:pt x="290" y="96"/>
                  </a:lnTo>
                  <a:lnTo>
                    <a:pt x="290" y="94"/>
                  </a:lnTo>
                  <a:lnTo>
                    <a:pt x="292" y="94"/>
                  </a:lnTo>
                  <a:lnTo>
                    <a:pt x="294" y="94"/>
                  </a:lnTo>
                  <a:lnTo>
                    <a:pt x="296" y="94"/>
                  </a:lnTo>
                  <a:lnTo>
                    <a:pt x="298" y="96"/>
                  </a:lnTo>
                  <a:lnTo>
                    <a:pt x="298" y="100"/>
                  </a:lnTo>
                  <a:lnTo>
                    <a:pt x="308" y="96"/>
                  </a:lnTo>
                  <a:lnTo>
                    <a:pt x="308" y="94"/>
                  </a:lnTo>
                  <a:lnTo>
                    <a:pt x="306" y="92"/>
                  </a:lnTo>
                  <a:close/>
                  <a:moveTo>
                    <a:pt x="4" y="36"/>
                  </a:moveTo>
                  <a:lnTo>
                    <a:pt x="2" y="36"/>
                  </a:lnTo>
                  <a:lnTo>
                    <a:pt x="0" y="36"/>
                  </a:lnTo>
                  <a:lnTo>
                    <a:pt x="0" y="38"/>
                  </a:lnTo>
                  <a:lnTo>
                    <a:pt x="0" y="40"/>
                  </a:lnTo>
                  <a:lnTo>
                    <a:pt x="2" y="42"/>
                  </a:lnTo>
                  <a:lnTo>
                    <a:pt x="4" y="42"/>
                  </a:lnTo>
                  <a:lnTo>
                    <a:pt x="4" y="40"/>
                  </a:lnTo>
                  <a:lnTo>
                    <a:pt x="4" y="38"/>
                  </a:lnTo>
                  <a:lnTo>
                    <a:pt x="4" y="36"/>
                  </a:lnTo>
                  <a:close/>
                </a:path>
              </a:pathLst>
            </a:custGeom>
            <a:grpFill/>
            <a:ln w="3175">
              <a:solidFill>
                <a:schemeClr val="bg1"/>
              </a:solidFill>
              <a:round/>
              <a:headEnd/>
              <a:tailEnd/>
            </a:ln>
          </p:spPr>
          <p:txBody>
            <a:bodyPr/>
            <a:lstStyle/>
            <a:p>
              <a:endParaRPr lang="en-US" dirty="0"/>
            </a:p>
          </p:txBody>
        </p:sp>
        <p:sp>
          <p:nvSpPr>
            <p:cNvPr id="844" name="Freeform 165"/>
            <p:cNvSpPr>
              <a:spLocks noChangeAspect="1"/>
            </p:cNvSpPr>
            <p:nvPr/>
          </p:nvSpPr>
          <p:spPr bwMode="auto">
            <a:xfrm>
              <a:off x="2843" y="1502"/>
              <a:ext cx="4" cy="4"/>
            </a:xfrm>
            <a:custGeom>
              <a:avLst/>
              <a:gdLst/>
              <a:ahLst/>
              <a:cxnLst>
                <a:cxn ang="0">
                  <a:pos x="2" y="0"/>
                </a:cxn>
                <a:cxn ang="0">
                  <a:pos x="0" y="0"/>
                </a:cxn>
                <a:cxn ang="0">
                  <a:pos x="0" y="2"/>
                </a:cxn>
                <a:cxn ang="0">
                  <a:pos x="0" y="4"/>
                </a:cxn>
                <a:cxn ang="0">
                  <a:pos x="0" y="4"/>
                </a:cxn>
                <a:cxn ang="0">
                  <a:pos x="0" y="4"/>
                </a:cxn>
                <a:cxn ang="0">
                  <a:pos x="0" y="4"/>
                </a:cxn>
                <a:cxn ang="0">
                  <a:pos x="2" y="4"/>
                </a:cxn>
                <a:cxn ang="0">
                  <a:pos x="2" y="4"/>
                </a:cxn>
                <a:cxn ang="0">
                  <a:pos x="2" y="4"/>
                </a:cxn>
                <a:cxn ang="0">
                  <a:pos x="4" y="4"/>
                </a:cxn>
                <a:cxn ang="0">
                  <a:pos x="4" y="4"/>
                </a:cxn>
                <a:cxn ang="0">
                  <a:pos x="4" y="4"/>
                </a:cxn>
                <a:cxn ang="0">
                  <a:pos x="4" y="4"/>
                </a:cxn>
                <a:cxn ang="0">
                  <a:pos x="4" y="4"/>
                </a:cxn>
                <a:cxn ang="0">
                  <a:pos x="4" y="2"/>
                </a:cxn>
                <a:cxn ang="0">
                  <a:pos x="4" y="0"/>
                </a:cxn>
                <a:cxn ang="0">
                  <a:pos x="2" y="0"/>
                </a:cxn>
                <a:cxn ang="0">
                  <a:pos x="2" y="0"/>
                </a:cxn>
                <a:cxn ang="0">
                  <a:pos x="2" y="0"/>
                </a:cxn>
                <a:cxn ang="0">
                  <a:pos x="2" y="0"/>
                </a:cxn>
              </a:cxnLst>
              <a:rect l="0" t="0" r="r" b="b"/>
              <a:pathLst>
                <a:path w="4" h="4">
                  <a:moveTo>
                    <a:pt x="2" y="0"/>
                  </a:moveTo>
                  <a:lnTo>
                    <a:pt x="0" y="0"/>
                  </a:lnTo>
                  <a:lnTo>
                    <a:pt x="0" y="2"/>
                  </a:lnTo>
                  <a:lnTo>
                    <a:pt x="0" y="4"/>
                  </a:lnTo>
                  <a:lnTo>
                    <a:pt x="2" y="4"/>
                  </a:lnTo>
                  <a:lnTo>
                    <a:pt x="4" y="4"/>
                  </a:lnTo>
                  <a:lnTo>
                    <a:pt x="4" y="2"/>
                  </a:lnTo>
                  <a:lnTo>
                    <a:pt x="4" y="0"/>
                  </a:lnTo>
                  <a:lnTo>
                    <a:pt x="2" y="0"/>
                  </a:lnTo>
                  <a:close/>
                </a:path>
              </a:pathLst>
            </a:custGeom>
            <a:grpFill/>
            <a:ln w="3175">
              <a:solidFill>
                <a:schemeClr val="bg1"/>
              </a:solidFill>
              <a:round/>
              <a:headEnd/>
              <a:tailEnd/>
            </a:ln>
          </p:spPr>
          <p:txBody>
            <a:bodyPr/>
            <a:lstStyle/>
            <a:p>
              <a:endParaRPr lang="en-US" dirty="0"/>
            </a:p>
          </p:txBody>
        </p:sp>
        <p:sp>
          <p:nvSpPr>
            <p:cNvPr id="845" name="Freeform 166"/>
            <p:cNvSpPr>
              <a:spLocks noChangeAspect="1"/>
            </p:cNvSpPr>
            <p:nvPr/>
          </p:nvSpPr>
          <p:spPr bwMode="auto">
            <a:xfrm>
              <a:off x="3441" y="1096"/>
              <a:ext cx="26" cy="14"/>
            </a:xfrm>
            <a:custGeom>
              <a:avLst/>
              <a:gdLst/>
              <a:ahLst/>
              <a:cxnLst>
                <a:cxn ang="0">
                  <a:pos x="2" y="0"/>
                </a:cxn>
                <a:cxn ang="0">
                  <a:pos x="0" y="2"/>
                </a:cxn>
                <a:cxn ang="0">
                  <a:pos x="2" y="2"/>
                </a:cxn>
                <a:cxn ang="0">
                  <a:pos x="2" y="4"/>
                </a:cxn>
                <a:cxn ang="0">
                  <a:pos x="4" y="4"/>
                </a:cxn>
                <a:cxn ang="0">
                  <a:pos x="6" y="6"/>
                </a:cxn>
                <a:cxn ang="0">
                  <a:pos x="8" y="8"/>
                </a:cxn>
                <a:cxn ang="0">
                  <a:pos x="12" y="10"/>
                </a:cxn>
                <a:cxn ang="0">
                  <a:pos x="16" y="12"/>
                </a:cxn>
                <a:cxn ang="0">
                  <a:pos x="20" y="12"/>
                </a:cxn>
                <a:cxn ang="0">
                  <a:pos x="22" y="14"/>
                </a:cxn>
                <a:cxn ang="0">
                  <a:pos x="24" y="14"/>
                </a:cxn>
                <a:cxn ang="0">
                  <a:pos x="24" y="12"/>
                </a:cxn>
                <a:cxn ang="0">
                  <a:pos x="26" y="12"/>
                </a:cxn>
                <a:cxn ang="0">
                  <a:pos x="26" y="10"/>
                </a:cxn>
                <a:cxn ang="0">
                  <a:pos x="24" y="10"/>
                </a:cxn>
                <a:cxn ang="0">
                  <a:pos x="24" y="8"/>
                </a:cxn>
                <a:cxn ang="0">
                  <a:pos x="22" y="6"/>
                </a:cxn>
                <a:cxn ang="0">
                  <a:pos x="20" y="6"/>
                </a:cxn>
                <a:cxn ang="0">
                  <a:pos x="20" y="4"/>
                </a:cxn>
                <a:cxn ang="0">
                  <a:pos x="16" y="2"/>
                </a:cxn>
                <a:cxn ang="0">
                  <a:pos x="10" y="2"/>
                </a:cxn>
                <a:cxn ang="0">
                  <a:pos x="6" y="0"/>
                </a:cxn>
                <a:cxn ang="0">
                  <a:pos x="4" y="0"/>
                </a:cxn>
                <a:cxn ang="0">
                  <a:pos x="2" y="0"/>
                </a:cxn>
                <a:cxn ang="0">
                  <a:pos x="2" y="0"/>
                </a:cxn>
                <a:cxn ang="0">
                  <a:pos x="2" y="0"/>
                </a:cxn>
                <a:cxn ang="0">
                  <a:pos x="2" y="0"/>
                </a:cxn>
                <a:cxn ang="0">
                  <a:pos x="2" y="0"/>
                </a:cxn>
              </a:cxnLst>
              <a:rect l="0" t="0" r="r" b="b"/>
              <a:pathLst>
                <a:path w="26" h="14">
                  <a:moveTo>
                    <a:pt x="2" y="0"/>
                  </a:moveTo>
                  <a:lnTo>
                    <a:pt x="0" y="2"/>
                  </a:lnTo>
                  <a:lnTo>
                    <a:pt x="2" y="2"/>
                  </a:lnTo>
                  <a:lnTo>
                    <a:pt x="2" y="4"/>
                  </a:lnTo>
                  <a:lnTo>
                    <a:pt x="4" y="4"/>
                  </a:lnTo>
                  <a:lnTo>
                    <a:pt x="6" y="6"/>
                  </a:lnTo>
                  <a:lnTo>
                    <a:pt x="8" y="8"/>
                  </a:lnTo>
                  <a:lnTo>
                    <a:pt x="12" y="10"/>
                  </a:lnTo>
                  <a:lnTo>
                    <a:pt x="16" y="12"/>
                  </a:lnTo>
                  <a:lnTo>
                    <a:pt x="20" y="12"/>
                  </a:lnTo>
                  <a:lnTo>
                    <a:pt x="22" y="14"/>
                  </a:lnTo>
                  <a:lnTo>
                    <a:pt x="24" y="14"/>
                  </a:lnTo>
                  <a:lnTo>
                    <a:pt x="24" y="12"/>
                  </a:lnTo>
                  <a:lnTo>
                    <a:pt x="26" y="12"/>
                  </a:lnTo>
                  <a:lnTo>
                    <a:pt x="26" y="10"/>
                  </a:lnTo>
                  <a:lnTo>
                    <a:pt x="24" y="10"/>
                  </a:lnTo>
                  <a:lnTo>
                    <a:pt x="24" y="8"/>
                  </a:lnTo>
                  <a:lnTo>
                    <a:pt x="22" y="6"/>
                  </a:lnTo>
                  <a:lnTo>
                    <a:pt x="20" y="6"/>
                  </a:lnTo>
                  <a:lnTo>
                    <a:pt x="20" y="4"/>
                  </a:lnTo>
                  <a:lnTo>
                    <a:pt x="16" y="2"/>
                  </a:lnTo>
                  <a:lnTo>
                    <a:pt x="10" y="2"/>
                  </a:lnTo>
                  <a:lnTo>
                    <a:pt x="6" y="0"/>
                  </a:lnTo>
                  <a:lnTo>
                    <a:pt x="4" y="0"/>
                  </a:lnTo>
                  <a:lnTo>
                    <a:pt x="2" y="0"/>
                  </a:lnTo>
                  <a:close/>
                </a:path>
              </a:pathLst>
            </a:custGeom>
            <a:grpFill/>
            <a:ln w="3175">
              <a:solidFill>
                <a:schemeClr val="bg1"/>
              </a:solidFill>
              <a:round/>
              <a:headEnd/>
              <a:tailEnd/>
            </a:ln>
          </p:spPr>
          <p:txBody>
            <a:bodyPr/>
            <a:lstStyle/>
            <a:p>
              <a:endParaRPr lang="en-US" dirty="0"/>
            </a:p>
          </p:txBody>
        </p:sp>
        <p:sp>
          <p:nvSpPr>
            <p:cNvPr id="846" name="Freeform 167"/>
            <p:cNvSpPr>
              <a:spLocks noChangeAspect="1"/>
            </p:cNvSpPr>
            <p:nvPr/>
          </p:nvSpPr>
          <p:spPr bwMode="auto">
            <a:xfrm>
              <a:off x="3345" y="996"/>
              <a:ext cx="164" cy="94"/>
            </a:xfrm>
            <a:custGeom>
              <a:avLst/>
              <a:gdLst/>
              <a:ahLst/>
              <a:cxnLst>
                <a:cxn ang="0">
                  <a:pos x="4" y="62"/>
                </a:cxn>
                <a:cxn ang="0">
                  <a:pos x="6" y="66"/>
                </a:cxn>
                <a:cxn ang="0">
                  <a:pos x="14" y="64"/>
                </a:cxn>
                <a:cxn ang="0">
                  <a:pos x="8" y="68"/>
                </a:cxn>
                <a:cxn ang="0">
                  <a:pos x="0" y="74"/>
                </a:cxn>
                <a:cxn ang="0">
                  <a:pos x="16" y="80"/>
                </a:cxn>
                <a:cxn ang="0">
                  <a:pos x="34" y="88"/>
                </a:cxn>
                <a:cxn ang="0">
                  <a:pos x="38" y="92"/>
                </a:cxn>
                <a:cxn ang="0">
                  <a:pos x="52" y="94"/>
                </a:cxn>
                <a:cxn ang="0">
                  <a:pos x="70" y="94"/>
                </a:cxn>
                <a:cxn ang="0">
                  <a:pos x="80" y="94"/>
                </a:cxn>
                <a:cxn ang="0">
                  <a:pos x="72" y="92"/>
                </a:cxn>
                <a:cxn ang="0">
                  <a:pos x="52" y="84"/>
                </a:cxn>
                <a:cxn ang="0">
                  <a:pos x="44" y="68"/>
                </a:cxn>
                <a:cxn ang="0">
                  <a:pos x="48" y="62"/>
                </a:cxn>
                <a:cxn ang="0">
                  <a:pos x="46" y="54"/>
                </a:cxn>
                <a:cxn ang="0">
                  <a:pos x="56" y="54"/>
                </a:cxn>
                <a:cxn ang="0">
                  <a:pos x="54" y="50"/>
                </a:cxn>
                <a:cxn ang="0">
                  <a:pos x="58" y="48"/>
                </a:cxn>
                <a:cxn ang="0">
                  <a:pos x="58" y="48"/>
                </a:cxn>
                <a:cxn ang="0">
                  <a:pos x="62" y="46"/>
                </a:cxn>
                <a:cxn ang="0">
                  <a:pos x="58" y="42"/>
                </a:cxn>
                <a:cxn ang="0">
                  <a:pos x="68" y="42"/>
                </a:cxn>
                <a:cxn ang="0">
                  <a:pos x="64" y="36"/>
                </a:cxn>
                <a:cxn ang="0">
                  <a:pos x="70" y="40"/>
                </a:cxn>
                <a:cxn ang="0">
                  <a:pos x="70" y="32"/>
                </a:cxn>
                <a:cxn ang="0">
                  <a:pos x="80" y="32"/>
                </a:cxn>
                <a:cxn ang="0">
                  <a:pos x="92" y="26"/>
                </a:cxn>
                <a:cxn ang="0">
                  <a:pos x="98" y="24"/>
                </a:cxn>
                <a:cxn ang="0">
                  <a:pos x="136" y="18"/>
                </a:cxn>
                <a:cxn ang="0">
                  <a:pos x="156" y="14"/>
                </a:cxn>
                <a:cxn ang="0">
                  <a:pos x="162" y="4"/>
                </a:cxn>
                <a:cxn ang="0">
                  <a:pos x="148" y="0"/>
                </a:cxn>
                <a:cxn ang="0">
                  <a:pos x="126" y="4"/>
                </a:cxn>
                <a:cxn ang="0">
                  <a:pos x="100" y="10"/>
                </a:cxn>
                <a:cxn ang="0">
                  <a:pos x="82" y="8"/>
                </a:cxn>
                <a:cxn ang="0">
                  <a:pos x="78" y="14"/>
                </a:cxn>
                <a:cxn ang="0">
                  <a:pos x="70" y="12"/>
                </a:cxn>
                <a:cxn ang="0">
                  <a:pos x="58" y="16"/>
                </a:cxn>
                <a:cxn ang="0">
                  <a:pos x="52" y="18"/>
                </a:cxn>
                <a:cxn ang="0">
                  <a:pos x="44" y="20"/>
                </a:cxn>
                <a:cxn ang="0">
                  <a:pos x="48" y="22"/>
                </a:cxn>
                <a:cxn ang="0">
                  <a:pos x="40" y="24"/>
                </a:cxn>
                <a:cxn ang="0">
                  <a:pos x="32" y="24"/>
                </a:cxn>
                <a:cxn ang="0">
                  <a:pos x="30" y="28"/>
                </a:cxn>
                <a:cxn ang="0">
                  <a:pos x="36" y="26"/>
                </a:cxn>
                <a:cxn ang="0">
                  <a:pos x="38" y="30"/>
                </a:cxn>
                <a:cxn ang="0">
                  <a:pos x="44" y="30"/>
                </a:cxn>
                <a:cxn ang="0">
                  <a:pos x="40" y="32"/>
                </a:cxn>
                <a:cxn ang="0">
                  <a:pos x="32" y="34"/>
                </a:cxn>
                <a:cxn ang="0">
                  <a:pos x="34" y="36"/>
                </a:cxn>
                <a:cxn ang="0">
                  <a:pos x="34" y="38"/>
                </a:cxn>
                <a:cxn ang="0">
                  <a:pos x="26" y="40"/>
                </a:cxn>
                <a:cxn ang="0">
                  <a:pos x="36" y="40"/>
                </a:cxn>
                <a:cxn ang="0">
                  <a:pos x="24" y="42"/>
                </a:cxn>
                <a:cxn ang="0">
                  <a:pos x="24" y="44"/>
                </a:cxn>
                <a:cxn ang="0">
                  <a:pos x="18" y="48"/>
                </a:cxn>
                <a:cxn ang="0">
                  <a:pos x="20" y="52"/>
                </a:cxn>
                <a:cxn ang="0">
                  <a:pos x="28" y="48"/>
                </a:cxn>
                <a:cxn ang="0">
                  <a:pos x="24" y="54"/>
                </a:cxn>
                <a:cxn ang="0">
                  <a:pos x="16" y="54"/>
                </a:cxn>
                <a:cxn ang="0">
                  <a:pos x="12" y="60"/>
                </a:cxn>
              </a:cxnLst>
              <a:rect l="0" t="0" r="r" b="b"/>
              <a:pathLst>
                <a:path w="164" h="94">
                  <a:moveTo>
                    <a:pt x="14" y="62"/>
                  </a:moveTo>
                  <a:lnTo>
                    <a:pt x="10" y="62"/>
                  </a:lnTo>
                  <a:lnTo>
                    <a:pt x="8" y="62"/>
                  </a:lnTo>
                  <a:lnTo>
                    <a:pt x="6" y="62"/>
                  </a:lnTo>
                  <a:lnTo>
                    <a:pt x="4" y="62"/>
                  </a:lnTo>
                  <a:lnTo>
                    <a:pt x="6" y="64"/>
                  </a:lnTo>
                  <a:lnTo>
                    <a:pt x="6" y="66"/>
                  </a:lnTo>
                  <a:lnTo>
                    <a:pt x="8" y="64"/>
                  </a:lnTo>
                  <a:lnTo>
                    <a:pt x="10" y="64"/>
                  </a:lnTo>
                  <a:lnTo>
                    <a:pt x="12" y="64"/>
                  </a:lnTo>
                  <a:lnTo>
                    <a:pt x="14" y="64"/>
                  </a:lnTo>
                  <a:lnTo>
                    <a:pt x="12" y="64"/>
                  </a:lnTo>
                  <a:lnTo>
                    <a:pt x="10" y="66"/>
                  </a:lnTo>
                  <a:lnTo>
                    <a:pt x="10" y="68"/>
                  </a:lnTo>
                  <a:lnTo>
                    <a:pt x="8" y="68"/>
                  </a:lnTo>
                  <a:lnTo>
                    <a:pt x="6" y="68"/>
                  </a:lnTo>
                  <a:lnTo>
                    <a:pt x="4" y="68"/>
                  </a:lnTo>
                  <a:lnTo>
                    <a:pt x="2" y="70"/>
                  </a:lnTo>
                  <a:lnTo>
                    <a:pt x="0" y="70"/>
                  </a:lnTo>
                  <a:lnTo>
                    <a:pt x="0" y="72"/>
                  </a:lnTo>
                  <a:lnTo>
                    <a:pt x="0" y="74"/>
                  </a:lnTo>
                  <a:lnTo>
                    <a:pt x="0" y="76"/>
                  </a:lnTo>
                  <a:lnTo>
                    <a:pt x="2" y="76"/>
                  </a:lnTo>
                  <a:lnTo>
                    <a:pt x="4" y="78"/>
                  </a:lnTo>
                  <a:lnTo>
                    <a:pt x="6" y="80"/>
                  </a:lnTo>
                  <a:lnTo>
                    <a:pt x="12" y="80"/>
                  </a:lnTo>
                  <a:lnTo>
                    <a:pt x="14" y="80"/>
                  </a:lnTo>
                  <a:lnTo>
                    <a:pt x="16" y="80"/>
                  </a:lnTo>
                  <a:lnTo>
                    <a:pt x="20" y="80"/>
                  </a:lnTo>
                  <a:lnTo>
                    <a:pt x="22" y="82"/>
                  </a:lnTo>
                  <a:lnTo>
                    <a:pt x="28" y="82"/>
                  </a:lnTo>
                  <a:lnTo>
                    <a:pt x="30" y="84"/>
                  </a:lnTo>
                  <a:lnTo>
                    <a:pt x="32" y="84"/>
                  </a:lnTo>
                  <a:lnTo>
                    <a:pt x="32" y="86"/>
                  </a:lnTo>
                  <a:lnTo>
                    <a:pt x="34" y="88"/>
                  </a:lnTo>
                  <a:lnTo>
                    <a:pt x="34" y="90"/>
                  </a:lnTo>
                  <a:lnTo>
                    <a:pt x="34" y="92"/>
                  </a:lnTo>
                  <a:lnTo>
                    <a:pt x="36" y="92"/>
                  </a:lnTo>
                  <a:lnTo>
                    <a:pt x="38" y="92"/>
                  </a:lnTo>
                  <a:lnTo>
                    <a:pt x="42" y="92"/>
                  </a:lnTo>
                  <a:lnTo>
                    <a:pt x="44" y="92"/>
                  </a:lnTo>
                  <a:lnTo>
                    <a:pt x="46" y="92"/>
                  </a:lnTo>
                  <a:lnTo>
                    <a:pt x="50" y="94"/>
                  </a:lnTo>
                  <a:lnTo>
                    <a:pt x="52" y="94"/>
                  </a:lnTo>
                  <a:lnTo>
                    <a:pt x="58" y="94"/>
                  </a:lnTo>
                  <a:lnTo>
                    <a:pt x="62" y="94"/>
                  </a:lnTo>
                  <a:lnTo>
                    <a:pt x="66" y="94"/>
                  </a:lnTo>
                  <a:lnTo>
                    <a:pt x="68" y="94"/>
                  </a:lnTo>
                  <a:lnTo>
                    <a:pt x="70" y="94"/>
                  </a:lnTo>
                  <a:lnTo>
                    <a:pt x="72" y="94"/>
                  </a:lnTo>
                  <a:lnTo>
                    <a:pt x="74" y="94"/>
                  </a:lnTo>
                  <a:lnTo>
                    <a:pt x="76" y="94"/>
                  </a:lnTo>
                  <a:lnTo>
                    <a:pt x="78" y="94"/>
                  </a:lnTo>
                  <a:lnTo>
                    <a:pt x="80" y="94"/>
                  </a:lnTo>
                  <a:lnTo>
                    <a:pt x="78" y="94"/>
                  </a:lnTo>
                  <a:lnTo>
                    <a:pt x="76" y="94"/>
                  </a:lnTo>
                  <a:lnTo>
                    <a:pt x="74" y="92"/>
                  </a:lnTo>
                  <a:lnTo>
                    <a:pt x="72" y="92"/>
                  </a:lnTo>
                  <a:lnTo>
                    <a:pt x="68" y="92"/>
                  </a:lnTo>
                  <a:lnTo>
                    <a:pt x="64" y="90"/>
                  </a:lnTo>
                  <a:lnTo>
                    <a:pt x="60" y="88"/>
                  </a:lnTo>
                  <a:lnTo>
                    <a:pt x="58" y="88"/>
                  </a:lnTo>
                  <a:lnTo>
                    <a:pt x="56" y="86"/>
                  </a:lnTo>
                  <a:lnTo>
                    <a:pt x="54" y="84"/>
                  </a:lnTo>
                  <a:lnTo>
                    <a:pt x="52" y="84"/>
                  </a:lnTo>
                  <a:lnTo>
                    <a:pt x="52" y="80"/>
                  </a:lnTo>
                  <a:lnTo>
                    <a:pt x="50" y="80"/>
                  </a:lnTo>
                  <a:lnTo>
                    <a:pt x="48" y="76"/>
                  </a:lnTo>
                  <a:lnTo>
                    <a:pt x="46" y="74"/>
                  </a:lnTo>
                  <a:lnTo>
                    <a:pt x="44" y="72"/>
                  </a:lnTo>
                  <a:lnTo>
                    <a:pt x="44" y="70"/>
                  </a:lnTo>
                  <a:lnTo>
                    <a:pt x="44" y="68"/>
                  </a:lnTo>
                  <a:lnTo>
                    <a:pt x="44" y="66"/>
                  </a:lnTo>
                  <a:lnTo>
                    <a:pt x="46" y="66"/>
                  </a:lnTo>
                  <a:lnTo>
                    <a:pt x="48" y="64"/>
                  </a:lnTo>
                  <a:lnTo>
                    <a:pt x="48" y="62"/>
                  </a:lnTo>
                  <a:lnTo>
                    <a:pt x="48" y="60"/>
                  </a:lnTo>
                  <a:lnTo>
                    <a:pt x="48" y="58"/>
                  </a:lnTo>
                  <a:lnTo>
                    <a:pt x="48" y="56"/>
                  </a:lnTo>
                  <a:lnTo>
                    <a:pt x="46" y="54"/>
                  </a:lnTo>
                  <a:lnTo>
                    <a:pt x="50" y="54"/>
                  </a:lnTo>
                  <a:lnTo>
                    <a:pt x="52" y="54"/>
                  </a:lnTo>
                  <a:lnTo>
                    <a:pt x="54" y="54"/>
                  </a:lnTo>
                  <a:lnTo>
                    <a:pt x="56" y="54"/>
                  </a:lnTo>
                  <a:lnTo>
                    <a:pt x="54" y="52"/>
                  </a:lnTo>
                  <a:lnTo>
                    <a:pt x="52" y="52"/>
                  </a:lnTo>
                  <a:lnTo>
                    <a:pt x="52" y="50"/>
                  </a:lnTo>
                  <a:lnTo>
                    <a:pt x="50" y="50"/>
                  </a:lnTo>
                  <a:lnTo>
                    <a:pt x="54" y="50"/>
                  </a:lnTo>
                  <a:lnTo>
                    <a:pt x="56" y="50"/>
                  </a:lnTo>
                  <a:lnTo>
                    <a:pt x="58" y="50"/>
                  </a:lnTo>
                  <a:lnTo>
                    <a:pt x="60" y="50"/>
                  </a:lnTo>
                  <a:lnTo>
                    <a:pt x="58" y="48"/>
                  </a:lnTo>
                  <a:lnTo>
                    <a:pt x="56" y="48"/>
                  </a:lnTo>
                  <a:lnTo>
                    <a:pt x="58" y="48"/>
                  </a:lnTo>
                  <a:lnTo>
                    <a:pt x="60" y="48"/>
                  </a:lnTo>
                  <a:lnTo>
                    <a:pt x="62" y="46"/>
                  </a:lnTo>
                  <a:lnTo>
                    <a:pt x="60" y="44"/>
                  </a:lnTo>
                  <a:lnTo>
                    <a:pt x="58" y="42"/>
                  </a:lnTo>
                  <a:lnTo>
                    <a:pt x="60" y="42"/>
                  </a:lnTo>
                  <a:lnTo>
                    <a:pt x="62" y="42"/>
                  </a:lnTo>
                  <a:lnTo>
                    <a:pt x="64" y="42"/>
                  </a:lnTo>
                  <a:lnTo>
                    <a:pt x="66" y="42"/>
                  </a:lnTo>
                  <a:lnTo>
                    <a:pt x="68" y="42"/>
                  </a:lnTo>
                  <a:lnTo>
                    <a:pt x="68" y="40"/>
                  </a:lnTo>
                  <a:lnTo>
                    <a:pt x="66" y="40"/>
                  </a:lnTo>
                  <a:lnTo>
                    <a:pt x="66" y="38"/>
                  </a:lnTo>
                  <a:lnTo>
                    <a:pt x="64" y="36"/>
                  </a:lnTo>
                  <a:lnTo>
                    <a:pt x="66" y="38"/>
                  </a:lnTo>
                  <a:lnTo>
                    <a:pt x="68" y="38"/>
                  </a:lnTo>
                  <a:lnTo>
                    <a:pt x="70" y="38"/>
                  </a:lnTo>
                  <a:lnTo>
                    <a:pt x="70" y="40"/>
                  </a:lnTo>
                  <a:lnTo>
                    <a:pt x="70" y="36"/>
                  </a:lnTo>
                  <a:lnTo>
                    <a:pt x="70" y="34"/>
                  </a:lnTo>
                  <a:lnTo>
                    <a:pt x="70" y="32"/>
                  </a:lnTo>
                  <a:lnTo>
                    <a:pt x="72" y="32"/>
                  </a:lnTo>
                  <a:lnTo>
                    <a:pt x="74" y="34"/>
                  </a:lnTo>
                  <a:lnTo>
                    <a:pt x="76" y="34"/>
                  </a:lnTo>
                  <a:lnTo>
                    <a:pt x="78" y="34"/>
                  </a:lnTo>
                  <a:lnTo>
                    <a:pt x="80" y="32"/>
                  </a:lnTo>
                  <a:lnTo>
                    <a:pt x="82" y="32"/>
                  </a:lnTo>
                  <a:lnTo>
                    <a:pt x="84" y="32"/>
                  </a:lnTo>
                  <a:lnTo>
                    <a:pt x="86" y="30"/>
                  </a:lnTo>
                  <a:lnTo>
                    <a:pt x="88" y="28"/>
                  </a:lnTo>
                  <a:lnTo>
                    <a:pt x="90" y="28"/>
                  </a:lnTo>
                  <a:lnTo>
                    <a:pt x="92" y="26"/>
                  </a:lnTo>
                  <a:lnTo>
                    <a:pt x="94" y="26"/>
                  </a:lnTo>
                  <a:lnTo>
                    <a:pt x="94" y="24"/>
                  </a:lnTo>
                  <a:lnTo>
                    <a:pt x="98" y="24"/>
                  </a:lnTo>
                  <a:lnTo>
                    <a:pt x="102" y="24"/>
                  </a:lnTo>
                  <a:lnTo>
                    <a:pt x="106" y="24"/>
                  </a:lnTo>
                  <a:lnTo>
                    <a:pt x="110" y="22"/>
                  </a:lnTo>
                  <a:lnTo>
                    <a:pt x="116" y="22"/>
                  </a:lnTo>
                  <a:lnTo>
                    <a:pt x="120" y="20"/>
                  </a:lnTo>
                  <a:lnTo>
                    <a:pt x="130" y="20"/>
                  </a:lnTo>
                  <a:lnTo>
                    <a:pt x="136" y="18"/>
                  </a:lnTo>
                  <a:lnTo>
                    <a:pt x="140" y="18"/>
                  </a:lnTo>
                  <a:lnTo>
                    <a:pt x="144" y="16"/>
                  </a:lnTo>
                  <a:lnTo>
                    <a:pt x="148" y="16"/>
                  </a:lnTo>
                  <a:lnTo>
                    <a:pt x="150" y="16"/>
                  </a:lnTo>
                  <a:lnTo>
                    <a:pt x="152" y="16"/>
                  </a:lnTo>
                  <a:lnTo>
                    <a:pt x="152" y="14"/>
                  </a:lnTo>
                  <a:lnTo>
                    <a:pt x="156" y="14"/>
                  </a:lnTo>
                  <a:lnTo>
                    <a:pt x="158" y="12"/>
                  </a:lnTo>
                  <a:lnTo>
                    <a:pt x="162" y="10"/>
                  </a:lnTo>
                  <a:lnTo>
                    <a:pt x="162" y="8"/>
                  </a:lnTo>
                  <a:lnTo>
                    <a:pt x="164" y="8"/>
                  </a:lnTo>
                  <a:lnTo>
                    <a:pt x="164" y="6"/>
                  </a:lnTo>
                  <a:lnTo>
                    <a:pt x="162" y="4"/>
                  </a:lnTo>
                  <a:lnTo>
                    <a:pt x="160" y="2"/>
                  </a:lnTo>
                  <a:lnTo>
                    <a:pt x="158" y="2"/>
                  </a:lnTo>
                  <a:lnTo>
                    <a:pt x="154" y="0"/>
                  </a:lnTo>
                  <a:lnTo>
                    <a:pt x="152" y="0"/>
                  </a:lnTo>
                  <a:lnTo>
                    <a:pt x="148" y="0"/>
                  </a:lnTo>
                  <a:lnTo>
                    <a:pt x="142" y="0"/>
                  </a:lnTo>
                  <a:lnTo>
                    <a:pt x="140" y="0"/>
                  </a:lnTo>
                  <a:lnTo>
                    <a:pt x="136" y="2"/>
                  </a:lnTo>
                  <a:lnTo>
                    <a:pt x="132" y="2"/>
                  </a:lnTo>
                  <a:lnTo>
                    <a:pt x="130" y="2"/>
                  </a:lnTo>
                  <a:lnTo>
                    <a:pt x="128" y="4"/>
                  </a:lnTo>
                  <a:lnTo>
                    <a:pt x="126" y="4"/>
                  </a:lnTo>
                  <a:lnTo>
                    <a:pt x="122" y="6"/>
                  </a:lnTo>
                  <a:lnTo>
                    <a:pt x="118" y="8"/>
                  </a:lnTo>
                  <a:lnTo>
                    <a:pt x="114" y="8"/>
                  </a:lnTo>
                  <a:lnTo>
                    <a:pt x="110" y="10"/>
                  </a:lnTo>
                  <a:lnTo>
                    <a:pt x="106" y="10"/>
                  </a:lnTo>
                  <a:lnTo>
                    <a:pt x="102" y="10"/>
                  </a:lnTo>
                  <a:lnTo>
                    <a:pt x="100" y="10"/>
                  </a:lnTo>
                  <a:lnTo>
                    <a:pt x="92" y="10"/>
                  </a:lnTo>
                  <a:lnTo>
                    <a:pt x="90" y="10"/>
                  </a:lnTo>
                  <a:lnTo>
                    <a:pt x="88" y="10"/>
                  </a:lnTo>
                  <a:lnTo>
                    <a:pt x="86" y="8"/>
                  </a:lnTo>
                  <a:lnTo>
                    <a:pt x="84" y="8"/>
                  </a:lnTo>
                  <a:lnTo>
                    <a:pt x="82" y="8"/>
                  </a:lnTo>
                  <a:lnTo>
                    <a:pt x="80" y="10"/>
                  </a:lnTo>
                  <a:lnTo>
                    <a:pt x="80" y="12"/>
                  </a:lnTo>
                  <a:lnTo>
                    <a:pt x="78" y="14"/>
                  </a:lnTo>
                  <a:lnTo>
                    <a:pt x="74" y="14"/>
                  </a:lnTo>
                  <a:lnTo>
                    <a:pt x="72" y="14"/>
                  </a:lnTo>
                  <a:lnTo>
                    <a:pt x="72" y="12"/>
                  </a:lnTo>
                  <a:lnTo>
                    <a:pt x="70" y="12"/>
                  </a:lnTo>
                  <a:lnTo>
                    <a:pt x="68" y="14"/>
                  </a:lnTo>
                  <a:lnTo>
                    <a:pt x="66" y="14"/>
                  </a:lnTo>
                  <a:lnTo>
                    <a:pt x="64" y="14"/>
                  </a:lnTo>
                  <a:lnTo>
                    <a:pt x="64" y="16"/>
                  </a:lnTo>
                  <a:lnTo>
                    <a:pt x="60" y="16"/>
                  </a:lnTo>
                  <a:lnTo>
                    <a:pt x="58" y="16"/>
                  </a:lnTo>
                  <a:lnTo>
                    <a:pt x="58" y="18"/>
                  </a:lnTo>
                  <a:lnTo>
                    <a:pt x="56" y="18"/>
                  </a:lnTo>
                  <a:lnTo>
                    <a:pt x="54" y="18"/>
                  </a:lnTo>
                  <a:lnTo>
                    <a:pt x="52" y="18"/>
                  </a:lnTo>
                  <a:lnTo>
                    <a:pt x="50" y="18"/>
                  </a:lnTo>
                  <a:lnTo>
                    <a:pt x="48" y="18"/>
                  </a:lnTo>
                  <a:lnTo>
                    <a:pt x="46" y="20"/>
                  </a:lnTo>
                  <a:lnTo>
                    <a:pt x="44" y="20"/>
                  </a:lnTo>
                  <a:lnTo>
                    <a:pt x="46" y="22"/>
                  </a:lnTo>
                  <a:lnTo>
                    <a:pt x="48" y="22"/>
                  </a:lnTo>
                  <a:lnTo>
                    <a:pt x="48" y="24"/>
                  </a:lnTo>
                  <a:lnTo>
                    <a:pt x="46" y="24"/>
                  </a:lnTo>
                  <a:lnTo>
                    <a:pt x="44" y="24"/>
                  </a:lnTo>
                  <a:lnTo>
                    <a:pt x="42" y="24"/>
                  </a:lnTo>
                  <a:lnTo>
                    <a:pt x="40" y="24"/>
                  </a:lnTo>
                  <a:lnTo>
                    <a:pt x="38" y="24"/>
                  </a:lnTo>
                  <a:lnTo>
                    <a:pt x="36" y="24"/>
                  </a:lnTo>
                  <a:lnTo>
                    <a:pt x="34" y="24"/>
                  </a:lnTo>
                  <a:lnTo>
                    <a:pt x="32" y="24"/>
                  </a:lnTo>
                  <a:lnTo>
                    <a:pt x="32" y="26"/>
                  </a:lnTo>
                  <a:lnTo>
                    <a:pt x="30" y="26"/>
                  </a:lnTo>
                  <a:lnTo>
                    <a:pt x="30" y="28"/>
                  </a:lnTo>
                  <a:lnTo>
                    <a:pt x="30" y="30"/>
                  </a:lnTo>
                  <a:lnTo>
                    <a:pt x="34" y="28"/>
                  </a:lnTo>
                  <a:lnTo>
                    <a:pt x="36" y="26"/>
                  </a:lnTo>
                  <a:lnTo>
                    <a:pt x="38" y="26"/>
                  </a:lnTo>
                  <a:lnTo>
                    <a:pt x="38" y="28"/>
                  </a:lnTo>
                  <a:lnTo>
                    <a:pt x="38" y="30"/>
                  </a:lnTo>
                  <a:lnTo>
                    <a:pt x="40" y="30"/>
                  </a:lnTo>
                  <a:lnTo>
                    <a:pt x="42" y="30"/>
                  </a:lnTo>
                  <a:lnTo>
                    <a:pt x="44" y="30"/>
                  </a:lnTo>
                  <a:lnTo>
                    <a:pt x="44" y="32"/>
                  </a:lnTo>
                  <a:lnTo>
                    <a:pt x="42" y="32"/>
                  </a:lnTo>
                  <a:lnTo>
                    <a:pt x="40" y="32"/>
                  </a:lnTo>
                  <a:lnTo>
                    <a:pt x="36" y="32"/>
                  </a:lnTo>
                  <a:lnTo>
                    <a:pt x="34" y="32"/>
                  </a:lnTo>
                  <a:lnTo>
                    <a:pt x="32" y="34"/>
                  </a:lnTo>
                  <a:lnTo>
                    <a:pt x="32" y="36"/>
                  </a:lnTo>
                  <a:lnTo>
                    <a:pt x="30" y="36"/>
                  </a:lnTo>
                  <a:lnTo>
                    <a:pt x="34" y="36"/>
                  </a:lnTo>
                  <a:lnTo>
                    <a:pt x="36" y="36"/>
                  </a:lnTo>
                  <a:lnTo>
                    <a:pt x="38" y="36"/>
                  </a:lnTo>
                  <a:lnTo>
                    <a:pt x="36" y="38"/>
                  </a:lnTo>
                  <a:lnTo>
                    <a:pt x="34" y="38"/>
                  </a:lnTo>
                  <a:lnTo>
                    <a:pt x="32" y="38"/>
                  </a:lnTo>
                  <a:lnTo>
                    <a:pt x="30" y="38"/>
                  </a:lnTo>
                  <a:lnTo>
                    <a:pt x="28" y="38"/>
                  </a:lnTo>
                  <a:lnTo>
                    <a:pt x="26" y="38"/>
                  </a:lnTo>
                  <a:lnTo>
                    <a:pt x="26" y="40"/>
                  </a:lnTo>
                  <a:lnTo>
                    <a:pt x="30" y="40"/>
                  </a:lnTo>
                  <a:lnTo>
                    <a:pt x="32" y="40"/>
                  </a:lnTo>
                  <a:lnTo>
                    <a:pt x="34" y="40"/>
                  </a:lnTo>
                  <a:lnTo>
                    <a:pt x="36" y="40"/>
                  </a:lnTo>
                  <a:lnTo>
                    <a:pt x="34" y="40"/>
                  </a:lnTo>
                  <a:lnTo>
                    <a:pt x="32" y="40"/>
                  </a:lnTo>
                  <a:lnTo>
                    <a:pt x="28" y="40"/>
                  </a:lnTo>
                  <a:lnTo>
                    <a:pt x="26" y="40"/>
                  </a:lnTo>
                  <a:lnTo>
                    <a:pt x="24" y="42"/>
                  </a:lnTo>
                  <a:lnTo>
                    <a:pt x="24" y="44"/>
                  </a:lnTo>
                  <a:lnTo>
                    <a:pt x="24" y="46"/>
                  </a:lnTo>
                  <a:lnTo>
                    <a:pt x="22" y="46"/>
                  </a:lnTo>
                  <a:lnTo>
                    <a:pt x="20" y="46"/>
                  </a:lnTo>
                  <a:lnTo>
                    <a:pt x="18" y="46"/>
                  </a:lnTo>
                  <a:lnTo>
                    <a:pt x="18" y="48"/>
                  </a:lnTo>
                  <a:lnTo>
                    <a:pt x="20" y="50"/>
                  </a:lnTo>
                  <a:lnTo>
                    <a:pt x="20" y="52"/>
                  </a:lnTo>
                  <a:lnTo>
                    <a:pt x="22" y="50"/>
                  </a:lnTo>
                  <a:lnTo>
                    <a:pt x="24" y="50"/>
                  </a:lnTo>
                  <a:lnTo>
                    <a:pt x="26" y="48"/>
                  </a:lnTo>
                  <a:lnTo>
                    <a:pt x="28" y="48"/>
                  </a:lnTo>
                  <a:lnTo>
                    <a:pt x="26" y="50"/>
                  </a:lnTo>
                  <a:lnTo>
                    <a:pt x="26" y="52"/>
                  </a:lnTo>
                  <a:lnTo>
                    <a:pt x="24" y="52"/>
                  </a:lnTo>
                  <a:lnTo>
                    <a:pt x="24" y="54"/>
                  </a:lnTo>
                  <a:lnTo>
                    <a:pt x="22" y="54"/>
                  </a:lnTo>
                  <a:lnTo>
                    <a:pt x="20" y="54"/>
                  </a:lnTo>
                  <a:lnTo>
                    <a:pt x="18" y="54"/>
                  </a:lnTo>
                  <a:lnTo>
                    <a:pt x="16" y="54"/>
                  </a:lnTo>
                  <a:lnTo>
                    <a:pt x="14" y="56"/>
                  </a:lnTo>
                  <a:lnTo>
                    <a:pt x="12" y="58"/>
                  </a:lnTo>
                  <a:lnTo>
                    <a:pt x="12" y="60"/>
                  </a:lnTo>
                  <a:lnTo>
                    <a:pt x="14" y="60"/>
                  </a:lnTo>
                  <a:lnTo>
                    <a:pt x="14" y="62"/>
                  </a:lnTo>
                  <a:close/>
                </a:path>
              </a:pathLst>
            </a:custGeom>
            <a:grpFill/>
            <a:ln w="3175">
              <a:solidFill>
                <a:schemeClr val="bg1"/>
              </a:solidFill>
              <a:round/>
              <a:headEnd/>
              <a:tailEnd/>
            </a:ln>
          </p:spPr>
          <p:txBody>
            <a:bodyPr/>
            <a:lstStyle/>
            <a:p>
              <a:endParaRPr lang="en-US" dirty="0"/>
            </a:p>
          </p:txBody>
        </p:sp>
        <p:sp>
          <p:nvSpPr>
            <p:cNvPr id="847" name="Freeform 168"/>
            <p:cNvSpPr>
              <a:spLocks noChangeAspect="1"/>
            </p:cNvSpPr>
            <p:nvPr/>
          </p:nvSpPr>
          <p:spPr bwMode="auto">
            <a:xfrm>
              <a:off x="3321" y="1110"/>
              <a:ext cx="28" cy="14"/>
            </a:xfrm>
            <a:custGeom>
              <a:avLst/>
              <a:gdLst/>
              <a:ahLst/>
              <a:cxnLst>
                <a:cxn ang="0">
                  <a:pos x="6" y="14"/>
                </a:cxn>
                <a:cxn ang="0">
                  <a:pos x="10" y="14"/>
                </a:cxn>
                <a:cxn ang="0">
                  <a:pos x="12" y="14"/>
                </a:cxn>
                <a:cxn ang="0">
                  <a:pos x="14" y="14"/>
                </a:cxn>
                <a:cxn ang="0">
                  <a:pos x="16" y="14"/>
                </a:cxn>
                <a:cxn ang="0">
                  <a:pos x="16" y="14"/>
                </a:cxn>
                <a:cxn ang="0">
                  <a:pos x="18" y="12"/>
                </a:cxn>
                <a:cxn ang="0">
                  <a:pos x="20" y="10"/>
                </a:cxn>
                <a:cxn ang="0">
                  <a:pos x="20" y="10"/>
                </a:cxn>
                <a:cxn ang="0">
                  <a:pos x="22" y="8"/>
                </a:cxn>
                <a:cxn ang="0">
                  <a:pos x="24" y="6"/>
                </a:cxn>
                <a:cxn ang="0">
                  <a:pos x="24" y="6"/>
                </a:cxn>
                <a:cxn ang="0">
                  <a:pos x="26" y="6"/>
                </a:cxn>
                <a:cxn ang="0">
                  <a:pos x="26" y="6"/>
                </a:cxn>
                <a:cxn ang="0">
                  <a:pos x="26" y="6"/>
                </a:cxn>
                <a:cxn ang="0">
                  <a:pos x="28" y="6"/>
                </a:cxn>
                <a:cxn ang="0">
                  <a:pos x="28" y="6"/>
                </a:cxn>
                <a:cxn ang="0">
                  <a:pos x="28" y="6"/>
                </a:cxn>
                <a:cxn ang="0">
                  <a:pos x="28" y="6"/>
                </a:cxn>
                <a:cxn ang="0">
                  <a:pos x="28" y="6"/>
                </a:cxn>
                <a:cxn ang="0">
                  <a:pos x="26" y="4"/>
                </a:cxn>
                <a:cxn ang="0">
                  <a:pos x="24" y="4"/>
                </a:cxn>
                <a:cxn ang="0">
                  <a:pos x="22" y="2"/>
                </a:cxn>
                <a:cxn ang="0">
                  <a:pos x="20" y="2"/>
                </a:cxn>
                <a:cxn ang="0">
                  <a:pos x="18" y="2"/>
                </a:cxn>
                <a:cxn ang="0">
                  <a:pos x="16" y="0"/>
                </a:cxn>
                <a:cxn ang="0">
                  <a:pos x="14" y="0"/>
                </a:cxn>
                <a:cxn ang="0">
                  <a:pos x="12" y="0"/>
                </a:cxn>
                <a:cxn ang="0">
                  <a:pos x="8" y="0"/>
                </a:cxn>
                <a:cxn ang="0">
                  <a:pos x="6" y="2"/>
                </a:cxn>
                <a:cxn ang="0">
                  <a:pos x="4" y="2"/>
                </a:cxn>
                <a:cxn ang="0">
                  <a:pos x="2" y="4"/>
                </a:cxn>
                <a:cxn ang="0">
                  <a:pos x="0" y="4"/>
                </a:cxn>
                <a:cxn ang="0">
                  <a:pos x="0" y="6"/>
                </a:cxn>
                <a:cxn ang="0">
                  <a:pos x="0" y="6"/>
                </a:cxn>
                <a:cxn ang="0">
                  <a:pos x="0" y="6"/>
                </a:cxn>
                <a:cxn ang="0">
                  <a:pos x="0" y="8"/>
                </a:cxn>
                <a:cxn ang="0">
                  <a:pos x="0" y="8"/>
                </a:cxn>
                <a:cxn ang="0">
                  <a:pos x="0" y="8"/>
                </a:cxn>
                <a:cxn ang="0">
                  <a:pos x="0" y="10"/>
                </a:cxn>
                <a:cxn ang="0">
                  <a:pos x="2" y="12"/>
                </a:cxn>
                <a:cxn ang="0">
                  <a:pos x="4" y="12"/>
                </a:cxn>
                <a:cxn ang="0">
                  <a:pos x="6" y="14"/>
                </a:cxn>
                <a:cxn ang="0">
                  <a:pos x="6" y="14"/>
                </a:cxn>
                <a:cxn ang="0">
                  <a:pos x="6" y="14"/>
                </a:cxn>
              </a:cxnLst>
              <a:rect l="0" t="0" r="r" b="b"/>
              <a:pathLst>
                <a:path w="28" h="14">
                  <a:moveTo>
                    <a:pt x="6" y="14"/>
                  </a:moveTo>
                  <a:lnTo>
                    <a:pt x="10" y="14"/>
                  </a:lnTo>
                  <a:lnTo>
                    <a:pt x="12" y="14"/>
                  </a:lnTo>
                  <a:lnTo>
                    <a:pt x="14" y="14"/>
                  </a:lnTo>
                  <a:lnTo>
                    <a:pt x="16" y="14"/>
                  </a:lnTo>
                  <a:lnTo>
                    <a:pt x="18" y="12"/>
                  </a:lnTo>
                  <a:lnTo>
                    <a:pt x="20" y="10"/>
                  </a:lnTo>
                  <a:lnTo>
                    <a:pt x="22" y="8"/>
                  </a:lnTo>
                  <a:lnTo>
                    <a:pt x="24" y="6"/>
                  </a:lnTo>
                  <a:lnTo>
                    <a:pt x="26" y="6"/>
                  </a:lnTo>
                  <a:lnTo>
                    <a:pt x="28" y="6"/>
                  </a:lnTo>
                  <a:lnTo>
                    <a:pt x="26" y="4"/>
                  </a:lnTo>
                  <a:lnTo>
                    <a:pt x="24" y="4"/>
                  </a:lnTo>
                  <a:lnTo>
                    <a:pt x="22" y="2"/>
                  </a:lnTo>
                  <a:lnTo>
                    <a:pt x="20" y="2"/>
                  </a:lnTo>
                  <a:lnTo>
                    <a:pt x="18" y="2"/>
                  </a:lnTo>
                  <a:lnTo>
                    <a:pt x="16" y="0"/>
                  </a:lnTo>
                  <a:lnTo>
                    <a:pt x="14" y="0"/>
                  </a:lnTo>
                  <a:lnTo>
                    <a:pt x="12" y="0"/>
                  </a:lnTo>
                  <a:lnTo>
                    <a:pt x="8" y="0"/>
                  </a:lnTo>
                  <a:lnTo>
                    <a:pt x="6" y="2"/>
                  </a:lnTo>
                  <a:lnTo>
                    <a:pt x="4" y="2"/>
                  </a:lnTo>
                  <a:lnTo>
                    <a:pt x="2" y="4"/>
                  </a:lnTo>
                  <a:lnTo>
                    <a:pt x="0" y="4"/>
                  </a:lnTo>
                  <a:lnTo>
                    <a:pt x="0" y="6"/>
                  </a:lnTo>
                  <a:lnTo>
                    <a:pt x="0" y="8"/>
                  </a:lnTo>
                  <a:lnTo>
                    <a:pt x="0" y="10"/>
                  </a:lnTo>
                  <a:lnTo>
                    <a:pt x="2" y="12"/>
                  </a:lnTo>
                  <a:lnTo>
                    <a:pt x="4" y="12"/>
                  </a:lnTo>
                  <a:lnTo>
                    <a:pt x="6" y="14"/>
                  </a:lnTo>
                  <a:close/>
                </a:path>
              </a:pathLst>
            </a:custGeom>
            <a:grpFill/>
            <a:ln w="3175">
              <a:solidFill>
                <a:schemeClr val="bg1"/>
              </a:solidFill>
              <a:round/>
              <a:headEnd/>
              <a:tailEnd/>
            </a:ln>
          </p:spPr>
          <p:txBody>
            <a:bodyPr/>
            <a:lstStyle/>
            <a:p>
              <a:endParaRPr lang="en-US" dirty="0"/>
            </a:p>
          </p:txBody>
        </p:sp>
        <p:sp>
          <p:nvSpPr>
            <p:cNvPr id="848" name="Freeform 169"/>
            <p:cNvSpPr>
              <a:spLocks noChangeAspect="1"/>
            </p:cNvSpPr>
            <p:nvPr/>
          </p:nvSpPr>
          <p:spPr bwMode="auto">
            <a:xfrm>
              <a:off x="3207" y="1725"/>
              <a:ext cx="36" cy="20"/>
            </a:xfrm>
            <a:custGeom>
              <a:avLst/>
              <a:gdLst/>
              <a:ahLst/>
              <a:cxnLst>
                <a:cxn ang="0">
                  <a:pos x="0" y="14"/>
                </a:cxn>
                <a:cxn ang="0">
                  <a:pos x="4" y="16"/>
                </a:cxn>
                <a:cxn ang="0">
                  <a:pos x="8" y="20"/>
                </a:cxn>
                <a:cxn ang="0">
                  <a:pos x="12" y="20"/>
                </a:cxn>
                <a:cxn ang="0">
                  <a:pos x="14" y="20"/>
                </a:cxn>
                <a:cxn ang="0">
                  <a:pos x="18" y="16"/>
                </a:cxn>
                <a:cxn ang="0">
                  <a:pos x="20" y="14"/>
                </a:cxn>
                <a:cxn ang="0">
                  <a:pos x="22" y="14"/>
                </a:cxn>
                <a:cxn ang="0">
                  <a:pos x="22" y="14"/>
                </a:cxn>
                <a:cxn ang="0">
                  <a:pos x="24" y="14"/>
                </a:cxn>
                <a:cxn ang="0">
                  <a:pos x="26" y="16"/>
                </a:cxn>
                <a:cxn ang="0">
                  <a:pos x="28" y="14"/>
                </a:cxn>
                <a:cxn ang="0">
                  <a:pos x="28" y="12"/>
                </a:cxn>
                <a:cxn ang="0">
                  <a:pos x="28" y="10"/>
                </a:cxn>
                <a:cxn ang="0">
                  <a:pos x="28" y="8"/>
                </a:cxn>
                <a:cxn ang="0">
                  <a:pos x="32" y="4"/>
                </a:cxn>
                <a:cxn ang="0">
                  <a:pos x="34" y="2"/>
                </a:cxn>
                <a:cxn ang="0">
                  <a:pos x="34" y="2"/>
                </a:cxn>
                <a:cxn ang="0">
                  <a:pos x="32" y="2"/>
                </a:cxn>
                <a:cxn ang="0">
                  <a:pos x="28" y="6"/>
                </a:cxn>
                <a:cxn ang="0">
                  <a:pos x="26" y="6"/>
                </a:cxn>
                <a:cxn ang="0">
                  <a:pos x="26" y="6"/>
                </a:cxn>
                <a:cxn ang="0">
                  <a:pos x="24" y="6"/>
                </a:cxn>
                <a:cxn ang="0">
                  <a:pos x="20" y="6"/>
                </a:cxn>
                <a:cxn ang="0">
                  <a:pos x="14" y="6"/>
                </a:cxn>
                <a:cxn ang="0">
                  <a:pos x="12" y="6"/>
                </a:cxn>
                <a:cxn ang="0">
                  <a:pos x="12" y="6"/>
                </a:cxn>
                <a:cxn ang="0">
                  <a:pos x="12" y="8"/>
                </a:cxn>
                <a:cxn ang="0">
                  <a:pos x="12" y="10"/>
                </a:cxn>
                <a:cxn ang="0">
                  <a:pos x="12" y="10"/>
                </a:cxn>
                <a:cxn ang="0">
                  <a:pos x="8" y="8"/>
                </a:cxn>
                <a:cxn ang="0">
                  <a:pos x="4" y="8"/>
                </a:cxn>
                <a:cxn ang="0">
                  <a:pos x="0" y="10"/>
                </a:cxn>
                <a:cxn ang="0">
                  <a:pos x="0" y="12"/>
                </a:cxn>
              </a:cxnLst>
              <a:rect l="0" t="0" r="r" b="b"/>
              <a:pathLst>
                <a:path w="36" h="20">
                  <a:moveTo>
                    <a:pt x="0" y="12"/>
                  </a:moveTo>
                  <a:lnTo>
                    <a:pt x="0" y="14"/>
                  </a:lnTo>
                  <a:lnTo>
                    <a:pt x="2" y="16"/>
                  </a:lnTo>
                  <a:lnTo>
                    <a:pt x="4" y="16"/>
                  </a:lnTo>
                  <a:lnTo>
                    <a:pt x="6" y="18"/>
                  </a:lnTo>
                  <a:lnTo>
                    <a:pt x="8" y="20"/>
                  </a:lnTo>
                  <a:lnTo>
                    <a:pt x="10" y="20"/>
                  </a:lnTo>
                  <a:lnTo>
                    <a:pt x="12" y="20"/>
                  </a:lnTo>
                  <a:lnTo>
                    <a:pt x="14" y="20"/>
                  </a:lnTo>
                  <a:lnTo>
                    <a:pt x="18" y="16"/>
                  </a:lnTo>
                  <a:lnTo>
                    <a:pt x="20" y="16"/>
                  </a:lnTo>
                  <a:lnTo>
                    <a:pt x="20" y="14"/>
                  </a:lnTo>
                  <a:lnTo>
                    <a:pt x="22" y="14"/>
                  </a:lnTo>
                  <a:lnTo>
                    <a:pt x="24" y="14"/>
                  </a:lnTo>
                  <a:lnTo>
                    <a:pt x="26" y="16"/>
                  </a:lnTo>
                  <a:lnTo>
                    <a:pt x="28" y="14"/>
                  </a:lnTo>
                  <a:lnTo>
                    <a:pt x="28" y="12"/>
                  </a:lnTo>
                  <a:lnTo>
                    <a:pt x="28" y="10"/>
                  </a:lnTo>
                  <a:lnTo>
                    <a:pt x="28" y="8"/>
                  </a:lnTo>
                  <a:lnTo>
                    <a:pt x="30" y="6"/>
                  </a:lnTo>
                  <a:lnTo>
                    <a:pt x="32" y="4"/>
                  </a:lnTo>
                  <a:lnTo>
                    <a:pt x="34" y="4"/>
                  </a:lnTo>
                  <a:lnTo>
                    <a:pt x="34" y="2"/>
                  </a:lnTo>
                  <a:lnTo>
                    <a:pt x="36" y="0"/>
                  </a:lnTo>
                  <a:lnTo>
                    <a:pt x="32" y="2"/>
                  </a:lnTo>
                  <a:lnTo>
                    <a:pt x="30" y="4"/>
                  </a:lnTo>
                  <a:lnTo>
                    <a:pt x="28" y="6"/>
                  </a:lnTo>
                  <a:lnTo>
                    <a:pt x="26" y="6"/>
                  </a:lnTo>
                  <a:lnTo>
                    <a:pt x="24" y="6"/>
                  </a:lnTo>
                  <a:lnTo>
                    <a:pt x="22" y="6"/>
                  </a:lnTo>
                  <a:lnTo>
                    <a:pt x="20" y="6"/>
                  </a:lnTo>
                  <a:lnTo>
                    <a:pt x="16" y="6"/>
                  </a:lnTo>
                  <a:lnTo>
                    <a:pt x="14" y="6"/>
                  </a:lnTo>
                  <a:lnTo>
                    <a:pt x="12" y="6"/>
                  </a:lnTo>
                  <a:lnTo>
                    <a:pt x="12" y="8"/>
                  </a:lnTo>
                  <a:lnTo>
                    <a:pt x="12" y="10"/>
                  </a:lnTo>
                  <a:lnTo>
                    <a:pt x="10" y="10"/>
                  </a:lnTo>
                  <a:lnTo>
                    <a:pt x="8" y="8"/>
                  </a:lnTo>
                  <a:lnTo>
                    <a:pt x="6" y="8"/>
                  </a:lnTo>
                  <a:lnTo>
                    <a:pt x="4" y="8"/>
                  </a:lnTo>
                  <a:lnTo>
                    <a:pt x="2" y="10"/>
                  </a:lnTo>
                  <a:lnTo>
                    <a:pt x="0" y="10"/>
                  </a:lnTo>
                  <a:lnTo>
                    <a:pt x="0" y="12"/>
                  </a:lnTo>
                  <a:close/>
                </a:path>
              </a:pathLst>
            </a:custGeom>
            <a:grpFill/>
            <a:ln w="3175">
              <a:solidFill>
                <a:schemeClr val="bg1"/>
              </a:solidFill>
              <a:round/>
              <a:headEnd/>
              <a:tailEnd/>
            </a:ln>
          </p:spPr>
          <p:txBody>
            <a:bodyPr/>
            <a:lstStyle/>
            <a:p>
              <a:endParaRPr lang="en-US" dirty="0"/>
            </a:p>
          </p:txBody>
        </p:sp>
        <p:sp>
          <p:nvSpPr>
            <p:cNvPr id="849" name="Freeform 170"/>
            <p:cNvSpPr>
              <a:spLocks noChangeAspect="1"/>
            </p:cNvSpPr>
            <p:nvPr/>
          </p:nvSpPr>
          <p:spPr bwMode="auto">
            <a:xfrm>
              <a:off x="3541" y="1899"/>
              <a:ext cx="79" cy="78"/>
            </a:xfrm>
            <a:custGeom>
              <a:avLst/>
              <a:gdLst/>
              <a:ahLst/>
              <a:cxnLst>
                <a:cxn ang="0">
                  <a:pos x="70" y="30"/>
                </a:cxn>
                <a:cxn ang="0">
                  <a:pos x="72" y="34"/>
                </a:cxn>
                <a:cxn ang="0">
                  <a:pos x="76" y="34"/>
                </a:cxn>
                <a:cxn ang="0">
                  <a:pos x="78" y="32"/>
                </a:cxn>
                <a:cxn ang="0">
                  <a:pos x="78" y="28"/>
                </a:cxn>
                <a:cxn ang="0">
                  <a:pos x="76" y="20"/>
                </a:cxn>
                <a:cxn ang="0">
                  <a:pos x="76" y="14"/>
                </a:cxn>
                <a:cxn ang="0">
                  <a:pos x="76" y="2"/>
                </a:cxn>
                <a:cxn ang="0">
                  <a:pos x="74" y="0"/>
                </a:cxn>
                <a:cxn ang="0">
                  <a:pos x="72" y="2"/>
                </a:cxn>
                <a:cxn ang="0">
                  <a:pos x="68" y="12"/>
                </a:cxn>
                <a:cxn ang="0">
                  <a:pos x="66" y="18"/>
                </a:cxn>
                <a:cxn ang="0">
                  <a:pos x="64" y="18"/>
                </a:cxn>
                <a:cxn ang="0">
                  <a:pos x="64" y="20"/>
                </a:cxn>
                <a:cxn ang="0">
                  <a:pos x="58" y="22"/>
                </a:cxn>
                <a:cxn ang="0">
                  <a:pos x="54" y="28"/>
                </a:cxn>
                <a:cxn ang="0">
                  <a:pos x="48" y="34"/>
                </a:cxn>
                <a:cxn ang="0">
                  <a:pos x="46" y="36"/>
                </a:cxn>
                <a:cxn ang="0">
                  <a:pos x="46" y="40"/>
                </a:cxn>
                <a:cxn ang="0">
                  <a:pos x="44" y="46"/>
                </a:cxn>
                <a:cxn ang="0">
                  <a:pos x="42" y="46"/>
                </a:cxn>
                <a:cxn ang="0">
                  <a:pos x="36" y="46"/>
                </a:cxn>
                <a:cxn ang="0">
                  <a:pos x="26" y="46"/>
                </a:cxn>
                <a:cxn ang="0">
                  <a:pos x="22" y="46"/>
                </a:cxn>
                <a:cxn ang="0">
                  <a:pos x="16" y="48"/>
                </a:cxn>
                <a:cxn ang="0">
                  <a:pos x="10" y="50"/>
                </a:cxn>
                <a:cxn ang="0">
                  <a:pos x="4" y="50"/>
                </a:cxn>
                <a:cxn ang="0">
                  <a:pos x="0" y="46"/>
                </a:cxn>
                <a:cxn ang="0">
                  <a:pos x="2" y="52"/>
                </a:cxn>
                <a:cxn ang="0">
                  <a:pos x="4" y="54"/>
                </a:cxn>
                <a:cxn ang="0">
                  <a:pos x="10" y="64"/>
                </a:cxn>
                <a:cxn ang="0">
                  <a:pos x="16" y="70"/>
                </a:cxn>
                <a:cxn ang="0">
                  <a:pos x="18" y="72"/>
                </a:cxn>
                <a:cxn ang="0">
                  <a:pos x="22" y="72"/>
                </a:cxn>
                <a:cxn ang="0">
                  <a:pos x="30" y="74"/>
                </a:cxn>
                <a:cxn ang="0">
                  <a:pos x="42" y="74"/>
                </a:cxn>
                <a:cxn ang="0">
                  <a:pos x="56" y="76"/>
                </a:cxn>
                <a:cxn ang="0">
                  <a:pos x="62" y="74"/>
                </a:cxn>
                <a:cxn ang="0">
                  <a:pos x="60" y="70"/>
                </a:cxn>
                <a:cxn ang="0">
                  <a:pos x="62" y="64"/>
                </a:cxn>
                <a:cxn ang="0">
                  <a:pos x="64" y="60"/>
                </a:cxn>
                <a:cxn ang="0">
                  <a:pos x="64" y="58"/>
                </a:cxn>
                <a:cxn ang="0">
                  <a:pos x="66" y="52"/>
                </a:cxn>
                <a:cxn ang="0">
                  <a:pos x="66" y="48"/>
                </a:cxn>
                <a:cxn ang="0">
                  <a:pos x="68" y="48"/>
                </a:cxn>
                <a:cxn ang="0">
                  <a:pos x="70" y="48"/>
                </a:cxn>
                <a:cxn ang="0">
                  <a:pos x="70" y="46"/>
                </a:cxn>
                <a:cxn ang="0">
                  <a:pos x="66" y="42"/>
                </a:cxn>
                <a:cxn ang="0">
                  <a:pos x="66" y="38"/>
                </a:cxn>
                <a:cxn ang="0">
                  <a:pos x="68" y="32"/>
                </a:cxn>
                <a:cxn ang="0">
                  <a:pos x="70" y="30"/>
                </a:cxn>
              </a:cxnLst>
              <a:rect l="0" t="0" r="r" b="b"/>
              <a:pathLst>
                <a:path w="78" h="78">
                  <a:moveTo>
                    <a:pt x="70" y="30"/>
                  </a:moveTo>
                  <a:lnTo>
                    <a:pt x="70" y="30"/>
                  </a:lnTo>
                  <a:lnTo>
                    <a:pt x="72" y="32"/>
                  </a:lnTo>
                  <a:lnTo>
                    <a:pt x="72" y="34"/>
                  </a:lnTo>
                  <a:lnTo>
                    <a:pt x="74" y="34"/>
                  </a:lnTo>
                  <a:lnTo>
                    <a:pt x="76" y="34"/>
                  </a:lnTo>
                  <a:lnTo>
                    <a:pt x="78" y="34"/>
                  </a:lnTo>
                  <a:lnTo>
                    <a:pt x="78" y="32"/>
                  </a:lnTo>
                  <a:lnTo>
                    <a:pt x="78" y="28"/>
                  </a:lnTo>
                  <a:lnTo>
                    <a:pt x="76" y="24"/>
                  </a:lnTo>
                  <a:lnTo>
                    <a:pt x="76" y="22"/>
                  </a:lnTo>
                  <a:lnTo>
                    <a:pt x="76" y="20"/>
                  </a:lnTo>
                  <a:lnTo>
                    <a:pt x="76" y="18"/>
                  </a:lnTo>
                  <a:lnTo>
                    <a:pt x="76" y="16"/>
                  </a:lnTo>
                  <a:lnTo>
                    <a:pt x="76" y="14"/>
                  </a:lnTo>
                  <a:lnTo>
                    <a:pt x="76" y="8"/>
                  </a:lnTo>
                  <a:lnTo>
                    <a:pt x="76" y="4"/>
                  </a:lnTo>
                  <a:lnTo>
                    <a:pt x="76" y="2"/>
                  </a:lnTo>
                  <a:lnTo>
                    <a:pt x="76" y="0"/>
                  </a:lnTo>
                  <a:lnTo>
                    <a:pt x="74" y="0"/>
                  </a:lnTo>
                  <a:lnTo>
                    <a:pt x="74" y="2"/>
                  </a:lnTo>
                  <a:lnTo>
                    <a:pt x="72" y="2"/>
                  </a:lnTo>
                  <a:lnTo>
                    <a:pt x="70" y="6"/>
                  </a:lnTo>
                  <a:lnTo>
                    <a:pt x="70" y="8"/>
                  </a:lnTo>
                  <a:lnTo>
                    <a:pt x="68" y="12"/>
                  </a:lnTo>
                  <a:lnTo>
                    <a:pt x="66" y="16"/>
                  </a:lnTo>
                  <a:lnTo>
                    <a:pt x="66" y="18"/>
                  </a:lnTo>
                  <a:lnTo>
                    <a:pt x="64" y="18"/>
                  </a:lnTo>
                  <a:lnTo>
                    <a:pt x="64" y="20"/>
                  </a:lnTo>
                  <a:lnTo>
                    <a:pt x="60" y="20"/>
                  </a:lnTo>
                  <a:lnTo>
                    <a:pt x="60" y="22"/>
                  </a:lnTo>
                  <a:lnTo>
                    <a:pt x="58" y="22"/>
                  </a:lnTo>
                  <a:lnTo>
                    <a:pt x="56" y="26"/>
                  </a:lnTo>
                  <a:lnTo>
                    <a:pt x="54" y="28"/>
                  </a:lnTo>
                  <a:lnTo>
                    <a:pt x="52" y="30"/>
                  </a:lnTo>
                  <a:lnTo>
                    <a:pt x="50" y="32"/>
                  </a:lnTo>
                  <a:lnTo>
                    <a:pt x="48" y="34"/>
                  </a:lnTo>
                  <a:lnTo>
                    <a:pt x="46" y="36"/>
                  </a:lnTo>
                  <a:lnTo>
                    <a:pt x="46" y="38"/>
                  </a:lnTo>
                  <a:lnTo>
                    <a:pt x="46" y="40"/>
                  </a:lnTo>
                  <a:lnTo>
                    <a:pt x="46" y="42"/>
                  </a:lnTo>
                  <a:lnTo>
                    <a:pt x="44" y="44"/>
                  </a:lnTo>
                  <a:lnTo>
                    <a:pt x="44" y="46"/>
                  </a:lnTo>
                  <a:lnTo>
                    <a:pt x="42" y="46"/>
                  </a:lnTo>
                  <a:lnTo>
                    <a:pt x="40" y="46"/>
                  </a:lnTo>
                  <a:lnTo>
                    <a:pt x="38" y="46"/>
                  </a:lnTo>
                  <a:lnTo>
                    <a:pt x="36" y="46"/>
                  </a:lnTo>
                  <a:lnTo>
                    <a:pt x="32" y="46"/>
                  </a:lnTo>
                  <a:lnTo>
                    <a:pt x="28" y="46"/>
                  </a:lnTo>
                  <a:lnTo>
                    <a:pt x="26" y="46"/>
                  </a:lnTo>
                  <a:lnTo>
                    <a:pt x="22" y="46"/>
                  </a:lnTo>
                  <a:lnTo>
                    <a:pt x="20" y="46"/>
                  </a:lnTo>
                  <a:lnTo>
                    <a:pt x="18" y="46"/>
                  </a:lnTo>
                  <a:lnTo>
                    <a:pt x="16" y="48"/>
                  </a:lnTo>
                  <a:lnTo>
                    <a:pt x="14" y="48"/>
                  </a:lnTo>
                  <a:lnTo>
                    <a:pt x="12" y="50"/>
                  </a:lnTo>
                  <a:lnTo>
                    <a:pt x="10" y="50"/>
                  </a:lnTo>
                  <a:lnTo>
                    <a:pt x="8" y="50"/>
                  </a:lnTo>
                  <a:lnTo>
                    <a:pt x="6" y="50"/>
                  </a:lnTo>
                  <a:lnTo>
                    <a:pt x="4" y="50"/>
                  </a:lnTo>
                  <a:lnTo>
                    <a:pt x="2" y="48"/>
                  </a:lnTo>
                  <a:lnTo>
                    <a:pt x="0" y="46"/>
                  </a:lnTo>
                  <a:lnTo>
                    <a:pt x="0" y="48"/>
                  </a:lnTo>
                  <a:lnTo>
                    <a:pt x="0" y="50"/>
                  </a:lnTo>
                  <a:lnTo>
                    <a:pt x="2" y="52"/>
                  </a:lnTo>
                  <a:lnTo>
                    <a:pt x="2" y="54"/>
                  </a:lnTo>
                  <a:lnTo>
                    <a:pt x="4" y="54"/>
                  </a:lnTo>
                  <a:lnTo>
                    <a:pt x="4" y="56"/>
                  </a:lnTo>
                  <a:lnTo>
                    <a:pt x="8" y="60"/>
                  </a:lnTo>
                  <a:lnTo>
                    <a:pt x="10" y="64"/>
                  </a:lnTo>
                  <a:lnTo>
                    <a:pt x="14" y="66"/>
                  </a:lnTo>
                  <a:lnTo>
                    <a:pt x="16" y="70"/>
                  </a:lnTo>
                  <a:lnTo>
                    <a:pt x="18" y="72"/>
                  </a:lnTo>
                  <a:lnTo>
                    <a:pt x="20" y="72"/>
                  </a:lnTo>
                  <a:lnTo>
                    <a:pt x="22" y="72"/>
                  </a:lnTo>
                  <a:lnTo>
                    <a:pt x="24" y="72"/>
                  </a:lnTo>
                  <a:lnTo>
                    <a:pt x="26" y="72"/>
                  </a:lnTo>
                  <a:lnTo>
                    <a:pt x="30" y="74"/>
                  </a:lnTo>
                  <a:lnTo>
                    <a:pt x="32" y="74"/>
                  </a:lnTo>
                  <a:lnTo>
                    <a:pt x="36" y="74"/>
                  </a:lnTo>
                  <a:lnTo>
                    <a:pt x="42" y="74"/>
                  </a:lnTo>
                  <a:lnTo>
                    <a:pt x="50" y="76"/>
                  </a:lnTo>
                  <a:lnTo>
                    <a:pt x="54" y="76"/>
                  </a:lnTo>
                  <a:lnTo>
                    <a:pt x="56" y="76"/>
                  </a:lnTo>
                  <a:lnTo>
                    <a:pt x="60" y="78"/>
                  </a:lnTo>
                  <a:lnTo>
                    <a:pt x="62" y="78"/>
                  </a:lnTo>
                  <a:lnTo>
                    <a:pt x="62" y="74"/>
                  </a:lnTo>
                  <a:lnTo>
                    <a:pt x="60" y="72"/>
                  </a:lnTo>
                  <a:lnTo>
                    <a:pt x="60" y="70"/>
                  </a:lnTo>
                  <a:lnTo>
                    <a:pt x="60" y="68"/>
                  </a:lnTo>
                  <a:lnTo>
                    <a:pt x="62" y="64"/>
                  </a:lnTo>
                  <a:lnTo>
                    <a:pt x="62" y="62"/>
                  </a:lnTo>
                  <a:lnTo>
                    <a:pt x="64" y="60"/>
                  </a:lnTo>
                  <a:lnTo>
                    <a:pt x="64" y="58"/>
                  </a:lnTo>
                  <a:lnTo>
                    <a:pt x="64" y="56"/>
                  </a:lnTo>
                  <a:lnTo>
                    <a:pt x="64" y="54"/>
                  </a:lnTo>
                  <a:lnTo>
                    <a:pt x="66" y="52"/>
                  </a:lnTo>
                  <a:lnTo>
                    <a:pt x="66" y="50"/>
                  </a:lnTo>
                  <a:lnTo>
                    <a:pt x="66" y="48"/>
                  </a:lnTo>
                  <a:lnTo>
                    <a:pt x="68" y="48"/>
                  </a:lnTo>
                  <a:lnTo>
                    <a:pt x="70" y="48"/>
                  </a:lnTo>
                  <a:lnTo>
                    <a:pt x="70" y="46"/>
                  </a:lnTo>
                  <a:lnTo>
                    <a:pt x="68" y="44"/>
                  </a:lnTo>
                  <a:lnTo>
                    <a:pt x="66" y="42"/>
                  </a:lnTo>
                  <a:lnTo>
                    <a:pt x="66" y="40"/>
                  </a:lnTo>
                  <a:lnTo>
                    <a:pt x="66" y="38"/>
                  </a:lnTo>
                  <a:lnTo>
                    <a:pt x="66" y="36"/>
                  </a:lnTo>
                  <a:lnTo>
                    <a:pt x="68" y="34"/>
                  </a:lnTo>
                  <a:lnTo>
                    <a:pt x="68" y="32"/>
                  </a:lnTo>
                  <a:lnTo>
                    <a:pt x="68" y="30"/>
                  </a:lnTo>
                  <a:lnTo>
                    <a:pt x="70" y="30"/>
                  </a:lnTo>
                  <a:close/>
                </a:path>
              </a:pathLst>
            </a:custGeom>
            <a:grpFill/>
            <a:ln w="3175">
              <a:solidFill>
                <a:schemeClr val="bg1"/>
              </a:solidFill>
              <a:round/>
              <a:headEnd/>
              <a:tailEnd/>
            </a:ln>
          </p:spPr>
          <p:txBody>
            <a:bodyPr/>
            <a:lstStyle/>
            <a:p>
              <a:endParaRPr lang="en-US" dirty="0"/>
            </a:p>
          </p:txBody>
        </p:sp>
        <p:sp>
          <p:nvSpPr>
            <p:cNvPr id="850" name="Freeform 171"/>
            <p:cNvSpPr>
              <a:spLocks noChangeAspect="1"/>
            </p:cNvSpPr>
            <p:nvPr/>
          </p:nvSpPr>
          <p:spPr bwMode="auto">
            <a:xfrm>
              <a:off x="3555" y="1929"/>
              <a:ext cx="131" cy="158"/>
            </a:xfrm>
            <a:custGeom>
              <a:avLst/>
              <a:gdLst/>
              <a:ahLst/>
              <a:cxnLst>
                <a:cxn ang="0">
                  <a:pos x="64" y="134"/>
                </a:cxn>
                <a:cxn ang="0">
                  <a:pos x="76" y="130"/>
                </a:cxn>
                <a:cxn ang="0">
                  <a:pos x="82" y="122"/>
                </a:cxn>
                <a:cxn ang="0">
                  <a:pos x="82" y="118"/>
                </a:cxn>
                <a:cxn ang="0">
                  <a:pos x="90" y="114"/>
                </a:cxn>
                <a:cxn ang="0">
                  <a:pos x="98" y="102"/>
                </a:cxn>
                <a:cxn ang="0">
                  <a:pos x="100" y="90"/>
                </a:cxn>
                <a:cxn ang="0">
                  <a:pos x="104" y="88"/>
                </a:cxn>
                <a:cxn ang="0">
                  <a:pos x="112" y="88"/>
                </a:cxn>
                <a:cxn ang="0">
                  <a:pos x="114" y="80"/>
                </a:cxn>
                <a:cxn ang="0">
                  <a:pos x="118" y="74"/>
                </a:cxn>
                <a:cxn ang="0">
                  <a:pos x="126" y="66"/>
                </a:cxn>
                <a:cxn ang="0">
                  <a:pos x="128" y="64"/>
                </a:cxn>
                <a:cxn ang="0">
                  <a:pos x="128" y="54"/>
                </a:cxn>
                <a:cxn ang="0">
                  <a:pos x="128" y="46"/>
                </a:cxn>
                <a:cxn ang="0">
                  <a:pos x="122" y="44"/>
                </a:cxn>
                <a:cxn ang="0">
                  <a:pos x="120" y="44"/>
                </a:cxn>
                <a:cxn ang="0">
                  <a:pos x="112" y="32"/>
                </a:cxn>
                <a:cxn ang="0">
                  <a:pos x="102" y="22"/>
                </a:cxn>
                <a:cxn ang="0">
                  <a:pos x="88" y="18"/>
                </a:cxn>
                <a:cxn ang="0">
                  <a:pos x="84" y="18"/>
                </a:cxn>
                <a:cxn ang="0">
                  <a:pos x="76" y="16"/>
                </a:cxn>
                <a:cxn ang="0">
                  <a:pos x="70" y="10"/>
                </a:cxn>
                <a:cxn ang="0">
                  <a:pos x="64" y="2"/>
                </a:cxn>
                <a:cxn ang="0">
                  <a:pos x="60" y="4"/>
                </a:cxn>
                <a:cxn ang="0">
                  <a:pos x="58" y="0"/>
                </a:cxn>
                <a:cxn ang="0">
                  <a:pos x="56" y="2"/>
                </a:cxn>
                <a:cxn ang="0">
                  <a:pos x="54" y="12"/>
                </a:cxn>
                <a:cxn ang="0">
                  <a:pos x="58" y="16"/>
                </a:cxn>
                <a:cxn ang="0">
                  <a:pos x="54" y="16"/>
                </a:cxn>
                <a:cxn ang="0">
                  <a:pos x="52" y="18"/>
                </a:cxn>
                <a:cxn ang="0">
                  <a:pos x="50" y="28"/>
                </a:cxn>
                <a:cxn ang="0">
                  <a:pos x="48" y="32"/>
                </a:cxn>
                <a:cxn ang="0">
                  <a:pos x="46" y="40"/>
                </a:cxn>
                <a:cxn ang="0">
                  <a:pos x="50" y="50"/>
                </a:cxn>
                <a:cxn ang="0">
                  <a:pos x="54" y="54"/>
                </a:cxn>
                <a:cxn ang="0">
                  <a:pos x="56" y="62"/>
                </a:cxn>
                <a:cxn ang="0">
                  <a:pos x="50" y="86"/>
                </a:cxn>
                <a:cxn ang="0">
                  <a:pos x="48" y="96"/>
                </a:cxn>
                <a:cxn ang="0">
                  <a:pos x="48" y="98"/>
                </a:cxn>
                <a:cxn ang="0">
                  <a:pos x="28" y="106"/>
                </a:cxn>
                <a:cxn ang="0">
                  <a:pos x="8" y="112"/>
                </a:cxn>
                <a:cxn ang="0">
                  <a:pos x="0" y="116"/>
                </a:cxn>
                <a:cxn ang="0">
                  <a:pos x="2" y="124"/>
                </a:cxn>
                <a:cxn ang="0">
                  <a:pos x="14" y="148"/>
                </a:cxn>
                <a:cxn ang="0">
                  <a:pos x="18" y="158"/>
                </a:cxn>
                <a:cxn ang="0">
                  <a:pos x="22" y="158"/>
                </a:cxn>
                <a:cxn ang="0">
                  <a:pos x="42" y="152"/>
                </a:cxn>
                <a:cxn ang="0">
                  <a:pos x="56" y="146"/>
                </a:cxn>
                <a:cxn ang="0">
                  <a:pos x="60" y="140"/>
                </a:cxn>
                <a:cxn ang="0">
                  <a:pos x="60" y="134"/>
                </a:cxn>
              </a:cxnLst>
              <a:rect l="0" t="0" r="r" b="b"/>
              <a:pathLst>
                <a:path w="130" h="158">
                  <a:moveTo>
                    <a:pt x="60" y="134"/>
                  </a:moveTo>
                  <a:lnTo>
                    <a:pt x="60" y="134"/>
                  </a:lnTo>
                  <a:lnTo>
                    <a:pt x="62" y="134"/>
                  </a:lnTo>
                  <a:lnTo>
                    <a:pt x="64" y="134"/>
                  </a:lnTo>
                  <a:lnTo>
                    <a:pt x="66" y="134"/>
                  </a:lnTo>
                  <a:lnTo>
                    <a:pt x="68" y="132"/>
                  </a:lnTo>
                  <a:lnTo>
                    <a:pt x="72" y="132"/>
                  </a:lnTo>
                  <a:lnTo>
                    <a:pt x="74" y="130"/>
                  </a:lnTo>
                  <a:lnTo>
                    <a:pt x="76" y="130"/>
                  </a:lnTo>
                  <a:lnTo>
                    <a:pt x="78" y="128"/>
                  </a:lnTo>
                  <a:lnTo>
                    <a:pt x="80" y="126"/>
                  </a:lnTo>
                  <a:lnTo>
                    <a:pt x="80" y="124"/>
                  </a:lnTo>
                  <a:lnTo>
                    <a:pt x="82" y="122"/>
                  </a:lnTo>
                  <a:lnTo>
                    <a:pt x="82" y="120"/>
                  </a:lnTo>
                  <a:lnTo>
                    <a:pt x="82" y="118"/>
                  </a:lnTo>
                  <a:lnTo>
                    <a:pt x="84" y="116"/>
                  </a:lnTo>
                  <a:lnTo>
                    <a:pt x="86" y="116"/>
                  </a:lnTo>
                  <a:lnTo>
                    <a:pt x="88" y="114"/>
                  </a:lnTo>
                  <a:lnTo>
                    <a:pt x="90" y="114"/>
                  </a:lnTo>
                  <a:lnTo>
                    <a:pt x="94" y="112"/>
                  </a:lnTo>
                  <a:lnTo>
                    <a:pt x="96" y="110"/>
                  </a:lnTo>
                  <a:lnTo>
                    <a:pt x="98" y="108"/>
                  </a:lnTo>
                  <a:lnTo>
                    <a:pt x="98" y="106"/>
                  </a:lnTo>
                  <a:lnTo>
                    <a:pt x="98" y="102"/>
                  </a:lnTo>
                  <a:lnTo>
                    <a:pt x="98" y="100"/>
                  </a:lnTo>
                  <a:lnTo>
                    <a:pt x="98" y="96"/>
                  </a:lnTo>
                  <a:lnTo>
                    <a:pt x="100" y="94"/>
                  </a:lnTo>
                  <a:lnTo>
                    <a:pt x="100" y="90"/>
                  </a:lnTo>
                  <a:lnTo>
                    <a:pt x="100" y="88"/>
                  </a:lnTo>
                  <a:lnTo>
                    <a:pt x="102" y="88"/>
                  </a:lnTo>
                  <a:lnTo>
                    <a:pt x="104" y="88"/>
                  </a:lnTo>
                  <a:lnTo>
                    <a:pt x="106" y="90"/>
                  </a:lnTo>
                  <a:lnTo>
                    <a:pt x="108" y="90"/>
                  </a:lnTo>
                  <a:lnTo>
                    <a:pt x="110" y="90"/>
                  </a:lnTo>
                  <a:lnTo>
                    <a:pt x="112" y="88"/>
                  </a:lnTo>
                  <a:lnTo>
                    <a:pt x="114" y="86"/>
                  </a:lnTo>
                  <a:lnTo>
                    <a:pt x="114" y="84"/>
                  </a:lnTo>
                  <a:lnTo>
                    <a:pt x="114" y="82"/>
                  </a:lnTo>
                  <a:lnTo>
                    <a:pt x="114" y="80"/>
                  </a:lnTo>
                  <a:lnTo>
                    <a:pt x="114" y="78"/>
                  </a:lnTo>
                  <a:lnTo>
                    <a:pt x="116" y="76"/>
                  </a:lnTo>
                  <a:lnTo>
                    <a:pt x="118" y="74"/>
                  </a:lnTo>
                  <a:lnTo>
                    <a:pt x="120" y="72"/>
                  </a:lnTo>
                  <a:lnTo>
                    <a:pt x="122" y="70"/>
                  </a:lnTo>
                  <a:lnTo>
                    <a:pt x="124" y="68"/>
                  </a:lnTo>
                  <a:lnTo>
                    <a:pt x="126" y="66"/>
                  </a:lnTo>
                  <a:lnTo>
                    <a:pt x="128" y="64"/>
                  </a:lnTo>
                  <a:lnTo>
                    <a:pt x="128" y="62"/>
                  </a:lnTo>
                  <a:lnTo>
                    <a:pt x="128" y="60"/>
                  </a:lnTo>
                  <a:lnTo>
                    <a:pt x="128" y="58"/>
                  </a:lnTo>
                  <a:lnTo>
                    <a:pt x="128" y="54"/>
                  </a:lnTo>
                  <a:lnTo>
                    <a:pt x="130" y="52"/>
                  </a:lnTo>
                  <a:lnTo>
                    <a:pt x="130" y="50"/>
                  </a:lnTo>
                  <a:lnTo>
                    <a:pt x="128" y="48"/>
                  </a:lnTo>
                  <a:lnTo>
                    <a:pt x="128" y="46"/>
                  </a:lnTo>
                  <a:lnTo>
                    <a:pt x="126" y="46"/>
                  </a:lnTo>
                  <a:lnTo>
                    <a:pt x="126" y="44"/>
                  </a:lnTo>
                  <a:lnTo>
                    <a:pt x="124" y="44"/>
                  </a:lnTo>
                  <a:lnTo>
                    <a:pt x="122" y="44"/>
                  </a:lnTo>
                  <a:lnTo>
                    <a:pt x="120" y="44"/>
                  </a:lnTo>
                  <a:lnTo>
                    <a:pt x="120" y="42"/>
                  </a:lnTo>
                  <a:lnTo>
                    <a:pt x="120" y="40"/>
                  </a:lnTo>
                  <a:lnTo>
                    <a:pt x="118" y="38"/>
                  </a:lnTo>
                  <a:lnTo>
                    <a:pt x="116" y="34"/>
                  </a:lnTo>
                  <a:lnTo>
                    <a:pt x="112" y="32"/>
                  </a:lnTo>
                  <a:lnTo>
                    <a:pt x="110" y="28"/>
                  </a:lnTo>
                  <a:lnTo>
                    <a:pt x="108" y="26"/>
                  </a:lnTo>
                  <a:lnTo>
                    <a:pt x="106" y="24"/>
                  </a:lnTo>
                  <a:lnTo>
                    <a:pt x="102" y="22"/>
                  </a:lnTo>
                  <a:lnTo>
                    <a:pt x="98" y="22"/>
                  </a:lnTo>
                  <a:lnTo>
                    <a:pt x="96" y="20"/>
                  </a:lnTo>
                  <a:lnTo>
                    <a:pt x="92" y="20"/>
                  </a:lnTo>
                  <a:lnTo>
                    <a:pt x="90" y="18"/>
                  </a:lnTo>
                  <a:lnTo>
                    <a:pt x="88" y="18"/>
                  </a:lnTo>
                  <a:lnTo>
                    <a:pt x="86" y="18"/>
                  </a:lnTo>
                  <a:lnTo>
                    <a:pt x="84" y="18"/>
                  </a:lnTo>
                  <a:lnTo>
                    <a:pt x="82" y="16"/>
                  </a:lnTo>
                  <a:lnTo>
                    <a:pt x="80" y="16"/>
                  </a:lnTo>
                  <a:lnTo>
                    <a:pt x="76" y="16"/>
                  </a:lnTo>
                  <a:lnTo>
                    <a:pt x="74" y="14"/>
                  </a:lnTo>
                  <a:lnTo>
                    <a:pt x="72" y="12"/>
                  </a:lnTo>
                  <a:lnTo>
                    <a:pt x="70" y="12"/>
                  </a:lnTo>
                  <a:lnTo>
                    <a:pt x="70" y="10"/>
                  </a:lnTo>
                  <a:lnTo>
                    <a:pt x="68" y="8"/>
                  </a:lnTo>
                  <a:lnTo>
                    <a:pt x="68" y="6"/>
                  </a:lnTo>
                  <a:lnTo>
                    <a:pt x="66" y="2"/>
                  </a:lnTo>
                  <a:lnTo>
                    <a:pt x="64" y="2"/>
                  </a:lnTo>
                  <a:lnTo>
                    <a:pt x="62" y="4"/>
                  </a:lnTo>
                  <a:lnTo>
                    <a:pt x="60" y="4"/>
                  </a:lnTo>
                  <a:lnTo>
                    <a:pt x="58" y="2"/>
                  </a:lnTo>
                  <a:lnTo>
                    <a:pt x="58" y="0"/>
                  </a:lnTo>
                  <a:lnTo>
                    <a:pt x="56" y="0"/>
                  </a:lnTo>
                  <a:lnTo>
                    <a:pt x="56" y="2"/>
                  </a:lnTo>
                  <a:lnTo>
                    <a:pt x="54" y="2"/>
                  </a:lnTo>
                  <a:lnTo>
                    <a:pt x="54" y="6"/>
                  </a:lnTo>
                  <a:lnTo>
                    <a:pt x="54" y="8"/>
                  </a:lnTo>
                  <a:lnTo>
                    <a:pt x="54" y="10"/>
                  </a:lnTo>
                  <a:lnTo>
                    <a:pt x="54" y="12"/>
                  </a:lnTo>
                  <a:lnTo>
                    <a:pt x="56" y="14"/>
                  </a:lnTo>
                  <a:lnTo>
                    <a:pt x="56" y="16"/>
                  </a:lnTo>
                  <a:lnTo>
                    <a:pt x="58" y="16"/>
                  </a:lnTo>
                  <a:lnTo>
                    <a:pt x="58" y="18"/>
                  </a:lnTo>
                  <a:lnTo>
                    <a:pt x="56" y="18"/>
                  </a:lnTo>
                  <a:lnTo>
                    <a:pt x="54" y="16"/>
                  </a:lnTo>
                  <a:lnTo>
                    <a:pt x="54" y="18"/>
                  </a:lnTo>
                  <a:lnTo>
                    <a:pt x="52" y="18"/>
                  </a:lnTo>
                  <a:lnTo>
                    <a:pt x="52" y="20"/>
                  </a:lnTo>
                  <a:lnTo>
                    <a:pt x="52" y="24"/>
                  </a:lnTo>
                  <a:lnTo>
                    <a:pt x="50" y="26"/>
                  </a:lnTo>
                  <a:lnTo>
                    <a:pt x="50" y="28"/>
                  </a:lnTo>
                  <a:lnTo>
                    <a:pt x="50" y="30"/>
                  </a:lnTo>
                  <a:lnTo>
                    <a:pt x="48" y="32"/>
                  </a:lnTo>
                  <a:lnTo>
                    <a:pt x="46" y="36"/>
                  </a:lnTo>
                  <a:lnTo>
                    <a:pt x="46" y="38"/>
                  </a:lnTo>
                  <a:lnTo>
                    <a:pt x="46" y="40"/>
                  </a:lnTo>
                  <a:lnTo>
                    <a:pt x="48" y="42"/>
                  </a:lnTo>
                  <a:lnTo>
                    <a:pt x="48" y="44"/>
                  </a:lnTo>
                  <a:lnTo>
                    <a:pt x="50" y="46"/>
                  </a:lnTo>
                  <a:lnTo>
                    <a:pt x="50" y="48"/>
                  </a:lnTo>
                  <a:lnTo>
                    <a:pt x="50" y="50"/>
                  </a:lnTo>
                  <a:lnTo>
                    <a:pt x="50" y="52"/>
                  </a:lnTo>
                  <a:lnTo>
                    <a:pt x="52" y="52"/>
                  </a:lnTo>
                  <a:lnTo>
                    <a:pt x="52" y="54"/>
                  </a:lnTo>
                  <a:lnTo>
                    <a:pt x="54" y="54"/>
                  </a:lnTo>
                  <a:lnTo>
                    <a:pt x="54" y="56"/>
                  </a:lnTo>
                  <a:lnTo>
                    <a:pt x="56" y="56"/>
                  </a:lnTo>
                  <a:lnTo>
                    <a:pt x="56" y="58"/>
                  </a:lnTo>
                  <a:lnTo>
                    <a:pt x="56" y="62"/>
                  </a:lnTo>
                  <a:lnTo>
                    <a:pt x="56" y="64"/>
                  </a:lnTo>
                  <a:lnTo>
                    <a:pt x="54" y="70"/>
                  </a:lnTo>
                  <a:lnTo>
                    <a:pt x="52" y="76"/>
                  </a:lnTo>
                  <a:lnTo>
                    <a:pt x="52" y="82"/>
                  </a:lnTo>
                  <a:lnTo>
                    <a:pt x="50" y="86"/>
                  </a:lnTo>
                  <a:lnTo>
                    <a:pt x="50" y="88"/>
                  </a:lnTo>
                  <a:lnTo>
                    <a:pt x="50" y="90"/>
                  </a:lnTo>
                  <a:lnTo>
                    <a:pt x="50" y="92"/>
                  </a:lnTo>
                  <a:lnTo>
                    <a:pt x="48" y="94"/>
                  </a:lnTo>
                  <a:lnTo>
                    <a:pt x="48" y="96"/>
                  </a:lnTo>
                  <a:lnTo>
                    <a:pt x="48" y="98"/>
                  </a:lnTo>
                  <a:lnTo>
                    <a:pt x="44" y="100"/>
                  </a:lnTo>
                  <a:lnTo>
                    <a:pt x="40" y="102"/>
                  </a:lnTo>
                  <a:lnTo>
                    <a:pt x="36" y="102"/>
                  </a:lnTo>
                  <a:lnTo>
                    <a:pt x="32" y="104"/>
                  </a:lnTo>
                  <a:lnTo>
                    <a:pt x="28" y="106"/>
                  </a:lnTo>
                  <a:lnTo>
                    <a:pt x="26" y="106"/>
                  </a:lnTo>
                  <a:lnTo>
                    <a:pt x="20" y="108"/>
                  </a:lnTo>
                  <a:lnTo>
                    <a:pt x="16" y="110"/>
                  </a:lnTo>
                  <a:lnTo>
                    <a:pt x="12" y="110"/>
                  </a:lnTo>
                  <a:lnTo>
                    <a:pt x="8" y="112"/>
                  </a:lnTo>
                  <a:lnTo>
                    <a:pt x="6" y="114"/>
                  </a:lnTo>
                  <a:lnTo>
                    <a:pt x="4" y="114"/>
                  </a:lnTo>
                  <a:lnTo>
                    <a:pt x="2" y="114"/>
                  </a:lnTo>
                  <a:lnTo>
                    <a:pt x="0" y="116"/>
                  </a:lnTo>
                  <a:lnTo>
                    <a:pt x="2" y="120"/>
                  </a:lnTo>
                  <a:lnTo>
                    <a:pt x="2" y="124"/>
                  </a:lnTo>
                  <a:lnTo>
                    <a:pt x="6" y="130"/>
                  </a:lnTo>
                  <a:lnTo>
                    <a:pt x="8" y="136"/>
                  </a:lnTo>
                  <a:lnTo>
                    <a:pt x="10" y="140"/>
                  </a:lnTo>
                  <a:lnTo>
                    <a:pt x="12" y="144"/>
                  </a:lnTo>
                  <a:lnTo>
                    <a:pt x="14" y="148"/>
                  </a:lnTo>
                  <a:lnTo>
                    <a:pt x="16" y="152"/>
                  </a:lnTo>
                  <a:lnTo>
                    <a:pt x="16" y="154"/>
                  </a:lnTo>
                  <a:lnTo>
                    <a:pt x="18" y="156"/>
                  </a:lnTo>
                  <a:lnTo>
                    <a:pt x="18" y="158"/>
                  </a:lnTo>
                  <a:lnTo>
                    <a:pt x="20" y="158"/>
                  </a:lnTo>
                  <a:lnTo>
                    <a:pt x="22" y="158"/>
                  </a:lnTo>
                  <a:lnTo>
                    <a:pt x="24" y="158"/>
                  </a:lnTo>
                  <a:lnTo>
                    <a:pt x="26" y="156"/>
                  </a:lnTo>
                  <a:lnTo>
                    <a:pt x="28" y="156"/>
                  </a:lnTo>
                  <a:lnTo>
                    <a:pt x="36" y="154"/>
                  </a:lnTo>
                  <a:lnTo>
                    <a:pt x="42" y="152"/>
                  </a:lnTo>
                  <a:lnTo>
                    <a:pt x="48" y="150"/>
                  </a:lnTo>
                  <a:lnTo>
                    <a:pt x="50" y="150"/>
                  </a:lnTo>
                  <a:lnTo>
                    <a:pt x="52" y="148"/>
                  </a:lnTo>
                  <a:lnTo>
                    <a:pt x="54" y="148"/>
                  </a:lnTo>
                  <a:lnTo>
                    <a:pt x="56" y="146"/>
                  </a:lnTo>
                  <a:lnTo>
                    <a:pt x="58" y="146"/>
                  </a:lnTo>
                  <a:lnTo>
                    <a:pt x="58" y="144"/>
                  </a:lnTo>
                  <a:lnTo>
                    <a:pt x="60" y="144"/>
                  </a:lnTo>
                  <a:lnTo>
                    <a:pt x="60" y="140"/>
                  </a:lnTo>
                  <a:lnTo>
                    <a:pt x="60" y="138"/>
                  </a:lnTo>
                  <a:lnTo>
                    <a:pt x="60" y="136"/>
                  </a:lnTo>
                  <a:lnTo>
                    <a:pt x="60" y="134"/>
                  </a:lnTo>
                  <a:close/>
                </a:path>
              </a:pathLst>
            </a:custGeom>
            <a:grpFill/>
            <a:ln w="3175">
              <a:solidFill>
                <a:schemeClr val="bg1"/>
              </a:solidFill>
              <a:round/>
              <a:headEnd/>
              <a:tailEnd/>
            </a:ln>
          </p:spPr>
          <p:txBody>
            <a:bodyPr/>
            <a:lstStyle/>
            <a:p>
              <a:endParaRPr lang="en-US" dirty="0"/>
            </a:p>
          </p:txBody>
        </p:sp>
        <p:sp>
          <p:nvSpPr>
            <p:cNvPr id="851" name="Freeform 172"/>
            <p:cNvSpPr>
              <a:spLocks noChangeAspect="1"/>
            </p:cNvSpPr>
            <p:nvPr/>
          </p:nvSpPr>
          <p:spPr bwMode="auto">
            <a:xfrm>
              <a:off x="3529" y="1905"/>
              <a:ext cx="16" cy="34"/>
            </a:xfrm>
            <a:custGeom>
              <a:avLst/>
              <a:gdLst/>
              <a:ahLst/>
              <a:cxnLst>
                <a:cxn ang="0">
                  <a:pos x="4" y="32"/>
                </a:cxn>
                <a:cxn ang="0">
                  <a:pos x="4" y="32"/>
                </a:cxn>
                <a:cxn ang="0">
                  <a:pos x="6" y="34"/>
                </a:cxn>
                <a:cxn ang="0">
                  <a:pos x="6" y="34"/>
                </a:cxn>
                <a:cxn ang="0">
                  <a:pos x="6" y="34"/>
                </a:cxn>
                <a:cxn ang="0">
                  <a:pos x="6" y="34"/>
                </a:cxn>
                <a:cxn ang="0">
                  <a:pos x="8" y="34"/>
                </a:cxn>
                <a:cxn ang="0">
                  <a:pos x="8" y="34"/>
                </a:cxn>
                <a:cxn ang="0">
                  <a:pos x="8" y="34"/>
                </a:cxn>
                <a:cxn ang="0">
                  <a:pos x="8" y="34"/>
                </a:cxn>
                <a:cxn ang="0">
                  <a:pos x="8" y="34"/>
                </a:cxn>
                <a:cxn ang="0">
                  <a:pos x="8" y="34"/>
                </a:cxn>
                <a:cxn ang="0">
                  <a:pos x="10" y="32"/>
                </a:cxn>
                <a:cxn ang="0">
                  <a:pos x="10" y="30"/>
                </a:cxn>
                <a:cxn ang="0">
                  <a:pos x="12" y="28"/>
                </a:cxn>
                <a:cxn ang="0">
                  <a:pos x="12" y="24"/>
                </a:cxn>
                <a:cxn ang="0">
                  <a:pos x="14" y="22"/>
                </a:cxn>
                <a:cxn ang="0">
                  <a:pos x="14" y="18"/>
                </a:cxn>
                <a:cxn ang="0">
                  <a:pos x="16" y="16"/>
                </a:cxn>
                <a:cxn ang="0">
                  <a:pos x="16" y="12"/>
                </a:cxn>
                <a:cxn ang="0">
                  <a:pos x="14" y="10"/>
                </a:cxn>
                <a:cxn ang="0">
                  <a:pos x="14" y="8"/>
                </a:cxn>
                <a:cxn ang="0">
                  <a:pos x="12" y="4"/>
                </a:cxn>
                <a:cxn ang="0">
                  <a:pos x="12" y="4"/>
                </a:cxn>
                <a:cxn ang="0">
                  <a:pos x="10" y="2"/>
                </a:cxn>
                <a:cxn ang="0">
                  <a:pos x="8" y="0"/>
                </a:cxn>
                <a:cxn ang="0">
                  <a:pos x="8" y="0"/>
                </a:cxn>
                <a:cxn ang="0">
                  <a:pos x="6" y="0"/>
                </a:cxn>
                <a:cxn ang="0">
                  <a:pos x="4" y="2"/>
                </a:cxn>
                <a:cxn ang="0">
                  <a:pos x="4" y="2"/>
                </a:cxn>
                <a:cxn ang="0">
                  <a:pos x="4" y="4"/>
                </a:cxn>
                <a:cxn ang="0">
                  <a:pos x="4" y="8"/>
                </a:cxn>
                <a:cxn ang="0">
                  <a:pos x="2" y="12"/>
                </a:cxn>
                <a:cxn ang="0">
                  <a:pos x="2" y="14"/>
                </a:cxn>
                <a:cxn ang="0">
                  <a:pos x="2" y="16"/>
                </a:cxn>
                <a:cxn ang="0">
                  <a:pos x="2" y="20"/>
                </a:cxn>
                <a:cxn ang="0">
                  <a:pos x="2" y="24"/>
                </a:cxn>
                <a:cxn ang="0">
                  <a:pos x="2" y="26"/>
                </a:cxn>
                <a:cxn ang="0">
                  <a:pos x="2" y="28"/>
                </a:cxn>
                <a:cxn ang="0">
                  <a:pos x="0" y="30"/>
                </a:cxn>
                <a:cxn ang="0">
                  <a:pos x="0" y="30"/>
                </a:cxn>
                <a:cxn ang="0">
                  <a:pos x="0" y="30"/>
                </a:cxn>
                <a:cxn ang="0">
                  <a:pos x="0" y="30"/>
                </a:cxn>
                <a:cxn ang="0">
                  <a:pos x="0" y="30"/>
                </a:cxn>
                <a:cxn ang="0">
                  <a:pos x="0" y="32"/>
                </a:cxn>
                <a:cxn ang="0">
                  <a:pos x="0" y="32"/>
                </a:cxn>
                <a:cxn ang="0">
                  <a:pos x="0" y="32"/>
                </a:cxn>
                <a:cxn ang="0">
                  <a:pos x="2" y="32"/>
                </a:cxn>
                <a:cxn ang="0">
                  <a:pos x="2" y="34"/>
                </a:cxn>
                <a:cxn ang="0">
                  <a:pos x="4" y="32"/>
                </a:cxn>
                <a:cxn ang="0">
                  <a:pos x="4" y="32"/>
                </a:cxn>
                <a:cxn ang="0">
                  <a:pos x="4" y="32"/>
                </a:cxn>
              </a:cxnLst>
              <a:rect l="0" t="0" r="r" b="b"/>
              <a:pathLst>
                <a:path w="16" h="34">
                  <a:moveTo>
                    <a:pt x="4" y="32"/>
                  </a:moveTo>
                  <a:lnTo>
                    <a:pt x="4" y="32"/>
                  </a:lnTo>
                  <a:lnTo>
                    <a:pt x="6" y="34"/>
                  </a:lnTo>
                  <a:lnTo>
                    <a:pt x="8" y="34"/>
                  </a:lnTo>
                  <a:lnTo>
                    <a:pt x="10" y="32"/>
                  </a:lnTo>
                  <a:lnTo>
                    <a:pt x="10" y="30"/>
                  </a:lnTo>
                  <a:lnTo>
                    <a:pt x="12" y="28"/>
                  </a:lnTo>
                  <a:lnTo>
                    <a:pt x="12" y="24"/>
                  </a:lnTo>
                  <a:lnTo>
                    <a:pt x="14" y="22"/>
                  </a:lnTo>
                  <a:lnTo>
                    <a:pt x="14" y="18"/>
                  </a:lnTo>
                  <a:lnTo>
                    <a:pt x="16" y="16"/>
                  </a:lnTo>
                  <a:lnTo>
                    <a:pt x="16" y="12"/>
                  </a:lnTo>
                  <a:lnTo>
                    <a:pt x="14" y="10"/>
                  </a:lnTo>
                  <a:lnTo>
                    <a:pt x="14" y="8"/>
                  </a:lnTo>
                  <a:lnTo>
                    <a:pt x="12" y="4"/>
                  </a:lnTo>
                  <a:lnTo>
                    <a:pt x="10" y="2"/>
                  </a:lnTo>
                  <a:lnTo>
                    <a:pt x="8" y="0"/>
                  </a:lnTo>
                  <a:lnTo>
                    <a:pt x="6" y="0"/>
                  </a:lnTo>
                  <a:lnTo>
                    <a:pt x="4" y="2"/>
                  </a:lnTo>
                  <a:lnTo>
                    <a:pt x="4" y="4"/>
                  </a:lnTo>
                  <a:lnTo>
                    <a:pt x="4" y="8"/>
                  </a:lnTo>
                  <a:lnTo>
                    <a:pt x="2" y="12"/>
                  </a:lnTo>
                  <a:lnTo>
                    <a:pt x="2" y="14"/>
                  </a:lnTo>
                  <a:lnTo>
                    <a:pt x="2" y="16"/>
                  </a:lnTo>
                  <a:lnTo>
                    <a:pt x="2" y="20"/>
                  </a:lnTo>
                  <a:lnTo>
                    <a:pt x="2" y="24"/>
                  </a:lnTo>
                  <a:lnTo>
                    <a:pt x="2" y="26"/>
                  </a:lnTo>
                  <a:lnTo>
                    <a:pt x="2" y="28"/>
                  </a:lnTo>
                  <a:lnTo>
                    <a:pt x="0" y="30"/>
                  </a:lnTo>
                  <a:lnTo>
                    <a:pt x="0" y="32"/>
                  </a:lnTo>
                  <a:lnTo>
                    <a:pt x="2" y="32"/>
                  </a:lnTo>
                  <a:lnTo>
                    <a:pt x="2" y="34"/>
                  </a:lnTo>
                  <a:lnTo>
                    <a:pt x="4" y="32"/>
                  </a:lnTo>
                  <a:close/>
                </a:path>
              </a:pathLst>
            </a:custGeom>
            <a:grpFill/>
            <a:ln w="3175">
              <a:solidFill>
                <a:schemeClr val="bg1"/>
              </a:solidFill>
              <a:round/>
              <a:headEnd/>
              <a:tailEnd/>
            </a:ln>
          </p:spPr>
          <p:txBody>
            <a:bodyPr/>
            <a:lstStyle/>
            <a:p>
              <a:endParaRPr lang="en-US" dirty="0"/>
            </a:p>
          </p:txBody>
        </p:sp>
        <p:sp>
          <p:nvSpPr>
            <p:cNvPr id="852" name="Freeform 173"/>
            <p:cNvSpPr>
              <a:spLocks noChangeAspect="1"/>
            </p:cNvSpPr>
            <p:nvPr/>
          </p:nvSpPr>
          <p:spPr bwMode="auto">
            <a:xfrm>
              <a:off x="3257" y="1791"/>
              <a:ext cx="355" cy="304"/>
            </a:xfrm>
            <a:custGeom>
              <a:avLst/>
              <a:gdLst/>
              <a:ahLst/>
              <a:cxnLst>
                <a:cxn ang="0">
                  <a:pos x="328" y="182"/>
                </a:cxn>
                <a:cxn ang="0">
                  <a:pos x="302" y="180"/>
                </a:cxn>
                <a:cxn ang="0">
                  <a:pos x="288" y="162"/>
                </a:cxn>
                <a:cxn ang="0">
                  <a:pos x="282" y="152"/>
                </a:cxn>
                <a:cxn ang="0">
                  <a:pos x="276" y="146"/>
                </a:cxn>
                <a:cxn ang="0">
                  <a:pos x="272" y="146"/>
                </a:cxn>
                <a:cxn ang="0">
                  <a:pos x="268" y="138"/>
                </a:cxn>
                <a:cxn ang="0">
                  <a:pos x="258" y="124"/>
                </a:cxn>
                <a:cxn ang="0">
                  <a:pos x="252" y="106"/>
                </a:cxn>
                <a:cxn ang="0">
                  <a:pos x="236" y="96"/>
                </a:cxn>
                <a:cxn ang="0">
                  <a:pos x="230" y="82"/>
                </a:cxn>
                <a:cxn ang="0">
                  <a:pos x="228" y="72"/>
                </a:cxn>
                <a:cxn ang="0">
                  <a:pos x="214" y="70"/>
                </a:cxn>
                <a:cxn ang="0">
                  <a:pos x="208" y="62"/>
                </a:cxn>
                <a:cxn ang="0">
                  <a:pos x="180" y="58"/>
                </a:cxn>
                <a:cxn ang="0">
                  <a:pos x="158" y="54"/>
                </a:cxn>
                <a:cxn ang="0">
                  <a:pos x="122" y="28"/>
                </a:cxn>
                <a:cxn ang="0">
                  <a:pos x="114" y="22"/>
                </a:cxn>
                <a:cxn ang="0">
                  <a:pos x="94" y="10"/>
                </a:cxn>
                <a:cxn ang="0">
                  <a:pos x="84" y="4"/>
                </a:cxn>
                <a:cxn ang="0">
                  <a:pos x="70" y="0"/>
                </a:cxn>
                <a:cxn ang="0">
                  <a:pos x="60" y="8"/>
                </a:cxn>
                <a:cxn ang="0">
                  <a:pos x="48" y="10"/>
                </a:cxn>
                <a:cxn ang="0">
                  <a:pos x="38" y="12"/>
                </a:cxn>
                <a:cxn ang="0">
                  <a:pos x="26" y="14"/>
                </a:cxn>
                <a:cxn ang="0">
                  <a:pos x="36" y="16"/>
                </a:cxn>
                <a:cxn ang="0">
                  <a:pos x="46" y="30"/>
                </a:cxn>
                <a:cxn ang="0">
                  <a:pos x="42" y="42"/>
                </a:cxn>
                <a:cxn ang="0">
                  <a:pos x="30" y="46"/>
                </a:cxn>
                <a:cxn ang="0">
                  <a:pos x="18" y="60"/>
                </a:cxn>
                <a:cxn ang="0">
                  <a:pos x="2" y="58"/>
                </a:cxn>
                <a:cxn ang="0">
                  <a:pos x="0" y="74"/>
                </a:cxn>
                <a:cxn ang="0">
                  <a:pos x="10" y="94"/>
                </a:cxn>
                <a:cxn ang="0">
                  <a:pos x="24" y="112"/>
                </a:cxn>
                <a:cxn ang="0">
                  <a:pos x="40" y="132"/>
                </a:cxn>
                <a:cxn ang="0">
                  <a:pos x="52" y="156"/>
                </a:cxn>
                <a:cxn ang="0">
                  <a:pos x="70" y="164"/>
                </a:cxn>
                <a:cxn ang="0">
                  <a:pos x="80" y="198"/>
                </a:cxn>
                <a:cxn ang="0">
                  <a:pos x="92" y="224"/>
                </a:cxn>
                <a:cxn ang="0">
                  <a:pos x="102" y="224"/>
                </a:cxn>
                <a:cxn ang="0">
                  <a:pos x="114" y="242"/>
                </a:cxn>
                <a:cxn ang="0">
                  <a:pos x="134" y="274"/>
                </a:cxn>
                <a:cxn ang="0">
                  <a:pos x="148" y="300"/>
                </a:cxn>
                <a:cxn ang="0">
                  <a:pos x="152" y="296"/>
                </a:cxn>
                <a:cxn ang="0">
                  <a:pos x="152" y="286"/>
                </a:cxn>
                <a:cxn ang="0">
                  <a:pos x="160" y="286"/>
                </a:cxn>
                <a:cxn ang="0">
                  <a:pos x="168" y="284"/>
                </a:cxn>
                <a:cxn ang="0">
                  <a:pos x="186" y="284"/>
                </a:cxn>
                <a:cxn ang="0">
                  <a:pos x="194" y="286"/>
                </a:cxn>
                <a:cxn ang="0">
                  <a:pos x="210" y="286"/>
                </a:cxn>
                <a:cxn ang="0">
                  <a:pos x="220" y="292"/>
                </a:cxn>
                <a:cxn ang="0">
                  <a:pos x="222" y="284"/>
                </a:cxn>
                <a:cxn ang="0">
                  <a:pos x="232" y="270"/>
                </a:cxn>
                <a:cxn ang="0">
                  <a:pos x="254" y="258"/>
                </a:cxn>
                <a:cxn ang="0">
                  <a:pos x="286" y="256"/>
                </a:cxn>
                <a:cxn ang="0">
                  <a:pos x="310" y="250"/>
                </a:cxn>
                <a:cxn ang="0">
                  <a:pos x="342" y="238"/>
                </a:cxn>
                <a:cxn ang="0">
                  <a:pos x="348" y="224"/>
                </a:cxn>
                <a:cxn ang="0">
                  <a:pos x="354" y="198"/>
                </a:cxn>
                <a:cxn ang="0">
                  <a:pos x="350" y="192"/>
                </a:cxn>
              </a:cxnLst>
              <a:rect l="0" t="0" r="r" b="b"/>
              <a:pathLst>
                <a:path w="354" h="304">
                  <a:moveTo>
                    <a:pt x="348" y="188"/>
                  </a:moveTo>
                  <a:lnTo>
                    <a:pt x="348" y="188"/>
                  </a:lnTo>
                  <a:lnTo>
                    <a:pt x="348" y="184"/>
                  </a:lnTo>
                  <a:lnTo>
                    <a:pt x="344" y="184"/>
                  </a:lnTo>
                  <a:lnTo>
                    <a:pt x="342" y="184"/>
                  </a:lnTo>
                  <a:lnTo>
                    <a:pt x="338" y="184"/>
                  </a:lnTo>
                  <a:lnTo>
                    <a:pt x="334" y="184"/>
                  </a:lnTo>
                  <a:lnTo>
                    <a:pt x="328" y="182"/>
                  </a:lnTo>
                  <a:lnTo>
                    <a:pt x="320" y="182"/>
                  </a:lnTo>
                  <a:lnTo>
                    <a:pt x="316" y="180"/>
                  </a:lnTo>
                  <a:lnTo>
                    <a:pt x="314" y="180"/>
                  </a:lnTo>
                  <a:lnTo>
                    <a:pt x="310" y="180"/>
                  </a:lnTo>
                  <a:lnTo>
                    <a:pt x="308" y="180"/>
                  </a:lnTo>
                  <a:lnTo>
                    <a:pt x="306" y="180"/>
                  </a:lnTo>
                  <a:lnTo>
                    <a:pt x="304" y="180"/>
                  </a:lnTo>
                  <a:lnTo>
                    <a:pt x="302" y="180"/>
                  </a:lnTo>
                  <a:lnTo>
                    <a:pt x="302" y="178"/>
                  </a:lnTo>
                  <a:lnTo>
                    <a:pt x="300" y="178"/>
                  </a:lnTo>
                  <a:lnTo>
                    <a:pt x="298" y="174"/>
                  </a:lnTo>
                  <a:lnTo>
                    <a:pt x="294" y="170"/>
                  </a:lnTo>
                  <a:lnTo>
                    <a:pt x="292" y="168"/>
                  </a:lnTo>
                  <a:lnTo>
                    <a:pt x="288" y="164"/>
                  </a:lnTo>
                  <a:lnTo>
                    <a:pt x="288" y="162"/>
                  </a:lnTo>
                  <a:lnTo>
                    <a:pt x="286" y="162"/>
                  </a:lnTo>
                  <a:lnTo>
                    <a:pt x="286" y="160"/>
                  </a:lnTo>
                  <a:lnTo>
                    <a:pt x="284" y="158"/>
                  </a:lnTo>
                  <a:lnTo>
                    <a:pt x="284" y="156"/>
                  </a:lnTo>
                  <a:lnTo>
                    <a:pt x="284" y="154"/>
                  </a:lnTo>
                  <a:lnTo>
                    <a:pt x="282" y="152"/>
                  </a:lnTo>
                  <a:lnTo>
                    <a:pt x="282" y="150"/>
                  </a:lnTo>
                  <a:lnTo>
                    <a:pt x="282" y="148"/>
                  </a:lnTo>
                  <a:lnTo>
                    <a:pt x="280" y="148"/>
                  </a:lnTo>
                  <a:lnTo>
                    <a:pt x="280" y="150"/>
                  </a:lnTo>
                  <a:lnTo>
                    <a:pt x="278" y="148"/>
                  </a:lnTo>
                  <a:lnTo>
                    <a:pt x="276" y="146"/>
                  </a:lnTo>
                  <a:lnTo>
                    <a:pt x="274" y="146"/>
                  </a:lnTo>
                  <a:lnTo>
                    <a:pt x="274" y="148"/>
                  </a:lnTo>
                  <a:lnTo>
                    <a:pt x="272" y="146"/>
                  </a:lnTo>
                  <a:lnTo>
                    <a:pt x="272" y="144"/>
                  </a:lnTo>
                  <a:lnTo>
                    <a:pt x="270" y="144"/>
                  </a:lnTo>
                  <a:lnTo>
                    <a:pt x="270" y="142"/>
                  </a:lnTo>
                  <a:lnTo>
                    <a:pt x="270" y="140"/>
                  </a:lnTo>
                  <a:lnTo>
                    <a:pt x="268" y="138"/>
                  </a:lnTo>
                  <a:lnTo>
                    <a:pt x="268" y="136"/>
                  </a:lnTo>
                  <a:lnTo>
                    <a:pt x="266" y="132"/>
                  </a:lnTo>
                  <a:lnTo>
                    <a:pt x="266" y="130"/>
                  </a:lnTo>
                  <a:lnTo>
                    <a:pt x="264" y="128"/>
                  </a:lnTo>
                  <a:lnTo>
                    <a:pt x="262" y="126"/>
                  </a:lnTo>
                  <a:lnTo>
                    <a:pt x="258" y="124"/>
                  </a:lnTo>
                  <a:lnTo>
                    <a:pt x="256" y="122"/>
                  </a:lnTo>
                  <a:lnTo>
                    <a:pt x="254" y="120"/>
                  </a:lnTo>
                  <a:lnTo>
                    <a:pt x="254" y="118"/>
                  </a:lnTo>
                  <a:lnTo>
                    <a:pt x="254" y="114"/>
                  </a:lnTo>
                  <a:lnTo>
                    <a:pt x="254" y="110"/>
                  </a:lnTo>
                  <a:lnTo>
                    <a:pt x="254" y="108"/>
                  </a:lnTo>
                  <a:lnTo>
                    <a:pt x="252" y="106"/>
                  </a:lnTo>
                  <a:lnTo>
                    <a:pt x="252" y="104"/>
                  </a:lnTo>
                  <a:lnTo>
                    <a:pt x="250" y="102"/>
                  </a:lnTo>
                  <a:lnTo>
                    <a:pt x="246" y="100"/>
                  </a:lnTo>
                  <a:lnTo>
                    <a:pt x="242" y="100"/>
                  </a:lnTo>
                  <a:lnTo>
                    <a:pt x="242" y="98"/>
                  </a:lnTo>
                  <a:lnTo>
                    <a:pt x="240" y="98"/>
                  </a:lnTo>
                  <a:lnTo>
                    <a:pt x="238" y="96"/>
                  </a:lnTo>
                  <a:lnTo>
                    <a:pt x="236" y="96"/>
                  </a:lnTo>
                  <a:lnTo>
                    <a:pt x="236" y="94"/>
                  </a:lnTo>
                  <a:lnTo>
                    <a:pt x="236" y="92"/>
                  </a:lnTo>
                  <a:lnTo>
                    <a:pt x="236" y="88"/>
                  </a:lnTo>
                  <a:lnTo>
                    <a:pt x="236" y="86"/>
                  </a:lnTo>
                  <a:lnTo>
                    <a:pt x="236" y="84"/>
                  </a:lnTo>
                  <a:lnTo>
                    <a:pt x="234" y="84"/>
                  </a:lnTo>
                  <a:lnTo>
                    <a:pt x="234" y="82"/>
                  </a:lnTo>
                  <a:lnTo>
                    <a:pt x="230" y="82"/>
                  </a:lnTo>
                  <a:lnTo>
                    <a:pt x="230" y="80"/>
                  </a:lnTo>
                  <a:lnTo>
                    <a:pt x="228" y="78"/>
                  </a:lnTo>
                  <a:lnTo>
                    <a:pt x="228" y="76"/>
                  </a:lnTo>
                  <a:lnTo>
                    <a:pt x="228" y="74"/>
                  </a:lnTo>
                  <a:lnTo>
                    <a:pt x="228" y="72"/>
                  </a:lnTo>
                  <a:lnTo>
                    <a:pt x="226" y="70"/>
                  </a:lnTo>
                  <a:lnTo>
                    <a:pt x="222" y="70"/>
                  </a:lnTo>
                  <a:lnTo>
                    <a:pt x="218" y="70"/>
                  </a:lnTo>
                  <a:lnTo>
                    <a:pt x="214" y="70"/>
                  </a:lnTo>
                  <a:lnTo>
                    <a:pt x="212" y="70"/>
                  </a:lnTo>
                  <a:lnTo>
                    <a:pt x="210" y="70"/>
                  </a:lnTo>
                  <a:lnTo>
                    <a:pt x="208" y="70"/>
                  </a:lnTo>
                  <a:lnTo>
                    <a:pt x="208" y="68"/>
                  </a:lnTo>
                  <a:lnTo>
                    <a:pt x="208" y="66"/>
                  </a:lnTo>
                  <a:lnTo>
                    <a:pt x="208" y="64"/>
                  </a:lnTo>
                  <a:lnTo>
                    <a:pt x="208" y="62"/>
                  </a:lnTo>
                  <a:lnTo>
                    <a:pt x="208" y="60"/>
                  </a:lnTo>
                  <a:lnTo>
                    <a:pt x="206" y="60"/>
                  </a:lnTo>
                  <a:lnTo>
                    <a:pt x="204" y="60"/>
                  </a:lnTo>
                  <a:lnTo>
                    <a:pt x="200" y="60"/>
                  </a:lnTo>
                  <a:lnTo>
                    <a:pt x="196" y="58"/>
                  </a:lnTo>
                  <a:lnTo>
                    <a:pt x="192" y="58"/>
                  </a:lnTo>
                  <a:lnTo>
                    <a:pt x="184" y="58"/>
                  </a:lnTo>
                  <a:lnTo>
                    <a:pt x="180" y="58"/>
                  </a:lnTo>
                  <a:lnTo>
                    <a:pt x="176" y="58"/>
                  </a:lnTo>
                  <a:lnTo>
                    <a:pt x="172" y="58"/>
                  </a:lnTo>
                  <a:lnTo>
                    <a:pt x="170" y="58"/>
                  </a:lnTo>
                  <a:lnTo>
                    <a:pt x="166" y="58"/>
                  </a:lnTo>
                  <a:lnTo>
                    <a:pt x="164" y="58"/>
                  </a:lnTo>
                  <a:lnTo>
                    <a:pt x="162" y="58"/>
                  </a:lnTo>
                  <a:lnTo>
                    <a:pt x="158" y="54"/>
                  </a:lnTo>
                  <a:lnTo>
                    <a:pt x="154" y="52"/>
                  </a:lnTo>
                  <a:lnTo>
                    <a:pt x="150" y="50"/>
                  </a:lnTo>
                  <a:lnTo>
                    <a:pt x="148" y="46"/>
                  </a:lnTo>
                  <a:lnTo>
                    <a:pt x="140" y="42"/>
                  </a:lnTo>
                  <a:lnTo>
                    <a:pt x="136" y="38"/>
                  </a:lnTo>
                  <a:lnTo>
                    <a:pt x="132" y="34"/>
                  </a:lnTo>
                  <a:lnTo>
                    <a:pt x="128" y="32"/>
                  </a:lnTo>
                  <a:lnTo>
                    <a:pt x="124" y="30"/>
                  </a:lnTo>
                  <a:lnTo>
                    <a:pt x="122" y="28"/>
                  </a:lnTo>
                  <a:lnTo>
                    <a:pt x="120" y="26"/>
                  </a:lnTo>
                  <a:lnTo>
                    <a:pt x="118" y="26"/>
                  </a:lnTo>
                  <a:lnTo>
                    <a:pt x="118" y="24"/>
                  </a:lnTo>
                  <a:lnTo>
                    <a:pt x="116" y="24"/>
                  </a:lnTo>
                  <a:lnTo>
                    <a:pt x="116" y="22"/>
                  </a:lnTo>
                  <a:lnTo>
                    <a:pt x="114" y="22"/>
                  </a:lnTo>
                  <a:lnTo>
                    <a:pt x="112" y="20"/>
                  </a:lnTo>
                  <a:lnTo>
                    <a:pt x="108" y="18"/>
                  </a:lnTo>
                  <a:lnTo>
                    <a:pt x="106" y="16"/>
                  </a:lnTo>
                  <a:lnTo>
                    <a:pt x="102" y="14"/>
                  </a:lnTo>
                  <a:lnTo>
                    <a:pt x="100" y="12"/>
                  </a:lnTo>
                  <a:lnTo>
                    <a:pt x="98" y="10"/>
                  </a:lnTo>
                  <a:lnTo>
                    <a:pt x="94" y="10"/>
                  </a:lnTo>
                  <a:lnTo>
                    <a:pt x="92" y="8"/>
                  </a:lnTo>
                  <a:lnTo>
                    <a:pt x="88" y="6"/>
                  </a:lnTo>
                  <a:lnTo>
                    <a:pt x="88" y="4"/>
                  </a:lnTo>
                  <a:lnTo>
                    <a:pt x="86" y="4"/>
                  </a:lnTo>
                  <a:lnTo>
                    <a:pt x="84" y="4"/>
                  </a:lnTo>
                  <a:lnTo>
                    <a:pt x="82" y="4"/>
                  </a:lnTo>
                  <a:lnTo>
                    <a:pt x="78" y="4"/>
                  </a:lnTo>
                  <a:lnTo>
                    <a:pt x="76" y="4"/>
                  </a:lnTo>
                  <a:lnTo>
                    <a:pt x="74" y="4"/>
                  </a:lnTo>
                  <a:lnTo>
                    <a:pt x="72" y="4"/>
                  </a:lnTo>
                  <a:lnTo>
                    <a:pt x="70" y="2"/>
                  </a:lnTo>
                  <a:lnTo>
                    <a:pt x="70" y="0"/>
                  </a:lnTo>
                  <a:lnTo>
                    <a:pt x="68" y="0"/>
                  </a:lnTo>
                  <a:lnTo>
                    <a:pt x="68" y="2"/>
                  </a:lnTo>
                  <a:lnTo>
                    <a:pt x="66" y="2"/>
                  </a:lnTo>
                  <a:lnTo>
                    <a:pt x="64" y="4"/>
                  </a:lnTo>
                  <a:lnTo>
                    <a:pt x="62" y="6"/>
                  </a:lnTo>
                  <a:lnTo>
                    <a:pt x="60" y="6"/>
                  </a:lnTo>
                  <a:lnTo>
                    <a:pt x="60" y="8"/>
                  </a:lnTo>
                  <a:lnTo>
                    <a:pt x="58" y="8"/>
                  </a:lnTo>
                  <a:lnTo>
                    <a:pt x="56" y="8"/>
                  </a:lnTo>
                  <a:lnTo>
                    <a:pt x="54" y="8"/>
                  </a:lnTo>
                  <a:lnTo>
                    <a:pt x="52" y="8"/>
                  </a:lnTo>
                  <a:lnTo>
                    <a:pt x="50" y="8"/>
                  </a:lnTo>
                  <a:lnTo>
                    <a:pt x="50" y="10"/>
                  </a:lnTo>
                  <a:lnTo>
                    <a:pt x="48" y="10"/>
                  </a:lnTo>
                  <a:lnTo>
                    <a:pt x="48" y="12"/>
                  </a:lnTo>
                  <a:lnTo>
                    <a:pt x="44" y="12"/>
                  </a:lnTo>
                  <a:lnTo>
                    <a:pt x="42" y="12"/>
                  </a:lnTo>
                  <a:lnTo>
                    <a:pt x="40" y="12"/>
                  </a:lnTo>
                  <a:lnTo>
                    <a:pt x="38" y="12"/>
                  </a:lnTo>
                  <a:lnTo>
                    <a:pt x="36" y="12"/>
                  </a:lnTo>
                  <a:lnTo>
                    <a:pt x="34" y="12"/>
                  </a:lnTo>
                  <a:lnTo>
                    <a:pt x="30" y="12"/>
                  </a:lnTo>
                  <a:lnTo>
                    <a:pt x="28" y="14"/>
                  </a:lnTo>
                  <a:lnTo>
                    <a:pt x="26" y="14"/>
                  </a:lnTo>
                  <a:lnTo>
                    <a:pt x="26" y="16"/>
                  </a:lnTo>
                  <a:lnTo>
                    <a:pt x="28" y="16"/>
                  </a:lnTo>
                  <a:lnTo>
                    <a:pt x="30" y="16"/>
                  </a:lnTo>
                  <a:lnTo>
                    <a:pt x="32" y="16"/>
                  </a:lnTo>
                  <a:lnTo>
                    <a:pt x="34" y="16"/>
                  </a:lnTo>
                  <a:lnTo>
                    <a:pt x="36" y="16"/>
                  </a:lnTo>
                  <a:lnTo>
                    <a:pt x="38" y="16"/>
                  </a:lnTo>
                  <a:lnTo>
                    <a:pt x="38" y="18"/>
                  </a:lnTo>
                  <a:lnTo>
                    <a:pt x="40" y="20"/>
                  </a:lnTo>
                  <a:lnTo>
                    <a:pt x="42" y="22"/>
                  </a:lnTo>
                  <a:lnTo>
                    <a:pt x="42" y="24"/>
                  </a:lnTo>
                  <a:lnTo>
                    <a:pt x="44" y="28"/>
                  </a:lnTo>
                  <a:lnTo>
                    <a:pt x="46" y="30"/>
                  </a:lnTo>
                  <a:lnTo>
                    <a:pt x="46" y="32"/>
                  </a:lnTo>
                  <a:lnTo>
                    <a:pt x="46" y="34"/>
                  </a:lnTo>
                  <a:lnTo>
                    <a:pt x="46" y="36"/>
                  </a:lnTo>
                  <a:lnTo>
                    <a:pt x="44" y="38"/>
                  </a:lnTo>
                  <a:lnTo>
                    <a:pt x="44" y="40"/>
                  </a:lnTo>
                  <a:lnTo>
                    <a:pt x="42" y="42"/>
                  </a:lnTo>
                  <a:lnTo>
                    <a:pt x="40" y="44"/>
                  </a:lnTo>
                  <a:lnTo>
                    <a:pt x="38" y="44"/>
                  </a:lnTo>
                  <a:lnTo>
                    <a:pt x="36" y="44"/>
                  </a:lnTo>
                  <a:lnTo>
                    <a:pt x="34" y="44"/>
                  </a:lnTo>
                  <a:lnTo>
                    <a:pt x="32" y="44"/>
                  </a:lnTo>
                  <a:lnTo>
                    <a:pt x="30" y="44"/>
                  </a:lnTo>
                  <a:lnTo>
                    <a:pt x="30" y="46"/>
                  </a:lnTo>
                  <a:lnTo>
                    <a:pt x="28" y="48"/>
                  </a:lnTo>
                  <a:lnTo>
                    <a:pt x="28" y="50"/>
                  </a:lnTo>
                  <a:lnTo>
                    <a:pt x="26" y="54"/>
                  </a:lnTo>
                  <a:lnTo>
                    <a:pt x="26" y="56"/>
                  </a:lnTo>
                  <a:lnTo>
                    <a:pt x="24" y="58"/>
                  </a:lnTo>
                  <a:lnTo>
                    <a:pt x="22" y="58"/>
                  </a:lnTo>
                  <a:lnTo>
                    <a:pt x="22" y="60"/>
                  </a:lnTo>
                  <a:lnTo>
                    <a:pt x="20" y="60"/>
                  </a:lnTo>
                  <a:lnTo>
                    <a:pt x="18" y="60"/>
                  </a:lnTo>
                  <a:lnTo>
                    <a:pt x="14" y="60"/>
                  </a:lnTo>
                  <a:lnTo>
                    <a:pt x="12" y="58"/>
                  </a:lnTo>
                  <a:lnTo>
                    <a:pt x="10" y="58"/>
                  </a:lnTo>
                  <a:lnTo>
                    <a:pt x="8" y="58"/>
                  </a:lnTo>
                  <a:lnTo>
                    <a:pt x="6" y="56"/>
                  </a:lnTo>
                  <a:lnTo>
                    <a:pt x="4" y="56"/>
                  </a:lnTo>
                  <a:lnTo>
                    <a:pt x="2" y="58"/>
                  </a:lnTo>
                  <a:lnTo>
                    <a:pt x="2" y="60"/>
                  </a:lnTo>
                  <a:lnTo>
                    <a:pt x="2" y="62"/>
                  </a:lnTo>
                  <a:lnTo>
                    <a:pt x="2" y="64"/>
                  </a:lnTo>
                  <a:lnTo>
                    <a:pt x="2" y="66"/>
                  </a:lnTo>
                  <a:lnTo>
                    <a:pt x="0" y="68"/>
                  </a:lnTo>
                  <a:lnTo>
                    <a:pt x="0" y="74"/>
                  </a:lnTo>
                  <a:lnTo>
                    <a:pt x="0" y="78"/>
                  </a:lnTo>
                  <a:lnTo>
                    <a:pt x="0" y="82"/>
                  </a:lnTo>
                  <a:lnTo>
                    <a:pt x="0" y="84"/>
                  </a:lnTo>
                  <a:lnTo>
                    <a:pt x="0" y="86"/>
                  </a:lnTo>
                  <a:lnTo>
                    <a:pt x="2" y="88"/>
                  </a:lnTo>
                  <a:lnTo>
                    <a:pt x="2" y="90"/>
                  </a:lnTo>
                  <a:lnTo>
                    <a:pt x="4" y="90"/>
                  </a:lnTo>
                  <a:lnTo>
                    <a:pt x="6" y="92"/>
                  </a:lnTo>
                  <a:lnTo>
                    <a:pt x="10" y="94"/>
                  </a:lnTo>
                  <a:lnTo>
                    <a:pt x="12" y="94"/>
                  </a:lnTo>
                  <a:lnTo>
                    <a:pt x="14" y="96"/>
                  </a:lnTo>
                  <a:lnTo>
                    <a:pt x="16" y="96"/>
                  </a:lnTo>
                  <a:lnTo>
                    <a:pt x="16" y="98"/>
                  </a:lnTo>
                  <a:lnTo>
                    <a:pt x="18" y="100"/>
                  </a:lnTo>
                  <a:lnTo>
                    <a:pt x="20" y="104"/>
                  </a:lnTo>
                  <a:lnTo>
                    <a:pt x="20" y="106"/>
                  </a:lnTo>
                  <a:lnTo>
                    <a:pt x="22" y="110"/>
                  </a:lnTo>
                  <a:lnTo>
                    <a:pt x="24" y="112"/>
                  </a:lnTo>
                  <a:lnTo>
                    <a:pt x="26" y="116"/>
                  </a:lnTo>
                  <a:lnTo>
                    <a:pt x="26" y="118"/>
                  </a:lnTo>
                  <a:lnTo>
                    <a:pt x="28" y="120"/>
                  </a:lnTo>
                  <a:lnTo>
                    <a:pt x="30" y="122"/>
                  </a:lnTo>
                  <a:lnTo>
                    <a:pt x="32" y="122"/>
                  </a:lnTo>
                  <a:lnTo>
                    <a:pt x="36" y="126"/>
                  </a:lnTo>
                  <a:lnTo>
                    <a:pt x="38" y="130"/>
                  </a:lnTo>
                  <a:lnTo>
                    <a:pt x="40" y="130"/>
                  </a:lnTo>
                  <a:lnTo>
                    <a:pt x="40" y="132"/>
                  </a:lnTo>
                  <a:lnTo>
                    <a:pt x="42" y="134"/>
                  </a:lnTo>
                  <a:lnTo>
                    <a:pt x="42" y="138"/>
                  </a:lnTo>
                  <a:lnTo>
                    <a:pt x="44" y="140"/>
                  </a:lnTo>
                  <a:lnTo>
                    <a:pt x="44" y="144"/>
                  </a:lnTo>
                  <a:lnTo>
                    <a:pt x="46" y="148"/>
                  </a:lnTo>
                  <a:lnTo>
                    <a:pt x="46" y="150"/>
                  </a:lnTo>
                  <a:lnTo>
                    <a:pt x="48" y="154"/>
                  </a:lnTo>
                  <a:lnTo>
                    <a:pt x="50" y="154"/>
                  </a:lnTo>
                  <a:lnTo>
                    <a:pt x="52" y="156"/>
                  </a:lnTo>
                  <a:lnTo>
                    <a:pt x="54" y="156"/>
                  </a:lnTo>
                  <a:lnTo>
                    <a:pt x="56" y="158"/>
                  </a:lnTo>
                  <a:lnTo>
                    <a:pt x="60" y="158"/>
                  </a:lnTo>
                  <a:lnTo>
                    <a:pt x="62" y="158"/>
                  </a:lnTo>
                  <a:lnTo>
                    <a:pt x="64" y="158"/>
                  </a:lnTo>
                  <a:lnTo>
                    <a:pt x="66" y="160"/>
                  </a:lnTo>
                  <a:lnTo>
                    <a:pt x="68" y="162"/>
                  </a:lnTo>
                  <a:lnTo>
                    <a:pt x="70" y="162"/>
                  </a:lnTo>
                  <a:lnTo>
                    <a:pt x="70" y="164"/>
                  </a:lnTo>
                  <a:lnTo>
                    <a:pt x="72" y="166"/>
                  </a:lnTo>
                  <a:lnTo>
                    <a:pt x="72" y="168"/>
                  </a:lnTo>
                  <a:lnTo>
                    <a:pt x="74" y="170"/>
                  </a:lnTo>
                  <a:lnTo>
                    <a:pt x="76" y="176"/>
                  </a:lnTo>
                  <a:lnTo>
                    <a:pt x="78" y="180"/>
                  </a:lnTo>
                  <a:lnTo>
                    <a:pt x="80" y="186"/>
                  </a:lnTo>
                  <a:lnTo>
                    <a:pt x="80" y="192"/>
                  </a:lnTo>
                  <a:lnTo>
                    <a:pt x="80" y="196"/>
                  </a:lnTo>
                  <a:lnTo>
                    <a:pt x="80" y="198"/>
                  </a:lnTo>
                  <a:lnTo>
                    <a:pt x="82" y="200"/>
                  </a:lnTo>
                  <a:lnTo>
                    <a:pt x="82" y="202"/>
                  </a:lnTo>
                  <a:lnTo>
                    <a:pt x="82" y="204"/>
                  </a:lnTo>
                  <a:lnTo>
                    <a:pt x="84" y="208"/>
                  </a:lnTo>
                  <a:lnTo>
                    <a:pt x="84" y="212"/>
                  </a:lnTo>
                  <a:lnTo>
                    <a:pt x="86" y="216"/>
                  </a:lnTo>
                  <a:lnTo>
                    <a:pt x="88" y="220"/>
                  </a:lnTo>
                  <a:lnTo>
                    <a:pt x="92" y="222"/>
                  </a:lnTo>
                  <a:lnTo>
                    <a:pt x="92" y="224"/>
                  </a:lnTo>
                  <a:lnTo>
                    <a:pt x="94" y="224"/>
                  </a:lnTo>
                  <a:lnTo>
                    <a:pt x="96" y="224"/>
                  </a:lnTo>
                  <a:lnTo>
                    <a:pt x="98" y="224"/>
                  </a:lnTo>
                  <a:lnTo>
                    <a:pt x="100" y="224"/>
                  </a:lnTo>
                  <a:lnTo>
                    <a:pt x="102" y="224"/>
                  </a:lnTo>
                  <a:lnTo>
                    <a:pt x="104" y="224"/>
                  </a:lnTo>
                  <a:lnTo>
                    <a:pt x="106" y="226"/>
                  </a:lnTo>
                  <a:lnTo>
                    <a:pt x="106" y="228"/>
                  </a:lnTo>
                  <a:lnTo>
                    <a:pt x="108" y="230"/>
                  </a:lnTo>
                  <a:lnTo>
                    <a:pt x="108" y="232"/>
                  </a:lnTo>
                  <a:lnTo>
                    <a:pt x="110" y="234"/>
                  </a:lnTo>
                  <a:lnTo>
                    <a:pt x="112" y="236"/>
                  </a:lnTo>
                  <a:lnTo>
                    <a:pt x="114" y="242"/>
                  </a:lnTo>
                  <a:lnTo>
                    <a:pt x="118" y="248"/>
                  </a:lnTo>
                  <a:lnTo>
                    <a:pt x="120" y="252"/>
                  </a:lnTo>
                  <a:lnTo>
                    <a:pt x="124" y="256"/>
                  </a:lnTo>
                  <a:lnTo>
                    <a:pt x="124" y="258"/>
                  </a:lnTo>
                  <a:lnTo>
                    <a:pt x="126" y="260"/>
                  </a:lnTo>
                  <a:lnTo>
                    <a:pt x="128" y="262"/>
                  </a:lnTo>
                  <a:lnTo>
                    <a:pt x="128" y="264"/>
                  </a:lnTo>
                  <a:lnTo>
                    <a:pt x="132" y="270"/>
                  </a:lnTo>
                  <a:lnTo>
                    <a:pt x="134" y="274"/>
                  </a:lnTo>
                  <a:lnTo>
                    <a:pt x="138" y="278"/>
                  </a:lnTo>
                  <a:lnTo>
                    <a:pt x="142" y="284"/>
                  </a:lnTo>
                  <a:lnTo>
                    <a:pt x="146" y="290"/>
                  </a:lnTo>
                  <a:lnTo>
                    <a:pt x="146" y="292"/>
                  </a:lnTo>
                  <a:lnTo>
                    <a:pt x="148" y="294"/>
                  </a:lnTo>
                  <a:lnTo>
                    <a:pt x="148" y="296"/>
                  </a:lnTo>
                  <a:lnTo>
                    <a:pt x="148" y="298"/>
                  </a:lnTo>
                  <a:lnTo>
                    <a:pt x="148" y="300"/>
                  </a:lnTo>
                  <a:lnTo>
                    <a:pt x="146" y="304"/>
                  </a:lnTo>
                  <a:lnTo>
                    <a:pt x="148" y="304"/>
                  </a:lnTo>
                  <a:lnTo>
                    <a:pt x="148" y="302"/>
                  </a:lnTo>
                  <a:lnTo>
                    <a:pt x="150" y="300"/>
                  </a:lnTo>
                  <a:lnTo>
                    <a:pt x="152" y="298"/>
                  </a:lnTo>
                  <a:lnTo>
                    <a:pt x="152" y="296"/>
                  </a:lnTo>
                  <a:lnTo>
                    <a:pt x="152" y="294"/>
                  </a:lnTo>
                  <a:lnTo>
                    <a:pt x="152" y="292"/>
                  </a:lnTo>
                  <a:lnTo>
                    <a:pt x="152" y="290"/>
                  </a:lnTo>
                  <a:lnTo>
                    <a:pt x="152" y="288"/>
                  </a:lnTo>
                  <a:lnTo>
                    <a:pt x="152" y="286"/>
                  </a:lnTo>
                  <a:lnTo>
                    <a:pt x="154" y="284"/>
                  </a:lnTo>
                  <a:lnTo>
                    <a:pt x="154" y="282"/>
                  </a:lnTo>
                  <a:lnTo>
                    <a:pt x="156" y="282"/>
                  </a:lnTo>
                  <a:lnTo>
                    <a:pt x="158" y="284"/>
                  </a:lnTo>
                  <a:lnTo>
                    <a:pt x="158" y="286"/>
                  </a:lnTo>
                  <a:lnTo>
                    <a:pt x="160" y="286"/>
                  </a:lnTo>
                  <a:lnTo>
                    <a:pt x="162" y="286"/>
                  </a:lnTo>
                  <a:lnTo>
                    <a:pt x="164" y="286"/>
                  </a:lnTo>
                  <a:lnTo>
                    <a:pt x="166" y="286"/>
                  </a:lnTo>
                  <a:lnTo>
                    <a:pt x="168" y="284"/>
                  </a:lnTo>
                  <a:lnTo>
                    <a:pt x="170" y="284"/>
                  </a:lnTo>
                  <a:lnTo>
                    <a:pt x="172" y="284"/>
                  </a:lnTo>
                  <a:lnTo>
                    <a:pt x="174" y="284"/>
                  </a:lnTo>
                  <a:lnTo>
                    <a:pt x="176" y="284"/>
                  </a:lnTo>
                  <a:lnTo>
                    <a:pt x="180" y="284"/>
                  </a:lnTo>
                  <a:lnTo>
                    <a:pt x="184" y="284"/>
                  </a:lnTo>
                  <a:lnTo>
                    <a:pt x="186" y="284"/>
                  </a:lnTo>
                  <a:lnTo>
                    <a:pt x="188" y="284"/>
                  </a:lnTo>
                  <a:lnTo>
                    <a:pt x="190" y="284"/>
                  </a:lnTo>
                  <a:lnTo>
                    <a:pt x="192" y="284"/>
                  </a:lnTo>
                  <a:lnTo>
                    <a:pt x="192" y="286"/>
                  </a:lnTo>
                  <a:lnTo>
                    <a:pt x="194" y="286"/>
                  </a:lnTo>
                  <a:lnTo>
                    <a:pt x="196" y="286"/>
                  </a:lnTo>
                  <a:lnTo>
                    <a:pt x="198" y="286"/>
                  </a:lnTo>
                  <a:lnTo>
                    <a:pt x="202" y="286"/>
                  </a:lnTo>
                  <a:lnTo>
                    <a:pt x="204" y="286"/>
                  </a:lnTo>
                  <a:lnTo>
                    <a:pt x="206" y="286"/>
                  </a:lnTo>
                  <a:lnTo>
                    <a:pt x="208" y="286"/>
                  </a:lnTo>
                  <a:lnTo>
                    <a:pt x="210" y="286"/>
                  </a:lnTo>
                  <a:lnTo>
                    <a:pt x="212" y="288"/>
                  </a:lnTo>
                  <a:lnTo>
                    <a:pt x="214" y="290"/>
                  </a:lnTo>
                  <a:lnTo>
                    <a:pt x="216" y="292"/>
                  </a:lnTo>
                  <a:lnTo>
                    <a:pt x="218" y="292"/>
                  </a:lnTo>
                  <a:lnTo>
                    <a:pt x="220" y="292"/>
                  </a:lnTo>
                  <a:lnTo>
                    <a:pt x="222" y="290"/>
                  </a:lnTo>
                  <a:lnTo>
                    <a:pt x="222" y="288"/>
                  </a:lnTo>
                  <a:lnTo>
                    <a:pt x="222" y="286"/>
                  </a:lnTo>
                  <a:lnTo>
                    <a:pt x="222" y="284"/>
                  </a:lnTo>
                  <a:lnTo>
                    <a:pt x="224" y="282"/>
                  </a:lnTo>
                  <a:lnTo>
                    <a:pt x="224" y="280"/>
                  </a:lnTo>
                  <a:lnTo>
                    <a:pt x="226" y="278"/>
                  </a:lnTo>
                  <a:lnTo>
                    <a:pt x="228" y="274"/>
                  </a:lnTo>
                  <a:lnTo>
                    <a:pt x="230" y="272"/>
                  </a:lnTo>
                  <a:lnTo>
                    <a:pt x="230" y="270"/>
                  </a:lnTo>
                  <a:lnTo>
                    <a:pt x="232" y="270"/>
                  </a:lnTo>
                  <a:lnTo>
                    <a:pt x="232" y="268"/>
                  </a:lnTo>
                  <a:lnTo>
                    <a:pt x="236" y="266"/>
                  </a:lnTo>
                  <a:lnTo>
                    <a:pt x="238" y="264"/>
                  </a:lnTo>
                  <a:lnTo>
                    <a:pt x="242" y="262"/>
                  </a:lnTo>
                  <a:lnTo>
                    <a:pt x="246" y="262"/>
                  </a:lnTo>
                  <a:lnTo>
                    <a:pt x="250" y="260"/>
                  </a:lnTo>
                  <a:lnTo>
                    <a:pt x="252" y="260"/>
                  </a:lnTo>
                  <a:lnTo>
                    <a:pt x="252" y="258"/>
                  </a:lnTo>
                  <a:lnTo>
                    <a:pt x="254" y="258"/>
                  </a:lnTo>
                  <a:lnTo>
                    <a:pt x="256" y="258"/>
                  </a:lnTo>
                  <a:lnTo>
                    <a:pt x="258" y="258"/>
                  </a:lnTo>
                  <a:lnTo>
                    <a:pt x="260" y="258"/>
                  </a:lnTo>
                  <a:lnTo>
                    <a:pt x="262" y="258"/>
                  </a:lnTo>
                  <a:lnTo>
                    <a:pt x="266" y="258"/>
                  </a:lnTo>
                  <a:lnTo>
                    <a:pt x="270" y="258"/>
                  </a:lnTo>
                  <a:lnTo>
                    <a:pt x="278" y="256"/>
                  </a:lnTo>
                  <a:lnTo>
                    <a:pt x="282" y="256"/>
                  </a:lnTo>
                  <a:lnTo>
                    <a:pt x="286" y="256"/>
                  </a:lnTo>
                  <a:lnTo>
                    <a:pt x="288" y="256"/>
                  </a:lnTo>
                  <a:lnTo>
                    <a:pt x="292" y="254"/>
                  </a:lnTo>
                  <a:lnTo>
                    <a:pt x="294" y="254"/>
                  </a:lnTo>
                  <a:lnTo>
                    <a:pt x="296" y="254"/>
                  </a:lnTo>
                  <a:lnTo>
                    <a:pt x="298" y="254"/>
                  </a:lnTo>
                  <a:lnTo>
                    <a:pt x="302" y="252"/>
                  </a:lnTo>
                  <a:lnTo>
                    <a:pt x="306" y="250"/>
                  </a:lnTo>
                  <a:lnTo>
                    <a:pt x="310" y="250"/>
                  </a:lnTo>
                  <a:lnTo>
                    <a:pt x="314" y="248"/>
                  </a:lnTo>
                  <a:lnTo>
                    <a:pt x="318" y="248"/>
                  </a:lnTo>
                  <a:lnTo>
                    <a:pt x="320" y="246"/>
                  </a:lnTo>
                  <a:lnTo>
                    <a:pt x="324" y="244"/>
                  </a:lnTo>
                  <a:lnTo>
                    <a:pt x="330" y="242"/>
                  </a:lnTo>
                  <a:lnTo>
                    <a:pt x="334" y="242"/>
                  </a:lnTo>
                  <a:lnTo>
                    <a:pt x="336" y="240"/>
                  </a:lnTo>
                  <a:lnTo>
                    <a:pt x="340" y="238"/>
                  </a:lnTo>
                  <a:lnTo>
                    <a:pt x="342" y="238"/>
                  </a:lnTo>
                  <a:lnTo>
                    <a:pt x="344" y="238"/>
                  </a:lnTo>
                  <a:lnTo>
                    <a:pt x="344" y="236"/>
                  </a:lnTo>
                  <a:lnTo>
                    <a:pt x="346" y="236"/>
                  </a:lnTo>
                  <a:lnTo>
                    <a:pt x="346" y="232"/>
                  </a:lnTo>
                  <a:lnTo>
                    <a:pt x="348" y="230"/>
                  </a:lnTo>
                  <a:lnTo>
                    <a:pt x="348" y="224"/>
                  </a:lnTo>
                  <a:lnTo>
                    <a:pt x="350" y="218"/>
                  </a:lnTo>
                  <a:lnTo>
                    <a:pt x="350" y="212"/>
                  </a:lnTo>
                  <a:lnTo>
                    <a:pt x="352" y="208"/>
                  </a:lnTo>
                  <a:lnTo>
                    <a:pt x="352" y="206"/>
                  </a:lnTo>
                  <a:lnTo>
                    <a:pt x="352" y="202"/>
                  </a:lnTo>
                  <a:lnTo>
                    <a:pt x="354" y="200"/>
                  </a:lnTo>
                  <a:lnTo>
                    <a:pt x="354" y="198"/>
                  </a:lnTo>
                  <a:lnTo>
                    <a:pt x="354" y="196"/>
                  </a:lnTo>
                  <a:lnTo>
                    <a:pt x="354" y="194"/>
                  </a:lnTo>
                  <a:lnTo>
                    <a:pt x="352" y="194"/>
                  </a:lnTo>
                  <a:lnTo>
                    <a:pt x="352" y="192"/>
                  </a:lnTo>
                  <a:lnTo>
                    <a:pt x="350" y="192"/>
                  </a:lnTo>
                  <a:lnTo>
                    <a:pt x="348" y="190"/>
                  </a:lnTo>
                  <a:lnTo>
                    <a:pt x="348" y="188"/>
                  </a:lnTo>
                  <a:close/>
                </a:path>
              </a:pathLst>
            </a:custGeom>
            <a:grpFill/>
            <a:ln w="3175">
              <a:solidFill>
                <a:schemeClr val="bg1"/>
              </a:solidFill>
              <a:round/>
              <a:headEnd/>
              <a:tailEnd/>
            </a:ln>
          </p:spPr>
          <p:txBody>
            <a:bodyPr/>
            <a:lstStyle/>
            <a:p>
              <a:endParaRPr lang="en-US" dirty="0"/>
            </a:p>
          </p:txBody>
        </p:sp>
        <p:sp>
          <p:nvSpPr>
            <p:cNvPr id="853" name="Freeform 174"/>
            <p:cNvSpPr>
              <a:spLocks noChangeAspect="1"/>
            </p:cNvSpPr>
            <p:nvPr/>
          </p:nvSpPr>
          <p:spPr bwMode="auto">
            <a:xfrm>
              <a:off x="3253" y="1745"/>
              <a:ext cx="26" cy="36"/>
            </a:xfrm>
            <a:custGeom>
              <a:avLst/>
              <a:gdLst/>
              <a:ahLst/>
              <a:cxnLst>
                <a:cxn ang="0">
                  <a:pos x="16" y="22"/>
                </a:cxn>
                <a:cxn ang="0">
                  <a:pos x="16" y="20"/>
                </a:cxn>
                <a:cxn ang="0">
                  <a:pos x="16" y="18"/>
                </a:cxn>
                <a:cxn ang="0">
                  <a:pos x="16" y="16"/>
                </a:cxn>
                <a:cxn ang="0">
                  <a:pos x="20" y="16"/>
                </a:cxn>
                <a:cxn ang="0">
                  <a:pos x="22" y="14"/>
                </a:cxn>
                <a:cxn ang="0">
                  <a:pos x="24" y="12"/>
                </a:cxn>
                <a:cxn ang="0">
                  <a:pos x="26" y="10"/>
                </a:cxn>
                <a:cxn ang="0">
                  <a:pos x="24" y="8"/>
                </a:cxn>
                <a:cxn ang="0">
                  <a:pos x="24" y="6"/>
                </a:cxn>
                <a:cxn ang="0">
                  <a:pos x="22" y="4"/>
                </a:cxn>
                <a:cxn ang="0">
                  <a:pos x="22" y="2"/>
                </a:cxn>
                <a:cxn ang="0">
                  <a:pos x="22" y="0"/>
                </a:cxn>
                <a:cxn ang="0">
                  <a:pos x="22" y="0"/>
                </a:cxn>
                <a:cxn ang="0">
                  <a:pos x="20" y="0"/>
                </a:cxn>
                <a:cxn ang="0">
                  <a:pos x="16" y="0"/>
                </a:cxn>
                <a:cxn ang="0">
                  <a:pos x="14" y="0"/>
                </a:cxn>
                <a:cxn ang="0">
                  <a:pos x="14" y="0"/>
                </a:cxn>
                <a:cxn ang="0">
                  <a:pos x="14" y="0"/>
                </a:cxn>
                <a:cxn ang="0">
                  <a:pos x="14" y="0"/>
                </a:cxn>
                <a:cxn ang="0">
                  <a:pos x="10" y="4"/>
                </a:cxn>
                <a:cxn ang="0">
                  <a:pos x="8" y="8"/>
                </a:cxn>
                <a:cxn ang="0">
                  <a:pos x="6" y="8"/>
                </a:cxn>
                <a:cxn ang="0">
                  <a:pos x="6" y="12"/>
                </a:cxn>
                <a:cxn ang="0">
                  <a:pos x="4" y="14"/>
                </a:cxn>
                <a:cxn ang="0">
                  <a:pos x="4" y="16"/>
                </a:cxn>
                <a:cxn ang="0">
                  <a:pos x="4" y="16"/>
                </a:cxn>
                <a:cxn ang="0">
                  <a:pos x="2" y="18"/>
                </a:cxn>
                <a:cxn ang="0">
                  <a:pos x="0" y="24"/>
                </a:cxn>
                <a:cxn ang="0">
                  <a:pos x="0" y="28"/>
                </a:cxn>
                <a:cxn ang="0">
                  <a:pos x="0" y="34"/>
                </a:cxn>
                <a:cxn ang="0">
                  <a:pos x="0" y="36"/>
                </a:cxn>
                <a:cxn ang="0">
                  <a:pos x="2" y="34"/>
                </a:cxn>
                <a:cxn ang="0">
                  <a:pos x="2" y="32"/>
                </a:cxn>
                <a:cxn ang="0">
                  <a:pos x="4" y="32"/>
                </a:cxn>
                <a:cxn ang="0">
                  <a:pos x="4" y="30"/>
                </a:cxn>
                <a:cxn ang="0">
                  <a:pos x="4" y="30"/>
                </a:cxn>
                <a:cxn ang="0">
                  <a:pos x="6" y="32"/>
                </a:cxn>
                <a:cxn ang="0">
                  <a:pos x="8" y="32"/>
                </a:cxn>
                <a:cxn ang="0">
                  <a:pos x="10" y="30"/>
                </a:cxn>
                <a:cxn ang="0">
                  <a:pos x="10" y="26"/>
                </a:cxn>
                <a:cxn ang="0">
                  <a:pos x="12" y="24"/>
                </a:cxn>
                <a:cxn ang="0">
                  <a:pos x="12" y="24"/>
                </a:cxn>
                <a:cxn ang="0">
                  <a:pos x="16" y="24"/>
                </a:cxn>
                <a:cxn ang="0">
                  <a:pos x="16" y="24"/>
                </a:cxn>
                <a:cxn ang="0">
                  <a:pos x="16" y="24"/>
                </a:cxn>
              </a:cxnLst>
              <a:rect l="0" t="0" r="r" b="b"/>
              <a:pathLst>
                <a:path w="26" h="36">
                  <a:moveTo>
                    <a:pt x="16" y="24"/>
                  </a:moveTo>
                  <a:lnTo>
                    <a:pt x="16" y="22"/>
                  </a:lnTo>
                  <a:lnTo>
                    <a:pt x="16" y="20"/>
                  </a:lnTo>
                  <a:lnTo>
                    <a:pt x="16" y="18"/>
                  </a:lnTo>
                  <a:lnTo>
                    <a:pt x="16" y="16"/>
                  </a:lnTo>
                  <a:lnTo>
                    <a:pt x="18" y="16"/>
                  </a:lnTo>
                  <a:lnTo>
                    <a:pt x="20" y="16"/>
                  </a:lnTo>
                  <a:lnTo>
                    <a:pt x="22" y="14"/>
                  </a:lnTo>
                  <a:lnTo>
                    <a:pt x="24" y="14"/>
                  </a:lnTo>
                  <a:lnTo>
                    <a:pt x="24" y="12"/>
                  </a:lnTo>
                  <a:lnTo>
                    <a:pt x="26" y="10"/>
                  </a:lnTo>
                  <a:lnTo>
                    <a:pt x="26" y="8"/>
                  </a:lnTo>
                  <a:lnTo>
                    <a:pt x="24" y="8"/>
                  </a:lnTo>
                  <a:lnTo>
                    <a:pt x="24" y="6"/>
                  </a:lnTo>
                  <a:lnTo>
                    <a:pt x="22" y="4"/>
                  </a:lnTo>
                  <a:lnTo>
                    <a:pt x="22" y="2"/>
                  </a:lnTo>
                  <a:lnTo>
                    <a:pt x="22" y="0"/>
                  </a:lnTo>
                  <a:lnTo>
                    <a:pt x="20" y="0"/>
                  </a:lnTo>
                  <a:lnTo>
                    <a:pt x="18" y="0"/>
                  </a:lnTo>
                  <a:lnTo>
                    <a:pt x="16" y="0"/>
                  </a:lnTo>
                  <a:lnTo>
                    <a:pt x="14" y="0"/>
                  </a:lnTo>
                  <a:lnTo>
                    <a:pt x="12" y="2"/>
                  </a:lnTo>
                  <a:lnTo>
                    <a:pt x="10" y="4"/>
                  </a:lnTo>
                  <a:lnTo>
                    <a:pt x="8" y="6"/>
                  </a:lnTo>
                  <a:lnTo>
                    <a:pt x="8" y="8"/>
                  </a:lnTo>
                  <a:lnTo>
                    <a:pt x="6" y="8"/>
                  </a:lnTo>
                  <a:lnTo>
                    <a:pt x="6" y="10"/>
                  </a:lnTo>
                  <a:lnTo>
                    <a:pt x="6" y="12"/>
                  </a:lnTo>
                  <a:lnTo>
                    <a:pt x="4" y="14"/>
                  </a:lnTo>
                  <a:lnTo>
                    <a:pt x="4" y="16"/>
                  </a:lnTo>
                  <a:lnTo>
                    <a:pt x="2" y="18"/>
                  </a:lnTo>
                  <a:lnTo>
                    <a:pt x="2" y="20"/>
                  </a:lnTo>
                  <a:lnTo>
                    <a:pt x="0" y="24"/>
                  </a:lnTo>
                  <a:lnTo>
                    <a:pt x="0" y="26"/>
                  </a:lnTo>
                  <a:lnTo>
                    <a:pt x="0" y="28"/>
                  </a:lnTo>
                  <a:lnTo>
                    <a:pt x="0" y="32"/>
                  </a:lnTo>
                  <a:lnTo>
                    <a:pt x="0" y="34"/>
                  </a:lnTo>
                  <a:lnTo>
                    <a:pt x="0" y="36"/>
                  </a:lnTo>
                  <a:lnTo>
                    <a:pt x="2" y="34"/>
                  </a:lnTo>
                  <a:lnTo>
                    <a:pt x="2" y="32"/>
                  </a:lnTo>
                  <a:lnTo>
                    <a:pt x="4" y="32"/>
                  </a:lnTo>
                  <a:lnTo>
                    <a:pt x="4" y="30"/>
                  </a:lnTo>
                  <a:lnTo>
                    <a:pt x="6" y="32"/>
                  </a:lnTo>
                  <a:lnTo>
                    <a:pt x="8" y="32"/>
                  </a:lnTo>
                  <a:lnTo>
                    <a:pt x="10" y="30"/>
                  </a:lnTo>
                  <a:lnTo>
                    <a:pt x="10" y="28"/>
                  </a:lnTo>
                  <a:lnTo>
                    <a:pt x="10" y="26"/>
                  </a:lnTo>
                  <a:lnTo>
                    <a:pt x="12" y="24"/>
                  </a:lnTo>
                  <a:lnTo>
                    <a:pt x="14" y="24"/>
                  </a:lnTo>
                  <a:lnTo>
                    <a:pt x="16" y="24"/>
                  </a:lnTo>
                  <a:close/>
                </a:path>
              </a:pathLst>
            </a:custGeom>
            <a:grpFill/>
            <a:ln w="3175">
              <a:solidFill>
                <a:schemeClr val="bg1"/>
              </a:solidFill>
              <a:round/>
              <a:headEnd/>
              <a:tailEnd/>
            </a:ln>
          </p:spPr>
          <p:txBody>
            <a:bodyPr/>
            <a:lstStyle/>
            <a:p>
              <a:endParaRPr lang="en-US" dirty="0"/>
            </a:p>
          </p:txBody>
        </p:sp>
        <p:sp>
          <p:nvSpPr>
            <p:cNvPr id="854" name="Freeform 175"/>
            <p:cNvSpPr>
              <a:spLocks noChangeAspect="1"/>
            </p:cNvSpPr>
            <p:nvPr/>
          </p:nvSpPr>
          <p:spPr bwMode="auto">
            <a:xfrm>
              <a:off x="3133" y="1709"/>
              <a:ext cx="8" cy="12"/>
            </a:xfrm>
            <a:custGeom>
              <a:avLst/>
              <a:gdLst/>
              <a:ahLst/>
              <a:cxnLst>
                <a:cxn ang="0">
                  <a:pos x="8" y="0"/>
                </a:cxn>
                <a:cxn ang="0">
                  <a:pos x="8" y="0"/>
                </a:cxn>
                <a:cxn ang="0">
                  <a:pos x="6" y="0"/>
                </a:cxn>
                <a:cxn ang="0">
                  <a:pos x="6" y="0"/>
                </a:cxn>
                <a:cxn ang="0">
                  <a:pos x="4" y="2"/>
                </a:cxn>
                <a:cxn ang="0">
                  <a:pos x="2" y="2"/>
                </a:cxn>
                <a:cxn ang="0">
                  <a:pos x="2" y="6"/>
                </a:cxn>
                <a:cxn ang="0">
                  <a:pos x="0" y="8"/>
                </a:cxn>
                <a:cxn ang="0">
                  <a:pos x="0" y="10"/>
                </a:cxn>
                <a:cxn ang="0">
                  <a:pos x="0" y="12"/>
                </a:cxn>
                <a:cxn ang="0">
                  <a:pos x="0" y="12"/>
                </a:cxn>
                <a:cxn ang="0">
                  <a:pos x="2" y="12"/>
                </a:cxn>
                <a:cxn ang="0">
                  <a:pos x="2" y="12"/>
                </a:cxn>
                <a:cxn ang="0">
                  <a:pos x="2" y="12"/>
                </a:cxn>
                <a:cxn ang="0">
                  <a:pos x="4" y="10"/>
                </a:cxn>
                <a:cxn ang="0">
                  <a:pos x="6" y="8"/>
                </a:cxn>
                <a:cxn ang="0">
                  <a:pos x="6" y="6"/>
                </a:cxn>
                <a:cxn ang="0">
                  <a:pos x="8" y="2"/>
                </a:cxn>
                <a:cxn ang="0">
                  <a:pos x="8" y="0"/>
                </a:cxn>
                <a:cxn ang="0">
                  <a:pos x="8" y="0"/>
                </a:cxn>
                <a:cxn ang="0">
                  <a:pos x="8" y="0"/>
                </a:cxn>
                <a:cxn ang="0">
                  <a:pos x="8" y="0"/>
                </a:cxn>
              </a:cxnLst>
              <a:rect l="0" t="0" r="r" b="b"/>
              <a:pathLst>
                <a:path w="8" h="12">
                  <a:moveTo>
                    <a:pt x="8" y="0"/>
                  </a:moveTo>
                  <a:lnTo>
                    <a:pt x="8" y="0"/>
                  </a:lnTo>
                  <a:lnTo>
                    <a:pt x="6" y="0"/>
                  </a:lnTo>
                  <a:lnTo>
                    <a:pt x="4" y="2"/>
                  </a:lnTo>
                  <a:lnTo>
                    <a:pt x="2" y="2"/>
                  </a:lnTo>
                  <a:lnTo>
                    <a:pt x="2" y="6"/>
                  </a:lnTo>
                  <a:lnTo>
                    <a:pt x="0" y="8"/>
                  </a:lnTo>
                  <a:lnTo>
                    <a:pt x="0" y="10"/>
                  </a:lnTo>
                  <a:lnTo>
                    <a:pt x="0" y="12"/>
                  </a:lnTo>
                  <a:lnTo>
                    <a:pt x="2" y="12"/>
                  </a:lnTo>
                  <a:lnTo>
                    <a:pt x="4" y="10"/>
                  </a:lnTo>
                  <a:lnTo>
                    <a:pt x="6" y="8"/>
                  </a:lnTo>
                  <a:lnTo>
                    <a:pt x="6" y="6"/>
                  </a:lnTo>
                  <a:lnTo>
                    <a:pt x="8" y="2"/>
                  </a:lnTo>
                  <a:lnTo>
                    <a:pt x="8" y="0"/>
                  </a:lnTo>
                  <a:close/>
                </a:path>
              </a:pathLst>
            </a:custGeom>
            <a:grpFill/>
            <a:ln w="3175">
              <a:solidFill>
                <a:schemeClr val="bg1"/>
              </a:solidFill>
              <a:round/>
              <a:headEnd/>
              <a:tailEnd/>
            </a:ln>
          </p:spPr>
          <p:txBody>
            <a:bodyPr/>
            <a:lstStyle/>
            <a:p>
              <a:endParaRPr lang="en-US" dirty="0"/>
            </a:p>
          </p:txBody>
        </p:sp>
        <p:sp>
          <p:nvSpPr>
            <p:cNvPr id="855" name="Freeform 176"/>
            <p:cNvSpPr>
              <a:spLocks noChangeAspect="1"/>
            </p:cNvSpPr>
            <p:nvPr/>
          </p:nvSpPr>
          <p:spPr bwMode="auto">
            <a:xfrm>
              <a:off x="2843" y="1502"/>
              <a:ext cx="4" cy="4"/>
            </a:xfrm>
            <a:custGeom>
              <a:avLst/>
              <a:gdLst/>
              <a:ahLst/>
              <a:cxnLst>
                <a:cxn ang="0">
                  <a:pos x="2" y="0"/>
                </a:cxn>
                <a:cxn ang="0">
                  <a:pos x="0" y="0"/>
                </a:cxn>
                <a:cxn ang="0">
                  <a:pos x="0" y="2"/>
                </a:cxn>
                <a:cxn ang="0">
                  <a:pos x="0" y="4"/>
                </a:cxn>
                <a:cxn ang="0">
                  <a:pos x="0" y="4"/>
                </a:cxn>
                <a:cxn ang="0">
                  <a:pos x="0" y="4"/>
                </a:cxn>
                <a:cxn ang="0">
                  <a:pos x="0" y="4"/>
                </a:cxn>
                <a:cxn ang="0">
                  <a:pos x="2" y="4"/>
                </a:cxn>
                <a:cxn ang="0">
                  <a:pos x="2" y="4"/>
                </a:cxn>
                <a:cxn ang="0">
                  <a:pos x="2" y="4"/>
                </a:cxn>
                <a:cxn ang="0">
                  <a:pos x="4" y="4"/>
                </a:cxn>
                <a:cxn ang="0">
                  <a:pos x="4" y="4"/>
                </a:cxn>
                <a:cxn ang="0">
                  <a:pos x="4" y="4"/>
                </a:cxn>
                <a:cxn ang="0">
                  <a:pos x="4" y="4"/>
                </a:cxn>
                <a:cxn ang="0">
                  <a:pos x="4" y="4"/>
                </a:cxn>
                <a:cxn ang="0">
                  <a:pos x="4" y="2"/>
                </a:cxn>
                <a:cxn ang="0">
                  <a:pos x="4" y="0"/>
                </a:cxn>
                <a:cxn ang="0">
                  <a:pos x="2" y="0"/>
                </a:cxn>
                <a:cxn ang="0">
                  <a:pos x="2" y="0"/>
                </a:cxn>
                <a:cxn ang="0">
                  <a:pos x="2" y="0"/>
                </a:cxn>
                <a:cxn ang="0">
                  <a:pos x="2" y="0"/>
                </a:cxn>
              </a:cxnLst>
              <a:rect l="0" t="0" r="r" b="b"/>
              <a:pathLst>
                <a:path w="4" h="4">
                  <a:moveTo>
                    <a:pt x="2" y="0"/>
                  </a:moveTo>
                  <a:lnTo>
                    <a:pt x="0" y="0"/>
                  </a:lnTo>
                  <a:lnTo>
                    <a:pt x="0" y="2"/>
                  </a:lnTo>
                  <a:lnTo>
                    <a:pt x="0" y="4"/>
                  </a:lnTo>
                  <a:lnTo>
                    <a:pt x="2" y="4"/>
                  </a:lnTo>
                  <a:lnTo>
                    <a:pt x="4" y="4"/>
                  </a:lnTo>
                  <a:lnTo>
                    <a:pt x="4" y="2"/>
                  </a:lnTo>
                  <a:lnTo>
                    <a:pt x="4" y="0"/>
                  </a:lnTo>
                  <a:lnTo>
                    <a:pt x="2" y="0"/>
                  </a:lnTo>
                  <a:close/>
                </a:path>
              </a:pathLst>
            </a:custGeom>
            <a:grpFill/>
            <a:ln w="3175">
              <a:solidFill>
                <a:schemeClr val="bg1"/>
              </a:solidFill>
              <a:round/>
              <a:headEnd/>
              <a:tailEnd/>
            </a:ln>
          </p:spPr>
          <p:txBody>
            <a:bodyPr/>
            <a:lstStyle/>
            <a:p>
              <a:endParaRPr lang="en-US" dirty="0"/>
            </a:p>
          </p:txBody>
        </p:sp>
        <p:sp>
          <p:nvSpPr>
            <p:cNvPr id="856" name="Freeform 177"/>
            <p:cNvSpPr>
              <a:spLocks noChangeAspect="1"/>
            </p:cNvSpPr>
            <p:nvPr/>
          </p:nvSpPr>
          <p:spPr bwMode="auto">
            <a:xfrm>
              <a:off x="3399" y="1647"/>
              <a:ext cx="18" cy="16"/>
            </a:xfrm>
            <a:custGeom>
              <a:avLst/>
              <a:gdLst/>
              <a:ahLst/>
              <a:cxnLst>
                <a:cxn ang="0">
                  <a:pos x="14" y="4"/>
                </a:cxn>
                <a:cxn ang="0">
                  <a:pos x="12" y="4"/>
                </a:cxn>
                <a:cxn ang="0">
                  <a:pos x="10" y="4"/>
                </a:cxn>
                <a:cxn ang="0">
                  <a:pos x="10" y="4"/>
                </a:cxn>
                <a:cxn ang="0">
                  <a:pos x="10" y="4"/>
                </a:cxn>
                <a:cxn ang="0">
                  <a:pos x="8" y="4"/>
                </a:cxn>
                <a:cxn ang="0">
                  <a:pos x="8" y="4"/>
                </a:cxn>
                <a:cxn ang="0">
                  <a:pos x="6" y="4"/>
                </a:cxn>
                <a:cxn ang="0">
                  <a:pos x="4" y="2"/>
                </a:cxn>
                <a:cxn ang="0">
                  <a:pos x="4" y="2"/>
                </a:cxn>
                <a:cxn ang="0">
                  <a:pos x="2" y="0"/>
                </a:cxn>
                <a:cxn ang="0">
                  <a:pos x="2" y="0"/>
                </a:cxn>
                <a:cxn ang="0">
                  <a:pos x="2" y="0"/>
                </a:cxn>
                <a:cxn ang="0">
                  <a:pos x="0" y="0"/>
                </a:cxn>
                <a:cxn ang="0">
                  <a:pos x="0" y="2"/>
                </a:cxn>
                <a:cxn ang="0">
                  <a:pos x="0" y="2"/>
                </a:cxn>
                <a:cxn ang="0">
                  <a:pos x="0" y="6"/>
                </a:cxn>
                <a:cxn ang="0">
                  <a:pos x="2" y="8"/>
                </a:cxn>
                <a:cxn ang="0">
                  <a:pos x="2" y="10"/>
                </a:cxn>
                <a:cxn ang="0">
                  <a:pos x="6" y="12"/>
                </a:cxn>
                <a:cxn ang="0">
                  <a:pos x="10" y="14"/>
                </a:cxn>
                <a:cxn ang="0">
                  <a:pos x="12" y="14"/>
                </a:cxn>
                <a:cxn ang="0">
                  <a:pos x="14" y="16"/>
                </a:cxn>
                <a:cxn ang="0">
                  <a:pos x="16" y="16"/>
                </a:cxn>
                <a:cxn ang="0">
                  <a:pos x="18" y="16"/>
                </a:cxn>
                <a:cxn ang="0">
                  <a:pos x="18" y="16"/>
                </a:cxn>
                <a:cxn ang="0">
                  <a:pos x="18" y="14"/>
                </a:cxn>
                <a:cxn ang="0">
                  <a:pos x="16" y="12"/>
                </a:cxn>
                <a:cxn ang="0">
                  <a:pos x="16" y="10"/>
                </a:cxn>
                <a:cxn ang="0">
                  <a:pos x="16" y="10"/>
                </a:cxn>
                <a:cxn ang="0">
                  <a:pos x="16" y="10"/>
                </a:cxn>
                <a:cxn ang="0">
                  <a:pos x="14" y="8"/>
                </a:cxn>
                <a:cxn ang="0">
                  <a:pos x="14" y="8"/>
                </a:cxn>
                <a:cxn ang="0">
                  <a:pos x="14" y="6"/>
                </a:cxn>
                <a:cxn ang="0">
                  <a:pos x="14" y="4"/>
                </a:cxn>
                <a:cxn ang="0">
                  <a:pos x="14" y="4"/>
                </a:cxn>
                <a:cxn ang="0">
                  <a:pos x="14" y="4"/>
                </a:cxn>
                <a:cxn ang="0">
                  <a:pos x="14" y="4"/>
                </a:cxn>
                <a:cxn ang="0">
                  <a:pos x="14" y="4"/>
                </a:cxn>
                <a:cxn ang="0">
                  <a:pos x="14" y="4"/>
                </a:cxn>
              </a:cxnLst>
              <a:rect l="0" t="0" r="r" b="b"/>
              <a:pathLst>
                <a:path w="18" h="16">
                  <a:moveTo>
                    <a:pt x="14" y="4"/>
                  </a:moveTo>
                  <a:lnTo>
                    <a:pt x="12" y="4"/>
                  </a:lnTo>
                  <a:lnTo>
                    <a:pt x="10" y="4"/>
                  </a:lnTo>
                  <a:lnTo>
                    <a:pt x="8" y="4"/>
                  </a:lnTo>
                  <a:lnTo>
                    <a:pt x="6" y="4"/>
                  </a:lnTo>
                  <a:lnTo>
                    <a:pt x="4" y="2"/>
                  </a:lnTo>
                  <a:lnTo>
                    <a:pt x="2" y="0"/>
                  </a:lnTo>
                  <a:lnTo>
                    <a:pt x="0" y="0"/>
                  </a:lnTo>
                  <a:lnTo>
                    <a:pt x="0" y="2"/>
                  </a:lnTo>
                  <a:lnTo>
                    <a:pt x="0" y="6"/>
                  </a:lnTo>
                  <a:lnTo>
                    <a:pt x="2" y="8"/>
                  </a:lnTo>
                  <a:lnTo>
                    <a:pt x="2" y="10"/>
                  </a:lnTo>
                  <a:lnTo>
                    <a:pt x="6" y="12"/>
                  </a:lnTo>
                  <a:lnTo>
                    <a:pt x="10" y="14"/>
                  </a:lnTo>
                  <a:lnTo>
                    <a:pt x="12" y="14"/>
                  </a:lnTo>
                  <a:lnTo>
                    <a:pt x="14" y="16"/>
                  </a:lnTo>
                  <a:lnTo>
                    <a:pt x="16" y="16"/>
                  </a:lnTo>
                  <a:lnTo>
                    <a:pt x="18" y="16"/>
                  </a:lnTo>
                  <a:lnTo>
                    <a:pt x="18" y="14"/>
                  </a:lnTo>
                  <a:lnTo>
                    <a:pt x="16" y="12"/>
                  </a:lnTo>
                  <a:lnTo>
                    <a:pt x="16" y="10"/>
                  </a:lnTo>
                  <a:lnTo>
                    <a:pt x="14" y="8"/>
                  </a:lnTo>
                  <a:lnTo>
                    <a:pt x="14" y="6"/>
                  </a:lnTo>
                  <a:lnTo>
                    <a:pt x="14" y="4"/>
                  </a:lnTo>
                  <a:close/>
                </a:path>
              </a:pathLst>
            </a:custGeom>
            <a:grpFill/>
            <a:ln w="3175">
              <a:solidFill>
                <a:schemeClr val="bg1"/>
              </a:solidFill>
              <a:round/>
              <a:headEnd/>
              <a:tailEnd/>
            </a:ln>
          </p:spPr>
          <p:txBody>
            <a:bodyPr/>
            <a:lstStyle/>
            <a:p>
              <a:endParaRPr lang="en-US" dirty="0"/>
            </a:p>
          </p:txBody>
        </p:sp>
        <p:sp>
          <p:nvSpPr>
            <p:cNvPr id="857" name="Freeform 178"/>
            <p:cNvSpPr>
              <a:spLocks noChangeAspect="1"/>
            </p:cNvSpPr>
            <p:nvPr/>
          </p:nvSpPr>
          <p:spPr bwMode="auto">
            <a:xfrm>
              <a:off x="3255" y="1785"/>
              <a:ext cx="12" cy="24"/>
            </a:xfrm>
            <a:custGeom>
              <a:avLst/>
              <a:gdLst/>
              <a:ahLst/>
              <a:cxnLst>
                <a:cxn ang="0">
                  <a:pos x="8" y="20"/>
                </a:cxn>
                <a:cxn ang="0">
                  <a:pos x="8" y="20"/>
                </a:cxn>
                <a:cxn ang="0">
                  <a:pos x="8" y="20"/>
                </a:cxn>
                <a:cxn ang="0">
                  <a:pos x="10" y="20"/>
                </a:cxn>
                <a:cxn ang="0">
                  <a:pos x="10" y="18"/>
                </a:cxn>
                <a:cxn ang="0">
                  <a:pos x="10" y="18"/>
                </a:cxn>
                <a:cxn ang="0">
                  <a:pos x="10" y="18"/>
                </a:cxn>
                <a:cxn ang="0">
                  <a:pos x="12" y="16"/>
                </a:cxn>
                <a:cxn ang="0">
                  <a:pos x="10" y="14"/>
                </a:cxn>
                <a:cxn ang="0">
                  <a:pos x="10" y="12"/>
                </a:cxn>
                <a:cxn ang="0">
                  <a:pos x="10" y="10"/>
                </a:cxn>
                <a:cxn ang="0">
                  <a:pos x="10" y="8"/>
                </a:cxn>
                <a:cxn ang="0">
                  <a:pos x="10" y="6"/>
                </a:cxn>
                <a:cxn ang="0">
                  <a:pos x="10" y="4"/>
                </a:cxn>
                <a:cxn ang="0">
                  <a:pos x="10" y="4"/>
                </a:cxn>
                <a:cxn ang="0">
                  <a:pos x="10" y="2"/>
                </a:cxn>
                <a:cxn ang="0">
                  <a:pos x="10" y="2"/>
                </a:cxn>
                <a:cxn ang="0">
                  <a:pos x="10" y="2"/>
                </a:cxn>
                <a:cxn ang="0">
                  <a:pos x="10" y="0"/>
                </a:cxn>
                <a:cxn ang="0">
                  <a:pos x="10" y="0"/>
                </a:cxn>
                <a:cxn ang="0">
                  <a:pos x="10" y="0"/>
                </a:cxn>
                <a:cxn ang="0">
                  <a:pos x="8" y="0"/>
                </a:cxn>
                <a:cxn ang="0">
                  <a:pos x="6" y="0"/>
                </a:cxn>
                <a:cxn ang="0">
                  <a:pos x="4" y="2"/>
                </a:cxn>
                <a:cxn ang="0">
                  <a:pos x="4" y="2"/>
                </a:cxn>
                <a:cxn ang="0">
                  <a:pos x="2" y="2"/>
                </a:cxn>
                <a:cxn ang="0">
                  <a:pos x="2" y="6"/>
                </a:cxn>
                <a:cxn ang="0">
                  <a:pos x="2" y="6"/>
                </a:cxn>
                <a:cxn ang="0">
                  <a:pos x="2" y="8"/>
                </a:cxn>
                <a:cxn ang="0">
                  <a:pos x="2" y="8"/>
                </a:cxn>
                <a:cxn ang="0">
                  <a:pos x="2" y="8"/>
                </a:cxn>
                <a:cxn ang="0">
                  <a:pos x="2" y="8"/>
                </a:cxn>
                <a:cxn ang="0">
                  <a:pos x="2" y="10"/>
                </a:cxn>
                <a:cxn ang="0">
                  <a:pos x="2" y="10"/>
                </a:cxn>
                <a:cxn ang="0">
                  <a:pos x="2" y="10"/>
                </a:cxn>
                <a:cxn ang="0">
                  <a:pos x="2" y="14"/>
                </a:cxn>
                <a:cxn ang="0">
                  <a:pos x="2" y="16"/>
                </a:cxn>
                <a:cxn ang="0">
                  <a:pos x="2" y="16"/>
                </a:cxn>
                <a:cxn ang="0">
                  <a:pos x="0" y="18"/>
                </a:cxn>
                <a:cxn ang="0">
                  <a:pos x="0" y="20"/>
                </a:cxn>
                <a:cxn ang="0">
                  <a:pos x="0" y="20"/>
                </a:cxn>
                <a:cxn ang="0">
                  <a:pos x="2" y="22"/>
                </a:cxn>
                <a:cxn ang="0">
                  <a:pos x="2" y="22"/>
                </a:cxn>
                <a:cxn ang="0">
                  <a:pos x="2" y="24"/>
                </a:cxn>
                <a:cxn ang="0">
                  <a:pos x="4" y="24"/>
                </a:cxn>
                <a:cxn ang="0">
                  <a:pos x="4" y="22"/>
                </a:cxn>
                <a:cxn ang="0">
                  <a:pos x="6" y="22"/>
                </a:cxn>
                <a:cxn ang="0">
                  <a:pos x="6" y="20"/>
                </a:cxn>
                <a:cxn ang="0">
                  <a:pos x="6" y="20"/>
                </a:cxn>
                <a:cxn ang="0">
                  <a:pos x="8" y="20"/>
                </a:cxn>
                <a:cxn ang="0">
                  <a:pos x="8" y="20"/>
                </a:cxn>
              </a:cxnLst>
              <a:rect l="0" t="0" r="r" b="b"/>
              <a:pathLst>
                <a:path w="12" h="24">
                  <a:moveTo>
                    <a:pt x="8" y="20"/>
                  </a:moveTo>
                  <a:lnTo>
                    <a:pt x="8" y="20"/>
                  </a:lnTo>
                  <a:lnTo>
                    <a:pt x="10" y="20"/>
                  </a:lnTo>
                  <a:lnTo>
                    <a:pt x="10" y="18"/>
                  </a:lnTo>
                  <a:lnTo>
                    <a:pt x="12" y="16"/>
                  </a:lnTo>
                  <a:lnTo>
                    <a:pt x="10" y="14"/>
                  </a:lnTo>
                  <a:lnTo>
                    <a:pt x="10" y="12"/>
                  </a:lnTo>
                  <a:lnTo>
                    <a:pt x="10" y="10"/>
                  </a:lnTo>
                  <a:lnTo>
                    <a:pt x="10" y="8"/>
                  </a:lnTo>
                  <a:lnTo>
                    <a:pt x="10" y="6"/>
                  </a:lnTo>
                  <a:lnTo>
                    <a:pt x="10" y="4"/>
                  </a:lnTo>
                  <a:lnTo>
                    <a:pt x="10" y="2"/>
                  </a:lnTo>
                  <a:lnTo>
                    <a:pt x="10" y="0"/>
                  </a:lnTo>
                  <a:lnTo>
                    <a:pt x="8" y="0"/>
                  </a:lnTo>
                  <a:lnTo>
                    <a:pt x="6" y="0"/>
                  </a:lnTo>
                  <a:lnTo>
                    <a:pt x="4" y="2"/>
                  </a:lnTo>
                  <a:lnTo>
                    <a:pt x="2" y="2"/>
                  </a:lnTo>
                  <a:lnTo>
                    <a:pt x="2" y="6"/>
                  </a:lnTo>
                  <a:lnTo>
                    <a:pt x="2" y="8"/>
                  </a:lnTo>
                  <a:lnTo>
                    <a:pt x="2" y="10"/>
                  </a:lnTo>
                  <a:lnTo>
                    <a:pt x="2" y="14"/>
                  </a:lnTo>
                  <a:lnTo>
                    <a:pt x="2" y="16"/>
                  </a:lnTo>
                  <a:lnTo>
                    <a:pt x="0" y="18"/>
                  </a:lnTo>
                  <a:lnTo>
                    <a:pt x="0" y="20"/>
                  </a:lnTo>
                  <a:lnTo>
                    <a:pt x="2" y="22"/>
                  </a:lnTo>
                  <a:lnTo>
                    <a:pt x="2" y="24"/>
                  </a:lnTo>
                  <a:lnTo>
                    <a:pt x="4" y="24"/>
                  </a:lnTo>
                  <a:lnTo>
                    <a:pt x="4" y="22"/>
                  </a:lnTo>
                  <a:lnTo>
                    <a:pt x="6" y="22"/>
                  </a:lnTo>
                  <a:lnTo>
                    <a:pt x="6" y="20"/>
                  </a:lnTo>
                  <a:lnTo>
                    <a:pt x="8" y="20"/>
                  </a:lnTo>
                  <a:close/>
                </a:path>
              </a:pathLst>
            </a:custGeom>
            <a:grpFill/>
            <a:ln w="3175">
              <a:solidFill>
                <a:schemeClr val="bg1"/>
              </a:solidFill>
              <a:round/>
              <a:headEnd/>
              <a:tailEnd/>
            </a:ln>
          </p:spPr>
          <p:txBody>
            <a:bodyPr/>
            <a:lstStyle/>
            <a:p>
              <a:endParaRPr lang="en-US" dirty="0"/>
            </a:p>
          </p:txBody>
        </p:sp>
        <p:sp>
          <p:nvSpPr>
            <p:cNvPr id="858" name="Freeform 179"/>
            <p:cNvSpPr>
              <a:spLocks noChangeAspect="1"/>
            </p:cNvSpPr>
            <p:nvPr/>
          </p:nvSpPr>
          <p:spPr bwMode="auto">
            <a:xfrm>
              <a:off x="3387" y="2167"/>
              <a:ext cx="26" cy="32"/>
            </a:xfrm>
            <a:custGeom>
              <a:avLst/>
              <a:gdLst/>
              <a:ahLst/>
              <a:cxnLst>
                <a:cxn ang="0">
                  <a:pos x="14" y="4"/>
                </a:cxn>
                <a:cxn ang="0">
                  <a:pos x="12" y="4"/>
                </a:cxn>
                <a:cxn ang="0">
                  <a:pos x="10" y="2"/>
                </a:cxn>
                <a:cxn ang="0">
                  <a:pos x="10" y="2"/>
                </a:cxn>
                <a:cxn ang="0">
                  <a:pos x="8" y="6"/>
                </a:cxn>
                <a:cxn ang="0">
                  <a:pos x="6" y="10"/>
                </a:cxn>
                <a:cxn ang="0">
                  <a:pos x="4" y="14"/>
                </a:cxn>
                <a:cxn ang="0">
                  <a:pos x="4" y="16"/>
                </a:cxn>
                <a:cxn ang="0">
                  <a:pos x="4" y="16"/>
                </a:cxn>
                <a:cxn ang="0">
                  <a:pos x="2" y="18"/>
                </a:cxn>
                <a:cxn ang="0">
                  <a:pos x="0" y="18"/>
                </a:cxn>
                <a:cxn ang="0">
                  <a:pos x="0" y="18"/>
                </a:cxn>
                <a:cxn ang="0">
                  <a:pos x="0" y="20"/>
                </a:cxn>
                <a:cxn ang="0">
                  <a:pos x="0" y="22"/>
                </a:cxn>
                <a:cxn ang="0">
                  <a:pos x="2" y="28"/>
                </a:cxn>
                <a:cxn ang="0">
                  <a:pos x="2" y="32"/>
                </a:cxn>
                <a:cxn ang="0">
                  <a:pos x="4" y="32"/>
                </a:cxn>
                <a:cxn ang="0">
                  <a:pos x="6" y="32"/>
                </a:cxn>
                <a:cxn ang="0">
                  <a:pos x="10" y="32"/>
                </a:cxn>
                <a:cxn ang="0">
                  <a:pos x="12" y="32"/>
                </a:cxn>
                <a:cxn ang="0">
                  <a:pos x="12" y="32"/>
                </a:cxn>
                <a:cxn ang="0">
                  <a:pos x="14" y="30"/>
                </a:cxn>
                <a:cxn ang="0">
                  <a:pos x="16" y="28"/>
                </a:cxn>
                <a:cxn ang="0">
                  <a:pos x="18" y="30"/>
                </a:cxn>
                <a:cxn ang="0">
                  <a:pos x="20" y="32"/>
                </a:cxn>
                <a:cxn ang="0">
                  <a:pos x="22" y="32"/>
                </a:cxn>
                <a:cxn ang="0">
                  <a:pos x="22" y="28"/>
                </a:cxn>
                <a:cxn ang="0">
                  <a:pos x="26" y="26"/>
                </a:cxn>
                <a:cxn ang="0">
                  <a:pos x="26" y="24"/>
                </a:cxn>
                <a:cxn ang="0">
                  <a:pos x="26" y="24"/>
                </a:cxn>
                <a:cxn ang="0">
                  <a:pos x="26" y="24"/>
                </a:cxn>
                <a:cxn ang="0">
                  <a:pos x="24" y="22"/>
                </a:cxn>
                <a:cxn ang="0">
                  <a:pos x="24" y="20"/>
                </a:cxn>
                <a:cxn ang="0">
                  <a:pos x="24" y="20"/>
                </a:cxn>
                <a:cxn ang="0">
                  <a:pos x="18" y="20"/>
                </a:cxn>
                <a:cxn ang="0">
                  <a:pos x="16" y="22"/>
                </a:cxn>
                <a:cxn ang="0">
                  <a:pos x="16" y="22"/>
                </a:cxn>
                <a:cxn ang="0">
                  <a:pos x="16" y="22"/>
                </a:cxn>
                <a:cxn ang="0">
                  <a:pos x="16" y="20"/>
                </a:cxn>
                <a:cxn ang="0">
                  <a:pos x="20" y="18"/>
                </a:cxn>
                <a:cxn ang="0">
                  <a:pos x="24" y="12"/>
                </a:cxn>
                <a:cxn ang="0">
                  <a:pos x="26" y="8"/>
                </a:cxn>
                <a:cxn ang="0">
                  <a:pos x="26" y="6"/>
                </a:cxn>
                <a:cxn ang="0">
                  <a:pos x="26" y="4"/>
                </a:cxn>
                <a:cxn ang="0">
                  <a:pos x="22" y="0"/>
                </a:cxn>
                <a:cxn ang="0">
                  <a:pos x="20" y="0"/>
                </a:cxn>
                <a:cxn ang="0">
                  <a:pos x="20" y="2"/>
                </a:cxn>
                <a:cxn ang="0">
                  <a:pos x="16" y="6"/>
                </a:cxn>
                <a:cxn ang="0">
                  <a:pos x="16" y="6"/>
                </a:cxn>
              </a:cxnLst>
              <a:rect l="0" t="0" r="r" b="b"/>
              <a:pathLst>
                <a:path w="26" h="32">
                  <a:moveTo>
                    <a:pt x="16" y="6"/>
                  </a:moveTo>
                  <a:lnTo>
                    <a:pt x="14" y="4"/>
                  </a:lnTo>
                  <a:lnTo>
                    <a:pt x="12" y="4"/>
                  </a:lnTo>
                  <a:lnTo>
                    <a:pt x="12" y="2"/>
                  </a:lnTo>
                  <a:lnTo>
                    <a:pt x="10" y="2"/>
                  </a:lnTo>
                  <a:lnTo>
                    <a:pt x="10" y="4"/>
                  </a:lnTo>
                  <a:lnTo>
                    <a:pt x="8" y="6"/>
                  </a:lnTo>
                  <a:lnTo>
                    <a:pt x="8" y="8"/>
                  </a:lnTo>
                  <a:lnTo>
                    <a:pt x="6" y="10"/>
                  </a:lnTo>
                  <a:lnTo>
                    <a:pt x="6" y="12"/>
                  </a:lnTo>
                  <a:lnTo>
                    <a:pt x="4" y="14"/>
                  </a:lnTo>
                  <a:lnTo>
                    <a:pt x="4" y="16"/>
                  </a:lnTo>
                  <a:lnTo>
                    <a:pt x="2" y="16"/>
                  </a:lnTo>
                  <a:lnTo>
                    <a:pt x="2" y="18"/>
                  </a:lnTo>
                  <a:lnTo>
                    <a:pt x="0" y="18"/>
                  </a:lnTo>
                  <a:lnTo>
                    <a:pt x="0" y="20"/>
                  </a:lnTo>
                  <a:lnTo>
                    <a:pt x="0" y="22"/>
                  </a:lnTo>
                  <a:lnTo>
                    <a:pt x="2" y="26"/>
                  </a:lnTo>
                  <a:lnTo>
                    <a:pt x="2" y="28"/>
                  </a:lnTo>
                  <a:lnTo>
                    <a:pt x="2" y="30"/>
                  </a:lnTo>
                  <a:lnTo>
                    <a:pt x="2" y="32"/>
                  </a:lnTo>
                  <a:lnTo>
                    <a:pt x="4" y="32"/>
                  </a:lnTo>
                  <a:lnTo>
                    <a:pt x="6" y="32"/>
                  </a:lnTo>
                  <a:lnTo>
                    <a:pt x="8" y="32"/>
                  </a:lnTo>
                  <a:lnTo>
                    <a:pt x="10" y="32"/>
                  </a:lnTo>
                  <a:lnTo>
                    <a:pt x="12" y="32"/>
                  </a:lnTo>
                  <a:lnTo>
                    <a:pt x="12" y="30"/>
                  </a:lnTo>
                  <a:lnTo>
                    <a:pt x="14" y="30"/>
                  </a:lnTo>
                  <a:lnTo>
                    <a:pt x="16" y="28"/>
                  </a:lnTo>
                  <a:lnTo>
                    <a:pt x="18" y="30"/>
                  </a:lnTo>
                  <a:lnTo>
                    <a:pt x="20" y="32"/>
                  </a:lnTo>
                  <a:lnTo>
                    <a:pt x="22" y="32"/>
                  </a:lnTo>
                  <a:lnTo>
                    <a:pt x="22" y="28"/>
                  </a:lnTo>
                  <a:lnTo>
                    <a:pt x="24" y="28"/>
                  </a:lnTo>
                  <a:lnTo>
                    <a:pt x="26" y="26"/>
                  </a:lnTo>
                  <a:lnTo>
                    <a:pt x="26" y="24"/>
                  </a:lnTo>
                  <a:lnTo>
                    <a:pt x="26" y="22"/>
                  </a:lnTo>
                  <a:lnTo>
                    <a:pt x="24" y="22"/>
                  </a:lnTo>
                  <a:lnTo>
                    <a:pt x="24" y="20"/>
                  </a:lnTo>
                  <a:lnTo>
                    <a:pt x="20" y="20"/>
                  </a:lnTo>
                  <a:lnTo>
                    <a:pt x="18" y="20"/>
                  </a:lnTo>
                  <a:lnTo>
                    <a:pt x="16" y="22"/>
                  </a:lnTo>
                  <a:lnTo>
                    <a:pt x="16" y="20"/>
                  </a:lnTo>
                  <a:lnTo>
                    <a:pt x="18" y="20"/>
                  </a:lnTo>
                  <a:lnTo>
                    <a:pt x="20" y="18"/>
                  </a:lnTo>
                  <a:lnTo>
                    <a:pt x="22" y="16"/>
                  </a:lnTo>
                  <a:lnTo>
                    <a:pt x="24" y="12"/>
                  </a:lnTo>
                  <a:lnTo>
                    <a:pt x="26" y="10"/>
                  </a:lnTo>
                  <a:lnTo>
                    <a:pt x="26" y="8"/>
                  </a:lnTo>
                  <a:lnTo>
                    <a:pt x="26" y="6"/>
                  </a:lnTo>
                  <a:lnTo>
                    <a:pt x="26" y="4"/>
                  </a:lnTo>
                  <a:lnTo>
                    <a:pt x="24" y="2"/>
                  </a:lnTo>
                  <a:lnTo>
                    <a:pt x="22" y="0"/>
                  </a:lnTo>
                  <a:lnTo>
                    <a:pt x="20" y="0"/>
                  </a:lnTo>
                  <a:lnTo>
                    <a:pt x="20" y="2"/>
                  </a:lnTo>
                  <a:lnTo>
                    <a:pt x="16" y="6"/>
                  </a:lnTo>
                  <a:close/>
                </a:path>
              </a:pathLst>
            </a:custGeom>
            <a:grpFill/>
            <a:ln w="3175">
              <a:solidFill>
                <a:schemeClr val="bg1"/>
              </a:solidFill>
              <a:round/>
              <a:headEnd/>
              <a:tailEnd/>
            </a:ln>
          </p:spPr>
          <p:txBody>
            <a:bodyPr/>
            <a:lstStyle/>
            <a:p>
              <a:endParaRPr lang="en-US" dirty="0"/>
            </a:p>
          </p:txBody>
        </p:sp>
        <p:sp>
          <p:nvSpPr>
            <p:cNvPr id="859" name="Freeform 180"/>
            <p:cNvSpPr>
              <a:spLocks noChangeAspect="1"/>
            </p:cNvSpPr>
            <p:nvPr/>
          </p:nvSpPr>
          <p:spPr bwMode="auto">
            <a:xfrm>
              <a:off x="3295" y="2063"/>
              <a:ext cx="114" cy="108"/>
            </a:xfrm>
            <a:custGeom>
              <a:avLst/>
              <a:gdLst/>
              <a:ahLst/>
              <a:cxnLst>
                <a:cxn ang="0">
                  <a:pos x="18" y="16"/>
                </a:cxn>
                <a:cxn ang="0">
                  <a:pos x="14" y="20"/>
                </a:cxn>
                <a:cxn ang="0">
                  <a:pos x="10" y="22"/>
                </a:cxn>
                <a:cxn ang="0">
                  <a:pos x="10" y="24"/>
                </a:cxn>
                <a:cxn ang="0">
                  <a:pos x="6" y="26"/>
                </a:cxn>
                <a:cxn ang="0">
                  <a:pos x="8" y="30"/>
                </a:cxn>
                <a:cxn ang="0">
                  <a:pos x="8" y="40"/>
                </a:cxn>
                <a:cxn ang="0">
                  <a:pos x="6" y="46"/>
                </a:cxn>
                <a:cxn ang="0">
                  <a:pos x="4" y="48"/>
                </a:cxn>
                <a:cxn ang="0">
                  <a:pos x="2" y="54"/>
                </a:cxn>
                <a:cxn ang="0">
                  <a:pos x="0" y="58"/>
                </a:cxn>
                <a:cxn ang="0">
                  <a:pos x="2" y="66"/>
                </a:cxn>
                <a:cxn ang="0">
                  <a:pos x="2" y="72"/>
                </a:cxn>
                <a:cxn ang="0">
                  <a:pos x="10" y="72"/>
                </a:cxn>
                <a:cxn ang="0">
                  <a:pos x="12" y="72"/>
                </a:cxn>
                <a:cxn ang="0">
                  <a:pos x="16" y="68"/>
                </a:cxn>
                <a:cxn ang="0">
                  <a:pos x="18" y="74"/>
                </a:cxn>
                <a:cxn ang="0">
                  <a:pos x="22" y="74"/>
                </a:cxn>
                <a:cxn ang="0">
                  <a:pos x="24" y="64"/>
                </a:cxn>
                <a:cxn ang="0">
                  <a:pos x="26" y="60"/>
                </a:cxn>
                <a:cxn ang="0">
                  <a:pos x="32" y="64"/>
                </a:cxn>
                <a:cxn ang="0">
                  <a:pos x="34" y="70"/>
                </a:cxn>
                <a:cxn ang="0">
                  <a:pos x="38" y="70"/>
                </a:cxn>
                <a:cxn ang="0">
                  <a:pos x="42" y="68"/>
                </a:cxn>
                <a:cxn ang="0">
                  <a:pos x="46" y="64"/>
                </a:cxn>
                <a:cxn ang="0">
                  <a:pos x="48" y="70"/>
                </a:cxn>
                <a:cxn ang="0">
                  <a:pos x="54" y="68"/>
                </a:cxn>
                <a:cxn ang="0">
                  <a:pos x="60" y="70"/>
                </a:cxn>
                <a:cxn ang="0">
                  <a:pos x="66" y="70"/>
                </a:cxn>
                <a:cxn ang="0">
                  <a:pos x="70" y="72"/>
                </a:cxn>
                <a:cxn ang="0">
                  <a:pos x="70" y="74"/>
                </a:cxn>
                <a:cxn ang="0">
                  <a:pos x="80" y="82"/>
                </a:cxn>
                <a:cxn ang="0">
                  <a:pos x="86" y="90"/>
                </a:cxn>
                <a:cxn ang="0">
                  <a:pos x="94" y="96"/>
                </a:cxn>
                <a:cxn ang="0">
                  <a:pos x="94" y="100"/>
                </a:cxn>
                <a:cxn ang="0">
                  <a:pos x="100" y="100"/>
                </a:cxn>
                <a:cxn ang="0">
                  <a:pos x="102" y="104"/>
                </a:cxn>
                <a:cxn ang="0">
                  <a:pos x="108" y="108"/>
                </a:cxn>
                <a:cxn ang="0">
                  <a:pos x="110" y="106"/>
                </a:cxn>
                <a:cxn ang="0">
                  <a:pos x="112" y="104"/>
                </a:cxn>
                <a:cxn ang="0">
                  <a:pos x="112" y="100"/>
                </a:cxn>
                <a:cxn ang="0">
                  <a:pos x="108" y="96"/>
                </a:cxn>
                <a:cxn ang="0">
                  <a:pos x="102" y="96"/>
                </a:cxn>
                <a:cxn ang="0">
                  <a:pos x="100" y="88"/>
                </a:cxn>
                <a:cxn ang="0">
                  <a:pos x="100" y="84"/>
                </a:cxn>
                <a:cxn ang="0">
                  <a:pos x="92" y="80"/>
                </a:cxn>
                <a:cxn ang="0">
                  <a:pos x="86" y="76"/>
                </a:cxn>
                <a:cxn ang="0">
                  <a:pos x="82" y="66"/>
                </a:cxn>
                <a:cxn ang="0">
                  <a:pos x="74" y="64"/>
                </a:cxn>
                <a:cxn ang="0">
                  <a:pos x="70" y="62"/>
                </a:cxn>
                <a:cxn ang="0">
                  <a:pos x="68" y="56"/>
                </a:cxn>
                <a:cxn ang="0">
                  <a:pos x="64" y="58"/>
                </a:cxn>
                <a:cxn ang="0">
                  <a:pos x="60" y="54"/>
                </a:cxn>
                <a:cxn ang="0">
                  <a:pos x="56" y="54"/>
                </a:cxn>
                <a:cxn ang="0">
                  <a:pos x="54" y="52"/>
                </a:cxn>
                <a:cxn ang="0">
                  <a:pos x="48" y="44"/>
                </a:cxn>
                <a:cxn ang="0">
                  <a:pos x="46" y="28"/>
                </a:cxn>
                <a:cxn ang="0">
                  <a:pos x="42" y="12"/>
                </a:cxn>
                <a:cxn ang="0">
                  <a:pos x="36" y="2"/>
                </a:cxn>
                <a:cxn ang="0">
                  <a:pos x="34" y="0"/>
                </a:cxn>
                <a:cxn ang="0">
                  <a:pos x="30" y="10"/>
                </a:cxn>
                <a:cxn ang="0">
                  <a:pos x="20" y="12"/>
                </a:cxn>
              </a:cxnLst>
              <a:rect l="0" t="0" r="r" b="b"/>
              <a:pathLst>
                <a:path w="114" h="108">
                  <a:moveTo>
                    <a:pt x="18" y="12"/>
                  </a:moveTo>
                  <a:lnTo>
                    <a:pt x="18" y="14"/>
                  </a:lnTo>
                  <a:lnTo>
                    <a:pt x="18" y="16"/>
                  </a:lnTo>
                  <a:lnTo>
                    <a:pt x="18" y="18"/>
                  </a:lnTo>
                  <a:lnTo>
                    <a:pt x="18" y="20"/>
                  </a:lnTo>
                  <a:lnTo>
                    <a:pt x="16" y="20"/>
                  </a:lnTo>
                  <a:lnTo>
                    <a:pt x="14" y="20"/>
                  </a:lnTo>
                  <a:lnTo>
                    <a:pt x="12" y="20"/>
                  </a:lnTo>
                  <a:lnTo>
                    <a:pt x="12" y="22"/>
                  </a:lnTo>
                  <a:lnTo>
                    <a:pt x="10" y="22"/>
                  </a:lnTo>
                  <a:lnTo>
                    <a:pt x="10" y="24"/>
                  </a:lnTo>
                  <a:lnTo>
                    <a:pt x="8" y="24"/>
                  </a:lnTo>
                  <a:lnTo>
                    <a:pt x="8" y="26"/>
                  </a:lnTo>
                  <a:lnTo>
                    <a:pt x="6" y="26"/>
                  </a:lnTo>
                  <a:lnTo>
                    <a:pt x="6" y="28"/>
                  </a:lnTo>
                  <a:lnTo>
                    <a:pt x="8" y="28"/>
                  </a:lnTo>
                  <a:lnTo>
                    <a:pt x="8" y="30"/>
                  </a:lnTo>
                  <a:lnTo>
                    <a:pt x="8" y="32"/>
                  </a:lnTo>
                  <a:lnTo>
                    <a:pt x="8" y="34"/>
                  </a:lnTo>
                  <a:lnTo>
                    <a:pt x="8" y="36"/>
                  </a:lnTo>
                  <a:lnTo>
                    <a:pt x="8" y="38"/>
                  </a:lnTo>
                  <a:lnTo>
                    <a:pt x="8" y="40"/>
                  </a:lnTo>
                  <a:lnTo>
                    <a:pt x="8" y="42"/>
                  </a:lnTo>
                  <a:lnTo>
                    <a:pt x="8" y="44"/>
                  </a:lnTo>
                  <a:lnTo>
                    <a:pt x="6" y="44"/>
                  </a:lnTo>
                  <a:lnTo>
                    <a:pt x="6" y="46"/>
                  </a:lnTo>
                  <a:lnTo>
                    <a:pt x="4" y="46"/>
                  </a:lnTo>
                  <a:lnTo>
                    <a:pt x="4" y="48"/>
                  </a:lnTo>
                  <a:lnTo>
                    <a:pt x="4" y="50"/>
                  </a:lnTo>
                  <a:lnTo>
                    <a:pt x="4" y="52"/>
                  </a:lnTo>
                  <a:lnTo>
                    <a:pt x="2" y="54"/>
                  </a:lnTo>
                  <a:lnTo>
                    <a:pt x="0" y="54"/>
                  </a:lnTo>
                  <a:lnTo>
                    <a:pt x="0" y="56"/>
                  </a:lnTo>
                  <a:lnTo>
                    <a:pt x="0" y="58"/>
                  </a:lnTo>
                  <a:lnTo>
                    <a:pt x="2" y="60"/>
                  </a:lnTo>
                  <a:lnTo>
                    <a:pt x="2" y="62"/>
                  </a:lnTo>
                  <a:lnTo>
                    <a:pt x="2" y="64"/>
                  </a:lnTo>
                  <a:lnTo>
                    <a:pt x="2" y="66"/>
                  </a:lnTo>
                  <a:lnTo>
                    <a:pt x="2" y="68"/>
                  </a:lnTo>
                  <a:lnTo>
                    <a:pt x="2" y="70"/>
                  </a:lnTo>
                  <a:lnTo>
                    <a:pt x="2" y="72"/>
                  </a:lnTo>
                  <a:lnTo>
                    <a:pt x="6" y="72"/>
                  </a:lnTo>
                  <a:lnTo>
                    <a:pt x="8" y="72"/>
                  </a:lnTo>
                  <a:lnTo>
                    <a:pt x="10" y="72"/>
                  </a:lnTo>
                  <a:lnTo>
                    <a:pt x="12" y="72"/>
                  </a:lnTo>
                  <a:lnTo>
                    <a:pt x="12" y="70"/>
                  </a:lnTo>
                  <a:lnTo>
                    <a:pt x="14" y="70"/>
                  </a:lnTo>
                  <a:lnTo>
                    <a:pt x="14" y="68"/>
                  </a:lnTo>
                  <a:lnTo>
                    <a:pt x="16" y="68"/>
                  </a:lnTo>
                  <a:lnTo>
                    <a:pt x="16" y="70"/>
                  </a:lnTo>
                  <a:lnTo>
                    <a:pt x="18" y="72"/>
                  </a:lnTo>
                  <a:lnTo>
                    <a:pt x="18" y="74"/>
                  </a:lnTo>
                  <a:lnTo>
                    <a:pt x="20" y="74"/>
                  </a:lnTo>
                  <a:lnTo>
                    <a:pt x="22" y="74"/>
                  </a:lnTo>
                  <a:lnTo>
                    <a:pt x="22" y="72"/>
                  </a:lnTo>
                  <a:lnTo>
                    <a:pt x="24" y="68"/>
                  </a:lnTo>
                  <a:lnTo>
                    <a:pt x="24" y="66"/>
                  </a:lnTo>
                  <a:lnTo>
                    <a:pt x="24" y="64"/>
                  </a:lnTo>
                  <a:lnTo>
                    <a:pt x="26" y="62"/>
                  </a:lnTo>
                  <a:lnTo>
                    <a:pt x="26" y="60"/>
                  </a:lnTo>
                  <a:lnTo>
                    <a:pt x="26" y="62"/>
                  </a:lnTo>
                  <a:lnTo>
                    <a:pt x="28" y="62"/>
                  </a:lnTo>
                  <a:lnTo>
                    <a:pt x="30" y="64"/>
                  </a:lnTo>
                  <a:lnTo>
                    <a:pt x="32" y="64"/>
                  </a:lnTo>
                  <a:lnTo>
                    <a:pt x="32" y="66"/>
                  </a:lnTo>
                  <a:lnTo>
                    <a:pt x="34" y="68"/>
                  </a:lnTo>
                  <a:lnTo>
                    <a:pt x="34" y="70"/>
                  </a:lnTo>
                  <a:lnTo>
                    <a:pt x="36" y="70"/>
                  </a:lnTo>
                  <a:lnTo>
                    <a:pt x="38" y="70"/>
                  </a:lnTo>
                  <a:lnTo>
                    <a:pt x="40" y="70"/>
                  </a:lnTo>
                  <a:lnTo>
                    <a:pt x="42" y="70"/>
                  </a:lnTo>
                  <a:lnTo>
                    <a:pt x="42" y="68"/>
                  </a:lnTo>
                  <a:lnTo>
                    <a:pt x="44" y="68"/>
                  </a:lnTo>
                  <a:lnTo>
                    <a:pt x="46" y="66"/>
                  </a:lnTo>
                  <a:lnTo>
                    <a:pt x="46" y="64"/>
                  </a:lnTo>
                  <a:lnTo>
                    <a:pt x="46" y="66"/>
                  </a:lnTo>
                  <a:lnTo>
                    <a:pt x="46" y="68"/>
                  </a:lnTo>
                  <a:lnTo>
                    <a:pt x="48" y="68"/>
                  </a:lnTo>
                  <a:lnTo>
                    <a:pt x="48" y="70"/>
                  </a:lnTo>
                  <a:lnTo>
                    <a:pt x="50" y="70"/>
                  </a:lnTo>
                  <a:lnTo>
                    <a:pt x="52" y="68"/>
                  </a:lnTo>
                  <a:lnTo>
                    <a:pt x="54" y="68"/>
                  </a:lnTo>
                  <a:lnTo>
                    <a:pt x="56" y="68"/>
                  </a:lnTo>
                  <a:lnTo>
                    <a:pt x="58" y="68"/>
                  </a:lnTo>
                  <a:lnTo>
                    <a:pt x="60" y="70"/>
                  </a:lnTo>
                  <a:lnTo>
                    <a:pt x="62" y="70"/>
                  </a:lnTo>
                  <a:lnTo>
                    <a:pt x="64" y="70"/>
                  </a:lnTo>
                  <a:lnTo>
                    <a:pt x="66" y="70"/>
                  </a:lnTo>
                  <a:lnTo>
                    <a:pt x="68" y="70"/>
                  </a:lnTo>
                  <a:lnTo>
                    <a:pt x="68" y="72"/>
                  </a:lnTo>
                  <a:lnTo>
                    <a:pt x="70" y="72"/>
                  </a:lnTo>
                  <a:lnTo>
                    <a:pt x="70" y="74"/>
                  </a:lnTo>
                  <a:lnTo>
                    <a:pt x="72" y="74"/>
                  </a:lnTo>
                  <a:lnTo>
                    <a:pt x="74" y="74"/>
                  </a:lnTo>
                  <a:lnTo>
                    <a:pt x="76" y="76"/>
                  </a:lnTo>
                  <a:lnTo>
                    <a:pt x="78" y="80"/>
                  </a:lnTo>
                  <a:lnTo>
                    <a:pt x="80" y="82"/>
                  </a:lnTo>
                  <a:lnTo>
                    <a:pt x="80" y="84"/>
                  </a:lnTo>
                  <a:lnTo>
                    <a:pt x="82" y="86"/>
                  </a:lnTo>
                  <a:lnTo>
                    <a:pt x="82" y="88"/>
                  </a:lnTo>
                  <a:lnTo>
                    <a:pt x="84" y="88"/>
                  </a:lnTo>
                  <a:lnTo>
                    <a:pt x="86" y="90"/>
                  </a:lnTo>
                  <a:lnTo>
                    <a:pt x="90" y="90"/>
                  </a:lnTo>
                  <a:lnTo>
                    <a:pt x="90" y="92"/>
                  </a:lnTo>
                  <a:lnTo>
                    <a:pt x="92" y="92"/>
                  </a:lnTo>
                  <a:lnTo>
                    <a:pt x="92" y="94"/>
                  </a:lnTo>
                  <a:lnTo>
                    <a:pt x="94" y="96"/>
                  </a:lnTo>
                  <a:lnTo>
                    <a:pt x="94" y="98"/>
                  </a:lnTo>
                  <a:lnTo>
                    <a:pt x="94" y="100"/>
                  </a:lnTo>
                  <a:lnTo>
                    <a:pt x="96" y="100"/>
                  </a:lnTo>
                  <a:lnTo>
                    <a:pt x="98" y="100"/>
                  </a:lnTo>
                  <a:lnTo>
                    <a:pt x="100" y="100"/>
                  </a:lnTo>
                  <a:lnTo>
                    <a:pt x="100" y="102"/>
                  </a:lnTo>
                  <a:lnTo>
                    <a:pt x="102" y="104"/>
                  </a:lnTo>
                  <a:lnTo>
                    <a:pt x="104" y="106"/>
                  </a:lnTo>
                  <a:lnTo>
                    <a:pt x="106" y="106"/>
                  </a:lnTo>
                  <a:lnTo>
                    <a:pt x="106" y="108"/>
                  </a:lnTo>
                  <a:lnTo>
                    <a:pt x="108" y="108"/>
                  </a:lnTo>
                  <a:lnTo>
                    <a:pt x="110" y="106"/>
                  </a:lnTo>
                  <a:lnTo>
                    <a:pt x="110" y="104"/>
                  </a:lnTo>
                  <a:lnTo>
                    <a:pt x="112" y="104"/>
                  </a:lnTo>
                  <a:lnTo>
                    <a:pt x="112" y="102"/>
                  </a:lnTo>
                  <a:lnTo>
                    <a:pt x="114" y="102"/>
                  </a:lnTo>
                  <a:lnTo>
                    <a:pt x="112" y="100"/>
                  </a:lnTo>
                  <a:lnTo>
                    <a:pt x="110" y="98"/>
                  </a:lnTo>
                  <a:lnTo>
                    <a:pt x="108" y="96"/>
                  </a:lnTo>
                  <a:lnTo>
                    <a:pt x="106" y="96"/>
                  </a:lnTo>
                  <a:lnTo>
                    <a:pt x="104" y="96"/>
                  </a:lnTo>
                  <a:lnTo>
                    <a:pt x="102" y="96"/>
                  </a:lnTo>
                  <a:lnTo>
                    <a:pt x="102" y="94"/>
                  </a:lnTo>
                  <a:lnTo>
                    <a:pt x="100" y="94"/>
                  </a:lnTo>
                  <a:lnTo>
                    <a:pt x="100" y="92"/>
                  </a:lnTo>
                  <a:lnTo>
                    <a:pt x="100" y="88"/>
                  </a:lnTo>
                  <a:lnTo>
                    <a:pt x="100" y="86"/>
                  </a:lnTo>
                  <a:lnTo>
                    <a:pt x="100" y="84"/>
                  </a:lnTo>
                  <a:lnTo>
                    <a:pt x="98" y="84"/>
                  </a:lnTo>
                  <a:lnTo>
                    <a:pt x="96" y="84"/>
                  </a:lnTo>
                  <a:lnTo>
                    <a:pt x="94" y="82"/>
                  </a:lnTo>
                  <a:lnTo>
                    <a:pt x="92" y="80"/>
                  </a:lnTo>
                  <a:lnTo>
                    <a:pt x="88" y="80"/>
                  </a:lnTo>
                  <a:lnTo>
                    <a:pt x="86" y="78"/>
                  </a:lnTo>
                  <a:lnTo>
                    <a:pt x="86" y="76"/>
                  </a:lnTo>
                  <a:lnTo>
                    <a:pt x="86" y="74"/>
                  </a:lnTo>
                  <a:lnTo>
                    <a:pt x="84" y="70"/>
                  </a:lnTo>
                  <a:lnTo>
                    <a:pt x="84" y="68"/>
                  </a:lnTo>
                  <a:lnTo>
                    <a:pt x="84" y="66"/>
                  </a:lnTo>
                  <a:lnTo>
                    <a:pt x="82" y="66"/>
                  </a:lnTo>
                  <a:lnTo>
                    <a:pt x="82" y="64"/>
                  </a:lnTo>
                  <a:lnTo>
                    <a:pt x="80" y="64"/>
                  </a:lnTo>
                  <a:lnTo>
                    <a:pt x="76" y="64"/>
                  </a:lnTo>
                  <a:lnTo>
                    <a:pt x="74" y="64"/>
                  </a:lnTo>
                  <a:lnTo>
                    <a:pt x="72" y="64"/>
                  </a:lnTo>
                  <a:lnTo>
                    <a:pt x="72" y="62"/>
                  </a:lnTo>
                  <a:lnTo>
                    <a:pt x="70" y="62"/>
                  </a:lnTo>
                  <a:lnTo>
                    <a:pt x="70" y="60"/>
                  </a:lnTo>
                  <a:lnTo>
                    <a:pt x="70" y="58"/>
                  </a:lnTo>
                  <a:lnTo>
                    <a:pt x="68" y="58"/>
                  </a:lnTo>
                  <a:lnTo>
                    <a:pt x="68" y="56"/>
                  </a:lnTo>
                  <a:lnTo>
                    <a:pt x="66" y="58"/>
                  </a:lnTo>
                  <a:lnTo>
                    <a:pt x="64" y="58"/>
                  </a:lnTo>
                  <a:lnTo>
                    <a:pt x="62" y="58"/>
                  </a:lnTo>
                  <a:lnTo>
                    <a:pt x="62" y="56"/>
                  </a:lnTo>
                  <a:lnTo>
                    <a:pt x="60" y="56"/>
                  </a:lnTo>
                  <a:lnTo>
                    <a:pt x="60" y="54"/>
                  </a:lnTo>
                  <a:lnTo>
                    <a:pt x="58" y="54"/>
                  </a:lnTo>
                  <a:lnTo>
                    <a:pt x="56" y="54"/>
                  </a:lnTo>
                  <a:lnTo>
                    <a:pt x="56" y="52"/>
                  </a:lnTo>
                  <a:lnTo>
                    <a:pt x="54" y="52"/>
                  </a:lnTo>
                  <a:lnTo>
                    <a:pt x="54" y="50"/>
                  </a:lnTo>
                  <a:lnTo>
                    <a:pt x="52" y="48"/>
                  </a:lnTo>
                  <a:lnTo>
                    <a:pt x="50" y="48"/>
                  </a:lnTo>
                  <a:lnTo>
                    <a:pt x="48" y="46"/>
                  </a:lnTo>
                  <a:lnTo>
                    <a:pt x="48" y="44"/>
                  </a:lnTo>
                  <a:lnTo>
                    <a:pt x="48" y="42"/>
                  </a:lnTo>
                  <a:lnTo>
                    <a:pt x="46" y="40"/>
                  </a:lnTo>
                  <a:lnTo>
                    <a:pt x="46" y="38"/>
                  </a:lnTo>
                  <a:lnTo>
                    <a:pt x="46" y="34"/>
                  </a:lnTo>
                  <a:lnTo>
                    <a:pt x="46" y="28"/>
                  </a:lnTo>
                  <a:lnTo>
                    <a:pt x="46" y="26"/>
                  </a:lnTo>
                  <a:lnTo>
                    <a:pt x="46" y="22"/>
                  </a:lnTo>
                  <a:lnTo>
                    <a:pt x="44" y="20"/>
                  </a:lnTo>
                  <a:lnTo>
                    <a:pt x="44" y="16"/>
                  </a:lnTo>
                  <a:lnTo>
                    <a:pt x="42" y="12"/>
                  </a:lnTo>
                  <a:lnTo>
                    <a:pt x="40" y="8"/>
                  </a:lnTo>
                  <a:lnTo>
                    <a:pt x="38" y="6"/>
                  </a:lnTo>
                  <a:lnTo>
                    <a:pt x="36" y="2"/>
                  </a:lnTo>
                  <a:lnTo>
                    <a:pt x="36" y="0"/>
                  </a:lnTo>
                  <a:lnTo>
                    <a:pt x="34" y="0"/>
                  </a:lnTo>
                  <a:lnTo>
                    <a:pt x="34" y="2"/>
                  </a:lnTo>
                  <a:lnTo>
                    <a:pt x="34" y="6"/>
                  </a:lnTo>
                  <a:lnTo>
                    <a:pt x="32" y="8"/>
                  </a:lnTo>
                  <a:lnTo>
                    <a:pt x="30" y="10"/>
                  </a:lnTo>
                  <a:lnTo>
                    <a:pt x="28" y="12"/>
                  </a:lnTo>
                  <a:lnTo>
                    <a:pt x="22" y="12"/>
                  </a:lnTo>
                  <a:lnTo>
                    <a:pt x="20" y="12"/>
                  </a:lnTo>
                  <a:lnTo>
                    <a:pt x="18" y="12"/>
                  </a:lnTo>
                  <a:close/>
                </a:path>
              </a:pathLst>
            </a:custGeom>
            <a:grpFill/>
            <a:ln w="3175">
              <a:solidFill>
                <a:schemeClr val="bg1"/>
              </a:solidFill>
              <a:round/>
              <a:headEnd/>
              <a:tailEnd/>
            </a:ln>
          </p:spPr>
          <p:txBody>
            <a:bodyPr/>
            <a:lstStyle/>
            <a:p>
              <a:endParaRPr lang="en-US" dirty="0"/>
            </a:p>
          </p:txBody>
        </p:sp>
        <p:sp>
          <p:nvSpPr>
            <p:cNvPr id="860" name="Freeform 181"/>
            <p:cNvSpPr>
              <a:spLocks noChangeAspect="1"/>
            </p:cNvSpPr>
            <p:nvPr/>
          </p:nvSpPr>
          <p:spPr bwMode="auto">
            <a:xfrm>
              <a:off x="3401" y="2045"/>
              <a:ext cx="172" cy="116"/>
            </a:xfrm>
            <a:custGeom>
              <a:avLst/>
              <a:gdLst/>
              <a:ahLst/>
              <a:cxnLst>
                <a:cxn ang="0">
                  <a:pos x="106" y="6"/>
                </a:cxn>
                <a:cxn ang="0">
                  <a:pos x="92" y="14"/>
                </a:cxn>
                <a:cxn ang="0">
                  <a:pos x="86" y="18"/>
                </a:cxn>
                <a:cxn ang="0">
                  <a:pos x="80" y="28"/>
                </a:cxn>
                <a:cxn ang="0">
                  <a:pos x="78" y="32"/>
                </a:cxn>
                <a:cxn ang="0">
                  <a:pos x="78" y="34"/>
                </a:cxn>
                <a:cxn ang="0">
                  <a:pos x="76" y="38"/>
                </a:cxn>
                <a:cxn ang="0">
                  <a:pos x="72" y="38"/>
                </a:cxn>
                <a:cxn ang="0">
                  <a:pos x="66" y="32"/>
                </a:cxn>
                <a:cxn ang="0">
                  <a:pos x="62" y="32"/>
                </a:cxn>
                <a:cxn ang="0">
                  <a:pos x="52" y="32"/>
                </a:cxn>
                <a:cxn ang="0">
                  <a:pos x="50" y="32"/>
                </a:cxn>
                <a:cxn ang="0">
                  <a:pos x="48" y="30"/>
                </a:cxn>
                <a:cxn ang="0">
                  <a:pos x="40" y="30"/>
                </a:cxn>
                <a:cxn ang="0">
                  <a:pos x="28" y="30"/>
                </a:cxn>
                <a:cxn ang="0">
                  <a:pos x="24" y="30"/>
                </a:cxn>
                <a:cxn ang="0">
                  <a:pos x="18" y="32"/>
                </a:cxn>
                <a:cxn ang="0">
                  <a:pos x="14" y="32"/>
                </a:cxn>
                <a:cxn ang="0">
                  <a:pos x="14" y="30"/>
                </a:cxn>
                <a:cxn ang="0">
                  <a:pos x="10" y="28"/>
                </a:cxn>
                <a:cxn ang="0">
                  <a:pos x="8" y="36"/>
                </a:cxn>
                <a:cxn ang="0">
                  <a:pos x="6" y="42"/>
                </a:cxn>
                <a:cxn ang="0">
                  <a:pos x="8" y="42"/>
                </a:cxn>
                <a:cxn ang="0">
                  <a:pos x="6" y="46"/>
                </a:cxn>
                <a:cxn ang="0">
                  <a:pos x="2" y="52"/>
                </a:cxn>
                <a:cxn ang="0">
                  <a:pos x="0" y="60"/>
                </a:cxn>
                <a:cxn ang="0">
                  <a:pos x="4" y="66"/>
                </a:cxn>
                <a:cxn ang="0">
                  <a:pos x="8" y="74"/>
                </a:cxn>
                <a:cxn ang="0">
                  <a:pos x="6" y="88"/>
                </a:cxn>
                <a:cxn ang="0">
                  <a:pos x="4" y="94"/>
                </a:cxn>
                <a:cxn ang="0">
                  <a:pos x="4" y="96"/>
                </a:cxn>
                <a:cxn ang="0">
                  <a:pos x="10" y="102"/>
                </a:cxn>
                <a:cxn ang="0">
                  <a:pos x="12" y="104"/>
                </a:cxn>
                <a:cxn ang="0">
                  <a:pos x="12" y="108"/>
                </a:cxn>
                <a:cxn ang="0">
                  <a:pos x="18" y="114"/>
                </a:cxn>
                <a:cxn ang="0">
                  <a:pos x="34" y="116"/>
                </a:cxn>
                <a:cxn ang="0">
                  <a:pos x="42" y="108"/>
                </a:cxn>
                <a:cxn ang="0">
                  <a:pos x="46" y="102"/>
                </a:cxn>
                <a:cxn ang="0">
                  <a:pos x="58" y="104"/>
                </a:cxn>
                <a:cxn ang="0">
                  <a:pos x="76" y="102"/>
                </a:cxn>
                <a:cxn ang="0">
                  <a:pos x="86" y="100"/>
                </a:cxn>
                <a:cxn ang="0">
                  <a:pos x="92" y="96"/>
                </a:cxn>
                <a:cxn ang="0">
                  <a:pos x="102" y="88"/>
                </a:cxn>
                <a:cxn ang="0">
                  <a:pos x="108" y="84"/>
                </a:cxn>
                <a:cxn ang="0">
                  <a:pos x="116" y="76"/>
                </a:cxn>
                <a:cxn ang="0">
                  <a:pos x="128" y="72"/>
                </a:cxn>
                <a:cxn ang="0">
                  <a:pos x="138" y="66"/>
                </a:cxn>
                <a:cxn ang="0">
                  <a:pos x="144" y="66"/>
                </a:cxn>
                <a:cxn ang="0">
                  <a:pos x="152" y="64"/>
                </a:cxn>
                <a:cxn ang="0">
                  <a:pos x="156" y="64"/>
                </a:cxn>
                <a:cxn ang="0">
                  <a:pos x="158" y="64"/>
                </a:cxn>
                <a:cxn ang="0">
                  <a:pos x="160" y="60"/>
                </a:cxn>
                <a:cxn ang="0">
                  <a:pos x="168" y="46"/>
                </a:cxn>
                <a:cxn ang="0">
                  <a:pos x="170" y="44"/>
                </a:cxn>
                <a:cxn ang="0">
                  <a:pos x="166" y="28"/>
                </a:cxn>
                <a:cxn ang="0">
                  <a:pos x="158" y="12"/>
                </a:cxn>
                <a:cxn ang="0">
                  <a:pos x="154" y="2"/>
                </a:cxn>
                <a:cxn ang="0">
                  <a:pos x="154" y="0"/>
                </a:cxn>
                <a:cxn ang="0">
                  <a:pos x="150" y="0"/>
                </a:cxn>
                <a:cxn ang="0">
                  <a:pos x="136" y="2"/>
                </a:cxn>
                <a:cxn ang="0">
                  <a:pos x="118" y="4"/>
                </a:cxn>
                <a:cxn ang="0">
                  <a:pos x="110" y="6"/>
                </a:cxn>
              </a:cxnLst>
              <a:rect l="0" t="0" r="r" b="b"/>
              <a:pathLst>
                <a:path w="172" h="116">
                  <a:moveTo>
                    <a:pt x="110" y="6"/>
                  </a:moveTo>
                  <a:lnTo>
                    <a:pt x="108" y="6"/>
                  </a:lnTo>
                  <a:lnTo>
                    <a:pt x="106" y="6"/>
                  </a:lnTo>
                  <a:lnTo>
                    <a:pt x="102" y="8"/>
                  </a:lnTo>
                  <a:lnTo>
                    <a:pt x="98" y="10"/>
                  </a:lnTo>
                  <a:lnTo>
                    <a:pt x="94" y="12"/>
                  </a:lnTo>
                  <a:lnTo>
                    <a:pt x="92" y="14"/>
                  </a:lnTo>
                  <a:lnTo>
                    <a:pt x="88" y="16"/>
                  </a:lnTo>
                  <a:lnTo>
                    <a:pt x="86" y="16"/>
                  </a:lnTo>
                  <a:lnTo>
                    <a:pt x="86" y="18"/>
                  </a:lnTo>
                  <a:lnTo>
                    <a:pt x="84" y="20"/>
                  </a:lnTo>
                  <a:lnTo>
                    <a:pt x="82" y="24"/>
                  </a:lnTo>
                  <a:lnTo>
                    <a:pt x="80" y="26"/>
                  </a:lnTo>
                  <a:lnTo>
                    <a:pt x="80" y="28"/>
                  </a:lnTo>
                  <a:lnTo>
                    <a:pt x="78" y="30"/>
                  </a:lnTo>
                  <a:lnTo>
                    <a:pt x="78" y="32"/>
                  </a:lnTo>
                  <a:lnTo>
                    <a:pt x="78" y="34"/>
                  </a:lnTo>
                  <a:lnTo>
                    <a:pt x="76" y="36"/>
                  </a:lnTo>
                  <a:lnTo>
                    <a:pt x="76" y="38"/>
                  </a:lnTo>
                  <a:lnTo>
                    <a:pt x="74" y="38"/>
                  </a:lnTo>
                  <a:lnTo>
                    <a:pt x="72" y="38"/>
                  </a:lnTo>
                  <a:lnTo>
                    <a:pt x="70" y="36"/>
                  </a:lnTo>
                  <a:lnTo>
                    <a:pt x="66" y="34"/>
                  </a:lnTo>
                  <a:lnTo>
                    <a:pt x="66" y="32"/>
                  </a:lnTo>
                  <a:lnTo>
                    <a:pt x="64" y="32"/>
                  </a:lnTo>
                  <a:lnTo>
                    <a:pt x="62" y="32"/>
                  </a:lnTo>
                  <a:lnTo>
                    <a:pt x="60" y="32"/>
                  </a:lnTo>
                  <a:lnTo>
                    <a:pt x="58" y="32"/>
                  </a:lnTo>
                  <a:lnTo>
                    <a:pt x="54" y="32"/>
                  </a:lnTo>
                  <a:lnTo>
                    <a:pt x="52" y="32"/>
                  </a:lnTo>
                  <a:lnTo>
                    <a:pt x="50" y="32"/>
                  </a:lnTo>
                  <a:lnTo>
                    <a:pt x="48" y="32"/>
                  </a:lnTo>
                  <a:lnTo>
                    <a:pt x="48" y="30"/>
                  </a:lnTo>
                  <a:lnTo>
                    <a:pt x="46" y="30"/>
                  </a:lnTo>
                  <a:lnTo>
                    <a:pt x="44" y="30"/>
                  </a:lnTo>
                  <a:lnTo>
                    <a:pt x="42" y="30"/>
                  </a:lnTo>
                  <a:lnTo>
                    <a:pt x="40" y="30"/>
                  </a:lnTo>
                  <a:lnTo>
                    <a:pt x="36" y="30"/>
                  </a:lnTo>
                  <a:lnTo>
                    <a:pt x="32" y="30"/>
                  </a:lnTo>
                  <a:lnTo>
                    <a:pt x="30" y="30"/>
                  </a:lnTo>
                  <a:lnTo>
                    <a:pt x="28" y="30"/>
                  </a:lnTo>
                  <a:lnTo>
                    <a:pt x="26" y="30"/>
                  </a:lnTo>
                  <a:lnTo>
                    <a:pt x="24" y="30"/>
                  </a:lnTo>
                  <a:lnTo>
                    <a:pt x="22" y="32"/>
                  </a:lnTo>
                  <a:lnTo>
                    <a:pt x="20" y="32"/>
                  </a:lnTo>
                  <a:lnTo>
                    <a:pt x="18" y="32"/>
                  </a:lnTo>
                  <a:lnTo>
                    <a:pt x="16" y="32"/>
                  </a:lnTo>
                  <a:lnTo>
                    <a:pt x="14" y="32"/>
                  </a:lnTo>
                  <a:lnTo>
                    <a:pt x="14" y="30"/>
                  </a:lnTo>
                  <a:lnTo>
                    <a:pt x="12" y="30"/>
                  </a:lnTo>
                  <a:lnTo>
                    <a:pt x="12" y="28"/>
                  </a:lnTo>
                  <a:lnTo>
                    <a:pt x="10" y="28"/>
                  </a:lnTo>
                  <a:lnTo>
                    <a:pt x="8" y="30"/>
                  </a:lnTo>
                  <a:lnTo>
                    <a:pt x="8" y="32"/>
                  </a:lnTo>
                  <a:lnTo>
                    <a:pt x="8" y="34"/>
                  </a:lnTo>
                  <a:lnTo>
                    <a:pt x="8" y="36"/>
                  </a:lnTo>
                  <a:lnTo>
                    <a:pt x="6" y="38"/>
                  </a:lnTo>
                  <a:lnTo>
                    <a:pt x="6" y="40"/>
                  </a:lnTo>
                  <a:lnTo>
                    <a:pt x="6" y="42"/>
                  </a:lnTo>
                  <a:lnTo>
                    <a:pt x="8" y="42"/>
                  </a:lnTo>
                  <a:lnTo>
                    <a:pt x="8" y="44"/>
                  </a:lnTo>
                  <a:lnTo>
                    <a:pt x="6" y="46"/>
                  </a:lnTo>
                  <a:lnTo>
                    <a:pt x="4" y="48"/>
                  </a:lnTo>
                  <a:lnTo>
                    <a:pt x="2" y="50"/>
                  </a:lnTo>
                  <a:lnTo>
                    <a:pt x="2" y="52"/>
                  </a:lnTo>
                  <a:lnTo>
                    <a:pt x="0" y="56"/>
                  </a:lnTo>
                  <a:lnTo>
                    <a:pt x="0" y="58"/>
                  </a:lnTo>
                  <a:lnTo>
                    <a:pt x="0" y="60"/>
                  </a:lnTo>
                  <a:lnTo>
                    <a:pt x="0" y="62"/>
                  </a:lnTo>
                  <a:lnTo>
                    <a:pt x="2" y="64"/>
                  </a:lnTo>
                  <a:lnTo>
                    <a:pt x="4" y="66"/>
                  </a:lnTo>
                  <a:lnTo>
                    <a:pt x="6" y="68"/>
                  </a:lnTo>
                  <a:lnTo>
                    <a:pt x="8" y="68"/>
                  </a:lnTo>
                  <a:lnTo>
                    <a:pt x="8" y="74"/>
                  </a:lnTo>
                  <a:lnTo>
                    <a:pt x="6" y="78"/>
                  </a:lnTo>
                  <a:lnTo>
                    <a:pt x="6" y="82"/>
                  </a:lnTo>
                  <a:lnTo>
                    <a:pt x="6" y="84"/>
                  </a:lnTo>
                  <a:lnTo>
                    <a:pt x="6" y="88"/>
                  </a:lnTo>
                  <a:lnTo>
                    <a:pt x="6" y="90"/>
                  </a:lnTo>
                  <a:lnTo>
                    <a:pt x="4" y="90"/>
                  </a:lnTo>
                  <a:lnTo>
                    <a:pt x="4" y="92"/>
                  </a:lnTo>
                  <a:lnTo>
                    <a:pt x="4" y="94"/>
                  </a:lnTo>
                  <a:lnTo>
                    <a:pt x="4" y="96"/>
                  </a:lnTo>
                  <a:lnTo>
                    <a:pt x="6" y="98"/>
                  </a:lnTo>
                  <a:lnTo>
                    <a:pt x="8" y="100"/>
                  </a:lnTo>
                  <a:lnTo>
                    <a:pt x="10" y="102"/>
                  </a:lnTo>
                  <a:lnTo>
                    <a:pt x="12" y="104"/>
                  </a:lnTo>
                  <a:lnTo>
                    <a:pt x="12" y="106"/>
                  </a:lnTo>
                  <a:lnTo>
                    <a:pt x="12" y="108"/>
                  </a:lnTo>
                  <a:lnTo>
                    <a:pt x="12" y="110"/>
                  </a:lnTo>
                  <a:lnTo>
                    <a:pt x="14" y="112"/>
                  </a:lnTo>
                  <a:lnTo>
                    <a:pt x="16" y="114"/>
                  </a:lnTo>
                  <a:lnTo>
                    <a:pt x="18" y="114"/>
                  </a:lnTo>
                  <a:lnTo>
                    <a:pt x="20" y="116"/>
                  </a:lnTo>
                  <a:lnTo>
                    <a:pt x="26" y="116"/>
                  </a:lnTo>
                  <a:lnTo>
                    <a:pt x="30" y="116"/>
                  </a:lnTo>
                  <a:lnTo>
                    <a:pt x="34" y="116"/>
                  </a:lnTo>
                  <a:lnTo>
                    <a:pt x="36" y="114"/>
                  </a:lnTo>
                  <a:lnTo>
                    <a:pt x="38" y="114"/>
                  </a:lnTo>
                  <a:lnTo>
                    <a:pt x="38" y="112"/>
                  </a:lnTo>
                  <a:lnTo>
                    <a:pt x="42" y="108"/>
                  </a:lnTo>
                  <a:lnTo>
                    <a:pt x="42" y="106"/>
                  </a:lnTo>
                  <a:lnTo>
                    <a:pt x="44" y="104"/>
                  </a:lnTo>
                  <a:lnTo>
                    <a:pt x="44" y="102"/>
                  </a:lnTo>
                  <a:lnTo>
                    <a:pt x="46" y="102"/>
                  </a:lnTo>
                  <a:lnTo>
                    <a:pt x="48" y="102"/>
                  </a:lnTo>
                  <a:lnTo>
                    <a:pt x="50" y="102"/>
                  </a:lnTo>
                  <a:lnTo>
                    <a:pt x="54" y="104"/>
                  </a:lnTo>
                  <a:lnTo>
                    <a:pt x="58" y="104"/>
                  </a:lnTo>
                  <a:lnTo>
                    <a:pt x="60" y="104"/>
                  </a:lnTo>
                  <a:lnTo>
                    <a:pt x="64" y="104"/>
                  </a:lnTo>
                  <a:lnTo>
                    <a:pt x="70" y="102"/>
                  </a:lnTo>
                  <a:lnTo>
                    <a:pt x="76" y="102"/>
                  </a:lnTo>
                  <a:lnTo>
                    <a:pt x="78" y="102"/>
                  </a:lnTo>
                  <a:lnTo>
                    <a:pt x="82" y="100"/>
                  </a:lnTo>
                  <a:lnTo>
                    <a:pt x="84" y="100"/>
                  </a:lnTo>
                  <a:lnTo>
                    <a:pt x="86" y="100"/>
                  </a:lnTo>
                  <a:lnTo>
                    <a:pt x="88" y="100"/>
                  </a:lnTo>
                  <a:lnTo>
                    <a:pt x="90" y="98"/>
                  </a:lnTo>
                  <a:lnTo>
                    <a:pt x="92" y="96"/>
                  </a:lnTo>
                  <a:lnTo>
                    <a:pt x="94" y="94"/>
                  </a:lnTo>
                  <a:lnTo>
                    <a:pt x="96" y="92"/>
                  </a:lnTo>
                  <a:lnTo>
                    <a:pt x="98" y="90"/>
                  </a:lnTo>
                  <a:lnTo>
                    <a:pt x="102" y="88"/>
                  </a:lnTo>
                  <a:lnTo>
                    <a:pt x="104" y="88"/>
                  </a:lnTo>
                  <a:lnTo>
                    <a:pt x="106" y="86"/>
                  </a:lnTo>
                  <a:lnTo>
                    <a:pt x="108" y="84"/>
                  </a:lnTo>
                  <a:lnTo>
                    <a:pt x="110" y="82"/>
                  </a:lnTo>
                  <a:lnTo>
                    <a:pt x="112" y="80"/>
                  </a:lnTo>
                  <a:lnTo>
                    <a:pt x="114" y="78"/>
                  </a:lnTo>
                  <a:lnTo>
                    <a:pt x="116" y="76"/>
                  </a:lnTo>
                  <a:lnTo>
                    <a:pt x="118" y="76"/>
                  </a:lnTo>
                  <a:lnTo>
                    <a:pt x="120" y="74"/>
                  </a:lnTo>
                  <a:lnTo>
                    <a:pt x="124" y="74"/>
                  </a:lnTo>
                  <a:lnTo>
                    <a:pt x="128" y="72"/>
                  </a:lnTo>
                  <a:lnTo>
                    <a:pt x="132" y="70"/>
                  </a:lnTo>
                  <a:lnTo>
                    <a:pt x="134" y="68"/>
                  </a:lnTo>
                  <a:lnTo>
                    <a:pt x="138" y="66"/>
                  </a:lnTo>
                  <a:lnTo>
                    <a:pt x="140" y="66"/>
                  </a:lnTo>
                  <a:lnTo>
                    <a:pt x="144" y="66"/>
                  </a:lnTo>
                  <a:lnTo>
                    <a:pt x="146" y="66"/>
                  </a:lnTo>
                  <a:lnTo>
                    <a:pt x="148" y="64"/>
                  </a:lnTo>
                  <a:lnTo>
                    <a:pt x="150" y="64"/>
                  </a:lnTo>
                  <a:lnTo>
                    <a:pt x="152" y="64"/>
                  </a:lnTo>
                  <a:lnTo>
                    <a:pt x="154" y="64"/>
                  </a:lnTo>
                  <a:lnTo>
                    <a:pt x="156" y="64"/>
                  </a:lnTo>
                  <a:lnTo>
                    <a:pt x="158" y="64"/>
                  </a:lnTo>
                  <a:lnTo>
                    <a:pt x="158" y="62"/>
                  </a:lnTo>
                  <a:lnTo>
                    <a:pt x="160" y="60"/>
                  </a:lnTo>
                  <a:lnTo>
                    <a:pt x="162" y="56"/>
                  </a:lnTo>
                  <a:lnTo>
                    <a:pt x="164" y="52"/>
                  </a:lnTo>
                  <a:lnTo>
                    <a:pt x="166" y="50"/>
                  </a:lnTo>
                  <a:lnTo>
                    <a:pt x="168" y="46"/>
                  </a:lnTo>
                  <a:lnTo>
                    <a:pt x="170" y="44"/>
                  </a:lnTo>
                  <a:lnTo>
                    <a:pt x="172" y="42"/>
                  </a:lnTo>
                  <a:lnTo>
                    <a:pt x="172" y="40"/>
                  </a:lnTo>
                  <a:lnTo>
                    <a:pt x="170" y="36"/>
                  </a:lnTo>
                  <a:lnTo>
                    <a:pt x="166" y="28"/>
                  </a:lnTo>
                  <a:lnTo>
                    <a:pt x="164" y="24"/>
                  </a:lnTo>
                  <a:lnTo>
                    <a:pt x="162" y="18"/>
                  </a:lnTo>
                  <a:lnTo>
                    <a:pt x="160" y="14"/>
                  </a:lnTo>
                  <a:lnTo>
                    <a:pt x="158" y="12"/>
                  </a:lnTo>
                  <a:lnTo>
                    <a:pt x="156" y="8"/>
                  </a:lnTo>
                  <a:lnTo>
                    <a:pt x="156" y="6"/>
                  </a:lnTo>
                  <a:lnTo>
                    <a:pt x="156" y="4"/>
                  </a:lnTo>
                  <a:lnTo>
                    <a:pt x="154" y="2"/>
                  </a:lnTo>
                  <a:lnTo>
                    <a:pt x="154" y="0"/>
                  </a:lnTo>
                  <a:lnTo>
                    <a:pt x="152" y="0"/>
                  </a:lnTo>
                  <a:lnTo>
                    <a:pt x="150" y="0"/>
                  </a:lnTo>
                  <a:lnTo>
                    <a:pt x="148" y="2"/>
                  </a:lnTo>
                  <a:lnTo>
                    <a:pt x="144" y="2"/>
                  </a:lnTo>
                  <a:lnTo>
                    <a:pt x="140" y="2"/>
                  </a:lnTo>
                  <a:lnTo>
                    <a:pt x="136" y="2"/>
                  </a:lnTo>
                  <a:lnTo>
                    <a:pt x="132" y="2"/>
                  </a:lnTo>
                  <a:lnTo>
                    <a:pt x="126" y="4"/>
                  </a:lnTo>
                  <a:lnTo>
                    <a:pt x="122" y="4"/>
                  </a:lnTo>
                  <a:lnTo>
                    <a:pt x="118" y="4"/>
                  </a:lnTo>
                  <a:lnTo>
                    <a:pt x="116" y="4"/>
                  </a:lnTo>
                  <a:lnTo>
                    <a:pt x="112" y="4"/>
                  </a:lnTo>
                  <a:lnTo>
                    <a:pt x="110" y="6"/>
                  </a:lnTo>
                  <a:close/>
                </a:path>
              </a:pathLst>
            </a:custGeom>
            <a:grpFill/>
            <a:ln w="3175">
              <a:solidFill>
                <a:schemeClr val="bg1"/>
              </a:solidFill>
              <a:round/>
              <a:headEnd/>
              <a:tailEnd/>
            </a:ln>
          </p:spPr>
          <p:txBody>
            <a:bodyPr/>
            <a:lstStyle/>
            <a:p>
              <a:endParaRPr lang="en-US" dirty="0"/>
            </a:p>
          </p:txBody>
        </p:sp>
        <p:sp>
          <p:nvSpPr>
            <p:cNvPr id="861" name="Freeform 182"/>
            <p:cNvSpPr>
              <a:spLocks noChangeAspect="1" noEditPoints="1"/>
            </p:cNvSpPr>
            <p:nvPr/>
          </p:nvSpPr>
          <p:spPr bwMode="auto">
            <a:xfrm>
              <a:off x="3217" y="932"/>
              <a:ext cx="206" cy="26"/>
            </a:xfrm>
            <a:custGeom>
              <a:avLst/>
              <a:gdLst/>
              <a:ahLst/>
              <a:cxnLst>
                <a:cxn ang="0">
                  <a:pos x="168" y="2"/>
                </a:cxn>
                <a:cxn ang="0">
                  <a:pos x="178" y="4"/>
                </a:cxn>
                <a:cxn ang="0">
                  <a:pos x="206" y="10"/>
                </a:cxn>
                <a:cxn ang="0">
                  <a:pos x="198" y="6"/>
                </a:cxn>
                <a:cxn ang="0">
                  <a:pos x="186" y="10"/>
                </a:cxn>
                <a:cxn ang="0">
                  <a:pos x="204" y="12"/>
                </a:cxn>
                <a:cxn ang="0">
                  <a:pos x="152" y="6"/>
                </a:cxn>
                <a:cxn ang="0">
                  <a:pos x="160" y="20"/>
                </a:cxn>
                <a:cxn ang="0">
                  <a:pos x="164" y="24"/>
                </a:cxn>
                <a:cxn ang="0">
                  <a:pos x="166" y="10"/>
                </a:cxn>
                <a:cxn ang="0">
                  <a:pos x="158" y="12"/>
                </a:cxn>
                <a:cxn ang="0">
                  <a:pos x="152" y="14"/>
                </a:cxn>
                <a:cxn ang="0">
                  <a:pos x="156" y="18"/>
                </a:cxn>
                <a:cxn ang="0">
                  <a:pos x="162" y="16"/>
                </a:cxn>
                <a:cxn ang="0">
                  <a:pos x="174" y="14"/>
                </a:cxn>
                <a:cxn ang="0">
                  <a:pos x="166" y="10"/>
                </a:cxn>
                <a:cxn ang="0">
                  <a:pos x="166" y="10"/>
                </a:cxn>
                <a:cxn ang="0">
                  <a:pos x="22" y="20"/>
                </a:cxn>
                <a:cxn ang="0">
                  <a:pos x="28" y="16"/>
                </a:cxn>
                <a:cxn ang="0">
                  <a:pos x="26" y="10"/>
                </a:cxn>
                <a:cxn ang="0">
                  <a:pos x="0" y="12"/>
                </a:cxn>
                <a:cxn ang="0">
                  <a:pos x="10" y="16"/>
                </a:cxn>
                <a:cxn ang="0">
                  <a:pos x="24" y="14"/>
                </a:cxn>
                <a:cxn ang="0">
                  <a:pos x="28" y="12"/>
                </a:cxn>
                <a:cxn ang="0">
                  <a:pos x="66" y="14"/>
                </a:cxn>
                <a:cxn ang="0">
                  <a:pos x="56" y="12"/>
                </a:cxn>
                <a:cxn ang="0">
                  <a:pos x="48" y="8"/>
                </a:cxn>
                <a:cxn ang="0">
                  <a:pos x="38" y="16"/>
                </a:cxn>
                <a:cxn ang="0">
                  <a:pos x="32" y="20"/>
                </a:cxn>
                <a:cxn ang="0">
                  <a:pos x="44" y="22"/>
                </a:cxn>
                <a:cxn ang="0">
                  <a:pos x="52" y="20"/>
                </a:cxn>
                <a:cxn ang="0">
                  <a:pos x="52" y="22"/>
                </a:cxn>
                <a:cxn ang="0">
                  <a:pos x="58" y="24"/>
                </a:cxn>
                <a:cxn ang="0">
                  <a:pos x="68" y="24"/>
                </a:cxn>
                <a:cxn ang="0">
                  <a:pos x="94" y="16"/>
                </a:cxn>
                <a:cxn ang="0">
                  <a:pos x="82" y="18"/>
                </a:cxn>
                <a:cxn ang="0">
                  <a:pos x="98" y="16"/>
                </a:cxn>
                <a:cxn ang="0">
                  <a:pos x="138" y="2"/>
                </a:cxn>
                <a:cxn ang="0">
                  <a:pos x="136" y="2"/>
                </a:cxn>
                <a:cxn ang="0">
                  <a:pos x="140" y="10"/>
                </a:cxn>
                <a:cxn ang="0">
                  <a:pos x="140" y="14"/>
                </a:cxn>
                <a:cxn ang="0">
                  <a:pos x="130" y="18"/>
                </a:cxn>
                <a:cxn ang="0">
                  <a:pos x="134" y="20"/>
                </a:cxn>
                <a:cxn ang="0">
                  <a:pos x="142" y="18"/>
                </a:cxn>
                <a:cxn ang="0">
                  <a:pos x="126" y="20"/>
                </a:cxn>
                <a:cxn ang="0">
                  <a:pos x="116" y="22"/>
                </a:cxn>
                <a:cxn ang="0">
                  <a:pos x="126" y="22"/>
                </a:cxn>
                <a:cxn ang="0">
                  <a:pos x="92" y="8"/>
                </a:cxn>
                <a:cxn ang="0">
                  <a:pos x="90" y="12"/>
                </a:cxn>
                <a:cxn ang="0">
                  <a:pos x="98" y="8"/>
                </a:cxn>
                <a:cxn ang="0">
                  <a:pos x="104" y="14"/>
                </a:cxn>
                <a:cxn ang="0">
                  <a:pos x="110" y="16"/>
                </a:cxn>
                <a:cxn ang="0">
                  <a:pos x="130" y="6"/>
                </a:cxn>
                <a:cxn ang="0">
                  <a:pos x="106" y="10"/>
                </a:cxn>
                <a:cxn ang="0">
                  <a:pos x="108" y="10"/>
                </a:cxn>
                <a:cxn ang="0">
                  <a:pos x="112" y="12"/>
                </a:cxn>
                <a:cxn ang="0">
                  <a:pos x="128" y="14"/>
                </a:cxn>
                <a:cxn ang="0">
                  <a:pos x="128" y="10"/>
                </a:cxn>
                <a:cxn ang="0">
                  <a:pos x="120" y="12"/>
                </a:cxn>
                <a:cxn ang="0">
                  <a:pos x="110" y="8"/>
                </a:cxn>
                <a:cxn ang="0">
                  <a:pos x="116" y="2"/>
                </a:cxn>
                <a:cxn ang="0">
                  <a:pos x="110" y="6"/>
                </a:cxn>
              </a:cxnLst>
              <a:rect l="0" t="0" r="r" b="b"/>
              <a:pathLst>
                <a:path w="206" h="26">
                  <a:moveTo>
                    <a:pt x="186" y="0"/>
                  </a:moveTo>
                  <a:lnTo>
                    <a:pt x="186" y="0"/>
                  </a:lnTo>
                  <a:lnTo>
                    <a:pt x="166" y="0"/>
                  </a:lnTo>
                  <a:lnTo>
                    <a:pt x="166" y="4"/>
                  </a:lnTo>
                  <a:lnTo>
                    <a:pt x="168" y="2"/>
                  </a:lnTo>
                  <a:lnTo>
                    <a:pt x="172" y="2"/>
                  </a:lnTo>
                  <a:lnTo>
                    <a:pt x="174" y="2"/>
                  </a:lnTo>
                  <a:lnTo>
                    <a:pt x="176" y="2"/>
                  </a:lnTo>
                  <a:lnTo>
                    <a:pt x="178" y="4"/>
                  </a:lnTo>
                  <a:lnTo>
                    <a:pt x="182" y="4"/>
                  </a:lnTo>
                  <a:lnTo>
                    <a:pt x="182" y="2"/>
                  </a:lnTo>
                  <a:lnTo>
                    <a:pt x="184" y="2"/>
                  </a:lnTo>
                  <a:lnTo>
                    <a:pt x="186" y="0"/>
                  </a:lnTo>
                  <a:close/>
                  <a:moveTo>
                    <a:pt x="206" y="10"/>
                  </a:moveTo>
                  <a:lnTo>
                    <a:pt x="206" y="8"/>
                  </a:lnTo>
                  <a:lnTo>
                    <a:pt x="204" y="8"/>
                  </a:lnTo>
                  <a:lnTo>
                    <a:pt x="202" y="6"/>
                  </a:lnTo>
                  <a:lnTo>
                    <a:pt x="200" y="6"/>
                  </a:lnTo>
                  <a:lnTo>
                    <a:pt x="198" y="6"/>
                  </a:lnTo>
                  <a:lnTo>
                    <a:pt x="196" y="6"/>
                  </a:lnTo>
                  <a:lnTo>
                    <a:pt x="192" y="6"/>
                  </a:lnTo>
                  <a:lnTo>
                    <a:pt x="190" y="8"/>
                  </a:lnTo>
                  <a:lnTo>
                    <a:pt x="188" y="10"/>
                  </a:lnTo>
                  <a:lnTo>
                    <a:pt x="186" y="10"/>
                  </a:lnTo>
                  <a:lnTo>
                    <a:pt x="184" y="12"/>
                  </a:lnTo>
                  <a:lnTo>
                    <a:pt x="196" y="12"/>
                  </a:lnTo>
                  <a:lnTo>
                    <a:pt x="204" y="12"/>
                  </a:lnTo>
                  <a:lnTo>
                    <a:pt x="206" y="12"/>
                  </a:lnTo>
                  <a:lnTo>
                    <a:pt x="206" y="10"/>
                  </a:lnTo>
                  <a:close/>
                  <a:moveTo>
                    <a:pt x="152" y="6"/>
                  </a:moveTo>
                  <a:lnTo>
                    <a:pt x="144" y="6"/>
                  </a:lnTo>
                  <a:lnTo>
                    <a:pt x="146" y="8"/>
                  </a:lnTo>
                  <a:lnTo>
                    <a:pt x="152" y="6"/>
                  </a:lnTo>
                  <a:close/>
                  <a:moveTo>
                    <a:pt x="160" y="20"/>
                  </a:moveTo>
                  <a:lnTo>
                    <a:pt x="158" y="20"/>
                  </a:lnTo>
                  <a:lnTo>
                    <a:pt x="156" y="18"/>
                  </a:lnTo>
                  <a:lnTo>
                    <a:pt x="146" y="24"/>
                  </a:lnTo>
                  <a:lnTo>
                    <a:pt x="164" y="24"/>
                  </a:lnTo>
                  <a:lnTo>
                    <a:pt x="162" y="22"/>
                  </a:lnTo>
                  <a:lnTo>
                    <a:pt x="160" y="20"/>
                  </a:lnTo>
                  <a:close/>
                  <a:moveTo>
                    <a:pt x="170" y="12"/>
                  </a:moveTo>
                  <a:lnTo>
                    <a:pt x="166" y="12"/>
                  </a:lnTo>
                  <a:lnTo>
                    <a:pt x="166" y="10"/>
                  </a:lnTo>
                  <a:lnTo>
                    <a:pt x="164" y="10"/>
                  </a:lnTo>
                  <a:lnTo>
                    <a:pt x="162" y="12"/>
                  </a:lnTo>
                  <a:lnTo>
                    <a:pt x="160" y="12"/>
                  </a:lnTo>
                  <a:lnTo>
                    <a:pt x="158" y="12"/>
                  </a:lnTo>
                  <a:lnTo>
                    <a:pt x="156" y="12"/>
                  </a:lnTo>
                  <a:lnTo>
                    <a:pt x="154" y="12"/>
                  </a:lnTo>
                  <a:lnTo>
                    <a:pt x="152" y="12"/>
                  </a:lnTo>
                  <a:lnTo>
                    <a:pt x="150" y="12"/>
                  </a:lnTo>
                  <a:lnTo>
                    <a:pt x="152" y="14"/>
                  </a:lnTo>
                  <a:lnTo>
                    <a:pt x="154" y="16"/>
                  </a:lnTo>
                  <a:lnTo>
                    <a:pt x="154" y="18"/>
                  </a:lnTo>
                  <a:lnTo>
                    <a:pt x="156" y="18"/>
                  </a:lnTo>
                  <a:lnTo>
                    <a:pt x="158" y="16"/>
                  </a:lnTo>
                  <a:lnTo>
                    <a:pt x="160" y="16"/>
                  </a:lnTo>
                  <a:lnTo>
                    <a:pt x="160" y="14"/>
                  </a:lnTo>
                  <a:lnTo>
                    <a:pt x="160" y="16"/>
                  </a:lnTo>
                  <a:lnTo>
                    <a:pt x="162" y="16"/>
                  </a:lnTo>
                  <a:lnTo>
                    <a:pt x="166" y="16"/>
                  </a:lnTo>
                  <a:lnTo>
                    <a:pt x="168" y="16"/>
                  </a:lnTo>
                  <a:lnTo>
                    <a:pt x="172" y="14"/>
                  </a:lnTo>
                  <a:lnTo>
                    <a:pt x="174" y="14"/>
                  </a:lnTo>
                  <a:lnTo>
                    <a:pt x="176" y="12"/>
                  </a:lnTo>
                  <a:lnTo>
                    <a:pt x="172" y="12"/>
                  </a:lnTo>
                  <a:lnTo>
                    <a:pt x="170" y="12"/>
                  </a:lnTo>
                  <a:close/>
                  <a:moveTo>
                    <a:pt x="166" y="10"/>
                  </a:moveTo>
                  <a:lnTo>
                    <a:pt x="166" y="10"/>
                  </a:lnTo>
                  <a:lnTo>
                    <a:pt x="168" y="10"/>
                  </a:lnTo>
                  <a:lnTo>
                    <a:pt x="170" y="8"/>
                  </a:lnTo>
                  <a:lnTo>
                    <a:pt x="160" y="8"/>
                  </a:lnTo>
                  <a:lnTo>
                    <a:pt x="164" y="10"/>
                  </a:lnTo>
                  <a:lnTo>
                    <a:pt x="166" y="10"/>
                  </a:lnTo>
                  <a:close/>
                  <a:moveTo>
                    <a:pt x="24" y="16"/>
                  </a:moveTo>
                  <a:lnTo>
                    <a:pt x="24" y="16"/>
                  </a:lnTo>
                  <a:lnTo>
                    <a:pt x="22" y="16"/>
                  </a:lnTo>
                  <a:lnTo>
                    <a:pt x="22" y="18"/>
                  </a:lnTo>
                  <a:lnTo>
                    <a:pt x="22" y="20"/>
                  </a:lnTo>
                  <a:lnTo>
                    <a:pt x="24" y="22"/>
                  </a:lnTo>
                  <a:lnTo>
                    <a:pt x="26" y="20"/>
                  </a:lnTo>
                  <a:lnTo>
                    <a:pt x="26" y="18"/>
                  </a:lnTo>
                  <a:lnTo>
                    <a:pt x="28" y="18"/>
                  </a:lnTo>
                  <a:lnTo>
                    <a:pt x="28" y="16"/>
                  </a:lnTo>
                  <a:lnTo>
                    <a:pt x="26" y="16"/>
                  </a:lnTo>
                  <a:lnTo>
                    <a:pt x="24" y="16"/>
                  </a:lnTo>
                  <a:close/>
                  <a:moveTo>
                    <a:pt x="28" y="12"/>
                  </a:moveTo>
                  <a:lnTo>
                    <a:pt x="26" y="12"/>
                  </a:lnTo>
                  <a:lnTo>
                    <a:pt x="26" y="10"/>
                  </a:lnTo>
                  <a:lnTo>
                    <a:pt x="22" y="10"/>
                  </a:lnTo>
                  <a:lnTo>
                    <a:pt x="20" y="12"/>
                  </a:lnTo>
                  <a:lnTo>
                    <a:pt x="18" y="12"/>
                  </a:lnTo>
                  <a:lnTo>
                    <a:pt x="16" y="12"/>
                  </a:lnTo>
                  <a:lnTo>
                    <a:pt x="0" y="12"/>
                  </a:lnTo>
                  <a:lnTo>
                    <a:pt x="2" y="12"/>
                  </a:lnTo>
                  <a:lnTo>
                    <a:pt x="4" y="14"/>
                  </a:lnTo>
                  <a:lnTo>
                    <a:pt x="6" y="14"/>
                  </a:lnTo>
                  <a:lnTo>
                    <a:pt x="10" y="16"/>
                  </a:lnTo>
                  <a:lnTo>
                    <a:pt x="14" y="16"/>
                  </a:lnTo>
                  <a:lnTo>
                    <a:pt x="18" y="14"/>
                  </a:lnTo>
                  <a:lnTo>
                    <a:pt x="20" y="14"/>
                  </a:lnTo>
                  <a:lnTo>
                    <a:pt x="22" y="14"/>
                  </a:lnTo>
                  <a:lnTo>
                    <a:pt x="24" y="14"/>
                  </a:lnTo>
                  <a:lnTo>
                    <a:pt x="26" y="12"/>
                  </a:lnTo>
                  <a:lnTo>
                    <a:pt x="28" y="12"/>
                  </a:lnTo>
                  <a:lnTo>
                    <a:pt x="30" y="12"/>
                  </a:lnTo>
                  <a:lnTo>
                    <a:pt x="28" y="12"/>
                  </a:lnTo>
                  <a:close/>
                  <a:moveTo>
                    <a:pt x="52" y="14"/>
                  </a:moveTo>
                  <a:lnTo>
                    <a:pt x="58" y="14"/>
                  </a:lnTo>
                  <a:lnTo>
                    <a:pt x="60" y="16"/>
                  </a:lnTo>
                  <a:lnTo>
                    <a:pt x="62" y="14"/>
                  </a:lnTo>
                  <a:lnTo>
                    <a:pt x="66" y="14"/>
                  </a:lnTo>
                  <a:lnTo>
                    <a:pt x="66" y="12"/>
                  </a:lnTo>
                  <a:lnTo>
                    <a:pt x="62" y="12"/>
                  </a:lnTo>
                  <a:lnTo>
                    <a:pt x="60" y="12"/>
                  </a:lnTo>
                  <a:lnTo>
                    <a:pt x="56" y="12"/>
                  </a:lnTo>
                  <a:lnTo>
                    <a:pt x="56" y="10"/>
                  </a:lnTo>
                  <a:lnTo>
                    <a:pt x="54" y="8"/>
                  </a:lnTo>
                  <a:lnTo>
                    <a:pt x="48" y="8"/>
                  </a:lnTo>
                  <a:lnTo>
                    <a:pt x="46" y="10"/>
                  </a:lnTo>
                  <a:lnTo>
                    <a:pt x="44" y="12"/>
                  </a:lnTo>
                  <a:lnTo>
                    <a:pt x="44" y="14"/>
                  </a:lnTo>
                  <a:lnTo>
                    <a:pt x="40" y="14"/>
                  </a:lnTo>
                  <a:lnTo>
                    <a:pt x="38" y="16"/>
                  </a:lnTo>
                  <a:lnTo>
                    <a:pt x="34" y="16"/>
                  </a:lnTo>
                  <a:lnTo>
                    <a:pt x="32" y="16"/>
                  </a:lnTo>
                  <a:lnTo>
                    <a:pt x="30" y="18"/>
                  </a:lnTo>
                  <a:lnTo>
                    <a:pt x="32" y="20"/>
                  </a:lnTo>
                  <a:lnTo>
                    <a:pt x="34" y="20"/>
                  </a:lnTo>
                  <a:lnTo>
                    <a:pt x="36" y="20"/>
                  </a:lnTo>
                  <a:lnTo>
                    <a:pt x="42" y="20"/>
                  </a:lnTo>
                  <a:lnTo>
                    <a:pt x="44" y="22"/>
                  </a:lnTo>
                  <a:lnTo>
                    <a:pt x="44" y="16"/>
                  </a:lnTo>
                  <a:lnTo>
                    <a:pt x="50" y="16"/>
                  </a:lnTo>
                  <a:lnTo>
                    <a:pt x="52" y="14"/>
                  </a:lnTo>
                  <a:close/>
                  <a:moveTo>
                    <a:pt x="54" y="18"/>
                  </a:moveTo>
                  <a:lnTo>
                    <a:pt x="52" y="20"/>
                  </a:lnTo>
                  <a:lnTo>
                    <a:pt x="50" y="20"/>
                  </a:lnTo>
                  <a:lnTo>
                    <a:pt x="50" y="22"/>
                  </a:lnTo>
                  <a:lnTo>
                    <a:pt x="52" y="22"/>
                  </a:lnTo>
                  <a:lnTo>
                    <a:pt x="54" y="22"/>
                  </a:lnTo>
                  <a:lnTo>
                    <a:pt x="54" y="24"/>
                  </a:lnTo>
                  <a:lnTo>
                    <a:pt x="56" y="24"/>
                  </a:lnTo>
                  <a:lnTo>
                    <a:pt x="58" y="24"/>
                  </a:lnTo>
                  <a:lnTo>
                    <a:pt x="58" y="26"/>
                  </a:lnTo>
                  <a:lnTo>
                    <a:pt x="62" y="26"/>
                  </a:lnTo>
                  <a:lnTo>
                    <a:pt x="62" y="24"/>
                  </a:lnTo>
                  <a:lnTo>
                    <a:pt x="66" y="24"/>
                  </a:lnTo>
                  <a:lnTo>
                    <a:pt x="68" y="24"/>
                  </a:lnTo>
                  <a:lnTo>
                    <a:pt x="70" y="24"/>
                  </a:lnTo>
                  <a:lnTo>
                    <a:pt x="70" y="22"/>
                  </a:lnTo>
                  <a:lnTo>
                    <a:pt x="64" y="22"/>
                  </a:lnTo>
                  <a:lnTo>
                    <a:pt x="54" y="18"/>
                  </a:lnTo>
                  <a:close/>
                  <a:moveTo>
                    <a:pt x="94" y="16"/>
                  </a:moveTo>
                  <a:lnTo>
                    <a:pt x="90" y="14"/>
                  </a:lnTo>
                  <a:lnTo>
                    <a:pt x="86" y="14"/>
                  </a:lnTo>
                  <a:lnTo>
                    <a:pt x="84" y="16"/>
                  </a:lnTo>
                  <a:lnTo>
                    <a:pt x="82" y="18"/>
                  </a:lnTo>
                  <a:lnTo>
                    <a:pt x="82" y="22"/>
                  </a:lnTo>
                  <a:lnTo>
                    <a:pt x="96" y="18"/>
                  </a:lnTo>
                  <a:lnTo>
                    <a:pt x="96" y="16"/>
                  </a:lnTo>
                  <a:lnTo>
                    <a:pt x="98" y="16"/>
                  </a:lnTo>
                  <a:lnTo>
                    <a:pt x="96" y="16"/>
                  </a:lnTo>
                  <a:lnTo>
                    <a:pt x="94" y="16"/>
                  </a:lnTo>
                  <a:close/>
                  <a:moveTo>
                    <a:pt x="136" y="2"/>
                  </a:moveTo>
                  <a:lnTo>
                    <a:pt x="136" y="2"/>
                  </a:lnTo>
                  <a:lnTo>
                    <a:pt x="138" y="2"/>
                  </a:lnTo>
                  <a:lnTo>
                    <a:pt x="138" y="0"/>
                  </a:lnTo>
                  <a:lnTo>
                    <a:pt x="126" y="0"/>
                  </a:lnTo>
                  <a:lnTo>
                    <a:pt x="126" y="4"/>
                  </a:lnTo>
                  <a:lnTo>
                    <a:pt x="134" y="4"/>
                  </a:lnTo>
                  <a:lnTo>
                    <a:pt x="136" y="2"/>
                  </a:lnTo>
                  <a:close/>
                  <a:moveTo>
                    <a:pt x="132" y="10"/>
                  </a:moveTo>
                  <a:lnTo>
                    <a:pt x="132" y="12"/>
                  </a:lnTo>
                  <a:lnTo>
                    <a:pt x="138" y="12"/>
                  </a:lnTo>
                  <a:lnTo>
                    <a:pt x="140" y="12"/>
                  </a:lnTo>
                  <a:lnTo>
                    <a:pt x="140" y="10"/>
                  </a:lnTo>
                  <a:lnTo>
                    <a:pt x="140" y="8"/>
                  </a:lnTo>
                  <a:lnTo>
                    <a:pt x="134" y="8"/>
                  </a:lnTo>
                  <a:lnTo>
                    <a:pt x="132" y="10"/>
                  </a:lnTo>
                  <a:close/>
                  <a:moveTo>
                    <a:pt x="140" y="14"/>
                  </a:moveTo>
                  <a:lnTo>
                    <a:pt x="134" y="14"/>
                  </a:lnTo>
                  <a:lnTo>
                    <a:pt x="132" y="16"/>
                  </a:lnTo>
                  <a:lnTo>
                    <a:pt x="130" y="16"/>
                  </a:lnTo>
                  <a:lnTo>
                    <a:pt x="130" y="18"/>
                  </a:lnTo>
                  <a:lnTo>
                    <a:pt x="132" y="20"/>
                  </a:lnTo>
                  <a:lnTo>
                    <a:pt x="134" y="20"/>
                  </a:lnTo>
                  <a:lnTo>
                    <a:pt x="136" y="20"/>
                  </a:lnTo>
                  <a:lnTo>
                    <a:pt x="138" y="18"/>
                  </a:lnTo>
                  <a:lnTo>
                    <a:pt x="140" y="18"/>
                  </a:lnTo>
                  <a:lnTo>
                    <a:pt x="142" y="18"/>
                  </a:lnTo>
                  <a:lnTo>
                    <a:pt x="142" y="16"/>
                  </a:lnTo>
                  <a:lnTo>
                    <a:pt x="140" y="14"/>
                  </a:lnTo>
                  <a:close/>
                  <a:moveTo>
                    <a:pt x="128" y="20"/>
                  </a:moveTo>
                  <a:lnTo>
                    <a:pt x="126" y="20"/>
                  </a:lnTo>
                  <a:lnTo>
                    <a:pt x="126" y="18"/>
                  </a:lnTo>
                  <a:lnTo>
                    <a:pt x="114" y="18"/>
                  </a:lnTo>
                  <a:lnTo>
                    <a:pt x="114" y="20"/>
                  </a:lnTo>
                  <a:lnTo>
                    <a:pt x="116" y="20"/>
                  </a:lnTo>
                  <a:lnTo>
                    <a:pt x="116" y="22"/>
                  </a:lnTo>
                  <a:lnTo>
                    <a:pt x="118" y="24"/>
                  </a:lnTo>
                  <a:lnTo>
                    <a:pt x="120" y="24"/>
                  </a:lnTo>
                  <a:lnTo>
                    <a:pt x="122" y="22"/>
                  </a:lnTo>
                  <a:lnTo>
                    <a:pt x="126" y="22"/>
                  </a:lnTo>
                  <a:lnTo>
                    <a:pt x="130" y="22"/>
                  </a:lnTo>
                  <a:lnTo>
                    <a:pt x="132" y="22"/>
                  </a:lnTo>
                  <a:lnTo>
                    <a:pt x="130" y="20"/>
                  </a:lnTo>
                  <a:lnTo>
                    <a:pt x="128" y="20"/>
                  </a:lnTo>
                  <a:close/>
                  <a:moveTo>
                    <a:pt x="92" y="8"/>
                  </a:moveTo>
                  <a:lnTo>
                    <a:pt x="90" y="8"/>
                  </a:lnTo>
                  <a:lnTo>
                    <a:pt x="88" y="10"/>
                  </a:lnTo>
                  <a:lnTo>
                    <a:pt x="90" y="12"/>
                  </a:lnTo>
                  <a:lnTo>
                    <a:pt x="94" y="12"/>
                  </a:lnTo>
                  <a:lnTo>
                    <a:pt x="96" y="10"/>
                  </a:lnTo>
                  <a:lnTo>
                    <a:pt x="98" y="8"/>
                  </a:lnTo>
                  <a:lnTo>
                    <a:pt x="94" y="8"/>
                  </a:lnTo>
                  <a:lnTo>
                    <a:pt x="92" y="8"/>
                  </a:lnTo>
                  <a:close/>
                  <a:moveTo>
                    <a:pt x="106" y="14"/>
                  </a:moveTo>
                  <a:lnTo>
                    <a:pt x="104" y="14"/>
                  </a:lnTo>
                  <a:lnTo>
                    <a:pt x="104" y="16"/>
                  </a:lnTo>
                  <a:lnTo>
                    <a:pt x="104" y="20"/>
                  </a:lnTo>
                  <a:lnTo>
                    <a:pt x="106" y="20"/>
                  </a:lnTo>
                  <a:lnTo>
                    <a:pt x="106" y="22"/>
                  </a:lnTo>
                  <a:lnTo>
                    <a:pt x="110" y="16"/>
                  </a:lnTo>
                  <a:lnTo>
                    <a:pt x="108" y="16"/>
                  </a:lnTo>
                  <a:lnTo>
                    <a:pt x="106" y="14"/>
                  </a:lnTo>
                  <a:close/>
                  <a:moveTo>
                    <a:pt x="126" y="6"/>
                  </a:moveTo>
                  <a:lnTo>
                    <a:pt x="128" y="6"/>
                  </a:lnTo>
                  <a:lnTo>
                    <a:pt x="130" y="6"/>
                  </a:lnTo>
                  <a:lnTo>
                    <a:pt x="122" y="4"/>
                  </a:lnTo>
                  <a:lnTo>
                    <a:pt x="122" y="8"/>
                  </a:lnTo>
                  <a:lnTo>
                    <a:pt x="124" y="8"/>
                  </a:lnTo>
                  <a:lnTo>
                    <a:pt x="126" y="6"/>
                  </a:lnTo>
                  <a:close/>
                  <a:moveTo>
                    <a:pt x="106" y="10"/>
                  </a:moveTo>
                  <a:lnTo>
                    <a:pt x="104" y="8"/>
                  </a:lnTo>
                  <a:lnTo>
                    <a:pt x="102" y="8"/>
                  </a:lnTo>
                  <a:lnTo>
                    <a:pt x="102" y="10"/>
                  </a:lnTo>
                  <a:lnTo>
                    <a:pt x="100" y="12"/>
                  </a:lnTo>
                  <a:lnTo>
                    <a:pt x="108" y="10"/>
                  </a:lnTo>
                  <a:lnTo>
                    <a:pt x="106" y="10"/>
                  </a:lnTo>
                  <a:close/>
                  <a:moveTo>
                    <a:pt x="110" y="12"/>
                  </a:moveTo>
                  <a:lnTo>
                    <a:pt x="114" y="12"/>
                  </a:lnTo>
                  <a:lnTo>
                    <a:pt x="114" y="10"/>
                  </a:lnTo>
                  <a:lnTo>
                    <a:pt x="112" y="12"/>
                  </a:lnTo>
                  <a:lnTo>
                    <a:pt x="110" y="12"/>
                  </a:lnTo>
                  <a:close/>
                  <a:moveTo>
                    <a:pt x="122" y="14"/>
                  </a:moveTo>
                  <a:lnTo>
                    <a:pt x="124" y="14"/>
                  </a:lnTo>
                  <a:lnTo>
                    <a:pt x="128" y="14"/>
                  </a:lnTo>
                  <a:lnTo>
                    <a:pt x="130" y="14"/>
                  </a:lnTo>
                  <a:lnTo>
                    <a:pt x="130" y="12"/>
                  </a:lnTo>
                  <a:lnTo>
                    <a:pt x="130" y="10"/>
                  </a:lnTo>
                  <a:lnTo>
                    <a:pt x="128" y="10"/>
                  </a:lnTo>
                  <a:lnTo>
                    <a:pt x="126" y="10"/>
                  </a:lnTo>
                  <a:lnTo>
                    <a:pt x="124" y="10"/>
                  </a:lnTo>
                  <a:lnTo>
                    <a:pt x="122" y="10"/>
                  </a:lnTo>
                  <a:lnTo>
                    <a:pt x="120" y="12"/>
                  </a:lnTo>
                  <a:lnTo>
                    <a:pt x="122" y="14"/>
                  </a:lnTo>
                  <a:close/>
                  <a:moveTo>
                    <a:pt x="110" y="6"/>
                  </a:moveTo>
                  <a:lnTo>
                    <a:pt x="110" y="8"/>
                  </a:lnTo>
                  <a:lnTo>
                    <a:pt x="120" y="8"/>
                  </a:lnTo>
                  <a:lnTo>
                    <a:pt x="120" y="2"/>
                  </a:lnTo>
                  <a:lnTo>
                    <a:pt x="118" y="2"/>
                  </a:lnTo>
                  <a:lnTo>
                    <a:pt x="116" y="2"/>
                  </a:lnTo>
                  <a:lnTo>
                    <a:pt x="110" y="2"/>
                  </a:lnTo>
                  <a:lnTo>
                    <a:pt x="110" y="4"/>
                  </a:lnTo>
                  <a:lnTo>
                    <a:pt x="108" y="4"/>
                  </a:lnTo>
                  <a:lnTo>
                    <a:pt x="108" y="6"/>
                  </a:lnTo>
                  <a:lnTo>
                    <a:pt x="110" y="6"/>
                  </a:lnTo>
                  <a:close/>
                </a:path>
              </a:pathLst>
            </a:custGeom>
            <a:grpFill/>
            <a:ln w="3175">
              <a:solidFill>
                <a:schemeClr val="bg1"/>
              </a:solidFill>
              <a:round/>
              <a:headEnd/>
              <a:tailEnd/>
            </a:ln>
          </p:spPr>
          <p:txBody>
            <a:bodyPr/>
            <a:lstStyle/>
            <a:p>
              <a:endParaRPr lang="en-US" dirty="0"/>
            </a:p>
          </p:txBody>
        </p:sp>
        <p:sp>
          <p:nvSpPr>
            <p:cNvPr id="862" name="Freeform 183"/>
            <p:cNvSpPr>
              <a:spLocks noChangeAspect="1" noEditPoints="1"/>
            </p:cNvSpPr>
            <p:nvPr/>
          </p:nvSpPr>
          <p:spPr bwMode="auto">
            <a:xfrm>
              <a:off x="3015" y="1286"/>
              <a:ext cx="18" cy="22"/>
            </a:xfrm>
            <a:custGeom>
              <a:avLst/>
              <a:gdLst/>
              <a:ahLst/>
              <a:cxnLst>
                <a:cxn ang="0">
                  <a:pos x="16" y="12"/>
                </a:cxn>
                <a:cxn ang="0">
                  <a:pos x="16" y="10"/>
                </a:cxn>
                <a:cxn ang="0">
                  <a:pos x="16" y="8"/>
                </a:cxn>
                <a:cxn ang="0">
                  <a:pos x="8" y="10"/>
                </a:cxn>
                <a:cxn ang="0">
                  <a:pos x="4" y="10"/>
                </a:cxn>
                <a:cxn ang="0">
                  <a:pos x="2" y="10"/>
                </a:cxn>
                <a:cxn ang="0">
                  <a:pos x="0" y="10"/>
                </a:cxn>
                <a:cxn ang="0">
                  <a:pos x="0" y="12"/>
                </a:cxn>
                <a:cxn ang="0">
                  <a:pos x="0" y="16"/>
                </a:cxn>
                <a:cxn ang="0">
                  <a:pos x="0" y="16"/>
                </a:cxn>
                <a:cxn ang="0">
                  <a:pos x="0" y="16"/>
                </a:cxn>
                <a:cxn ang="0">
                  <a:pos x="2" y="18"/>
                </a:cxn>
                <a:cxn ang="0">
                  <a:pos x="2" y="20"/>
                </a:cxn>
                <a:cxn ang="0">
                  <a:pos x="2" y="20"/>
                </a:cxn>
                <a:cxn ang="0">
                  <a:pos x="2" y="22"/>
                </a:cxn>
                <a:cxn ang="0">
                  <a:pos x="4" y="22"/>
                </a:cxn>
                <a:cxn ang="0">
                  <a:pos x="4" y="20"/>
                </a:cxn>
                <a:cxn ang="0">
                  <a:pos x="4" y="20"/>
                </a:cxn>
                <a:cxn ang="0">
                  <a:pos x="6" y="20"/>
                </a:cxn>
                <a:cxn ang="0">
                  <a:pos x="8" y="18"/>
                </a:cxn>
                <a:cxn ang="0">
                  <a:pos x="10" y="16"/>
                </a:cxn>
                <a:cxn ang="0">
                  <a:pos x="12" y="16"/>
                </a:cxn>
                <a:cxn ang="0">
                  <a:pos x="12" y="16"/>
                </a:cxn>
                <a:cxn ang="0">
                  <a:pos x="14" y="16"/>
                </a:cxn>
                <a:cxn ang="0">
                  <a:pos x="16" y="14"/>
                </a:cxn>
                <a:cxn ang="0">
                  <a:pos x="16" y="14"/>
                </a:cxn>
                <a:cxn ang="0">
                  <a:pos x="16" y="12"/>
                </a:cxn>
                <a:cxn ang="0">
                  <a:pos x="18" y="12"/>
                </a:cxn>
                <a:cxn ang="0">
                  <a:pos x="16" y="12"/>
                </a:cxn>
                <a:cxn ang="0">
                  <a:pos x="10" y="6"/>
                </a:cxn>
                <a:cxn ang="0">
                  <a:pos x="12" y="6"/>
                </a:cxn>
                <a:cxn ang="0">
                  <a:pos x="12" y="4"/>
                </a:cxn>
                <a:cxn ang="0">
                  <a:pos x="14" y="2"/>
                </a:cxn>
                <a:cxn ang="0">
                  <a:pos x="14" y="0"/>
                </a:cxn>
                <a:cxn ang="0">
                  <a:pos x="12" y="0"/>
                </a:cxn>
                <a:cxn ang="0">
                  <a:pos x="10" y="0"/>
                </a:cxn>
                <a:cxn ang="0">
                  <a:pos x="8" y="0"/>
                </a:cxn>
                <a:cxn ang="0">
                  <a:pos x="8" y="2"/>
                </a:cxn>
                <a:cxn ang="0">
                  <a:pos x="6" y="2"/>
                </a:cxn>
                <a:cxn ang="0">
                  <a:pos x="6" y="4"/>
                </a:cxn>
                <a:cxn ang="0">
                  <a:pos x="6" y="6"/>
                </a:cxn>
                <a:cxn ang="0">
                  <a:pos x="6" y="6"/>
                </a:cxn>
                <a:cxn ang="0">
                  <a:pos x="10" y="6"/>
                </a:cxn>
              </a:cxnLst>
              <a:rect l="0" t="0" r="r" b="b"/>
              <a:pathLst>
                <a:path w="18" h="22">
                  <a:moveTo>
                    <a:pt x="16" y="12"/>
                  </a:moveTo>
                  <a:lnTo>
                    <a:pt x="16" y="10"/>
                  </a:lnTo>
                  <a:lnTo>
                    <a:pt x="16" y="8"/>
                  </a:lnTo>
                  <a:lnTo>
                    <a:pt x="8" y="10"/>
                  </a:lnTo>
                  <a:lnTo>
                    <a:pt x="4" y="10"/>
                  </a:lnTo>
                  <a:lnTo>
                    <a:pt x="2" y="10"/>
                  </a:lnTo>
                  <a:lnTo>
                    <a:pt x="0" y="10"/>
                  </a:lnTo>
                  <a:lnTo>
                    <a:pt x="0" y="12"/>
                  </a:lnTo>
                  <a:lnTo>
                    <a:pt x="0" y="16"/>
                  </a:lnTo>
                  <a:lnTo>
                    <a:pt x="2" y="18"/>
                  </a:lnTo>
                  <a:lnTo>
                    <a:pt x="2" y="20"/>
                  </a:lnTo>
                  <a:lnTo>
                    <a:pt x="2" y="22"/>
                  </a:lnTo>
                  <a:lnTo>
                    <a:pt x="4" y="22"/>
                  </a:lnTo>
                  <a:lnTo>
                    <a:pt x="4" y="20"/>
                  </a:lnTo>
                  <a:lnTo>
                    <a:pt x="6" y="20"/>
                  </a:lnTo>
                  <a:lnTo>
                    <a:pt x="8" y="18"/>
                  </a:lnTo>
                  <a:lnTo>
                    <a:pt x="10" y="16"/>
                  </a:lnTo>
                  <a:lnTo>
                    <a:pt x="12" y="16"/>
                  </a:lnTo>
                  <a:lnTo>
                    <a:pt x="14" y="16"/>
                  </a:lnTo>
                  <a:lnTo>
                    <a:pt x="16" y="14"/>
                  </a:lnTo>
                  <a:lnTo>
                    <a:pt x="16" y="12"/>
                  </a:lnTo>
                  <a:lnTo>
                    <a:pt x="18" y="12"/>
                  </a:lnTo>
                  <a:lnTo>
                    <a:pt x="16" y="12"/>
                  </a:lnTo>
                  <a:close/>
                  <a:moveTo>
                    <a:pt x="10" y="6"/>
                  </a:moveTo>
                  <a:lnTo>
                    <a:pt x="12" y="6"/>
                  </a:lnTo>
                  <a:lnTo>
                    <a:pt x="12" y="4"/>
                  </a:lnTo>
                  <a:lnTo>
                    <a:pt x="14" y="2"/>
                  </a:lnTo>
                  <a:lnTo>
                    <a:pt x="14" y="0"/>
                  </a:lnTo>
                  <a:lnTo>
                    <a:pt x="12" y="0"/>
                  </a:lnTo>
                  <a:lnTo>
                    <a:pt x="10" y="0"/>
                  </a:lnTo>
                  <a:lnTo>
                    <a:pt x="8" y="0"/>
                  </a:lnTo>
                  <a:lnTo>
                    <a:pt x="8" y="2"/>
                  </a:lnTo>
                  <a:lnTo>
                    <a:pt x="6" y="2"/>
                  </a:lnTo>
                  <a:lnTo>
                    <a:pt x="6" y="4"/>
                  </a:lnTo>
                  <a:lnTo>
                    <a:pt x="6" y="6"/>
                  </a:lnTo>
                  <a:lnTo>
                    <a:pt x="10" y="6"/>
                  </a:lnTo>
                  <a:close/>
                </a:path>
              </a:pathLst>
            </a:custGeom>
            <a:grpFill/>
            <a:ln w="3175">
              <a:solidFill>
                <a:schemeClr val="bg1"/>
              </a:solidFill>
              <a:round/>
              <a:headEnd/>
              <a:tailEnd/>
            </a:ln>
          </p:spPr>
          <p:txBody>
            <a:bodyPr/>
            <a:lstStyle/>
            <a:p>
              <a:endParaRPr lang="en-US" dirty="0"/>
            </a:p>
          </p:txBody>
        </p:sp>
        <p:sp>
          <p:nvSpPr>
            <p:cNvPr id="863" name="Freeform 184"/>
            <p:cNvSpPr>
              <a:spLocks noChangeAspect="1"/>
            </p:cNvSpPr>
            <p:nvPr/>
          </p:nvSpPr>
          <p:spPr bwMode="auto">
            <a:xfrm>
              <a:off x="4032" y="2225"/>
              <a:ext cx="40" cy="74"/>
            </a:xfrm>
            <a:custGeom>
              <a:avLst/>
              <a:gdLst/>
              <a:ahLst/>
              <a:cxnLst>
                <a:cxn ang="0">
                  <a:pos x="6" y="0"/>
                </a:cxn>
                <a:cxn ang="0">
                  <a:pos x="10" y="0"/>
                </a:cxn>
                <a:cxn ang="0">
                  <a:pos x="14" y="2"/>
                </a:cxn>
                <a:cxn ang="0">
                  <a:pos x="18" y="4"/>
                </a:cxn>
                <a:cxn ang="0">
                  <a:pos x="22" y="10"/>
                </a:cxn>
                <a:cxn ang="0">
                  <a:pos x="26" y="16"/>
                </a:cxn>
                <a:cxn ang="0">
                  <a:pos x="28" y="18"/>
                </a:cxn>
                <a:cxn ang="0">
                  <a:pos x="30" y="20"/>
                </a:cxn>
                <a:cxn ang="0">
                  <a:pos x="30" y="24"/>
                </a:cxn>
                <a:cxn ang="0">
                  <a:pos x="28" y="28"/>
                </a:cxn>
                <a:cxn ang="0">
                  <a:pos x="28" y="28"/>
                </a:cxn>
                <a:cxn ang="0">
                  <a:pos x="28" y="28"/>
                </a:cxn>
                <a:cxn ang="0">
                  <a:pos x="32" y="28"/>
                </a:cxn>
                <a:cxn ang="0">
                  <a:pos x="34" y="28"/>
                </a:cxn>
                <a:cxn ang="0">
                  <a:pos x="34" y="28"/>
                </a:cxn>
                <a:cxn ang="0">
                  <a:pos x="36" y="30"/>
                </a:cxn>
                <a:cxn ang="0">
                  <a:pos x="36" y="34"/>
                </a:cxn>
                <a:cxn ang="0">
                  <a:pos x="36" y="36"/>
                </a:cxn>
                <a:cxn ang="0">
                  <a:pos x="36" y="38"/>
                </a:cxn>
                <a:cxn ang="0">
                  <a:pos x="36" y="40"/>
                </a:cxn>
                <a:cxn ang="0">
                  <a:pos x="36" y="40"/>
                </a:cxn>
                <a:cxn ang="0">
                  <a:pos x="36" y="42"/>
                </a:cxn>
                <a:cxn ang="0">
                  <a:pos x="36" y="44"/>
                </a:cxn>
                <a:cxn ang="0">
                  <a:pos x="38" y="48"/>
                </a:cxn>
                <a:cxn ang="0">
                  <a:pos x="40" y="56"/>
                </a:cxn>
                <a:cxn ang="0">
                  <a:pos x="40" y="60"/>
                </a:cxn>
                <a:cxn ang="0">
                  <a:pos x="38" y="64"/>
                </a:cxn>
                <a:cxn ang="0">
                  <a:pos x="36" y="66"/>
                </a:cxn>
                <a:cxn ang="0">
                  <a:pos x="28" y="70"/>
                </a:cxn>
                <a:cxn ang="0">
                  <a:pos x="18" y="74"/>
                </a:cxn>
                <a:cxn ang="0">
                  <a:pos x="14" y="74"/>
                </a:cxn>
                <a:cxn ang="0">
                  <a:pos x="10" y="74"/>
                </a:cxn>
                <a:cxn ang="0">
                  <a:pos x="6" y="72"/>
                </a:cxn>
                <a:cxn ang="0">
                  <a:pos x="4" y="68"/>
                </a:cxn>
                <a:cxn ang="0">
                  <a:pos x="2" y="56"/>
                </a:cxn>
                <a:cxn ang="0">
                  <a:pos x="0" y="46"/>
                </a:cxn>
                <a:cxn ang="0">
                  <a:pos x="0" y="40"/>
                </a:cxn>
                <a:cxn ang="0">
                  <a:pos x="0" y="36"/>
                </a:cxn>
                <a:cxn ang="0">
                  <a:pos x="2" y="34"/>
                </a:cxn>
                <a:cxn ang="0">
                  <a:pos x="4" y="32"/>
                </a:cxn>
                <a:cxn ang="0">
                  <a:pos x="4" y="28"/>
                </a:cxn>
                <a:cxn ang="0">
                  <a:pos x="6" y="22"/>
                </a:cxn>
                <a:cxn ang="0">
                  <a:pos x="6" y="20"/>
                </a:cxn>
                <a:cxn ang="0">
                  <a:pos x="6" y="18"/>
                </a:cxn>
                <a:cxn ang="0">
                  <a:pos x="2" y="12"/>
                </a:cxn>
                <a:cxn ang="0">
                  <a:pos x="0" y="10"/>
                </a:cxn>
                <a:cxn ang="0">
                  <a:pos x="0" y="8"/>
                </a:cxn>
                <a:cxn ang="0">
                  <a:pos x="2" y="8"/>
                </a:cxn>
                <a:cxn ang="0">
                  <a:pos x="4" y="8"/>
                </a:cxn>
                <a:cxn ang="0">
                  <a:pos x="4" y="8"/>
                </a:cxn>
                <a:cxn ang="0">
                  <a:pos x="4" y="2"/>
                </a:cxn>
                <a:cxn ang="0">
                  <a:pos x="4" y="2"/>
                </a:cxn>
              </a:cxnLst>
              <a:rect l="0" t="0" r="r" b="b"/>
              <a:pathLst>
                <a:path w="40" h="74">
                  <a:moveTo>
                    <a:pt x="4" y="2"/>
                  </a:moveTo>
                  <a:lnTo>
                    <a:pt x="6" y="0"/>
                  </a:lnTo>
                  <a:lnTo>
                    <a:pt x="8" y="0"/>
                  </a:lnTo>
                  <a:lnTo>
                    <a:pt x="10" y="0"/>
                  </a:lnTo>
                  <a:lnTo>
                    <a:pt x="12" y="0"/>
                  </a:lnTo>
                  <a:lnTo>
                    <a:pt x="14" y="2"/>
                  </a:lnTo>
                  <a:lnTo>
                    <a:pt x="16" y="4"/>
                  </a:lnTo>
                  <a:lnTo>
                    <a:pt x="18" y="4"/>
                  </a:lnTo>
                  <a:lnTo>
                    <a:pt x="20" y="8"/>
                  </a:lnTo>
                  <a:lnTo>
                    <a:pt x="22" y="10"/>
                  </a:lnTo>
                  <a:lnTo>
                    <a:pt x="24" y="14"/>
                  </a:lnTo>
                  <a:lnTo>
                    <a:pt x="26" y="16"/>
                  </a:lnTo>
                  <a:lnTo>
                    <a:pt x="28" y="18"/>
                  </a:lnTo>
                  <a:lnTo>
                    <a:pt x="30" y="20"/>
                  </a:lnTo>
                  <a:lnTo>
                    <a:pt x="30" y="22"/>
                  </a:lnTo>
                  <a:lnTo>
                    <a:pt x="30" y="24"/>
                  </a:lnTo>
                  <a:lnTo>
                    <a:pt x="30" y="26"/>
                  </a:lnTo>
                  <a:lnTo>
                    <a:pt x="28" y="28"/>
                  </a:lnTo>
                  <a:lnTo>
                    <a:pt x="30" y="28"/>
                  </a:lnTo>
                  <a:lnTo>
                    <a:pt x="32" y="28"/>
                  </a:lnTo>
                  <a:lnTo>
                    <a:pt x="34" y="28"/>
                  </a:lnTo>
                  <a:lnTo>
                    <a:pt x="36" y="28"/>
                  </a:lnTo>
                  <a:lnTo>
                    <a:pt x="36" y="30"/>
                  </a:lnTo>
                  <a:lnTo>
                    <a:pt x="36" y="32"/>
                  </a:lnTo>
                  <a:lnTo>
                    <a:pt x="36" y="34"/>
                  </a:lnTo>
                  <a:lnTo>
                    <a:pt x="36" y="36"/>
                  </a:lnTo>
                  <a:lnTo>
                    <a:pt x="36" y="38"/>
                  </a:lnTo>
                  <a:lnTo>
                    <a:pt x="36" y="40"/>
                  </a:lnTo>
                  <a:lnTo>
                    <a:pt x="36" y="42"/>
                  </a:lnTo>
                  <a:lnTo>
                    <a:pt x="36" y="44"/>
                  </a:lnTo>
                  <a:lnTo>
                    <a:pt x="38" y="46"/>
                  </a:lnTo>
                  <a:lnTo>
                    <a:pt x="38" y="48"/>
                  </a:lnTo>
                  <a:lnTo>
                    <a:pt x="40" y="52"/>
                  </a:lnTo>
                  <a:lnTo>
                    <a:pt x="40" y="56"/>
                  </a:lnTo>
                  <a:lnTo>
                    <a:pt x="40" y="58"/>
                  </a:lnTo>
                  <a:lnTo>
                    <a:pt x="40" y="60"/>
                  </a:lnTo>
                  <a:lnTo>
                    <a:pt x="40" y="62"/>
                  </a:lnTo>
                  <a:lnTo>
                    <a:pt x="38" y="64"/>
                  </a:lnTo>
                  <a:lnTo>
                    <a:pt x="36" y="66"/>
                  </a:lnTo>
                  <a:lnTo>
                    <a:pt x="30" y="68"/>
                  </a:lnTo>
                  <a:lnTo>
                    <a:pt x="28" y="70"/>
                  </a:lnTo>
                  <a:lnTo>
                    <a:pt x="22" y="72"/>
                  </a:lnTo>
                  <a:lnTo>
                    <a:pt x="18" y="74"/>
                  </a:lnTo>
                  <a:lnTo>
                    <a:pt x="16" y="74"/>
                  </a:lnTo>
                  <a:lnTo>
                    <a:pt x="14" y="74"/>
                  </a:lnTo>
                  <a:lnTo>
                    <a:pt x="12" y="74"/>
                  </a:lnTo>
                  <a:lnTo>
                    <a:pt x="10" y="74"/>
                  </a:lnTo>
                  <a:lnTo>
                    <a:pt x="8" y="72"/>
                  </a:lnTo>
                  <a:lnTo>
                    <a:pt x="6" y="72"/>
                  </a:lnTo>
                  <a:lnTo>
                    <a:pt x="6" y="70"/>
                  </a:lnTo>
                  <a:lnTo>
                    <a:pt x="4" y="68"/>
                  </a:lnTo>
                  <a:lnTo>
                    <a:pt x="2" y="62"/>
                  </a:lnTo>
                  <a:lnTo>
                    <a:pt x="2" y="56"/>
                  </a:lnTo>
                  <a:lnTo>
                    <a:pt x="0" y="52"/>
                  </a:lnTo>
                  <a:lnTo>
                    <a:pt x="0" y="46"/>
                  </a:lnTo>
                  <a:lnTo>
                    <a:pt x="0" y="42"/>
                  </a:lnTo>
                  <a:lnTo>
                    <a:pt x="0" y="40"/>
                  </a:lnTo>
                  <a:lnTo>
                    <a:pt x="0" y="38"/>
                  </a:lnTo>
                  <a:lnTo>
                    <a:pt x="0" y="36"/>
                  </a:lnTo>
                  <a:lnTo>
                    <a:pt x="0" y="34"/>
                  </a:lnTo>
                  <a:lnTo>
                    <a:pt x="2" y="34"/>
                  </a:lnTo>
                  <a:lnTo>
                    <a:pt x="2" y="32"/>
                  </a:lnTo>
                  <a:lnTo>
                    <a:pt x="4" y="32"/>
                  </a:lnTo>
                  <a:lnTo>
                    <a:pt x="4" y="30"/>
                  </a:lnTo>
                  <a:lnTo>
                    <a:pt x="4" y="28"/>
                  </a:lnTo>
                  <a:lnTo>
                    <a:pt x="6" y="26"/>
                  </a:lnTo>
                  <a:lnTo>
                    <a:pt x="6" y="22"/>
                  </a:lnTo>
                  <a:lnTo>
                    <a:pt x="6" y="20"/>
                  </a:lnTo>
                  <a:lnTo>
                    <a:pt x="6" y="18"/>
                  </a:lnTo>
                  <a:lnTo>
                    <a:pt x="4" y="16"/>
                  </a:lnTo>
                  <a:lnTo>
                    <a:pt x="2" y="12"/>
                  </a:lnTo>
                  <a:lnTo>
                    <a:pt x="0" y="10"/>
                  </a:lnTo>
                  <a:lnTo>
                    <a:pt x="0" y="8"/>
                  </a:lnTo>
                  <a:lnTo>
                    <a:pt x="2" y="8"/>
                  </a:lnTo>
                  <a:lnTo>
                    <a:pt x="4" y="8"/>
                  </a:lnTo>
                  <a:lnTo>
                    <a:pt x="4" y="2"/>
                  </a:lnTo>
                  <a:close/>
                </a:path>
              </a:pathLst>
            </a:custGeom>
            <a:grpFill/>
            <a:ln w="3175">
              <a:solidFill>
                <a:schemeClr val="bg1"/>
              </a:solidFill>
              <a:round/>
              <a:headEnd/>
              <a:tailEnd/>
            </a:ln>
          </p:spPr>
          <p:txBody>
            <a:bodyPr/>
            <a:lstStyle/>
            <a:p>
              <a:endParaRPr lang="en-US" dirty="0"/>
            </a:p>
          </p:txBody>
        </p:sp>
        <p:sp>
          <p:nvSpPr>
            <p:cNvPr id="864" name="Freeform 185"/>
            <p:cNvSpPr>
              <a:spLocks noChangeAspect="1"/>
            </p:cNvSpPr>
            <p:nvPr/>
          </p:nvSpPr>
          <p:spPr bwMode="auto">
            <a:xfrm>
              <a:off x="4352" y="1977"/>
              <a:ext cx="144" cy="168"/>
            </a:xfrm>
            <a:custGeom>
              <a:avLst/>
              <a:gdLst/>
              <a:ahLst/>
              <a:cxnLst>
                <a:cxn ang="0">
                  <a:pos x="10" y="46"/>
                </a:cxn>
                <a:cxn ang="0">
                  <a:pos x="16" y="60"/>
                </a:cxn>
                <a:cxn ang="0">
                  <a:pos x="18" y="56"/>
                </a:cxn>
                <a:cxn ang="0">
                  <a:pos x="24" y="62"/>
                </a:cxn>
                <a:cxn ang="0">
                  <a:pos x="26" y="70"/>
                </a:cxn>
                <a:cxn ang="0">
                  <a:pos x="22" y="78"/>
                </a:cxn>
                <a:cxn ang="0">
                  <a:pos x="24" y="86"/>
                </a:cxn>
                <a:cxn ang="0">
                  <a:pos x="26" y="96"/>
                </a:cxn>
                <a:cxn ang="0">
                  <a:pos x="34" y="88"/>
                </a:cxn>
                <a:cxn ang="0">
                  <a:pos x="50" y="88"/>
                </a:cxn>
                <a:cxn ang="0">
                  <a:pos x="60" y="80"/>
                </a:cxn>
                <a:cxn ang="0">
                  <a:pos x="68" y="82"/>
                </a:cxn>
                <a:cxn ang="0">
                  <a:pos x="74" y="86"/>
                </a:cxn>
                <a:cxn ang="0">
                  <a:pos x="88" y="98"/>
                </a:cxn>
                <a:cxn ang="0">
                  <a:pos x="90" y="108"/>
                </a:cxn>
                <a:cxn ang="0">
                  <a:pos x="98" y="122"/>
                </a:cxn>
                <a:cxn ang="0">
                  <a:pos x="102" y="132"/>
                </a:cxn>
                <a:cxn ang="0">
                  <a:pos x="106" y="134"/>
                </a:cxn>
                <a:cxn ang="0">
                  <a:pos x="104" y="144"/>
                </a:cxn>
                <a:cxn ang="0">
                  <a:pos x="106" y="156"/>
                </a:cxn>
                <a:cxn ang="0">
                  <a:pos x="110" y="162"/>
                </a:cxn>
                <a:cxn ang="0">
                  <a:pos x="114" y="168"/>
                </a:cxn>
                <a:cxn ang="0">
                  <a:pos x="116" y="160"/>
                </a:cxn>
                <a:cxn ang="0">
                  <a:pos x="122" y="156"/>
                </a:cxn>
                <a:cxn ang="0">
                  <a:pos x="130" y="158"/>
                </a:cxn>
                <a:cxn ang="0">
                  <a:pos x="138" y="156"/>
                </a:cxn>
                <a:cxn ang="0">
                  <a:pos x="144" y="154"/>
                </a:cxn>
                <a:cxn ang="0">
                  <a:pos x="142" y="144"/>
                </a:cxn>
                <a:cxn ang="0">
                  <a:pos x="140" y="138"/>
                </a:cxn>
                <a:cxn ang="0">
                  <a:pos x="136" y="126"/>
                </a:cxn>
                <a:cxn ang="0">
                  <a:pos x="130" y="120"/>
                </a:cxn>
                <a:cxn ang="0">
                  <a:pos x="120" y="110"/>
                </a:cxn>
                <a:cxn ang="0">
                  <a:pos x="114" y="108"/>
                </a:cxn>
                <a:cxn ang="0">
                  <a:pos x="114" y="104"/>
                </a:cxn>
                <a:cxn ang="0">
                  <a:pos x="102" y="86"/>
                </a:cxn>
                <a:cxn ang="0">
                  <a:pos x="94" y="82"/>
                </a:cxn>
                <a:cxn ang="0">
                  <a:pos x="92" y="74"/>
                </a:cxn>
                <a:cxn ang="0">
                  <a:pos x="78" y="66"/>
                </a:cxn>
                <a:cxn ang="0">
                  <a:pos x="68" y="60"/>
                </a:cxn>
                <a:cxn ang="0">
                  <a:pos x="74" y="56"/>
                </a:cxn>
                <a:cxn ang="0">
                  <a:pos x="86" y="52"/>
                </a:cxn>
                <a:cxn ang="0">
                  <a:pos x="76" y="40"/>
                </a:cxn>
                <a:cxn ang="0">
                  <a:pos x="76" y="36"/>
                </a:cxn>
                <a:cxn ang="0">
                  <a:pos x="66" y="30"/>
                </a:cxn>
                <a:cxn ang="0">
                  <a:pos x="60" y="38"/>
                </a:cxn>
                <a:cxn ang="0">
                  <a:pos x="54" y="34"/>
                </a:cxn>
                <a:cxn ang="0">
                  <a:pos x="44" y="20"/>
                </a:cxn>
                <a:cxn ang="0">
                  <a:pos x="42" y="14"/>
                </a:cxn>
                <a:cxn ang="0">
                  <a:pos x="36" y="6"/>
                </a:cxn>
                <a:cxn ang="0">
                  <a:pos x="24" y="0"/>
                </a:cxn>
                <a:cxn ang="0">
                  <a:pos x="22" y="10"/>
                </a:cxn>
                <a:cxn ang="0">
                  <a:pos x="28" y="22"/>
                </a:cxn>
                <a:cxn ang="0">
                  <a:pos x="20" y="26"/>
                </a:cxn>
                <a:cxn ang="0">
                  <a:pos x="18" y="22"/>
                </a:cxn>
                <a:cxn ang="0">
                  <a:pos x="10" y="24"/>
                </a:cxn>
                <a:cxn ang="0">
                  <a:pos x="8" y="30"/>
                </a:cxn>
                <a:cxn ang="0">
                  <a:pos x="6" y="34"/>
                </a:cxn>
                <a:cxn ang="0">
                  <a:pos x="2" y="40"/>
                </a:cxn>
              </a:cxnLst>
              <a:rect l="0" t="0" r="r" b="b"/>
              <a:pathLst>
                <a:path w="144" h="168">
                  <a:moveTo>
                    <a:pt x="6" y="44"/>
                  </a:moveTo>
                  <a:lnTo>
                    <a:pt x="6" y="44"/>
                  </a:lnTo>
                  <a:lnTo>
                    <a:pt x="8" y="44"/>
                  </a:lnTo>
                  <a:lnTo>
                    <a:pt x="10" y="44"/>
                  </a:lnTo>
                  <a:lnTo>
                    <a:pt x="10" y="46"/>
                  </a:lnTo>
                  <a:lnTo>
                    <a:pt x="10" y="48"/>
                  </a:lnTo>
                  <a:lnTo>
                    <a:pt x="10" y="52"/>
                  </a:lnTo>
                  <a:lnTo>
                    <a:pt x="10" y="54"/>
                  </a:lnTo>
                  <a:lnTo>
                    <a:pt x="10" y="56"/>
                  </a:lnTo>
                  <a:lnTo>
                    <a:pt x="10" y="58"/>
                  </a:lnTo>
                  <a:lnTo>
                    <a:pt x="12" y="58"/>
                  </a:lnTo>
                  <a:lnTo>
                    <a:pt x="16" y="60"/>
                  </a:lnTo>
                  <a:lnTo>
                    <a:pt x="18" y="60"/>
                  </a:lnTo>
                  <a:lnTo>
                    <a:pt x="18" y="58"/>
                  </a:lnTo>
                  <a:lnTo>
                    <a:pt x="18" y="56"/>
                  </a:lnTo>
                  <a:lnTo>
                    <a:pt x="20" y="56"/>
                  </a:lnTo>
                  <a:lnTo>
                    <a:pt x="22" y="56"/>
                  </a:lnTo>
                  <a:lnTo>
                    <a:pt x="24" y="56"/>
                  </a:lnTo>
                  <a:lnTo>
                    <a:pt x="24" y="58"/>
                  </a:lnTo>
                  <a:lnTo>
                    <a:pt x="24" y="60"/>
                  </a:lnTo>
                  <a:lnTo>
                    <a:pt x="24" y="62"/>
                  </a:lnTo>
                  <a:lnTo>
                    <a:pt x="24" y="64"/>
                  </a:lnTo>
                  <a:lnTo>
                    <a:pt x="24" y="66"/>
                  </a:lnTo>
                  <a:lnTo>
                    <a:pt x="26" y="66"/>
                  </a:lnTo>
                  <a:lnTo>
                    <a:pt x="26" y="68"/>
                  </a:lnTo>
                  <a:lnTo>
                    <a:pt x="26" y="70"/>
                  </a:lnTo>
                  <a:lnTo>
                    <a:pt x="26" y="72"/>
                  </a:lnTo>
                  <a:lnTo>
                    <a:pt x="26" y="74"/>
                  </a:lnTo>
                  <a:lnTo>
                    <a:pt x="24" y="76"/>
                  </a:lnTo>
                  <a:lnTo>
                    <a:pt x="24" y="78"/>
                  </a:lnTo>
                  <a:lnTo>
                    <a:pt x="22" y="78"/>
                  </a:lnTo>
                  <a:lnTo>
                    <a:pt x="24" y="78"/>
                  </a:lnTo>
                  <a:lnTo>
                    <a:pt x="26" y="80"/>
                  </a:lnTo>
                  <a:lnTo>
                    <a:pt x="26" y="82"/>
                  </a:lnTo>
                  <a:lnTo>
                    <a:pt x="26" y="84"/>
                  </a:lnTo>
                  <a:lnTo>
                    <a:pt x="26" y="86"/>
                  </a:lnTo>
                  <a:lnTo>
                    <a:pt x="24" y="86"/>
                  </a:lnTo>
                  <a:lnTo>
                    <a:pt x="22" y="90"/>
                  </a:lnTo>
                  <a:lnTo>
                    <a:pt x="22" y="92"/>
                  </a:lnTo>
                  <a:lnTo>
                    <a:pt x="20" y="94"/>
                  </a:lnTo>
                  <a:lnTo>
                    <a:pt x="20" y="96"/>
                  </a:lnTo>
                  <a:lnTo>
                    <a:pt x="22" y="96"/>
                  </a:lnTo>
                  <a:lnTo>
                    <a:pt x="24" y="96"/>
                  </a:lnTo>
                  <a:lnTo>
                    <a:pt x="26" y="96"/>
                  </a:lnTo>
                  <a:lnTo>
                    <a:pt x="28" y="94"/>
                  </a:lnTo>
                  <a:lnTo>
                    <a:pt x="30" y="94"/>
                  </a:lnTo>
                  <a:lnTo>
                    <a:pt x="30" y="92"/>
                  </a:lnTo>
                  <a:lnTo>
                    <a:pt x="32" y="92"/>
                  </a:lnTo>
                  <a:lnTo>
                    <a:pt x="32" y="90"/>
                  </a:lnTo>
                  <a:lnTo>
                    <a:pt x="34" y="88"/>
                  </a:lnTo>
                  <a:lnTo>
                    <a:pt x="36" y="86"/>
                  </a:lnTo>
                  <a:lnTo>
                    <a:pt x="38" y="86"/>
                  </a:lnTo>
                  <a:lnTo>
                    <a:pt x="38" y="84"/>
                  </a:lnTo>
                  <a:lnTo>
                    <a:pt x="40" y="84"/>
                  </a:lnTo>
                  <a:lnTo>
                    <a:pt x="42" y="86"/>
                  </a:lnTo>
                  <a:lnTo>
                    <a:pt x="44" y="86"/>
                  </a:lnTo>
                  <a:lnTo>
                    <a:pt x="48" y="88"/>
                  </a:lnTo>
                  <a:lnTo>
                    <a:pt x="50" y="88"/>
                  </a:lnTo>
                  <a:lnTo>
                    <a:pt x="52" y="88"/>
                  </a:lnTo>
                  <a:lnTo>
                    <a:pt x="54" y="88"/>
                  </a:lnTo>
                  <a:lnTo>
                    <a:pt x="56" y="86"/>
                  </a:lnTo>
                  <a:lnTo>
                    <a:pt x="56" y="84"/>
                  </a:lnTo>
                  <a:lnTo>
                    <a:pt x="58" y="82"/>
                  </a:lnTo>
                  <a:lnTo>
                    <a:pt x="58" y="80"/>
                  </a:lnTo>
                  <a:lnTo>
                    <a:pt x="60" y="80"/>
                  </a:lnTo>
                  <a:lnTo>
                    <a:pt x="62" y="80"/>
                  </a:lnTo>
                  <a:lnTo>
                    <a:pt x="64" y="82"/>
                  </a:lnTo>
                  <a:lnTo>
                    <a:pt x="66" y="82"/>
                  </a:lnTo>
                  <a:lnTo>
                    <a:pt x="66" y="84"/>
                  </a:lnTo>
                  <a:lnTo>
                    <a:pt x="66" y="82"/>
                  </a:lnTo>
                  <a:lnTo>
                    <a:pt x="68" y="82"/>
                  </a:lnTo>
                  <a:lnTo>
                    <a:pt x="70" y="82"/>
                  </a:lnTo>
                  <a:lnTo>
                    <a:pt x="72" y="84"/>
                  </a:lnTo>
                  <a:lnTo>
                    <a:pt x="74" y="84"/>
                  </a:lnTo>
                  <a:lnTo>
                    <a:pt x="74" y="86"/>
                  </a:lnTo>
                  <a:lnTo>
                    <a:pt x="76" y="88"/>
                  </a:lnTo>
                  <a:lnTo>
                    <a:pt x="78" y="90"/>
                  </a:lnTo>
                  <a:lnTo>
                    <a:pt x="82" y="92"/>
                  </a:lnTo>
                  <a:lnTo>
                    <a:pt x="84" y="94"/>
                  </a:lnTo>
                  <a:lnTo>
                    <a:pt x="86" y="94"/>
                  </a:lnTo>
                  <a:lnTo>
                    <a:pt x="88" y="96"/>
                  </a:lnTo>
                  <a:lnTo>
                    <a:pt x="88" y="98"/>
                  </a:lnTo>
                  <a:lnTo>
                    <a:pt x="90" y="98"/>
                  </a:lnTo>
                  <a:lnTo>
                    <a:pt x="90" y="100"/>
                  </a:lnTo>
                  <a:lnTo>
                    <a:pt x="90" y="104"/>
                  </a:lnTo>
                  <a:lnTo>
                    <a:pt x="90" y="106"/>
                  </a:lnTo>
                  <a:lnTo>
                    <a:pt x="90" y="108"/>
                  </a:lnTo>
                  <a:lnTo>
                    <a:pt x="90" y="110"/>
                  </a:lnTo>
                  <a:lnTo>
                    <a:pt x="90" y="112"/>
                  </a:lnTo>
                  <a:lnTo>
                    <a:pt x="92" y="114"/>
                  </a:lnTo>
                  <a:lnTo>
                    <a:pt x="92" y="116"/>
                  </a:lnTo>
                  <a:lnTo>
                    <a:pt x="94" y="118"/>
                  </a:lnTo>
                  <a:lnTo>
                    <a:pt x="94" y="120"/>
                  </a:lnTo>
                  <a:lnTo>
                    <a:pt x="96" y="120"/>
                  </a:lnTo>
                  <a:lnTo>
                    <a:pt x="98" y="122"/>
                  </a:lnTo>
                  <a:lnTo>
                    <a:pt x="100" y="124"/>
                  </a:lnTo>
                  <a:lnTo>
                    <a:pt x="102" y="124"/>
                  </a:lnTo>
                  <a:lnTo>
                    <a:pt x="102" y="126"/>
                  </a:lnTo>
                  <a:lnTo>
                    <a:pt x="102" y="128"/>
                  </a:lnTo>
                  <a:lnTo>
                    <a:pt x="102" y="130"/>
                  </a:lnTo>
                  <a:lnTo>
                    <a:pt x="102" y="132"/>
                  </a:lnTo>
                  <a:lnTo>
                    <a:pt x="104" y="130"/>
                  </a:lnTo>
                  <a:lnTo>
                    <a:pt x="104" y="132"/>
                  </a:lnTo>
                  <a:lnTo>
                    <a:pt x="106" y="134"/>
                  </a:lnTo>
                  <a:lnTo>
                    <a:pt x="106" y="136"/>
                  </a:lnTo>
                  <a:lnTo>
                    <a:pt x="104" y="138"/>
                  </a:lnTo>
                  <a:lnTo>
                    <a:pt x="104" y="140"/>
                  </a:lnTo>
                  <a:lnTo>
                    <a:pt x="104" y="142"/>
                  </a:lnTo>
                  <a:lnTo>
                    <a:pt x="104" y="144"/>
                  </a:lnTo>
                  <a:lnTo>
                    <a:pt x="106" y="146"/>
                  </a:lnTo>
                  <a:lnTo>
                    <a:pt x="108" y="146"/>
                  </a:lnTo>
                  <a:lnTo>
                    <a:pt x="108" y="148"/>
                  </a:lnTo>
                  <a:lnTo>
                    <a:pt x="110" y="150"/>
                  </a:lnTo>
                  <a:lnTo>
                    <a:pt x="110" y="152"/>
                  </a:lnTo>
                  <a:lnTo>
                    <a:pt x="108" y="154"/>
                  </a:lnTo>
                  <a:lnTo>
                    <a:pt x="106" y="156"/>
                  </a:lnTo>
                  <a:lnTo>
                    <a:pt x="104" y="158"/>
                  </a:lnTo>
                  <a:lnTo>
                    <a:pt x="104" y="160"/>
                  </a:lnTo>
                  <a:lnTo>
                    <a:pt x="104" y="162"/>
                  </a:lnTo>
                  <a:lnTo>
                    <a:pt x="106" y="162"/>
                  </a:lnTo>
                  <a:lnTo>
                    <a:pt x="108" y="162"/>
                  </a:lnTo>
                  <a:lnTo>
                    <a:pt x="110" y="162"/>
                  </a:lnTo>
                  <a:lnTo>
                    <a:pt x="112" y="162"/>
                  </a:lnTo>
                  <a:lnTo>
                    <a:pt x="112" y="164"/>
                  </a:lnTo>
                  <a:lnTo>
                    <a:pt x="114" y="166"/>
                  </a:lnTo>
                  <a:lnTo>
                    <a:pt x="114" y="168"/>
                  </a:lnTo>
                  <a:lnTo>
                    <a:pt x="116" y="168"/>
                  </a:lnTo>
                  <a:lnTo>
                    <a:pt x="116" y="166"/>
                  </a:lnTo>
                  <a:lnTo>
                    <a:pt x="118" y="166"/>
                  </a:lnTo>
                  <a:lnTo>
                    <a:pt x="118" y="164"/>
                  </a:lnTo>
                  <a:lnTo>
                    <a:pt x="118" y="162"/>
                  </a:lnTo>
                  <a:lnTo>
                    <a:pt x="116" y="160"/>
                  </a:lnTo>
                  <a:lnTo>
                    <a:pt x="116" y="158"/>
                  </a:lnTo>
                  <a:lnTo>
                    <a:pt x="118" y="158"/>
                  </a:lnTo>
                  <a:lnTo>
                    <a:pt x="120" y="158"/>
                  </a:lnTo>
                  <a:lnTo>
                    <a:pt x="120" y="156"/>
                  </a:lnTo>
                  <a:lnTo>
                    <a:pt x="122" y="156"/>
                  </a:lnTo>
                  <a:lnTo>
                    <a:pt x="122" y="154"/>
                  </a:lnTo>
                  <a:lnTo>
                    <a:pt x="126" y="156"/>
                  </a:lnTo>
                  <a:lnTo>
                    <a:pt x="128" y="156"/>
                  </a:lnTo>
                  <a:lnTo>
                    <a:pt x="130" y="156"/>
                  </a:lnTo>
                  <a:lnTo>
                    <a:pt x="130" y="158"/>
                  </a:lnTo>
                  <a:lnTo>
                    <a:pt x="132" y="158"/>
                  </a:lnTo>
                  <a:lnTo>
                    <a:pt x="132" y="156"/>
                  </a:lnTo>
                  <a:lnTo>
                    <a:pt x="134" y="154"/>
                  </a:lnTo>
                  <a:lnTo>
                    <a:pt x="136" y="154"/>
                  </a:lnTo>
                  <a:lnTo>
                    <a:pt x="138" y="154"/>
                  </a:lnTo>
                  <a:lnTo>
                    <a:pt x="138" y="156"/>
                  </a:lnTo>
                  <a:lnTo>
                    <a:pt x="140" y="156"/>
                  </a:lnTo>
                  <a:lnTo>
                    <a:pt x="142" y="154"/>
                  </a:lnTo>
                  <a:lnTo>
                    <a:pt x="144" y="154"/>
                  </a:lnTo>
                  <a:lnTo>
                    <a:pt x="144" y="152"/>
                  </a:lnTo>
                  <a:lnTo>
                    <a:pt x="144" y="150"/>
                  </a:lnTo>
                  <a:lnTo>
                    <a:pt x="142" y="150"/>
                  </a:lnTo>
                  <a:lnTo>
                    <a:pt x="140" y="148"/>
                  </a:lnTo>
                  <a:lnTo>
                    <a:pt x="140" y="146"/>
                  </a:lnTo>
                  <a:lnTo>
                    <a:pt x="142" y="144"/>
                  </a:lnTo>
                  <a:lnTo>
                    <a:pt x="142" y="142"/>
                  </a:lnTo>
                  <a:lnTo>
                    <a:pt x="144" y="142"/>
                  </a:lnTo>
                  <a:lnTo>
                    <a:pt x="144" y="140"/>
                  </a:lnTo>
                  <a:lnTo>
                    <a:pt x="142" y="140"/>
                  </a:lnTo>
                  <a:lnTo>
                    <a:pt x="142" y="138"/>
                  </a:lnTo>
                  <a:lnTo>
                    <a:pt x="140" y="138"/>
                  </a:lnTo>
                  <a:lnTo>
                    <a:pt x="136" y="136"/>
                  </a:lnTo>
                  <a:lnTo>
                    <a:pt x="132" y="134"/>
                  </a:lnTo>
                  <a:lnTo>
                    <a:pt x="130" y="132"/>
                  </a:lnTo>
                  <a:lnTo>
                    <a:pt x="130" y="130"/>
                  </a:lnTo>
                  <a:lnTo>
                    <a:pt x="132" y="128"/>
                  </a:lnTo>
                  <a:lnTo>
                    <a:pt x="136" y="126"/>
                  </a:lnTo>
                  <a:lnTo>
                    <a:pt x="136" y="124"/>
                  </a:lnTo>
                  <a:lnTo>
                    <a:pt x="134" y="124"/>
                  </a:lnTo>
                  <a:lnTo>
                    <a:pt x="134" y="122"/>
                  </a:lnTo>
                  <a:lnTo>
                    <a:pt x="132" y="122"/>
                  </a:lnTo>
                  <a:lnTo>
                    <a:pt x="130" y="120"/>
                  </a:lnTo>
                  <a:lnTo>
                    <a:pt x="128" y="120"/>
                  </a:lnTo>
                  <a:lnTo>
                    <a:pt x="128" y="118"/>
                  </a:lnTo>
                  <a:lnTo>
                    <a:pt x="126" y="118"/>
                  </a:lnTo>
                  <a:lnTo>
                    <a:pt x="124" y="116"/>
                  </a:lnTo>
                  <a:lnTo>
                    <a:pt x="122" y="116"/>
                  </a:lnTo>
                  <a:lnTo>
                    <a:pt x="122" y="114"/>
                  </a:lnTo>
                  <a:lnTo>
                    <a:pt x="120" y="110"/>
                  </a:lnTo>
                  <a:lnTo>
                    <a:pt x="120" y="108"/>
                  </a:lnTo>
                  <a:lnTo>
                    <a:pt x="118" y="108"/>
                  </a:lnTo>
                  <a:lnTo>
                    <a:pt x="116" y="108"/>
                  </a:lnTo>
                  <a:lnTo>
                    <a:pt x="114" y="108"/>
                  </a:lnTo>
                  <a:lnTo>
                    <a:pt x="114" y="106"/>
                  </a:lnTo>
                  <a:lnTo>
                    <a:pt x="114" y="104"/>
                  </a:lnTo>
                  <a:lnTo>
                    <a:pt x="112" y="102"/>
                  </a:lnTo>
                  <a:lnTo>
                    <a:pt x="110" y="100"/>
                  </a:lnTo>
                  <a:lnTo>
                    <a:pt x="106" y="96"/>
                  </a:lnTo>
                  <a:lnTo>
                    <a:pt x="104" y="94"/>
                  </a:lnTo>
                  <a:lnTo>
                    <a:pt x="102" y="92"/>
                  </a:lnTo>
                  <a:lnTo>
                    <a:pt x="102" y="90"/>
                  </a:lnTo>
                  <a:lnTo>
                    <a:pt x="102" y="88"/>
                  </a:lnTo>
                  <a:lnTo>
                    <a:pt x="102" y="86"/>
                  </a:lnTo>
                  <a:lnTo>
                    <a:pt x="100" y="86"/>
                  </a:lnTo>
                  <a:lnTo>
                    <a:pt x="100" y="84"/>
                  </a:lnTo>
                  <a:lnTo>
                    <a:pt x="98" y="84"/>
                  </a:lnTo>
                  <a:lnTo>
                    <a:pt x="96" y="84"/>
                  </a:lnTo>
                  <a:lnTo>
                    <a:pt x="94" y="82"/>
                  </a:lnTo>
                  <a:lnTo>
                    <a:pt x="92" y="82"/>
                  </a:lnTo>
                  <a:lnTo>
                    <a:pt x="92" y="80"/>
                  </a:lnTo>
                  <a:lnTo>
                    <a:pt x="92" y="76"/>
                  </a:lnTo>
                  <a:lnTo>
                    <a:pt x="92" y="74"/>
                  </a:lnTo>
                  <a:lnTo>
                    <a:pt x="90" y="74"/>
                  </a:lnTo>
                  <a:lnTo>
                    <a:pt x="90" y="72"/>
                  </a:lnTo>
                  <a:lnTo>
                    <a:pt x="88" y="72"/>
                  </a:lnTo>
                  <a:lnTo>
                    <a:pt x="86" y="72"/>
                  </a:lnTo>
                  <a:lnTo>
                    <a:pt x="84" y="70"/>
                  </a:lnTo>
                  <a:lnTo>
                    <a:pt x="82" y="68"/>
                  </a:lnTo>
                  <a:lnTo>
                    <a:pt x="80" y="68"/>
                  </a:lnTo>
                  <a:lnTo>
                    <a:pt x="78" y="66"/>
                  </a:lnTo>
                  <a:lnTo>
                    <a:pt x="76" y="64"/>
                  </a:lnTo>
                  <a:lnTo>
                    <a:pt x="74" y="62"/>
                  </a:lnTo>
                  <a:lnTo>
                    <a:pt x="70" y="62"/>
                  </a:lnTo>
                  <a:lnTo>
                    <a:pt x="70" y="60"/>
                  </a:lnTo>
                  <a:lnTo>
                    <a:pt x="68" y="60"/>
                  </a:lnTo>
                  <a:lnTo>
                    <a:pt x="68" y="58"/>
                  </a:lnTo>
                  <a:lnTo>
                    <a:pt x="68" y="56"/>
                  </a:lnTo>
                  <a:lnTo>
                    <a:pt x="70" y="56"/>
                  </a:lnTo>
                  <a:lnTo>
                    <a:pt x="72" y="56"/>
                  </a:lnTo>
                  <a:lnTo>
                    <a:pt x="74" y="56"/>
                  </a:lnTo>
                  <a:lnTo>
                    <a:pt x="76" y="56"/>
                  </a:lnTo>
                  <a:lnTo>
                    <a:pt x="78" y="56"/>
                  </a:lnTo>
                  <a:lnTo>
                    <a:pt x="78" y="58"/>
                  </a:lnTo>
                  <a:lnTo>
                    <a:pt x="78" y="56"/>
                  </a:lnTo>
                  <a:lnTo>
                    <a:pt x="80" y="56"/>
                  </a:lnTo>
                  <a:lnTo>
                    <a:pt x="82" y="54"/>
                  </a:lnTo>
                  <a:lnTo>
                    <a:pt x="86" y="52"/>
                  </a:lnTo>
                  <a:lnTo>
                    <a:pt x="86" y="50"/>
                  </a:lnTo>
                  <a:lnTo>
                    <a:pt x="88" y="48"/>
                  </a:lnTo>
                  <a:lnTo>
                    <a:pt x="88" y="46"/>
                  </a:lnTo>
                  <a:lnTo>
                    <a:pt x="86" y="44"/>
                  </a:lnTo>
                  <a:lnTo>
                    <a:pt x="84" y="44"/>
                  </a:lnTo>
                  <a:lnTo>
                    <a:pt x="80" y="42"/>
                  </a:lnTo>
                  <a:lnTo>
                    <a:pt x="76" y="40"/>
                  </a:lnTo>
                  <a:lnTo>
                    <a:pt x="74" y="40"/>
                  </a:lnTo>
                  <a:lnTo>
                    <a:pt x="74" y="38"/>
                  </a:lnTo>
                  <a:lnTo>
                    <a:pt x="76" y="36"/>
                  </a:lnTo>
                  <a:lnTo>
                    <a:pt x="74" y="34"/>
                  </a:lnTo>
                  <a:lnTo>
                    <a:pt x="72" y="32"/>
                  </a:lnTo>
                  <a:lnTo>
                    <a:pt x="70" y="32"/>
                  </a:lnTo>
                  <a:lnTo>
                    <a:pt x="68" y="30"/>
                  </a:lnTo>
                  <a:lnTo>
                    <a:pt x="66" y="30"/>
                  </a:lnTo>
                  <a:lnTo>
                    <a:pt x="64" y="30"/>
                  </a:lnTo>
                  <a:lnTo>
                    <a:pt x="64" y="32"/>
                  </a:lnTo>
                  <a:lnTo>
                    <a:pt x="64" y="34"/>
                  </a:lnTo>
                  <a:lnTo>
                    <a:pt x="64" y="36"/>
                  </a:lnTo>
                  <a:lnTo>
                    <a:pt x="62" y="36"/>
                  </a:lnTo>
                  <a:lnTo>
                    <a:pt x="62" y="38"/>
                  </a:lnTo>
                  <a:lnTo>
                    <a:pt x="60" y="38"/>
                  </a:lnTo>
                  <a:lnTo>
                    <a:pt x="60" y="36"/>
                  </a:lnTo>
                  <a:lnTo>
                    <a:pt x="58" y="34"/>
                  </a:lnTo>
                  <a:lnTo>
                    <a:pt x="56" y="34"/>
                  </a:lnTo>
                  <a:lnTo>
                    <a:pt x="54" y="34"/>
                  </a:lnTo>
                  <a:lnTo>
                    <a:pt x="54" y="32"/>
                  </a:lnTo>
                  <a:lnTo>
                    <a:pt x="52" y="32"/>
                  </a:lnTo>
                  <a:lnTo>
                    <a:pt x="52" y="30"/>
                  </a:lnTo>
                  <a:lnTo>
                    <a:pt x="48" y="26"/>
                  </a:lnTo>
                  <a:lnTo>
                    <a:pt x="46" y="24"/>
                  </a:lnTo>
                  <a:lnTo>
                    <a:pt x="44" y="22"/>
                  </a:lnTo>
                  <a:lnTo>
                    <a:pt x="44" y="20"/>
                  </a:lnTo>
                  <a:lnTo>
                    <a:pt x="44" y="18"/>
                  </a:lnTo>
                  <a:lnTo>
                    <a:pt x="44" y="16"/>
                  </a:lnTo>
                  <a:lnTo>
                    <a:pt x="46" y="14"/>
                  </a:lnTo>
                  <a:lnTo>
                    <a:pt x="44" y="14"/>
                  </a:lnTo>
                  <a:lnTo>
                    <a:pt x="42" y="14"/>
                  </a:lnTo>
                  <a:lnTo>
                    <a:pt x="40" y="12"/>
                  </a:lnTo>
                  <a:lnTo>
                    <a:pt x="38" y="8"/>
                  </a:lnTo>
                  <a:lnTo>
                    <a:pt x="36" y="8"/>
                  </a:lnTo>
                  <a:lnTo>
                    <a:pt x="36" y="6"/>
                  </a:lnTo>
                  <a:lnTo>
                    <a:pt x="34" y="6"/>
                  </a:lnTo>
                  <a:lnTo>
                    <a:pt x="34" y="4"/>
                  </a:lnTo>
                  <a:lnTo>
                    <a:pt x="34" y="2"/>
                  </a:lnTo>
                  <a:lnTo>
                    <a:pt x="30" y="2"/>
                  </a:lnTo>
                  <a:lnTo>
                    <a:pt x="28" y="0"/>
                  </a:lnTo>
                  <a:lnTo>
                    <a:pt x="26" y="0"/>
                  </a:lnTo>
                  <a:lnTo>
                    <a:pt x="24" y="0"/>
                  </a:lnTo>
                  <a:lnTo>
                    <a:pt x="24" y="2"/>
                  </a:lnTo>
                  <a:lnTo>
                    <a:pt x="22" y="2"/>
                  </a:lnTo>
                  <a:lnTo>
                    <a:pt x="22" y="6"/>
                  </a:lnTo>
                  <a:lnTo>
                    <a:pt x="22" y="8"/>
                  </a:lnTo>
                  <a:lnTo>
                    <a:pt x="22" y="10"/>
                  </a:lnTo>
                  <a:lnTo>
                    <a:pt x="22" y="12"/>
                  </a:lnTo>
                  <a:lnTo>
                    <a:pt x="24" y="14"/>
                  </a:lnTo>
                  <a:lnTo>
                    <a:pt x="26" y="14"/>
                  </a:lnTo>
                  <a:lnTo>
                    <a:pt x="26" y="16"/>
                  </a:lnTo>
                  <a:lnTo>
                    <a:pt x="28" y="16"/>
                  </a:lnTo>
                  <a:lnTo>
                    <a:pt x="28" y="18"/>
                  </a:lnTo>
                  <a:lnTo>
                    <a:pt x="28" y="20"/>
                  </a:lnTo>
                  <a:lnTo>
                    <a:pt x="28" y="22"/>
                  </a:lnTo>
                  <a:lnTo>
                    <a:pt x="28" y="24"/>
                  </a:lnTo>
                  <a:lnTo>
                    <a:pt x="28" y="26"/>
                  </a:lnTo>
                  <a:lnTo>
                    <a:pt x="26" y="26"/>
                  </a:lnTo>
                  <a:lnTo>
                    <a:pt x="22" y="26"/>
                  </a:lnTo>
                  <a:lnTo>
                    <a:pt x="20" y="26"/>
                  </a:lnTo>
                  <a:lnTo>
                    <a:pt x="18" y="26"/>
                  </a:lnTo>
                  <a:lnTo>
                    <a:pt x="18" y="24"/>
                  </a:lnTo>
                  <a:lnTo>
                    <a:pt x="18" y="22"/>
                  </a:lnTo>
                  <a:lnTo>
                    <a:pt x="18" y="20"/>
                  </a:lnTo>
                  <a:lnTo>
                    <a:pt x="16" y="22"/>
                  </a:lnTo>
                  <a:lnTo>
                    <a:pt x="14" y="22"/>
                  </a:lnTo>
                  <a:lnTo>
                    <a:pt x="12" y="24"/>
                  </a:lnTo>
                  <a:lnTo>
                    <a:pt x="10" y="24"/>
                  </a:lnTo>
                  <a:lnTo>
                    <a:pt x="10" y="26"/>
                  </a:lnTo>
                  <a:lnTo>
                    <a:pt x="10" y="28"/>
                  </a:lnTo>
                  <a:lnTo>
                    <a:pt x="10" y="30"/>
                  </a:lnTo>
                  <a:lnTo>
                    <a:pt x="8" y="30"/>
                  </a:lnTo>
                  <a:lnTo>
                    <a:pt x="10" y="32"/>
                  </a:lnTo>
                  <a:lnTo>
                    <a:pt x="8" y="34"/>
                  </a:lnTo>
                  <a:lnTo>
                    <a:pt x="6" y="34"/>
                  </a:lnTo>
                  <a:lnTo>
                    <a:pt x="4" y="36"/>
                  </a:lnTo>
                  <a:lnTo>
                    <a:pt x="2" y="36"/>
                  </a:lnTo>
                  <a:lnTo>
                    <a:pt x="2" y="38"/>
                  </a:lnTo>
                  <a:lnTo>
                    <a:pt x="0" y="40"/>
                  </a:lnTo>
                  <a:lnTo>
                    <a:pt x="2" y="40"/>
                  </a:lnTo>
                  <a:lnTo>
                    <a:pt x="4" y="42"/>
                  </a:lnTo>
                  <a:lnTo>
                    <a:pt x="6" y="44"/>
                  </a:lnTo>
                  <a:close/>
                </a:path>
              </a:pathLst>
            </a:custGeom>
            <a:grpFill/>
            <a:ln w="3175">
              <a:solidFill>
                <a:schemeClr val="bg1"/>
              </a:solidFill>
              <a:round/>
              <a:headEnd/>
              <a:tailEnd/>
            </a:ln>
          </p:spPr>
          <p:txBody>
            <a:bodyPr/>
            <a:lstStyle/>
            <a:p>
              <a:endParaRPr lang="en-US" dirty="0"/>
            </a:p>
          </p:txBody>
        </p:sp>
        <p:sp>
          <p:nvSpPr>
            <p:cNvPr id="865" name="Freeform 186"/>
            <p:cNvSpPr>
              <a:spLocks noChangeAspect="1"/>
            </p:cNvSpPr>
            <p:nvPr/>
          </p:nvSpPr>
          <p:spPr bwMode="auto">
            <a:xfrm>
              <a:off x="4314" y="2017"/>
              <a:ext cx="148" cy="284"/>
            </a:xfrm>
            <a:custGeom>
              <a:avLst/>
              <a:gdLst/>
              <a:ahLst/>
              <a:cxnLst>
                <a:cxn ang="0">
                  <a:pos x="140" y="92"/>
                </a:cxn>
                <a:cxn ang="0">
                  <a:pos x="136" y="82"/>
                </a:cxn>
                <a:cxn ang="0">
                  <a:pos x="126" y="60"/>
                </a:cxn>
                <a:cxn ang="0">
                  <a:pos x="112" y="48"/>
                </a:cxn>
                <a:cxn ang="0">
                  <a:pos x="104" y="42"/>
                </a:cxn>
                <a:cxn ang="0">
                  <a:pos x="90" y="48"/>
                </a:cxn>
                <a:cxn ang="0">
                  <a:pos x="70" y="52"/>
                </a:cxn>
                <a:cxn ang="0">
                  <a:pos x="58" y="52"/>
                </a:cxn>
                <a:cxn ang="0">
                  <a:pos x="60" y="38"/>
                </a:cxn>
                <a:cxn ang="0">
                  <a:pos x="62" y="24"/>
                </a:cxn>
                <a:cxn ang="0">
                  <a:pos x="56" y="20"/>
                </a:cxn>
                <a:cxn ang="0">
                  <a:pos x="48" y="14"/>
                </a:cxn>
                <a:cxn ang="0">
                  <a:pos x="44" y="4"/>
                </a:cxn>
                <a:cxn ang="0">
                  <a:pos x="30" y="6"/>
                </a:cxn>
                <a:cxn ang="0">
                  <a:pos x="22" y="8"/>
                </a:cxn>
                <a:cxn ang="0">
                  <a:pos x="8" y="14"/>
                </a:cxn>
                <a:cxn ang="0">
                  <a:pos x="2" y="28"/>
                </a:cxn>
                <a:cxn ang="0">
                  <a:pos x="0" y="40"/>
                </a:cxn>
                <a:cxn ang="0">
                  <a:pos x="8" y="50"/>
                </a:cxn>
                <a:cxn ang="0">
                  <a:pos x="16" y="62"/>
                </a:cxn>
                <a:cxn ang="0">
                  <a:pos x="24" y="76"/>
                </a:cxn>
                <a:cxn ang="0">
                  <a:pos x="30" y="80"/>
                </a:cxn>
                <a:cxn ang="0">
                  <a:pos x="28" y="92"/>
                </a:cxn>
                <a:cxn ang="0">
                  <a:pos x="22" y="108"/>
                </a:cxn>
                <a:cxn ang="0">
                  <a:pos x="34" y="124"/>
                </a:cxn>
                <a:cxn ang="0">
                  <a:pos x="44" y="150"/>
                </a:cxn>
                <a:cxn ang="0">
                  <a:pos x="48" y="168"/>
                </a:cxn>
                <a:cxn ang="0">
                  <a:pos x="38" y="190"/>
                </a:cxn>
                <a:cxn ang="0">
                  <a:pos x="34" y="206"/>
                </a:cxn>
                <a:cxn ang="0">
                  <a:pos x="30" y="240"/>
                </a:cxn>
                <a:cxn ang="0">
                  <a:pos x="34" y="238"/>
                </a:cxn>
                <a:cxn ang="0">
                  <a:pos x="36" y="238"/>
                </a:cxn>
                <a:cxn ang="0">
                  <a:pos x="50" y="252"/>
                </a:cxn>
                <a:cxn ang="0">
                  <a:pos x="56" y="264"/>
                </a:cxn>
                <a:cxn ang="0">
                  <a:pos x="66" y="264"/>
                </a:cxn>
                <a:cxn ang="0">
                  <a:pos x="78" y="270"/>
                </a:cxn>
                <a:cxn ang="0">
                  <a:pos x="80" y="278"/>
                </a:cxn>
                <a:cxn ang="0">
                  <a:pos x="88" y="282"/>
                </a:cxn>
                <a:cxn ang="0">
                  <a:pos x="96" y="272"/>
                </a:cxn>
                <a:cxn ang="0">
                  <a:pos x="90" y="258"/>
                </a:cxn>
                <a:cxn ang="0">
                  <a:pos x="72" y="250"/>
                </a:cxn>
                <a:cxn ang="0">
                  <a:pos x="66" y="252"/>
                </a:cxn>
                <a:cxn ang="0">
                  <a:pos x="66" y="244"/>
                </a:cxn>
                <a:cxn ang="0">
                  <a:pos x="60" y="228"/>
                </a:cxn>
                <a:cxn ang="0">
                  <a:pos x="58" y="214"/>
                </a:cxn>
                <a:cxn ang="0">
                  <a:pos x="46" y="216"/>
                </a:cxn>
                <a:cxn ang="0">
                  <a:pos x="42" y="188"/>
                </a:cxn>
                <a:cxn ang="0">
                  <a:pos x="48" y="168"/>
                </a:cxn>
                <a:cxn ang="0">
                  <a:pos x="54" y="150"/>
                </a:cxn>
                <a:cxn ang="0">
                  <a:pos x="54" y="134"/>
                </a:cxn>
                <a:cxn ang="0">
                  <a:pos x="62" y="132"/>
                </a:cxn>
                <a:cxn ang="0">
                  <a:pos x="68" y="140"/>
                </a:cxn>
                <a:cxn ang="0">
                  <a:pos x="84" y="146"/>
                </a:cxn>
                <a:cxn ang="0">
                  <a:pos x="94" y="162"/>
                </a:cxn>
                <a:cxn ang="0">
                  <a:pos x="102" y="158"/>
                </a:cxn>
                <a:cxn ang="0">
                  <a:pos x="98" y="146"/>
                </a:cxn>
                <a:cxn ang="0">
                  <a:pos x="96" y="136"/>
                </a:cxn>
                <a:cxn ang="0">
                  <a:pos x="102" y="124"/>
                </a:cxn>
                <a:cxn ang="0">
                  <a:pos x="122" y="118"/>
                </a:cxn>
                <a:cxn ang="0">
                  <a:pos x="138" y="118"/>
                </a:cxn>
                <a:cxn ang="0">
                  <a:pos x="146" y="106"/>
                </a:cxn>
              </a:cxnLst>
              <a:rect l="0" t="0" r="r" b="b"/>
              <a:pathLst>
                <a:path w="148" h="284">
                  <a:moveTo>
                    <a:pt x="140" y="102"/>
                  </a:moveTo>
                  <a:lnTo>
                    <a:pt x="140" y="102"/>
                  </a:lnTo>
                  <a:lnTo>
                    <a:pt x="142" y="100"/>
                  </a:lnTo>
                  <a:lnTo>
                    <a:pt x="142" y="98"/>
                  </a:lnTo>
                  <a:lnTo>
                    <a:pt x="144" y="96"/>
                  </a:lnTo>
                  <a:lnTo>
                    <a:pt x="144" y="94"/>
                  </a:lnTo>
                  <a:lnTo>
                    <a:pt x="142" y="92"/>
                  </a:lnTo>
                  <a:lnTo>
                    <a:pt x="140" y="92"/>
                  </a:lnTo>
                  <a:lnTo>
                    <a:pt x="140" y="90"/>
                  </a:lnTo>
                  <a:lnTo>
                    <a:pt x="140" y="88"/>
                  </a:lnTo>
                  <a:lnTo>
                    <a:pt x="140" y="86"/>
                  </a:lnTo>
                  <a:lnTo>
                    <a:pt x="138" y="86"/>
                  </a:lnTo>
                  <a:lnTo>
                    <a:pt x="138" y="84"/>
                  </a:lnTo>
                  <a:lnTo>
                    <a:pt x="136" y="82"/>
                  </a:lnTo>
                  <a:lnTo>
                    <a:pt x="132" y="80"/>
                  </a:lnTo>
                  <a:lnTo>
                    <a:pt x="130" y="78"/>
                  </a:lnTo>
                  <a:lnTo>
                    <a:pt x="130" y="76"/>
                  </a:lnTo>
                  <a:lnTo>
                    <a:pt x="128" y="72"/>
                  </a:lnTo>
                  <a:lnTo>
                    <a:pt x="128" y="70"/>
                  </a:lnTo>
                  <a:lnTo>
                    <a:pt x="128" y="68"/>
                  </a:lnTo>
                  <a:lnTo>
                    <a:pt x="128" y="66"/>
                  </a:lnTo>
                  <a:lnTo>
                    <a:pt x="126" y="62"/>
                  </a:lnTo>
                  <a:lnTo>
                    <a:pt x="126" y="60"/>
                  </a:lnTo>
                  <a:lnTo>
                    <a:pt x="126" y="58"/>
                  </a:lnTo>
                  <a:lnTo>
                    <a:pt x="124" y="56"/>
                  </a:lnTo>
                  <a:lnTo>
                    <a:pt x="122" y="54"/>
                  </a:lnTo>
                  <a:lnTo>
                    <a:pt x="120" y="52"/>
                  </a:lnTo>
                  <a:lnTo>
                    <a:pt x="116" y="50"/>
                  </a:lnTo>
                  <a:lnTo>
                    <a:pt x="114" y="48"/>
                  </a:lnTo>
                  <a:lnTo>
                    <a:pt x="112" y="48"/>
                  </a:lnTo>
                  <a:lnTo>
                    <a:pt x="112" y="46"/>
                  </a:lnTo>
                  <a:lnTo>
                    <a:pt x="112" y="44"/>
                  </a:lnTo>
                  <a:lnTo>
                    <a:pt x="110" y="44"/>
                  </a:lnTo>
                  <a:lnTo>
                    <a:pt x="108" y="44"/>
                  </a:lnTo>
                  <a:lnTo>
                    <a:pt x="106" y="44"/>
                  </a:lnTo>
                  <a:lnTo>
                    <a:pt x="104" y="44"/>
                  </a:lnTo>
                  <a:lnTo>
                    <a:pt x="104" y="42"/>
                  </a:lnTo>
                  <a:lnTo>
                    <a:pt x="102" y="42"/>
                  </a:lnTo>
                  <a:lnTo>
                    <a:pt x="100" y="40"/>
                  </a:lnTo>
                  <a:lnTo>
                    <a:pt x="98" y="40"/>
                  </a:lnTo>
                  <a:lnTo>
                    <a:pt x="96" y="42"/>
                  </a:lnTo>
                  <a:lnTo>
                    <a:pt x="94" y="42"/>
                  </a:lnTo>
                  <a:lnTo>
                    <a:pt x="94" y="44"/>
                  </a:lnTo>
                  <a:lnTo>
                    <a:pt x="94" y="46"/>
                  </a:lnTo>
                  <a:lnTo>
                    <a:pt x="92" y="46"/>
                  </a:lnTo>
                  <a:lnTo>
                    <a:pt x="92" y="48"/>
                  </a:lnTo>
                  <a:lnTo>
                    <a:pt x="90" y="48"/>
                  </a:lnTo>
                  <a:lnTo>
                    <a:pt x="88" y="48"/>
                  </a:lnTo>
                  <a:lnTo>
                    <a:pt x="86" y="48"/>
                  </a:lnTo>
                  <a:lnTo>
                    <a:pt x="82" y="46"/>
                  </a:lnTo>
                  <a:lnTo>
                    <a:pt x="80" y="46"/>
                  </a:lnTo>
                  <a:lnTo>
                    <a:pt x="78" y="44"/>
                  </a:lnTo>
                  <a:lnTo>
                    <a:pt x="76" y="44"/>
                  </a:lnTo>
                  <a:lnTo>
                    <a:pt x="74" y="46"/>
                  </a:lnTo>
                  <a:lnTo>
                    <a:pt x="72" y="48"/>
                  </a:lnTo>
                  <a:lnTo>
                    <a:pt x="72" y="50"/>
                  </a:lnTo>
                  <a:lnTo>
                    <a:pt x="70" y="50"/>
                  </a:lnTo>
                  <a:lnTo>
                    <a:pt x="70" y="52"/>
                  </a:lnTo>
                  <a:lnTo>
                    <a:pt x="68" y="54"/>
                  </a:lnTo>
                  <a:lnTo>
                    <a:pt x="66" y="56"/>
                  </a:lnTo>
                  <a:lnTo>
                    <a:pt x="64" y="56"/>
                  </a:lnTo>
                  <a:lnTo>
                    <a:pt x="62" y="56"/>
                  </a:lnTo>
                  <a:lnTo>
                    <a:pt x="60" y="58"/>
                  </a:lnTo>
                  <a:lnTo>
                    <a:pt x="58" y="58"/>
                  </a:lnTo>
                  <a:lnTo>
                    <a:pt x="58" y="56"/>
                  </a:lnTo>
                  <a:lnTo>
                    <a:pt x="58" y="54"/>
                  </a:lnTo>
                  <a:lnTo>
                    <a:pt x="58" y="52"/>
                  </a:lnTo>
                  <a:lnTo>
                    <a:pt x="60" y="50"/>
                  </a:lnTo>
                  <a:lnTo>
                    <a:pt x="62" y="48"/>
                  </a:lnTo>
                  <a:lnTo>
                    <a:pt x="62" y="46"/>
                  </a:lnTo>
                  <a:lnTo>
                    <a:pt x="64" y="44"/>
                  </a:lnTo>
                  <a:lnTo>
                    <a:pt x="64" y="42"/>
                  </a:lnTo>
                  <a:lnTo>
                    <a:pt x="64" y="40"/>
                  </a:lnTo>
                  <a:lnTo>
                    <a:pt x="62" y="40"/>
                  </a:lnTo>
                  <a:lnTo>
                    <a:pt x="60" y="40"/>
                  </a:lnTo>
                  <a:lnTo>
                    <a:pt x="60" y="38"/>
                  </a:lnTo>
                  <a:lnTo>
                    <a:pt x="62" y="36"/>
                  </a:lnTo>
                  <a:lnTo>
                    <a:pt x="64" y="34"/>
                  </a:lnTo>
                  <a:lnTo>
                    <a:pt x="64" y="32"/>
                  </a:lnTo>
                  <a:lnTo>
                    <a:pt x="64" y="30"/>
                  </a:lnTo>
                  <a:lnTo>
                    <a:pt x="64" y="28"/>
                  </a:lnTo>
                  <a:lnTo>
                    <a:pt x="62" y="26"/>
                  </a:lnTo>
                  <a:lnTo>
                    <a:pt x="62" y="24"/>
                  </a:lnTo>
                  <a:lnTo>
                    <a:pt x="62" y="22"/>
                  </a:lnTo>
                  <a:lnTo>
                    <a:pt x="62" y="20"/>
                  </a:lnTo>
                  <a:lnTo>
                    <a:pt x="62" y="18"/>
                  </a:lnTo>
                  <a:lnTo>
                    <a:pt x="60" y="16"/>
                  </a:lnTo>
                  <a:lnTo>
                    <a:pt x="58" y="16"/>
                  </a:lnTo>
                  <a:lnTo>
                    <a:pt x="56" y="16"/>
                  </a:lnTo>
                  <a:lnTo>
                    <a:pt x="56" y="18"/>
                  </a:lnTo>
                  <a:lnTo>
                    <a:pt x="54" y="18"/>
                  </a:lnTo>
                  <a:lnTo>
                    <a:pt x="56" y="18"/>
                  </a:lnTo>
                  <a:lnTo>
                    <a:pt x="56" y="20"/>
                  </a:lnTo>
                  <a:lnTo>
                    <a:pt x="54" y="20"/>
                  </a:lnTo>
                  <a:lnTo>
                    <a:pt x="52" y="20"/>
                  </a:lnTo>
                  <a:lnTo>
                    <a:pt x="50" y="20"/>
                  </a:lnTo>
                  <a:lnTo>
                    <a:pt x="48" y="18"/>
                  </a:lnTo>
                  <a:lnTo>
                    <a:pt x="48" y="16"/>
                  </a:lnTo>
                  <a:lnTo>
                    <a:pt x="48" y="14"/>
                  </a:lnTo>
                  <a:lnTo>
                    <a:pt x="48" y="12"/>
                  </a:lnTo>
                  <a:lnTo>
                    <a:pt x="48" y="8"/>
                  </a:lnTo>
                  <a:lnTo>
                    <a:pt x="48" y="6"/>
                  </a:lnTo>
                  <a:lnTo>
                    <a:pt x="48" y="4"/>
                  </a:lnTo>
                  <a:lnTo>
                    <a:pt x="46" y="4"/>
                  </a:lnTo>
                  <a:lnTo>
                    <a:pt x="44" y="4"/>
                  </a:lnTo>
                  <a:lnTo>
                    <a:pt x="42" y="2"/>
                  </a:lnTo>
                  <a:lnTo>
                    <a:pt x="40" y="2"/>
                  </a:lnTo>
                  <a:lnTo>
                    <a:pt x="40" y="0"/>
                  </a:lnTo>
                  <a:lnTo>
                    <a:pt x="38" y="0"/>
                  </a:lnTo>
                  <a:lnTo>
                    <a:pt x="36" y="0"/>
                  </a:lnTo>
                  <a:lnTo>
                    <a:pt x="34" y="2"/>
                  </a:lnTo>
                  <a:lnTo>
                    <a:pt x="32" y="2"/>
                  </a:lnTo>
                  <a:lnTo>
                    <a:pt x="30" y="4"/>
                  </a:lnTo>
                  <a:lnTo>
                    <a:pt x="30" y="6"/>
                  </a:lnTo>
                  <a:lnTo>
                    <a:pt x="30" y="8"/>
                  </a:lnTo>
                  <a:lnTo>
                    <a:pt x="28" y="8"/>
                  </a:lnTo>
                  <a:lnTo>
                    <a:pt x="26" y="8"/>
                  </a:lnTo>
                  <a:lnTo>
                    <a:pt x="24" y="8"/>
                  </a:lnTo>
                  <a:lnTo>
                    <a:pt x="22" y="8"/>
                  </a:lnTo>
                  <a:lnTo>
                    <a:pt x="22" y="10"/>
                  </a:lnTo>
                  <a:lnTo>
                    <a:pt x="22" y="12"/>
                  </a:lnTo>
                  <a:lnTo>
                    <a:pt x="20" y="14"/>
                  </a:lnTo>
                  <a:lnTo>
                    <a:pt x="20" y="16"/>
                  </a:lnTo>
                  <a:lnTo>
                    <a:pt x="18" y="16"/>
                  </a:lnTo>
                  <a:lnTo>
                    <a:pt x="16" y="16"/>
                  </a:lnTo>
                  <a:lnTo>
                    <a:pt x="14" y="16"/>
                  </a:lnTo>
                  <a:lnTo>
                    <a:pt x="10" y="14"/>
                  </a:lnTo>
                  <a:lnTo>
                    <a:pt x="8" y="14"/>
                  </a:lnTo>
                  <a:lnTo>
                    <a:pt x="6" y="16"/>
                  </a:lnTo>
                  <a:lnTo>
                    <a:pt x="6" y="18"/>
                  </a:lnTo>
                  <a:lnTo>
                    <a:pt x="6" y="22"/>
                  </a:lnTo>
                  <a:lnTo>
                    <a:pt x="6" y="24"/>
                  </a:lnTo>
                  <a:lnTo>
                    <a:pt x="6" y="26"/>
                  </a:lnTo>
                  <a:lnTo>
                    <a:pt x="4" y="26"/>
                  </a:lnTo>
                  <a:lnTo>
                    <a:pt x="4" y="28"/>
                  </a:lnTo>
                  <a:lnTo>
                    <a:pt x="2" y="28"/>
                  </a:lnTo>
                  <a:lnTo>
                    <a:pt x="2" y="30"/>
                  </a:lnTo>
                  <a:lnTo>
                    <a:pt x="4" y="32"/>
                  </a:lnTo>
                  <a:lnTo>
                    <a:pt x="6" y="34"/>
                  </a:lnTo>
                  <a:lnTo>
                    <a:pt x="6" y="36"/>
                  </a:lnTo>
                  <a:lnTo>
                    <a:pt x="6" y="38"/>
                  </a:lnTo>
                  <a:lnTo>
                    <a:pt x="4" y="40"/>
                  </a:lnTo>
                  <a:lnTo>
                    <a:pt x="2" y="40"/>
                  </a:lnTo>
                  <a:lnTo>
                    <a:pt x="0" y="40"/>
                  </a:lnTo>
                  <a:lnTo>
                    <a:pt x="0" y="42"/>
                  </a:lnTo>
                  <a:lnTo>
                    <a:pt x="2" y="42"/>
                  </a:lnTo>
                  <a:lnTo>
                    <a:pt x="2" y="44"/>
                  </a:lnTo>
                  <a:lnTo>
                    <a:pt x="4" y="44"/>
                  </a:lnTo>
                  <a:lnTo>
                    <a:pt x="6" y="46"/>
                  </a:lnTo>
                  <a:lnTo>
                    <a:pt x="8" y="46"/>
                  </a:lnTo>
                  <a:lnTo>
                    <a:pt x="8" y="48"/>
                  </a:lnTo>
                  <a:lnTo>
                    <a:pt x="8" y="50"/>
                  </a:lnTo>
                  <a:lnTo>
                    <a:pt x="8" y="52"/>
                  </a:lnTo>
                  <a:lnTo>
                    <a:pt x="8" y="54"/>
                  </a:lnTo>
                  <a:lnTo>
                    <a:pt x="10" y="54"/>
                  </a:lnTo>
                  <a:lnTo>
                    <a:pt x="10" y="56"/>
                  </a:lnTo>
                  <a:lnTo>
                    <a:pt x="10" y="58"/>
                  </a:lnTo>
                  <a:lnTo>
                    <a:pt x="12" y="60"/>
                  </a:lnTo>
                  <a:lnTo>
                    <a:pt x="14" y="62"/>
                  </a:lnTo>
                  <a:lnTo>
                    <a:pt x="16" y="62"/>
                  </a:lnTo>
                  <a:lnTo>
                    <a:pt x="18" y="64"/>
                  </a:lnTo>
                  <a:lnTo>
                    <a:pt x="20" y="66"/>
                  </a:lnTo>
                  <a:lnTo>
                    <a:pt x="22" y="66"/>
                  </a:lnTo>
                  <a:lnTo>
                    <a:pt x="24" y="68"/>
                  </a:lnTo>
                  <a:lnTo>
                    <a:pt x="24" y="70"/>
                  </a:lnTo>
                  <a:lnTo>
                    <a:pt x="24" y="72"/>
                  </a:lnTo>
                  <a:lnTo>
                    <a:pt x="22" y="72"/>
                  </a:lnTo>
                  <a:lnTo>
                    <a:pt x="24" y="74"/>
                  </a:lnTo>
                  <a:lnTo>
                    <a:pt x="24" y="76"/>
                  </a:lnTo>
                  <a:lnTo>
                    <a:pt x="26" y="78"/>
                  </a:lnTo>
                  <a:lnTo>
                    <a:pt x="28" y="78"/>
                  </a:lnTo>
                  <a:lnTo>
                    <a:pt x="30" y="78"/>
                  </a:lnTo>
                  <a:lnTo>
                    <a:pt x="30" y="80"/>
                  </a:lnTo>
                  <a:lnTo>
                    <a:pt x="30" y="82"/>
                  </a:lnTo>
                  <a:lnTo>
                    <a:pt x="30" y="84"/>
                  </a:lnTo>
                  <a:lnTo>
                    <a:pt x="28" y="84"/>
                  </a:lnTo>
                  <a:lnTo>
                    <a:pt x="26" y="86"/>
                  </a:lnTo>
                  <a:lnTo>
                    <a:pt x="26" y="88"/>
                  </a:lnTo>
                  <a:lnTo>
                    <a:pt x="26" y="90"/>
                  </a:lnTo>
                  <a:lnTo>
                    <a:pt x="28" y="92"/>
                  </a:lnTo>
                  <a:lnTo>
                    <a:pt x="26" y="94"/>
                  </a:lnTo>
                  <a:lnTo>
                    <a:pt x="26" y="96"/>
                  </a:lnTo>
                  <a:lnTo>
                    <a:pt x="26" y="98"/>
                  </a:lnTo>
                  <a:lnTo>
                    <a:pt x="24" y="98"/>
                  </a:lnTo>
                  <a:lnTo>
                    <a:pt x="24" y="100"/>
                  </a:lnTo>
                  <a:lnTo>
                    <a:pt x="22" y="102"/>
                  </a:lnTo>
                  <a:lnTo>
                    <a:pt x="22" y="104"/>
                  </a:lnTo>
                  <a:lnTo>
                    <a:pt x="22" y="106"/>
                  </a:lnTo>
                  <a:lnTo>
                    <a:pt x="22" y="108"/>
                  </a:lnTo>
                  <a:lnTo>
                    <a:pt x="22" y="110"/>
                  </a:lnTo>
                  <a:lnTo>
                    <a:pt x="24" y="110"/>
                  </a:lnTo>
                  <a:lnTo>
                    <a:pt x="24" y="112"/>
                  </a:lnTo>
                  <a:lnTo>
                    <a:pt x="26" y="114"/>
                  </a:lnTo>
                  <a:lnTo>
                    <a:pt x="28" y="116"/>
                  </a:lnTo>
                  <a:lnTo>
                    <a:pt x="28" y="118"/>
                  </a:lnTo>
                  <a:lnTo>
                    <a:pt x="30" y="118"/>
                  </a:lnTo>
                  <a:lnTo>
                    <a:pt x="30" y="120"/>
                  </a:lnTo>
                  <a:lnTo>
                    <a:pt x="32" y="122"/>
                  </a:lnTo>
                  <a:lnTo>
                    <a:pt x="34" y="124"/>
                  </a:lnTo>
                  <a:lnTo>
                    <a:pt x="36" y="126"/>
                  </a:lnTo>
                  <a:lnTo>
                    <a:pt x="38" y="128"/>
                  </a:lnTo>
                  <a:lnTo>
                    <a:pt x="38" y="130"/>
                  </a:lnTo>
                  <a:lnTo>
                    <a:pt x="38" y="132"/>
                  </a:lnTo>
                  <a:lnTo>
                    <a:pt x="38" y="136"/>
                  </a:lnTo>
                  <a:lnTo>
                    <a:pt x="38" y="140"/>
                  </a:lnTo>
                  <a:lnTo>
                    <a:pt x="38" y="142"/>
                  </a:lnTo>
                  <a:lnTo>
                    <a:pt x="38" y="144"/>
                  </a:lnTo>
                  <a:lnTo>
                    <a:pt x="40" y="146"/>
                  </a:lnTo>
                  <a:lnTo>
                    <a:pt x="40" y="148"/>
                  </a:lnTo>
                  <a:lnTo>
                    <a:pt x="42" y="148"/>
                  </a:lnTo>
                  <a:lnTo>
                    <a:pt x="44" y="150"/>
                  </a:lnTo>
                  <a:lnTo>
                    <a:pt x="44" y="152"/>
                  </a:lnTo>
                  <a:lnTo>
                    <a:pt x="46" y="152"/>
                  </a:lnTo>
                  <a:lnTo>
                    <a:pt x="46" y="154"/>
                  </a:lnTo>
                  <a:lnTo>
                    <a:pt x="46" y="156"/>
                  </a:lnTo>
                  <a:lnTo>
                    <a:pt x="46" y="158"/>
                  </a:lnTo>
                  <a:lnTo>
                    <a:pt x="48" y="162"/>
                  </a:lnTo>
                  <a:lnTo>
                    <a:pt x="48" y="164"/>
                  </a:lnTo>
                  <a:lnTo>
                    <a:pt x="48" y="166"/>
                  </a:lnTo>
                  <a:lnTo>
                    <a:pt x="48" y="168"/>
                  </a:lnTo>
                  <a:lnTo>
                    <a:pt x="48" y="170"/>
                  </a:lnTo>
                  <a:lnTo>
                    <a:pt x="46" y="172"/>
                  </a:lnTo>
                  <a:lnTo>
                    <a:pt x="46" y="174"/>
                  </a:lnTo>
                  <a:lnTo>
                    <a:pt x="46" y="176"/>
                  </a:lnTo>
                  <a:lnTo>
                    <a:pt x="46" y="178"/>
                  </a:lnTo>
                  <a:lnTo>
                    <a:pt x="44" y="182"/>
                  </a:lnTo>
                  <a:lnTo>
                    <a:pt x="42" y="184"/>
                  </a:lnTo>
                  <a:lnTo>
                    <a:pt x="40" y="186"/>
                  </a:lnTo>
                  <a:lnTo>
                    <a:pt x="38" y="188"/>
                  </a:lnTo>
                  <a:lnTo>
                    <a:pt x="38" y="190"/>
                  </a:lnTo>
                  <a:lnTo>
                    <a:pt x="38" y="192"/>
                  </a:lnTo>
                  <a:lnTo>
                    <a:pt x="38" y="194"/>
                  </a:lnTo>
                  <a:lnTo>
                    <a:pt x="38" y="196"/>
                  </a:lnTo>
                  <a:lnTo>
                    <a:pt x="38" y="198"/>
                  </a:lnTo>
                  <a:lnTo>
                    <a:pt x="36" y="200"/>
                  </a:lnTo>
                  <a:lnTo>
                    <a:pt x="36" y="202"/>
                  </a:lnTo>
                  <a:lnTo>
                    <a:pt x="34" y="202"/>
                  </a:lnTo>
                  <a:lnTo>
                    <a:pt x="34" y="204"/>
                  </a:lnTo>
                  <a:lnTo>
                    <a:pt x="34" y="206"/>
                  </a:lnTo>
                  <a:lnTo>
                    <a:pt x="32" y="208"/>
                  </a:lnTo>
                  <a:lnTo>
                    <a:pt x="32" y="210"/>
                  </a:lnTo>
                  <a:lnTo>
                    <a:pt x="32" y="212"/>
                  </a:lnTo>
                  <a:lnTo>
                    <a:pt x="32" y="214"/>
                  </a:lnTo>
                  <a:lnTo>
                    <a:pt x="30" y="218"/>
                  </a:lnTo>
                  <a:lnTo>
                    <a:pt x="30" y="220"/>
                  </a:lnTo>
                  <a:lnTo>
                    <a:pt x="30" y="222"/>
                  </a:lnTo>
                  <a:lnTo>
                    <a:pt x="30" y="226"/>
                  </a:lnTo>
                  <a:lnTo>
                    <a:pt x="30" y="230"/>
                  </a:lnTo>
                  <a:lnTo>
                    <a:pt x="30" y="234"/>
                  </a:lnTo>
                  <a:lnTo>
                    <a:pt x="30" y="236"/>
                  </a:lnTo>
                  <a:lnTo>
                    <a:pt x="30" y="240"/>
                  </a:lnTo>
                  <a:lnTo>
                    <a:pt x="30" y="242"/>
                  </a:lnTo>
                  <a:lnTo>
                    <a:pt x="32" y="244"/>
                  </a:lnTo>
                  <a:lnTo>
                    <a:pt x="34" y="244"/>
                  </a:lnTo>
                  <a:lnTo>
                    <a:pt x="34" y="242"/>
                  </a:lnTo>
                  <a:lnTo>
                    <a:pt x="34" y="240"/>
                  </a:lnTo>
                  <a:lnTo>
                    <a:pt x="34" y="238"/>
                  </a:lnTo>
                  <a:lnTo>
                    <a:pt x="34" y="236"/>
                  </a:lnTo>
                  <a:lnTo>
                    <a:pt x="34" y="234"/>
                  </a:lnTo>
                  <a:lnTo>
                    <a:pt x="36" y="234"/>
                  </a:lnTo>
                  <a:lnTo>
                    <a:pt x="36" y="236"/>
                  </a:lnTo>
                  <a:lnTo>
                    <a:pt x="36" y="238"/>
                  </a:lnTo>
                  <a:lnTo>
                    <a:pt x="38" y="238"/>
                  </a:lnTo>
                  <a:lnTo>
                    <a:pt x="40" y="240"/>
                  </a:lnTo>
                  <a:lnTo>
                    <a:pt x="42" y="240"/>
                  </a:lnTo>
                  <a:lnTo>
                    <a:pt x="44" y="242"/>
                  </a:lnTo>
                  <a:lnTo>
                    <a:pt x="44" y="244"/>
                  </a:lnTo>
                  <a:lnTo>
                    <a:pt x="46" y="246"/>
                  </a:lnTo>
                  <a:lnTo>
                    <a:pt x="46" y="248"/>
                  </a:lnTo>
                  <a:lnTo>
                    <a:pt x="46" y="250"/>
                  </a:lnTo>
                  <a:lnTo>
                    <a:pt x="50" y="252"/>
                  </a:lnTo>
                  <a:lnTo>
                    <a:pt x="52" y="254"/>
                  </a:lnTo>
                  <a:lnTo>
                    <a:pt x="54" y="256"/>
                  </a:lnTo>
                  <a:lnTo>
                    <a:pt x="56" y="258"/>
                  </a:lnTo>
                  <a:lnTo>
                    <a:pt x="56" y="260"/>
                  </a:lnTo>
                  <a:lnTo>
                    <a:pt x="54" y="260"/>
                  </a:lnTo>
                  <a:lnTo>
                    <a:pt x="56" y="260"/>
                  </a:lnTo>
                  <a:lnTo>
                    <a:pt x="56" y="262"/>
                  </a:lnTo>
                  <a:lnTo>
                    <a:pt x="56" y="264"/>
                  </a:lnTo>
                  <a:lnTo>
                    <a:pt x="56" y="266"/>
                  </a:lnTo>
                  <a:lnTo>
                    <a:pt x="58" y="268"/>
                  </a:lnTo>
                  <a:lnTo>
                    <a:pt x="60" y="272"/>
                  </a:lnTo>
                  <a:lnTo>
                    <a:pt x="62" y="274"/>
                  </a:lnTo>
                  <a:lnTo>
                    <a:pt x="64" y="274"/>
                  </a:lnTo>
                  <a:lnTo>
                    <a:pt x="64" y="272"/>
                  </a:lnTo>
                  <a:lnTo>
                    <a:pt x="66" y="272"/>
                  </a:lnTo>
                  <a:lnTo>
                    <a:pt x="66" y="270"/>
                  </a:lnTo>
                  <a:lnTo>
                    <a:pt x="64" y="268"/>
                  </a:lnTo>
                  <a:lnTo>
                    <a:pt x="66" y="266"/>
                  </a:lnTo>
                  <a:lnTo>
                    <a:pt x="66" y="264"/>
                  </a:lnTo>
                  <a:lnTo>
                    <a:pt x="68" y="264"/>
                  </a:lnTo>
                  <a:lnTo>
                    <a:pt x="70" y="266"/>
                  </a:lnTo>
                  <a:lnTo>
                    <a:pt x="70" y="268"/>
                  </a:lnTo>
                  <a:lnTo>
                    <a:pt x="72" y="268"/>
                  </a:lnTo>
                  <a:lnTo>
                    <a:pt x="74" y="268"/>
                  </a:lnTo>
                  <a:lnTo>
                    <a:pt x="78" y="270"/>
                  </a:lnTo>
                  <a:lnTo>
                    <a:pt x="80" y="272"/>
                  </a:lnTo>
                  <a:lnTo>
                    <a:pt x="80" y="274"/>
                  </a:lnTo>
                  <a:lnTo>
                    <a:pt x="82" y="276"/>
                  </a:lnTo>
                  <a:lnTo>
                    <a:pt x="80" y="276"/>
                  </a:lnTo>
                  <a:lnTo>
                    <a:pt x="80" y="278"/>
                  </a:lnTo>
                  <a:lnTo>
                    <a:pt x="80" y="280"/>
                  </a:lnTo>
                  <a:lnTo>
                    <a:pt x="80" y="282"/>
                  </a:lnTo>
                  <a:lnTo>
                    <a:pt x="78" y="282"/>
                  </a:lnTo>
                  <a:lnTo>
                    <a:pt x="80" y="284"/>
                  </a:lnTo>
                  <a:lnTo>
                    <a:pt x="82" y="284"/>
                  </a:lnTo>
                  <a:lnTo>
                    <a:pt x="84" y="284"/>
                  </a:lnTo>
                  <a:lnTo>
                    <a:pt x="86" y="282"/>
                  </a:lnTo>
                  <a:lnTo>
                    <a:pt x="88" y="282"/>
                  </a:lnTo>
                  <a:lnTo>
                    <a:pt x="90" y="282"/>
                  </a:lnTo>
                  <a:lnTo>
                    <a:pt x="92" y="284"/>
                  </a:lnTo>
                  <a:lnTo>
                    <a:pt x="94" y="284"/>
                  </a:lnTo>
                  <a:lnTo>
                    <a:pt x="96" y="284"/>
                  </a:lnTo>
                  <a:lnTo>
                    <a:pt x="96" y="282"/>
                  </a:lnTo>
                  <a:lnTo>
                    <a:pt x="98" y="280"/>
                  </a:lnTo>
                  <a:lnTo>
                    <a:pt x="100" y="278"/>
                  </a:lnTo>
                  <a:lnTo>
                    <a:pt x="100" y="276"/>
                  </a:lnTo>
                  <a:lnTo>
                    <a:pt x="98" y="274"/>
                  </a:lnTo>
                  <a:lnTo>
                    <a:pt x="96" y="272"/>
                  </a:lnTo>
                  <a:lnTo>
                    <a:pt x="94" y="272"/>
                  </a:lnTo>
                  <a:lnTo>
                    <a:pt x="94" y="270"/>
                  </a:lnTo>
                  <a:lnTo>
                    <a:pt x="92" y="270"/>
                  </a:lnTo>
                  <a:lnTo>
                    <a:pt x="92" y="268"/>
                  </a:lnTo>
                  <a:lnTo>
                    <a:pt x="92" y="266"/>
                  </a:lnTo>
                  <a:lnTo>
                    <a:pt x="90" y="262"/>
                  </a:lnTo>
                  <a:lnTo>
                    <a:pt x="90" y="260"/>
                  </a:lnTo>
                  <a:lnTo>
                    <a:pt x="90" y="258"/>
                  </a:lnTo>
                  <a:lnTo>
                    <a:pt x="88" y="258"/>
                  </a:lnTo>
                  <a:lnTo>
                    <a:pt x="86" y="258"/>
                  </a:lnTo>
                  <a:lnTo>
                    <a:pt x="84" y="260"/>
                  </a:lnTo>
                  <a:lnTo>
                    <a:pt x="82" y="260"/>
                  </a:lnTo>
                  <a:lnTo>
                    <a:pt x="80" y="260"/>
                  </a:lnTo>
                  <a:lnTo>
                    <a:pt x="78" y="260"/>
                  </a:lnTo>
                  <a:lnTo>
                    <a:pt x="76" y="260"/>
                  </a:lnTo>
                  <a:lnTo>
                    <a:pt x="74" y="258"/>
                  </a:lnTo>
                  <a:lnTo>
                    <a:pt x="74" y="256"/>
                  </a:lnTo>
                  <a:lnTo>
                    <a:pt x="72" y="252"/>
                  </a:lnTo>
                  <a:lnTo>
                    <a:pt x="72" y="250"/>
                  </a:lnTo>
                  <a:lnTo>
                    <a:pt x="72" y="248"/>
                  </a:lnTo>
                  <a:lnTo>
                    <a:pt x="70" y="248"/>
                  </a:lnTo>
                  <a:lnTo>
                    <a:pt x="70" y="246"/>
                  </a:lnTo>
                  <a:lnTo>
                    <a:pt x="70" y="248"/>
                  </a:lnTo>
                  <a:lnTo>
                    <a:pt x="68" y="248"/>
                  </a:lnTo>
                  <a:lnTo>
                    <a:pt x="68" y="250"/>
                  </a:lnTo>
                  <a:lnTo>
                    <a:pt x="68" y="252"/>
                  </a:lnTo>
                  <a:lnTo>
                    <a:pt x="66" y="252"/>
                  </a:lnTo>
                  <a:lnTo>
                    <a:pt x="64" y="250"/>
                  </a:lnTo>
                  <a:lnTo>
                    <a:pt x="64" y="248"/>
                  </a:lnTo>
                  <a:lnTo>
                    <a:pt x="62" y="246"/>
                  </a:lnTo>
                  <a:lnTo>
                    <a:pt x="62" y="244"/>
                  </a:lnTo>
                  <a:lnTo>
                    <a:pt x="62" y="242"/>
                  </a:lnTo>
                  <a:lnTo>
                    <a:pt x="64" y="240"/>
                  </a:lnTo>
                  <a:lnTo>
                    <a:pt x="64" y="242"/>
                  </a:lnTo>
                  <a:lnTo>
                    <a:pt x="66" y="242"/>
                  </a:lnTo>
                  <a:lnTo>
                    <a:pt x="66" y="244"/>
                  </a:lnTo>
                  <a:lnTo>
                    <a:pt x="68" y="244"/>
                  </a:lnTo>
                  <a:lnTo>
                    <a:pt x="68" y="242"/>
                  </a:lnTo>
                  <a:lnTo>
                    <a:pt x="68" y="240"/>
                  </a:lnTo>
                  <a:lnTo>
                    <a:pt x="68" y="238"/>
                  </a:lnTo>
                  <a:lnTo>
                    <a:pt x="66" y="236"/>
                  </a:lnTo>
                  <a:lnTo>
                    <a:pt x="66" y="234"/>
                  </a:lnTo>
                  <a:lnTo>
                    <a:pt x="64" y="232"/>
                  </a:lnTo>
                  <a:lnTo>
                    <a:pt x="64" y="230"/>
                  </a:lnTo>
                  <a:lnTo>
                    <a:pt x="62" y="228"/>
                  </a:lnTo>
                  <a:lnTo>
                    <a:pt x="60" y="228"/>
                  </a:lnTo>
                  <a:lnTo>
                    <a:pt x="58" y="228"/>
                  </a:lnTo>
                  <a:lnTo>
                    <a:pt x="58" y="226"/>
                  </a:lnTo>
                  <a:lnTo>
                    <a:pt x="58" y="224"/>
                  </a:lnTo>
                  <a:lnTo>
                    <a:pt x="58" y="222"/>
                  </a:lnTo>
                  <a:lnTo>
                    <a:pt x="58" y="220"/>
                  </a:lnTo>
                  <a:lnTo>
                    <a:pt x="58" y="218"/>
                  </a:lnTo>
                  <a:lnTo>
                    <a:pt x="58" y="216"/>
                  </a:lnTo>
                  <a:lnTo>
                    <a:pt x="58" y="214"/>
                  </a:lnTo>
                  <a:lnTo>
                    <a:pt x="56" y="214"/>
                  </a:lnTo>
                  <a:lnTo>
                    <a:pt x="56" y="216"/>
                  </a:lnTo>
                  <a:lnTo>
                    <a:pt x="54" y="216"/>
                  </a:lnTo>
                  <a:lnTo>
                    <a:pt x="52" y="216"/>
                  </a:lnTo>
                  <a:lnTo>
                    <a:pt x="50" y="216"/>
                  </a:lnTo>
                  <a:lnTo>
                    <a:pt x="48" y="218"/>
                  </a:lnTo>
                  <a:lnTo>
                    <a:pt x="46" y="218"/>
                  </a:lnTo>
                  <a:lnTo>
                    <a:pt x="46" y="216"/>
                  </a:lnTo>
                  <a:lnTo>
                    <a:pt x="46" y="214"/>
                  </a:lnTo>
                  <a:lnTo>
                    <a:pt x="46" y="212"/>
                  </a:lnTo>
                  <a:lnTo>
                    <a:pt x="46" y="208"/>
                  </a:lnTo>
                  <a:lnTo>
                    <a:pt x="46" y="202"/>
                  </a:lnTo>
                  <a:lnTo>
                    <a:pt x="46" y="198"/>
                  </a:lnTo>
                  <a:lnTo>
                    <a:pt x="44" y="198"/>
                  </a:lnTo>
                  <a:lnTo>
                    <a:pt x="44" y="196"/>
                  </a:lnTo>
                  <a:lnTo>
                    <a:pt x="44" y="194"/>
                  </a:lnTo>
                  <a:lnTo>
                    <a:pt x="44" y="192"/>
                  </a:lnTo>
                  <a:lnTo>
                    <a:pt x="44" y="190"/>
                  </a:lnTo>
                  <a:lnTo>
                    <a:pt x="42" y="188"/>
                  </a:lnTo>
                  <a:lnTo>
                    <a:pt x="44" y="188"/>
                  </a:lnTo>
                  <a:lnTo>
                    <a:pt x="44" y="186"/>
                  </a:lnTo>
                  <a:lnTo>
                    <a:pt x="46" y="186"/>
                  </a:lnTo>
                  <a:lnTo>
                    <a:pt x="46" y="184"/>
                  </a:lnTo>
                  <a:lnTo>
                    <a:pt x="48" y="182"/>
                  </a:lnTo>
                  <a:lnTo>
                    <a:pt x="48" y="180"/>
                  </a:lnTo>
                  <a:lnTo>
                    <a:pt x="48" y="178"/>
                  </a:lnTo>
                  <a:lnTo>
                    <a:pt x="48" y="174"/>
                  </a:lnTo>
                  <a:lnTo>
                    <a:pt x="48" y="170"/>
                  </a:lnTo>
                  <a:lnTo>
                    <a:pt x="48" y="168"/>
                  </a:lnTo>
                  <a:lnTo>
                    <a:pt x="50" y="166"/>
                  </a:lnTo>
                  <a:lnTo>
                    <a:pt x="50" y="164"/>
                  </a:lnTo>
                  <a:lnTo>
                    <a:pt x="50" y="162"/>
                  </a:lnTo>
                  <a:lnTo>
                    <a:pt x="52" y="162"/>
                  </a:lnTo>
                  <a:lnTo>
                    <a:pt x="52" y="160"/>
                  </a:lnTo>
                  <a:lnTo>
                    <a:pt x="54" y="158"/>
                  </a:lnTo>
                  <a:lnTo>
                    <a:pt x="54" y="156"/>
                  </a:lnTo>
                  <a:lnTo>
                    <a:pt x="54" y="152"/>
                  </a:lnTo>
                  <a:lnTo>
                    <a:pt x="54" y="150"/>
                  </a:lnTo>
                  <a:lnTo>
                    <a:pt x="54" y="146"/>
                  </a:lnTo>
                  <a:lnTo>
                    <a:pt x="54" y="144"/>
                  </a:lnTo>
                  <a:lnTo>
                    <a:pt x="54" y="142"/>
                  </a:lnTo>
                  <a:lnTo>
                    <a:pt x="52" y="142"/>
                  </a:lnTo>
                  <a:lnTo>
                    <a:pt x="54" y="140"/>
                  </a:lnTo>
                  <a:lnTo>
                    <a:pt x="54" y="138"/>
                  </a:lnTo>
                  <a:lnTo>
                    <a:pt x="54" y="136"/>
                  </a:lnTo>
                  <a:lnTo>
                    <a:pt x="54" y="134"/>
                  </a:lnTo>
                  <a:lnTo>
                    <a:pt x="56" y="134"/>
                  </a:lnTo>
                  <a:lnTo>
                    <a:pt x="56" y="132"/>
                  </a:lnTo>
                  <a:lnTo>
                    <a:pt x="58" y="132"/>
                  </a:lnTo>
                  <a:lnTo>
                    <a:pt x="60" y="132"/>
                  </a:lnTo>
                  <a:lnTo>
                    <a:pt x="62" y="132"/>
                  </a:lnTo>
                  <a:lnTo>
                    <a:pt x="64" y="132"/>
                  </a:lnTo>
                  <a:lnTo>
                    <a:pt x="68" y="134"/>
                  </a:lnTo>
                  <a:lnTo>
                    <a:pt x="70" y="136"/>
                  </a:lnTo>
                  <a:lnTo>
                    <a:pt x="72" y="136"/>
                  </a:lnTo>
                  <a:lnTo>
                    <a:pt x="72" y="138"/>
                  </a:lnTo>
                  <a:lnTo>
                    <a:pt x="70" y="138"/>
                  </a:lnTo>
                  <a:lnTo>
                    <a:pt x="68" y="138"/>
                  </a:lnTo>
                  <a:lnTo>
                    <a:pt x="68" y="140"/>
                  </a:lnTo>
                  <a:lnTo>
                    <a:pt x="68" y="142"/>
                  </a:lnTo>
                  <a:lnTo>
                    <a:pt x="68" y="144"/>
                  </a:lnTo>
                  <a:lnTo>
                    <a:pt x="68" y="146"/>
                  </a:lnTo>
                  <a:lnTo>
                    <a:pt x="68" y="148"/>
                  </a:lnTo>
                  <a:lnTo>
                    <a:pt x="70" y="150"/>
                  </a:lnTo>
                  <a:lnTo>
                    <a:pt x="72" y="150"/>
                  </a:lnTo>
                  <a:lnTo>
                    <a:pt x="76" y="150"/>
                  </a:lnTo>
                  <a:lnTo>
                    <a:pt x="78" y="148"/>
                  </a:lnTo>
                  <a:lnTo>
                    <a:pt x="80" y="148"/>
                  </a:lnTo>
                  <a:lnTo>
                    <a:pt x="84" y="146"/>
                  </a:lnTo>
                  <a:lnTo>
                    <a:pt x="86" y="146"/>
                  </a:lnTo>
                  <a:lnTo>
                    <a:pt x="86" y="144"/>
                  </a:lnTo>
                  <a:lnTo>
                    <a:pt x="88" y="144"/>
                  </a:lnTo>
                  <a:lnTo>
                    <a:pt x="88" y="148"/>
                  </a:lnTo>
                  <a:lnTo>
                    <a:pt x="90" y="150"/>
                  </a:lnTo>
                  <a:lnTo>
                    <a:pt x="90" y="154"/>
                  </a:lnTo>
                  <a:lnTo>
                    <a:pt x="92" y="156"/>
                  </a:lnTo>
                  <a:lnTo>
                    <a:pt x="92" y="158"/>
                  </a:lnTo>
                  <a:lnTo>
                    <a:pt x="92" y="160"/>
                  </a:lnTo>
                  <a:lnTo>
                    <a:pt x="94" y="160"/>
                  </a:lnTo>
                  <a:lnTo>
                    <a:pt x="94" y="162"/>
                  </a:lnTo>
                  <a:lnTo>
                    <a:pt x="94" y="164"/>
                  </a:lnTo>
                  <a:lnTo>
                    <a:pt x="96" y="162"/>
                  </a:lnTo>
                  <a:lnTo>
                    <a:pt x="98" y="162"/>
                  </a:lnTo>
                  <a:lnTo>
                    <a:pt x="100" y="162"/>
                  </a:lnTo>
                  <a:lnTo>
                    <a:pt x="102" y="162"/>
                  </a:lnTo>
                  <a:lnTo>
                    <a:pt x="102" y="160"/>
                  </a:lnTo>
                  <a:lnTo>
                    <a:pt x="102" y="158"/>
                  </a:lnTo>
                  <a:lnTo>
                    <a:pt x="102" y="156"/>
                  </a:lnTo>
                  <a:lnTo>
                    <a:pt x="102" y="154"/>
                  </a:lnTo>
                  <a:lnTo>
                    <a:pt x="100" y="152"/>
                  </a:lnTo>
                  <a:lnTo>
                    <a:pt x="98" y="152"/>
                  </a:lnTo>
                  <a:lnTo>
                    <a:pt x="98" y="148"/>
                  </a:lnTo>
                  <a:lnTo>
                    <a:pt x="98" y="146"/>
                  </a:lnTo>
                  <a:lnTo>
                    <a:pt x="98" y="144"/>
                  </a:lnTo>
                  <a:lnTo>
                    <a:pt x="96" y="142"/>
                  </a:lnTo>
                  <a:lnTo>
                    <a:pt x="96" y="140"/>
                  </a:lnTo>
                  <a:lnTo>
                    <a:pt x="96" y="138"/>
                  </a:lnTo>
                  <a:lnTo>
                    <a:pt x="96" y="136"/>
                  </a:lnTo>
                  <a:lnTo>
                    <a:pt x="96" y="134"/>
                  </a:lnTo>
                  <a:lnTo>
                    <a:pt x="98" y="130"/>
                  </a:lnTo>
                  <a:lnTo>
                    <a:pt x="100" y="128"/>
                  </a:lnTo>
                  <a:lnTo>
                    <a:pt x="102" y="126"/>
                  </a:lnTo>
                  <a:lnTo>
                    <a:pt x="102" y="124"/>
                  </a:lnTo>
                  <a:lnTo>
                    <a:pt x="104" y="122"/>
                  </a:lnTo>
                  <a:lnTo>
                    <a:pt x="104" y="120"/>
                  </a:lnTo>
                  <a:lnTo>
                    <a:pt x="106" y="120"/>
                  </a:lnTo>
                  <a:lnTo>
                    <a:pt x="108" y="118"/>
                  </a:lnTo>
                  <a:lnTo>
                    <a:pt x="112" y="118"/>
                  </a:lnTo>
                  <a:lnTo>
                    <a:pt x="114" y="118"/>
                  </a:lnTo>
                  <a:lnTo>
                    <a:pt x="118" y="118"/>
                  </a:lnTo>
                  <a:lnTo>
                    <a:pt x="120" y="118"/>
                  </a:lnTo>
                  <a:lnTo>
                    <a:pt x="122" y="118"/>
                  </a:lnTo>
                  <a:lnTo>
                    <a:pt x="124" y="118"/>
                  </a:lnTo>
                  <a:lnTo>
                    <a:pt x="126" y="118"/>
                  </a:lnTo>
                  <a:lnTo>
                    <a:pt x="128" y="118"/>
                  </a:lnTo>
                  <a:lnTo>
                    <a:pt x="130" y="118"/>
                  </a:lnTo>
                  <a:lnTo>
                    <a:pt x="132" y="118"/>
                  </a:lnTo>
                  <a:lnTo>
                    <a:pt x="136" y="118"/>
                  </a:lnTo>
                  <a:lnTo>
                    <a:pt x="138" y="118"/>
                  </a:lnTo>
                  <a:lnTo>
                    <a:pt x="138" y="120"/>
                  </a:lnTo>
                  <a:lnTo>
                    <a:pt x="140" y="118"/>
                  </a:lnTo>
                  <a:lnTo>
                    <a:pt x="142" y="118"/>
                  </a:lnTo>
                  <a:lnTo>
                    <a:pt x="144" y="116"/>
                  </a:lnTo>
                  <a:lnTo>
                    <a:pt x="146" y="114"/>
                  </a:lnTo>
                  <a:lnTo>
                    <a:pt x="146" y="112"/>
                  </a:lnTo>
                  <a:lnTo>
                    <a:pt x="148" y="112"/>
                  </a:lnTo>
                  <a:lnTo>
                    <a:pt x="148" y="110"/>
                  </a:lnTo>
                  <a:lnTo>
                    <a:pt x="146" y="108"/>
                  </a:lnTo>
                  <a:lnTo>
                    <a:pt x="146" y="106"/>
                  </a:lnTo>
                  <a:lnTo>
                    <a:pt x="144" y="106"/>
                  </a:lnTo>
                  <a:lnTo>
                    <a:pt x="142" y="104"/>
                  </a:lnTo>
                  <a:lnTo>
                    <a:pt x="140" y="102"/>
                  </a:lnTo>
                  <a:close/>
                </a:path>
              </a:pathLst>
            </a:custGeom>
            <a:grpFill/>
            <a:ln w="3175">
              <a:solidFill>
                <a:schemeClr val="bg1"/>
              </a:solidFill>
              <a:round/>
              <a:headEnd/>
              <a:tailEnd/>
            </a:ln>
          </p:spPr>
          <p:txBody>
            <a:bodyPr/>
            <a:lstStyle/>
            <a:p>
              <a:endParaRPr lang="en-US" dirty="0"/>
            </a:p>
          </p:txBody>
        </p:sp>
        <p:sp>
          <p:nvSpPr>
            <p:cNvPr id="866" name="Freeform 187"/>
            <p:cNvSpPr>
              <a:spLocks noChangeAspect="1"/>
            </p:cNvSpPr>
            <p:nvPr/>
          </p:nvSpPr>
          <p:spPr bwMode="auto">
            <a:xfrm>
              <a:off x="4386" y="1961"/>
              <a:ext cx="144" cy="284"/>
            </a:xfrm>
            <a:custGeom>
              <a:avLst/>
              <a:gdLst/>
              <a:ahLst/>
              <a:cxnLst>
                <a:cxn ang="0">
                  <a:pos x="8" y="30"/>
                </a:cxn>
                <a:cxn ang="0">
                  <a:pos x="10" y="36"/>
                </a:cxn>
                <a:cxn ang="0">
                  <a:pos x="24" y="50"/>
                </a:cxn>
                <a:cxn ang="0">
                  <a:pos x="30" y="46"/>
                </a:cxn>
                <a:cxn ang="0">
                  <a:pos x="42" y="52"/>
                </a:cxn>
                <a:cxn ang="0">
                  <a:pos x="52" y="60"/>
                </a:cxn>
                <a:cxn ang="0">
                  <a:pos x="44" y="72"/>
                </a:cxn>
                <a:cxn ang="0">
                  <a:pos x="34" y="74"/>
                </a:cxn>
                <a:cxn ang="0">
                  <a:pos x="50" y="86"/>
                </a:cxn>
                <a:cxn ang="0">
                  <a:pos x="58" y="96"/>
                </a:cxn>
                <a:cxn ang="0">
                  <a:pos x="68" y="102"/>
                </a:cxn>
                <a:cxn ang="0">
                  <a:pos x="80" y="120"/>
                </a:cxn>
                <a:cxn ang="0">
                  <a:pos x="86" y="124"/>
                </a:cxn>
                <a:cxn ang="0">
                  <a:pos x="96" y="136"/>
                </a:cxn>
                <a:cxn ang="0">
                  <a:pos x="96" y="144"/>
                </a:cxn>
                <a:cxn ang="0">
                  <a:pos x="108" y="160"/>
                </a:cxn>
                <a:cxn ang="0">
                  <a:pos x="108" y="168"/>
                </a:cxn>
                <a:cxn ang="0">
                  <a:pos x="106" y="180"/>
                </a:cxn>
                <a:cxn ang="0">
                  <a:pos x="110" y="194"/>
                </a:cxn>
                <a:cxn ang="0">
                  <a:pos x="112" y="208"/>
                </a:cxn>
                <a:cxn ang="0">
                  <a:pos x="108" y="214"/>
                </a:cxn>
                <a:cxn ang="0">
                  <a:pos x="96" y="218"/>
                </a:cxn>
                <a:cxn ang="0">
                  <a:pos x="94" y="224"/>
                </a:cxn>
                <a:cxn ang="0">
                  <a:pos x="88" y="234"/>
                </a:cxn>
                <a:cxn ang="0">
                  <a:pos x="88" y="240"/>
                </a:cxn>
                <a:cxn ang="0">
                  <a:pos x="76" y="240"/>
                </a:cxn>
                <a:cxn ang="0">
                  <a:pos x="76" y="244"/>
                </a:cxn>
                <a:cxn ang="0">
                  <a:pos x="64" y="252"/>
                </a:cxn>
                <a:cxn ang="0">
                  <a:pos x="68" y="264"/>
                </a:cxn>
                <a:cxn ang="0">
                  <a:pos x="70" y="280"/>
                </a:cxn>
                <a:cxn ang="0">
                  <a:pos x="80" y="278"/>
                </a:cxn>
                <a:cxn ang="0">
                  <a:pos x="90" y="268"/>
                </a:cxn>
                <a:cxn ang="0">
                  <a:pos x="94" y="266"/>
                </a:cxn>
                <a:cxn ang="0">
                  <a:pos x="96" y="254"/>
                </a:cxn>
                <a:cxn ang="0">
                  <a:pos x="108" y="248"/>
                </a:cxn>
                <a:cxn ang="0">
                  <a:pos x="138" y="228"/>
                </a:cxn>
                <a:cxn ang="0">
                  <a:pos x="140" y="198"/>
                </a:cxn>
                <a:cxn ang="0">
                  <a:pos x="140" y="192"/>
                </a:cxn>
                <a:cxn ang="0">
                  <a:pos x="132" y="166"/>
                </a:cxn>
                <a:cxn ang="0">
                  <a:pos x="128" y="150"/>
                </a:cxn>
                <a:cxn ang="0">
                  <a:pos x="94" y="124"/>
                </a:cxn>
                <a:cxn ang="0">
                  <a:pos x="88" y="110"/>
                </a:cxn>
                <a:cxn ang="0">
                  <a:pos x="66" y="78"/>
                </a:cxn>
                <a:cxn ang="0">
                  <a:pos x="68" y="56"/>
                </a:cxn>
                <a:cxn ang="0">
                  <a:pos x="80" y="46"/>
                </a:cxn>
                <a:cxn ang="0">
                  <a:pos x="90" y="40"/>
                </a:cxn>
                <a:cxn ang="0">
                  <a:pos x="90" y="32"/>
                </a:cxn>
                <a:cxn ang="0">
                  <a:pos x="74" y="26"/>
                </a:cxn>
                <a:cxn ang="0">
                  <a:pos x="70" y="20"/>
                </a:cxn>
                <a:cxn ang="0">
                  <a:pos x="72" y="12"/>
                </a:cxn>
                <a:cxn ang="0">
                  <a:pos x="62" y="6"/>
                </a:cxn>
                <a:cxn ang="0">
                  <a:pos x="48" y="2"/>
                </a:cxn>
                <a:cxn ang="0">
                  <a:pos x="40" y="4"/>
                </a:cxn>
                <a:cxn ang="0">
                  <a:pos x="32" y="10"/>
                </a:cxn>
                <a:cxn ang="0">
                  <a:pos x="30" y="12"/>
                </a:cxn>
                <a:cxn ang="0">
                  <a:pos x="24" y="14"/>
                </a:cxn>
                <a:cxn ang="0">
                  <a:pos x="20" y="12"/>
                </a:cxn>
                <a:cxn ang="0">
                  <a:pos x="14" y="12"/>
                </a:cxn>
                <a:cxn ang="0">
                  <a:pos x="2" y="10"/>
                </a:cxn>
              </a:cxnLst>
              <a:rect l="0" t="0" r="r" b="b"/>
              <a:pathLst>
                <a:path w="144" h="284">
                  <a:moveTo>
                    <a:pt x="0" y="10"/>
                  </a:moveTo>
                  <a:lnTo>
                    <a:pt x="0" y="14"/>
                  </a:lnTo>
                  <a:lnTo>
                    <a:pt x="0" y="16"/>
                  </a:lnTo>
                  <a:lnTo>
                    <a:pt x="0" y="20"/>
                  </a:lnTo>
                  <a:lnTo>
                    <a:pt x="2" y="22"/>
                  </a:lnTo>
                  <a:lnTo>
                    <a:pt x="2" y="24"/>
                  </a:lnTo>
                  <a:lnTo>
                    <a:pt x="4" y="24"/>
                  </a:lnTo>
                  <a:lnTo>
                    <a:pt x="6" y="28"/>
                  </a:lnTo>
                  <a:lnTo>
                    <a:pt x="8" y="30"/>
                  </a:lnTo>
                  <a:lnTo>
                    <a:pt x="10" y="30"/>
                  </a:lnTo>
                  <a:lnTo>
                    <a:pt x="12" y="30"/>
                  </a:lnTo>
                  <a:lnTo>
                    <a:pt x="12" y="32"/>
                  </a:lnTo>
                  <a:lnTo>
                    <a:pt x="10" y="32"/>
                  </a:lnTo>
                  <a:lnTo>
                    <a:pt x="10" y="34"/>
                  </a:lnTo>
                  <a:lnTo>
                    <a:pt x="10" y="36"/>
                  </a:lnTo>
                  <a:lnTo>
                    <a:pt x="10" y="38"/>
                  </a:lnTo>
                  <a:lnTo>
                    <a:pt x="12" y="38"/>
                  </a:lnTo>
                  <a:lnTo>
                    <a:pt x="14" y="42"/>
                  </a:lnTo>
                  <a:lnTo>
                    <a:pt x="18" y="46"/>
                  </a:lnTo>
                  <a:lnTo>
                    <a:pt x="18" y="48"/>
                  </a:lnTo>
                  <a:lnTo>
                    <a:pt x="20" y="48"/>
                  </a:lnTo>
                  <a:lnTo>
                    <a:pt x="20" y="50"/>
                  </a:lnTo>
                  <a:lnTo>
                    <a:pt x="22" y="50"/>
                  </a:lnTo>
                  <a:lnTo>
                    <a:pt x="24" y="50"/>
                  </a:lnTo>
                  <a:lnTo>
                    <a:pt x="24" y="52"/>
                  </a:lnTo>
                  <a:lnTo>
                    <a:pt x="26" y="52"/>
                  </a:lnTo>
                  <a:lnTo>
                    <a:pt x="28" y="52"/>
                  </a:lnTo>
                  <a:lnTo>
                    <a:pt x="30" y="50"/>
                  </a:lnTo>
                  <a:lnTo>
                    <a:pt x="30" y="48"/>
                  </a:lnTo>
                  <a:lnTo>
                    <a:pt x="30" y="46"/>
                  </a:lnTo>
                  <a:lnTo>
                    <a:pt x="32" y="44"/>
                  </a:lnTo>
                  <a:lnTo>
                    <a:pt x="32" y="46"/>
                  </a:lnTo>
                  <a:lnTo>
                    <a:pt x="34" y="46"/>
                  </a:lnTo>
                  <a:lnTo>
                    <a:pt x="36" y="48"/>
                  </a:lnTo>
                  <a:lnTo>
                    <a:pt x="38" y="48"/>
                  </a:lnTo>
                  <a:lnTo>
                    <a:pt x="40" y="50"/>
                  </a:lnTo>
                  <a:lnTo>
                    <a:pt x="42" y="50"/>
                  </a:lnTo>
                  <a:lnTo>
                    <a:pt x="42" y="52"/>
                  </a:lnTo>
                  <a:lnTo>
                    <a:pt x="40" y="52"/>
                  </a:lnTo>
                  <a:lnTo>
                    <a:pt x="40" y="54"/>
                  </a:lnTo>
                  <a:lnTo>
                    <a:pt x="40" y="56"/>
                  </a:lnTo>
                  <a:lnTo>
                    <a:pt x="42" y="56"/>
                  </a:lnTo>
                  <a:lnTo>
                    <a:pt x="46" y="58"/>
                  </a:lnTo>
                  <a:lnTo>
                    <a:pt x="50" y="58"/>
                  </a:lnTo>
                  <a:lnTo>
                    <a:pt x="52" y="60"/>
                  </a:lnTo>
                  <a:lnTo>
                    <a:pt x="54" y="62"/>
                  </a:lnTo>
                  <a:lnTo>
                    <a:pt x="54" y="64"/>
                  </a:lnTo>
                  <a:lnTo>
                    <a:pt x="52" y="66"/>
                  </a:lnTo>
                  <a:lnTo>
                    <a:pt x="48" y="70"/>
                  </a:lnTo>
                  <a:lnTo>
                    <a:pt x="46" y="70"/>
                  </a:lnTo>
                  <a:lnTo>
                    <a:pt x="46" y="72"/>
                  </a:lnTo>
                  <a:lnTo>
                    <a:pt x="44" y="72"/>
                  </a:lnTo>
                  <a:lnTo>
                    <a:pt x="42" y="72"/>
                  </a:lnTo>
                  <a:lnTo>
                    <a:pt x="40" y="72"/>
                  </a:lnTo>
                  <a:lnTo>
                    <a:pt x="38" y="72"/>
                  </a:lnTo>
                  <a:lnTo>
                    <a:pt x="38" y="70"/>
                  </a:lnTo>
                  <a:lnTo>
                    <a:pt x="36" y="70"/>
                  </a:lnTo>
                  <a:lnTo>
                    <a:pt x="34" y="70"/>
                  </a:lnTo>
                  <a:lnTo>
                    <a:pt x="34" y="72"/>
                  </a:lnTo>
                  <a:lnTo>
                    <a:pt x="34" y="74"/>
                  </a:lnTo>
                  <a:lnTo>
                    <a:pt x="36" y="76"/>
                  </a:lnTo>
                  <a:lnTo>
                    <a:pt x="36" y="78"/>
                  </a:lnTo>
                  <a:lnTo>
                    <a:pt x="40" y="78"/>
                  </a:lnTo>
                  <a:lnTo>
                    <a:pt x="42" y="80"/>
                  </a:lnTo>
                  <a:lnTo>
                    <a:pt x="44" y="82"/>
                  </a:lnTo>
                  <a:lnTo>
                    <a:pt x="46" y="84"/>
                  </a:lnTo>
                  <a:lnTo>
                    <a:pt x="48" y="84"/>
                  </a:lnTo>
                  <a:lnTo>
                    <a:pt x="50" y="86"/>
                  </a:lnTo>
                  <a:lnTo>
                    <a:pt x="52" y="86"/>
                  </a:lnTo>
                  <a:lnTo>
                    <a:pt x="54" y="88"/>
                  </a:lnTo>
                  <a:lnTo>
                    <a:pt x="56" y="88"/>
                  </a:lnTo>
                  <a:lnTo>
                    <a:pt x="56" y="90"/>
                  </a:lnTo>
                  <a:lnTo>
                    <a:pt x="58" y="90"/>
                  </a:lnTo>
                  <a:lnTo>
                    <a:pt x="58" y="92"/>
                  </a:lnTo>
                  <a:lnTo>
                    <a:pt x="58" y="96"/>
                  </a:lnTo>
                  <a:lnTo>
                    <a:pt x="58" y="98"/>
                  </a:lnTo>
                  <a:lnTo>
                    <a:pt x="60" y="98"/>
                  </a:lnTo>
                  <a:lnTo>
                    <a:pt x="62" y="100"/>
                  </a:lnTo>
                  <a:lnTo>
                    <a:pt x="64" y="100"/>
                  </a:lnTo>
                  <a:lnTo>
                    <a:pt x="66" y="100"/>
                  </a:lnTo>
                  <a:lnTo>
                    <a:pt x="66" y="102"/>
                  </a:lnTo>
                  <a:lnTo>
                    <a:pt x="68" y="102"/>
                  </a:lnTo>
                  <a:lnTo>
                    <a:pt x="68" y="104"/>
                  </a:lnTo>
                  <a:lnTo>
                    <a:pt x="68" y="106"/>
                  </a:lnTo>
                  <a:lnTo>
                    <a:pt x="70" y="108"/>
                  </a:lnTo>
                  <a:lnTo>
                    <a:pt x="70" y="110"/>
                  </a:lnTo>
                  <a:lnTo>
                    <a:pt x="72" y="112"/>
                  </a:lnTo>
                  <a:lnTo>
                    <a:pt x="76" y="116"/>
                  </a:lnTo>
                  <a:lnTo>
                    <a:pt x="78" y="118"/>
                  </a:lnTo>
                  <a:lnTo>
                    <a:pt x="80" y="118"/>
                  </a:lnTo>
                  <a:lnTo>
                    <a:pt x="80" y="120"/>
                  </a:lnTo>
                  <a:lnTo>
                    <a:pt x="80" y="122"/>
                  </a:lnTo>
                  <a:lnTo>
                    <a:pt x="80" y="124"/>
                  </a:lnTo>
                  <a:lnTo>
                    <a:pt x="82" y="124"/>
                  </a:lnTo>
                  <a:lnTo>
                    <a:pt x="84" y="124"/>
                  </a:lnTo>
                  <a:lnTo>
                    <a:pt x="86" y="124"/>
                  </a:lnTo>
                  <a:lnTo>
                    <a:pt x="86" y="126"/>
                  </a:lnTo>
                  <a:lnTo>
                    <a:pt x="88" y="130"/>
                  </a:lnTo>
                  <a:lnTo>
                    <a:pt x="90" y="132"/>
                  </a:lnTo>
                  <a:lnTo>
                    <a:pt x="92" y="134"/>
                  </a:lnTo>
                  <a:lnTo>
                    <a:pt x="94" y="134"/>
                  </a:lnTo>
                  <a:lnTo>
                    <a:pt x="96" y="134"/>
                  </a:lnTo>
                  <a:lnTo>
                    <a:pt x="96" y="136"/>
                  </a:lnTo>
                  <a:lnTo>
                    <a:pt x="98" y="136"/>
                  </a:lnTo>
                  <a:lnTo>
                    <a:pt x="100" y="138"/>
                  </a:lnTo>
                  <a:lnTo>
                    <a:pt x="100" y="140"/>
                  </a:lnTo>
                  <a:lnTo>
                    <a:pt x="102" y="140"/>
                  </a:lnTo>
                  <a:lnTo>
                    <a:pt x="102" y="142"/>
                  </a:lnTo>
                  <a:lnTo>
                    <a:pt x="98" y="144"/>
                  </a:lnTo>
                  <a:lnTo>
                    <a:pt x="96" y="144"/>
                  </a:lnTo>
                  <a:lnTo>
                    <a:pt x="96" y="146"/>
                  </a:lnTo>
                  <a:lnTo>
                    <a:pt x="96" y="148"/>
                  </a:lnTo>
                  <a:lnTo>
                    <a:pt x="98" y="150"/>
                  </a:lnTo>
                  <a:lnTo>
                    <a:pt x="102" y="152"/>
                  </a:lnTo>
                  <a:lnTo>
                    <a:pt x="106" y="154"/>
                  </a:lnTo>
                  <a:lnTo>
                    <a:pt x="108" y="154"/>
                  </a:lnTo>
                  <a:lnTo>
                    <a:pt x="110" y="156"/>
                  </a:lnTo>
                  <a:lnTo>
                    <a:pt x="108" y="158"/>
                  </a:lnTo>
                  <a:lnTo>
                    <a:pt x="108" y="160"/>
                  </a:lnTo>
                  <a:lnTo>
                    <a:pt x="106" y="162"/>
                  </a:lnTo>
                  <a:lnTo>
                    <a:pt x="106" y="164"/>
                  </a:lnTo>
                  <a:lnTo>
                    <a:pt x="108" y="164"/>
                  </a:lnTo>
                  <a:lnTo>
                    <a:pt x="108" y="166"/>
                  </a:lnTo>
                  <a:lnTo>
                    <a:pt x="110" y="168"/>
                  </a:lnTo>
                  <a:lnTo>
                    <a:pt x="108" y="168"/>
                  </a:lnTo>
                  <a:lnTo>
                    <a:pt x="108" y="170"/>
                  </a:lnTo>
                  <a:lnTo>
                    <a:pt x="106" y="170"/>
                  </a:lnTo>
                  <a:lnTo>
                    <a:pt x="106" y="172"/>
                  </a:lnTo>
                  <a:lnTo>
                    <a:pt x="106" y="174"/>
                  </a:lnTo>
                  <a:lnTo>
                    <a:pt x="106" y="176"/>
                  </a:lnTo>
                  <a:lnTo>
                    <a:pt x="106" y="178"/>
                  </a:lnTo>
                  <a:lnTo>
                    <a:pt x="106" y="180"/>
                  </a:lnTo>
                  <a:lnTo>
                    <a:pt x="106" y="182"/>
                  </a:lnTo>
                  <a:lnTo>
                    <a:pt x="108" y="182"/>
                  </a:lnTo>
                  <a:lnTo>
                    <a:pt x="110" y="184"/>
                  </a:lnTo>
                  <a:lnTo>
                    <a:pt x="112" y="186"/>
                  </a:lnTo>
                  <a:lnTo>
                    <a:pt x="112" y="188"/>
                  </a:lnTo>
                  <a:lnTo>
                    <a:pt x="112" y="190"/>
                  </a:lnTo>
                  <a:lnTo>
                    <a:pt x="112" y="192"/>
                  </a:lnTo>
                  <a:lnTo>
                    <a:pt x="110" y="194"/>
                  </a:lnTo>
                  <a:lnTo>
                    <a:pt x="108" y="194"/>
                  </a:lnTo>
                  <a:lnTo>
                    <a:pt x="108" y="196"/>
                  </a:lnTo>
                  <a:lnTo>
                    <a:pt x="108" y="198"/>
                  </a:lnTo>
                  <a:lnTo>
                    <a:pt x="108" y="200"/>
                  </a:lnTo>
                  <a:lnTo>
                    <a:pt x="110" y="202"/>
                  </a:lnTo>
                  <a:lnTo>
                    <a:pt x="110" y="204"/>
                  </a:lnTo>
                  <a:lnTo>
                    <a:pt x="110" y="206"/>
                  </a:lnTo>
                  <a:lnTo>
                    <a:pt x="112" y="208"/>
                  </a:lnTo>
                  <a:lnTo>
                    <a:pt x="110" y="210"/>
                  </a:lnTo>
                  <a:lnTo>
                    <a:pt x="110" y="212"/>
                  </a:lnTo>
                  <a:lnTo>
                    <a:pt x="110" y="214"/>
                  </a:lnTo>
                  <a:lnTo>
                    <a:pt x="108" y="214"/>
                  </a:lnTo>
                  <a:lnTo>
                    <a:pt x="106" y="212"/>
                  </a:lnTo>
                  <a:lnTo>
                    <a:pt x="104" y="214"/>
                  </a:lnTo>
                  <a:lnTo>
                    <a:pt x="104" y="216"/>
                  </a:lnTo>
                  <a:lnTo>
                    <a:pt x="102" y="218"/>
                  </a:lnTo>
                  <a:lnTo>
                    <a:pt x="100" y="218"/>
                  </a:lnTo>
                  <a:lnTo>
                    <a:pt x="98" y="218"/>
                  </a:lnTo>
                  <a:lnTo>
                    <a:pt x="96" y="218"/>
                  </a:lnTo>
                  <a:lnTo>
                    <a:pt x="96" y="220"/>
                  </a:lnTo>
                  <a:lnTo>
                    <a:pt x="96" y="222"/>
                  </a:lnTo>
                  <a:lnTo>
                    <a:pt x="96" y="224"/>
                  </a:lnTo>
                  <a:lnTo>
                    <a:pt x="94" y="224"/>
                  </a:lnTo>
                  <a:lnTo>
                    <a:pt x="92" y="222"/>
                  </a:lnTo>
                  <a:lnTo>
                    <a:pt x="90" y="222"/>
                  </a:lnTo>
                  <a:lnTo>
                    <a:pt x="88" y="222"/>
                  </a:lnTo>
                  <a:lnTo>
                    <a:pt x="86" y="224"/>
                  </a:lnTo>
                  <a:lnTo>
                    <a:pt x="86" y="226"/>
                  </a:lnTo>
                  <a:lnTo>
                    <a:pt x="84" y="226"/>
                  </a:lnTo>
                  <a:lnTo>
                    <a:pt x="86" y="230"/>
                  </a:lnTo>
                  <a:lnTo>
                    <a:pt x="86" y="232"/>
                  </a:lnTo>
                  <a:lnTo>
                    <a:pt x="86" y="234"/>
                  </a:lnTo>
                  <a:lnTo>
                    <a:pt x="88" y="234"/>
                  </a:lnTo>
                  <a:lnTo>
                    <a:pt x="88" y="236"/>
                  </a:lnTo>
                  <a:lnTo>
                    <a:pt x="90" y="238"/>
                  </a:lnTo>
                  <a:lnTo>
                    <a:pt x="92" y="240"/>
                  </a:lnTo>
                  <a:lnTo>
                    <a:pt x="92" y="242"/>
                  </a:lnTo>
                  <a:lnTo>
                    <a:pt x="94" y="242"/>
                  </a:lnTo>
                  <a:lnTo>
                    <a:pt x="92" y="242"/>
                  </a:lnTo>
                  <a:lnTo>
                    <a:pt x="92" y="244"/>
                  </a:lnTo>
                  <a:lnTo>
                    <a:pt x="90" y="242"/>
                  </a:lnTo>
                  <a:lnTo>
                    <a:pt x="88" y="242"/>
                  </a:lnTo>
                  <a:lnTo>
                    <a:pt x="88" y="240"/>
                  </a:lnTo>
                  <a:lnTo>
                    <a:pt x="86" y="240"/>
                  </a:lnTo>
                  <a:lnTo>
                    <a:pt x="86" y="238"/>
                  </a:lnTo>
                  <a:lnTo>
                    <a:pt x="84" y="238"/>
                  </a:lnTo>
                  <a:lnTo>
                    <a:pt x="82" y="238"/>
                  </a:lnTo>
                  <a:lnTo>
                    <a:pt x="80" y="238"/>
                  </a:lnTo>
                  <a:lnTo>
                    <a:pt x="80" y="240"/>
                  </a:lnTo>
                  <a:lnTo>
                    <a:pt x="78" y="240"/>
                  </a:lnTo>
                  <a:lnTo>
                    <a:pt x="76" y="240"/>
                  </a:lnTo>
                  <a:lnTo>
                    <a:pt x="74" y="240"/>
                  </a:lnTo>
                  <a:lnTo>
                    <a:pt x="72" y="240"/>
                  </a:lnTo>
                  <a:lnTo>
                    <a:pt x="74" y="242"/>
                  </a:lnTo>
                  <a:lnTo>
                    <a:pt x="76" y="244"/>
                  </a:lnTo>
                  <a:lnTo>
                    <a:pt x="74" y="244"/>
                  </a:lnTo>
                  <a:lnTo>
                    <a:pt x="74" y="246"/>
                  </a:lnTo>
                  <a:lnTo>
                    <a:pt x="70" y="246"/>
                  </a:lnTo>
                  <a:lnTo>
                    <a:pt x="68" y="246"/>
                  </a:lnTo>
                  <a:lnTo>
                    <a:pt x="66" y="246"/>
                  </a:lnTo>
                  <a:lnTo>
                    <a:pt x="64" y="248"/>
                  </a:lnTo>
                  <a:lnTo>
                    <a:pt x="62" y="248"/>
                  </a:lnTo>
                  <a:lnTo>
                    <a:pt x="62" y="250"/>
                  </a:lnTo>
                  <a:lnTo>
                    <a:pt x="62" y="252"/>
                  </a:lnTo>
                  <a:lnTo>
                    <a:pt x="64" y="252"/>
                  </a:lnTo>
                  <a:lnTo>
                    <a:pt x="66" y="254"/>
                  </a:lnTo>
                  <a:lnTo>
                    <a:pt x="68" y="256"/>
                  </a:lnTo>
                  <a:lnTo>
                    <a:pt x="70" y="258"/>
                  </a:lnTo>
                  <a:lnTo>
                    <a:pt x="72" y="258"/>
                  </a:lnTo>
                  <a:lnTo>
                    <a:pt x="74" y="258"/>
                  </a:lnTo>
                  <a:lnTo>
                    <a:pt x="72" y="260"/>
                  </a:lnTo>
                  <a:lnTo>
                    <a:pt x="70" y="262"/>
                  </a:lnTo>
                  <a:lnTo>
                    <a:pt x="68" y="262"/>
                  </a:lnTo>
                  <a:lnTo>
                    <a:pt x="68" y="264"/>
                  </a:lnTo>
                  <a:lnTo>
                    <a:pt x="70" y="266"/>
                  </a:lnTo>
                  <a:lnTo>
                    <a:pt x="70" y="268"/>
                  </a:lnTo>
                  <a:lnTo>
                    <a:pt x="72" y="272"/>
                  </a:lnTo>
                  <a:lnTo>
                    <a:pt x="72" y="274"/>
                  </a:lnTo>
                  <a:lnTo>
                    <a:pt x="72" y="276"/>
                  </a:lnTo>
                  <a:lnTo>
                    <a:pt x="72" y="278"/>
                  </a:lnTo>
                  <a:lnTo>
                    <a:pt x="70" y="278"/>
                  </a:lnTo>
                  <a:lnTo>
                    <a:pt x="70" y="280"/>
                  </a:lnTo>
                  <a:lnTo>
                    <a:pt x="68" y="282"/>
                  </a:lnTo>
                  <a:lnTo>
                    <a:pt x="70" y="284"/>
                  </a:lnTo>
                  <a:lnTo>
                    <a:pt x="72" y="284"/>
                  </a:lnTo>
                  <a:lnTo>
                    <a:pt x="74" y="284"/>
                  </a:lnTo>
                  <a:lnTo>
                    <a:pt x="76" y="284"/>
                  </a:lnTo>
                  <a:lnTo>
                    <a:pt x="78" y="282"/>
                  </a:lnTo>
                  <a:lnTo>
                    <a:pt x="80" y="280"/>
                  </a:lnTo>
                  <a:lnTo>
                    <a:pt x="80" y="278"/>
                  </a:lnTo>
                  <a:lnTo>
                    <a:pt x="82" y="278"/>
                  </a:lnTo>
                  <a:lnTo>
                    <a:pt x="86" y="276"/>
                  </a:lnTo>
                  <a:lnTo>
                    <a:pt x="88" y="274"/>
                  </a:lnTo>
                  <a:lnTo>
                    <a:pt x="88" y="272"/>
                  </a:lnTo>
                  <a:lnTo>
                    <a:pt x="90" y="270"/>
                  </a:lnTo>
                  <a:lnTo>
                    <a:pt x="90" y="268"/>
                  </a:lnTo>
                  <a:lnTo>
                    <a:pt x="90" y="266"/>
                  </a:lnTo>
                  <a:lnTo>
                    <a:pt x="90" y="264"/>
                  </a:lnTo>
                  <a:lnTo>
                    <a:pt x="92" y="264"/>
                  </a:lnTo>
                  <a:lnTo>
                    <a:pt x="94" y="266"/>
                  </a:lnTo>
                  <a:lnTo>
                    <a:pt x="96" y="266"/>
                  </a:lnTo>
                  <a:lnTo>
                    <a:pt x="98" y="266"/>
                  </a:lnTo>
                  <a:lnTo>
                    <a:pt x="100" y="264"/>
                  </a:lnTo>
                  <a:lnTo>
                    <a:pt x="100" y="262"/>
                  </a:lnTo>
                  <a:lnTo>
                    <a:pt x="100" y="260"/>
                  </a:lnTo>
                  <a:lnTo>
                    <a:pt x="100" y="258"/>
                  </a:lnTo>
                  <a:lnTo>
                    <a:pt x="98" y="256"/>
                  </a:lnTo>
                  <a:lnTo>
                    <a:pt x="96" y="254"/>
                  </a:lnTo>
                  <a:lnTo>
                    <a:pt x="96" y="252"/>
                  </a:lnTo>
                  <a:lnTo>
                    <a:pt x="98" y="252"/>
                  </a:lnTo>
                  <a:lnTo>
                    <a:pt x="100" y="250"/>
                  </a:lnTo>
                  <a:lnTo>
                    <a:pt x="102" y="250"/>
                  </a:lnTo>
                  <a:lnTo>
                    <a:pt x="104" y="248"/>
                  </a:lnTo>
                  <a:lnTo>
                    <a:pt x="106" y="248"/>
                  </a:lnTo>
                  <a:lnTo>
                    <a:pt x="108" y="248"/>
                  </a:lnTo>
                  <a:lnTo>
                    <a:pt x="110" y="248"/>
                  </a:lnTo>
                  <a:lnTo>
                    <a:pt x="112" y="248"/>
                  </a:lnTo>
                  <a:lnTo>
                    <a:pt x="114" y="248"/>
                  </a:lnTo>
                  <a:lnTo>
                    <a:pt x="118" y="246"/>
                  </a:lnTo>
                  <a:lnTo>
                    <a:pt x="120" y="244"/>
                  </a:lnTo>
                  <a:lnTo>
                    <a:pt x="124" y="244"/>
                  </a:lnTo>
                  <a:lnTo>
                    <a:pt x="128" y="242"/>
                  </a:lnTo>
                  <a:lnTo>
                    <a:pt x="130" y="238"/>
                  </a:lnTo>
                  <a:lnTo>
                    <a:pt x="132" y="236"/>
                  </a:lnTo>
                  <a:lnTo>
                    <a:pt x="134" y="234"/>
                  </a:lnTo>
                  <a:lnTo>
                    <a:pt x="136" y="230"/>
                  </a:lnTo>
                  <a:lnTo>
                    <a:pt x="138" y="228"/>
                  </a:lnTo>
                  <a:lnTo>
                    <a:pt x="138" y="226"/>
                  </a:lnTo>
                  <a:lnTo>
                    <a:pt x="140" y="222"/>
                  </a:lnTo>
                  <a:lnTo>
                    <a:pt x="140" y="220"/>
                  </a:lnTo>
                  <a:lnTo>
                    <a:pt x="142" y="214"/>
                  </a:lnTo>
                  <a:lnTo>
                    <a:pt x="142" y="210"/>
                  </a:lnTo>
                  <a:lnTo>
                    <a:pt x="142" y="208"/>
                  </a:lnTo>
                  <a:lnTo>
                    <a:pt x="144" y="204"/>
                  </a:lnTo>
                  <a:lnTo>
                    <a:pt x="144" y="202"/>
                  </a:lnTo>
                  <a:lnTo>
                    <a:pt x="142" y="200"/>
                  </a:lnTo>
                  <a:lnTo>
                    <a:pt x="140" y="198"/>
                  </a:lnTo>
                  <a:lnTo>
                    <a:pt x="138" y="196"/>
                  </a:lnTo>
                  <a:lnTo>
                    <a:pt x="136" y="194"/>
                  </a:lnTo>
                  <a:lnTo>
                    <a:pt x="136" y="192"/>
                  </a:lnTo>
                  <a:lnTo>
                    <a:pt x="138" y="192"/>
                  </a:lnTo>
                  <a:lnTo>
                    <a:pt x="140" y="192"/>
                  </a:lnTo>
                  <a:lnTo>
                    <a:pt x="140" y="190"/>
                  </a:lnTo>
                  <a:lnTo>
                    <a:pt x="140" y="186"/>
                  </a:lnTo>
                  <a:lnTo>
                    <a:pt x="140" y="184"/>
                  </a:lnTo>
                  <a:lnTo>
                    <a:pt x="138" y="180"/>
                  </a:lnTo>
                  <a:lnTo>
                    <a:pt x="138" y="178"/>
                  </a:lnTo>
                  <a:lnTo>
                    <a:pt x="138" y="176"/>
                  </a:lnTo>
                  <a:lnTo>
                    <a:pt x="138" y="174"/>
                  </a:lnTo>
                  <a:lnTo>
                    <a:pt x="136" y="172"/>
                  </a:lnTo>
                  <a:lnTo>
                    <a:pt x="136" y="170"/>
                  </a:lnTo>
                  <a:lnTo>
                    <a:pt x="132" y="166"/>
                  </a:lnTo>
                  <a:lnTo>
                    <a:pt x="132" y="164"/>
                  </a:lnTo>
                  <a:lnTo>
                    <a:pt x="130" y="162"/>
                  </a:lnTo>
                  <a:lnTo>
                    <a:pt x="130" y="160"/>
                  </a:lnTo>
                  <a:lnTo>
                    <a:pt x="130" y="158"/>
                  </a:lnTo>
                  <a:lnTo>
                    <a:pt x="130" y="156"/>
                  </a:lnTo>
                  <a:lnTo>
                    <a:pt x="130" y="154"/>
                  </a:lnTo>
                  <a:lnTo>
                    <a:pt x="130" y="152"/>
                  </a:lnTo>
                  <a:lnTo>
                    <a:pt x="128" y="150"/>
                  </a:lnTo>
                  <a:lnTo>
                    <a:pt x="128" y="148"/>
                  </a:lnTo>
                  <a:lnTo>
                    <a:pt x="126" y="148"/>
                  </a:lnTo>
                  <a:lnTo>
                    <a:pt x="122" y="144"/>
                  </a:lnTo>
                  <a:lnTo>
                    <a:pt x="118" y="140"/>
                  </a:lnTo>
                  <a:lnTo>
                    <a:pt x="114" y="136"/>
                  </a:lnTo>
                  <a:lnTo>
                    <a:pt x="110" y="134"/>
                  </a:lnTo>
                  <a:lnTo>
                    <a:pt x="106" y="130"/>
                  </a:lnTo>
                  <a:lnTo>
                    <a:pt x="104" y="128"/>
                  </a:lnTo>
                  <a:lnTo>
                    <a:pt x="102" y="126"/>
                  </a:lnTo>
                  <a:lnTo>
                    <a:pt x="98" y="126"/>
                  </a:lnTo>
                  <a:lnTo>
                    <a:pt x="94" y="124"/>
                  </a:lnTo>
                  <a:lnTo>
                    <a:pt x="92" y="122"/>
                  </a:lnTo>
                  <a:lnTo>
                    <a:pt x="90" y="120"/>
                  </a:lnTo>
                  <a:lnTo>
                    <a:pt x="90" y="118"/>
                  </a:lnTo>
                  <a:lnTo>
                    <a:pt x="90" y="116"/>
                  </a:lnTo>
                  <a:lnTo>
                    <a:pt x="90" y="114"/>
                  </a:lnTo>
                  <a:lnTo>
                    <a:pt x="90" y="112"/>
                  </a:lnTo>
                  <a:lnTo>
                    <a:pt x="90" y="110"/>
                  </a:lnTo>
                  <a:lnTo>
                    <a:pt x="88" y="110"/>
                  </a:lnTo>
                  <a:lnTo>
                    <a:pt x="88" y="108"/>
                  </a:lnTo>
                  <a:lnTo>
                    <a:pt x="86" y="108"/>
                  </a:lnTo>
                  <a:lnTo>
                    <a:pt x="84" y="106"/>
                  </a:lnTo>
                  <a:lnTo>
                    <a:pt x="82" y="102"/>
                  </a:lnTo>
                  <a:lnTo>
                    <a:pt x="78" y="100"/>
                  </a:lnTo>
                  <a:lnTo>
                    <a:pt x="76" y="96"/>
                  </a:lnTo>
                  <a:lnTo>
                    <a:pt x="72" y="92"/>
                  </a:lnTo>
                  <a:lnTo>
                    <a:pt x="70" y="90"/>
                  </a:lnTo>
                  <a:lnTo>
                    <a:pt x="68" y="88"/>
                  </a:lnTo>
                  <a:lnTo>
                    <a:pt x="68" y="86"/>
                  </a:lnTo>
                  <a:lnTo>
                    <a:pt x="68" y="84"/>
                  </a:lnTo>
                  <a:lnTo>
                    <a:pt x="66" y="78"/>
                  </a:lnTo>
                  <a:lnTo>
                    <a:pt x="66" y="74"/>
                  </a:lnTo>
                  <a:lnTo>
                    <a:pt x="64" y="72"/>
                  </a:lnTo>
                  <a:lnTo>
                    <a:pt x="64" y="68"/>
                  </a:lnTo>
                  <a:lnTo>
                    <a:pt x="64" y="66"/>
                  </a:lnTo>
                  <a:lnTo>
                    <a:pt x="66" y="64"/>
                  </a:lnTo>
                  <a:lnTo>
                    <a:pt x="68" y="62"/>
                  </a:lnTo>
                  <a:lnTo>
                    <a:pt x="68" y="60"/>
                  </a:lnTo>
                  <a:lnTo>
                    <a:pt x="68" y="58"/>
                  </a:lnTo>
                  <a:lnTo>
                    <a:pt x="68" y="56"/>
                  </a:lnTo>
                  <a:lnTo>
                    <a:pt x="70" y="56"/>
                  </a:lnTo>
                  <a:lnTo>
                    <a:pt x="70" y="54"/>
                  </a:lnTo>
                  <a:lnTo>
                    <a:pt x="72" y="54"/>
                  </a:lnTo>
                  <a:lnTo>
                    <a:pt x="76" y="52"/>
                  </a:lnTo>
                  <a:lnTo>
                    <a:pt x="78" y="52"/>
                  </a:lnTo>
                  <a:lnTo>
                    <a:pt x="78" y="50"/>
                  </a:lnTo>
                  <a:lnTo>
                    <a:pt x="80" y="48"/>
                  </a:lnTo>
                  <a:lnTo>
                    <a:pt x="80" y="46"/>
                  </a:lnTo>
                  <a:lnTo>
                    <a:pt x="82" y="46"/>
                  </a:lnTo>
                  <a:lnTo>
                    <a:pt x="84" y="46"/>
                  </a:lnTo>
                  <a:lnTo>
                    <a:pt x="86" y="46"/>
                  </a:lnTo>
                  <a:lnTo>
                    <a:pt x="88" y="46"/>
                  </a:lnTo>
                  <a:lnTo>
                    <a:pt x="90" y="46"/>
                  </a:lnTo>
                  <a:lnTo>
                    <a:pt x="90" y="44"/>
                  </a:lnTo>
                  <a:lnTo>
                    <a:pt x="90" y="42"/>
                  </a:lnTo>
                  <a:lnTo>
                    <a:pt x="90" y="40"/>
                  </a:lnTo>
                  <a:lnTo>
                    <a:pt x="90" y="38"/>
                  </a:lnTo>
                  <a:lnTo>
                    <a:pt x="90" y="36"/>
                  </a:lnTo>
                  <a:lnTo>
                    <a:pt x="92" y="34"/>
                  </a:lnTo>
                  <a:lnTo>
                    <a:pt x="94" y="34"/>
                  </a:lnTo>
                  <a:lnTo>
                    <a:pt x="92" y="32"/>
                  </a:lnTo>
                  <a:lnTo>
                    <a:pt x="90" y="32"/>
                  </a:lnTo>
                  <a:lnTo>
                    <a:pt x="88" y="32"/>
                  </a:lnTo>
                  <a:lnTo>
                    <a:pt x="84" y="32"/>
                  </a:lnTo>
                  <a:lnTo>
                    <a:pt x="82" y="32"/>
                  </a:lnTo>
                  <a:lnTo>
                    <a:pt x="80" y="32"/>
                  </a:lnTo>
                  <a:lnTo>
                    <a:pt x="80" y="30"/>
                  </a:lnTo>
                  <a:lnTo>
                    <a:pt x="78" y="30"/>
                  </a:lnTo>
                  <a:lnTo>
                    <a:pt x="78" y="28"/>
                  </a:lnTo>
                  <a:lnTo>
                    <a:pt x="76" y="28"/>
                  </a:lnTo>
                  <a:lnTo>
                    <a:pt x="76" y="26"/>
                  </a:lnTo>
                  <a:lnTo>
                    <a:pt x="74" y="26"/>
                  </a:lnTo>
                  <a:lnTo>
                    <a:pt x="72" y="26"/>
                  </a:lnTo>
                  <a:lnTo>
                    <a:pt x="72" y="24"/>
                  </a:lnTo>
                  <a:lnTo>
                    <a:pt x="72" y="22"/>
                  </a:lnTo>
                  <a:lnTo>
                    <a:pt x="72" y="20"/>
                  </a:lnTo>
                  <a:lnTo>
                    <a:pt x="70" y="20"/>
                  </a:lnTo>
                  <a:lnTo>
                    <a:pt x="70" y="18"/>
                  </a:lnTo>
                  <a:lnTo>
                    <a:pt x="68" y="18"/>
                  </a:lnTo>
                  <a:lnTo>
                    <a:pt x="68" y="16"/>
                  </a:lnTo>
                  <a:lnTo>
                    <a:pt x="70" y="16"/>
                  </a:lnTo>
                  <a:lnTo>
                    <a:pt x="72" y="14"/>
                  </a:lnTo>
                  <a:lnTo>
                    <a:pt x="72" y="12"/>
                  </a:lnTo>
                  <a:lnTo>
                    <a:pt x="72" y="10"/>
                  </a:lnTo>
                  <a:lnTo>
                    <a:pt x="70" y="10"/>
                  </a:lnTo>
                  <a:lnTo>
                    <a:pt x="68" y="8"/>
                  </a:lnTo>
                  <a:lnTo>
                    <a:pt x="66" y="8"/>
                  </a:lnTo>
                  <a:lnTo>
                    <a:pt x="64" y="8"/>
                  </a:lnTo>
                  <a:lnTo>
                    <a:pt x="62" y="8"/>
                  </a:lnTo>
                  <a:lnTo>
                    <a:pt x="62" y="6"/>
                  </a:lnTo>
                  <a:lnTo>
                    <a:pt x="58" y="6"/>
                  </a:lnTo>
                  <a:lnTo>
                    <a:pt x="56" y="8"/>
                  </a:lnTo>
                  <a:lnTo>
                    <a:pt x="54" y="8"/>
                  </a:lnTo>
                  <a:lnTo>
                    <a:pt x="52" y="6"/>
                  </a:lnTo>
                  <a:lnTo>
                    <a:pt x="50" y="4"/>
                  </a:lnTo>
                  <a:lnTo>
                    <a:pt x="48" y="2"/>
                  </a:lnTo>
                  <a:lnTo>
                    <a:pt x="48" y="0"/>
                  </a:lnTo>
                  <a:lnTo>
                    <a:pt x="46" y="0"/>
                  </a:lnTo>
                  <a:lnTo>
                    <a:pt x="44" y="0"/>
                  </a:lnTo>
                  <a:lnTo>
                    <a:pt x="42" y="2"/>
                  </a:lnTo>
                  <a:lnTo>
                    <a:pt x="40" y="2"/>
                  </a:lnTo>
                  <a:lnTo>
                    <a:pt x="40" y="4"/>
                  </a:lnTo>
                  <a:lnTo>
                    <a:pt x="38" y="6"/>
                  </a:lnTo>
                  <a:lnTo>
                    <a:pt x="38" y="8"/>
                  </a:lnTo>
                  <a:lnTo>
                    <a:pt x="38" y="10"/>
                  </a:lnTo>
                  <a:lnTo>
                    <a:pt x="36" y="10"/>
                  </a:lnTo>
                  <a:lnTo>
                    <a:pt x="34" y="12"/>
                  </a:lnTo>
                  <a:lnTo>
                    <a:pt x="32" y="12"/>
                  </a:lnTo>
                  <a:lnTo>
                    <a:pt x="32" y="10"/>
                  </a:lnTo>
                  <a:lnTo>
                    <a:pt x="30" y="10"/>
                  </a:lnTo>
                  <a:lnTo>
                    <a:pt x="28" y="10"/>
                  </a:lnTo>
                  <a:lnTo>
                    <a:pt x="30" y="12"/>
                  </a:lnTo>
                  <a:lnTo>
                    <a:pt x="30" y="14"/>
                  </a:lnTo>
                  <a:lnTo>
                    <a:pt x="30" y="16"/>
                  </a:lnTo>
                  <a:lnTo>
                    <a:pt x="28" y="16"/>
                  </a:lnTo>
                  <a:lnTo>
                    <a:pt x="26" y="16"/>
                  </a:lnTo>
                  <a:lnTo>
                    <a:pt x="24" y="16"/>
                  </a:lnTo>
                  <a:lnTo>
                    <a:pt x="24" y="14"/>
                  </a:lnTo>
                  <a:lnTo>
                    <a:pt x="24" y="12"/>
                  </a:lnTo>
                  <a:lnTo>
                    <a:pt x="22" y="12"/>
                  </a:lnTo>
                  <a:lnTo>
                    <a:pt x="22" y="10"/>
                  </a:lnTo>
                  <a:lnTo>
                    <a:pt x="20" y="10"/>
                  </a:lnTo>
                  <a:lnTo>
                    <a:pt x="20" y="12"/>
                  </a:lnTo>
                  <a:lnTo>
                    <a:pt x="20" y="14"/>
                  </a:lnTo>
                  <a:lnTo>
                    <a:pt x="18" y="14"/>
                  </a:lnTo>
                  <a:lnTo>
                    <a:pt x="18" y="12"/>
                  </a:lnTo>
                  <a:lnTo>
                    <a:pt x="16" y="12"/>
                  </a:lnTo>
                  <a:lnTo>
                    <a:pt x="16" y="10"/>
                  </a:lnTo>
                  <a:lnTo>
                    <a:pt x="14" y="12"/>
                  </a:lnTo>
                  <a:lnTo>
                    <a:pt x="14" y="14"/>
                  </a:lnTo>
                  <a:lnTo>
                    <a:pt x="12" y="14"/>
                  </a:lnTo>
                  <a:lnTo>
                    <a:pt x="12" y="16"/>
                  </a:lnTo>
                  <a:lnTo>
                    <a:pt x="10" y="16"/>
                  </a:lnTo>
                  <a:lnTo>
                    <a:pt x="8" y="16"/>
                  </a:lnTo>
                  <a:lnTo>
                    <a:pt x="8" y="14"/>
                  </a:lnTo>
                  <a:lnTo>
                    <a:pt x="6" y="12"/>
                  </a:lnTo>
                  <a:lnTo>
                    <a:pt x="4" y="12"/>
                  </a:lnTo>
                  <a:lnTo>
                    <a:pt x="2" y="10"/>
                  </a:lnTo>
                  <a:lnTo>
                    <a:pt x="0" y="10"/>
                  </a:lnTo>
                  <a:close/>
                </a:path>
              </a:pathLst>
            </a:custGeom>
            <a:grpFill/>
            <a:ln w="3175">
              <a:solidFill>
                <a:schemeClr val="bg1"/>
              </a:solidFill>
              <a:round/>
              <a:headEnd/>
              <a:tailEnd/>
            </a:ln>
          </p:spPr>
          <p:txBody>
            <a:bodyPr/>
            <a:lstStyle/>
            <a:p>
              <a:endParaRPr lang="en-US" dirty="0"/>
            </a:p>
          </p:txBody>
        </p:sp>
        <p:sp>
          <p:nvSpPr>
            <p:cNvPr id="867" name="Freeform 188"/>
            <p:cNvSpPr>
              <a:spLocks noChangeAspect="1"/>
            </p:cNvSpPr>
            <p:nvPr/>
          </p:nvSpPr>
          <p:spPr bwMode="auto">
            <a:xfrm>
              <a:off x="3998" y="1825"/>
              <a:ext cx="140" cy="78"/>
            </a:xfrm>
            <a:custGeom>
              <a:avLst/>
              <a:gdLst/>
              <a:ahLst/>
              <a:cxnLst>
                <a:cxn ang="0">
                  <a:pos x="74" y="60"/>
                </a:cxn>
                <a:cxn ang="0">
                  <a:pos x="78" y="60"/>
                </a:cxn>
                <a:cxn ang="0">
                  <a:pos x="84" y="66"/>
                </a:cxn>
                <a:cxn ang="0">
                  <a:pos x="90" y="72"/>
                </a:cxn>
                <a:cxn ang="0">
                  <a:pos x="94" y="70"/>
                </a:cxn>
                <a:cxn ang="0">
                  <a:pos x="102" y="74"/>
                </a:cxn>
                <a:cxn ang="0">
                  <a:pos x="106" y="72"/>
                </a:cxn>
                <a:cxn ang="0">
                  <a:pos x="116" y="76"/>
                </a:cxn>
                <a:cxn ang="0">
                  <a:pos x="118" y="76"/>
                </a:cxn>
                <a:cxn ang="0">
                  <a:pos x="124" y="76"/>
                </a:cxn>
                <a:cxn ang="0">
                  <a:pos x="130" y="78"/>
                </a:cxn>
                <a:cxn ang="0">
                  <a:pos x="134" y="78"/>
                </a:cxn>
                <a:cxn ang="0">
                  <a:pos x="140" y="74"/>
                </a:cxn>
                <a:cxn ang="0">
                  <a:pos x="138" y="68"/>
                </a:cxn>
                <a:cxn ang="0">
                  <a:pos x="136" y="62"/>
                </a:cxn>
                <a:cxn ang="0">
                  <a:pos x="136" y="52"/>
                </a:cxn>
                <a:cxn ang="0">
                  <a:pos x="134" y="48"/>
                </a:cxn>
                <a:cxn ang="0">
                  <a:pos x="126" y="50"/>
                </a:cxn>
                <a:cxn ang="0">
                  <a:pos x="112" y="46"/>
                </a:cxn>
                <a:cxn ang="0">
                  <a:pos x="110" y="46"/>
                </a:cxn>
                <a:cxn ang="0">
                  <a:pos x="104" y="46"/>
                </a:cxn>
                <a:cxn ang="0">
                  <a:pos x="102" y="44"/>
                </a:cxn>
                <a:cxn ang="0">
                  <a:pos x="98" y="48"/>
                </a:cxn>
                <a:cxn ang="0">
                  <a:pos x="96" y="40"/>
                </a:cxn>
                <a:cxn ang="0">
                  <a:pos x="90" y="42"/>
                </a:cxn>
                <a:cxn ang="0">
                  <a:pos x="84" y="40"/>
                </a:cxn>
                <a:cxn ang="0">
                  <a:pos x="84" y="36"/>
                </a:cxn>
                <a:cxn ang="0">
                  <a:pos x="78" y="36"/>
                </a:cxn>
                <a:cxn ang="0">
                  <a:pos x="74" y="34"/>
                </a:cxn>
                <a:cxn ang="0">
                  <a:pos x="66" y="24"/>
                </a:cxn>
                <a:cxn ang="0">
                  <a:pos x="62" y="20"/>
                </a:cxn>
                <a:cxn ang="0">
                  <a:pos x="58" y="26"/>
                </a:cxn>
                <a:cxn ang="0">
                  <a:pos x="52" y="18"/>
                </a:cxn>
                <a:cxn ang="0">
                  <a:pos x="46" y="14"/>
                </a:cxn>
                <a:cxn ang="0">
                  <a:pos x="40" y="12"/>
                </a:cxn>
                <a:cxn ang="0">
                  <a:pos x="34" y="6"/>
                </a:cxn>
                <a:cxn ang="0">
                  <a:pos x="22" y="0"/>
                </a:cxn>
                <a:cxn ang="0">
                  <a:pos x="16" y="2"/>
                </a:cxn>
                <a:cxn ang="0">
                  <a:pos x="14" y="6"/>
                </a:cxn>
                <a:cxn ang="0">
                  <a:pos x="10" y="2"/>
                </a:cxn>
                <a:cxn ang="0">
                  <a:pos x="8" y="8"/>
                </a:cxn>
                <a:cxn ang="0">
                  <a:pos x="2" y="14"/>
                </a:cxn>
                <a:cxn ang="0">
                  <a:pos x="4" y="18"/>
                </a:cxn>
                <a:cxn ang="0">
                  <a:pos x="0" y="20"/>
                </a:cxn>
                <a:cxn ang="0">
                  <a:pos x="4" y="22"/>
                </a:cxn>
                <a:cxn ang="0">
                  <a:pos x="0" y="26"/>
                </a:cxn>
                <a:cxn ang="0">
                  <a:pos x="6" y="36"/>
                </a:cxn>
                <a:cxn ang="0">
                  <a:pos x="10" y="34"/>
                </a:cxn>
                <a:cxn ang="0">
                  <a:pos x="14" y="40"/>
                </a:cxn>
                <a:cxn ang="0">
                  <a:pos x="20" y="40"/>
                </a:cxn>
                <a:cxn ang="0">
                  <a:pos x="22" y="42"/>
                </a:cxn>
                <a:cxn ang="0">
                  <a:pos x="30" y="48"/>
                </a:cxn>
                <a:cxn ang="0">
                  <a:pos x="36" y="48"/>
                </a:cxn>
                <a:cxn ang="0">
                  <a:pos x="38" y="50"/>
                </a:cxn>
                <a:cxn ang="0">
                  <a:pos x="46" y="52"/>
                </a:cxn>
                <a:cxn ang="0">
                  <a:pos x="48" y="56"/>
                </a:cxn>
                <a:cxn ang="0">
                  <a:pos x="58" y="58"/>
                </a:cxn>
                <a:cxn ang="0">
                  <a:pos x="58" y="60"/>
                </a:cxn>
                <a:cxn ang="0">
                  <a:pos x="64" y="58"/>
                </a:cxn>
                <a:cxn ang="0">
                  <a:pos x="66" y="60"/>
                </a:cxn>
                <a:cxn ang="0">
                  <a:pos x="70" y="56"/>
                </a:cxn>
              </a:cxnLst>
              <a:rect l="0" t="0" r="r" b="b"/>
              <a:pathLst>
                <a:path w="140" h="78">
                  <a:moveTo>
                    <a:pt x="70" y="56"/>
                  </a:moveTo>
                  <a:lnTo>
                    <a:pt x="70" y="56"/>
                  </a:lnTo>
                  <a:lnTo>
                    <a:pt x="72" y="56"/>
                  </a:lnTo>
                  <a:lnTo>
                    <a:pt x="72" y="58"/>
                  </a:lnTo>
                  <a:lnTo>
                    <a:pt x="74" y="60"/>
                  </a:lnTo>
                  <a:lnTo>
                    <a:pt x="76" y="60"/>
                  </a:lnTo>
                  <a:lnTo>
                    <a:pt x="78" y="60"/>
                  </a:lnTo>
                  <a:lnTo>
                    <a:pt x="80" y="60"/>
                  </a:lnTo>
                  <a:lnTo>
                    <a:pt x="80" y="62"/>
                  </a:lnTo>
                  <a:lnTo>
                    <a:pt x="82" y="64"/>
                  </a:lnTo>
                  <a:lnTo>
                    <a:pt x="84" y="66"/>
                  </a:lnTo>
                  <a:lnTo>
                    <a:pt x="86" y="68"/>
                  </a:lnTo>
                  <a:lnTo>
                    <a:pt x="88" y="70"/>
                  </a:lnTo>
                  <a:lnTo>
                    <a:pt x="90" y="72"/>
                  </a:lnTo>
                  <a:lnTo>
                    <a:pt x="92" y="72"/>
                  </a:lnTo>
                  <a:lnTo>
                    <a:pt x="92" y="70"/>
                  </a:lnTo>
                  <a:lnTo>
                    <a:pt x="94" y="70"/>
                  </a:lnTo>
                  <a:lnTo>
                    <a:pt x="98" y="72"/>
                  </a:lnTo>
                  <a:lnTo>
                    <a:pt x="100" y="72"/>
                  </a:lnTo>
                  <a:lnTo>
                    <a:pt x="102" y="72"/>
                  </a:lnTo>
                  <a:lnTo>
                    <a:pt x="102" y="74"/>
                  </a:lnTo>
                  <a:lnTo>
                    <a:pt x="104" y="74"/>
                  </a:lnTo>
                  <a:lnTo>
                    <a:pt x="104" y="72"/>
                  </a:lnTo>
                  <a:lnTo>
                    <a:pt x="106" y="72"/>
                  </a:lnTo>
                  <a:lnTo>
                    <a:pt x="108" y="72"/>
                  </a:lnTo>
                  <a:lnTo>
                    <a:pt x="110" y="72"/>
                  </a:lnTo>
                  <a:lnTo>
                    <a:pt x="112" y="74"/>
                  </a:lnTo>
                  <a:lnTo>
                    <a:pt x="114" y="76"/>
                  </a:lnTo>
                  <a:lnTo>
                    <a:pt x="116" y="76"/>
                  </a:lnTo>
                  <a:lnTo>
                    <a:pt x="116" y="78"/>
                  </a:lnTo>
                  <a:lnTo>
                    <a:pt x="118" y="78"/>
                  </a:lnTo>
                  <a:lnTo>
                    <a:pt x="118" y="76"/>
                  </a:lnTo>
                  <a:lnTo>
                    <a:pt x="120" y="74"/>
                  </a:lnTo>
                  <a:lnTo>
                    <a:pt x="122" y="74"/>
                  </a:lnTo>
                  <a:lnTo>
                    <a:pt x="124" y="74"/>
                  </a:lnTo>
                  <a:lnTo>
                    <a:pt x="124" y="76"/>
                  </a:lnTo>
                  <a:lnTo>
                    <a:pt x="124" y="78"/>
                  </a:lnTo>
                  <a:lnTo>
                    <a:pt x="126" y="78"/>
                  </a:lnTo>
                  <a:lnTo>
                    <a:pt x="128" y="78"/>
                  </a:lnTo>
                  <a:lnTo>
                    <a:pt x="130" y="78"/>
                  </a:lnTo>
                  <a:lnTo>
                    <a:pt x="132" y="78"/>
                  </a:lnTo>
                  <a:lnTo>
                    <a:pt x="134" y="78"/>
                  </a:lnTo>
                  <a:lnTo>
                    <a:pt x="136" y="78"/>
                  </a:lnTo>
                  <a:lnTo>
                    <a:pt x="138" y="78"/>
                  </a:lnTo>
                  <a:lnTo>
                    <a:pt x="140" y="76"/>
                  </a:lnTo>
                  <a:lnTo>
                    <a:pt x="140" y="74"/>
                  </a:lnTo>
                  <a:lnTo>
                    <a:pt x="140" y="72"/>
                  </a:lnTo>
                  <a:lnTo>
                    <a:pt x="140" y="70"/>
                  </a:lnTo>
                  <a:lnTo>
                    <a:pt x="138" y="68"/>
                  </a:lnTo>
                  <a:lnTo>
                    <a:pt x="136" y="66"/>
                  </a:lnTo>
                  <a:lnTo>
                    <a:pt x="136" y="64"/>
                  </a:lnTo>
                  <a:lnTo>
                    <a:pt x="136" y="62"/>
                  </a:lnTo>
                  <a:lnTo>
                    <a:pt x="136" y="60"/>
                  </a:lnTo>
                  <a:lnTo>
                    <a:pt x="136" y="58"/>
                  </a:lnTo>
                  <a:lnTo>
                    <a:pt x="136" y="56"/>
                  </a:lnTo>
                  <a:lnTo>
                    <a:pt x="136" y="54"/>
                  </a:lnTo>
                  <a:lnTo>
                    <a:pt x="136" y="52"/>
                  </a:lnTo>
                  <a:lnTo>
                    <a:pt x="136" y="50"/>
                  </a:lnTo>
                  <a:lnTo>
                    <a:pt x="134" y="50"/>
                  </a:lnTo>
                  <a:lnTo>
                    <a:pt x="134" y="48"/>
                  </a:lnTo>
                  <a:lnTo>
                    <a:pt x="130" y="50"/>
                  </a:lnTo>
                  <a:lnTo>
                    <a:pt x="128" y="50"/>
                  </a:lnTo>
                  <a:lnTo>
                    <a:pt x="126" y="50"/>
                  </a:lnTo>
                  <a:lnTo>
                    <a:pt x="124" y="50"/>
                  </a:lnTo>
                  <a:lnTo>
                    <a:pt x="122" y="50"/>
                  </a:lnTo>
                  <a:lnTo>
                    <a:pt x="118" y="48"/>
                  </a:lnTo>
                  <a:lnTo>
                    <a:pt x="116" y="48"/>
                  </a:lnTo>
                  <a:lnTo>
                    <a:pt x="114" y="46"/>
                  </a:lnTo>
                  <a:lnTo>
                    <a:pt x="112" y="46"/>
                  </a:lnTo>
                  <a:lnTo>
                    <a:pt x="110" y="44"/>
                  </a:lnTo>
                  <a:lnTo>
                    <a:pt x="110" y="46"/>
                  </a:lnTo>
                  <a:lnTo>
                    <a:pt x="108" y="48"/>
                  </a:lnTo>
                  <a:lnTo>
                    <a:pt x="106" y="48"/>
                  </a:lnTo>
                  <a:lnTo>
                    <a:pt x="104" y="48"/>
                  </a:lnTo>
                  <a:lnTo>
                    <a:pt x="104" y="46"/>
                  </a:lnTo>
                  <a:lnTo>
                    <a:pt x="102" y="46"/>
                  </a:lnTo>
                  <a:lnTo>
                    <a:pt x="102" y="44"/>
                  </a:lnTo>
                  <a:lnTo>
                    <a:pt x="102" y="42"/>
                  </a:lnTo>
                  <a:lnTo>
                    <a:pt x="102" y="44"/>
                  </a:lnTo>
                  <a:lnTo>
                    <a:pt x="102" y="46"/>
                  </a:lnTo>
                  <a:lnTo>
                    <a:pt x="100" y="48"/>
                  </a:lnTo>
                  <a:lnTo>
                    <a:pt x="98" y="48"/>
                  </a:lnTo>
                  <a:lnTo>
                    <a:pt x="96" y="46"/>
                  </a:lnTo>
                  <a:lnTo>
                    <a:pt x="96" y="44"/>
                  </a:lnTo>
                  <a:lnTo>
                    <a:pt x="96" y="42"/>
                  </a:lnTo>
                  <a:lnTo>
                    <a:pt x="96" y="40"/>
                  </a:lnTo>
                  <a:lnTo>
                    <a:pt x="94" y="42"/>
                  </a:lnTo>
                  <a:lnTo>
                    <a:pt x="92" y="42"/>
                  </a:lnTo>
                  <a:lnTo>
                    <a:pt x="90" y="42"/>
                  </a:lnTo>
                  <a:lnTo>
                    <a:pt x="88" y="42"/>
                  </a:lnTo>
                  <a:lnTo>
                    <a:pt x="86" y="42"/>
                  </a:lnTo>
                  <a:lnTo>
                    <a:pt x="84" y="40"/>
                  </a:lnTo>
                  <a:lnTo>
                    <a:pt x="84" y="38"/>
                  </a:lnTo>
                  <a:lnTo>
                    <a:pt x="84" y="36"/>
                  </a:lnTo>
                  <a:lnTo>
                    <a:pt x="84" y="34"/>
                  </a:lnTo>
                  <a:lnTo>
                    <a:pt x="82" y="34"/>
                  </a:lnTo>
                  <a:lnTo>
                    <a:pt x="80" y="34"/>
                  </a:lnTo>
                  <a:lnTo>
                    <a:pt x="78" y="36"/>
                  </a:lnTo>
                  <a:lnTo>
                    <a:pt x="76" y="36"/>
                  </a:lnTo>
                  <a:lnTo>
                    <a:pt x="76" y="34"/>
                  </a:lnTo>
                  <a:lnTo>
                    <a:pt x="74" y="34"/>
                  </a:lnTo>
                  <a:lnTo>
                    <a:pt x="72" y="32"/>
                  </a:lnTo>
                  <a:lnTo>
                    <a:pt x="68" y="30"/>
                  </a:lnTo>
                  <a:lnTo>
                    <a:pt x="68" y="28"/>
                  </a:lnTo>
                  <a:lnTo>
                    <a:pt x="66" y="24"/>
                  </a:lnTo>
                  <a:lnTo>
                    <a:pt x="66" y="22"/>
                  </a:lnTo>
                  <a:lnTo>
                    <a:pt x="66" y="20"/>
                  </a:lnTo>
                  <a:lnTo>
                    <a:pt x="64" y="20"/>
                  </a:lnTo>
                  <a:lnTo>
                    <a:pt x="62" y="20"/>
                  </a:lnTo>
                  <a:lnTo>
                    <a:pt x="60" y="22"/>
                  </a:lnTo>
                  <a:lnTo>
                    <a:pt x="60" y="24"/>
                  </a:lnTo>
                  <a:lnTo>
                    <a:pt x="58" y="24"/>
                  </a:lnTo>
                  <a:lnTo>
                    <a:pt x="58" y="26"/>
                  </a:lnTo>
                  <a:lnTo>
                    <a:pt x="58" y="24"/>
                  </a:lnTo>
                  <a:lnTo>
                    <a:pt x="56" y="24"/>
                  </a:lnTo>
                  <a:lnTo>
                    <a:pt x="54" y="22"/>
                  </a:lnTo>
                  <a:lnTo>
                    <a:pt x="54" y="20"/>
                  </a:lnTo>
                  <a:lnTo>
                    <a:pt x="52" y="18"/>
                  </a:lnTo>
                  <a:lnTo>
                    <a:pt x="52" y="16"/>
                  </a:lnTo>
                  <a:lnTo>
                    <a:pt x="50" y="14"/>
                  </a:lnTo>
                  <a:lnTo>
                    <a:pt x="48" y="14"/>
                  </a:lnTo>
                  <a:lnTo>
                    <a:pt x="46" y="14"/>
                  </a:lnTo>
                  <a:lnTo>
                    <a:pt x="44" y="12"/>
                  </a:lnTo>
                  <a:lnTo>
                    <a:pt x="42" y="12"/>
                  </a:lnTo>
                  <a:lnTo>
                    <a:pt x="40" y="12"/>
                  </a:lnTo>
                  <a:lnTo>
                    <a:pt x="38" y="12"/>
                  </a:lnTo>
                  <a:lnTo>
                    <a:pt x="38" y="10"/>
                  </a:lnTo>
                  <a:lnTo>
                    <a:pt x="36" y="8"/>
                  </a:lnTo>
                  <a:lnTo>
                    <a:pt x="34" y="6"/>
                  </a:lnTo>
                  <a:lnTo>
                    <a:pt x="32" y="4"/>
                  </a:lnTo>
                  <a:lnTo>
                    <a:pt x="28" y="0"/>
                  </a:lnTo>
                  <a:lnTo>
                    <a:pt x="26" y="0"/>
                  </a:lnTo>
                  <a:lnTo>
                    <a:pt x="24" y="0"/>
                  </a:lnTo>
                  <a:lnTo>
                    <a:pt x="22" y="0"/>
                  </a:lnTo>
                  <a:lnTo>
                    <a:pt x="20" y="0"/>
                  </a:lnTo>
                  <a:lnTo>
                    <a:pt x="18" y="2"/>
                  </a:lnTo>
                  <a:lnTo>
                    <a:pt x="16" y="2"/>
                  </a:lnTo>
                  <a:lnTo>
                    <a:pt x="16" y="4"/>
                  </a:lnTo>
                  <a:lnTo>
                    <a:pt x="14" y="6"/>
                  </a:lnTo>
                  <a:lnTo>
                    <a:pt x="12" y="4"/>
                  </a:lnTo>
                  <a:lnTo>
                    <a:pt x="10" y="4"/>
                  </a:lnTo>
                  <a:lnTo>
                    <a:pt x="10" y="2"/>
                  </a:lnTo>
                  <a:lnTo>
                    <a:pt x="8" y="4"/>
                  </a:lnTo>
                  <a:lnTo>
                    <a:pt x="8" y="6"/>
                  </a:lnTo>
                  <a:lnTo>
                    <a:pt x="8" y="8"/>
                  </a:lnTo>
                  <a:lnTo>
                    <a:pt x="6" y="10"/>
                  </a:lnTo>
                  <a:lnTo>
                    <a:pt x="4" y="10"/>
                  </a:lnTo>
                  <a:lnTo>
                    <a:pt x="2" y="12"/>
                  </a:lnTo>
                  <a:lnTo>
                    <a:pt x="2" y="14"/>
                  </a:lnTo>
                  <a:lnTo>
                    <a:pt x="2" y="16"/>
                  </a:lnTo>
                  <a:lnTo>
                    <a:pt x="4" y="16"/>
                  </a:lnTo>
                  <a:lnTo>
                    <a:pt x="4" y="18"/>
                  </a:lnTo>
                  <a:lnTo>
                    <a:pt x="2" y="18"/>
                  </a:lnTo>
                  <a:lnTo>
                    <a:pt x="0" y="20"/>
                  </a:lnTo>
                  <a:lnTo>
                    <a:pt x="2" y="20"/>
                  </a:lnTo>
                  <a:lnTo>
                    <a:pt x="2" y="22"/>
                  </a:lnTo>
                  <a:lnTo>
                    <a:pt x="4" y="22"/>
                  </a:lnTo>
                  <a:lnTo>
                    <a:pt x="2" y="24"/>
                  </a:lnTo>
                  <a:lnTo>
                    <a:pt x="0" y="24"/>
                  </a:lnTo>
                  <a:lnTo>
                    <a:pt x="0" y="26"/>
                  </a:lnTo>
                  <a:lnTo>
                    <a:pt x="0" y="28"/>
                  </a:lnTo>
                  <a:lnTo>
                    <a:pt x="2" y="30"/>
                  </a:lnTo>
                  <a:lnTo>
                    <a:pt x="4" y="32"/>
                  </a:lnTo>
                  <a:lnTo>
                    <a:pt x="6" y="34"/>
                  </a:lnTo>
                  <a:lnTo>
                    <a:pt x="6" y="36"/>
                  </a:lnTo>
                  <a:lnTo>
                    <a:pt x="8" y="36"/>
                  </a:lnTo>
                  <a:lnTo>
                    <a:pt x="8" y="34"/>
                  </a:lnTo>
                  <a:lnTo>
                    <a:pt x="10" y="34"/>
                  </a:lnTo>
                  <a:lnTo>
                    <a:pt x="12" y="36"/>
                  </a:lnTo>
                  <a:lnTo>
                    <a:pt x="14" y="36"/>
                  </a:lnTo>
                  <a:lnTo>
                    <a:pt x="14" y="38"/>
                  </a:lnTo>
                  <a:lnTo>
                    <a:pt x="14" y="40"/>
                  </a:lnTo>
                  <a:lnTo>
                    <a:pt x="16" y="40"/>
                  </a:lnTo>
                  <a:lnTo>
                    <a:pt x="18" y="40"/>
                  </a:lnTo>
                  <a:lnTo>
                    <a:pt x="20" y="40"/>
                  </a:lnTo>
                  <a:lnTo>
                    <a:pt x="22" y="42"/>
                  </a:lnTo>
                  <a:lnTo>
                    <a:pt x="22" y="44"/>
                  </a:lnTo>
                  <a:lnTo>
                    <a:pt x="24" y="44"/>
                  </a:lnTo>
                  <a:lnTo>
                    <a:pt x="26" y="46"/>
                  </a:lnTo>
                  <a:lnTo>
                    <a:pt x="30" y="46"/>
                  </a:lnTo>
                  <a:lnTo>
                    <a:pt x="30" y="48"/>
                  </a:lnTo>
                  <a:lnTo>
                    <a:pt x="32" y="48"/>
                  </a:lnTo>
                  <a:lnTo>
                    <a:pt x="34" y="48"/>
                  </a:lnTo>
                  <a:lnTo>
                    <a:pt x="36" y="48"/>
                  </a:lnTo>
                  <a:lnTo>
                    <a:pt x="38" y="48"/>
                  </a:lnTo>
                  <a:lnTo>
                    <a:pt x="38" y="50"/>
                  </a:lnTo>
                  <a:lnTo>
                    <a:pt x="40" y="52"/>
                  </a:lnTo>
                  <a:lnTo>
                    <a:pt x="42" y="54"/>
                  </a:lnTo>
                  <a:lnTo>
                    <a:pt x="44" y="52"/>
                  </a:lnTo>
                  <a:lnTo>
                    <a:pt x="46" y="52"/>
                  </a:lnTo>
                  <a:lnTo>
                    <a:pt x="48" y="52"/>
                  </a:lnTo>
                  <a:lnTo>
                    <a:pt x="48" y="54"/>
                  </a:lnTo>
                  <a:lnTo>
                    <a:pt x="48" y="56"/>
                  </a:lnTo>
                  <a:lnTo>
                    <a:pt x="50" y="56"/>
                  </a:lnTo>
                  <a:lnTo>
                    <a:pt x="54" y="56"/>
                  </a:lnTo>
                  <a:lnTo>
                    <a:pt x="56" y="58"/>
                  </a:lnTo>
                  <a:lnTo>
                    <a:pt x="58" y="58"/>
                  </a:lnTo>
                  <a:lnTo>
                    <a:pt x="58" y="60"/>
                  </a:lnTo>
                  <a:lnTo>
                    <a:pt x="58" y="62"/>
                  </a:lnTo>
                  <a:lnTo>
                    <a:pt x="58" y="60"/>
                  </a:lnTo>
                  <a:lnTo>
                    <a:pt x="60" y="60"/>
                  </a:lnTo>
                  <a:lnTo>
                    <a:pt x="62" y="58"/>
                  </a:lnTo>
                  <a:lnTo>
                    <a:pt x="64" y="58"/>
                  </a:lnTo>
                  <a:lnTo>
                    <a:pt x="66" y="60"/>
                  </a:lnTo>
                  <a:lnTo>
                    <a:pt x="66" y="58"/>
                  </a:lnTo>
                  <a:lnTo>
                    <a:pt x="68" y="56"/>
                  </a:lnTo>
                  <a:lnTo>
                    <a:pt x="68" y="54"/>
                  </a:lnTo>
                  <a:lnTo>
                    <a:pt x="70" y="56"/>
                  </a:lnTo>
                  <a:close/>
                </a:path>
              </a:pathLst>
            </a:custGeom>
            <a:grpFill/>
            <a:ln w="3175">
              <a:solidFill>
                <a:schemeClr val="bg1"/>
              </a:solidFill>
              <a:round/>
              <a:headEnd/>
              <a:tailEnd/>
            </a:ln>
          </p:spPr>
          <p:txBody>
            <a:bodyPr/>
            <a:lstStyle/>
            <a:p>
              <a:endParaRPr lang="en-US" dirty="0"/>
            </a:p>
          </p:txBody>
        </p:sp>
        <p:sp>
          <p:nvSpPr>
            <p:cNvPr id="868" name="Freeform 189"/>
            <p:cNvSpPr>
              <a:spLocks noChangeAspect="1"/>
            </p:cNvSpPr>
            <p:nvPr/>
          </p:nvSpPr>
          <p:spPr bwMode="auto">
            <a:xfrm>
              <a:off x="4146" y="1865"/>
              <a:ext cx="58" cy="32"/>
            </a:xfrm>
            <a:custGeom>
              <a:avLst/>
              <a:gdLst/>
              <a:ahLst/>
              <a:cxnLst>
                <a:cxn ang="0">
                  <a:pos x="22" y="32"/>
                </a:cxn>
                <a:cxn ang="0">
                  <a:pos x="26" y="30"/>
                </a:cxn>
                <a:cxn ang="0">
                  <a:pos x="26" y="30"/>
                </a:cxn>
                <a:cxn ang="0">
                  <a:pos x="28" y="28"/>
                </a:cxn>
                <a:cxn ang="0">
                  <a:pos x="30" y="30"/>
                </a:cxn>
                <a:cxn ang="0">
                  <a:pos x="32" y="30"/>
                </a:cxn>
                <a:cxn ang="0">
                  <a:pos x="34" y="30"/>
                </a:cxn>
                <a:cxn ang="0">
                  <a:pos x="40" y="30"/>
                </a:cxn>
                <a:cxn ang="0">
                  <a:pos x="42" y="30"/>
                </a:cxn>
                <a:cxn ang="0">
                  <a:pos x="46" y="30"/>
                </a:cxn>
                <a:cxn ang="0">
                  <a:pos x="46" y="30"/>
                </a:cxn>
                <a:cxn ang="0">
                  <a:pos x="46" y="30"/>
                </a:cxn>
                <a:cxn ang="0">
                  <a:pos x="48" y="30"/>
                </a:cxn>
                <a:cxn ang="0">
                  <a:pos x="50" y="30"/>
                </a:cxn>
                <a:cxn ang="0">
                  <a:pos x="54" y="30"/>
                </a:cxn>
                <a:cxn ang="0">
                  <a:pos x="56" y="30"/>
                </a:cxn>
                <a:cxn ang="0">
                  <a:pos x="58" y="28"/>
                </a:cxn>
                <a:cxn ang="0">
                  <a:pos x="56" y="26"/>
                </a:cxn>
                <a:cxn ang="0">
                  <a:pos x="54" y="24"/>
                </a:cxn>
                <a:cxn ang="0">
                  <a:pos x="54" y="22"/>
                </a:cxn>
                <a:cxn ang="0">
                  <a:pos x="54" y="20"/>
                </a:cxn>
                <a:cxn ang="0">
                  <a:pos x="54" y="18"/>
                </a:cxn>
                <a:cxn ang="0">
                  <a:pos x="54" y="18"/>
                </a:cxn>
                <a:cxn ang="0">
                  <a:pos x="52" y="18"/>
                </a:cxn>
                <a:cxn ang="0">
                  <a:pos x="48" y="16"/>
                </a:cxn>
                <a:cxn ang="0">
                  <a:pos x="46" y="16"/>
                </a:cxn>
                <a:cxn ang="0">
                  <a:pos x="46" y="14"/>
                </a:cxn>
                <a:cxn ang="0">
                  <a:pos x="48" y="12"/>
                </a:cxn>
                <a:cxn ang="0">
                  <a:pos x="48" y="12"/>
                </a:cxn>
                <a:cxn ang="0">
                  <a:pos x="48" y="10"/>
                </a:cxn>
                <a:cxn ang="0">
                  <a:pos x="46" y="8"/>
                </a:cxn>
                <a:cxn ang="0">
                  <a:pos x="44" y="8"/>
                </a:cxn>
                <a:cxn ang="0">
                  <a:pos x="42" y="4"/>
                </a:cxn>
                <a:cxn ang="0">
                  <a:pos x="38" y="4"/>
                </a:cxn>
                <a:cxn ang="0">
                  <a:pos x="32" y="6"/>
                </a:cxn>
                <a:cxn ang="0">
                  <a:pos x="28" y="8"/>
                </a:cxn>
                <a:cxn ang="0">
                  <a:pos x="26" y="8"/>
                </a:cxn>
                <a:cxn ang="0">
                  <a:pos x="26" y="6"/>
                </a:cxn>
                <a:cxn ang="0">
                  <a:pos x="26" y="4"/>
                </a:cxn>
                <a:cxn ang="0">
                  <a:pos x="26" y="2"/>
                </a:cxn>
                <a:cxn ang="0">
                  <a:pos x="26" y="2"/>
                </a:cxn>
                <a:cxn ang="0">
                  <a:pos x="24" y="2"/>
                </a:cxn>
                <a:cxn ang="0">
                  <a:pos x="20" y="2"/>
                </a:cxn>
                <a:cxn ang="0">
                  <a:pos x="16" y="0"/>
                </a:cxn>
                <a:cxn ang="0">
                  <a:pos x="14" y="2"/>
                </a:cxn>
                <a:cxn ang="0">
                  <a:pos x="10" y="4"/>
                </a:cxn>
                <a:cxn ang="0">
                  <a:pos x="8" y="8"/>
                </a:cxn>
                <a:cxn ang="0">
                  <a:pos x="4" y="16"/>
                </a:cxn>
                <a:cxn ang="0">
                  <a:pos x="4" y="18"/>
                </a:cxn>
                <a:cxn ang="0">
                  <a:pos x="4" y="18"/>
                </a:cxn>
                <a:cxn ang="0">
                  <a:pos x="2" y="18"/>
                </a:cxn>
                <a:cxn ang="0">
                  <a:pos x="0" y="20"/>
                </a:cxn>
                <a:cxn ang="0">
                  <a:pos x="2" y="22"/>
                </a:cxn>
                <a:cxn ang="0">
                  <a:pos x="2" y="24"/>
                </a:cxn>
                <a:cxn ang="0">
                  <a:pos x="6" y="26"/>
                </a:cxn>
                <a:cxn ang="0">
                  <a:pos x="10" y="28"/>
                </a:cxn>
                <a:cxn ang="0">
                  <a:pos x="12" y="30"/>
                </a:cxn>
                <a:cxn ang="0">
                  <a:pos x="14" y="28"/>
                </a:cxn>
                <a:cxn ang="0">
                  <a:pos x="14" y="28"/>
                </a:cxn>
                <a:cxn ang="0">
                  <a:pos x="14" y="28"/>
                </a:cxn>
                <a:cxn ang="0">
                  <a:pos x="14" y="30"/>
                </a:cxn>
                <a:cxn ang="0">
                  <a:pos x="16" y="32"/>
                </a:cxn>
                <a:cxn ang="0">
                  <a:pos x="20" y="32"/>
                </a:cxn>
              </a:cxnLst>
              <a:rect l="0" t="0" r="r" b="b"/>
              <a:pathLst>
                <a:path w="58" h="32">
                  <a:moveTo>
                    <a:pt x="20" y="32"/>
                  </a:moveTo>
                  <a:lnTo>
                    <a:pt x="22" y="32"/>
                  </a:lnTo>
                  <a:lnTo>
                    <a:pt x="24" y="32"/>
                  </a:lnTo>
                  <a:lnTo>
                    <a:pt x="26" y="30"/>
                  </a:lnTo>
                  <a:lnTo>
                    <a:pt x="28" y="28"/>
                  </a:lnTo>
                  <a:lnTo>
                    <a:pt x="30" y="28"/>
                  </a:lnTo>
                  <a:lnTo>
                    <a:pt x="30" y="30"/>
                  </a:lnTo>
                  <a:lnTo>
                    <a:pt x="32" y="30"/>
                  </a:lnTo>
                  <a:lnTo>
                    <a:pt x="34" y="30"/>
                  </a:lnTo>
                  <a:lnTo>
                    <a:pt x="36" y="32"/>
                  </a:lnTo>
                  <a:lnTo>
                    <a:pt x="40" y="30"/>
                  </a:lnTo>
                  <a:lnTo>
                    <a:pt x="42" y="30"/>
                  </a:lnTo>
                  <a:lnTo>
                    <a:pt x="44" y="30"/>
                  </a:lnTo>
                  <a:lnTo>
                    <a:pt x="46" y="30"/>
                  </a:lnTo>
                  <a:lnTo>
                    <a:pt x="48" y="30"/>
                  </a:lnTo>
                  <a:lnTo>
                    <a:pt x="50" y="30"/>
                  </a:lnTo>
                  <a:lnTo>
                    <a:pt x="52" y="30"/>
                  </a:lnTo>
                  <a:lnTo>
                    <a:pt x="54" y="30"/>
                  </a:lnTo>
                  <a:lnTo>
                    <a:pt x="56" y="30"/>
                  </a:lnTo>
                  <a:lnTo>
                    <a:pt x="56" y="28"/>
                  </a:lnTo>
                  <a:lnTo>
                    <a:pt x="58" y="28"/>
                  </a:lnTo>
                  <a:lnTo>
                    <a:pt x="58" y="26"/>
                  </a:lnTo>
                  <a:lnTo>
                    <a:pt x="56" y="26"/>
                  </a:lnTo>
                  <a:lnTo>
                    <a:pt x="56" y="24"/>
                  </a:lnTo>
                  <a:lnTo>
                    <a:pt x="54" y="24"/>
                  </a:lnTo>
                  <a:lnTo>
                    <a:pt x="54" y="22"/>
                  </a:lnTo>
                  <a:lnTo>
                    <a:pt x="54" y="20"/>
                  </a:lnTo>
                  <a:lnTo>
                    <a:pt x="54" y="18"/>
                  </a:lnTo>
                  <a:lnTo>
                    <a:pt x="52" y="18"/>
                  </a:lnTo>
                  <a:lnTo>
                    <a:pt x="48" y="16"/>
                  </a:lnTo>
                  <a:lnTo>
                    <a:pt x="46" y="16"/>
                  </a:lnTo>
                  <a:lnTo>
                    <a:pt x="46" y="14"/>
                  </a:lnTo>
                  <a:lnTo>
                    <a:pt x="46" y="12"/>
                  </a:lnTo>
                  <a:lnTo>
                    <a:pt x="48" y="12"/>
                  </a:lnTo>
                  <a:lnTo>
                    <a:pt x="48" y="10"/>
                  </a:lnTo>
                  <a:lnTo>
                    <a:pt x="46" y="10"/>
                  </a:lnTo>
                  <a:lnTo>
                    <a:pt x="46" y="8"/>
                  </a:lnTo>
                  <a:lnTo>
                    <a:pt x="44" y="8"/>
                  </a:lnTo>
                  <a:lnTo>
                    <a:pt x="42" y="6"/>
                  </a:lnTo>
                  <a:lnTo>
                    <a:pt x="42" y="4"/>
                  </a:lnTo>
                  <a:lnTo>
                    <a:pt x="40" y="4"/>
                  </a:lnTo>
                  <a:lnTo>
                    <a:pt x="38" y="4"/>
                  </a:lnTo>
                  <a:lnTo>
                    <a:pt x="34" y="4"/>
                  </a:lnTo>
                  <a:lnTo>
                    <a:pt x="32" y="6"/>
                  </a:lnTo>
                  <a:lnTo>
                    <a:pt x="30" y="6"/>
                  </a:lnTo>
                  <a:lnTo>
                    <a:pt x="28" y="8"/>
                  </a:lnTo>
                  <a:lnTo>
                    <a:pt x="26" y="8"/>
                  </a:lnTo>
                  <a:lnTo>
                    <a:pt x="26" y="6"/>
                  </a:lnTo>
                  <a:lnTo>
                    <a:pt x="26" y="4"/>
                  </a:lnTo>
                  <a:lnTo>
                    <a:pt x="26" y="2"/>
                  </a:lnTo>
                  <a:lnTo>
                    <a:pt x="24" y="2"/>
                  </a:lnTo>
                  <a:lnTo>
                    <a:pt x="22" y="2"/>
                  </a:lnTo>
                  <a:lnTo>
                    <a:pt x="20" y="2"/>
                  </a:lnTo>
                  <a:lnTo>
                    <a:pt x="16" y="0"/>
                  </a:lnTo>
                  <a:lnTo>
                    <a:pt x="14" y="0"/>
                  </a:lnTo>
                  <a:lnTo>
                    <a:pt x="14" y="2"/>
                  </a:lnTo>
                  <a:lnTo>
                    <a:pt x="12" y="2"/>
                  </a:lnTo>
                  <a:lnTo>
                    <a:pt x="10" y="4"/>
                  </a:lnTo>
                  <a:lnTo>
                    <a:pt x="10" y="6"/>
                  </a:lnTo>
                  <a:lnTo>
                    <a:pt x="8" y="8"/>
                  </a:lnTo>
                  <a:lnTo>
                    <a:pt x="6" y="12"/>
                  </a:lnTo>
                  <a:lnTo>
                    <a:pt x="4" y="16"/>
                  </a:lnTo>
                  <a:lnTo>
                    <a:pt x="4" y="18"/>
                  </a:lnTo>
                  <a:lnTo>
                    <a:pt x="2" y="18"/>
                  </a:lnTo>
                  <a:lnTo>
                    <a:pt x="2" y="20"/>
                  </a:lnTo>
                  <a:lnTo>
                    <a:pt x="0" y="20"/>
                  </a:lnTo>
                  <a:lnTo>
                    <a:pt x="2" y="22"/>
                  </a:lnTo>
                  <a:lnTo>
                    <a:pt x="2" y="24"/>
                  </a:lnTo>
                  <a:lnTo>
                    <a:pt x="4" y="24"/>
                  </a:lnTo>
                  <a:lnTo>
                    <a:pt x="6" y="26"/>
                  </a:lnTo>
                  <a:lnTo>
                    <a:pt x="8" y="28"/>
                  </a:lnTo>
                  <a:lnTo>
                    <a:pt x="10" y="28"/>
                  </a:lnTo>
                  <a:lnTo>
                    <a:pt x="12" y="30"/>
                  </a:lnTo>
                  <a:lnTo>
                    <a:pt x="14" y="28"/>
                  </a:lnTo>
                  <a:lnTo>
                    <a:pt x="14" y="30"/>
                  </a:lnTo>
                  <a:lnTo>
                    <a:pt x="16" y="30"/>
                  </a:lnTo>
                  <a:lnTo>
                    <a:pt x="16" y="32"/>
                  </a:lnTo>
                  <a:lnTo>
                    <a:pt x="18" y="32"/>
                  </a:lnTo>
                  <a:lnTo>
                    <a:pt x="20" y="32"/>
                  </a:lnTo>
                  <a:close/>
                </a:path>
              </a:pathLst>
            </a:custGeom>
            <a:grpFill/>
            <a:ln w="3175">
              <a:solidFill>
                <a:schemeClr val="bg1"/>
              </a:solidFill>
              <a:round/>
              <a:headEnd/>
              <a:tailEnd/>
            </a:ln>
          </p:spPr>
          <p:txBody>
            <a:bodyPr/>
            <a:lstStyle/>
            <a:p>
              <a:endParaRPr lang="en-US" dirty="0"/>
            </a:p>
          </p:txBody>
        </p:sp>
        <p:sp>
          <p:nvSpPr>
            <p:cNvPr id="869" name="Freeform 190"/>
            <p:cNvSpPr>
              <a:spLocks noChangeAspect="1"/>
            </p:cNvSpPr>
            <p:nvPr/>
          </p:nvSpPr>
          <p:spPr bwMode="auto">
            <a:xfrm>
              <a:off x="4140" y="1901"/>
              <a:ext cx="88" cy="100"/>
            </a:xfrm>
            <a:custGeom>
              <a:avLst/>
              <a:gdLst/>
              <a:ahLst/>
              <a:cxnLst>
                <a:cxn ang="0">
                  <a:pos x="32" y="88"/>
                </a:cxn>
                <a:cxn ang="0">
                  <a:pos x="32" y="84"/>
                </a:cxn>
                <a:cxn ang="0">
                  <a:pos x="40" y="86"/>
                </a:cxn>
                <a:cxn ang="0">
                  <a:pos x="50" y="88"/>
                </a:cxn>
                <a:cxn ang="0">
                  <a:pos x="50" y="80"/>
                </a:cxn>
                <a:cxn ang="0">
                  <a:pos x="58" y="84"/>
                </a:cxn>
                <a:cxn ang="0">
                  <a:pos x="66" y="82"/>
                </a:cxn>
                <a:cxn ang="0">
                  <a:pos x="66" y="76"/>
                </a:cxn>
                <a:cxn ang="0">
                  <a:pos x="64" y="72"/>
                </a:cxn>
                <a:cxn ang="0">
                  <a:pos x="74" y="82"/>
                </a:cxn>
                <a:cxn ang="0">
                  <a:pos x="76" y="84"/>
                </a:cxn>
                <a:cxn ang="0">
                  <a:pos x="74" y="96"/>
                </a:cxn>
                <a:cxn ang="0">
                  <a:pos x="80" y="98"/>
                </a:cxn>
                <a:cxn ang="0">
                  <a:pos x="86" y="98"/>
                </a:cxn>
                <a:cxn ang="0">
                  <a:pos x="86" y="92"/>
                </a:cxn>
                <a:cxn ang="0">
                  <a:pos x="86" y="84"/>
                </a:cxn>
                <a:cxn ang="0">
                  <a:pos x="84" y="82"/>
                </a:cxn>
                <a:cxn ang="0">
                  <a:pos x="78" y="68"/>
                </a:cxn>
                <a:cxn ang="0">
                  <a:pos x="76" y="56"/>
                </a:cxn>
                <a:cxn ang="0">
                  <a:pos x="68" y="56"/>
                </a:cxn>
                <a:cxn ang="0">
                  <a:pos x="66" y="66"/>
                </a:cxn>
                <a:cxn ang="0">
                  <a:pos x="64" y="66"/>
                </a:cxn>
                <a:cxn ang="0">
                  <a:pos x="64" y="64"/>
                </a:cxn>
                <a:cxn ang="0">
                  <a:pos x="56" y="60"/>
                </a:cxn>
                <a:cxn ang="0">
                  <a:pos x="58" y="46"/>
                </a:cxn>
                <a:cxn ang="0">
                  <a:pos x="68" y="42"/>
                </a:cxn>
                <a:cxn ang="0">
                  <a:pos x="70" y="32"/>
                </a:cxn>
                <a:cxn ang="0">
                  <a:pos x="72" y="32"/>
                </a:cxn>
                <a:cxn ang="0">
                  <a:pos x="68" y="26"/>
                </a:cxn>
                <a:cxn ang="0">
                  <a:pos x="62" y="24"/>
                </a:cxn>
                <a:cxn ang="0">
                  <a:pos x="54" y="28"/>
                </a:cxn>
                <a:cxn ang="0">
                  <a:pos x="48" y="26"/>
                </a:cxn>
                <a:cxn ang="0">
                  <a:pos x="34" y="26"/>
                </a:cxn>
                <a:cxn ang="0">
                  <a:pos x="30" y="22"/>
                </a:cxn>
                <a:cxn ang="0">
                  <a:pos x="30" y="16"/>
                </a:cxn>
                <a:cxn ang="0">
                  <a:pos x="28" y="14"/>
                </a:cxn>
                <a:cxn ang="0">
                  <a:pos x="26" y="6"/>
                </a:cxn>
                <a:cxn ang="0">
                  <a:pos x="22" y="8"/>
                </a:cxn>
                <a:cxn ang="0">
                  <a:pos x="20" y="10"/>
                </a:cxn>
                <a:cxn ang="0">
                  <a:pos x="14" y="2"/>
                </a:cxn>
                <a:cxn ang="0">
                  <a:pos x="10" y="0"/>
                </a:cxn>
                <a:cxn ang="0">
                  <a:pos x="10" y="4"/>
                </a:cxn>
                <a:cxn ang="0">
                  <a:pos x="4" y="0"/>
                </a:cxn>
                <a:cxn ang="0">
                  <a:pos x="0" y="0"/>
                </a:cxn>
                <a:cxn ang="0">
                  <a:pos x="2" y="4"/>
                </a:cxn>
                <a:cxn ang="0">
                  <a:pos x="0" y="10"/>
                </a:cxn>
                <a:cxn ang="0">
                  <a:pos x="4" y="18"/>
                </a:cxn>
                <a:cxn ang="0">
                  <a:pos x="12" y="20"/>
                </a:cxn>
                <a:cxn ang="0">
                  <a:pos x="14" y="24"/>
                </a:cxn>
                <a:cxn ang="0">
                  <a:pos x="10" y="26"/>
                </a:cxn>
                <a:cxn ang="0">
                  <a:pos x="6" y="28"/>
                </a:cxn>
                <a:cxn ang="0">
                  <a:pos x="6" y="32"/>
                </a:cxn>
                <a:cxn ang="0">
                  <a:pos x="2" y="36"/>
                </a:cxn>
                <a:cxn ang="0">
                  <a:pos x="12" y="40"/>
                </a:cxn>
                <a:cxn ang="0">
                  <a:pos x="16" y="46"/>
                </a:cxn>
                <a:cxn ang="0">
                  <a:pos x="12" y="52"/>
                </a:cxn>
                <a:cxn ang="0">
                  <a:pos x="14" y="60"/>
                </a:cxn>
                <a:cxn ang="0">
                  <a:pos x="20" y="66"/>
                </a:cxn>
                <a:cxn ang="0">
                  <a:pos x="22" y="70"/>
                </a:cxn>
                <a:cxn ang="0">
                  <a:pos x="24" y="78"/>
                </a:cxn>
                <a:cxn ang="0">
                  <a:pos x="26" y="86"/>
                </a:cxn>
                <a:cxn ang="0">
                  <a:pos x="24" y="90"/>
                </a:cxn>
              </a:cxnLst>
              <a:rect l="0" t="0" r="r" b="b"/>
              <a:pathLst>
                <a:path w="88" h="100">
                  <a:moveTo>
                    <a:pt x="32" y="98"/>
                  </a:moveTo>
                  <a:lnTo>
                    <a:pt x="32" y="94"/>
                  </a:lnTo>
                  <a:lnTo>
                    <a:pt x="32" y="92"/>
                  </a:lnTo>
                  <a:lnTo>
                    <a:pt x="32" y="90"/>
                  </a:lnTo>
                  <a:lnTo>
                    <a:pt x="32" y="88"/>
                  </a:lnTo>
                  <a:lnTo>
                    <a:pt x="32" y="86"/>
                  </a:lnTo>
                  <a:lnTo>
                    <a:pt x="32" y="84"/>
                  </a:lnTo>
                  <a:lnTo>
                    <a:pt x="34" y="84"/>
                  </a:lnTo>
                  <a:lnTo>
                    <a:pt x="38" y="86"/>
                  </a:lnTo>
                  <a:lnTo>
                    <a:pt x="40" y="86"/>
                  </a:lnTo>
                  <a:lnTo>
                    <a:pt x="42" y="88"/>
                  </a:lnTo>
                  <a:lnTo>
                    <a:pt x="46" y="88"/>
                  </a:lnTo>
                  <a:lnTo>
                    <a:pt x="48" y="90"/>
                  </a:lnTo>
                  <a:lnTo>
                    <a:pt x="50" y="90"/>
                  </a:lnTo>
                  <a:lnTo>
                    <a:pt x="50" y="88"/>
                  </a:lnTo>
                  <a:lnTo>
                    <a:pt x="50" y="86"/>
                  </a:lnTo>
                  <a:lnTo>
                    <a:pt x="50" y="84"/>
                  </a:lnTo>
                  <a:lnTo>
                    <a:pt x="50" y="82"/>
                  </a:lnTo>
                  <a:lnTo>
                    <a:pt x="50" y="80"/>
                  </a:lnTo>
                  <a:lnTo>
                    <a:pt x="52" y="80"/>
                  </a:lnTo>
                  <a:lnTo>
                    <a:pt x="54" y="82"/>
                  </a:lnTo>
                  <a:lnTo>
                    <a:pt x="56" y="84"/>
                  </a:lnTo>
                  <a:lnTo>
                    <a:pt x="58" y="84"/>
                  </a:lnTo>
                  <a:lnTo>
                    <a:pt x="60" y="86"/>
                  </a:lnTo>
                  <a:lnTo>
                    <a:pt x="62" y="86"/>
                  </a:lnTo>
                  <a:lnTo>
                    <a:pt x="64" y="86"/>
                  </a:lnTo>
                  <a:lnTo>
                    <a:pt x="66" y="84"/>
                  </a:lnTo>
                  <a:lnTo>
                    <a:pt x="66" y="82"/>
                  </a:lnTo>
                  <a:lnTo>
                    <a:pt x="68" y="82"/>
                  </a:lnTo>
                  <a:lnTo>
                    <a:pt x="68" y="80"/>
                  </a:lnTo>
                  <a:lnTo>
                    <a:pt x="66" y="80"/>
                  </a:lnTo>
                  <a:lnTo>
                    <a:pt x="66" y="76"/>
                  </a:lnTo>
                  <a:lnTo>
                    <a:pt x="66" y="74"/>
                  </a:lnTo>
                  <a:lnTo>
                    <a:pt x="64" y="72"/>
                  </a:lnTo>
                  <a:lnTo>
                    <a:pt x="66" y="74"/>
                  </a:lnTo>
                  <a:lnTo>
                    <a:pt x="68" y="76"/>
                  </a:lnTo>
                  <a:lnTo>
                    <a:pt x="70" y="76"/>
                  </a:lnTo>
                  <a:lnTo>
                    <a:pt x="70" y="78"/>
                  </a:lnTo>
                  <a:lnTo>
                    <a:pt x="72" y="80"/>
                  </a:lnTo>
                  <a:lnTo>
                    <a:pt x="74" y="82"/>
                  </a:lnTo>
                  <a:lnTo>
                    <a:pt x="76" y="84"/>
                  </a:lnTo>
                  <a:lnTo>
                    <a:pt x="74" y="86"/>
                  </a:lnTo>
                  <a:lnTo>
                    <a:pt x="74" y="88"/>
                  </a:lnTo>
                  <a:lnTo>
                    <a:pt x="74" y="90"/>
                  </a:lnTo>
                  <a:lnTo>
                    <a:pt x="74" y="92"/>
                  </a:lnTo>
                  <a:lnTo>
                    <a:pt x="74" y="96"/>
                  </a:lnTo>
                  <a:lnTo>
                    <a:pt x="74" y="98"/>
                  </a:lnTo>
                  <a:lnTo>
                    <a:pt x="74" y="100"/>
                  </a:lnTo>
                  <a:lnTo>
                    <a:pt x="76" y="100"/>
                  </a:lnTo>
                  <a:lnTo>
                    <a:pt x="78" y="100"/>
                  </a:lnTo>
                  <a:lnTo>
                    <a:pt x="80" y="98"/>
                  </a:lnTo>
                  <a:lnTo>
                    <a:pt x="80" y="96"/>
                  </a:lnTo>
                  <a:lnTo>
                    <a:pt x="82" y="96"/>
                  </a:lnTo>
                  <a:lnTo>
                    <a:pt x="84" y="98"/>
                  </a:lnTo>
                  <a:lnTo>
                    <a:pt x="86" y="98"/>
                  </a:lnTo>
                  <a:lnTo>
                    <a:pt x="88" y="98"/>
                  </a:lnTo>
                  <a:lnTo>
                    <a:pt x="86" y="94"/>
                  </a:lnTo>
                  <a:lnTo>
                    <a:pt x="86" y="92"/>
                  </a:lnTo>
                  <a:lnTo>
                    <a:pt x="86" y="90"/>
                  </a:lnTo>
                  <a:lnTo>
                    <a:pt x="86" y="88"/>
                  </a:lnTo>
                  <a:lnTo>
                    <a:pt x="86" y="86"/>
                  </a:lnTo>
                  <a:lnTo>
                    <a:pt x="86" y="84"/>
                  </a:lnTo>
                  <a:lnTo>
                    <a:pt x="84" y="82"/>
                  </a:lnTo>
                  <a:lnTo>
                    <a:pt x="84" y="80"/>
                  </a:lnTo>
                  <a:lnTo>
                    <a:pt x="82" y="76"/>
                  </a:lnTo>
                  <a:lnTo>
                    <a:pt x="82" y="74"/>
                  </a:lnTo>
                  <a:lnTo>
                    <a:pt x="80" y="70"/>
                  </a:lnTo>
                  <a:lnTo>
                    <a:pt x="78" y="68"/>
                  </a:lnTo>
                  <a:lnTo>
                    <a:pt x="78" y="66"/>
                  </a:lnTo>
                  <a:lnTo>
                    <a:pt x="78" y="64"/>
                  </a:lnTo>
                  <a:lnTo>
                    <a:pt x="76" y="60"/>
                  </a:lnTo>
                  <a:lnTo>
                    <a:pt x="76" y="58"/>
                  </a:lnTo>
                  <a:lnTo>
                    <a:pt x="76" y="56"/>
                  </a:lnTo>
                  <a:lnTo>
                    <a:pt x="74" y="54"/>
                  </a:lnTo>
                  <a:lnTo>
                    <a:pt x="72" y="54"/>
                  </a:lnTo>
                  <a:lnTo>
                    <a:pt x="70" y="54"/>
                  </a:lnTo>
                  <a:lnTo>
                    <a:pt x="68" y="54"/>
                  </a:lnTo>
                  <a:lnTo>
                    <a:pt x="68" y="56"/>
                  </a:lnTo>
                  <a:lnTo>
                    <a:pt x="68" y="58"/>
                  </a:lnTo>
                  <a:lnTo>
                    <a:pt x="68" y="60"/>
                  </a:lnTo>
                  <a:lnTo>
                    <a:pt x="68" y="64"/>
                  </a:lnTo>
                  <a:lnTo>
                    <a:pt x="66" y="66"/>
                  </a:lnTo>
                  <a:lnTo>
                    <a:pt x="66" y="68"/>
                  </a:lnTo>
                  <a:lnTo>
                    <a:pt x="64" y="66"/>
                  </a:lnTo>
                  <a:lnTo>
                    <a:pt x="64" y="64"/>
                  </a:lnTo>
                  <a:lnTo>
                    <a:pt x="62" y="64"/>
                  </a:lnTo>
                  <a:lnTo>
                    <a:pt x="62" y="62"/>
                  </a:lnTo>
                  <a:lnTo>
                    <a:pt x="60" y="62"/>
                  </a:lnTo>
                  <a:lnTo>
                    <a:pt x="58" y="62"/>
                  </a:lnTo>
                  <a:lnTo>
                    <a:pt x="56" y="60"/>
                  </a:lnTo>
                  <a:lnTo>
                    <a:pt x="56" y="58"/>
                  </a:lnTo>
                  <a:lnTo>
                    <a:pt x="56" y="56"/>
                  </a:lnTo>
                  <a:lnTo>
                    <a:pt x="56" y="52"/>
                  </a:lnTo>
                  <a:lnTo>
                    <a:pt x="56" y="50"/>
                  </a:lnTo>
                  <a:lnTo>
                    <a:pt x="58" y="46"/>
                  </a:lnTo>
                  <a:lnTo>
                    <a:pt x="60" y="46"/>
                  </a:lnTo>
                  <a:lnTo>
                    <a:pt x="62" y="44"/>
                  </a:lnTo>
                  <a:lnTo>
                    <a:pt x="64" y="44"/>
                  </a:lnTo>
                  <a:lnTo>
                    <a:pt x="66" y="44"/>
                  </a:lnTo>
                  <a:lnTo>
                    <a:pt x="68" y="42"/>
                  </a:lnTo>
                  <a:lnTo>
                    <a:pt x="68" y="38"/>
                  </a:lnTo>
                  <a:lnTo>
                    <a:pt x="68" y="34"/>
                  </a:lnTo>
                  <a:lnTo>
                    <a:pt x="70" y="32"/>
                  </a:lnTo>
                  <a:lnTo>
                    <a:pt x="72" y="32"/>
                  </a:lnTo>
                  <a:lnTo>
                    <a:pt x="72" y="30"/>
                  </a:lnTo>
                  <a:lnTo>
                    <a:pt x="72" y="28"/>
                  </a:lnTo>
                  <a:lnTo>
                    <a:pt x="70" y="26"/>
                  </a:lnTo>
                  <a:lnTo>
                    <a:pt x="68" y="26"/>
                  </a:lnTo>
                  <a:lnTo>
                    <a:pt x="68" y="24"/>
                  </a:lnTo>
                  <a:lnTo>
                    <a:pt x="66" y="24"/>
                  </a:lnTo>
                  <a:lnTo>
                    <a:pt x="64" y="24"/>
                  </a:lnTo>
                  <a:lnTo>
                    <a:pt x="62" y="24"/>
                  </a:lnTo>
                  <a:lnTo>
                    <a:pt x="60" y="26"/>
                  </a:lnTo>
                  <a:lnTo>
                    <a:pt x="58" y="26"/>
                  </a:lnTo>
                  <a:lnTo>
                    <a:pt x="56" y="28"/>
                  </a:lnTo>
                  <a:lnTo>
                    <a:pt x="54" y="28"/>
                  </a:lnTo>
                  <a:lnTo>
                    <a:pt x="52" y="28"/>
                  </a:lnTo>
                  <a:lnTo>
                    <a:pt x="50" y="28"/>
                  </a:lnTo>
                  <a:lnTo>
                    <a:pt x="48" y="26"/>
                  </a:lnTo>
                  <a:lnTo>
                    <a:pt x="46" y="26"/>
                  </a:lnTo>
                  <a:lnTo>
                    <a:pt x="42" y="26"/>
                  </a:lnTo>
                  <a:lnTo>
                    <a:pt x="40" y="26"/>
                  </a:lnTo>
                  <a:lnTo>
                    <a:pt x="36" y="26"/>
                  </a:lnTo>
                  <a:lnTo>
                    <a:pt x="34" y="26"/>
                  </a:lnTo>
                  <a:lnTo>
                    <a:pt x="32" y="26"/>
                  </a:lnTo>
                  <a:lnTo>
                    <a:pt x="30" y="24"/>
                  </a:lnTo>
                  <a:lnTo>
                    <a:pt x="30" y="22"/>
                  </a:lnTo>
                  <a:lnTo>
                    <a:pt x="30" y="20"/>
                  </a:lnTo>
                  <a:lnTo>
                    <a:pt x="30" y="18"/>
                  </a:lnTo>
                  <a:lnTo>
                    <a:pt x="30" y="16"/>
                  </a:lnTo>
                  <a:lnTo>
                    <a:pt x="28" y="16"/>
                  </a:lnTo>
                  <a:lnTo>
                    <a:pt x="28" y="14"/>
                  </a:lnTo>
                  <a:lnTo>
                    <a:pt x="28" y="12"/>
                  </a:lnTo>
                  <a:lnTo>
                    <a:pt x="28" y="10"/>
                  </a:lnTo>
                  <a:lnTo>
                    <a:pt x="26" y="8"/>
                  </a:lnTo>
                  <a:lnTo>
                    <a:pt x="26" y="6"/>
                  </a:lnTo>
                  <a:lnTo>
                    <a:pt x="24" y="6"/>
                  </a:lnTo>
                  <a:lnTo>
                    <a:pt x="22" y="6"/>
                  </a:lnTo>
                  <a:lnTo>
                    <a:pt x="22" y="8"/>
                  </a:lnTo>
                  <a:lnTo>
                    <a:pt x="22" y="10"/>
                  </a:lnTo>
                  <a:lnTo>
                    <a:pt x="20" y="10"/>
                  </a:lnTo>
                  <a:lnTo>
                    <a:pt x="18" y="8"/>
                  </a:lnTo>
                  <a:lnTo>
                    <a:pt x="16" y="8"/>
                  </a:lnTo>
                  <a:lnTo>
                    <a:pt x="16" y="6"/>
                  </a:lnTo>
                  <a:lnTo>
                    <a:pt x="14" y="2"/>
                  </a:lnTo>
                  <a:lnTo>
                    <a:pt x="14" y="0"/>
                  </a:lnTo>
                  <a:lnTo>
                    <a:pt x="12" y="0"/>
                  </a:lnTo>
                  <a:lnTo>
                    <a:pt x="10" y="0"/>
                  </a:lnTo>
                  <a:lnTo>
                    <a:pt x="10" y="2"/>
                  </a:lnTo>
                  <a:lnTo>
                    <a:pt x="10" y="4"/>
                  </a:lnTo>
                  <a:lnTo>
                    <a:pt x="8" y="2"/>
                  </a:lnTo>
                  <a:lnTo>
                    <a:pt x="6" y="2"/>
                  </a:lnTo>
                  <a:lnTo>
                    <a:pt x="6" y="0"/>
                  </a:lnTo>
                  <a:lnTo>
                    <a:pt x="4" y="0"/>
                  </a:lnTo>
                  <a:lnTo>
                    <a:pt x="2" y="0"/>
                  </a:lnTo>
                  <a:lnTo>
                    <a:pt x="0" y="0"/>
                  </a:lnTo>
                  <a:lnTo>
                    <a:pt x="2" y="0"/>
                  </a:lnTo>
                  <a:lnTo>
                    <a:pt x="2" y="2"/>
                  </a:lnTo>
                  <a:lnTo>
                    <a:pt x="2" y="4"/>
                  </a:lnTo>
                  <a:lnTo>
                    <a:pt x="2" y="6"/>
                  </a:lnTo>
                  <a:lnTo>
                    <a:pt x="0" y="6"/>
                  </a:lnTo>
                  <a:lnTo>
                    <a:pt x="0" y="10"/>
                  </a:lnTo>
                  <a:lnTo>
                    <a:pt x="0" y="12"/>
                  </a:lnTo>
                  <a:lnTo>
                    <a:pt x="0" y="14"/>
                  </a:lnTo>
                  <a:lnTo>
                    <a:pt x="0" y="16"/>
                  </a:lnTo>
                  <a:lnTo>
                    <a:pt x="2" y="16"/>
                  </a:lnTo>
                  <a:lnTo>
                    <a:pt x="4" y="18"/>
                  </a:lnTo>
                  <a:lnTo>
                    <a:pt x="6" y="18"/>
                  </a:lnTo>
                  <a:lnTo>
                    <a:pt x="8" y="20"/>
                  </a:lnTo>
                  <a:lnTo>
                    <a:pt x="10" y="20"/>
                  </a:lnTo>
                  <a:lnTo>
                    <a:pt x="12" y="20"/>
                  </a:lnTo>
                  <a:lnTo>
                    <a:pt x="12" y="22"/>
                  </a:lnTo>
                  <a:lnTo>
                    <a:pt x="14" y="22"/>
                  </a:lnTo>
                  <a:lnTo>
                    <a:pt x="14" y="24"/>
                  </a:lnTo>
                  <a:lnTo>
                    <a:pt x="16" y="26"/>
                  </a:lnTo>
                  <a:lnTo>
                    <a:pt x="12" y="26"/>
                  </a:lnTo>
                  <a:lnTo>
                    <a:pt x="10" y="26"/>
                  </a:lnTo>
                  <a:lnTo>
                    <a:pt x="8" y="26"/>
                  </a:lnTo>
                  <a:lnTo>
                    <a:pt x="6" y="26"/>
                  </a:lnTo>
                  <a:lnTo>
                    <a:pt x="6" y="28"/>
                  </a:lnTo>
                  <a:lnTo>
                    <a:pt x="6" y="30"/>
                  </a:lnTo>
                  <a:lnTo>
                    <a:pt x="6" y="32"/>
                  </a:lnTo>
                  <a:lnTo>
                    <a:pt x="4" y="34"/>
                  </a:lnTo>
                  <a:lnTo>
                    <a:pt x="2" y="34"/>
                  </a:lnTo>
                  <a:lnTo>
                    <a:pt x="2" y="36"/>
                  </a:lnTo>
                  <a:lnTo>
                    <a:pt x="4" y="38"/>
                  </a:lnTo>
                  <a:lnTo>
                    <a:pt x="8" y="40"/>
                  </a:lnTo>
                  <a:lnTo>
                    <a:pt x="12" y="40"/>
                  </a:lnTo>
                  <a:lnTo>
                    <a:pt x="14" y="40"/>
                  </a:lnTo>
                  <a:lnTo>
                    <a:pt x="16" y="42"/>
                  </a:lnTo>
                  <a:lnTo>
                    <a:pt x="16" y="44"/>
                  </a:lnTo>
                  <a:lnTo>
                    <a:pt x="16" y="46"/>
                  </a:lnTo>
                  <a:lnTo>
                    <a:pt x="14" y="48"/>
                  </a:lnTo>
                  <a:lnTo>
                    <a:pt x="14" y="50"/>
                  </a:lnTo>
                  <a:lnTo>
                    <a:pt x="12" y="52"/>
                  </a:lnTo>
                  <a:lnTo>
                    <a:pt x="12" y="56"/>
                  </a:lnTo>
                  <a:lnTo>
                    <a:pt x="14" y="58"/>
                  </a:lnTo>
                  <a:lnTo>
                    <a:pt x="14" y="60"/>
                  </a:lnTo>
                  <a:lnTo>
                    <a:pt x="16" y="60"/>
                  </a:lnTo>
                  <a:lnTo>
                    <a:pt x="16" y="62"/>
                  </a:lnTo>
                  <a:lnTo>
                    <a:pt x="18" y="64"/>
                  </a:lnTo>
                  <a:lnTo>
                    <a:pt x="20" y="64"/>
                  </a:lnTo>
                  <a:lnTo>
                    <a:pt x="20" y="66"/>
                  </a:lnTo>
                  <a:lnTo>
                    <a:pt x="22" y="66"/>
                  </a:lnTo>
                  <a:lnTo>
                    <a:pt x="22" y="68"/>
                  </a:lnTo>
                  <a:lnTo>
                    <a:pt x="22" y="70"/>
                  </a:lnTo>
                  <a:lnTo>
                    <a:pt x="22" y="72"/>
                  </a:lnTo>
                  <a:lnTo>
                    <a:pt x="22" y="76"/>
                  </a:lnTo>
                  <a:lnTo>
                    <a:pt x="24" y="78"/>
                  </a:lnTo>
                  <a:lnTo>
                    <a:pt x="24" y="80"/>
                  </a:lnTo>
                  <a:lnTo>
                    <a:pt x="24" y="82"/>
                  </a:lnTo>
                  <a:lnTo>
                    <a:pt x="26" y="82"/>
                  </a:lnTo>
                  <a:lnTo>
                    <a:pt x="26" y="84"/>
                  </a:lnTo>
                  <a:lnTo>
                    <a:pt x="26" y="86"/>
                  </a:lnTo>
                  <a:lnTo>
                    <a:pt x="24" y="88"/>
                  </a:lnTo>
                  <a:lnTo>
                    <a:pt x="24" y="90"/>
                  </a:lnTo>
                  <a:lnTo>
                    <a:pt x="32" y="98"/>
                  </a:lnTo>
                  <a:close/>
                </a:path>
              </a:pathLst>
            </a:custGeom>
            <a:grpFill/>
            <a:ln w="3175">
              <a:solidFill>
                <a:schemeClr val="bg1"/>
              </a:solidFill>
              <a:round/>
              <a:headEnd/>
              <a:tailEnd/>
            </a:ln>
          </p:spPr>
          <p:txBody>
            <a:bodyPr/>
            <a:lstStyle/>
            <a:p>
              <a:endParaRPr lang="en-US" dirty="0"/>
            </a:p>
          </p:txBody>
        </p:sp>
        <p:sp>
          <p:nvSpPr>
            <p:cNvPr id="870" name="Freeform 191"/>
            <p:cNvSpPr>
              <a:spLocks noChangeAspect="1"/>
            </p:cNvSpPr>
            <p:nvPr/>
          </p:nvSpPr>
          <p:spPr bwMode="auto">
            <a:xfrm>
              <a:off x="3820" y="1719"/>
              <a:ext cx="466" cy="536"/>
            </a:xfrm>
            <a:custGeom>
              <a:avLst/>
              <a:gdLst/>
              <a:ahLst/>
              <a:cxnLst>
                <a:cxn ang="0">
                  <a:pos x="446" y="144"/>
                </a:cxn>
                <a:cxn ang="0">
                  <a:pos x="438" y="126"/>
                </a:cxn>
                <a:cxn ang="0">
                  <a:pos x="394" y="138"/>
                </a:cxn>
                <a:cxn ang="0">
                  <a:pos x="376" y="158"/>
                </a:cxn>
                <a:cxn ang="0">
                  <a:pos x="378" y="176"/>
                </a:cxn>
                <a:cxn ang="0">
                  <a:pos x="342" y="178"/>
                </a:cxn>
                <a:cxn ang="0">
                  <a:pos x="326" y="160"/>
                </a:cxn>
                <a:cxn ang="0">
                  <a:pos x="318" y="176"/>
                </a:cxn>
                <a:cxn ang="0">
                  <a:pos x="298" y="182"/>
                </a:cxn>
                <a:cxn ang="0">
                  <a:pos x="268" y="178"/>
                </a:cxn>
                <a:cxn ang="0">
                  <a:pos x="244" y="166"/>
                </a:cxn>
                <a:cxn ang="0">
                  <a:pos x="218" y="158"/>
                </a:cxn>
                <a:cxn ang="0">
                  <a:pos x="192" y="144"/>
                </a:cxn>
                <a:cxn ang="0">
                  <a:pos x="178" y="126"/>
                </a:cxn>
                <a:cxn ang="0">
                  <a:pos x="182" y="104"/>
                </a:cxn>
                <a:cxn ang="0">
                  <a:pos x="162" y="94"/>
                </a:cxn>
                <a:cxn ang="0">
                  <a:pos x="140" y="70"/>
                </a:cxn>
                <a:cxn ang="0">
                  <a:pos x="158" y="62"/>
                </a:cxn>
                <a:cxn ang="0">
                  <a:pos x="144" y="42"/>
                </a:cxn>
                <a:cxn ang="0">
                  <a:pos x="156" y="20"/>
                </a:cxn>
                <a:cxn ang="0">
                  <a:pos x="120" y="8"/>
                </a:cxn>
                <a:cxn ang="0">
                  <a:pos x="96" y="24"/>
                </a:cxn>
                <a:cxn ang="0">
                  <a:pos x="56" y="26"/>
                </a:cxn>
                <a:cxn ang="0">
                  <a:pos x="62" y="46"/>
                </a:cxn>
                <a:cxn ang="0">
                  <a:pos x="78" y="64"/>
                </a:cxn>
                <a:cxn ang="0">
                  <a:pos x="80" y="84"/>
                </a:cxn>
                <a:cxn ang="0">
                  <a:pos x="74" y="112"/>
                </a:cxn>
                <a:cxn ang="0">
                  <a:pos x="48" y="148"/>
                </a:cxn>
                <a:cxn ang="0">
                  <a:pos x="22" y="154"/>
                </a:cxn>
                <a:cxn ang="0">
                  <a:pos x="22" y="178"/>
                </a:cxn>
                <a:cxn ang="0">
                  <a:pos x="34" y="202"/>
                </a:cxn>
                <a:cxn ang="0">
                  <a:pos x="30" y="222"/>
                </a:cxn>
                <a:cxn ang="0">
                  <a:pos x="2" y="226"/>
                </a:cxn>
                <a:cxn ang="0">
                  <a:pos x="24" y="248"/>
                </a:cxn>
                <a:cxn ang="0">
                  <a:pos x="18" y="256"/>
                </a:cxn>
                <a:cxn ang="0">
                  <a:pos x="72" y="278"/>
                </a:cxn>
                <a:cxn ang="0">
                  <a:pos x="82" y="282"/>
                </a:cxn>
                <a:cxn ang="0">
                  <a:pos x="96" y="374"/>
                </a:cxn>
                <a:cxn ang="0">
                  <a:pos x="120" y="412"/>
                </a:cxn>
                <a:cxn ang="0">
                  <a:pos x="150" y="502"/>
                </a:cxn>
                <a:cxn ang="0">
                  <a:pos x="192" y="514"/>
                </a:cxn>
                <a:cxn ang="0">
                  <a:pos x="218" y="486"/>
                </a:cxn>
                <a:cxn ang="0">
                  <a:pos x="210" y="418"/>
                </a:cxn>
                <a:cxn ang="0">
                  <a:pos x="234" y="374"/>
                </a:cxn>
                <a:cxn ang="0">
                  <a:pos x="268" y="342"/>
                </a:cxn>
                <a:cxn ang="0">
                  <a:pos x="298" y="312"/>
                </a:cxn>
                <a:cxn ang="0">
                  <a:pos x="312" y="280"/>
                </a:cxn>
                <a:cxn ang="0">
                  <a:pos x="336" y="266"/>
                </a:cxn>
                <a:cxn ang="0">
                  <a:pos x="346" y="264"/>
                </a:cxn>
                <a:cxn ang="0">
                  <a:pos x="334" y="234"/>
                </a:cxn>
                <a:cxn ang="0">
                  <a:pos x="334" y="206"/>
                </a:cxn>
                <a:cxn ang="0">
                  <a:pos x="324" y="184"/>
                </a:cxn>
                <a:cxn ang="0">
                  <a:pos x="334" y="182"/>
                </a:cxn>
                <a:cxn ang="0">
                  <a:pos x="350" y="198"/>
                </a:cxn>
                <a:cxn ang="0">
                  <a:pos x="384" y="204"/>
                </a:cxn>
                <a:cxn ang="0">
                  <a:pos x="378" y="228"/>
                </a:cxn>
                <a:cxn ang="0">
                  <a:pos x="388" y="236"/>
                </a:cxn>
                <a:cxn ang="0">
                  <a:pos x="410" y="264"/>
                </a:cxn>
                <a:cxn ang="0">
                  <a:pos x="414" y="238"/>
                </a:cxn>
                <a:cxn ang="0">
                  <a:pos x="428" y="226"/>
                </a:cxn>
                <a:cxn ang="0">
                  <a:pos x="436" y="192"/>
                </a:cxn>
                <a:cxn ang="0">
                  <a:pos x="454" y="168"/>
                </a:cxn>
              </a:cxnLst>
              <a:rect l="0" t="0" r="r" b="b"/>
              <a:pathLst>
                <a:path w="466" h="536">
                  <a:moveTo>
                    <a:pt x="456" y="160"/>
                  </a:moveTo>
                  <a:lnTo>
                    <a:pt x="458" y="158"/>
                  </a:lnTo>
                  <a:lnTo>
                    <a:pt x="460" y="156"/>
                  </a:lnTo>
                  <a:lnTo>
                    <a:pt x="462" y="156"/>
                  </a:lnTo>
                  <a:lnTo>
                    <a:pt x="462" y="154"/>
                  </a:lnTo>
                  <a:lnTo>
                    <a:pt x="464" y="154"/>
                  </a:lnTo>
                  <a:lnTo>
                    <a:pt x="466" y="154"/>
                  </a:lnTo>
                  <a:lnTo>
                    <a:pt x="466" y="152"/>
                  </a:lnTo>
                  <a:lnTo>
                    <a:pt x="466" y="150"/>
                  </a:lnTo>
                  <a:lnTo>
                    <a:pt x="464" y="148"/>
                  </a:lnTo>
                  <a:lnTo>
                    <a:pt x="462" y="146"/>
                  </a:lnTo>
                  <a:lnTo>
                    <a:pt x="460" y="146"/>
                  </a:lnTo>
                  <a:lnTo>
                    <a:pt x="458" y="146"/>
                  </a:lnTo>
                  <a:lnTo>
                    <a:pt x="456" y="146"/>
                  </a:lnTo>
                  <a:lnTo>
                    <a:pt x="454" y="146"/>
                  </a:lnTo>
                  <a:lnTo>
                    <a:pt x="452" y="146"/>
                  </a:lnTo>
                  <a:lnTo>
                    <a:pt x="450" y="146"/>
                  </a:lnTo>
                  <a:lnTo>
                    <a:pt x="446" y="146"/>
                  </a:lnTo>
                  <a:lnTo>
                    <a:pt x="446" y="144"/>
                  </a:lnTo>
                  <a:lnTo>
                    <a:pt x="448" y="142"/>
                  </a:lnTo>
                  <a:lnTo>
                    <a:pt x="450" y="142"/>
                  </a:lnTo>
                  <a:lnTo>
                    <a:pt x="450" y="140"/>
                  </a:lnTo>
                  <a:lnTo>
                    <a:pt x="452" y="140"/>
                  </a:lnTo>
                  <a:lnTo>
                    <a:pt x="450" y="138"/>
                  </a:lnTo>
                  <a:lnTo>
                    <a:pt x="448" y="136"/>
                  </a:lnTo>
                  <a:lnTo>
                    <a:pt x="448" y="134"/>
                  </a:lnTo>
                  <a:lnTo>
                    <a:pt x="446" y="134"/>
                  </a:lnTo>
                  <a:lnTo>
                    <a:pt x="444" y="134"/>
                  </a:lnTo>
                  <a:lnTo>
                    <a:pt x="442" y="134"/>
                  </a:lnTo>
                  <a:lnTo>
                    <a:pt x="440" y="134"/>
                  </a:lnTo>
                  <a:lnTo>
                    <a:pt x="438" y="132"/>
                  </a:lnTo>
                  <a:lnTo>
                    <a:pt x="440" y="130"/>
                  </a:lnTo>
                  <a:lnTo>
                    <a:pt x="442" y="130"/>
                  </a:lnTo>
                  <a:lnTo>
                    <a:pt x="442" y="128"/>
                  </a:lnTo>
                  <a:lnTo>
                    <a:pt x="440" y="128"/>
                  </a:lnTo>
                  <a:lnTo>
                    <a:pt x="438" y="128"/>
                  </a:lnTo>
                  <a:lnTo>
                    <a:pt x="438" y="126"/>
                  </a:lnTo>
                  <a:lnTo>
                    <a:pt x="436" y="126"/>
                  </a:lnTo>
                  <a:lnTo>
                    <a:pt x="434" y="124"/>
                  </a:lnTo>
                  <a:lnTo>
                    <a:pt x="432" y="124"/>
                  </a:lnTo>
                  <a:lnTo>
                    <a:pt x="430" y="126"/>
                  </a:lnTo>
                  <a:lnTo>
                    <a:pt x="430" y="128"/>
                  </a:lnTo>
                  <a:lnTo>
                    <a:pt x="430" y="130"/>
                  </a:lnTo>
                  <a:lnTo>
                    <a:pt x="430" y="132"/>
                  </a:lnTo>
                  <a:lnTo>
                    <a:pt x="428" y="132"/>
                  </a:lnTo>
                  <a:lnTo>
                    <a:pt x="426" y="132"/>
                  </a:lnTo>
                  <a:lnTo>
                    <a:pt x="424" y="132"/>
                  </a:lnTo>
                  <a:lnTo>
                    <a:pt x="422" y="130"/>
                  </a:lnTo>
                  <a:lnTo>
                    <a:pt x="418" y="128"/>
                  </a:lnTo>
                  <a:lnTo>
                    <a:pt x="416" y="128"/>
                  </a:lnTo>
                  <a:lnTo>
                    <a:pt x="414" y="128"/>
                  </a:lnTo>
                  <a:lnTo>
                    <a:pt x="414" y="130"/>
                  </a:lnTo>
                  <a:lnTo>
                    <a:pt x="412" y="130"/>
                  </a:lnTo>
                  <a:lnTo>
                    <a:pt x="410" y="132"/>
                  </a:lnTo>
                  <a:lnTo>
                    <a:pt x="406" y="134"/>
                  </a:lnTo>
                  <a:lnTo>
                    <a:pt x="406" y="136"/>
                  </a:lnTo>
                  <a:lnTo>
                    <a:pt x="406" y="138"/>
                  </a:lnTo>
                  <a:lnTo>
                    <a:pt x="404" y="138"/>
                  </a:lnTo>
                  <a:lnTo>
                    <a:pt x="402" y="138"/>
                  </a:lnTo>
                  <a:lnTo>
                    <a:pt x="400" y="138"/>
                  </a:lnTo>
                  <a:lnTo>
                    <a:pt x="398" y="138"/>
                  </a:lnTo>
                  <a:lnTo>
                    <a:pt x="396" y="138"/>
                  </a:lnTo>
                  <a:lnTo>
                    <a:pt x="394" y="138"/>
                  </a:lnTo>
                  <a:lnTo>
                    <a:pt x="394" y="140"/>
                  </a:lnTo>
                  <a:lnTo>
                    <a:pt x="394" y="142"/>
                  </a:lnTo>
                  <a:lnTo>
                    <a:pt x="396" y="144"/>
                  </a:lnTo>
                  <a:lnTo>
                    <a:pt x="396" y="146"/>
                  </a:lnTo>
                  <a:lnTo>
                    <a:pt x="394" y="148"/>
                  </a:lnTo>
                  <a:lnTo>
                    <a:pt x="392" y="148"/>
                  </a:lnTo>
                  <a:lnTo>
                    <a:pt x="390" y="148"/>
                  </a:lnTo>
                  <a:lnTo>
                    <a:pt x="388" y="148"/>
                  </a:lnTo>
                  <a:lnTo>
                    <a:pt x="386" y="150"/>
                  </a:lnTo>
                  <a:lnTo>
                    <a:pt x="388" y="150"/>
                  </a:lnTo>
                  <a:lnTo>
                    <a:pt x="388" y="152"/>
                  </a:lnTo>
                  <a:lnTo>
                    <a:pt x="388" y="154"/>
                  </a:lnTo>
                  <a:lnTo>
                    <a:pt x="388" y="156"/>
                  </a:lnTo>
                  <a:lnTo>
                    <a:pt x="386" y="156"/>
                  </a:lnTo>
                  <a:lnTo>
                    <a:pt x="386" y="158"/>
                  </a:lnTo>
                  <a:lnTo>
                    <a:pt x="384" y="158"/>
                  </a:lnTo>
                  <a:lnTo>
                    <a:pt x="382" y="158"/>
                  </a:lnTo>
                  <a:lnTo>
                    <a:pt x="380" y="158"/>
                  </a:lnTo>
                  <a:lnTo>
                    <a:pt x="378" y="158"/>
                  </a:lnTo>
                  <a:lnTo>
                    <a:pt x="376" y="158"/>
                  </a:lnTo>
                  <a:lnTo>
                    <a:pt x="374" y="158"/>
                  </a:lnTo>
                  <a:lnTo>
                    <a:pt x="372" y="158"/>
                  </a:lnTo>
                  <a:lnTo>
                    <a:pt x="372" y="160"/>
                  </a:lnTo>
                  <a:lnTo>
                    <a:pt x="372" y="162"/>
                  </a:lnTo>
                  <a:lnTo>
                    <a:pt x="374" y="162"/>
                  </a:lnTo>
                  <a:lnTo>
                    <a:pt x="374" y="164"/>
                  </a:lnTo>
                  <a:lnTo>
                    <a:pt x="376" y="164"/>
                  </a:lnTo>
                  <a:lnTo>
                    <a:pt x="378" y="164"/>
                  </a:lnTo>
                  <a:lnTo>
                    <a:pt x="380" y="164"/>
                  </a:lnTo>
                  <a:lnTo>
                    <a:pt x="380" y="166"/>
                  </a:lnTo>
                  <a:lnTo>
                    <a:pt x="380" y="168"/>
                  </a:lnTo>
                  <a:lnTo>
                    <a:pt x="380" y="170"/>
                  </a:lnTo>
                  <a:lnTo>
                    <a:pt x="382" y="170"/>
                  </a:lnTo>
                  <a:lnTo>
                    <a:pt x="382" y="172"/>
                  </a:lnTo>
                  <a:lnTo>
                    <a:pt x="382" y="174"/>
                  </a:lnTo>
                  <a:lnTo>
                    <a:pt x="382" y="176"/>
                  </a:lnTo>
                  <a:lnTo>
                    <a:pt x="380" y="176"/>
                  </a:lnTo>
                  <a:lnTo>
                    <a:pt x="378" y="176"/>
                  </a:lnTo>
                  <a:lnTo>
                    <a:pt x="378" y="178"/>
                  </a:lnTo>
                  <a:lnTo>
                    <a:pt x="376" y="178"/>
                  </a:lnTo>
                  <a:lnTo>
                    <a:pt x="374" y="178"/>
                  </a:lnTo>
                  <a:lnTo>
                    <a:pt x="374" y="176"/>
                  </a:lnTo>
                  <a:lnTo>
                    <a:pt x="372" y="176"/>
                  </a:lnTo>
                  <a:lnTo>
                    <a:pt x="370" y="176"/>
                  </a:lnTo>
                  <a:lnTo>
                    <a:pt x="368" y="178"/>
                  </a:lnTo>
                  <a:lnTo>
                    <a:pt x="366" y="178"/>
                  </a:lnTo>
                  <a:lnTo>
                    <a:pt x="364" y="178"/>
                  </a:lnTo>
                  <a:lnTo>
                    <a:pt x="362" y="178"/>
                  </a:lnTo>
                  <a:lnTo>
                    <a:pt x="360" y="178"/>
                  </a:lnTo>
                  <a:lnTo>
                    <a:pt x="358" y="176"/>
                  </a:lnTo>
                  <a:lnTo>
                    <a:pt x="356" y="176"/>
                  </a:lnTo>
                  <a:lnTo>
                    <a:pt x="354" y="176"/>
                  </a:lnTo>
                  <a:lnTo>
                    <a:pt x="352" y="176"/>
                  </a:lnTo>
                  <a:lnTo>
                    <a:pt x="350" y="178"/>
                  </a:lnTo>
                  <a:lnTo>
                    <a:pt x="348" y="178"/>
                  </a:lnTo>
                  <a:lnTo>
                    <a:pt x="346" y="178"/>
                  </a:lnTo>
                  <a:lnTo>
                    <a:pt x="344" y="178"/>
                  </a:lnTo>
                  <a:lnTo>
                    <a:pt x="342" y="178"/>
                  </a:lnTo>
                  <a:lnTo>
                    <a:pt x="340" y="178"/>
                  </a:lnTo>
                  <a:lnTo>
                    <a:pt x="340" y="176"/>
                  </a:lnTo>
                  <a:lnTo>
                    <a:pt x="340" y="174"/>
                  </a:lnTo>
                  <a:lnTo>
                    <a:pt x="340" y="176"/>
                  </a:lnTo>
                  <a:lnTo>
                    <a:pt x="338" y="176"/>
                  </a:lnTo>
                  <a:lnTo>
                    <a:pt x="336" y="176"/>
                  </a:lnTo>
                  <a:lnTo>
                    <a:pt x="334" y="174"/>
                  </a:lnTo>
                  <a:lnTo>
                    <a:pt x="330" y="172"/>
                  </a:lnTo>
                  <a:lnTo>
                    <a:pt x="328" y="170"/>
                  </a:lnTo>
                  <a:lnTo>
                    <a:pt x="326" y="168"/>
                  </a:lnTo>
                  <a:lnTo>
                    <a:pt x="326" y="166"/>
                  </a:lnTo>
                  <a:lnTo>
                    <a:pt x="328" y="166"/>
                  </a:lnTo>
                  <a:lnTo>
                    <a:pt x="328" y="164"/>
                  </a:lnTo>
                  <a:lnTo>
                    <a:pt x="330" y="164"/>
                  </a:lnTo>
                  <a:lnTo>
                    <a:pt x="328" y="164"/>
                  </a:lnTo>
                  <a:lnTo>
                    <a:pt x="326" y="164"/>
                  </a:lnTo>
                  <a:lnTo>
                    <a:pt x="324" y="164"/>
                  </a:lnTo>
                  <a:lnTo>
                    <a:pt x="324" y="162"/>
                  </a:lnTo>
                  <a:lnTo>
                    <a:pt x="326" y="160"/>
                  </a:lnTo>
                  <a:lnTo>
                    <a:pt x="326" y="158"/>
                  </a:lnTo>
                  <a:lnTo>
                    <a:pt x="326" y="156"/>
                  </a:lnTo>
                  <a:lnTo>
                    <a:pt x="326" y="154"/>
                  </a:lnTo>
                  <a:lnTo>
                    <a:pt x="324" y="152"/>
                  </a:lnTo>
                  <a:lnTo>
                    <a:pt x="322" y="150"/>
                  </a:lnTo>
                  <a:lnTo>
                    <a:pt x="320" y="150"/>
                  </a:lnTo>
                  <a:lnTo>
                    <a:pt x="318" y="150"/>
                  </a:lnTo>
                  <a:lnTo>
                    <a:pt x="316" y="152"/>
                  </a:lnTo>
                  <a:lnTo>
                    <a:pt x="312" y="154"/>
                  </a:lnTo>
                  <a:lnTo>
                    <a:pt x="314" y="154"/>
                  </a:lnTo>
                  <a:lnTo>
                    <a:pt x="314" y="156"/>
                  </a:lnTo>
                  <a:lnTo>
                    <a:pt x="314" y="158"/>
                  </a:lnTo>
                  <a:lnTo>
                    <a:pt x="314" y="160"/>
                  </a:lnTo>
                  <a:lnTo>
                    <a:pt x="314" y="162"/>
                  </a:lnTo>
                  <a:lnTo>
                    <a:pt x="314" y="166"/>
                  </a:lnTo>
                  <a:lnTo>
                    <a:pt x="314" y="168"/>
                  </a:lnTo>
                  <a:lnTo>
                    <a:pt x="314" y="170"/>
                  </a:lnTo>
                  <a:lnTo>
                    <a:pt x="316" y="172"/>
                  </a:lnTo>
                  <a:lnTo>
                    <a:pt x="316" y="174"/>
                  </a:lnTo>
                  <a:lnTo>
                    <a:pt x="318" y="174"/>
                  </a:lnTo>
                  <a:lnTo>
                    <a:pt x="318" y="176"/>
                  </a:lnTo>
                  <a:lnTo>
                    <a:pt x="318" y="178"/>
                  </a:lnTo>
                  <a:lnTo>
                    <a:pt x="318" y="180"/>
                  </a:lnTo>
                  <a:lnTo>
                    <a:pt x="318" y="182"/>
                  </a:lnTo>
                  <a:lnTo>
                    <a:pt x="316" y="184"/>
                  </a:lnTo>
                  <a:lnTo>
                    <a:pt x="314" y="184"/>
                  </a:lnTo>
                  <a:lnTo>
                    <a:pt x="312" y="184"/>
                  </a:lnTo>
                  <a:lnTo>
                    <a:pt x="310" y="184"/>
                  </a:lnTo>
                  <a:lnTo>
                    <a:pt x="308" y="184"/>
                  </a:lnTo>
                  <a:lnTo>
                    <a:pt x="304" y="184"/>
                  </a:lnTo>
                  <a:lnTo>
                    <a:pt x="302" y="182"/>
                  </a:lnTo>
                  <a:lnTo>
                    <a:pt x="302" y="180"/>
                  </a:lnTo>
                  <a:lnTo>
                    <a:pt x="300" y="180"/>
                  </a:lnTo>
                  <a:lnTo>
                    <a:pt x="298" y="182"/>
                  </a:lnTo>
                  <a:lnTo>
                    <a:pt x="296" y="184"/>
                  </a:lnTo>
                  <a:lnTo>
                    <a:pt x="294" y="182"/>
                  </a:lnTo>
                  <a:lnTo>
                    <a:pt x="290" y="180"/>
                  </a:lnTo>
                  <a:lnTo>
                    <a:pt x="288" y="178"/>
                  </a:lnTo>
                  <a:lnTo>
                    <a:pt x="286" y="178"/>
                  </a:lnTo>
                  <a:lnTo>
                    <a:pt x="284" y="178"/>
                  </a:lnTo>
                  <a:lnTo>
                    <a:pt x="282" y="178"/>
                  </a:lnTo>
                  <a:lnTo>
                    <a:pt x="282" y="180"/>
                  </a:lnTo>
                  <a:lnTo>
                    <a:pt x="278" y="178"/>
                  </a:lnTo>
                  <a:lnTo>
                    <a:pt x="276" y="178"/>
                  </a:lnTo>
                  <a:lnTo>
                    <a:pt x="276" y="176"/>
                  </a:lnTo>
                  <a:lnTo>
                    <a:pt x="274" y="176"/>
                  </a:lnTo>
                  <a:lnTo>
                    <a:pt x="272" y="176"/>
                  </a:lnTo>
                  <a:lnTo>
                    <a:pt x="270" y="178"/>
                  </a:lnTo>
                  <a:lnTo>
                    <a:pt x="268" y="178"/>
                  </a:lnTo>
                  <a:lnTo>
                    <a:pt x="266" y="176"/>
                  </a:lnTo>
                  <a:lnTo>
                    <a:pt x="264" y="174"/>
                  </a:lnTo>
                  <a:lnTo>
                    <a:pt x="264" y="172"/>
                  </a:lnTo>
                  <a:lnTo>
                    <a:pt x="260" y="170"/>
                  </a:lnTo>
                  <a:lnTo>
                    <a:pt x="258" y="168"/>
                  </a:lnTo>
                  <a:lnTo>
                    <a:pt x="258" y="166"/>
                  </a:lnTo>
                  <a:lnTo>
                    <a:pt x="256" y="164"/>
                  </a:lnTo>
                  <a:lnTo>
                    <a:pt x="256" y="166"/>
                  </a:lnTo>
                  <a:lnTo>
                    <a:pt x="254" y="166"/>
                  </a:lnTo>
                  <a:lnTo>
                    <a:pt x="252" y="166"/>
                  </a:lnTo>
                  <a:lnTo>
                    <a:pt x="250" y="164"/>
                  </a:lnTo>
                  <a:lnTo>
                    <a:pt x="250" y="162"/>
                  </a:lnTo>
                  <a:lnTo>
                    <a:pt x="248" y="162"/>
                  </a:lnTo>
                  <a:lnTo>
                    <a:pt x="246" y="160"/>
                  </a:lnTo>
                  <a:lnTo>
                    <a:pt x="246" y="162"/>
                  </a:lnTo>
                  <a:lnTo>
                    <a:pt x="246" y="164"/>
                  </a:lnTo>
                  <a:lnTo>
                    <a:pt x="244" y="166"/>
                  </a:lnTo>
                  <a:lnTo>
                    <a:pt x="246" y="166"/>
                  </a:lnTo>
                  <a:lnTo>
                    <a:pt x="244" y="166"/>
                  </a:lnTo>
                  <a:lnTo>
                    <a:pt x="244" y="164"/>
                  </a:lnTo>
                  <a:lnTo>
                    <a:pt x="242" y="164"/>
                  </a:lnTo>
                  <a:lnTo>
                    <a:pt x="240" y="164"/>
                  </a:lnTo>
                  <a:lnTo>
                    <a:pt x="238" y="166"/>
                  </a:lnTo>
                  <a:lnTo>
                    <a:pt x="236" y="166"/>
                  </a:lnTo>
                  <a:lnTo>
                    <a:pt x="236" y="164"/>
                  </a:lnTo>
                  <a:lnTo>
                    <a:pt x="234" y="164"/>
                  </a:lnTo>
                  <a:lnTo>
                    <a:pt x="232" y="162"/>
                  </a:lnTo>
                  <a:lnTo>
                    <a:pt x="228" y="162"/>
                  </a:lnTo>
                  <a:lnTo>
                    <a:pt x="226" y="162"/>
                  </a:lnTo>
                  <a:lnTo>
                    <a:pt x="226" y="160"/>
                  </a:lnTo>
                  <a:lnTo>
                    <a:pt x="226" y="158"/>
                  </a:lnTo>
                  <a:lnTo>
                    <a:pt x="224" y="158"/>
                  </a:lnTo>
                  <a:lnTo>
                    <a:pt x="222" y="158"/>
                  </a:lnTo>
                  <a:lnTo>
                    <a:pt x="220" y="160"/>
                  </a:lnTo>
                  <a:lnTo>
                    <a:pt x="218" y="158"/>
                  </a:lnTo>
                  <a:lnTo>
                    <a:pt x="216" y="156"/>
                  </a:lnTo>
                  <a:lnTo>
                    <a:pt x="216" y="154"/>
                  </a:lnTo>
                  <a:lnTo>
                    <a:pt x="214" y="154"/>
                  </a:lnTo>
                  <a:lnTo>
                    <a:pt x="212" y="154"/>
                  </a:lnTo>
                  <a:lnTo>
                    <a:pt x="208" y="154"/>
                  </a:lnTo>
                  <a:lnTo>
                    <a:pt x="206" y="152"/>
                  </a:lnTo>
                  <a:lnTo>
                    <a:pt x="204" y="150"/>
                  </a:lnTo>
                  <a:lnTo>
                    <a:pt x="202" y="150"/>
                  </a:lnTo>
                  <a:lnTo>
                    <a:pt x="200" y="148"/>
                  </a:lnTo>
                  <a:lnTo>
                    <a:pt x="200" y="146"/>
                  </a:lnTo>
                  <a:lnTo>
                    <a:pt x="198" y="146"/>
                  </a:lnTo>
                  <a:lnTo>
                    <a:pt x="196" y="146"/>
                  </a:lnTo>
                  <a:lnTo>
                    <a:pt x="194" y="146"/>
                  </a:lnTo>
                  <a:lnTo>
                    <a:pt x="192" y="146"/>
                  </a:lnTo>
                  <a:lnTo>
                    <a:pt x="192" y="144"/>
                  </a:lnTo>
                  <a:lnTo>
                    <a:pt x="190" y="142"/>
                  </a:lnTo>
                  <a:lnTo>
                    <a:pt x="190" y="140"/>
                  </a:lnTo>
                  <a:lnTo>
                    <a:pt x="188" y="140"/>
                  </a:lnTo>
                  <a:lnTo>
                    <a:pt x="186" y="140"/>
                  </a:lnTo>
                  <a:lnTo>
                    <a:pt x="186" y="142"/>
                  </a:lnTo>
                  <a:lnTo>
                    <a:pt x="184" y="142"/>
                  </a:lnTo>
                  <a:lnTo>
                    <a:pt x="184" y="140"/>
                  </a:lnTo>
                  <a:lnTo>
                    <a:pt x="182" y="138"/>
                  </a:lnTo>
                  <a:lnTo>
                    <a:pt x="180" y="136"/>
                  </a:lnTo>
                  <a:lnTo>
                    <a:pt x="178" y="134"/>
                  </a:lnTo>
                  <a:lnTo>
                    <a:pt x="178" y="132"/>
                  </a:lnTo>
                  <a:lnTo>
                    <a:pt x="178" y="130"/>
                  </a:lnTo>
                  <a:lnTo>
                    <a:pt x="180" y="130"/>
                  </a:lnTo>
                  <a:lnTo>
                    <a:pt x="182" y="130"/>
                  </a:lnTo>
                  <a:lnTo>
                    <a:pt x="182" y="128"/>
                  </a:lnTo>
                  <a:lnTo>
                    <a:pt x="180" y="128"/>
                  </a:lnTo>
                  <a:lnTo>
                    <a:pt x="180" y="126"/>
                  </a:lnTo>
                  <a:lnTo>
                    <a:pt x="178" y="126"/>
                  </a:lnTo>
                  <a:lnTo>
                    <a:pt x="178" y="124"/>
                  </a:lnTo>
                  <a:lnTo>
                    <a:pt x="180" y="124"/>
                  </a:lnTo>
                  <a:lnTo>
                    <a:pt x="182" y="124"/>
                  </a:lnTo>
                  <a:lnTo>
                    <a:pt x="182" y="122"/>
                  </a:lnTo>
                  <a:lnTo>
                    <a:pt x="180" y="122"/>
                  </a:lnTo>
                  <a:lnTo>
                    <a:pt x="180" y="120"/>
                  </a:lnTo>
                  <a:lnTo>
                    <a:pt x="182" y="118"/>
                  </a:lnTo>
                  <a:lnTo>
                    <a:pt x="182" y="116"/>
                  </a:lnTo>
                  <a:lnTo>
                    <a:pt x="184" y="114"/>
                  </a:lnTo>
                  <a:lnTo>
                    <a:pt x="186" y="114"/>
                  </a:lnTo>
                  <a:lnTo>
                    <a:pt x="186" y="112"/>
                  </a:lnTo>
                  <a:lnTo>
                    <a:pt x="186" y="110"/>
                  </a:lnTo>
                  <a:lnTo>
                    <a:pt x="186" y="108"/>
                  </a:lnTo>
                  <a:lnTo>
                    <a:pt x="188" y="108"/>
                  </a:lnTo>
                  <a:lnTo>
                    <a:pt x="186" y="106"/>
                  </a:lnTo>
                  <a:lnTo>
                    <a:pt x="184" y="106"/>
                  </a:lnTo>
                  <a:lnTo>
                    <a:pt x="182" y="104"/>
                  </a:lnTo>
                  <a:lnTo>
                    <a:pt x="180" y="104"/>
                  </a:lnTo>
                  <a:lnTo>
                    <a:pt x="178" y="104"/>
                  </a:lnTo>
                  <a:lnTo>
                    <a:pt x="176" y="104"/>
                  </a:lnTo>
                  <a:lnTo>
                    <a:pt x="174" y="102"/>
                  </a:lnTo>
                  <a:lnTo>
                    <a:pt x="174" y="100"/>
                  </a:lnTo>
                  <a:lnTo>
                    <a:pt x="176" y="98"/>
                  </a:lnTo>
                  <a:lnTo>
                    <a:pt x="174" y="98"/>
                  </a:lnTo>
                  <a:lnTo>
                    <a:pt x="172" y="100"/>
                  </a:lnTo>
                  <a:lnTo>
                    <a:pt x="170" y="98"/>
                  </a:lnTo>
                  <a:lnTo>
                    <a:pt x="168" y="96"/>
                  </a:lnTo>
                  <a:lnTo>
                    <a:pt x="166" y="96"/>
                  </a:lnTo>
                  <a:lnTo>
                    <a:pt x="166" y="94"/>
                  </a:lnTo>
                  <a:lnTo>
                    <a:pt x="164" y="94"/>
                  </a:lnTo>
                  <a:lnTo>
                    <a:pt x="162" y="94"/>
                  </a:lnTo>
                  <a:lnTo>
                    <a:pt x="158" y="92"/>
                  </a:lnTo>
                  <a:lnTo>
                    <a:pt x="156" y="92"/>
                  </a:lnTo>
                  <a:lnTo>
                    <a:pt x="154" y="88"/>
                  </a:lnTo>
                  <a:lnTo>
                    <a:pt x="154" y="86"/>
                  </a:lnTo>
                  <a:lnTo>
                    <a:pt x="152" y="86"/>
                  </a:lnTo>
                  <a:lnTo>
                    <a:pt x="150" y="86"/>
                  </a:lnTo>
                  <a:lnTo>
                    <a:pt x="148" y="86"/>
                  </a:lnTo>
                  <a:lnTo>
                    <a:pt x="146" y="86"/>
                  </a:lnTo>
                  <a:lnTo>
                    <a:pt x="146" y="84"/>
                  </a:lnTo>
                  <a:lnTo>
                    <a:pt x="146" y="82"/>
                  </a:lnTo>
                  <a:lnTo>
                    <a:pt x="146" y="80"/>
                  </a:lnTo>
                  <a:lnTo>
                    <a:pt x="146" y="78"/>
                  </a:lnTo>
                  <a:lnTo>
                    <a:pt x="146" y="76"/>
                  </a:lnTo>
                  <a:lnTo>
                    <a:pt x="144" y="76"/>
                  </a:lnTo>
                  <a:lnTo>
                    <a:pt x="144" y="74"/>
                  </a:lnTo>
                  <a:lnTo>
                    <a:pt x="142" y="74"/>
                  </a:lnTo>
                  <a:lnTo>
                    <a:pt x="140" y="72"/>
                  </a:lnTo>
                  <a:lnTo>
                    <a:pt x="140" y="70"/>
                  </a:lnTo>
                  <a:lnTo>
                    <a:pt x="140" y="68"/>
                  </a:lnTo>
                  <a:lnTo>
                    <a:pt x="140" y="66"/>
                  </a:lnTo>
                  <a:lnTo>
                    <a:pt x="142" y="66"/>
                  </a:lnTo>
                  <a:lnTo>
                    <a:pt x="144" y="64"/>
                  </a:lnTo>
                  <a:lnTo>
                    <a:pt x="144" y="66"/>
                  </a:lnTo>
                  <a:lnTo>
                    <a:pt x="144" y="68"/>
                  </a:lnTo>
                  <a:lnTo>
                    <a:pt x="146" y="68"/>
                  </a:lnTo>
                  <a:lnTo>
                    <a:pt x="146" y="70"/>
                  </a:lnTo>
                  <a:lnTo>
                    <a:pt x="148" y="70"/>
                  </a:lnTo>
                  <a:lnTo>
                    <a:pt x="150" y="70"/>
                  </a:lnTo>
                  <a:lnTo>
                    <a:pt x="150" y="68"/>
                  </a:lnTo>
                  <a:lnTo>
                    <a:pt x="150" y="66"/>
                  </a:lnTo>
                  <a:lnTo>
                    <a:pt x="152" y="66"/>
                  </a:lnTo>
                  <a:lnTo>
                    <a:pt x="154" y="66"/>
                  </a:lnTo>
                  <a:lnTo>
                    <a:pt x="158" y="64"/>
                  </a:lnTo>
                  <a:lnTo>
                    <a:pt x="158" y="62"/>
                  </a:lnTo>
                  <a:lnTo>
                    <a:pt x="156" y="60"/>
                  </a:lnTo>
                  <a:lnTo>
                    <a:pt x="154" y="58"/>
                  </a:lnTo>
                  <a:lnTo>
                    <a:pt x="152" y="58"/>
                  </a:lnTo>
                  <a:lnTo>
                    <a:pt x="152" y="56"/>
                  </a:lnTo>
                  <a:lnTo>
                    <a:pt x="152" y="54"/>
                  </a:lnTo>
                  <a:lnTo>
                    <a:pt x="150" y="54"/>
                  </a:lnTo>
                  <a:lnTo>
                    <a:pt x="148" y="52"/>
                  </a:lnTo>
                  <a:lnTo>
                    <a:pt x="146" y="52"/>
                  </a:lnTo>
                  <a:lnTo>
                    <a:pt x="144" y="50"/>
                  </a:lnTo>
                  <a:lnTo>
                    <a:pt x="142" y="50"/>
                  </a:lnTo>
                  <a:lnTo>
                    <a:pt x="142" y="48"/>
                  </a:lnTo>
                  <a:lnTo>
                    <a:pt x="140" y="46"/>
                  </a:lnTo>
                  <a:lnTo>
                    <a:pt x="142" y="44"/>
                  </a:lnTo>
                  <a:lnTo>
                    <a:pt x="144" y="42"/>
                  </a:lnTo>
                  <a:lnTo>
                    <a:pt x="144" y="40"/>
                  </a:lnTo>
                  <a:lnTo>
                    <a:pt x="142" y="38"/>
                  </a:lnTo>
                  <a:lnTo>
                    <a:pt x="142" y="36"/>
                  </a:lnTo>
                  <a:lnTo>
                    <a:pt x="140" y="36"/>
                  </a:lnTo>
                  <a:lnTo>
                    <a:pt x="142" y="36"/>
                  </a:lnTo>
                  <a:lnTo>
                    <a:pt x="144" y="36"/>
                  </a:lnTo>
                  <a:lnTo>
                    <a:pt x="148" y="36"/>
                  </a:lnTo>
                  <a:lnTo>
                    <a:pt x="150" y="36"/>
                  </a:lnTo>
                  <a:lnTo>
                    <a:pt x="152" y="34"/>
                  </a:lnTo>
                  <a:lnTo>
                    <a:pt x="152" y="32"/>
                  </a:lnTo>
                  <a:lnTo>
                    <a:pt x="152" y="30"/>
                  </a:lnTo>
                  <a:lnTo>
                    <a:pt x="152" y="28"/>
                  </a:lnTo>
                  <a:lnTo>
                    <a:pt x="152" y="26"/>
                  </a:lnTo>
                  <a:lnTo>
                    <a:pt x="152" y="24"/>
                  </a:lnTo>
                  <a:lnTo>
                    <a:pt x="154" y="24"/>
                  </a:lnTo>
                  <a:lnTo>
                    <a:pt x="156" y="22"/>
                  </a:lnTo>
                  <a:lnTo>
                    <a:pt x="156" y="20"/>
                  </a:lnTo>
                  <a:lnTo>
                    <a:pt x="156" y="16"/>
                  </a:lnTo>
                  <a:lnTo>
                    <a:pt x="156" y="14"/>
                  </a:lnTo>
                  <a:lnTo>
                    <a:pt x="156" y="12"/>
                  </a:lnTo>
                  <a:lnTo>
                    <a:pt x="156" y="10"/>
                  </a:lnTo>
                  <a:lnTo>
                    <a:pt x="156" y="8"/>
                  </a:lnTo>
                  <a:lnTo>
                    <a:pt x="154" y="8"/>
                  </a:lnTo>
                  <a:lnTo>
                    <a:pt x="150" y="8"/>
                  </a:lnTo>
                  <a:lnTo>
                    <a:pt x="148" y="8"/>
                  </a:lnTo>
                  <a:lnTo>
                    <a:pt x="146" y="8"/>
                  </a:lnTo>
                  <a:lnTo>
                    <a:pt x="144" y="6"/>
                  </a:lnTo>
                  <a:lnTo>
                    <a:pt x="144" y="4"/>
                  </a:lnTo>
                  <a:lnTo>
                    <a:pt x="142" y="4"/>
                  </a:lnTo>
                  <a:lnTo>
                    <a:pt x="140" y="2"/>
                  </a:lnTo>
                  <a:lnTo>
                    <a:pt x="138" y="0"/>
                  </a:lnTo>
                  <a:lnTo>
                    <a:pt x="136" y="0"/>
                  </a:lnTo>
                  <a:lnTo>
                    <a:pt x="134" y="0"/>
                  </a:lnTo>
                  <a:lnTo>
                    <a:pt x="132" y="0"/>
                  </a:lnTo>
                  <a:lnTo>
                    <a:pt x="128" y="2"/>
                  </a:lnTo>
                  <a:lnTo>
                    <a:pt x="126" y="4"/>
                  </a:lnTo>
                  <a:lnTo>
                    <a:pt x="122" y="6"/>
                  </a:lnTo>
                  <a:lnTo>
                    <a:pt x="120" y="6"/>
                  </a:lnTo>
                  <a:lnTo>
                    <a:pt x="120" y="8"/>
                  </a:lnTo>
                  <a:lnTo>
                    <a:pt x="118" y="8"/>
                  </a:lnTo>
                  <a:lnTo>
                    <a:pt x="116" y="8"/>
                  </a:lnTo>
                  <a:lnTo>
                    <a:pt x="114" y="8"/>
                  </a:lnTo>
                  <a:lnTo>
                    <a:pt x="112" y="12"/>
                  </a:lnTo>
                  <a:lnTo>
                    <a:pt x="110" y="12"/>
                  </a:lnTo>
                  <a:lnTo>
                    <a:pt x="110" y="14"/>
                  </a:lnTo>
                  <a:lnTo>
                    <a:pt x="108" y="14"/>
                  </a:lnTo>
                  <a:lnTo>
                    <a:pt x="108" y="16"/>
                  </a:lnTo>
                  <a:lnTo>
                    <a:pt x="106" y="16"/>
                  </a:lnTo>
                  <a:lnTo>
                    <a:pt x="106" y="18"/>
                  </a:lnTo>
                  <a:lnTo>
                    <a:pt x="104" y="18"/>
                  </a:lnTo>
                  <a:lnTo>
                    <a:pt x="102" y="18"/>
                  </a:lnTo>
                  <a:lnTo>
                    <a:pt x="102" y="20"/>
                  </a:lnTo>
                  <a:lnTo>
                    <a:pt x="102" y="22"/>
                  </a:lnTo>
                  <a:lnTo>
                    <a:pt x="100" y="22"/>
                  </a:lnTo>
                  <a:lnTo>
                    <a:pt x="98" y="22"/>
                  </a:lnTo>
                  <a:lnTo>
                    <a:pt x="96" y="22"/>
                  </a:lnTo>
                  <a:lnTo>
                    <a:pt x="96" y="24"/>
                  </a:lnTo>
                  <a:lnTo>
                    <a:pt x="94" y="24"/>
                  </a:lnTo>
                  <a:lnTo>
                    <a:pt x="94" y="22"/>
                  </a:lnTo>
                  <a:lnTo>
                    <a:pt x="92" y="24"/>
                  </a:lnTo>
                  <a:lnTo>
                    <a:pt x="90" y="26"/>
                  </a:lnTo>
                  <a:lnTo>
                    <a:pt x="88" y="26"/>
                  </a:lnTo>
                  <a:lnTo>
                    <a:pt x="86" y="28"/>
                  </a:lnTo>
                  <a:lnTo>
                    <a:pt x="84" y="28"/>
                  </a:lnTo>
                  <a:lnTo>
                    <a:pt x="82" y="28"/>
                  </a:lnTo>
                  <a:lnTo>
                    <a:pt x="82" y="26"/>
                  </a:lnTo>
                  <a:lnTo>
                    <a:pt x="80" y="24"/>
                  </a:lnTo>
                  <a:lnTo>
                    <a:pt x="78" y="24"/>
                  </a:lnTo>
                  <a:lnTo>
                    <a:pt x="76" y="24"/>
                  </a:lnTo>
                  <a:lnTo>
                    <a:pt x="74" y="22"/>
                  </a:lnTo>
                  <a:lnTo>
                    <a:pt x="72" y="22"/>
                  </a:lnTo>
                  <a:lnTo>
                    <a:pt x="70" y="22"/>
                  </a:lnTo>
                  <a:lnTo>
                    <a:pt x="66" y="22"/>
                  </a:lnTo>
                  <a:lnTo>
                    <a:pt x="62" y="22"/>
                  </a:lnTo>
                  <a:lnTo>
                    <a:pt x="60" y="24"/>
                  </a:lnTo>
                  <a:lnTo>
                    <a:pt x="58" y="24"/>
                  </a:lnTo>
                  <a:lnTo>
                    <a:pt x="56" y="26"/>
                  </a:lnTo>
                  <a:lnTo>
                    <a:pt x="56" y="28"/>
                  </a:lnTo>
                  <a:lnTo>
                    <a:pt x="56" y="30"/>
                  </a:lnTo>
                  <a:lnTo>
                    <a:pt x="58" y="32"/>
                  </a:lnTo>
                  <a:lnTo>
                    <a:pt x="60" y="32"/>
                  </a:lnTo>
                  <a:lnTo>
                    <a:pt x="60" y="34"/>
                  </a:lnTo>
                  <a:lnTo>
                    <a:pt x="60" y="36"/>
                  </a:lnTo>
                  <a:lnTo>
                    <a:pt x="62" y="36"/>
                  </a:lnTo>
                  <a:lnTo>
                    <a:pt x="64" y="36"/>
                  </a:lnTo>
                  <a:lnTo>
                    <a:pt x="64" y="38"/>
                  </a:lnTo>
                  <a:lnTo>
                    <a:pt x="66" y="38"/>
                  </a:lnTo>
                  <a:lnTo>
                    <a:pt x="64" y="40"/>
                  </a:lnTo>
                  <a:lnTo>
                    <a:pt x="64" y="42"/>
                  </a:lnTo>
                  <a:lnTo>
                    <a:pt x="62" y="44"/>
                  </a:lnTo>
                  <a:lnTo>
                    <a:pt x="62" y="46"/>
                  </a:lnTo>
                  <a:lnTo>
                    <a:pt x="64" y="48"/>
                  </a:lnTo>
                  <a:lnTo>
                    <a:pt x="66" y="48"/>
                  </a:lnTo>
                  <a:lnTo>
                    <a:pt x="66" y="50"/>
                  </a:lnTo>
                  <a:lnTo>
                    <a:pt x="66" y="52"/>
                  </a:lnTo>
                  <a:lnTo>
                    <a:pt x="66" y="54"/>
                  </a:lnTo>
                  <a:lnTo>
                    <a:pt x="66" y="56"/>
                  </a:lnTo>
                  <a:lnTo>
                    <a:pt x="68" y="56"/>
                  </a:lnTo>
                  <a:lnTo>
                    <a:pt x="70" y="56"/>
                  </a:lnTo>
                  <a:lnTo>
                    <a:pt x="70" y="58"/>
                  </a:lnTo>
                  <a:lnTo>
                    <a:pt x="72" y="58"/>
                  </a:lnTo>
                  <a:lnTo>
                    <a:pt x="74" y="58"/>
                  </a:lnTo>
                  <a:lnTo>
                    <a:pt x="74" y="60"/>
                  </a:lnTo>
                  <a:lnTo>
                    <a:pt x="76" y="60"/>
                  </a:lnTo>
                  <a:lnTo>
                    <a:pt x="76" y="62"/>
                  </a:lnTo>
                  <a:lnTo>
                    <a:pt x="78" y="64"/>
                  </a:lnTo>
                  <a:lnTo>
                    <a:pt x="78" y="66"/>
                  </a:lnTo>
                  <a:lnTo>
                    <a:pt x="78" y="68"/>
                  </a:lnTo>
                  <a:lnTo>
                    <a:pt x="80" y="68"/>
                  </a:lnTo>
                  <a:lnTo>
                    <a:pt x="82" y="68"/>
                  </a:lnTo>
                  <a:lnTo>
                    <a:pt x="84" y="68"/>
                  </a:lnTo>
                  <a:lnTo>
                    <a:pt x="86" y="68"/>
                  </a:lnTo>
                  <a:lnTo>
                    <a:pt x="88" y="68"/>
                  </a:lnTo>
                  <a:lnTo>
                    <a:pt x="90" y="70"/>
                  </a:lnTo>
                  <a:lnTo>
                    <a:pt x="92" y="72"/>
                  </a:lnTo>
                  <a:lnTo>
                    <a:pt x="92" y="74"/>
                  </a:lnTo>
                  <a:lnTo>
                    <a:pt x="90" y="74"/>
                  </a:lnTo>
                  <a:lnTo>
                    <a:pt x="88" y="76"/>
                  </a:lnTo>
                  <a:lnTo>
                    <a:pt x="86" y="76"/>
                  </a:lnTo>
                  <a:lnTo>
                    <a:pt x="84" y="78"/>
                  </a:lnTo>
                  <a:lnTo>
                    <a:pt x="82" y="78"/>
                  </a:lnTo>
                  <a:lnTo>
                    <a:pt x="80" y="78"/>
                  </a:lnTo>
                  <a:lnTo>
                    <a:pt x="78" y="80"/>
                  </a:lnTo>
                  <a:lnTo>
                    <a:pt x="78" y="82"/>
                  </a:lnTo>
                  <a:lnTo>
                    <a:pt x="80" y="84"/>
                  </a:lnTo>
                  <a:lnTo>
                    <a:pt x="80" y="86"/>
                  </a:lnTo>
                  <a:lnTo>
                    <a:pt x="82" y="90"/>
                  </a:lnTo>
                  <a:lnTo>
                    <a:pt x="82" y="92"/>
                  </a:lnTo>
                  <a:lnTo>
                    <a:pt x="84" y="92"/>
                  </a:lnTo>
                  <a:lnTo>
                    <a:pt x="84" y="94"/>
                  </a:lnTo>
                  <a:lnTo>
                    <a:pt x="82" y="96"/>
                  </a:lnTo>
                  <a:lnTo>
                    <a:pt x="80" y="96"/>
                  </a:lnTo>
                  <a:lnTo>
                    <a:pt x="78" y="98"/>
                  </a:lnTo>
                  <a:lnTo>
                    <a:pt x="74" y="102"/>
                  </a:lnTo>
                  <a:lnTo>
                    <a:pt x="74" y="104"/>
                  </a:lnTo>
                  <a:lnTo>
                    <a:pt x="72" y="106"/>
                  </a:lnTo>
                  <a:lnTo>
                    <a:pt x="72" y="108"/>
                  </a:lnTo>
                  <a:lnTo>
                    <a:pt x="72" y="110"/>
                  </a:lnTo>
                  <a:lnTo>
                    <a:pt x="74" y="112"/>
                  </a:lnTo>
                  <a:lnTo>
                    <a:pt x="72" y="114"/>
                  </a:lnTo>
                  <a:lnTo>
                    <a:pt x="70" y="114"/>
                  </a:lnTo>
                  <a:lnTo>
                    <a:pt x="68" y="116"/>
                  </a:lnTo>
                  <a:lnTo>
                    <a:pt x="66" y="118"/>
                  </a:lnTo>
                  <a:lnTo>
                    <a:pt x="66" y="120"/>
                  </a:lnTo>
                  <a:lnTo>
                    <a:pt x="66" y="124"/>
                  </a:lnTo>
                  <a:lnTo>
                    <a:pt x="66" y="128"/>
                  </a:lnTo>
                  <a:lnTo>
                    <a:pt x="64" y="130"/>
                  </a:lnTo>
                  <a:lnTo>
                    <a:pt x="62" y="132"/>
                  </a:lnTo>
                  <a:lnTo>
                    <a:pt x="62" y="134"/>
                  </a:lnTo>
                  <a:lnTo>
                    <a:pt x="60" y="134"/>
                  </a:lnTo>
                  <a:lnTo>
                    <a:pt x="58" y="136"/>
                  </a:lnTo>
                  <a:lnTo>
                    <a:pt x="56" y="136"/>
                  </a:lnTo>
                  <a:lnTo>
                    <a:pt x="54" y="138"/>
                  </a:lnTo>
                  <a:lnTo>
                    <a:pt x="52" y="138"/>
                  </a:lnTo>
                  <a:lnTo>
                    <a:pt x="52" y="140"/>
                  </a:lnTo>
                  <a:lnTo>
                    <a:pt x="52" y="142"/>
                  </a:lnTo>
                  <a:lnTo>
                    <a:pt x="52" y="144"/>
                  </a:lnTo>
                  <a:lnTo>
                    <a:pt x="52" y="146"/>
                  </a:lnTo>
                  <a:lnTo>
                    <a:pt x="50" y="146"/>
                  </a:lnTo>
                  <a:lnTo>
                    <a:pt x="50" y="148"/>
                  </a:lnTo>
                  <a:lnTo>
                    <a:pt x="48" y="148"/>
                  </a:lnTo>
                  <a:lnTo>
                    <a:pt x="48" y="150"/>
                  </a:lnTo>
                  <a:lnTo>
                    <a:pt x="48" y="152"/>
                  </a:lnTo>
                  <a:lnTo>
                    <a:pt x="46" y="154"/>
                  </a:lnTo>
                  <a:lnTo>
                    <a:pt x="44" y="156"/>
                  </a:lnTo>
                  <a:lnTo>
                    <a:pt x="42" y="156"/>
                  </a:lnTo>
                  <a:lnTo>
                    <a:pt x="42" y="154"/>
                  </a:lnTo>
                  <a:lnTo>
                    <a:pt x="40" y="154"/>
                  </a:lnTo>
                  <a:lnTo>
                    <a:pt x="38" y="154"/>
                  </a:lnTo>
                  <a:lnTo>
                    <a:pt x="36" y="156"/>
                  </a:lnTo>
                  <a:lnTo>
                    <a:pt x="34" y="156"/>
                  </a:lnTo>
                  <a:lnTo>
                    <a:pt x="32" y="158"/>
                  </a:lnTo>
                  <a:lnTo>
                    <a:pt x="30" y="158"/>
                  </a:lnTo>
                  <a:lnTo>
                    <a:pt x="28" y="156"/>
                  </a:lnTo>
                  <a:lnTo>
                    <a:pt x="28" y="154"/>
                  </a:lnTo>
                  <a:lnTo>
                    <a:pt x="26" y="154"/>
                  </a:lnTo>
                  <a:lnTo>
                    <a:pt x="24" y="154"/>
                  </a:lnTo>
                  <a:lnTo>
                    <a:pt x="22" y="154"/>
                  </a:lnTo>
                  <a:lnTo>
                    <a:pt x="20" y="156"/>
                  </a:lnTo>
                  <a:lnTo>
                    <a:pt x="20" y="158"/>
                  </a:lnTo>
                  <a:lnTo>
                    <a:pt x="20" y="160"/>
                  </a:lnTo>
                  <a:lnTo>
                    <a:pt x="18" y="162"/>
                  </a:lnTo>
                  <a:lnTo>
                    <a:pt x="16" y="164"/>
                  </a:lnTo>
                  <a:lnTo>
                    <a:pt x="14" y="166"/>
                  </a:lnTo>
                  <a:lnTo>
                    <a:pt x="12" y="168"/>
                  </a:lnTo>
                  <a:lnTo>
                    <a:pt x="12" y="170"/>
                  </a:lnTo>
                  <a:lnTo>
                    <a:pt x="12" y="172"/>
                  </a:lnTo>
                  <a:lnTo>
                    <a:pt x="12" y="174"/>
                  </a:lnTo>
                  <a:lnTo>
                    <a:pt x="12" y="176"/>
                  </a:lnTo>
                  <a:lnTo>
                    <a:pt x="12" y="178"/>
                  </a:lnTo>
                  <a:lnTo>
                    <a:pt x="14" y="178"/>
                  </a:lnTo>
                  <a:lnTo>
                    <a:pt x="16" y="180"/>
                  </a:lnTo>
                  <a:lnTo>
                    <a:pt x="18" y="180"/>
                  </a:lnTo>
                  <a:lnTo>
                    <a:pt x="20" y="180"/>
                  </a:lnTo>
                  <a:lnTo>
                    <a:pt x="20" y="178"/>
                  </a:lnTo>
                  <a:lnTo>
                    <a:pt x="22" y="178"/>
                  </a:lnTo>
                  <a:lnTo>
                    <a:pt x="24" y="178"/>
                  </a:lnTo>
                  <a:lnTo>
                    <a:pt x="24" y="180"/>
                  </a:lnTo>
                  <a:lnTo>
                    <a:pt x="24" y="182"/>
                  </a:lnTo>
                  <a:lnTo>
                    <a:pt x="24" y="184"/>
                  </a:lnTo>
                  <a:lnTo>
                    <a:pt x="24" y="186"/>
                  </a:lnTo>
                  <a:lnTo>
                    <a:pt x="24" y="188"/>
                  </a:lnTo>
                  <a:lnTo>
                    <a:pt x="24" y="190"/>
                  </a:lnTo>
                  <a:lnTo>
                    <a:pt x="24" y="192"/>
                  </a:lnTo>
                  <a:lnTo>
                    <a:pt x="24" y="194"/>
                  </a:lnTo>
                  <a:lnTo>
                    <a:pt x="26" y="196"/>
                  </a:lnTo>
                  <a:lnTo>
                    <a:pt x="28" y="196"/>
                  </a:lnTo>
                  <a:lnTo>
                    <a:pt x="30" y="198"/>
                  </a:lnTo>
                  <a:lnTo>
                    <a:pt x="32" y="198"/>
                  </a:lnTo>
                  <a:lnTo>
                    <a:pt x="34" y="198"/>
                  </a:lnTo>
                  <a:lnTo>
                    <a:pt x="34" y="200"/>
                  </a:lnTo>
                  <a:lnTo>
                    <a:pt x="34" y="202"/>
                  </a:lnTo>
                  <a:lnTo>
                    <a:pt x="36" y="206"/>
                  </a:lnTo>
                  <a:lnTo>
                    <a:pt x="38" y="208"/>
                  </a:lnTo>
                  <a:lnTo>
                    <a:pt x="38" y="210"/>
                  </a:lnTo>
                  <a:lnTo>
                    <a:pt x="38" y="212"/>
                  </a:lnTo>
                  <a:lnTo>
                    <a:pt x="40" y="212"/>
                  </a:lnTo>
                  <a:lnTo>
                    <a:pt x="40" y="214"/>
                  </a:lnTo>
                  <a:lnTo>
                    <a:pt x="42" y="216"/>
                  </a:lnTo>
                  <a:lnTo>
                    <a:pt x="42" y="218"/>
                  </a:lnTo>
                  <a:lnTo>
                    <a:pt x="42" y="220"/>
                  </a:lnTo>
                  <a:lnTo>
                    <a:pt x="42" y="222"/>
                  </a:lnTo>
                  <a:lnTo>
                    <a:pt x="42" y="224"/>
                  </a:lnTo>
                  <a:lnTo>
                    <a:pt x="40" y="224"/>
                  </a:lnTo>
                  <a:lnTo>
                    <a:pt x="38" y="226"/>
                  </a:lnTo>
                  <a:lnTo>
                    <a:pt x="34" y="226"/>
                  </a:lnTo>
                  <a:lnTo>
                    <a:pt x="32" y="224"/>
                  </a:lnTo>
                  <a:lnTo>
                    <a:pt x="32" y="222"/>
                  </a:lnTo>
                  <a:lnTo>
                    <a:pt x="30" y="222"/>
                  </a:lnTo>
                  <a:lnTo>
                    <a:pt x="28" y="222"/>
                  </a:lnTo>
                  <a:lnTo>
                    <a:pt x="28" y="224"/>
                  </a:lnTo>
                  <a:lnTo>
                    <a:pt x="26" y="224"/>
                  </a:lnTo>
                  <a:lnTo>
                    <a:pt x="26" y="226"/>
                  </a:lnTo>
                  <a:lnTo>
                    <a:pt x="24" y="226"/>
                  </a:lnTo>
                  <a:lnTo>
                    <a:pt x="22" y="226"/>
                  </a:lnTo>
                  <a:lnTo>
                    <a:pt x="20" y="226"/>
                  </a:lnTo>
                  <a:lnTo>
                    <a:pt x="18" y="226"/>
                  </a:lnTo>
                  <a:lnTo>
                    <a:pt x="18" y="224"/>
                  </a:lnTo>
                  <a:lnTo>
                    <a:pt x="16" y="224"/>
                  </a:lnTo>
                  <a:lnTo>
                    <a:pt x="14" y="226"/>
                  </a:lnTo>
                  <a:lnTo>
                    <a:pt x="12" y="226"/>
                  </a:lnTo>
                  <a:lnTo>
                    <a:pt x="10" y="226"/>
                  </a:lnTo>
                  <a:lnTo>
                    <a:pt x="10" y="224"/>
                  </a:lnTo>
                  <a:lnTo>
                    <a:pt x="8" y="224"/>
                  </a:lnTo>
                  <a:lnTo>
                    <a:pt x="6" y="224"/>
                  </a:lnTo>
                  <a:lnTo>
                    <a:pt x="4" y="224"/>
                  </a:lnTo>
                  <a:lnTo>
                    <a:pt x="2" y="224"/>
                  </a:lnTo>
                  <a:lnTo>
                    <a:pt x="2" y="226"/>
                  </a:lnTo>
                  <a:lnTo>
                    <a:pt x="4" y="228"/>
                  </a:lnTo>
                  <a:lnTo>
                    <a:pt x="4" y="230"/>
                  </a:lnTo>
                  <a:lnTo>
                    <a:pt x="2" y="230"/>
                  </a:lnTo>
                  <a:lnTo>
                    <a:pt x="0" y="230"/>
                  </a:lnTo>
                  <a:lnTo>
                    <a:pt x="0" y="232"/>
                  </a:lnTo>
                  <a:lnTo>
                    <a:pt x="2" y="232"/>
                  </a:lnTo>
                  <a:lnTo>
                    <a:pt x="6" y="232"/>
                  </a:lnTo>
                  <a:lnTo>
                    <a:pt x="8" y="232"/>
                  </a:lnTo>
                  <a:lnTo>
                    <a:pt x="6" y="234"/>
                  </a:lnTo>
                  <a:lnTo>
                    <a:pt x="6" y="236"/>
                  </a:lnTo>
                  <a:lnTo>
                    <a:pt x="6" y="238"/>
                  </a:lnTo>
                  <a:lnTo>
                    <a:pt x="6" y="240"/>
                  </a:lnTo>
                  <a:lnTo>
                    <a:pt x="8" y="242"/>
                  </a:lnTo>
                  <a:lnTo>
                    <a:pt x="8" y="244"/>
                  </a:lnTo>
                  <a:lnTo>
                    <a:pt x="10" y="244"/>
                  </a:lnTo>
                  <a:lnTo>
                    <a:pt x="14" y="246"/>
                  </a:lnTo>
                  <a:lnTo>
                    <a:pt x="16" y="246"/>
                  </a:lnTo>
                  <a:lnTo>
                    <a:pt x="20" y="248"/>
                  </a:lnTo>
                  <a:lnTo>
                    <a:pt x="22" y="248"/>
                  </a:lnTo>
                  <a:lnTo>
                    <a:pt x="24" y="248"/>
                  </a:lnTo>
                  <a:lnTo>
                    <a:pt x="26" y="248"/>
                  </a:lnTo>
                  <a:lnTo>
                    <a:pt x="28" y="248"/>
                  </a:lnTo>
                  <a:lnTo>
                    <a:pt x="30" y="246"/>
                  </a:lnTo>
                  <a:lnTo>
                    <a:pt x="32" y="246"/>
                  </a:lnTo>
                  <a:lnTo>
                    <a:pt x="34" y="244"/>
                  </a:lnTo>
                  <a:lnTo>
                    <a:pt x="36" y="242"/>
                  </a:lnTo>
                  <a:lnTo>
                    <a:pt x="38" y="240"/>
                  </a:lnTo>
                  <a:lnTo>
                    <a:pt x="38" y="242"/>
                  </a:lnTo>
                  <a:lnTo>
                    <a:pt x="40" y="242"/>
                  </a:lnTo>
                  <a:lnTo>
                    <a:pt x="40" y="244"/>
                  </a:lnTo>
                  <a:lnTo>
                    <a:pt x="40" y="246"/>
                  </a:lnTo>
                  <a:lnTo>
                    <a:pt x="38" y="248"/>
                  </a:lnTo>
                  <a:lnTo>
                    <a:pt x="38" y="250"/>
                  </a:lnTo>
                  <a:lnTo>
                    <a:pt x="36" y="250"/>
                  </a:lnTo>
                  <a:lnTo>
                    <a:pt x="34" y="252"/>
                  </a:lnTo>
                  <a:lnTo>
                    <a:pt x="30" y="254"/>
                  </a:lnTo>
                  <a:lnTo>
                    <a:pt x="28" y="254"/>
                  </a:lnTo>
                  <a:lnTo>
                    <a:pt x="26" y="254"/>
                  </a:lnTo>
                  <a:lnTo>
                    <a:pt x="24" y="254"/>
                  </a:lnTo>
                  <a:lnTo>
                    <a:pt x="24" y="256"/>
                  </a:lnTo>
                  <a:lnTo>
                    <a:pt x="20" y="256"/>
                  </a:lnTo>
                  <a:lnTo>
                    <a:pt x="18" y="256"/>
                  </a:lnTo>
                  <a:lnTo>
                    <a:pt x="16" y="258"/>
                  </a:lnTo>
                  <a:lnTo>
                    <a:pt x="12" y="258"/>
                  </a:lnTo>
                  <a:lnTo>
                    <a:pt x="12" y="260"/>
                  </a:lnTo>
                  <a:lnTo>
                    <a:pt x="10" y="260"/>
                  </a:lnTo>
                  <a:lnTo>
                    <a:pt x="10" y="262"/>
                  </a:lnTo>
                  <a:lnTo>
                    <a:pt x="12" y="264"/>
                  </a:lnTo>
                  <a:lnTo>
                    <a:pt x="14" y="268"/>
                  </a:lnTo>
                  <a:lnTo>
                    <a:pt x="16" y="270"/>
                  </a:lnTo>
                  <a:lnTo>
                    <a:pt x="18" y="272"/>
                  </a:lnTo>
                  <a:lnTo>
                    <a:pt x="20" y="272"/>
                  </a:lnTo>
                  <a:lnTo>
                    <a:pt x="24" y="274"/>
                  </a:lnTo>
                  <a:lnTo>
                    <a:pt x="24" y="276"/>
                  </a:lnTo>
                  <a:lnTo>
                    <a:pt x="26" y="278"/>
                  </a:lnTo>
                  <a:lnTo>
                    <a:pt x="28" y="280"/>
                  </a:lnTo>
                  <a:lnTo>
                    <a:pt x="32" y="282"/>
                  </a:lnTo>
                  <a:lnTo>
                    <a:pt x="34" y="284"/>
                  </a:lnTo>
                  <a:lnTo>
                    <a:pt x="38" y="286"/>
                  </a:lnTo>
                  <a:lnTo>
                    <a:pt x="40" y="288"/>
                  </a:lnTo>
                  <a:lnTo>
                    <a:pt x="44" y="290"/>
                  </a:lnTo>
                  <a:lnTo>
                    <a:pt x="48" y="290"/>
                  </a:lnTo>
                  <a:lnTo>
                    <a:pt x="50" y="290"/>
                  </a:lnTo>
                  <a:lnTo>
                    <a:pt x="52" y="290"/>
                  </a:lnTo>
                  <a:lnTo>
                    <a:pt x="56" y="290"/>
                  </a:lnTo>
                  <a:lnTo>
                    <a:pt x="60" y="288"/>
                  </a:lnTo>
                  <a:lnTo>
                    <a:pt x="64" y="286"/>
                  </a:lnTo>
                  <a:lnTo>
                    <a:pt x="68" y="284"/>
                  </a:lnTo>
                  <a:lnTo>
                    <a:pt x="70" y="282"/>
                  </a:lnTo>
                  <a:lnTo>
                    <a:pt x="70" y="280"/>
                  </a:lnTo>
                  <a:lnTo>
                    <a:pt x="72" y="278"/>
                  </a:lnTo>
                  <a:lnTo>
                    <a:pt x="72" y="276"/>
                  </a:lnTo>
                  <a:lnTo>
                    <a:pt x="72" y="274"/>
                  </a:lnTo>
                  <a:lnTo>
                    <a:pt x="72" y="272"/>
                  </a:lnTo>
                  <a:lnTo>
                    <a:pt x="72" y="270"/>
                  </a:lnTo>
                  <a:lnTo>
                    <a:pt x="72" y="268"/>
                  </a:lnTo>
                  <a:lnTo>
                    <a:pt x="72" y="266"/>
                  </a:lnTo>
                  <a:lnTo>
                    <a:pt x="74" y="264"/>
                  </a:lnTo>
                  <a:lnTo>
                    <a:pt x="78" y="260"/>
                  </a:lnTo>
                  <a:lnTo>
                    <a:pt x="78" y="258"/>
                  </a:lnTo>
                  <a:lnTo>
                    <a:pt x="80" y="258"/>
                  </a:lnTo>
                  <a:lnTo>
                    <a:pt x="82" y="258"/>
                  </a:lnTo>
                  <a:lnTo>
                    <a:pt x="84" y="256"/>
                  </a:lnTo>
                  <a:lnTo>
                    <a:pt x="86" y="258"/>
                  </a:lnTo>
                  <a:lnTo>
                    <a:pt x="86" y="260"/>
                  </a:lnTo>
                  <a:lnTo>
                    <a:pt x="84" y="260"/>
                  </a:lnTo>
                  <a:lnTo>
                    <a:pt x="84" y="264"/>
                  </a:lnTo>
                  <a:lnTo>
                    <a:pt x="82" y="266"/>
                  </a:lnTo>
                  <a:lnTo>
                    <a:pt x="80" y="268"/>
                  </a:lnTo>
                  <a:lnTo>
                    <a:pt x="78" y="270"/>
                  </a:lnTo>
                  <a:lnTo>
                    <a:pt x="76" y="272"/>
                  </a:lnTo>
                  <a:lnTo>
                    <a:pt x="76" y="274"/>
                  </a:lnTo>
                  <a:lnTo>
                    <a:pt x="74" y="276"/>
                  </a:lnTo>
                  <a:lnTo>
                    <a:pt x="76" y="276"/>
                  </a:lnTo>
                  <a:lnTo>
                    <a:pt x="76" y="278"/>
                  </a:lnTo>
                  <a:lnTo>
                    <a:pt x="78" y="280"/>
                  </a:lnTo>
                  <a:lnTo>
                    <a:pt x="80" y="282"/>
                  </a:lnTo>
                  <a:lnTo>
                    <a:pt x="82" y="282"/>
                  </a:lnTo>
                  <a:lnTo>
                    <a:pt x="84" y="284"/>
                  </a:lnTo>
                  <a:lnTo>
                    <a:pt x="84" y="286"/>
                  </a:lnTo>
                  <a:lnTo>
                    <a:pt x="84" y="288"/>
                  </a:lnTo>
                  <a:lnTo>
                    <a:pt x="84" y="292"/>
                  </a:lnTo>
                  <a:lnTo>
                    <a:pt x="84" y="296"/>
                  </a:lnTo>
                  <a:lnTo>
                    <a:pt x="82" y="300"/>
                  </a:lnTo>
                  <a:lnTo>
                    <a:pt x="80" y="306"/>
                  </a:lnTo>
                  <a:lnTo>
                    <a:pt x="80" y="310"/>
                  </a:lnTo>
                  <a:lnTo>
                    <a:pt x="80" y="312"/>
                  </a:lnTo>
                  <a:lnTo>
                    <a:pt x="78" y="316"/>
                  </a:lnTo>
                  <a:lnTo>
                    <a:pt x="78" y="320"/>
                  </a:lnTo>
                  <a:lnTo>
                    <a:pt x="78" y="322"/>
                  </a:lnTo>
                  <a:lnTo>
                    <a:pt x="80" y="326"/>
                  </a:lnTo>
                  <a:lnTo>
                    <a:pt x="80" y="328"/>
                  </a:lnTo>
                  <a:lnTo>
                    <a:pt x="80" y="332"/>
                  </a:lnTo>
                  <a:lnTo>
                    <a:pt x="82" y="338"/>
                  </a:lnTo>
                  <a:lnTo>
                    <a:pt x="84" y="342"/>
                  </a:lnTo>
                  <a:lnTo>
                    <a:pt x="84" y="346"/>
                  </a:lnTo>
                  <a:lnTo>
                    <a:pt x="86" y="352"/>
                  </a:lnTo>
                  <a:lnTo>
                    <a:pt x="88" y="356"/>
                  </a:lnTo>
                  <a:lnTo>
                    <a:pt x="90" y="360"/>
                  </a:lnTo>
                  <a:lnTo>
                    <a:pt x="90" y="364"/>
                  </a:lnTo>
                  <a:lnTo>
                    <a:pt x="92" y="366"/>
                  </a:lnTo>
                  <a:lnTo>
                    <a:pt x="94" y="368"/>
                  </a:lnTo>
                  <a:lnTo>
                    <a:pt x="96" y="370"/>
                  </a:lnTo>
                  <a:lnTo>
                    <a:pt x="96" y="372"/>
                  </a:lnTo>
                  <a:lnTo>
                    <a:pt x="96" y="374"/>
                  </a:lnTo>
                  <a:lnTo>
                    <a:pt x="96" y="376"/>
                  </a:lnTo>
                  <a:lnTo>
                    <a:pt x="96" y="378"/>
                  </a:lnTo>
                  <a:lnTo>
                    <a:pt x="96" y="380"/>
                  </a:lnTo>
                  <a:lnTo>
                    <a:pt x="96" y="382"/>
                  </a:lnTo>
                  <a:lnTo>
                    <a:pt x="96" y="384"/>
                  </a:lnTo>
                  <a:lnTo>
                    <a:pt x="98" y="386"/>
                  </a:lnTo>
                  <a:lnTo>
                    <a:pt x="100" y="386"/>
                  </a:lnTo>
                  <a:lnTo>
                    <a:pt x="102" y="388"/>
                  </a:lnTo>
                  <a:lnTo>
                    <a:pt x="104" y="388"/>
                  </a:lnTo>
                  <a:lnTo>
                    <a:pt x="106" y="388"/>
                  </a:lnTo>
                  <a:lnTo>
                    <a:pt x="106" y="390"/>
                  </a:lnTo>
                  <a:lnTo>
                    <a:pt x="108" y="392"/>
                  </a:lnTo>
                  <a:lnTo>
                    <a:pt x="108" y="394"/>
                  </a:lnTo>
                  <a:lnTo>
                    <a:pt x="108" y="398"/>
                  </a:lnTo>
                  <a:lnTo>
                    <a:pt x="110" y="400"/>
                  </a:lnTo>
                  <a:lnTo>
                    <a:pt x="110" y="402"/>
                  </a:lnTo>
                  <a:lnTo>
                    <a:pt x="112" y="404"/>
                  </a:lnTo>
                  <a:lnTo>
                    <a:pt x="112" y="406"/>
                  </a:lnTo>
                  <a:lnTo>
                    <a:pt x="114" y="408"/>
                  </a:lnTo>
                  <a:lnTo>
                    <a:pt x="118" y="410"/>
                  </a:lnTo>
                  <a:lnTo>
                    <a:pt x="120" y="410"/>
                  </a:lnTo>
                  <a:lnTo>
                    <a:pt x="120" y="412"/>
                  </a:lnTo>
                  <a:lnTo>
                    <a:pt x="120" y="414"/>
                  </a:lnTo>
                  <a:lnTo>
                    <a:pt x="120" y="416"/>
                  </a:lnTo>
                  <a:lnTo>
                    <a:pt x="120" y="418"/>
                  </a:lnTo>
                  <a:lnTo>
                    <a:pt x="122" y="420"/>
                  </a:lnTo>
                  <a:lnTo>
                    <a:pt x="122" y="424"/>
                  </a:lnTo>
                  <a:lnTo>
                    <a:pt x="122" y="430"/>
                  </a:lnTo>
                  <a:lnTo>
                    <a:pt x="124" y="436"/>
                  </a:lnTo>
                  <a:lnTo>
                    <a:pt x="124" y="442"/>
                  </a:lnTo>
                  <a:lnTo>
                    <a:pt x="126" y="444"/>
                  </a:lnTo>
                  <a:lnTo>
                    <a:pt x="126" y="446"/>
                  </a:lnTo>
                  <a:lnTo>
                    <a:pt x="128" y="450"/>
                  </a:lnTo>
                  <a:lnTo>
                    <a:pt x="130" y="454"/>
                  </a:lnTo>
                  <a:lnTo>
                    <a:pt x="134" y="460"/>
                  </a:lnTo>
                  <a:lnTo>
                    <a:pt x="136" y="464"/>
                  </a:lnTo>
                  <a:lnTo>
                    <a:pt x="140" y="466"/>
                  </a:lnTo>
                  <a:lnTo>
                    <a:pt x="142" y="470"/>
                  </a:lnTo>
                  <a:lnTo>
                    <a:pt x="144" y="474"/>
                  </a:lnTo>
                  <a:lnTo>
                    <a:pt x="144" y="476"/>
                  </a:lnTo>
                  <a:lnTo>
                    <a:pt x="146" y="478"/>
                  </a:lnTo>
                  <a:lnTo>
                    <a:pt x="146" y="480"/>
                  </a:lnTo>
                  <a:lnTo>
                    <a:pt x="146" y="486"/>
                  </a:lnTo>
                  <a:lnTo>
                    <a:pt x="146" y="488"/>
                  </a:lnTo>
                  <a:lnTo>
                    <a:pt x="148" y="490"/>
                  </a:lnTo>
                  <a:lnTo>
                    <a:pt x="148" y="492"/>
                  </a:lnTo>
                  <a:lnTo>
                    <a:pt x="148" y="494"/>
                  </a:lnTo>
                  <a:lnTo>
                    <a:pt x="148" y="496"/>
                  </a:lnTo>
                  <a:lnTo>
                    <a:pt x="150" y="500"/>
                  </a:lnTo>
                  <a:lnTo>
                    <a:pt x="150" y="502"/>
                  </a:lnTo>
                  <a:lnTo>
                    <a:pt x="152" y="506"/>
                  </a:lnTo>
                  <a:lnTo>
                    <a:pt x="154" y="510"/>
                  </a:lnTo>
                  <a:lnTo>
                    <a:pt x="158" y="516"/>
                  </a:lnTo>
                  <a:lnTo>
                    <a:pt x="162" y="520"/>
                  </a:lnTo>
                  <a:lnTo>
                    <a:pt x="164" y="524"/>
                  </a:lnTo>
                  <a:lnTo>
                    <a:pt x="166" y="526"/>
                  </a:lnTo>
                  <a:lnTo>
                    <a:pt x="168" y="530"/>
                  </a:lnTo>
                  <a:lnTo>
                    <a:pt x="168" y="532"/>
                  </a:lnTo>
                  <a:lnTo>
                    <a:pt x="170" y="534"/>
                  </a:lnTo>
                  <a:lnTo>
                    <a:pt x="170" y="536"/>
                  </a:lnTo>
                  <a:lnTo>
                    <a:pt x="170" y="534"/>
                  </a:lnTo>
                  <a:lnTo>
                    <a:pt x="172" y="534"/>
                  </a:lnTo>
                  <a:lnTo>
                    <a:pt x="174" y="534"/>
                  </a:lnTo>
                  <a:lnTo>
                    <a:pt x="176" y="534"/>
                  </a:lnTo>
                  <a:lnTo>
                    <a:pt x="180" y="532"/>
                  </a:lnTo>
                  <a:lnTo>
                    <a:pt x="182" y="532"/>
                  </a:lnTo>
                  <a:lnTo>
                    <a:pt x="184" y="530"/>
                  </a:lnTo>
                  <a:lnTo>
                    <a:pt x="186" y="530"/>
                  </a:lnTo>
                  <a:lnTo>
                    <a:pt x="186" y="528"/>
                  </a:lnTo>
                  <a:lnTo>
                    <a:pt x="186" y="526"/>
                  </a:lnTo>
                  <a:lnTo>
                    <a:pt x="186" y="522"/>
                  </a:lnTo>
                  <a:lnTo>
                    <a:pt x="186" y="520"/>
                  </a:lnTo>
                  <a:lnTo>
                    <a:pt x="186" y="518"/>
                  </a:lnTo>
                  <a:lnTo>
                    <a:pt x="186" y="516"/>
                  </a:lnTo>
                  <a:lnTo>
                    <a:pt x="188" y="514"/>
                  </a:lnTo>
                  <a:lnTo>
                    <a:pt x="190" y="514"/>
                  </a:lnTo>
                  <a:lnTo>
                    <a:pt x="192" y="514"/>
                  </a:lnTo>
                  <a:lnTo>
                    <a:pt x="194" y="514"/>
                  </a:lnTo>
                  <a:lnTo>
                    <a:pt x="196" y="514"/>
                  </a:lnTo>
                  <a:lnTo>
                    <a:pt x="198" y="514"/>
                  </a:lnTo>
                  <a:lnTo>
                    <a:pt x="200" y="512"/>
                  </a:lnTo>
                  <a:lnTo>
                    <a:pt x="202" y="510"/>
                  </a:lnTo>
                  <a:lnTo>
                    <a:pt x="204" y="510"/>
                  </a:lnTo>
                  <a:lnTo>
                    <a:pt x="206" y="510"/>
                  </a:lnTo>
                  <a:lnTo>
                    <a:pt x="204" y="510"/>
                  </a:lnTo>
                  <a:lnTo>
                    <a:pt x="204" y="508"/>
                  </a:lnTo>
                  <a:lnTo>
                    <a:pt x="202" y="508"/>
                  </a:lnTo>
                  <a:lnTo>
                    <a:pt x="202" y="506"/>
                  </a:lnTo>
                  <a:lnTo>
                    <a:pt x="202" y="504"/>
                  </a:lnTo>
                  <a:lnTo>
                    <a:pt x="202" y="502"/>
                  </a:lnTo>
                  <a:lnTo>
                    <a:pt x="202" y="500"/>
                  </a:lnTo>
                  <a:lnTo>
                    <a:pt x="204" y="498"/>
                  </a:lnTo>
                  <a:lnTo>
                    <a:pt x="206" y="496"/>
                  </a:lnTo>
                  <a:lnTo>
                    <a:pt x="210" y="494"/>
                  </a:lnTo>
                  <a:lnTo>
                    <a:pt x="214" y="494"/>
                  </a:lnTo>
                  <a:lnTo>
                    <a:pt x="216" y="492"/>
                  </a:lnTo>
                  <a:lnTo>
                    <a:pt x="216" y="490"/>
                  </a:lnTo>
                  <a:lnTo>
                    <a:pt x="218" y="490"/>
                  </a:lnTo>
                  <a:lnTo>
                    <a:pt x="218" y="488"/>
                  </a:lnTo>
                  <a:lnTo>
                    <a:pt x="218" y="486"/>
                  </a:lnTo>
                  <a:lnTo>
                    <a:pt x="218" y="482"/>
                  </a:lnTo>
                  <a:lnTo>
                    <a:pt x="216" y="480"/>
                  </a:lnTo>
                  <a:lnTo>
                    <a:pt x="216" y="472"/>
                  </a:lnTo>
                  <a:lnTo>
                    <a:pt x="216" y="470"/>
                  </a:lnTo>
                  <a:lnTo>
                    <a:pt x="216" y="466"/>
                  </a:lnTo>
                  <a:lnTo>
                    <a:pt x="214" y="464"/>
                  </a:lnTo>
                  <a:lnTo>
                    <a:pt x="214" y="462"/>
                  </a:lnTo>
                  <a:lnTo>
                    <a:pt x="214" y="460"/>
                  </a:lnTo>
                  <a:lnTo>
                    <a:pt x="214" y="456"/>
                  </a:lnTo>
                  <a:lnTo>
                    <a:pt x="214" y="454"/>
                  </a:lnTo>
                  <a:lnTo>
                    <a:pt x="216" y="452"/>
                  </a:lnTo>
                  <a:lnTo>
                    <a:pt x="216" y="450"/>
                  </a:lnTo>
                  <a:lnTo>
                    <a:pt x="216" y="448"/>
                  </a:lnTo>
                  <a:lnTo>
                    <a:pt x="216" y="446"/>
                  </a:lnTo>
                  <a:lnTo>
                    <a:pt x="218" y="444"/>
                  </a:lnTo>
                  <a:lnTo>
                    <a:pt x="218" y="442"/>
                  </a:lnTo>
                  <a:lnTo>
                    <a:pt x="218" y="440"/>
                  </a:lnTo>
                  <a:lnTo>
                    <a:pt x="218" y="438"/>
                  </a:lnTo>
                  <a:lnTo>
                    <a:pt x="218" y="434"/>
                  </a:lnTo>
                  <a:lnTo>
                    <a:pt x="218" y="432"/>
                  </a:lnTo>
                  <a:lnTo>
                    <a:pt x="218" y="430"/>
                  </a:lnTo>
                  <a:lnTo>
                    <a:pt x="216" y="426"/>
                  </a:lnTo>
                  <a:lnTo>
                    <a:pt x="216" y="424"/>
                  </a:lnTo>
                  <a:lnTo>
                    <a:pt x="216" y="422"/>
                  </a:lnTo>
                  <a:lnTo>
                    <a:pt x="214" y="422"/>
                  </a:lnTo>
                  <a:lnTo>
                    <a:pt x="212" y="420"/>
                  </a:lnTo>
                  <a:lnTo>
                    <a:pt x="212" y="418"/>
                  </a:lnTo>
                  <a:lnTo>
                    <a:pt x="210" y="418"/>
                  </a:lnTo>
                  <a:lnTo>
                    <a:pt x="210" y="416"/>
                  </a:lnTo>
                  <a:lnTo>
                    <a:pt x="210" y="414"/>
                  </a:lnTo>
                  <a:lnTo>
                    <a:pt x="212" y="412"/>
                  </a:lnTo>
                  <a:lnTo>
                    <a:pt x="214" y="410"/>
                  </a:lnTo>
                  <a:lnTo>
                    <a:pt x="214" y="408"/>
                  </a:lnTo>
                  <a:lnTo>
                    <a:pt x="214" y="406"/>
                  </a:lnTo>
                  <a:lnTo>
                    <a:pt x="214" y="404"/>
                  </a:lnTo>
                  <a:lnTo>
                    <a:pt x="214" y="400"/>
                  </a:lnTo>
                  <a:lnTo>
                    <a:pt x="212" y="398"/>
                  </a:lnTo>
                  <a:lnTo>
                    <a:pt x="212" y="396"/>
                  </a:lnTo>
                  <a:lnTo>
                    <a:pt x="212" y="394"/>
                  </a:lnTo>
                  <a:lnTo>
                    <a:pt x="212" y="392"/>
                  </a:lnTo>
                  <a:lnTo>
                    <a:pt x="214" y="392"/>
                  </a:lnTo>
                  <a:lnTo>
                    <a:pt x="216" y="390"/>
                  </a:lnTo>
                  <a:lnTo>
                    <a:pt x="218" y="388"/>
                  </a:lnTo>
                  <a:lnTo>
                    <a:pt x="220" y="388"/>
                  </a:lnTo>
                  <a:lnTo>
                    <a:pt x="222" y="388"/>
                  </a:lnTo>
                  <a:lnTo>
                    <a:pt x="224" y="386"/>
                  </a:lnTo>
                  <a:lnTo>
                    <a:pt x="226" y="386"/>
                  </a:lnTo>
                  <a:lnTo>
                    <a:pt x="226" y="384"/>
                  </a:lnTo>
                  <a:lnTo>
                    <a:pt x="226" y="382"/>
                  </a:lnTo>
                  <a:lnTo>
                    <a:pt x="226" y="380"/>
                  </a:lnTo>
                  <a:lnTo>
                    <a:pt x="226" y="378"/>
                  </a:lnTo>
                  <a:lnTo>
                    <a:pt x="226" y="376"/>
                  </a:lnTo>
                  <a:lnTo>
                    <a:pt x="228" y="376"/>
                  </a:lnTo>
                  <a:lnTo>
                    <a:pt x="230" y="374"/>
                  </a:lnTo>
                  <a:lnTo>
                    <a:pt x="232" y="374"/>
                  </a:lnTo>
                  <a:lnTo>
                    <a:pt x="234" y="374"/>
                  </a:lnTo>
                  <a:lnTo>
                    <a:pt x="236" y="374"/>
                  </a:lnTo>
                  <a:lnTo>
                    <a:pt x="236" y="372"/>
                  </a:lnTo>
                  <a:lnTo>
                    <a:pt x="238" y="372"/>
                  </a:lnTo>
                  <a:lnTo>
                    <a:pt x="240" y="372"/>
                  </a:lnTo>
                  <a:lnTo>
                    <a:pt x="242" y="374"/>
                  </a:lnTo>
                  <a:lnTo>
                    <a:pt x="244" y="372"/>
                  </a:lnTo>
                  <a:lnTo>
                    <a:pt x="246" y="372"/>
                  </a:lnTo>
                  <a:lnTo>
                    <a:pt x="246" y="370"/>
                  </a:lnTo>
                  <a:lnTo>
                    <a:pt x="246" y="368"/>
                  </a:lnTo>
                  <a:lnTo>
                    <a:pt x="248" y="364"/>
                  </a:lnTo>
                  <a:lnTo>
                    <a:pt x="250" y="362"/>
                  </a:lnTo>
                  <a:lnTo>
                    <a:pt x="252" y="358"/>
                  </a:lnTo>
                  <a:lnTo>
                    <a:pt x="252" y="356"/>
                  </a:lnTo>
                  <a:lnTo>
                    <a:pt x="254" y="354"/>
                  </a:lnTo>
                  <a:lnTo>
                    <a:pt x="256" y="352"/>
                  </a:lnTo>
                  <a:lnTo>
                    <a:pt x="256" y="350"/>
                  </a:lnTo>
                  <a:lnTo>
                    <a:pt x="258" y="350"/>
                  </a:lnTo>
                  <a:lnTo>
                    <a:pt x="262" y="348"/>
                  </a:lnTo>
                  <a:lnTo>
                    <a:pt x="264" y="348"/>
                  </a:lnTo>
                  <a:lnTo>
                    <a:pt x="264" y="346"/>
                  </a:lnTo>
                  <a:lnTo>
                    <a:pt x="266" y="344"/>
                  </a:lnTo>
                  <a:lnTo>
                    <a:pt x="268" y="344"/>
                  </a:lnTo>
                  <a:lnTo>
                    <a:pt x="268" y="342"/>
                  </a:lnTo>
                  <a:lnTo>
                    <a:pt x="270" y="340"/>
                  </a:lnTo>
                  <a:lnTo>
                    <a:pt x="272" y="334"/>
                  </a:lnTo>
                  <a:lnTo>
                    <a:pt x="274" y="332"/>
                  </a:lnTo>
                  <a:lnTo>
                    <a:pt x="276" y="330"/>
                  </a:lnTo>
                  <a:lnTo>
                    <a:pt x="276" y="328"/>
                  </a:lnTo>
                  <a:lnTo>
                    <a:pt x="278" y="326"/>
                  </a:lnTo>
                  <a:lnTo>
                    <a:pt x="280" y="324"/>
                  </a:lnTo>
                  <a:lnTo>
                    <a:pt x="282" y="322"/>
                  </a:lnTo>
                  <a:lnTo>
                    <a:pt x="286" y="320"/>
                  </a:lnTo>
                  <a:lnTo>
                    <a:pt x="288" y="320"/>
                  </a:lnTo>
                  <a:lnTo>
                    <a:pt x="290" y="318"/>
                  </a:lnTo>
                  <a:lnTo>
                    <a:pt x="292" y="316"/>
                  </a:lnTo>
                  <a:lnTo>
                    <a:pt x="294" y="316"/>
                  </a:lnTo>
                  <a:lnTo>
                    <a:pt x="296" y="316"/>
                  </a:lnTo>
                  <a:lnTo>
                    <a:pt x="294" y="312"/>
                  </a:lnTo>
                  <a:lnTo>
                    <a:pt x="294" y="310"/>
                  </a:lnTo>
                  <a:lnTo>
                    <a:pt x="292" y="308"/>
                  </a:lnTo>
                  <a:lnTo>
                    <a:pt x="294" y="306"/>
                  </a:lnTo>
                  <a:lnTo>
                    <a:pt x="296" y="308"/>
                  </a:lnTo>
                  <a:lnTo>
                    <a:pt x="298" y="310"/>
                  </a:lnTo>
                  <a:lnTo>
                    <a:pt x="298" y="312"/>
                  </a:lnTo>
                  <a:lnTo>
                    <a:pt x="300" y="312"/>
                  </a:lnTo>
                  <a:lnTo>
                    <a:pt x="300" y="314"/>
                  </a:lnTo>
                  <a:lnTo>
                    <a:pt x="302" y="310"/>
                  </a:lnTo>
                  <a:lnTo>
                    <a:pt x="304" y="308"/>
                  </a:lnTo>
                  <a:lnTo>
                    <a:pt x="306" y="306"/>
                  </a:lnTo>
                  <a:lnTo>
                    <a:pt x="308" y="304"/>
                  </a:lnTo>
                  <a:lnTo>
                    <a:pt x="310" y="304"/>
                  </a:lnTo>
                  <a:lnTo>
                    <a:pt x="312" y="302"/>
                  </a:lnTo>
                  <a:lnTo>
                    <a:pt x="312" y="300"/>
                  </a:lnTo>
                  <a:lnTo>
                    <a:pt x="314" y="298"/>
                  </a:lnTo>
                  <a:lnTo>
                    <a:pt x="314" y="296"/>
                  </a:lnTo>
                  <a:lnTo>
                    <a:pt x="316" y="296"/>
                  </a:lnTo>
                  <a:lnTo>
                    <a:pt x="316" y="294"/>
                  </a:lnTo>
                  <a:lnTo>
                    <a:pt x="316" y="292"/>
                  </a:lnTo>
                  <a:lnTo>
                    <a:pt x="314" y="290"/>
                  </a:lnTo>
                  <a:lnTo>
                    <a:pt x="312" y="286"/>
                  </a:lnTo>
                  <a:lnTo>
                    <a:pt x="312" y="284"/>
                  </a:lnTo>
                  <a:lnTo>
                    <a:pt x="312" y="282"/>
                  </a:lnTo>
                  <a:lnTo>
                    <a:pt x="312" y="280"/>
                  </a:lnTo>
                  <a:lnTo>
                    <a:pt x="314" y="280"/>
                  </a:lnTo>
                  <a:lnTo>
                    <a:pt x="316" y="278"/>
                  </a:lnTo>
                  <a:lnTo>
                    <a:pt x="318" y="278"/>
                  </a:lnTo>
                  <a:lnTo>
                    <a:pt x="320" y="278"/>
                  </a:lnTo>
                  <a:lnTo>
                    <a:pt x="322" y="276"/>
                  </a:lnTo>
                  <a:lnTo>
                    <a:pt x="324" y="274"/>
                  </a:lnTo>
                  <a:lnTo>
                    <a:pt x="326" y="272"/>
                  </a:lnTo>
                  <a:lnTo>
                    <a:pt x="326" y="270"/>
                  </a:lnTo>
                  <a:lnTo>
                    <a:pt x="328" y="268"/>
                  </a:lnTo>
                  <a:lnTo>
                    <a:pt x="328" y="266"/>
                  </a:lnTo>
                  <a:lnTo>
                    <a:pt x="328" y="264"/>
                  </a:lnTo>
                  <a:lnTo>
                    <a:pt x="330" y="266"/>
                  </a:lnTo>
                  <a:lnTo>
                    <a:pt x="332" y="266"/>
                  </a:lnTo>
                  <a:lnTo>
                    <a:pt x="332" y="268"/>
                  </a:lnTo>
                  <a:lnTo>
                    <a:pt x="332" y="270"/>
                  </a:lnTo>
                  <a:lnTo>
                    <a:pt x="334" y="272"/>
                  </a:lnTo>
                  <a:lnTo>
                    <a:pt x="334" y="270"/>
                  </a:lnTo>
                  <a:lnTo>
                    <a:pt x="336" y="268"/>
                  </a:lnTo>
                  <a:lnTo>
                    <a:pt x="336" y="266"/>
                  </a:lnTo>
                  <a:lnTo>
                    <a:pt x="336" y="264"/>
                  </a:lnTo>
                  <a:lnTo>
                    <a:pt x="336" y="266"/>
                  </a:lnTo>
                  <a:lnTo>
                    <a:pt x="336" y="270"/>
                  </a:lnTo>
                  <a:lnTo>
                    <a:pt x="338" y="272"/>
                  </a:lnTo>
                  <a:lnTo>
                    <a:pt x="338" y="274"/>
                  </a:lnTo>
                  <a:lnTo>
                    <a:pt x="340" y="276"/>
                  </a:lnTo>
                  <a:lnTo>
                    <a:pt x="340" y="278"/>
                  </a:lnTo>
                  <a:lnTo>
                    <a:pt x="340" y="280"/>
                  </a:lnTo>
                  <a:lnTo>
                    <a:pt x="342" y="280"/>
                  </a:lnTo>
                  <a:lnTo>
                    <a:pt x="344" y="278"/>
                  </a:lnTo>
                  <a:lnTo>
                    <a:pt x="344" y="276"/>
                  </a:lnTo>
                  <a:lnTo>
                    <a:pt x="346" y="274"/>
                  </a:lnTo>
                  <a:lnTo>
                    <a:pt x="346" y="272"/>
                  </a:lnTo>
                  <a:lnTo>
                    <a:pt x="346" y="270"/>
                  </a:lnTo>
                  <a:lnTo>
                    <a:pt x="346" y="268"/>
                  </a:lnTo>
                  <a:lnTo>
                    <a:pt x="346" y="266"/>
                  </a:lnTo>
                  <a:lnTo>
                    <a:pt x="346" y="264"/>
                  </a:lnTo>
                  <a:lnTo>
                    <a:pt x="344" y="262"/>
                  </a:lnTo>
                  <a:lnTo>
                    <a:pt x="344" y="258"/>
                  </a:lnTo>
                  <a:lnTo>
                    <a:pt x="342" y="256"/>
                  </a:lnTo>
                  <a:lnTo>
                    <a:pt x="342" y="254"/>
                  </a:lnTo>
                  <a:lnTo>
                    <a:pt x="342" y="252"/>
                  </a:lnTo>
                  <a:lnTo>
                    <a:pt x="342" y="250"/>
                  </a:lnTo>
                  <a:lnTo>
                    <a:pt x="342" y="248"/>
                  </a:lnTo>
                  <a:lnTo>
                    <a:pt x="340" y="246"/>
                  </a:lnTo>
                  <a:lnTo>
                    <a:pt x="338" y="244"/>
                  </a:lnTo>
                  <a:lnTo>
                    <a:pt x="336" y="244"/>
                  </a:lnTo>
                  <a:lnTo>
                    <a:pt x="336" y="242"/>
                  </a:lnTo>
                  <a:lnTo>
                    <a:pt x="334" y="240"/>
                  </a:lnTo>
                  <a:lnTo>
                    <a:pt x="334" y="238"/>
                  </a:lnTo>
                  <a:lnTo>
                    <a:pt x="334" y="236"/>
                  </a:lnTo>
                  <a:lnTo>
                    <a:pt x="332" y="236"/>
                  </a:lnTo>
                  <a:lnTo>
                    <a:pt x="332" y="234"/>
                  </a:lnTo>
                  <a:lnTo>
                    <a:pt x="334" y="234"/>
                  </a:lnTo>
                  <a:lnTo>
                    <a:pt x="334" y="232"/>
                  </a:lnTo>
                  <a:lnTo>
                    <a:pt x="334" y="230"/>
                  </a:lnTo>
                  <a:lnTo>
                    <a:pt x="336" y="230"/>
                  </a:lnTo>
                  <a:lnTo>
                    <a:pt x="336" y="228"/>
                  </a:lnTo>
                  <a:lnTo>
                    <a:pt x="336" y="226"/>
                  </a:lnTo>
                  <a:lnTo>
                    <a:pt x="336" y="224"/>
                  </a:lnTo>
                  <a:lnTo>
                    <a:pt x="334" y="222"/>
                  </a:lnTo>
                  <a:lnTo>
                    <a:pt x="332" y="222"/>
                  </a:lnTo>
                  <a:lnTo>
                    <a:pt x="328" y="220"/>
                  </a:lnTo>
                  <a:lnTo>
                    <a:pt x="326" y="220"/>
                  </a:lnTo>
                  <a:lnTo>
                    <a:pt x="324" y="218"/>
                  </a:lnTo>
                  <a:lnTo>
                    <a:pt x="324" y="216"/>
                  </a:lnTo>
                  <a:lnTo>
                    <a:pt x="324" y="214"/>
                  </a:lnTo>
                  <a:lnTo>
                    <a:pt x="326" y="214"/>
                  </a:lnTo>
                  <a:lnTo>
                    <a:pt x="328" y="214"/>
                  </a:lnTo>
                  <a:lnTo>
                    <a:pt x="328" y="212"/>
                  </a:lnTo>
                  <a:lnTo>
                    <a:pt x="328" y="210"/>
                  </a:lnTo>
                  <a:lnTo>
                    <a:pt x="328" y="208"/>
                  </a:lnTo>
                  <a:lnTo>
                    <a:pt x="330" y="206"/>
                  </a:lnTo>
                  <a:lnTo>
                    <a:pt x="332" y="206"/>
                  </a:lnTo>
                  <a:lnTo>
                    <a:pt x="334" y="206"/>
                  </a:lnTo>
                  <a:lnTo>
                    <a:pt x="336" y="206"/>
                  </a:lnTo>
                  <a:lnTo>
                    <a:pt x="336" y="204"/>
                  </a:lnTo>
                  <a:lnTo>
                    <a:pt x="334" y="202"/>
                  </a:lnTo>
                  <a:lnTo>
                    <a:pt x="332" y="202"/>
                  </a:lnTo>
                  <a:lnTo>
                    <a:pt x="330" y="202"/>
                  </a:lnTo>
                  <a:lnTo>
                    <a:pt x="330" y="200"/>
                  </a:lnTo>
                  <a:lnTo>
                    <a:pt x="328" y="200"/>
                  </a:lnTo>
                  <a:lnTo>
                    <a:pt x="326" y="200"/>
                  </a:lnTo>
                  <a:lnTo>
                    <a:pt x="324" y="198"/>
                  </a:lnTo>
                  <a:lnTo>
                    <a:pt x="322" y="196"/>
                  </a:lnTo>
                  <a:lnTo>
                    <a:pt x="320" y="194"/>
                  </a:lnTo>
                  <a:lnTo>
                    <a:pt x="320" y="192"/>
                  </a:lnTo>
                  <a:lnTo>
                    <a:pt x="320" y="190"/>
                  </a:lnTo>
                  <a:lnTo>
                    <a:pt x="320" y="188"/>
                  </a:lnTo>
                  <a:lnTo>
                    <a:pt x="322" y="188"/>
                  </a:lnTo>
                  <a:lnTo>
                    <a:pt x="322" y="186"/>
                  </a:lnTo>
                  <a:lnTo>
                    <a:pt x="324" y="184"/>
                  </a:lnTo>
                  <a:lnTo>
                    <a:pt x="322" y="184"/>
                  </a:lnTo>
                  <a:lnTo>
                    <a:pt x="322" y="182"/>
                  </a:lnTo>
                  <a:lnTo>
                    <a:pt x="322" y="180"/>
                  </a:lnTo>
                  <a:lnTo>
                    <a:pt x="324" y="180"/>
                  </a:lnTo>
                  <a:lnTo>
                    <a:pt x="324" y="182"/>
                  </a:lnTo>
                  <a:lnTo>
                    <a:pt x="326" y="182"/>
                  </a:lnTo>
                  <a:lnTo>
                    <a:pt x="328" y="182"/>
                  </a:lnTo>
                  <a:lnTo>
                    <a:pt x="330" y="184"/>
                  </a:lnTo>
                  <a:lnTo>
                    <a:pt x="332" y="184"/>
                  </a:lnTo>
                  <a:lnTo>
                    <a:pt x="330" y="182"/>
                  </a:lnTo>
                  <a:lnTo>
                    <a:pt x="332" y="182"/>
                  </a:lnTo>
                  <a:lnTo>
                    <a:pt x="334" y="182"/>
                  </a:lnTo>
                  <a:lnTo>
                    <a:pt x="336" y="184"/>
                  </a:lnTo>
                  <a:lnTo>
                    <a:pt x="336" y="186"/>
                  </a:lnTo>
                  <a:lnTo>
                    <a:pt x="338" y="188"/>
                  </a:lnTo>
                  <a:lnTo>
                    <a:pt x="338" y="190"/>
                  </a:lnTo>
                  <a:lnTo>
                    <a:pt x="340" y="190"/>
                  </a:lnTo>
                  <a:lnTo>
                    <a:pt x="342" y="190"/>
                  </a:lnTo>
                  <a:lnTo>
                    <a:pt x="344" y="192"/>
                  </a:lnTo>
                  <a:lnTo>
                    <a:pt x="344" y="190"/>
                  </a:lnTo>
                  <a:lnTo>
                    <a:pt x="344" y="188"/>
                  </a:lnTo>
                  <a:lnTo>
                    <a:pt x="344" y="186"/>
                  </a:lnTo>
                  <a:lnTo>
                    <a:pt x="344" y="188"/>
                  </a:lnTo>
                  <a:lnTo>
                    <a:pt x="346" y="188"/>
                  </a:lnTo>
                  <a:lnTo>
                    <a:pt x="348" y="188"/>
                  </a:lnTo>
                  <a:lnTo>
                    <a:pt x="348" y="190"/>
                  </a:lnTo>
                  <a:lnTo>
                    <a:pt x="348" y="194"/>
                  </a:lnTo>
                  <a:lnTo>
                    <a:pt x="348" y="196"/>
                  </a:lnTo>
                  <a:lnTo>
                    <a:pt x="350" y="198"/>
                  </a:lnTo>
                  <a:lnTo>
                    <a:pt x="350" y="200"/>
                  </a:lnTo>
                  <a:lnTo>
                    <a:pt x="350" y="202"/>
                  </a:lnTo>
                  <a:lnTo>
                    <a:pt x="350" y="204"/>
                  </a:lnTo>
                  <a:lnTo>
                    <a:pt x="350" y="206"/>
                  </a:lnTo>
                  <a:lnTo>
                    <a:pt x="352" y="206"/>
                  </a:lnTo>
                  <a:lnTo>
                    <a:pt x="354" y="206"/>
                  </a:lnTo>
                  <a:lnTo>
                    <a:pt x="358" y="208"/>
                  </a:lnTo>
                  <a:lnTo>
                    <a:pt x="360" y="208"/>
                  </a:lnTo>
                  <a:lnTo>
                    <a:pt x="362" y="208"/>
                  </a:lnTo>
                  <a:lnTo>
                    <a:pt x="364" y="208"/>
                  </a:lnTo>
                  <a:lnTo>
                    <a:pt x="366" y="208"/>
                  </a:lnTo>
                  <a:lnTo>
                    <a:pt x="368" y="208"/>
                  </a:lnTo>
                  <a:lnTo>
                    <a:pt x="370" y="208"/>
                  </a:lnTo>
                  <a:lnTo>
                    <a:pt x="372" y="208"/>
                  </a:lnTo>
                  <a:lnTo>
                    <a:pt x="374" y="208"/>
                  </a:lnTo>
                  <a:lnTo>
                    <a:pt x="376" y="208"/>
                  </a:lnTo>
                  <a:lnTo>
                    <a:pt x="378" y="208"/>
                  </a:lnTo>
                  <a:lnTo>
                    <a:pt x="382" y="206"/>
                  </a:lnTo>
                  <a:lnTo>
                    <a:pt x="384" y="206"/>
                  </a:lnTo>
                  <a:lnTo>
                    <a:pt x="384" y="204"/>
                  </a:lnTo>
                  <a:lnTo>
                    <a:pt x="386" y="204"/>
                  </a:lnTo>
                  <a:lnTo>
                    <a:pt x="386" y="206"/>
                  </a:lnTo>
                  <a:lnTo>
                    <a:pt x="388" y="206"/>
                  </a:lnTo>
                  <a:lnTo>
                    <a:pt x="390" y="208"/>
                  </a:lnTo>
                  <a:lnTo>
                    <a:pt x="392" y="208"/>
                  </a:lnTo>
                  <a:lnTo>
                    <a:pt x="392" y="210"/>
                  </a:lnTo>
                  <a:lnTo>
                    <a:pt x="394" y="212"/>
                  </a:lnTo>
                  <a:lnTo>
                    <a:pt x="392" y="212"/>
                  </a:lnTo>
                  <a:lnTo>
                    <a:pt x="392" y="214"/>
                  </a:lnTo>
                  <a:lnTo>
                    <a:pt x="390" y="214"/>
                  </a:lnTo>
                  <a:lnTo>
                    <a:pt x="390" y="216"/>
                  </a:lnTo>
                  <a:lnTo>
                    <a:pt x="388" y="218"/>
                  </a:lnTo>
                  <a:lnTo>
                    <a:pt x="388" y="222"/>
                  </a:lnTo>
                  <a:lnTo>
                    <a:pt x="388" y="224"/>
                  </a:lnTo>
                  <a:lnTo>
                    <a:pt x="386" y="226"/>
                  </a:lnTo>
                  <a:lnTo>
                    <a:pt x="384" y="226"/>
                  </a:lnTo>
                  <a:lnTo>
                    <a:pt x="382" y="226"/>
                  </a:lnTo>
                  <a:lnTo>
                    <a:pt x="380" y="226"/>
                  </a:lnTo>
                  <a:lnTo>
                    <a:pt x="378" y="228"/>
                  </a:lnTo>
                  <a:lnTo>
                    <a:pt x="376" y="230"/>
                  </a:lnTo>
                  <a:lnTo>
                    <a:pt x="376" y="234"/>
                  </a:lnTo>
                  <a:lnTo>
                    <a:pt x="376" y="238"/>
                  </a:lnTo>
                  <a:lnTo>
                    <a:pt x="376" y="240"/>
                  </a:lnTo>
                  <a:lnTo>
                    <a:pt x="378" y="242"/>
                  </a:lnTo>
                  <a:lnTo>
                    <a:pt x="380" y="244"/>
                  </a:lnTo>
                  <a:lnTo>
                    <a:pt x="382" y="244"/>
                  </a:lnTo>
                  <a:lnTo>
                    <a:pt x="384" y="244"/>
                  </a:lnTo>
                  <a:lnTo>
                    <a:pt x="384" y="246"/>
                  </a:lnTo>
                  <a:lnTo>
                    <a:pt x="384" y="248"/>
                  </a:lnTo>
                  <a:lnTo>
                    <a:pt x="386" y="248"/>
                  </a:lnTo>
                  <a:lnTo>
                    <a:pt x="386" y="250"/>
                  </a:lnTo>
                  <a:lnTo>
                    <a:pt x="386" y="248"/>
                  </a:lnTo>
                  <a:lnTo>
                    <a:pt x="388" y="246"/>
                  </a:lnTo>
                  <a:lnTo>
                    <a:pt x="388" y="244"/>
                  </a:lnTo>
                  <a:lnTo>
                    <a:pt x="388" y="242"/>
                  </a:lnTo>
                  <a:lnTo>
                    <a:pt x="388" y="240"/>
                  </a:lnTo>
                  <a:lnTo>
                    <a:pt x="388" y="238"/>
                  </a:lnTo>
                  <a:lnTo>
                    <a:pt x="388" y="236"/>
                  </a:lnTo>
                  <a:lnTo>
                    <a:pt x="390" y="236"/>
                  </a:lnTo>
                  <a:lnTo>
                    <a:pt x="392" y="236"/>
                  </a:lnTo>
                  <a:lnTo>
                    <a:pt x="394" y="236"/>
                  </a:lnTo>
                  <a:lnTo>
                    <a:pt x="396" y="238"/>
                  </a:lnTo>
                  <a:lnTo>
                    <a:pt x="398" y="240"/>
                  </a:lnTo>
                  <a:lnTo>
                    <a:pt x="398" y="244"/>
                  </a:lnTo>
                  <a:lnTo>
                    <a:pt x="398" y="246"/>
                  </a:lnTo>
                  <a:lnTo>
                    <a:pt x="398" y="248"/>
                  </a:lnTo>
                  <a:lnTo>
                    <a:pt x="400" y="250"/>
                  </a:lnTo>
                  <a:lnTo>
                    <a:pt x="400" y="252"/>
                  </a:lnTo>
                  <a:lnTo>
                    <a:pt x="402" y="254"/>
                  </a:lnTo>
                  <a:lnTo>
                    <a:pt x="402" y="258"/>
                  </a:lnTo>
                  <a:lnTo>
                    <a:pt x="404" y="260"/>
                  </a:lnTo>
                  <a:lnTo>
                    <a:pt x="404" y="264"/>
                  </a:lnTo>
                  <a:lnTo>
                    <a:pt x="406" y="264"/>
                  </a:lnTo>
                  <a:lnTo>
                    <a:pt x="406" y="266"/>
                  </a:lnTo>
                  <a:lnTo>
                    <a:pt x="406" y="268"/>
                  </a:lnTo>
                  <a:lnTo>
                    <a:pt x="408" y="268"/>
                  </a:lnTo>
                  <a:lnTo>
                    <a:pt x="408" y="270"/>
                  </a:lnTo>
                  <a:lnTo>
                    <a:pt x="410" y="270"/>
                  </a:lnTo>
                  <a:lnTo>
                    <a:pt x="410" y="268"/>
                  </a:lnTo>
                  <a:lnTo>
                    <a:pt x="410" y="266"/>
                  </a:lnTo>
                  <a:lnTo>
                    <a:pt x="410" y="264"/>
                  </a:lnTo>
                  <a:lnTo>
                    <a:pt x="410" y="266"/>
                  </a:lnTo>
                  <a:lnTo>
                    <a:pt x="412" y="266"/>
                  </a:lnTo>
                  <a:lnTo>
                    <a:pt x="414" y="266"/>
                  </a:lnTo>
                  <a:lnTo>
                    <a:pt x="416" y="266"/>
                  </a:lnTo>
                  <a:lnTo>
                    <a:pt x="416" y="264"/>
                  </a:lnTo>
                  <a:lnTo>
                    <a:pt x="414" y="262"/>
                  </a:lnTo>
                  <a:lnTo>
                    <a:pt x="414" y="260"/>
                  </a:lnTo>
                  <a:lnTo>
                    <a:pt x="412" y="260"/>
                  </a:lnTo>
                  <a:lnTo>
                    <a:pt x="412" y="258"/>
                  </a:lnTo>
                  <a:lnTo>
                    <a:pt x="412" y="256"/>
                  </a:lnTo>
                  <a:lnTo>
                    <a:pt x="410" y="252"/>
                  </a:lnTo>
                  <a:lnTo>
                    <a:pt x="410" y="250"/>
                  </a:lnTo>
                  <a:lnTo>
                    <a:pt x="410" y="248"/>
                  </a:lnTo>
                  <a:lnTo>
                    <a:pt x="412" y="248"/>
                  </a:lnTo>
                  <a:lnTo>
                    <a:pt x="414" y="246"/>
                  </a:lnTo>
                  <a:lnTo>
                    <a:pt x="416" y="246"/>
                  </a:lnTo>
                  <a:lnTo>
                    <a:pt x="414" y="244"/>
                  </a:lnTo>
                  <a:lnTo>
                    <a:pt x="414" y="242"/>
                  </a:lnTo>
                  <a:lnTo>
                    <a:pt x="414" y="240"/>
                  </a:lnTo>
                  <a:lnTo>
                    <a:pt x="414" y="238"/>
                  </a:lnTo>
                  <a:lnTo>
                    <a:pt x="414" y="236"/>
                  </a:lnTo>
                  <a:lnTo>
                    <a:pt x="414" y="234"/>
                  </a:lnTo>
                  <a:lnTo>
                    <a:pt x="412" y="232"/>
                  </a:lnTo>
                  <a:lnTo>
                    <a:pt x="410" y="230"/>
                  </a:lnTo>
                  <a:lnTo>
                    <a:pt x="408" y="230"/>
                  </a:lnTo>
                  <a:lnTo>
                    <a:pt x="410" y="230"/>
                  </a:lnTo>
                  <a:lnTo>
                    <a:pt x="412" y="230"/>
                  </a:lnTo>
                  <a:lnTo>
                    <a:pt x="414" y="230"/>
                  </a:lnTo>
                  <a:lnTo>
                    <a:pt x="416" y="230"/>
                  </a:lnTo>
                  <a:lnTo>
                    <a:pt x="418" y="230"/>
                  </a:lnTo>
                  <a:lnTo>
                    <a:pt x="420" y="230"/>
                  </a:lnTo>
                  <a:lnTo>
                    <a:pt x="422" y="230"/>
                  </a:lnTo>
                  <a:lnTo>
                    <a:pt x="424" y="230"/>
                  </a:lnTo>
                  <a:lnTo>
                    <a:pt x="426" y="232"/>
                  </a:lnTo>
                  <a:lnTo>
                    <a:pt x="428" y="232"/>
                  </a:lnTo>
                  <a:lnTo>
                    <a:pt x="428" y="228"/>
                  </a:lnTo>
                  <a:lnTo>
                    <a:pt x="428" y="226"/>
                  </a:lnTo>
                  <a:lnTo>
                    <a:pt x="428" y="224"/>
                  </a:lnTo>
                  <a:lnTo>
                    <a:pt x="428" y="220"/>
                  </a:lnTo>
                  <a:lnTo>
                    <a:pt x="430" y="218"/>
                  </a:lnTo>
                  <a:lnTo>
                    <a:pt x="430" y="216"/>
                  </a:lnTo>
                  <a:lnTo>
                    <a:pt x="430" y="214"/>
                  </a:lnTo>
                  <a:lnTo>
                    <a:pt x="430" y="212"/>
                  </a:lnTo>
                  <a:lnTo>
                    <a:pt x="432" y="210"/>
                  </a:lnTo>
                  <a:lnTo>
                    <a:pt x="430" y="210"/>
                  </a:lnTo>
                  <a:lnTo>
                    <a:pt x="430" y="208"/>
                  </a:lnTo>
                  <a:lnTo>
                    <a:pt x="430" y="206"/>
                  </a:lnTo>
                  <a:lnTo>
                    <a:pt x="428" y="204"/>
                  </a:lnTo>
                  <a:lnTo>
                    <a:pt x="428" y="202"/>
                  </a:lnTo>
                  <a:lnTo>
                    <a:pt x="430" y="202"/>
                  </a:lnTo>
                  <a:lnTo>
                    <a:pt x="430" y="200"/>
                  </a:lnTo>
                  <a:lnTo>
                    <a:pt x="432" y="200"/>
                  </a:lnTo>
                  <a:lnTo>
                    <a:pt x="434" y="196"/>
                  </a:lnTo>
                  <a:lnTo>
                    <a:pt x="436" y="194"/>
                  </a:lnTo>
                  <a:lnTo>
                    <a:pt x="436" y="192"/>
                  </a:lnTo>
                  <a:lnTo>
                    <a:pt x="438" y="192"/>
                  </a:lnTo>
                  <a:lnTo>
                    <a:pt x="436" y="190"/>
                  </a:lnTo>
                  <a:lnTo>
                    <a:pt x="436" y="188"/>
                  </a:lnTo>
                  <a:lnTo>
                    <a:pt x="434" y="186"/>
                  </a:lnTo>
                  <a:lnTo>
                    <a:pt x="434" y="184"/>
                  </a:lnTo>
                  <a:lnTo>
                    <a:pt x="434" y="182"/>
                  </a:lnTo>
                  <a:lnTo>
                    <a:pt x="434" y="180"/>
                  </a:lnTo>
                  <a:lnTo>
                    <a:pt x="434" y="178"/>
                  </a:lnTo>
                  <a:lnTo>
                    <a:pt x="436" y="178"/>
                  </a:lnTo>
                  <a:lnTo>
                    <a:pt x="438" y="178"/>
                  </a:lnTo>
                  <a:lnTo>
                    <a:pt x="442" y="176"/>
                  </a:lnTo>
                  <a:lnTo>
                    <a:pt x="444" y="176"/>
                  </a:lnTo>
                  <a:lnTo>
                    <a:pt x="444" y="174"/>
                  </a:lnTo>
                  <a:lnTo>
                    <a:pt x="446" y="172"/>
                  </a:lnTo>
                  <a:lnTo>
                    <a:pt x="446" y="170"/>
                  </a:lnTo>
                  <a:lnTo>
                    <a:pt x="446" y="168"/>
                  </a:lnTo>
                  <a:lnTo>
                    <a:pt x="448" y="168"/>
                  </a:lnTo>
                  <a:lnTo>
                    <a:pt x="450" y="168"/>
                  </a:lnTo>
                  <a:lnTo>
                    <a:pt x="454" y="168"/>
                  </a:lnTo>
                  <a:lnTo>
                    <a:pt x="456" y="168"/>
                  </a:lnTo>
                  <a:lnTo>
                    <a:pt x="458" y="168"/>
                  </a:lnTo>
                  <a:lnTo>
                    <a:pt x="460" y="168"/>
                  </a:lnTo>
                  <a:lnTo>
                    <a:pt x="462" y="168"/>
                  </a:lnTo>
                  <a:lnTo>
                    <a:pt x="464" y="168"/>
                  </a:lnTo>
                  <a:lnTo>
                    <a:pt x="462" y="166"/>
                  </a:lnTo>
                  <a:lnTo>
                    <a:pt x="460" y="164"/>
                  </a:lnTo>
                  <a:lnTo>
                    <a:pt x="458" y="162"/>
                  </a:lnTo>
                  <a:lnTo>
                    <a:pt x="456" y="160"/>
                  </a:lnTo>
                  <a:close/>
                </a:path>
              </a:pathLst>
            </a:custGeom>
            <a:grpFill/>
            <a:ln w="3175">
              <a:solidFill>
                <a:schemeClr val="bg1"/>
              </a:solidFill>
              <a:round/>
              <a:headEnd/>
              <a:tailEnd/>
            </a:ln>
          </p:spPr>
          <p:txBody>
            <a:bodyPr/>
            <a:lstStyle/>
            <a:p>
              <a:endParaRPr lang="en-US" dirty="0"/>
            </a:p>
          </p:txBody>
        </p:sp>
        <p:sp>
          <p:nvSpPr>
            <p:cNvPr id="871" name="Freeform 192"/>
            <p:cNvSpPr>
              <a:spLocks noChangeAspect="1"/>
            </p:cNvSpPr>
            <p:nvPr/>
          </p:nvSpPr>
          <p:spPr bwMode="auto">
            <a:xfrm>
              <a:off x="4218" y="1861"/>
              <a:ext cx="152" cy="358"/>
            </a:xfrm>
            <a:custGeom>
              <a:avLst/>
              <a:gdLst/>
              <a:ahLst/>
              <a:cxnLst>
                <a:cxn ang="0">
                  <a:pos x="4" y="152"/>
                </a:cxn>
                <a:cxn ang="0">
                  <a:pos x="26" y="168"/>
                </a:cxn>
                <a:cxn ang="0">
                  <a:pos x="24" y="178"/>
                </a:cxn>
                <a:cxn ang="0">
                  <a:pos x="48" y="202"/>
                </a:cxn>
                <a:cxn ang="0">
                  <a:pos x="50" y="216"/>
                </a:cxn>
                <a:cxn ang="0">
                  <a:pos x="50" y="236"/>
                </a:cxn>
                <a:cxn ang="0">
                  <a:pos x="60" y="242"/>
                </a:cxn>
                <a:cxn ang="0">
                  <a:pos x="74" y="236"/>
                </a:cxn>
                <a:cxn ang="0">
                  <a:pos x="88" y="216"/>
                </a:cxn>
                <a:cxn ang="0">
                  <a:pos x="96" y="228"/>
                </a:cxn>
                <a:cxn ang="0">
                  <a:pos x="106" y="250"/>
                </a:cxn>
                <a:cxn ang="0">
                  <a:pos x="114" y="276"/>
                </a:cxn>
                <a:cxn ang="0">
                  <a:pos x="126" y="302"/>
                </a:cxn>
                <a:cxn ang="0">
                  <a:pos x="126" y="316"/>
                </a:cxn>
                <a:cxn ang="0">
                  <a:pos x="128" y="326"/>
                </a:cxn>
                <a:cxn ang="0">
                  <a:pos x="128" y="338"/>
                </a:cxn>
                <a:cxn ang="0">
                  <a:pos x="130" y="356"/>
                </a:cxn>
                <a:cxn ang="0">
                  <a:pos x="140" y="334"/>
                </a:cxn>
                <a:cxn ang="0">
                  <a:pos x="142" y="308"/>
                </a:cxn>
                <a:cxn ang="0">
                  <a:pos x="132" y="282"/>
                </a:cxn>
                <a:cxn ang="0">
                  <a:pos x="118" y="262"/>
                </a:cxn>
                <a:cxn ang="0">
                  <a:pos x="122" y="240"/>
                </a:cxn>
                <a:cxn ang="0">
                  <a:pos x="124" y="234"/>
                </a:cxn>
                <a:cxn ang="0">
                  <a:pos x="120" y="224"/>
                </a:cxn>
                <a:cxn ang="0">
                  <a:pos x="104" y="204"/>
                </a:cxn>
                <a:cxn ang="0">
                  <a:pos x="96" y="196"/>
                </a:cxn>
                <a:cxn ang="0">
                  <a:pos x="98" y="182"/>
                </a:cxn>
                <a:cxn ang="0">
                  <a:pos x="108" y="170"/>
                </a:cxn>
                <a:cxn ang="0">
                  <a:pos x="124" y="164"/>
                </a:cxn>
                <a:cxn ang="0">
                  <a:pos x="132" y="156"/>
                </a:cxn>
                <a:cxn ang="0">
                  <a:pos x="142" y="148"/>
                </a:cxn>
                <a:cxn ang="0">
                  <a:pos x="148" y="138"/>
                </a:cxn>
                <a:cxn ang="0">
                  <a:pos x="146" y="130"/>
                </a:cxn>
                <a:cxn ang="0">
                  <a:pos x="134" y="136"/>
                </a:cxn>
                <a:cxn ang="0">
                  <a:pos x="128" y="126"/>
                </a:cxn>
                <a:cxn ang="0">
                  <a:pos x="114" y="124"/>
                </a:cxn>
                <a:cxn ang="0">
                  <a:pos x="118" y="112"/>
                </a:cxn>
                <a:cxn ang="0">
                  <a:pos x="108" y="102"/>
                </a:cxn>
                <a:cxn ang="0">
                  <a:pos x="104" y="88"/>
                </a:cxn>
                <a:cxn ang="0">
                  <a:pos x="92" y="86"/>
                </a:cxn>
                <a:cxn ang="0">
                  <a:pos x="86" y="84"/>
                </a:cxn>
                <a:cxn ang="0">
                  <a:pos x="82" y="68"/>
                </a:cxn>
                <a:cxn ang="0">
                  <a:pos x="88" y="58"/>
                </a:cxn>
                <a:cxn ang="0">
                  <a:pos x="94" y="52"/>
                </a:cxn>
                <a:cxn ang="0">
                  <a:pos x="96" y="36"/>
                </a:cxn>
                <a:cxn ang="0">
                  <a:pos x="92" y="24"/>
                </a:cxn>
                <a:cxn ang="0">
                  <a:pos x="80" y="14"/>
                </a:cxn>
                <a:cxn ang="0">
                  <a:pos x="66" y="4"/>
                </a:cxn>
                <a:cxn ang="0">
                  <a:pos x="60" y="16"/>
                </a:cxn>
                <a:cxn ang="0">
                  <a:pos x="60" y="26"/>
                </a:cxn>
                <a:cxn ang="0">
                  <a:pos x="46" y="32"/>
                </a:cxn>
                <a:cxn ang="0">
                  <a:pos x="36" y="44"/>
                </a:cxn>
                <a:cxn ang="0">
                  <a:pos x="32" y="58"/>
                </a:cxn>
                <a:cxn ang="0">
                  <a:pos x="30" y="80"/>
                </a:cxn>
                <a:cxn ang="0">
                  <a:pos x="24" y="88"/>
                </a:cxn>
                <a:cxn ang="0">
                  <a:pos x="12" y="88"/>
                </a:cxn>
                <a:cxn ang="0">
                  <a:pos x="18" y="104"/>
                </a:cxn>
                <a:cxn ang="0">
                  <a:pos x="16" y="120"/>
                </a:cxn>
                <a:cxn ang="0">
                  <a:pos x="12" y="128"/>
                </a:cxn>
                <a:cxn ang="0">
                  <a:pos x="8" y="136"/>
                </a:cxn>
                <a:cxn ang="0">
                  <a:pos x="0" y="140"/>
                </a:cxn>
              </a:cxnLst>
              <a:rect l="0" t="0" r="r" b="b"/>
              <a:pathLst>
                <a:path w="152" h="358">
                  <a:moveTo>
                    <a:pt x="0" y="140"/>
                  </a:moveTo>
                  <a:lnTo>
                    <a:pt x="2" y="140"/>
                  </a:lnTo>
                  <a:lnTo>
                    <a:pt x="4" y="140"/>
                  </a:lnTo>
                  <a:lnTo>
                    <a:pt x="4" y="142"/>
                  </a:lnTo>
                  <a:lnTo>
                    <a:pt x="4" y="144"/>
                  </a:lnTo>
                  <a:lnTo>
                    <a:pt x="4" y="146"/>
                  </a:lnTo>
                  <a:lnTo>
                    <a:pt x="4" y="148"/>
                  </a:lnTo>
                  <a:lnTo>
                    <a:pt x="4" y="150"/>
                  </a:lnTo>
                  <a:lnTo>
                    <a:pt x="4" y="152"/>
                  </a:lnTo>
                  <a:lnTo>
                    <a:pt x="6" y="152"/>
                  </a:lnTo>
                  <a:lnTo>
                    <a:pt x="8" y="152"/>
                  </a:lnTo>
                  <a:lnTo>
                    <a:pt x="8" y="154"/>
                  </a:lnTo>
                  <a:lnTo>
                    <a:pt x="12" y="154"/>
                  </a:lnTo>
                  <a:lnTo>
                    <a:pt x="14" y="156"/>
                  </a:lnTo>
                  <a:lnTo>
                    <a:pt x="16" y="156"/>
                  </a:lnTo>
                  <a:lnTo>
                    <a:pt x="16" y="158"/>
                  </a:lnTo>
                  <a:lnTo>
                    <a:pt x="18" y="160"/>
                  </a:lnTo>
                  <a:lnTo>
                    <a:pt x="20" y="164"/>
                  </a:lnTo>
                  <a:lnTo>
                    <a:pt x="20" y="166"/>
                  </a:lnTo>
                  <a:lnTo>
                    <a:pt x="22" y="168"/>
                  </a:lnTo>
                  <a:lnTo>
                    <a:pt x="24" y="168"/>
                  </a:lnTo>
                  <a:lnTo>
                    <a:pt x="26" y="168"/>
                  </a:lnTo>
                  <a:lnTo>
                    <a:pt x="28" y="168"/>
                  </a:lnTo>
                  <a:lnTo>
                    <a:pt x="30" y="168"/>
                  </a:lnTo>
                  <a:lnTo>
                    <a:pt x="28" y="170"/>
                  </a:lnTo>
                  <a:lnTo>
                    <a:pt x="26" y="174"/>
                  </a:lnTo>
                  <a:lnTo>
                    <a:pt x="26" y="176"/>
                  </a:lnTo>
                  <a:lnTo>
                    <a:pt x="26" y="178"/>
                  </a:lnTo>
                  <a:lnTo>
                    <a:pt x="24" y="178"/>
                  </a:lnTo>
                  <a:lnTo>
                    <a:pt x="26" y="178"/>
                  </a:lnTo>
                  <a:lnTo>
                    <a:pt x="28" y="178"/>
                  </a:lnTo>
                  <a:lnTo>
                    <a:pt x="32" y="178"/>
                  </a:lnTo>
                  <a:lnTo>
                    <a:pt x="36" y="180"/>
                  </a:lnTo>
                  <a:lnTo>
                    <a:pt x="38" y="182"/>
                  </a:lnTo>
                  <a:lnTo>
                    <a:pt x="40" y="182"/>
                  </a:lnTo>
                  <a:lnTo>
                    <a:pt x="42" y="184"/>
                  </a:lnTo>
                  <a:lnTo>
                    <a:pt x="42" y="186"/>
                  </a:lnTo>
                  <a:lnTo>
                    <a:pt x="44" y="190"/>
                  </a:lnTo>
                  <a:lnTo>
                    <a:pt x="46" y="192"/>
                  </a:lnTo>
                  <a:lnTo>
                    <a:pt x="46" y="196"/>
                  </a:lnTo>
                  <a:lnTo>
                    <a:pt x="46" y="198"/>
                  </a:lnTo>
                  <a:lnTo>
                    <a:pt x="48" y="200"/>
                  </a:lnTo>
                  <a:lnTo>
                    <a:pt x="48" y="202"/>
                  </a:lnTo>
                  <a:lnTo>
                    <a:pt x="50" y="204"/>
                  </a:lnTo>
                  <a:lnTo>
                    <a:pt x="52" y="206"/>
                  </a:lnTo>
                  <a:lnTo>
                    <a:pt x="52" y="208"/>
                  </a:lnTo>
                  <a:lnTo>
                    <a:pt x="54" y="208"/>
                  </a:lnTo>
                  <a:lnTo>
                    <a:pt x="52" y="210"/>
                  </a:lnTo>
                  <a:lnTo>
                    <a:pt x="50" y="212"/>
                  </a:lnTo>
                  <a:lnTo>
                    <a:pt x="50" y="216"/>
                  </a:lnTo>
                  <a:lnTo>
                    <a:pt x="50" y="220"/>
                  </a:lnTo>
                  <a:lnTo>
                    <a:pt x="52" y="224"/>
                  </a:lnTo>
                  <a:lnTo>
                    <a:pt x="52" y="226"/>
                  </a:lnTo>
                  <a:lnTo>
                    <a:pt x="52" y="228"/>
                  </a:lnTo>
                  <a:lnTo>
                    <a:pt x="52" y="230"/>
                  </a:lnTo>
                  <a:lnTo>
                    <a:pt x="52" y="232"/>
                  </a:lnTo>
                  <a:lnTo>
                    <a:pt x="52" y="234"/>
                  </a:lnTo>
                  <a:lnTo>
                    <a:pt x="52" y="236"/>
                  </a:lnTo>
                  <a:lnTo>
                    <a:pt x="50" y="236"/>
                  </a:lnTo>
                  <a:lnTo>
                    <a:pt x="48" y="238"/>
                  </a:lnTo>
                  <a:lnTo>
                    <a:pt x="50" y="240"/>
                  </a:lnTo>
                  <a:lnTo>
                    <a:pt x="50" y="242"/>
                  </a:lnTo>
                  <a:lnTo>
                    <a:pt x="52" y="244"/>
                  </a:lnTo>
                  <a:lnTo>
                    <a:pt x="54" y="244"/>
                  </a:lnTo>
                  <a:lnTo>
                    <a:pt x="56" y="244"/>
                  </a:lnTo>
                  <a:lnTo>
                    <a:pt x="58" y="242"/>
                  </a:lnTo>
                  <a:lnTo>
                    <a:pt x="60" y="242"/>
                  </a:lnTo>
                  <a:lnTo>
                    <a:pt x="60" y="240"/>
                  </a:lnTo>
                  <a:lnTo>
                    <a:pt x="60" y="242"/>
                  </a:lnTo>
                  <a:lnTo>
                    <a:pt x="62" y="244"/>
                  </a:lnTo>
                  <a:lnTo>
                    <a:pt x="64" y="244"/>
                  </a:lnTo>
                  <a:lnTo>
                    <a:pt x="66" y="244"/>
                  </a:lnTo>
                  <a:lnTo>
                    <a:pt x="68" y="244"/>
                  </a:lnTo>
                  <a:lnTo>
                    <a:pt x="68" y="242"/>
                  </a:lnTo>
                  <a:lnTo>
                    <a:pt x="70" y="240"/>
                  </a:lnTo>
                  <a:lnTo>
                    <a:pt x="72" y="238"/>
                  </a:lnTo>
                  <a:lnTo>
                    <a:pt x="74" y="236"/>
                  </a:lnTo>
                  <a:lnTo>
                    <a:pt x="74" y="234"/>
                  </a:lnTo>
                  <a:lnTo>
                    <a:pt x="76" y="234"/>
                  </a:lnTo>
                  <a:lnTo>
                    <a:pt x="78" y="234"/>
                  </a:lnTo>
                  <a:lnTo>
                    <a:pt x="82" y="232"/>
                  </a:lnTo>
                  <a:lnTo>
                    <a:pt x="84" y="230"/>
                  </a:lnTo>
                  <a:lnTo>
                    <a:pt x="86" y="230"/>
                  </a:lnTo>
                  <a:lnTo>
                    <a:pt x="88" y="228"/>
                  </a:lnTo>
                  <a:lnTo>
                    <a:pt x="88" y="226"/>
                  </a:lnTo>
                  <a:lnTo>
                    <a:pt x="88" y="224"/>
                  </a:lnTo>
                  <a:lnTo>
                    <a:pt x="88" y="222"/>
                  </a:lnTo>
                  <a:lnTo>
                    <a:pt x="88" y="220"/>
                  </a:lnTo>
                  <a:lnTo>
                    <a:pt x="88" y="216"/>
                  </a:lnTo>
                  <a:lnTo>
                    <a:pt x="88" y="214"/>
                  </a:lnTo>
                  <a:lnTo>
                    <a:pt x="90" y="214"/>
                  </a:lnTo>
                  <a:lnTo>
                    <a:pt x="92" y="216"/>
                  </a:lnTo>
                  <a:lnTo>
                    <a:pt x="94" y="216"/>
                  </a:lnTo>
                  <a:lnTo>
                    <a:pt x="94" y="218"/>
                  </a:lnTo>
                  <a:lnTo>
                    <a:pt x="96" y="220"/>
                  </a:lnTo>
                  <a:lnTo>
                    <a:pt x="96" y="222"/>
                  </a:lnTo>
                  <a:lnTo>
                    <a:pt x="96" y="224"/>
                  </a:lnTo>
                  <a:lnTo>
                    <a:pt x="96" y="226"/>
                  </a:lnTo>
                  <a:lnTo>
                    <a:pt x="96" y="228"/>
                  </a:lnTo>
                  <a:lnTo>
                    <a:pt x="98" y="228"/>
                  </a:lnTo>
                  <a:lnTo>
                    <a:pt x="100" y="230"/>
                  </a:lnTo>
                  <a:lnTo>
                    <a:pt x="102" y="230"/>
                  </a:lnTo>
                  <a:lnTo>
                    <a:pt x="102" y="232"/>
                  </a:lnTo>
                  <a:lnTo>
                    <a:pt x="104" y="232"/>
                  </a:lnTo>
                  <a:lnTo>
                    <a:pt x="104" y="236"/>
                  </a:lnTo>
                  <a:lnTo>
                    <a:pt x="104" y="240"/>
                  </a:lnTo>
                  <a:lnTo>
                    <a:pt x="104" y="244"/>
                  </a:lnTo>
                  <a:lnTo>
                    <a:pt x="106" y="248"/>
                  </a:lnTo>
                  <a:lnTo>
                    <a:pt x="106" y="250"/>
                  </a:lnTo>
                  <a:lnTo>
                    <a:pt x="106" y="252"/>
                  </a:lnTo>
                  <a:lnTo>
                    <a:pt x="108" y="254"/>
                  </a:lnTo>
                  <a:lnTo>
                    <a:pt x="108" y="260"/>
                  </a:lnTo>
                  <a:lnTo>
                    <a:pt x="108" y="264"/>
                  </a:lnTo>
                  <a:lnTo>
                    <a:pt x="108" y="266"/>
                  </a:lnTo>
                  <a:lnTo>
                    <a:pt x="108" y="268"/>
                  </a:lnTo>
                  <a:lnTo>
                    <a:pt x="108" y="270"/>
                  </a:lnTo>
                  <a:lnTo>
                    <a:pt x="110" y="272"/>
                  </a:lnTo>
                  <a:lnTo>
                    <a:pt x="112" y="274"/>
                  </a:lnTo>
                  <a:lnTo>
                    <a:pt x="114" y="276"/>
                  </a:lnTo>
                  <a:lnTo>
                    <a:pt x="114" y="280"/>
                  </a:lnTo>
                  <a:lnTo>
                    <a:pt x="116" y="282"/>
                  </a:lnTo>
                  <a:lnTo>
                    <a:pt x="118" y="286"/>
                  </a:lnTo>
                  <a:lnTo>
                    <a:pt x="118" y="290"/>
                  </a:lnTo>
                  <a:lnTo>
                    <a:pt x="120" y="292"/>
                  </a:lnTo>
                  <a:lnTo>
                    <a:pt x="122" y="296"/>
                  </a:lnTo>
                  <a:lnTo>
                    <a:pt x="122" y="298"/>
                  </a:lnTo>
                  <a:lnTo>
                    <a:pt x="124" y="298"/>
                  </a:lnTo>
                  <a:lnTo>
                    <a:pt x="124" y="300"/>
                  </a:lnTo>
                  <a:lnTo>
                    <a:pt x="124" y="302"/>
                  </a:lnTo>
                  <a:lnTo>
                    <a:pt x="126" y="302"/>
                  </a:lnTo>
                  <a:lnTo>
                    <a:pt x="126" y="304"/>
                  </a:lnTo>
                  <a:lnTo>
                    <a:pt x="126" y="306"/>
                  </a:lnTo>
                  <a:lnTo>
                    <a:pt x="128" y="308"/>
                  </a:lnTo>
                  <a:lnTo>
                    <a:pt x="128" y="310"/>
                  </a:lnTo>
                  <a:lnTo>
                    <a:pt x="128" y="312"/>
                  </a:lnTo>
                  <a:lnTo>
                    <a:pt x="128" y="314"/>
                  </a:lnTo>
                  <a:lnTo>
                    <a:pt x="128" y="316"/>
                  </a:lnTo>
                  <a:lnTo>
                    <a:pt x="126" y="316"/>
                  </a:lnTo>
                  <a:lnTo>
                    <a:pt x="124" y="316"/>
                  </a:lnTo>
                  <a:lnTo>
                    <a:pt x="124" y="318"/>
                  </a:lnTo>
                  <a:lnTo>
                    <a:pt x="124" y="320"/>
                  </a:lnTo>
                  <a:lnTo>
                    <a:pt x="122" y="324"/>
                  </a:lnTo>
                  <a:lnTo>
                    <a:pt x="122" y="326"/>
                  </a:lnTo>
                  <a:lnTo>
                    <a:pt x="122" y="328"/>
                  </a:lnTo>
                  <a:lnTo>
                    <a:pt x="124" y="328"/>
                  </a:lnTo>
                  <a:lnTo>
                    <a:pt x="128" y="326"/>
                  </a:lnTo>
                  <a:lnTo>
                    <a:pt x="130" y="326"/>
                  </a:lnTo>
                  <a:lnTo>
                    <a:pt x="130" y="328"/>
                  </a:lnTo>
                  <a:lnTo>
                    <a:pt x="130" y="330"/>
                  </a:lnTo>
                  <a:lnTo>
                    <a:pt x="130" y="332"/>
                  </a:lnTo>
                  <a:lnTo>
                    <a:pt x="128" y="336"/>
                  </a:lnTo>
                  <a:lnTo>
                    <a:pt x="128" y="338"/>
                  </a:lnTo>
                  <a:lnTo>
                    <a:pt x="128" y="340"/>
                  </a:lnTo>
                  <a:lnTo>
                    <a:pt x="128" y="342"/>
                  </a:lnTo>
                  <a:lnTo>
                    <a:pt x="128" y="344"/>
                  </a:lnTo>
                  <a:lnTo>
                    <a:pt x="128" y="348"/>
                  </a:lnTo>
                  <a:lnTo>
                    <a:pt x="128" y="350"/>
                  </a:lnTo>
                  <a:lnTo>
                    <a:pt x="128" y="354"/>
                  </a:lnTo>
                  <a:lnTo>
                    <a:pt x="128" y="356"/>
                  </a:lnTo>
                  <a:lnTo>
                    <a:pt x="130" y="358"/>
                  </a:lnTo>
                  <a:lnTo>
                    <a:pt x="130" y="356"/>
                  </a:lnTo>
                  <a:lnTo>
                    <a:pt x="132" y="356"/>
                  </a:lnTo>
                  <a:lnTo>
                    <a:pt x="132" y="354"/>
                  </a:lnTo>
                  <a:lnTo>
                    <a:pt x="134" y="352"/>
                  </a:lnTo>
                  <a:lnTo>
                    <a:pt x="134" y="350"/>
                  </a:lnTo>
                  <a:lnTo>
                    <a:pt x="134" y="348"/>
                  </a:lnTo>
                  <a:lnTo>
                    <a:pt x="132" y="346"/>
                  </a:lnTo>
                  <a:lnTo>
                    <a:pt x="132" y="344"/>
                  </a:lnTo>
                  <a:lnTo>
                    <a:pt x="134" y="344"/>
                  </a:lnTo>
                  <a:lnTo>
                    <a:pt x="134" y="342"/>
                  </a:lnTo>
                  <a:lnTo>
                    <a:pt x="136" y="340"/>
                  </a:lnTo>
                  <a:lnTo>
                    <a:pt x="138" y="338"/>
                  </a:lnTo>
                  <a:lnTo>
                    <a:pt x="140" y="336"/>
                  </a:lnTo>
                  <a:lnTo>
                    <a:pt x="140" y="334"/>
                  </a:lnTo>
                  <a:lnTo>
                    <a:pt x="140" y="332"/>
                  </a:lnTo>
                  <a:lnTo>
                    <a:pt x="142" y="330"/>
                  </a:lnTo>
                  <a:lnTo>
                    <a:pt x="142" y="328"/>
                  </a:lnTo>
                  <a:lnTo>
                    <a:pt x="142" y="326"/>
                  </a:lnTo>
                  <a:lnTo>
                    <a:pt x="142" y="322"/>
                  </a:lnTo>
                  <a:lnTo>
                    <a:pt x="144" y="322"/>
                  </a:lnTo>
                  <a:lnTo>
                    <a:pt x="144" y="320"/>
                  </a:lnTo>
                  <a:lnTo>
                    <a:pt x="142" y="318"/>
                  </a:lnTo>
                  <a:lnTo>
                    <a:pt x="142" y="314"/>
                  </a:lnTo>
                  <a:lnTo>
                    <a:pt x="142" y="310"/>
                  </a:lnTo>
                  <a:lnTo>
                    <a:pt x="142" y="308"/>
                  </a:lnTo>
                  <a:lnTo>
                    <a:pt x="140" y="306"/>
                  </a:lnTo>
                  <a:lnTo>
                    <a:pt x="136" y="304"/>
                  </a:lnTo>
                  <a:lnTo>
                    <a:pt x="136" y="302"/>
                  </a:lnTo>
                  <a:lnTo>
                    <a:pt x="134" y="300"/>
                  </a:lnTo>
                  <a:lnTo>
                    <a:pt x="134" y="298"/>
                  </a:lnTo>
                  <a:lnTo>
                    <a:pt x="134" y="296"/>
                  </a:lnTo>
                  <a:lnTo>
                    <a:pt x="134" y="290"/>
                  </a:lnTo>
                  <a:lnTo>
                    <a:pt x="134" y="288"/>
                  </a:lnTo>
                  <a:lnTo>
                    <a:pt x="134" y="286"/>
                  </a:lnTo>
                  <a:lnTo>
                    <a:pt x="132" y="284"/>
                  </a:lnTo>
                  <a:lnTo>
                    <a:pt x="132" y="282"/>
                  </a:lnTo>
                  <a:lnTo>
                    <a:pt x="130" y="280"/>
                  </a:lnTo>
                  <a:lnTo>
                    <a:pt x="128" y="278"/>
                  </a:lnTo>
                  <a:lnTo>
                    <a:pt x="128" y="276"/>
                  </a:lnTo>
                  <a:lnTo>
                    <a:pt x="126" y="274"/>
                  </a:lnTo>
                  <a:lnTo>
                    <a:pt x="124" y="274"/>
                  </a:lnTo>
                  <a:lnTo>
                    <a:pt x="124" y="272"/>
                  </a:lnTo>
                  <a:lnTo>
                    <a:pt x="122" y="270"/>
                  </a:lnTo>
                  <a:lnTo>
                    <a:pt x="120" y="266"/>
                  </a:lnTo>
                  <a:lnTo>
                    <a:pt x="118" y="264"/>
                  </a:lnTo>
                  <a:lnTo>
                    <a:pt x="118" y="262"/>
                  </a:lnTo>
                  <a:lnTo>
                    <a:pt x="116" y="260"/>
                  </a:lnTo>
                  <a:lnTo>
                    <a:pt x="116" y="258"/>
                  </a:lnTo>
                  <a:lnTo>
                    <a:pt x="118" y="256"/>
                  </a:lnTo>
                  <a:lnTo>
                    <a:pt x="120" y="254"/>
                  </a:lnTo>
                  <a:lnTo>
                    <a:pt x="120" y="252"/>
                  </a:lnTo>
                  <a:lnTo>
                    <a:pt x="122" y="252"/>
                  </a:lnTo>
                  <a:lnTo>
                    <a:pt x="122" y="250"/>
                  </a:lnTo>
                  <a:lnTo>
                    <a:pt x="122" y="248"/>
                  </a:lnTo>
                  <a:lnTo>
                    <a:pt x="122" y="246"/>
                  </a:lnTo>
                  <a:lnTo>
                    <a:pt x="122" y="244"/>
                  </a:lnTo>
                  <a:lnTo>
                    <a:pt x="122" y="242"/>
                  </a:lnTo>
                  <a:lnTo>
                    <a:pt x="122" y="240"/>
                  </a:lnTo>
                  <a:lnTo>
                    <a:pt x="124" y="240"/>
                  </a:lnTo>
                  <a:lnTo>
                    <a:pt x="126" y="238"/>
                  </a:lnTo>
                  <a:lnTo>
                    <a:pt x="126" y="236"/>
                  </a:lnTo>
                  <a:lnTo>
                    <a:pt x="126" y="234"/>
                  </a:lnTo>
                  <a:lnTo>
                    <a:pt x="124" y="234"/>
                  </a:lnTo>
                  <a:lnTo>
                    <a:pt x="122" y="234"/>
                  </a:lnTo>
                  <a:lnTo>
                    <a:pt x="122" y="232"/>
                  </a:lnTo>
                  <a:lnTo>
                    <a:pt x="120" y="232"/>
                  </a:lnTo>
                  <a:lnTo>
                    <a:pt x="120" y="230"/>
                  </a:lnTo>
                  <a:lnTo>
                    <a:pt x="118" y="230"/>
                  </a:lnTo>
                  <a:lnTo>
                    <a:pt x="118" y="228"/>
                  </a:lnTo>
                  <a:lnTo>
                    <a:pt x="118" y="226"/>
                  </a:lnTo>
                  <a:lnTo>
                    <a:pt x="120" y="226"/>
                  </a:lnTo>
                  <a:lnTo>
                    <a:pt x="120" y="224"/>
                  </a:lnTo>
                  <a:lnTo>
                    <a:pt x="118" y="222"/>
                  </a:lnTo>
                  <a:lnTo>
                    <a:pt x="116" y="220"/>
                  </a:lnTo>
                  <a:lnTo>
                    <a:pt x="114" y="220"/>
                  </a:lnTo>
                  <a:lnTo>
                    <a:pt x="112" y="218"/>
                  </a:lnTo>
                  <a:lnTo>
                    <a:pt x="110" y="216"/>
                  </a:lnTo>
                  <a:lnTo>
                    <a:pt x="108" y="216"/>
                  </a:lnTo>
                  <a:lnTo>
                    <a:pt x="106" y="214"/>
                  </a:lnTo>
                  <a:lnTo>
                    <a:pt x="106" y="212"/>
                  </a:lnTo>
                  <a:lnTo>
                    <a:pt x="104" y="210"/>
                  </a:lnTo>
                  <a:lnTo>
                    <a:pt x="104" y="208"/>
                  </a:lnTo>
                  <a:lnTo>
                    <a:pt x="104" y="206"/>
                  </a:lnTo>
                  <a:lnTo>
                    <a:pt x="104" y="204"/>
                  </a:lnTo>
                  <a:lnTo>
                    <a:pt x="104" y="202"/>
                  </a:lnTo>
                  <a:lnTo>
                    <a:pt x="102" y="202"/>
                  </a:lnTo>
                  <a:lnTo>
                    <a:pt x="100" y="200"/>
                  </a:lnTo>
                  <a:lnTo>
                    <a:pt x="98" y="200"/>
                  </a:lnTo>
                  <a:lnTo>
                    <a:pt x="98" y="198"/>
                  </a:lnTo>
                  <a:lnTo>
                    <a:pt x="96" y="196"/>
                  </a:lnTo>
                  <a:lnTo>
                    <a:pt x="96" y="194"/>
                  </a:lnTo>
                  <a:lnTo>
                    <a:pt x="98" y="194"/>
                  </a:lnTo>
                  <a:lnTo>
                    <a:pt x="100" y="194"/>
                  </a:lnTo>
                  <a:lnTo>
                    <a:pt x="102" y="194"/>
                  </a:lnTo>
                  <a:lnTo>
                    <a:pt x="102" y="192"/>
                  </a:lnTo>
                  <a:lnTo>
                    <a:pt x="100" y="190"/>
                  </a:lnTo>
                  <a:lnTo>
                    <a:pt x="100" y="188"/>
                  </a:lnTo>
                  <a:lnTo>
                    <a:pt x="98" y="186"/>
                  </a:lnTo>
                  <a:lnTo>
                    <a:pt x="98" y="184"/>
                  </a:lnTo>
                  <a:lnTo>
                    <a:pt x="98" y="182"/>
                  </a:lnTo>
                  <a:lnTo>
                    <a:pt x="100" y="182"/>
                  </a:lnTo>
                  <a:lnTo>
                    <a:pt x="102" y="180"/>
                  </a:lnTo>
                  <a:lnTo>
                    <a:pt x="102" y="178"/>
                  </a:lnTo>
                  <a:lnTo>
                    <a:pt x="102" y="176"/>
                  </a:lnTo>
                  <a:lnTo>
                    <a:pt x="102" y="174"/>
                  </a:lnTo>
                  <a:lnTo>
                    <a:pt x="102" y="172"/>
                  </a:lnTo>
                  <a:lnTo>
                    <a:pt x="102" y="170"/>
                  </a:lnTo>
                  <a:lnTo>
                    <a:pt x="104" y="170"/>
                  </a:lnTo>
                  <a:lnTo>
                    <a:pt x="106" y="170"/>
                  </a:lnTo>
                  <a:lnTo>
                    <a:pt x="108" y="170"/>
                  </a:lnTo>
                  <a:lnTo>
                    <a:pt x="110" y="170"/>
                  </a:lnTo>
                  <a:lnTo>
                    <a:pt x="112" y="172"/>
                  </a:lnTo>
                  <a:lnTo>
                    <a:pt x="114" y="172"/>
                  </a:lnTo>
                  <a:lnTo>
                    <a:pt x="116" y="170"/>
                  </a:lnTo>
                  <a:lnTo>
                    <a:pt x="118" y="168"/>
                  </a:lnTo>
                  <a:lnTo>
                    <a:pt x="118" y="166"/>
                  </a:lnTo>
                  <a:lnTo>
                    <a:pt x="118" y="164"/>
                  </a:lnTo>
                  <a:lnTo>
                    <a:pt x="120" y="164"/>
                  </a:lnTo>
                  <a:lnTo>
                    <a:pt x="122" y="164"/>
                  </a:lnTo>
                  <a:lnTo>
                    <a:pt x="124" y="164"/>
                  </a:lnTo>
                  <a:lnTo>
                    <a:pt x="126" y="162"/>
                  </a:lnTo>
                  <a:lnTo>
                    <a:pt x="126" y="160"/>
                  </a:lnTo>
                  <a:lnTo>
                    <a:pt x="126" y="158"/>
                  </a:lnTo>
                  <a:lnTo>
                    <a:pt x="128" y="158"/>
                  </a:lnTo>
                  <a:lnTo>
                    <a:pt x="128" y="156"/>
                  </a:lnTo>
                  <a:lnTo>
                    <a:pt x="130" y="156"/>
                  </a:lnTo>
                  <a:lnTo>
                    <a:pt x="132" y="156"/>
                  </a:lnTo>
                  <a:lnTo>
                    <a:pt x="134" y="156"/>
                  </a:lnTo>
                  <a:lnTo>
                    <a:pt x="134" y="154"/>
                  </a:lnTo>
                  <a:lnTo>
                    <a:pt x="136" y="152"/>
                  </a:lnTo>
                  <a:lnTo>
                    <a:pt x="140" y="150"/>
                  </a:lnTo>
                  <a:lnTo>
                    <a:pt x="142" y="150"/>
                  </a:lnTo>
                  <a:lnTo>
                    <a:pt x="144" y="150"/>
                  </a:lnTo>
                  <a:lnTo>
                    <a:pt x="142" y="148"/>
                  </a:lnTo>
                  <a:lnTo>
                    <a:pt x="142" y="146"/>
                  </a:lnTo>
                  <a:lnTo>
                    <a:pt x="142" y="144"/>
                  </a:lnTo>
                  <a:lnTo>
                    <a:pt x="144" y="144"/>
                  </a:lnTo>
                  <a:lnTo>
                    <a:pt x="144" y="142"/>
                  </a:lnTo>
                  <a:lnTo>
                    <a:pt x="144" y="140"/>
                  </a:lnTo>
                  <a:lnTo>
                    <a:pt x="146" y="140"/>
                  </a:lnTo>
                  <a:lnTo>
                    <a:pt x="148" y="138"/>
                  </a:lnTo>
                  <a:lnTo>
                    <a:pt x="150" y="138"/>
                  </a:lnTo>
                  <a:lnTo>
                    <a:pt x="152" y="138"/>
                  </a:lnTo>
                  <a:lnTo>
                    <a:pt x="152" y="136"/>
                  </a:lnTo>
                  <a:lnTo>
                    <a:pt x="152" y="134"/>
                  </a:lnTo>
                  <a:lnTo>
                    <a:pt x="152" y="132"/>
                  </a:lnTo>
                  <a:lnTo>
                    <a:pt x="150" y="130"/>
                  </a:lnTo>
                  <a:lnTo>
                    <a:pt x="148" y="130"/>
                  </a:lnTo>
                  <a:lnTo>
                    <a:pt x="146" y="130"/>
                  </a:lnTo>
                  <a:lnTo>
                    <a:pt x="146" y="132"/>
                  </a:lnTo>
                  <a:lnTo>
                    <a:pt x="144" y="132"/>
                  </a:lnTo>
                  <a:lnTo>
                    <a:pt x="144" y="134"/>
                  </a:lnTo>
                  <a:lnTo>
                    <a:pt x="142" y="136"/>
                  </a:lnTo>
                  <a:lnTo>
                    <a:pt x="140" y="136"/>
                  </a:lnTo>
                  <a:lnTo>
                    <a:pt x="138" y="136"/>
                  </a:lnTo>
                  <a:lnTo>
                    <a:pt x="136" y="136"/>
                  </a:lnTo>
                  <a:lnTo>
                    <a:pt x="134" y="136"/>
                  </a:lnTo>
                  <a:lnTo>
                    <a:pt x="134" y="134"/>
                  </a:lnTo>
                  <a:lnTo>
                    <a:pt x="134" y="132"/>
                  </a:lnTo>
                  <a:lnTo>
                    <a:pt x="132" y="132"/>
                  </a:lnTo>
                  <a:lnTo>
                    <a:pt x="130" y="132"/>
                  </a:lnTo>
                  <a:lnTo>
                    <a:pt x="128" y="130"/>
                  </a:lnTo>
                  <a:lnTo>
                    <a:pt x="128" y="128"/>
                  </a:lnTo>
                  <a:lnTo>
                    <a:pt x="128" y="126"/>
                  </a:lnTo>
                  <a:lnTo>
                    <a:pt x="126" y="126"/>
                  </a:lnTo>
                  <a:lnTo>
                    <a:pt x="124" y="126"/>
                  </a:lnTo>
                  <a:lnTo>
                    <a:pt x="122" y="126"/>
                  </a:lnTo>
                  <a:lnTo>
                    <a:pt x="120" y="126"/>
                  </a:lnTo>
                  <a:lnTo>
                    <a:pt x="118" y="126"/>
                  </a:lnTo>
                  <a:lnTo>
                    <a:pt x="118" y="124"/>
                  </a:lnTo>
                  <a:lnTo>
                    <a:pt x="116" y="124"/>
                  </a:lnTo>
                  <a:lnTo>
                    <a:pt x="114" y="124"/>
                  </a:lnTo>
                  <a:lnTo>
                    <a:pt x="114" y="122"/>
                  </a:lnTo>
                  <a:lnTo>
                    <a:pt x="116" y="120"/>
                  </a:lnTo>
                  <a:lnTo>
                    <a:pt x="116" y="118"/>
                  </a:lnTo>
                  <a:lnTo>
                    <a:pt x="118" y="118"/>
                  </a:lnTo>
                  <a:lnTo>
                    <a:pt x="118" y="116"/>
                  </a:lnTo>
                  <a:lnTo>
                    <a:pt x="116" y="116"/>
                  </a:lnTo>
                  <a:lnTo>
                    <a:pt x="116" y="114"/>
                  </a:lnTo>
                  <a:lnTo>
                    <a:pt x="114" y="112"/>
                  </a:lnTo>
                  <a:lnTo>
                    <a:pt x="116" y="112"/>
                  </a:lnTo>
                  <a:lnTo>
                    <a:pt x="118" y="112"/>
                  </a:lnTo>
                  <a:lnTo>
                    <a:pt x="118" y="110"/>
                  </a:lnTo>
                  <a:lnTo>
                    <a:pt x="120" y="110"/>
                  </a:lnTo>
                  <a:lnTo>
                    <a:pt x="120" y="108"/>
                  </a:lnTo>
                  <a:lnTo>
                    <a:pt x="122" y="108"/>
                  </a:lnTo>
                  <a:lnTo>
                    <a:pt x="120" y="108"/>
                  </a:lnTo>
                  <a:lnTo>
                    <a:pt x="118" y="106"/>
                  </a:lnTo>
                  <a:lnTo>
                    <a:pt x="116" y="106"/>
                  </a:lnTo>
                  <a:lnTo>
                    <a:pt x="114" y="106"/>
                  </a:lnTo>
                  <a:lnTo>
                    <a:pt x="112" y="106"/>
                  </a:lnTo>
                  <a:lnTo>
                    <a:pt x="110" y="106"/>
                  </a:lnTo>
                  <a:lnTo>
                    <a:pt x="108" y="106"/>
                  </a:lnTo>
                  <a:lnTo>
                    <a:pt x="108" y="102"/>
                  </a:lnTo>
                  <a:lnTo>
                    <a:pt x="106" y="100"/>
                  </a:lnTo>
                  <a:lnTo>
                    <a:pt x="106" y="98"/>
                  </a:lnTo>
                  <a:lnTo>
                    <a:pt x="106" y="96"/>
                  </a:lnTo>
                  <a:lnTo>
                    <a:pt x="104" y="94"/>
                  </a:lnTo>
                  <a:lnTo>
                    <a:pt x="104" y="92"/>
                  </a:lnTo>
                  <a:lnTo>
                    <a:pt x="102" y="92"/>
                  </a:lnTo>
                  <a:lnTo>
                    <a:pt x="102" y="90"/>
                  </a:lnTo>
                  <a:lnTo>
                    <a:pt x="100" y="90"/>
                  </a:lnTo>
                  <a:lnTo>
                    <a:pt x="102" y="88"/>
                  </a:lnTo>
                  <a:lnTo>
                    <a:pt x="104" y="88"/>
                  </a:lnTo>
                  <a:lnTo>
                    <a:pt x="104" y="86"/>
                  </a:lnTo>
                  <a:lnTo>
                    <a:pt x="106" y="86"/>
                  </a:lnTo>
                  <a:lnTo>
                    <a:pt x="104" y="86"/>
                  </a:lnTo>
                  <a:lnTo>
                    <a:pt x="102" y="86"/>
                  </a:lnTo>
                  <a:lnTo>
                    <a:pt x="100" y="86"/>
                  </a:lnTo>
                  <a:lnTo>
                    <a:pt x="96" y="86"/>
                  </a:lnTo>
                  <a:lnTo>
                    <a:pt x="94" y="86"/>
                  </a:lnTo>
                  <a:lnTo>
                    <a:pt x="92" y="86"/>
                  </a:lnTo>
                  <a:lnTo>
                    <a:pt x="90" y="86"/>
                  </a:lnTo>
                  <a:lnTo>
                    <a:pt x="88" y="88"/>
                  </a:lnTo>
                  <a:lnTo>
                    <a:pt x="86" y="88"/>
                  </a:lnTo>
                  <a:lnTo>
                    <a:pt x="84" y="90"/>
                  </a:lnTo>
                  <a:lnTo>
                    <a:pt x="86" y="88"/>
                  </a:lnTo>
                  <a:lnTo>
                    <a:pt x="86" y="86"/>
                  </a:lnTo>
                  <a:lnTo>
                    <a:pt x="86" y="84"/>
                  </a:lnTo>
                  <a:lnTo>
                    <a:pt x="84" y="82"/>
                  </a:lnTo>
                  <a:lnTo>
                    <a:pt x="84" y="80"/>
                  </a:lnTo>
                  <a:lnTo>
                    <a:pt x="82" y="78"/>
                  </a:lnTo>
                  <a:lnTo>
                    <a:pt x="82" y="76"/>
                  </a:lnTo>
                  <a:lnTo>
                    <a:pt x="80" y="76"/>
                  </a:lnTo>
                  <a:lnTo>
                    <a:pt x="80" y="74"/>
                  </a:lnTo>
                  <a:lnTo>
                    <a:pt x="82" y="74"/>
                  </a:lnTo>
                  <a:lnTo>
                    <a:pt x="84" y="74"/>
                  </a:lnTo>
                  <a:lnTo>
                    <a:pt x="84" y="70"/>
                  </a:lnTo>
                  <a:lnTo>
                    <a:pt x="84" y="68"/>
                  </a:lnTo>
                  <a:lnTo>
                    <a:pt x="82" y="68"/>
                  </a:lnTo>
                  <a:lnTo>
                    <a:pt x="82" y="66"/>
                  </a:lnTo>
                  <a:lnTo>
                    <a:pt x="84" y="66"/>
                  </a:lnTo>
                  <a:lnTo>
                    <a:pt x="86" y="66"/>
                  </a:lnTo>
                  <a:lnTo>
                    <a:pt x="86" y="64"/>
                  </a:lnTo>
                  <a:lnTo>
                    <a:pt x="88" y="64"/>
                  </a:lnTo>
                  <a:lnTo>
                    <a:pt x="88" y="60"/>
                  </a:lnTo>
                  <a:lnTo>
                    <a:pt x="88" y="58"/>
                  </a:lnTo>
                  <a:lnTo>
                    <a:pt x="88" y="56"/>
                  </a:lnTo>
                  <a:lnTo>
                    <a:pt x="88" y="58"/>
                  </a:lnTo>
                  <a:lnTo>
                    <a:pt x="90" y="58"/>
                  </a:lnTo>
                  <a:lnTo>
                    <a:pt x="92" y="58"/>
                  </a:lnTo>
                  <a:lnTo>
                    <a:pt x="94" y="56"/>
                  </a:lnTo>
                  <a:lnTo>
                    <a:pt x="94" y="54"/>
                  </a:lnTo>
                  <a:lnTo>
                    <a:pt x="94" y="52"/>
                  </a:lnTo>
                  <a:lnTo>
                    <a:pt x="92" y="50"/>
                  </a:lnTo>
                  <a:lnTo>
                    <a:pt x="90" y="50"/>
                  </a:lnTo>
                  <a:lnTo>
                    <a:pt x="90" y="48"/>
                  </a:lnTo>
                  <a:lnTo>
                    <a:pt x="92" y="48"/>
                  </a:lnTo>
                  <a:lnTo>
                    <a:pt x="96" y="48"/>
                  </a:lnTo>
                  <a:lnTo>
                    <a:pt x="96" y="46"/>
                  </a:lnTo>
                  <a:lnTo>
                    <a:pt x="98" y="46"/>
                  </a:lnTo>
                  <a:lnTo>
                    <a:pt x="96" y="44"/>
                  </a:lnTo>
                  <a:lnTo>
                    <a:pt x="96" y="42"/>
                  </a:lnTo>
                  <a:lnTo>
                    <a:pt x="96" y="40"/>
                  </a:lnTo>
                  <a:lnTo>
                    <a:pt x="96" y="38"/>
                  </a:lnTo>
                  <a:lnTo>
                    <a:pt x="96" y="36"/>
                  </a:lnTo>
                  <a:lnTo>
                    <a:pt x="94" y="34"/>
                  </a:lnTo>
                  <a:lnTo>
                    <a:pt x="94" y="32"/>
                  </a:lnTo>
                  <a:lnTo>
                    <a:pt x="92" y="30"/>
                  </a:lnTo>
                  <a:lnTo>
                    <a:pt x="92" y="28"/>
                  </a:lnTo>
                  <a:lnTo>
                    <a:pt x="92" y="26"/>
                  </a:lnTo>
                  <a:lnTo>
                    <a:pt x="92" y="24"/>
                  </a:lnTo>
                  <a:lnTo>
                    <a:pt x="92" y="22"/>
                  </a:lnTo>
                  <a:lnTo>
                    <a:pt x="92" y="20"/>
                  </a:lnTo>
                  <a:lnTo>
                    <a:pt x="90" y="18"/>
                  </a:lnTo>
                  <a:lnTo>
                    <a:pt x="88" y="18"/>
                  </a:lnTo>
                  <a:lnTo>
                    <a:pt x="84" y="18"/>
                  </a:lnTo>
                  <a:lnTo>
                    <a:pt x="82" y="18"/>
                  </a:lnTo>
                  <a:lnTo>
                    <a:pt x="80" y="16"/>
                  </a:lnTo>
                  <a:lnTo>
                    <a:pt x="80" y="14"/>
                  </a:lnTo>
                  <a:lnTo>
                    <a:pt x="80" y="12"/>
                  </a:lnTo>
                  <a:lnTo>
                    <a:pt x="78" y="10"/>
                  </a:lnTo>
                  <a:lnTo>
                    <a:pt x="78" y="8"/>
                  </a:lnTo>
                  <a:lnTo>
                    <a:pt x="76" y="6"/>
                  </a:lnTo>
                  <a:lnTo>
                    <a:pt x="74" y="4"/>
                  </a:lnTo>
                  <a:lnTo>
                    <a:pt x="72" y="2"/>
                  </a:lnTo>
                  <a:lnTo>
                    <a:pt x="70" y="2"/>
                  </a:lnTo>
                  <a:lnTo>
                    <a:pt x="68" y="2"/>
                  </a:lnTo>
                  <a:lnTo>
                    <a:pt x="68" y="0"/>
                  </a:lnTo>
                  <a:lnTo>
                    <a:pt x="68" y="2"/>
                  </a:lnTo>
                  <a:lnTo>
                    <a:pt x="68" y="4"/>
                  </a:lnTo>
                  <a:lnTo>
                    <a:pt x="66" y="4"/>
                  </a:lnTo>
                  <a:lnTo>
                    <a:pt x="66" y="6"/>
                  </a:lnTo>
                  <a:lnTo>
                    <a:pt x="66" y="8"/>
                  </a:lnTo>
                  <a:lnTo>
                    <a:pt x="66" y="10"/>
                  </a:lnTo>
                  <a:lnTo>
                    <a:pt x="68" y="10"/>
                  </a:lnTo>
                  <a:lnTo>
                    <a:pt x="68" y="12"/>
                  </a:lnTo>
                  <a:lnTo>
                    <a:pt x="66" y="12"/>
                  </a:lnTo>
                  <a:lnTo>
                    <a:pt x="64" y="12"/>
                  </a:lnTo>
                  <a:lnTo>
                    <a:pt x="62" y="14"/>
                  </a:lnTo>
                  <a:lnTo>
                    <a:pt x="60" y="16"/>
                  </a:lnTo>
                  <a:lnTo>
                    <a:pt x="58" y="18"/>
                  </a:lnTo>
                  <a:lnTo>
                    <a:pt x="58" y="20"/>
                  </a:lnTo>
                  <a:lnTo>
                    <a:pt x="60" y="20"/>
                  </a:lnTo>
                  <a:lnTo>
                    <a:pt x="60" y="22"/>
                  </a:lnTo>
                  <a:lnTo>
                    <a:pt x="62" y="24"/>
                  </a:lnTo>
                  <a:lnTo>
                    <a:pt x="64" y="24"/>
                  </a:lnTo>
                  <a:lnTo>
                    <a:pt x="66" y="26"/>
                  </a:lnTo>
                  <a:lnTo>
                    <a:pt x="66" y="28"/>
                  </a:lnTo>
                  <a:lnTo>
                    <a:pt x="64" y="28"/>
                  </a:lnTo>
                  <a:lnTo>
                    <a:pt x="64" y="26"/>
                  </a:lnTo>
                  <a:lnTo>
                    <a:pt x="62" y="26"/>
                  </a:lnTo>
                  <a:lnTo>
                    <a:pt x="60" y="26"/>
                  </a:lnTo>
                  <a:lnTo>
                    <a:pt x="58" y="26"/>
                  </a:lnTo>
                  <a:lnTo>
                    <a:pt x="56" y="26"/>
                  </a:lnTo>
                  <a:lnTo>
                    <a:pt x="54" y="26"/>
                  </a:lnTo>
                  <a:lnTo>
                    <a:pt x="52" y="26"/>
                  </a:lnTo>
                  <a:lnTo>
                    <a:pt x="50" y="26"/>
                  </a:lnTo>
                  <a:lnTo>
                    <a:pt x="48" y="28"/>
                  </a:lnTo>
                  <a:lnTo>
                    <a:pt x="48" y="30"/>
                  </a:lnTo>
                  <a:lnTo>
                    <a:pt x="46" y="32"/>
                  </a:lnTo>
                  <a:lnTo>
                    <a:pt x="46" y="34"/>
                  </a:lnTo>
                  <a:lnTo>
                    <a:pt x="44" y="34"/>
                  </a:lnTo>
                  <a:lnTo>
                    <a:pt x="40" y="36"/>
                  </a:lnTo>
                  <a:lnTo>
                    <a:pt x="38" y="36"/>
                  </a:lnTo>
                  <a:lnTo>
                    <a:pt x="36" y="36"/>
                  </a:lnTo>
                  <a:lnTo>
                    <a:pt x="36" y="38"/>
                  </a:lnTo>
                  <a:lnTo>
                    <a:pt x="36" y="40"/>
                  </a:lnTo>
                  <a:lnTo>
                    <a:pt x="36" y="42"/>
                  </a:lnTo>
                  <a:lnTo>
                    <a:pt x="36" y="44"/>
                  </a:lnTo>
                  <a:lnTo>
                    <a:pt x="36" y="46"/>
                  </a:lnTo>
                  <a:lnTo>
                    <a:pt x="38" y="48"/>
                  </a:lnTo>
                  <a:lnTo>
                    <a:pt x="38" y="50"/>
                  </a:lnTo>
                  <a:lnTo>
                    <a:pt x="40" y="50"/>
                  </a:lnTo>
                  <a:lnTo>
                    <a:pt x="38" y="52"/>
                  </a:lnTo>
                  <a:lnTo>
                    <a:pt x="36" y="54"/>
                  </a:lnTo>
                  <a:lnTo>
                    <a:pt x="36" y="56"/>
                  </a:lnTo>
                  <a:lnTo>
                    <a:pt x="34" y="58"/>
                  </a:lnTo>
                  <a:lnTo>
                    <a:pt x="32" y="58"/>
                  </a:lnTo>
                  <a:lnTo>
                    <a:pt x="32" y="60"/>
                  </a:lnTo>
                  <a:lnTo>
                    <a:pt x="30" y="60"/>
                  </a:lnTo>
                  <a:lnTo>
                    <a:pt x="30" y="62"/>
                  </a:lnTo>
                  <a:lnTo>
                    <a:pt x="30" y="64"/>
                  </a:lnTo>
                  <a:lnTo>
                    <a:pt x="32" y="66"/>
                  </a:lnTo>
                  <a:lnTo>
                    <a:pt x="32" y="68"/>
                  </a:lnTo>
                  <a:lnTo>
                    <a:pt x="34" y="68"/>
                  </a:lnTo>
                  <a:lnTo>
                    <a:pt x="32" y="70"/>
                  </a:lnTo>
                  <a:lnTo>
                    <a:pt x="32" y="72"/>
                  </a:lnTo>
                  <a:lnTo>
                    <a:pt x="32" y="74"/>
                  </a:lnTo>
                  <a:lnTo>
                    <a:pt x="32" y="76"/>
                  </a:lnTo>
                  <a:lnTo>
                    <a:pt x="30" y="78"/>
                  </a:lnTo>
                  <a:lnTo>
                    <a:pt x="30" y="80"/>
                  </a:lnTo>
                  <a:lnTo>
                    <a:pt x="30" y="82"/>
                  </a:lnTo>
                  <a:lnTo>
                    <a:pt x="30" y="84"/>
                  </a:lnTo>
                  <a:lnTo>
                    <a:pt x="30" y="86"/>
                  </a:lnTo>
                  <a:lnTo>
                    <a:pt x="30" y="88"/>
                  </a:lnTo>
                  <a:lnTo>
                    <a:pt x="30" y="90"/>
                  </a:lnTo>
                  <a:lnTo>
                    <a:pt x="28" y="90"/>
                  </a:lnTo>
                  <a:lnTo>
                    <a:pt x="26" y="90"/>
                  </a:lnTo>
                  <a:lnTo>
                    <a:pt x="24" y="88"/>
                  </a:lnTo>
                  <a:lnTo>
                    <a:pt x="22" y="88"/>
                  </a:lnTo>
                  <a:lnTo>
                    <a:pt x="20" y="88"/>
                  </a:lnTo>
                  <a:lnTo>
                    <a:pt x="18" y="88"/>
                  </a:lnTo>
                  <a:lnTo>
                    <a:pt x="16" y="88"/>
                  </a:lnTo>
                  <a:lnTo>
                    <a:pt x="14" y="88"/>
                  </a:lnTo>
                  <a:lnTo>
                    <a:pt x="12" y="88"/>
                  </a:lnTo>
                  <a:lnTo>
                    <a:pt x="10" y="88"/>
                  </a:lnTo>
                  <a:lnTo>
                    <a:pt x="12" y="88"/>
                  </a:lnTo>
                  <a:lnTo>
                    <a:pt x="14" y="90"/>
                  </a:lnTo>
                  <a:lnTo>
                    <a:pt x="14" y="92"/>
                  </a:lnTo>
                  <a:lnTo>
                    <a:pt x="16" y="92"/>
                  </a:lnTo>
                  <a:lnTo>
                    <a:pt x="16" y="94"/>
                  </a:lnTo>
                  <a:lnTo>
                    <a:pt x="16" y="96"/>
                  </a:lnTo>
                  <a:lnTo>
                    <a:pt x="16" y="98"/>
                  </a:lnTo>
                  <a:lnTo>
                    <a:pt x="16" y="100"/>
                  </a:lnTo>
                  <a:lnTo>
                    <a:pt x="16" y="102"/>
                  </a:lnTo>
                  <a:lnTo>
                    <a:pt x="16" y="104"/>
                  </a:lnTo>
                  <a:lnTo>
                    <a:pt x="18" y="104"/>
                  </a:lnTo>
                  <a:lnTo>
                    <a:pt x="16" y="104"/>
                  </a:lnTo>
                  <a:lnTo>
                    <a:pt x="16" y="106"/>
                  </a:lnTo>
                  <a:lnTo>
                    <a:pt x="14" y="106"/>
                  </a:lnTo>
                  <a:lnTo>
                    <a:pt x="12" y="106"/>
                  </a:lnTo>
                  <a:lnTo>
                    <a:pt x="12" y="108"/>
                  </a:lnTo>
                  <a:lnTo>
                    <a:pt x="12" y="110"/>
                  </a:lnTo>
                  <a:lnTo>
                    <a:pt x="12" y="114"/>
                  </a:lnTo>
                  <a:lnTo>
                    <a:pt x="14" y="116"/>
                  </a:lnTo>
                  <a:lnTo>
                    <a:pt x="14" y="118"/>
                  </a:lnTo>
                  <a:lnTo>
                    <a:pt x="16" y="120"/>
                  </a:lnTo>
                  <a:lnTo>
                    <a:pt x="18" y="122"/>
                  </a:lnTo>
                  <a:lnTo>
                    <a:pt x="18" y="124"/>
                  </a:lnTo>
                  <a:lnTo>
                    <a:pt x="16" y="124"/>
                  </a:lnTo>
                  <a:lnTo>
                    <a:pt x="14" y="124"/>
                  </a:lnTo>
                  <a:lnTo>
                    <a:pt x="12" y="124"/>
                  </a:lnTo>
                  <a:lnTo>
                    <a:pt x="12" y="122"/>
                  </a:lnTo>
                  <a:lnTo>
                    <a:pt x="12" y="124"/>
                  </a:lnTo>
                  <a:lnTo>
                    <a:pt x="12" y="126"/>
                  </a:lnTo>
                  <a:lnTo>
                    <a:pt x="12" y="128"/>
                  </a:lnTo>
                  <a:lnTo>
                    <a:pt x="10" y="126"/>
                  </a:lnTo>
                  <a:lnTo>
                    <a:pt x="8" y="126"/>
                  </a:lnTo>
                  <a:lnTo>
                    <a:pt x="8" y="124"/>
                  </a:lnTo>
                  <a:lnTo>
                    <a:pt x="8" y="126"/>
                  </a:lnTo>
                  <a:lnTo>
                    <a:pt x="8" y="128"/>
                  </a:lnTo>
                  <a:lnTo>
                    <a:pt x="8" y="130"/>
                  </a:lnTo>
                  <a:lnTo>
                    <a:pt x="8" y="132"/>
                  </a:lnTo>
                  <a:lnTo>
                    <a:pt x="8" y="134"/>
                  </a:lnTo>
                  <a:lnTo>
                    <a:pt x="8" y="136"/>
                  </a:lnTo>
                  <a:lnTo>
                    <a:pt x="8" y="138"/>
                  </a:lnTo>
                  <a:lnTo>
                    <a:pt x="10" y="138"/>
                  </a:lnTo>
                  <a:lnTo>
                    <a:pt x="8" y="136"/>
                  </a:lnTo>
                  <a:lnTo>
                    <a:pt x="6" y="136"/>
                  </a:lnTo>
                  <a:lnTo>
                    <a:pt x="4" y="136"/>
                  </a:lnTo>
                  <a:lnTo>
                    <a:pt x="2" y="136"/>
                  </a:lnTo>
                  <a:lnTo>
                    <a:pt x="2" y="138"/>
                  </a:lnTo>
                  <a:lnTo>
                    <a:pt x="0" y="140"/>
                  </a:lnTo>
                  <a:close/>
                </a:path>
              </a:pathLst>
            </a:custGeom>
            <a:grpFill/>
            <a:ln w="3175">
              <a:solidFill>
                <a:schemeClr val="bg1"/>
              </a:solidFill>
              <a:round/>
              <a:headEnd/>
              <a:tailEnd/>
            </a:ln>
          </p:spPr>
          <p:txBody>
            <a:bodyPr/>
            <a:lstStyle/>
            <a:p>
              <a:endParaRPr lang="en-US" dirty="0"/>
            </a:p>
          </p:txBody>
        </p:sp>
        <p:sp>
          <p:nvSpPr>
            <p:cNvPr id="872" name="Freeform 193"/>
            <p:cNvSpPr>
              <a:spLocks noChangeAspect="1"/>
            </p:cNvSpPr>
            <p:nvPr/>
          </p:nvSpPr>
          <p:spPr bwMode="auto">
            <a:xfrm>
              <a:off x="3852" y="1384"/>
              <a:ext cx="872" cy="635"/>
            </a:xfrm>
            <a:custGeom>
              <a:avLst/>
              <a:gdLst/>
              <a:ahLst/>
              <a:cxnLst>
                <a:cxn ang="0">
                  <a:pos x="868" y="112"/>
                </a:cxn>
                <a:cxn ang="0">
                  <a:pos x="826" y="110"/>
                </a:cxn>
                <a:cxn ang="0">
                  <a:pos x="784" y="88"/>
                </a:cxn>
                <a:cxn ang="0">
                  <a:pos x="728" y="62"/>
                </a:cxn>
                <a:cxn ang="0">
                  <a:pos x="676" y="16"/>
                </a:cxn>
                <a:cxn ang="0">
                  <a:pos x="610" y="2"/>
                </a:cxn>
                <a:cxn ang="0">
                  <a:pos x="604" y="38"/>
                </a:cxn>
                <a:cxn ang="0">
                  <a:pos x="584" y="76"/>
                </a:cxn>
                <a:cxn ang="0">
                  <a:pos x="586" y="108"/>
                </a:cxn>
                <a:cxn ang="0">
                  <a:pos x="634" y="110"/>
                </a:cxn>
                <a:cxn ang="0">
                  <a:pos x="622" y="132"/>
                </a:cxn>
                <a:cxn ang="0">
                  <a:pos x="588" y="160"/>
                </a:cxn>
                <a:cxn ang="0">
                  <a:pos x="560" y="192"/>
                </a:cxn>
                <a:cxn ang="0">
                  <a:pos x="474" y="226"/>
                </a:cxn>
                <a:cxn ang="0">
                  <a:pos x="394" y="206"/>
                </a:cxn>
                <a:cxn ang="0">
                  <a:pos x="328" y="202"/>
                </a:cxn>
                <a:cxn ang="0">
                  <a:pos x="270" y="162"/>
                </a:cxn>
                <a:cxn ang="0">
                  <a:pos x="202" y="110"/>
                </a:cxn>
                <a:cxn ang="0">
                  <a:pos x="154" y="90"/>
                </a:cxn>
                <a:cxn ang="0">
                  <a:pos x="134" y="122"/>
                </a:cxn>
                <a:cxn ang="0">
                  <a:pos x="104" y="156"/>
                </a:cxn>
                <a:cxn ang="0">
                  <a:pos x="76" y="176"/>
                </a:cxn>
                <a:cxn ang="0">
                  <a:pos x="74" y="224"/>
                </a:cxn>
                <a:cxn ang="0">
                  <a:pos x="26" y="250"/>
                </a:cxn>
                <a:cxn ang="0">
                  <a:pos x="0" y="274"/>
                </a:cxn>
                <a:cxn ang="0">
                  <a:pos x="30" y="314"/>
                </a:cxn>
                <a:cxn ang="0">
                  <a:pos x="82" y="342"/>
                </a:cxn>
                <a:cxn ang="0">
                  <a:pos x="112" y="370"/>
                </a:cxn>
                <a:cxn ang="0">
                  <a:pos x="118" y="404"/>
                </a:cxn>
                <a:cxn ang="0">
                  <a:pos x="132" y="428"/>
                </a:cxn>
                <a:cxn ang="0">
                  <a:pos x="178" y="444"/>
                </a:cxn>
                <a:cxn ang="0">
                  <a:pos x="230" y="474"/>
                </a:cxn>
                <a:cxn ang="0">
                  <a:pos x="266" y="488"/>
                </a:cxn>
                <a:cxn ang="0">
                  <a:pos x="322" y="488"/>
                </a:cxn>
                <a:cxn ang="0">
                  <a:pos x="370" y="472"/>
                </a:cxn>
                <a:cxn ang="0">
                  <a:pos x="420" y="474"/>
                </a:cxn>
                <a:cxn ang="0">
                  <a:pos x="458" y="502"/>
                </a:cxn>
                <a:cxn ang="0">
                  <a:pos x="450" y="542"/>
                </a:cxn>
                <a:cxn ang="0">
                  <a:pos x="470" y="568"/>
                </a:cxn>
                <a:cxn ang="0">
                  <a:pos x="494" y="602"/>
                </a:cxn>
                <a:cxn ang="0">
                  <a:pos x="524" y="618"/>
                </a:cxn>
                <a:cxn ang="0">
                  <a:pos x="550" y="588"/>
                </a:cxn>
                <a:cxn ang="0">
                  <a:pos x="570" y="586"/>
                </a:cxn>
                <a:cxn ang="0">
                  <a:pos x="606" y="596"/>
                </a:cxn>
                <a:cxn ang="0">
                  <a:pos x="662" y="610"/>
                </a:cxn>
                <a:cxn ang="0">
                  <a:pos x="716" y="598"/>
                </a:cxn>
                <a:cxn ang="0">
                  <a:pos x="768" y="580"/>
                </a:cxn>
                <a:cxn ang="0">
                  <a:pos x="802" y="530"/>
                </a:cxn>
                <a:cxn ang="0">
                  <a:pos x="824" y="476"/>
                </a:cxn>
                <a:cxn ang="0">
                  <a:pos x="800" y="444"/>
                </a:cxn>
                <a:cxn ang="0">
                  <a:pos x="798" y="416"/>
                </a:cxn>
                <a:cxn ang="0">
                  <a:pos x="802" y="412"/>
                </a:cxn>
                <a:cxn ang="0">
                  <a:pos x="772" y="368"/>
                </a:cxn>
                <a:cxn ang="0">
                  <a:pos x="760" y="334"/>
                </a:cxn>
                <a:cxn ang="0">
                  <a:pos x="776" y="304"/>
                </a:cxn>
                <a:cxn ang="0">
                  <a:pos x="718" y="292"/>
                </a:cxn>
                <a:cxn ang="0">
                  <a:pos x="706" y="272"/>
                </a:cxn>
                <a:cxn ang="0">
                  <a:pos x="738" y="242"/>
                </a:cxn>
                <a:cxn ang="0">
                  <a:pos x="752" y="282"/>
                </a:cxn>
                <a:cxn ang="0">
                  <a:pos x="802" y="244"/>
                </a:cxn>
                <a:cxn ang="0">
                  <a:pos x="844" y="218"/>
                </a:cxn>
                <a:cxn ang="0">
                  <a:pos x="866" y="196"/>
                </a:cxn>
                <a:cxn ang="0">
                  <a:pos x="872" y="160"/>
                </a:cxn>
              </a:cxnLst>
              <a:rect l="0" t="0" r="r" b="b"/>
              <a:pathLst>
                <a:path w="872" h="634">
                  <a:moveTo>
                    <a:pt x="872" y="150"/>
                  </a:moveTo>
                  <a:lnTo>
                    <a:pt x="872" y="148"/>
                  </a:lnTo>
                  <a:lnTo>
                    <a:pt x="872" y="146"/>
                  </a:lnTo>
                  <a:lnTo>
                    <a:pt x="872" y="144"/>
                  </a:lnTo>
                  <a:lnTo>
                    <a:pt x="872" y="142"/>
                  </a:lnTo>
                  <a:lnTo>
                    <a:pt x="872" y="140"/>
                  </a:lnTo>
                  <a:lnTo>
                    <a:pt x="872" y="138"/>
                  </a:lnTo>
                  <a:lnTo>
                    <a:pt x="872" y="136"/>
                  </a:lnTo>
                  <a:lnTo>
                    <a:pt x="870" y="136"/>
                  </a:lnTo>
                  <a:lnTo>
                    <a:pt x="870" y="134"/>
                  </a:lnTo>
                  <a:lnTo>
                    <a:pt x="868" y="134"/>
                  </a:lnTo>
                  <a:lnTo>
                    <a:pt x="868" y="132"/>
                  </a:lnTo>
                  <a:lnTo>
                    <a:pt x="868" y="130"/>
                  </a:lnTo>
                  <a:lnTo>
                    <a:pt x="868" y="128"/>
                  </a:lnTo>
                  <a:lnTo>
                    <a:pt x="866" y="128"/>
                  </a:lnTo>
                  <a:lnTo>
                    <a:pt x="866" y="126"/>
                  </a:lnTo>
                  <a:lnTo>
                    <a:pt x="866" y="124"/>
                  </a:lnTo>
                  <a:lnTo>
                    <a:pt x="866" y="122"/>
                  </a:lnTo>
                  <a:lnTo>
                    <a:pt x="864" y="120"/>
                  </a:lnTo>
                  <a:lnTo>
                    <a:pt x="864" y="118"/>
                  </a:lnTo>
                  <a:lnTo>
                    <a:pt x="866" y="118"/>
                  </a:lnTo>
                  <a:lnTo>
                    <a:pt x="868" y="116"/>
                  </a:lnTo>
                  <a:lnTo>
                    <a:pt x="868" y="114"/>
                  </a:lnTo>
                  <a:lnTo>
                    <a:pt x="868" y="112"/>
                  </a:lnTo>
                  <a:lnTo>
                    <a:pt x="868" y="110"/>
                  </a:lnTo>
                  <a:lnTo>
                    <a:pt x="866" y="108"/>
                  </a:lnTo>
                  <a:lnTo>
                    <a:pt x="864" y="108"/>
                  </a:lnTo>
                  <a:lnTo>
                    <a:pt x="862" y="108"/>
                  </a:lnTo>
                  <a:lnTo>
                    <a:pt x="862" y="106"/>
                  </a:lnTo>
                  <a:lnTo>
                    <a:pt x="862" y="104"/>
                  </a:lnTo>
                  <a:lnTo>
                    <a:pt x="862" y="102"/>
                  </a:lnTo>
                  <a:lnTo>
                    <a:pt x="860" y="100"/>
                  </a:lnTo>
                  <a:lnTo>
                    <a:pt x="858" y="98"/>
                  </a:lnTo>
                  <a:lnTo>
                    <a:pt x="856" y="98"/>
                  </a:lnTo>
                  <a:lnTo>
                    <a:pt x="854" y="98"/>
                  </a:lnTo>
                  <a:lnTo>
                    <a:pt x="852" y="98"/>
                  </a:lnTo>
                  <a:lnTo>
                    <a:pt x="850" y="98"/>
                  </a:lnTo>
                  <a:lnTo>
                    <a:pt x="848" y="98"/>
                  </a:lnTo>
                  <a:lnTo>
                    <a:pt x="846" y="100"/>
                  </a:lnTo>
                  <a:lnTo>
                    <a:pt x="846" y="102"/>
                  </a:lnTo>
                  <a:lnTo>
                    <a:pt x="846" y="104"/>
                  </a:lnTo>
                  <a:lnTo>
                    <a:pt x="844" y="104"/>
                  </a:lnTo>
                  <a:lnTo>
                    <a:pt x="842" y="104"/>
                  </a:lnTo>
                  <a:lnTo>
                    <a:pt x="840" y="104"/>
                  </a:lnTo>
                  <a:lnTo>
                    <a:pt x="838" y="104"/>
                  </a:lnTo>
                  <a:lnTo>
                    <a:pt x="836" y="104"/>
                  </a:lnTo>
                  <a:lnTo>
                    <a:pt x="834" y="104"/>
                  </a:lnTo>
                  <a:lnTo>
                    <a:pt x="834" y="106"/>
                  </a:lnTo>
                  <a:lnTo>
                    <a:pt x="834" y="108"/>
                  </a:lnTo>
                  <a:lnTo>
                    <a:pt x="832" y="108"/>
                  </a:lnTo>
                  <a:lnTo>
                    <a:pt x="832" y="110"/>
                  </a:lnTo>
                  <a:lnTo>
                    <a:pt x="830" y="110"/>
                  </a:lnTo>
                  <a:lnTo>
                    <a:pt x="828" y="110"/>
                  </a:lnTo>
                  <a:lnTo>
                    <a:pt x="826" y="110"/>
                  </a:lnTo>
                  <a:lnTo>
                    <a:pt x="826" y="112"/>
                  </a:lnTo>
                  <a:lnTo>
                    <a:pt x="824" y="112"/>
                  </a:lnTo>
                  <a:lnTo>
                    <a:pt x="822" y="112"/>
                  </a:lnTo>
                  <a:lnTo>
                    <a:pt x="820" y="112"/>
                  </a:lnTo>
                  <a:lnTo>
                    <a:pt x="820" y="110"/>
                  </a:lnTo>
                  <a:lnTo>
                    <a:pt x="818" y="110"/>
                  </a:lnTo>
                  <a:lnTo>
                    <a:pt x="816" y="110"/>
                  </a:lnTo>
                  <a:lnTo>
                    <a:pt x="814" y="110"/>
                  </a:lnTo>
                  <a:lnTo>
                    <a:pt x="812" y="110"/>
                  </a:lnTo>
                  <a:lnTo>
                    <a:pt x="810" y="108"/>
                  </a:lnTo>
                  <a:lnTo>
                    <a:pt x="806" y="108"/>
                  </a:lnTo>
                  <a:lnTo>
                    <a:pt x="806" y="106"/>
                  </a:lnTo>
                  <a:lnTo>
                    <a:pt x="806" y="104"/>
                  </a:lnTo>
                  <a:lnTo>
                    <a:pt x="804" y="104"/>
                  </a:lnTo>
                  <a:lnTo>
                    <a:pt x="804" y="102"/>
                  </a:lnTo>
                  <a:lnTo>
                    <a:pt x="804" y="100"/>
                  </a:lnTo>
                  <a:lnTo>
                    <a:pt x="802" y="98"/>
                  </a:lnTo>
                  <a:lnTo>
                    <a:pt x="800" y="96"/>
                  </a:lnTo>
                  <a:lnTo>
                    <a:pt x="798" y="96"/>
                  </a:lnTo>
                  <a:lnTo>
                    <a:pt x="796" y="96"/>
                  </a:lnTo>
                  <a:lnTo>
                    <a:pt x="794" y="94"/>
                  </a:lnTo>
                  <a:lnTo>
                    <a:pt x="794" y="92"/>
                  </a:lnTo>
                  <a:lnTo>
                    <a:pt x="792" y="90"/>
                  </a:lnTo>
                  <a:lnTo>
                    <a:pt x="792" y="88"/>
                  </a:lnTo>
                  <a:lnTo>
                    <a:pt x="790" y="88"/>
                  </a:lnTo>
                  <a:lnTo>
                    <a:pt x="786" y="88"/>
                  </a:lnTo>
                  <a:lnTo>
                    <a:pt x="784" y="88"/>
                  </a:lnTo>
                  <a:lnTo>
                    <a:pt x="782" y="88"/>
                  </a:lnTo>
                  <a:lnTo>
                    <a:pt x="782" y="86"/>
                  </a:lnTo>
                  <a:lnTo>
                    <a:pt x="780" y="86"/>
                  </a:lnTo>
                  <a:lnTo>
                    <a:pt x="776" y="84"/>
                  </a:lnTo>
                  <a:lnTo>
                    <a:pt x="774" y="82"/>
                  </a:lnTo>
                  <a:lnTo>
                    <a:pt x="772" y="80"/>
                  </a:lnTo>
                  <a:lnTo>
                    <a:pt x="770" y="80"/>
                  </a:lnTo>
                  <a:lnTo>
                    <a:pt x="768" y="80"/>
                  </a:lnTo>
                  <a:lnTo>
                    <a:pt x="766" y="80"/>
                  </a:lnTo>
                  <a:lnTo>
                    <a:pt x="764" y="82"/>
                  </a:lnTo>
                  <a:lnTo>
                    <a:pt x="764" y="80"/>
                  </a:lnTo>
                  <a:lnTo>
                    <a:pt x="762" y="80"/>
                  </a:lnTo>
                  <a:lnTo>
                    <a:pt x="760" y="78"/>
                  </a:lnTo>
                  <a:lnTo>
                    <a:pt x="758" y="76"/>
                  </a:lnTo>
                  <a:lnTo>
                    <a:pt x="756" y="76"/>
                  </a:lnTo>
                  <a:lnTo>
                    <a:pt x="752" y="76"/>
                  </a:lnTo>
                  <a:lnTo>
                    <a:pt x="748" y="76"/>
                  </a:lnTo>
                  <a:lnTo>
                    <a:pt x="746" y="76"/>
                  </a:lnTo>
                  <a:lnTo>
                    <a:pt x="744" y="76"/>
                  </a:lnTo>
                  <a:lnTo>
                    <a:pt x="742" y="76"/>
                  </a:lnTo>
                  <a:lnTo>
                    <a:pt x="740" y="74"/>
                  </a:lnTo>
                  <a:lnTo>
                    <a:pt x="736" y="72"/>
                  </a:lnTo>
                  <a:lnTo>
                    <a:pt x="734" y="72"/>
                  </a:lnTo>
                  <a:lnTo>
                    <a:pt x="734" y="70"/>
                  </a:lnTo>
                  <a:lnTo>
                    <a:pt x="732" y="68"/>
                  </a:lnTo>
                  <a:lnTo>
                    <a:pt x="732" y="66"/>
                  </a:lnTo>
                  <a:lnTo>
                    <a:pt x="732" y="64"/>
                  </a:lnTo>
                  <a:lnTo>
                    <a:pt x="730" y="64"/>
                  </a:lnTo>
                  <a:lnTo>
                    <a:pt x="728" y="64"/>
                  </a:lnTo>
                  <a:lnTo>
                    <a:pt x="728" y="62"/>
                  </a:lnTo>
                  <a:lnTo>
                    <a:pt x="726" y="62"/>
                  </a:lnTo>
                  <a:lnTo>
                    <a:pt x="726" y="60"/>
                  </a:lnTo>
                  <a:lnTo>
                    <a:pt x="722" y="56"/>
                  </a:lnTo>
                  <a:lnTo>
                    <a:pt x="720" y="54"/>
                  </a:lnTo>
                  <a:lnTo>
                    <a:pt x="718" y="52"/>
                  </a:lnTo>
                  <a:lnTo>
                    <a:pt x="716" y="50"/>
                  </a:lnTo>
                  <a:lnTo>
                    <a:pt x="712" y="50"/>
                  </a:lnTo>
                  <a:lnTo>
                    <a:pt x="710" y="50"/>
                  </a:lnTo>
                  <a:lnTo>
                    <a:pt x="710" y="48"/>
                  </a:lnTo>
                  <a:lnTo>
                    <a:pt x="708" y="48"/>
                  </a:lnTo>
                  <a:lnTo>
                    <a:pt x="706" y="46"/>
                  </a:lnTo>
                  <a:lnTo>
                    <a:pt x="706" y="44"/>
                  </a:lnTo>
                  <a:lnTo>
                    <a:pt x="706" y="42"/>
                  </a:lnTo>
                  <a:lnTo>
                    <a:pt x="704" y="42"/>
                  </a:lnTo>
                  <a:lnTo>
                    <a:pt x="704" y="40"/>
                  </a:lnTo>
                  <a:lnTo>
                    <a:pt x="702" y="40"/>
                  </a:lnTo>
                  <a:lnTo>
                    <a:pt x="700" y="38"/>
                  </a:lnTo>
                  <a:lnTo>
                    <a:pt x="698" y="36"/>
                  </a:lnTo>
                  <a:lnTo>
                    <a:pt x="694" y="36"/>
                  </a:lnTo>
                  <a:lnTo>
                    <a:pt x="692" y="36"/>
                  </a:lnTo>
                  <a:lnTo>
                    <a:pt x="692" y="32"/>
                  </a:lnTo>
                  <a:lnTo>
                    <a:pt x="692" y="30"/>
                  </a:lnTo>
                  <a:lnTo>
                    <a:pt x="692" y="28"/>
                  </a:lnTo>
                  <a:lnTo>
                    <a:pt x="690" y="28"/>
                  </a:lnTo>
                  <a:lnTo>
                    <a:pt x="688" y="26"/>
                  </a:lnTo>
                  <a:lnTo>
                    <a:pt x="686" y="26"/>
                  </a:lnTo>
                  <a:lnTo>
                    <a:pt x="684" y="24"/>
                  </a:lnTo>
                  <a:lnTo>
                    <a:pt x="682" y="24"/>
                  </a:lnTo>
                  <a:lnTo>
                    <a:pt x="680" y="22"/>
                  </a:lnTo>
                  <a:lnTo>
                    <a:pt x="678" y="20"/>
                  </a:lnTo>
                  <a:lnTo>
                    <a:pt x="676" y="20"/>
                  </a:lnTo>
                  <a:lnTo>
                    <a:pt x="676" y="18"/>
                  </a:lnTo>
                  <a:lnTo>
                    <a:pt x="676" y="16"/>
                  </a:lnTo>
                  <a:lnTo>
                    <a:pt x="674" y="16"/>
                  </a:lnTo>
                  <a:lnTo>
                    <a:pt x="672" y="14"/>
                  </a:lnTo>
                  <a:lnTo>
                    <a:pt x="668" y="12"/>
                  </a:lnTo>
                  <a:lnTo>
                    <a:pt x="666" y="12"/>
                  </a:lnTo>
                  <a:lnTo>
                    <a:pt x="664" y="12"/>
                  </a:lnTo>
                  <a:lnTo>
                    <a:pt x="662" y="12"/>
                  </a:lnTo>
                  <a:lnTo>
                    <a:pt x="660" y="12"/>
                  </a:lnTo>
                  <a:lnTo>
                    <a:pt x="658" y="10"/>
                  </a:lnTo>
                  <a:lnTo>
                    <a:pt x="656" y="10"/>
                  </a:lnTo>
                  <a:lnTo>
                    <a:pt x="654" y="12"/>
                  </a:lnTo>
                  <a:lnTo>
                    <a:pt x="652" y="12"/>
                  </a:lnTo>
                  <a:lnTo>
                    <a:pt x="650" y="12"/>
                  </a:lnTo>
                  <a:lnTo>
                    <a:pt x="648" y="10"/>
                  </a:lnTo>
                  <a:lnTo>
                    <a:pt x="644" y="8"/>
                  </a:lnTo>
                  <a:lnTo>
                    <a:pt x="642" y="6"/>
                  </a:lnTo>
                  <a:lnTo>
                    <a:pt x="640" y="6"/>
                  </a:lnTo>
                  <a:lnTo>
                    <a:pt x="638" y="4"/>
                  </a:lnTo>
                  <a:lnTo>
                    <a:pt x="636" y="2"/>
                  </a:lnTo>
                  <a:lnTo>
                    <a:pt x="634" y="2"/>
                  </a:lnTo>
                  <a:lnTo>
                    <a:pt x="632" y="0"/>
                  </a:lnTo>
                  <a:lnTo>
                    <a:pt x="630" y="2"/>
                  </a:lnTo>
                  <a:lnTo>
                    <a:pt x="628" y="2"/>
                  </a:lnTo>
                  <a:lnTo>
                    <a:pt x="626" y="2"/>
                  </a:lnTo>
                  <a:lnTo>
                    <a:pt x="622" y="2"/>
                  </a:lnTo>
                  <a:lnTo>
                    <a:pt x="622" y="4"/>
                  </a:lnTo>
                  <a:lnTo>
                    <a:pt x="620" y="4"/>
                  </a:lnTo>
                  <a:lnTo>
                    <a:pt x="616" y="4"/>
                  </a:lnTo>
                  <a:lnTo>
                    <a:pt x="614" y="4"/>
                  </a:lnTo>
                  <a:lnTo>
                    <a:pt x="612" y="2"/>
                  </a:lnTo>
                  <a:lnTo>
                    <a:pt x="610" y="2"/>
                  </a:lnTo>
                  <a:lnTo>
                    <a:pt x="610" y="4"/>
                  </a:lnTo>
                  <a:lnTo>
                    <a:pt x="608" y="6"/>
                  </a:lnTo>
                  <a:lnTo>
                    <a:pt x="606" y="6"/>
                  </a:lnTo>
                  <a:lnTo>
                    <a:pt x="604" y="6"/>
                  </a:lnTo>
                  <a:lnTo>
                    <a:pt x="602" y="6"/>
                  </a:lnTo>
                  <a:lnTo>
                    <a:pt x="600" y="6"/>
                  </a:lnTo>
                  <a:lnTo>
                    <a:pt x="598" y="10"/>
                  </a:lnTo>
                  <a:lnTo>
                    <a:pt x="596" y="12"/>
                  </a:lnTo>
                  <a:lnTo>
                    <a:pt x="594" y="12"/>
                  </a:lnTo>
                  <a:lnTo>
                    <a:pt x="592" y="12"/>
                  </a:lnTo>
                  <a:lnTo>
                    <a:pt x="592" y="14"/>
                  </a:lnTo>
                  <a:lnTo>
                    <a:pt x="590" y="16"/>
                  </a:lnTo>
                  <a:lnTo>
                    <a:pt x="588" y="18"/>
                  </a:lnTo>
                  <a:lnTo>
                    <a:pt x="590" y="20"/>
                  </a:lnTo>
                  <a:lnTo>
                    <a:pt x="594" y="20"/>
                  </a:lnTo>
                  <a:lnTo>
                    <a:pt x="596" y="22"/>
                  </a:lnTo>
                  <a:lnTo>
                    <a:pt x="598" y="22"/>
                  </a:lnTo>
                  <a:lnTo>
                    <a:pt x="600" y="22"/>
                  </a:lnTo>
                  <a:lnTo>
                    <a:pt x="602" y="22"/>
                  </a:lnTo>
                  <a:lnTo>
                    <a:pt x="602" y="24"/>
                  </a:lnTo>
                  <a:lnTo>
                    <a:pt x="604" y="24"/>
                  </a:lnTo>
                  <a:lnTo>
                    <a:pt x="606" y="26"/>
                  </a:lnTo>
                  <a:lnTo>
                    <a:pt x="608" y="28"/>
                  </a:lnTo>
                  <a:lnTo>
                    <a:pt x="610" y="30"/>
                  </a:lnTo>
                  <a:lnTo>
                    <a:pt x="608" y="30"/>
                  </a:lnTo>
                  <a:lnTo>
                    <a:pt x="608" y="32"/>
                  </a:lnTo>
                  <a:lnTo>
                    <a:pt x="606" y="32"/>
                  </a:lnTo>
                  <a:lnTo>
                    <a:pt x="604" y="34"/>
                  </a:lnTo>
                  <a:lnTo>
                    <a:pt x="604" y="36"/>
                  </a:lnTo>
                  <a:lnTo>
                    <a:pt x="604" y="38"/>
                  </a:lnTo>
                  <a:lnTo>
                    <a:pt x="604" y="42"/>
                  </a:lnTo>
                  <a:lnTo>
                    <a:pt x="604" y="44"/>
                  </a:lnTo>
                  <a:lnTo>
                    <a:pt x="604" y="46"/>
                  </a:lnTo>
                  <a:lnTo>
                    <a:pt x="604" y="48"/>
                  </a:lnTo>
                  <a:lnTo>
                    <a:pt x="604" y="50"/>
                  </a:lnTo>
                  <a:lnTo>
                    <a:pt x="604" y="52"/>
                  </a:lnTo>
                  <a:lnTo>
                    <a:pt x="604" y="54"/>
                  </a:lnTo>
                  <a:lnTo>
                    <a:pt x="604" y="56"/>
                  </a:lnTo>
                  <a:lnTo>
                    <a:pt x="606" y="58"/>
                  </a:lnTo>
                  <a:lnTo>
                    <a:pt x="606" y="60"/>
                  </a:lnTo>
                  <a:lnTo>
                    <a:pt x="606" y="62"/>
                  </a:lnTo>
                  <a:lnTo>
                    <a:pt x="608" y="62"/>
                  </a:lnTo>
                  <a:lnTo>
                    <a:pt x="610" y="64"/>
                  </a:lnTo>
                  <a:lnTo>
                    <a:pt x="610" y="66"/>
                  </a:lnTo>
                  <a:lnTo>
                    <a:pt x="610" y="68"/>
                  </a:lnTo>
                  <a:lnTo>
                    <a:pt x="608" y="68"/>
                  </a:lnTo>
                  <a:lnTo>
                    <a:pt x="606" y="70"/>
                  </a:lnTo>
                  <a:lnTo>
                    <a:pt x="604" y="70"/>
                  </a:lnTo>
                  <a:lnTo>
                    <a:pt x="602" y="70"/>
                  </a:lnTo>
                  <a:lnTo>
                    <a:pt x="600" y="70"/>
                  </a:lnTo>
                  <a:lnTo>
                    <a:pt x="600" y="72"/>
                  </a:lnTo>
                  <a:lnTo>
                    <a:pt x="600" y="74"/>
                  </a:lnTo>
                  <a:lnTo>
                    <a:pt x="598" y="74"/>
                  </a:lnTo>
                  <a:lnTo>
                    <a:pt x="598" y="76"/>
                  </a:lnTo>
                  <a:lnTo>
                    <a:pt x="596" y="78"/>
                  </a:lnTo>
                  <a:lnTo>
                    <a:pt x="592" y="78"/>
                  </a:lnTo>
                  <a:lnTo>
                    <a:pt x="592" y="76"/>
                  </a:lnTo>
                  <a:lnTo>
                    <a:pt x="590" y="76"/>
                  </a:lnTo>
                  <a:lnTo>
                    <a:pt x="588" y="76"/>
                  </a:lnTo>
                  <a:lnTo>
                    <a:pt x="586" y="76"/>
                  </a:lnTo>
                  <a:lnTo>
                    <a:pt x="584" y="76"/>
                  </a:lnTo>
                  <a:lnTo>
                    <a:pt x="582" y="76"/>
                  </a:lnTo>
                  <a:lnTo>
                    <a:pt x="580" y="74"/>
                  </a:lnTo>
                  <a:lnTo>
                    <a:pt x="578" y="72"/>
                  </a:lnTo>
                  <a:lnTo>
                    <a:pt x="576" y="72"/>
                  </a:lnTo>
                  <a:lnTo>
                    <a:pt x="574" y="70"/>
                  </a:lnTo>
                  <a:lnTo>
                    <a:pt x="574" y="74"/>
                  </a:lnTo>
                  <a:lnTo>
                    <a:pt x="574" y="76"/>
                  </a:lnTo>
                  <a:lnTo>
                    <a:pt x="574" y="80"/>
                  </a:lnTo>
                  <a:lnTo>
                    <a:pt x="574" y="82"/>
                  </a:lnTo>
                  <a:lnTo>
                    <a:pt x="574" y="84"/>
                  </a:lnTo>
                  <a:lnTo>
                    <a:pt x="574" y="86"/>
                  </a:lnTo>
                  <a:lnTo>
                    <a:pt x="574" y="88"/>
                  </a:lnTo>
                  <a:lnTo>
                    <a:pt x="574" y="90"/>
                  </a:lnTo>
                  <a:lnTo>
                    <a:pt x="576" y="90"/>
                  </a:lnTo>
                  <a:lnTo>
                    <a:pt x="576" y="92"/>
                  </a:lnTo>
                  <a:lnTo>
                    <a:pt x="576" y="94"/>
                  </a:lnTo>
                  <a:lnTo>
                    <a:pt x="576" y="96"/>
                  </a:lnTo>
                  <a:lnTo>
                    <a:pt x="576" y="98"/>
                  </a:lnTo>
                  <a:lnTo>
                    <a:pt x="578" y="100"/>
                  </a:lnTo>
                  <a:lnTo>
                    <a:pt x="578" y="102"/>
                  </a:lnTo>
                  <a:lnTo>
                    <a:pt x="576" y="104"/>
                  </a:lnTo>
                  <a:lnTo>
                    <a:pt x="578" y="106"/>
                  </a:lnTo>
                  <a:lnTo>
                    <a:pt x="578" y="108"/>
                  </a:lnTo>
                  <a:lnTo>
                    <a:pt x="580" y="110"/>
                  </a:lnTo>
                  <a:lnTo>
                    <a:pt x="582" y="110"/>
                  </a:lnTo>
                  <a:lnTo>
                    <a:pt x="584" y="112"/>
                  </a:lnTo>
                  <a:lnTo>
                    <a:pt x="586" y="112"/>
                  </a:lnTo>
                  <a:lnTo>
                    <a:pt x="586" y="110"/>
                  </a:lnTo>
                  <a:lnTo>
                    <a:pt x="588" y="110"/>
                  </a:lnTo>
                  <a:lnTo>
                    <a:pt x="586" y="108"/>
                  </a:lnTo>
                  <a:lnTo>
                    <a:pt x="588" y="108"/>
                  </a:lnTo>
                  <a:lnTo>
                    <a:pt x="590" y="108"/>
                  </a:lnTo>
                  <a:lnTo>
                    <a:pt x="592" y="108"/>
                  </a:lnTo>
                  <a:lnTo>
                    <a:pt x="594" y="108"/>
                  </a:lnTo>
                  <a:lnTo>
                    <a:pt x="596" y="108"/>
                  </a:lnTo>
                  <a:lnTo>
                    <a:pt x="598" y="108"/>
                  </a:lnTo>
                  <a:lnTo>
                    <a:pt x="600" y="108"/>
                  </a:lnTo>
                  <a:lnTo>
                    <a:pt x="602" y="110"/>
                  </a:lnTo>
                  <a:lnTo>
                    <a:pt x="604" y="112"/>
                  </a:lnTo>
                  <a:lnTo>
                    <a:pt x="606" y="112"/>
                  </a:lnTo>
                  <a:lnTo>
                    <a:pt x="608" y="110"/>
                  </a:lnTo>
                  <a:lnTo>
                    <a:pt x="608" y="108"/>
                  </a:lnTo>
                  <a:lnTo>
                    <a:pt x="610" y="108"/>
                  </a:lnTo>
                  <a:lnTo>
                    <a:pt x="610" y="106"/>
                  </a:lnTo>
                  <a:lnTo>
                    <a:pt x="612" y="106"/>
                  </a:lnTo>
                  <a:lnTo>
                    <a:pt x="614" y="106"/>
                  </a:lnTo>
                  <a:lnTo>
                    <a:pt x="616" y="106"/>
                  </a:lnTo>
                  <a:lnTo>
                    <a:pt x="618" y="106"/>
                  </a:lnTo>
                  <a:lnTo>
                    <a:pt x="620" y="106"/>
                  </a:lnTo>
                  <a:lnTo>
                    <a:pt x="622" y="106"/>
                  </a:lnTo>
                  <a:lnTo>
                    <a:pt x="624" y="106"/>
                  </a:lnTo>
                  <a:lnTo>
                    <a:pt x="624" y="108"/>
                  </a:lnTo>
                  <a:lnTo>
                    <a:pt x="626" y="108"/>
                  </a:lnTo>
                  <a:lnTo>
                    <a:pt x="626" y="110"/>
                  </a:lnTo>
                  <a:lnTo>
                    <a:pt x="628" y="110"/>
                  </a:lnTo>
                  <a:lnTo>
                    <a:pt x="630" y="110"/>
                  </a:lnTo>
                  <a:lnTo>
                    <a:pt x="632" y="110"/>
                  </a:lnTo>
                  <a:lnTo>
                    <a:pt x="634" y="110"/>
                  </a:lnTo>
                  <a:lnTo>
                    <a:pt x="634" y="112"/>
                  </a:lnTo>
                  <a:lnTo>
                    <a:pt x="636" y="114"/>
                  </a:lnTo>
                  <a:lnTo>
                    <a:pt x="638" y="116"/>
                  </a:lnTo>
                  <a:lnTo>
                    <a:pt x="640" y="116"/>
                  </a:lnTo>
                  <a:lnTo>
                    <a:pt x="640" y="118"/>
                  </a:lnTo>
                  <a:lnTo>
                    <a:pt x="644" y="118"/>
                  </a:lnTo>
                  <a:lnTo>
                    <a:pt x="646" y="120"/>
                  </a:lnTo>
                  <a:lnTo>
                    <a:pt x="648" y="120"/>
                  </a:lnTo>
                  <a:lnTo>
                    <a:pt x="650" y="122"/>
                  </a:lnTo>
                  <a:lnTo>
                    <a:pt x="650" y="124"/>
                  </a:lnTo>
                  <a:lnTo>
                    <a:pt x="654" y="126"/>
                  </a:lnTo>
                  <a:lnTo>
                    <a:pt x="656" y="128"/>
                  </a:lnTo>
                  <a:lnTo>
                    <a:pt x="656" y="130"/>
                  </a:lnTo>
                  <a:lnTo>
                    <a:pt x="654" y="130"/>
                  </a:lnTo>
                  <a:lnTo>
                    <a:pt x="652" y="132"/>
                  </a:lnTo>
                  <a:lnTo>
                    <a:pt x="648" y="132"/>
                  </a:lnTo>
                  <a:lnTo>
                    <a:pt x="646" y="132"/>
                  </a:lnTo>
                  <a:lnTo>
                    <a:pt x="644" y="132"/>
                  </a:lnTo>
                  <a:lnTo>
                    <a:pt x="644" y="130"/>
                  </a:lnTo>
                  <a:lnTo>
                    <a:pt x="642" y="128"/>
                  </a:lnTo>
                  <a:lnTo>
                    <a:pt x="640" y="128"/>
                  </a:lnTo>
                  <a:lnTo>
                    <a:pt x="638" y="128"/>
                  </a:lnTo>
                  <a:lnTo>
                    <a:pt x="634" y="128"/>
                  </a:lnTo>
                  <a:lnTo>
                    <a:pt x="632" y="130"/>
                  </a:lnTo>
                  <a:lnTo>
                    <a:pt x="630" y="132"/>
                  </a:lnTo>
                  <a:lnTo>
                    <a:pt x="628" y="132"/>
                  </a:lnTo>
                  <a:lnTo>
                    <a:pt x="626" y="132"/>
                  </a:lnTo>
                  <a:lnTo>
                    <a:pt x="624" y="132"/>
                  </a:lnTo>
                  <a:lnTo>
                    <a:pt x="622" y="132"/>
                  </a:lnTo>
                  <a:lnTo>
                    <a:pt x="620" y="132"/>
                  </a:lnTo>
                  <a:lnTo>
                    <a:pt x="620" y="134"/>
                  </a:lnTo>
                  <a:lnTo>
                    <a:pt x="620" y="136"/>
                  </a:lnTo>
                  <a:lnTo>
                    <a:pt x="618" y="136"/>
                  </a:lnTo>
                  <a:lnTo>
                    <a:pt x="616" y="136"/>
                  </a:lnTo>
                  <a:lnTo>
                    <a:pt x="614" y="136"/>
                  </a:lnTo>
                  <a:lnTo>
                    <a:pt x="614" y="138"/>
                  </a:lnTo>
                  <a:lnTo>
                    <a:pt x="612" y="138"/>
                  </a:lnTo>
                  <a:lnTo>
                    <a:pt x="610" y="138"/>
                  </a:lnTo>
                  <a:lnTo>
                    <a:pt x="610" y="140"/>
                  </a:lnTo>
                  <a:lnTo>
                    <a:pt x="608" y="142"/>
                  </a:lnTo>
                  <a:lnTo>
                    <a:pt x="608" y="144"/>
                  </a:lnTo>
                  <a:lnTo>
                    <a:pt x="610" y="146"/>
                  </a:lnTo>
                  <a:lnTo>
                    <a:pt x="612" y="148"/>
                  </a:lnTo>
                  <a:lnTo>
                    <a:pt x="610" y="150"/>
                  </a:lnTo>
                  <a:lnTo>
                    <a:pt x="608" y="152"/>
                  </a:lnTo>
                  <a:lnTo>
                    <a:pt x="606" y="154"/>
                  </a:lnTo>
                  <a:lnTo>
                    <a:pt x="604" y="154"/>
                  </a:lnTo>
                  <a:lnTo>
                    <a:pt x="600" y="154"/>
                  </a:lnTo>
                  <a:lnTo>
                    <a:pt x="598" y="154"/>
                  </a:lnTo>
                  <a:lnTo>
                    <a:pt x="594" y="154"/>
                  </a:lnTo>
                  <a:lnTo>
                    <a:pt x="592" y="154"/>
                  </a:lnTo>
                  <a:lnTo>
                    <a:pt x="590" y="154"/>
                  </a:lnTo>
                  <a:lnTo>
                    <a:pt x="588" y="154"/>
                  </a:lnTo>
                  <a:lnTo>
                    <a:pt x="588" y="156"/>
                  </a:lnTo>
                  <a:lnTo>
                    <a:pt x="588" y="158"/>
                  </a:lnTo>
                  <a:lnTo>
                    <a:pt x="588" y="160"/>
                  </a:lnTo>
                  <a:lnTo>
                    <a:pt x="586" y="162"/>
                  </a:lnTo>
                  <a:lnTo>
                    <a:pt x="584" y="164"/>
                  </a:lnTo>
                  <a:lnTo>
                    <a:pt x="582" y="166"/>
                  </a:lnTo>
                  <a:lnTo>
                    <a:pt x="580" y="166"/>
                  </a:lnTo>
                  <a:lnTo>
                    <a:pt x="578" y="166"/>
                  </a:lnTo>
                  <a:lnTo>
                    <a:pt x="576" y="166"/>
                  </a:lnTo>
                  <a:lnTo>
                    <a:pt x="574" y="166"/>
                  </a:lnTo>
                  <a:lnTo>
                    <a:pt x="572" y="166"/>
                  </a:lnTo>
                  <a:lnTo>
                    <a:pt x="570" y="166"/>
                  </a:lnTo>
                  <a:lnTo>
                    <a:pt x="568" y="166"/>
                  </a:lnTo>
                  <a:lnTo>
                    <a:pt x="566" y="164"/>
                  </a:lnTo>
                  <a:lnTo>
                    <a:pt x="564" y="162"/>
                  </a:lnTo>
                  <a:lnTo>
                    <a:pt x="562" y="162"/>
                  </a:lnTo>
                  <a:lnTo>
                    <a:pt x="562" y="160"/>
                  </a:lnTo>
                  <a:lnTo>
                    <a:pt x="560" y="160"/>
                  </a:lnTo>
                  <a:lnTo>
                    <a:pt x="558" y="160"/>
                  </a:lnTo>
                  <a:lnTo>
                    <a:pt x="556" y="160"/>
                  </a:lnTo>
                  <a:lnTo>
                    <a:pt x="554" y="160"/>
                  </a:lnTo>
                  <a:lnTo>
                    <a:pt x="552" y="160"/>
                  </a:lnTo>
                  <a:lnTo>
                    <a:pt x="550" y="160"/>
                  </a:lnTo>
                  <a:lnTo>
                    <a:pt x="550" y="162"/>
                  </a:lnTo>
                  <a:lnTo>
                    <a:pt x="548" y="164"/>
                  </a:lnTo>
                  <a:lnTo>
                    <a:pt x="548" y="168"/>
                  </a:lnTo>
                  <a:lnTo>
                    <a:pt x="548" y="170"/>
                  </a:lnTo>
                  <a:lnTo>
                    <a:pt x="550" y="172"/>
                  </a:lnTo>
                  <a:lnTo>
                    <a:pt x="550" y="174"/>
                  </a:lnTo>
                  <a:lnTo>
                    <a:pt x="552" y="174"/>
                  </a:lnTo>
                  <a:lnTo>
                    <a:pt x="554" y="176"/>
                  </a:lnTo>
                  <a:lnTo>
                    <a:pt x="556" y="178"/>
                  </a:lnTo>
                  <a:lnTo>
                    <a:pt x="558" y="178"/>
                  </a:lnTo>
                  <a:lnTo>
                    <a:pt x="560" y="180"/>
                  </a:lnTo>
                  <a:lnTo>
                    <a:pt x="562" y="182"/>
                  </a:lnTo>
                  <a:lnTo>
                    <a:pt x="564" y="184"/>
                  </a:lnTo>
                  <a:lnTo>
                    <a:pt x="564" y="186"/>
                  </a:lnTo>
                  <a:lnTo>
                    <a:pt x="562" y="190"/>
                  </a:lnTo>
                  <a:lnTo>
                    <a:pt x="560" y="190"/>
                  </a:lnTo>
                  <a:lnTo>
                    <a:pt x="560" y="192"/>
                  </a:lnTo>
                  <a:lnTo>
                    <a:pt x="558" y="192"/>
                  </a:lnTo>
                  <a:lnTo>
                    <a:pt x="556" y="192"/>
                  </a:lnTo>
                  <a:lnTo>
                    <a:pt x="554" y="192"/>
                  </a:lnTo>
                  <a:lnTo>
                    <a:pt x="552" y="192"/>
                  </a:lnTo>
                  <a:lnTo>
                    <a:pt x="552" y="194"/>
                  </a:lnTo>
                  <a:lnTo>
                    <a:pt x="552" y="196"/>
                  </a:lnTo>
                  <a:lnTo>
                    <a:pt x="552" y="200"/>
                  </a:lnTo>
                  <a:lnTo>
                    <a:pt x="550" y="202"/>
                  </a:lnTo>
                  <a:lnTo>
                    <a:pt x="548" y="204"/>
                  </a:lnTo>
                  <a:lnTo>
                    <a:pt x="546" y="204"/>
                  </a:lnTo>
                  <a:lnTo>
                    <a:pt x="544" y="206"/>
                  </a:lnTo>
                  <a:lnTo>
                    <a:pt x="542" y="206"/>
                  </a:lnTo>
                  <a:lnTo>
                    <a:pt x="540" y="206"/>
                  </a:lnTo>
                  <a:lnTo>
                    <a:pt x="538" y="208"/>
                  </a:lnTo>
                  <a:lnTo>
                    <a:pt x="538" y="210"/>
                  </a:lnTo>
                  <a:lnTo>
                    <a:pt x="536" y="210"/>
                  </a:lnTo>
                  <a:lnTo>
                    <a:pt x="534" y="210"/>
                  </a:lnTo>
                  <a:lnTo>
                    <a:pt x="532" y="210"/>
                  </a:lnTo>
                  <a:lnTo>
                    <a:pt x="530" y="210"/>
                  </a:lnTo>
                  <a:lnTo>
                    <a:pt x="528" y="210"/>
                  </a:lnTo>
                  <a:lnTo>
                    <a:pt x="526" y="210"/>
                  </a:lnTo>
                  <a:lnTo>
                    <a:pt x="518" y="210"/>
                  </a:lnTo>
                  <a:lnTo>
                    <a:pt x="512" y="210"/>
                  </a:lnTo>
                  <a:lnTo>
                    <a:pt x="510" y="210"/>
                  </a:lnTo>
                  <a:lnTo>
                    <a:pt x="506" y="210"/>
                  </a:lnTo>
                  <a:lnTo>
                    <a:pt x="504" y="210"/>
                  </a:lnTo>
                  <a:lnTo>
                    <a:pt x="502" y="210"/>
                  </a:lnTo>
                  <a:lnTo>
                    <a:pt x="500" y="210"/>
                  </a:lnTo>
                  <a:lnTo>
                    <a:pt x="498" y="212"/>
                  </a:lnTo>
                  <a:lnTo>
                    <a:pt x="496" y="212"/>
                  </a:lnTo>
                  <a:lnTo>
                    <a:pt x="494" y="214"/>
                  </a:lnTo>
                  <a:lnTo>
                    <a:pt x="490" y="216"/>
                  </a:lnTo>
                  <a:lnTo>
                    <a:pt x="486" y="218"/>
                  </a:lnTo>
                  <a:lnTo>
                    <a:pt x="482" y="222"/>
                  </a:lnTo>
                  <a:lnTo>
                    <a:pt x="480" y="224"/>
                  </a:lnTo>
                  <a:lnTo>
                    <a:pt x="478" y="224"/>
                  </a:lnTo>
                  <a:lnTo>
                    <a:pt x="478" y="226"/>
                  </a:lnTo>
                  <a:lnTo>
                    <a:pt x="476" y="226"/>
                  </a:lnTo>
                  <a:lnTo>
                    <a:pt x="474" y="226"/>
                  </a:lnTo>
                  <a:lnTo>
                    <a:pt x="472" y="226"/>
                  </a:lnTo>
                  <a:lnTo>
                    <a:pt x="470" y="226"/>
                  </a:lnTo>
                  <a:lnTo>
                    <a:pt x="468" y="226"/>
                  </a:lnTo>
                  <a:lnTo>
                    <a:pt x="466" y="224"/>
                  </a:lnTo>
                  <a:lnTo>
                    <a:pt x="466" y="222"/>
                  </a:lnTo>
                  <a:lnTo>
                    <a:pt x="464" y="220"/>
                  </a:lnTo>
                  <a:lnTo>
                    <a:pt x="462" y="220"/>
                  </a:lnTo>
                  <a:lnTo>
                    <a:pt x="462" y="222"/>
                  </a:lnTo>
                  <a:lnTo>
                    <a:pt x="458" y="222"/>
                  </a:lnTo>
                  <a:lnTo>
                    <a:pt x="456" y="222"/>
                  </a:lnTo>
                  <a:lnTo>
                    <a:pt x="454" y="224"/>
                  </a:lnTo>
                  <a:lnTo>
                    <a:pt x="452" y="224"/>
                  </a:lnTo>
                  <a:lnTo>
                    <a:pt x="450" y="222"/>
                  </a:lnTo>
                  <a:lnTo>
                    <a:pt x="448" y="222"/>
                  </a:lnTo>
                  <a:lnTo>
                    <a:pt x="446" y="220"/>
                  </a:lnTo>
                  <a:lnTo>
                    <a:pt x="444" y="220"/>
                  </a:lnTo>
                  <a:lnTo>
                    <a:pt x="442" y="218"/>
                  </a:lnTo>
                  <a:lnTo>
                    <a:pt x="440" y="218"/>
                  </a:lnTo>
                  <a:lnTo>
                    <a:pt x="436" y="218"/>
                  </a:lnTo>
                  <a:lnTo>
                    <a:pt x="432" y="218"/>
                  </a:lnTo>
                  <a:lnTo>
                    <a:pt x="428" y="218"/>
                  </a:lnTo>
                  <a:lnTo>
                    <a:pt x="424" y="216"/>
                  </a:lnTo>
                  <a:lnTo>
                    <a:pt x="422" y="216"/>
                  </a:lnTo>
                  <a:lnTo>
                    <a:pt x="422" y="214"/>
                  </a:lnTo>
                  <a:lnTo>
                    <a:pt x="420" y="214"/>
                  </a:lnTo>
                  <a:lnTo>
                    <a:pt x="420" y="212"/>
                  </a:lnTo>
                  <a:lnTo>
                    <a:pt x="418" y="210"/>
                  </a:lnTo>
                  <a:lnTo>
                    <a:pt x="416" y="208"/>
                  </a:lnTo>
                  <a:lnTo>
                    <a:pt x="414" y="208"/>
                  </a:lnTo>
                  <a:lnTo>
                    <a:pt x="410" y="208"/>
                  </a:lnTo>
                  <a:lnTo>
                    <a:pt x="408" y="208"/>
                  </a:lnTo>
                  <a:lnTo>
                    <a:pt x="404" y="206"/>
                  </a:lnTo>
                  <a:lnTo>
                    <a:pt x="402" y="206"/>
                  </a:lnTo>
                  <a:lnTo>
                    <a:pt x="400" y="206"/>
                  </a:lnTo>
                  <a:lnTo>
                    <a:pt x="398" y="206"/>
                  </a:lnTo>
                  <a:lnTo>
                    <a:pt x="396" y="206"/>
                  </a:lnTo>
                  <a:lnTo>
                    <a:pt x="394" y="206"/>
                  </a:lnTo>
                  <a:lnTo>
                    <a:pt x="390" y="204"/>
                  </a:lnTo>
                  <a:lnTo>
                    <a:pt x="388" y="204"/>
                  </a:lnTo>
                  <a:lnTo>
                    <a:pt x="386" y="204"/>
                  </a:lnTo>
                  <a:lnTo>
                    <a:pt x="384" y="206"/>
                  </a:lnTo>
                  <a:lnTo>
                    <a:pt x="382" y="208"/>
                  </a:lnTo>
                  <a:lnTo>
                    <a:pt x="378" y="208"/>
                  </a:lnTo>
                  <a:lnTo>
                    <a:pt x="376" y="206"/>
                  </a:lnTo>
                  <a:lnTo>
                    <a:pt x="374" y="206"/>
                  </a:lnTo>
                  <a:lnTo>
                    <a:pt x="370" y="206"/>
                  </a:lnTo>
                  <a:lnTo>
                    <a:pt x="366" y="206"/>
                  </a:lnTo>
                  <a:lnTo>
                    <a:pt x="364" y="206"/>
                  </a:lnTo>
                  <a:lnTo>
                    <a:pt x="362" y="206"/>
                  </a:lnTo>
                  <a:lnTo>
                    <a:pt x="358" y="206"/>
                  </a:lnTo>
                  <a:lnTo>
                    <a:pt x="356" y="206"/>
                  </a:lnTo>
                  <a:lnTo>
                    <a:pt x="354" y="206"/>
                  </a:lnTo>
                  <a:lnTo>
                    <a:pt x="352" y="204"/>
                  </a:lnTo>
                  <a:lnTo>
                    <a:pt x="350" y="204"/>
                  </a:lnTo>
                  <a:lnTo>
                    <a:pt x="348" y="204"/>
                  </a:lnTo>
                  <a:lnTo>
                    <a:pt x="346" y="204"/>
                  </a:lnTo>
                  <a:lnTo>
                    <a:pt x="344" y="204"/>
                  </a:lnTo>
                  <a:lnTo>
                    <a:pt x="342" y="204"/>
                  </a:lnTo>
                  <a:lnTo>
                    <a:pt x="340" y="206"/>
                  </a:lnTo>
                  <a:lnTo>
                    <a:pt x="338" y="206"/>
                  </a:lnTo>
                  <a:lnTo>
                    <a:pt x="336" y="206"/>
                  </a:lnTo>
                  <a:lnTo>
                    <a:pt x="334" y="206"/>
                  </a:lnTo>
                  <a:lnTo>
                    <a:pt x="332" y="204"/>
                  </a:lnTo>
                  <a:lnTo>
                    <a:pt x="330" y="202"/>
                  </a:lnTo>
                  <a:lnTo>
                    <a:pt x="328" y="202"/>
                  </a:lnTo>
                  <a:lnTo>
                    <a:pt x="326" y="200"/>
                  </a:lnTo>
                  <a:lnTo>
                    <a:pt x="324" y="198"/>
                  </a:lnTo>
                  <a:lnTo>
                    <a:pt x="322" y="196"/>
                  </a:lnTo>
                  <a:lnTo>
                    <a:pt x="320" y="194"/>
                  </a:lnTo>
                  <a:lnTo>
                    <a:pt x="320" y="192"/>
                  </a:lnTo>
                  <a:lnTo>
                    <a:pt x="316" y="190"/>
                  </a:lnTo>
                  <a:lnTo>
                    <a:pt x="316" y="188"/>
                  </a:lnTo>
                  <a:lnTo>
                    <a:pt x="314" y="186"/>
                  </a:lnTo>
                  <a:lnTo>
                    <a:pt x="312" y="184"/>
                  </a:lnTo>
                  <a:lnTo>
                    <a:pt x="310" y="182"/>
                  </a:lnTo>
                  <a:lnTo>
                    <a:pt x="308" y="182"/>
                  </a:lnTo>
                  <a:lnTo>
                    <a:pt x="308" y="180"/>
                  </a:lnTo>
                  <a:lnTo>
                    <a:pt x="306" y="178"/>
                  </a:lnTo>
                  <a:lnTo>
                    <a:pt x="306" y="176"/>
                  </a:lnTo>
                  <a:lnTo>
                    <a:pt x="304" y="176"/>
                  </a:lnTo>
                  <a:lnTo>
                    <a:pt x="302" y="176"/>
                  </a:lnTo>
                  <a:lnTo>
                    <a:pt x="300" y="176"/>
                  </a:lnTo>
                  <a:lnTo>
                    <a:pt x="298" y="176"/>
                  </a:lnTo>
                  <a:lnTo>
                    <a:pt x="298" y="174"/>
                  </a:lnTo>
                  <a:lnTo>
                    <a:pt x="296" y="174"/>
                  </a:lnTo>
                  <a:lnTo>
                    <a:pt x="294" y="174"/>
                  </a:lnTo>
                  <a:lnTo>
                    <a:pt x="292" y="172"/>
                  </a:lnTo>
                  <a:lnTo>
                    <a:pt x="288" y="172"/>
                  </a:lnTo>
                  <a:lnTo>
                    <a:pt x="286" y="172"/>
                  </a:lnTo>
                  <a:lnTo>
                    <a:pt x="284" y="170"/>
                  </a:lnTo>
                  <a:lnTo>
                    <a:pt x="282" y="170"/>
                  </a:lnTo>
                  <a:lnTo>
                    <a:pt x="280" y="168"/>
                  </a:lnTo>
                  <a:lnTo>
                    <a:pt x="280" y="166"/>
                  </a:lnTo>
                  <a:lnTo>
                    <a:pt x="278" y="164"/>
                  </a:lnTo>
                  <a:lnTo>
                    <a:pt x="274" y="164"/>
                  </a:lnTo>
                  <a:lnTo>
                    <a:pt x="272" y="162"/>
                  </a:lnTo>
                  <a:lnTo>
                    <a:pt x="270" y="162"/>
                  </a:lnTo>
                  <a:lnTo>
                    <a:pt x="268" y="162"/>
                  </a:lnTo>
                  <a:lnTo>
                    <a:pt x="266" y="162"/>
                  </a:lnTo>
                  <a:lnTo>
                    <a:pt x="262" y="162"/>
                  </a:lnTo>
                  <a:lnTo>
                    <a:pt x="256" y="162"/>
                  </a:lnTo>
                  <a:lnTo>
                    <a:pt x="254" y="162"/>
                  </a:lnTo>
                  <a:lnTo>
                    <a:pt x="250" y="162"/>
                  </a:lnTo>
                  <a:lnTo>
                    <a:pt x="246" y="162"/>
                  </a:lnTo>
                  <a:lnTo>
                    <a:pt x="242" y="160"/>
                  </a:lnTo>
                  <a:lnTo>
                    <a:pt x="238" y="160"/>
                  </a:lnTo>
                  <a:lnTo>
                    <a:pt x="236" y="158"/>
                  </a:lnTo>
                  <a:lnTo>
                    <a:pt x="234" y="158"/>
                  </a:lnTo>
                  <a:lnTo>
                    <a:pt x="232" y="156"/>
                  </a:lnTo>
                  <a:lnTo>
                    <a:pt x="230" y="156"/>
                  </a:lnTo>
                  <a:lnTo>
                    <a:pt x="228" y="156"/>
                  </a:lnTo>
                  <a:lnTo>
                    <a:pt x="226" y="154"/>
                  </a:lnTo>
                  <a:lnTo>
                    <a:pt x="224" y="150"/>
                  </a:lnTo>
                  <a:lnTo>
                    <a:pt x="224" y="148"/>
                  </a:lnTo>
                  <a:lnTo>
                    <a:pt x="224" y="146"/>
                  </a:lnTo>
                  <a:lnTo>
                    <a:pt x="224" y="144"/>
                  </a:lnTo>
                  <a:lnTo>
                    <a:pt x="226" y="144"/>
                  </a:lnTo>
                  <a:lnTo>
                    <a:pt x="226" y="142"/>
                  </a:lnTo>
                  <a:lnTo>
                    <a:pt x="226" y="140"/>
                  </a:lnTo>
                  <a:lnTo>
                    <a:pt x="226" y="138"/>
                  </a:lnTo>
                  <a:lnTo>
                    <a:pt x="224" y="136"/>
                  </a:lnTo>
                  <a:lnTo>
                    <a:pt x="222" y="136"/>
                  </a:lnTo>
                  <a:lnTo>
                    <a:pt x="222" y="134"/>
                  </a:lnTo>
                  <a:lnTo>
                    <a:pt x="222" y="132"/>
                  </a:lnTo>
                  <a:lnTo>
                    <a:pt x="220" y="130"/>
                  </a:lnTo>
                  <a:lnTo>
                    <a:pt x="220" y="128"/>
                  </a:lnTo>
                  <a:lnTo>
                    <a:pt x="218" y="128"/>
                  </a:lnTo>
                  <a:lnTo>
                    <a:pt x="216" y="124"/>
                  </a:lnTo>
                  <a:lnTo>
                    <a:pt x="212" y="122"/>
                  </a:lnTo>
                  <a:lnTo>
                    <a:pt x="210" y="120"/>
                  </a:lnTo>
                  <a:lnTo>
                    <a:pt x="208" y="118"/>
                  </a:lnTo>
                  <a:lnTo>
                    <a:pt x="208" y="116"/>
                  </a:lnTo>
                  <a:lnTo>
                    <a:pt x="206" y="114"/>
                  </a:lnTo>
                  <a:lnTo>
                    <a:pt x="204" y="110"/>
                  </a:lnTo>
                  <a:lnTo>
                    <a:pt x="202" y="110"/>
                  </a:lnTo>
                  <a:lnTo>
                    <a:pt x="200" y="110"/>
                  </a:lnTo>
                  <a:lnTo>
                    <a:pt x="198" y="108"/>
                  </a:lnTo>
                  <a:lnTo>
                    <a:pt x="196" y="108"/>
                  </a:lnTo>
                  <a:lnTo>
                    <a:pt x="194" y="108"/>
                  </a:lnTo>
                  <a:lnTo>
                    <a:pt x="192" y="108"/>
                  </a:lnTo>
                  <a:lnTo>
                    <a:pt x="190" y="106"/>
                  </a:lnTo>
                  <a:lnTo>
                    <a:pt x="188" y="106"/>
                  </a:lnTo>
                  <a:lnTo>
                    <a:pt x="188" y="104"/>
                  </a:lnTo>
                  <a:lnTo>
                    <a:pt x="184" y="106"/>
                  </a:lnTo>
                  <a:lnTo>
                    <a:pt x="182" y="106"/>
                  </a:lnTo>
                  <a:lnTo>
                    <a:pt x="180" y="106"/>
                  </a:lnTo>
                  <a:lnTo>
                    <a:pt x="180" y="108"/>
                  </a:lnTo>
                  <a:lnTo>
                    <a:pt x="178" y="106"/>
                  </a:lnTo>
                  <a:lnTo>
                    <a:pt x="176" y="104"/>
                  </a:lnTo>
                  <a:lnTo>
                    <a:pt x="176" y="102"/>
                  </a:lnTo>
                  <a:lnTo>
                    <a:pt x="174" y="102"/>
                  </a:lnTo>
                  <a:lnTo>
                    <a:pt x="174" y="100"/>
                  </a:lnTo>
                  <a:lnTo>
                    <a:pt x="172" y="100"/>
                  </a:lnTo>
                  <a:lnTo>
                    <a:pt x="172" y="98"/>
                  </a:lnTo>
                  <a:lnTo>
                    <a:pt x="170" y="98"/>
                  </a:lnTo>
                  <a:lnTo>
                    <a:pt x="168" y="98"/>
                  </a:lnTo>
                  <a:lnTo>
                    <a:pt x="166" y="96"/>
                  </a:lnTo>
                  <a:lnTo>
                    <a:pt x="164" y="96"/>
                  </a:lnTo>
                  <a:lnTo>
                    <a:pt x="162" y="96"/>
                  </a:lnTo>
                  <a:lnTo>
                    <a:pt x="160" y="94"/>
                  </a:lnTo>
                  <a:lnTo>
                    <a:pt x="160" y="92"/>
                  </a:lnTo>
                  <a:lnTo>
                    <a:pt x="160" y="90"/>
                  </a:lnTo>
                  <a:lnTo>
                    <a:pt x="158" y="90"/>
                  </a:lnTo>
                  <a:lnTo>
                    <a:pt x="156" y="90"/>
                  </a:lnTo>
                  <a:lnTo>
                    <a:pt x="154" y="90"/>
                  </a:lnTo>
                  <a:lnTo>
                    <a:pt x="156" y="90"/>
                  </a:lnTo>
                  <a:lnTo>
                    <a:pt x="156" y="88"/>
                  </a:lnTo>
                  <a:lnTo>
                    <a:pt x="156" y="86"/>
                  </a:lnTo>
                  <a:lnTo>
                    <a:pt x="156" y="84"/>
                  </a:lnTo>
                  <a:lnTo>
                    <a:pt x="154" y="84"/>
                  </a:lnTo>
                  <a:lnTo>
                    <a:pt x="150" y="84"/>
                  </a:lnTo>
                  <a:lnTo>
                    <a:pt x="148" y="84"/>
                  </a:lnTo>
                  <a:lnTo>
                    <a:pt x="148" y="86"/>
                  </a:lnTo>
                  <a:lnTo>
                    <a:pt x="146" y="84"/>
                  </a:lnTo>
                  <a:lnTo>
                    <a:pt x="144" y="84"/>
                  </a:lnTo>
                  <a:lnTo>
                    <a:pt x="142" y="84"/>
                  </a:lnTo>
                  <a:lnTo>
                    <a:pt x="140" y="84"/>
                  </a:lnTo>
                  <a:lnTo>
                    <a:pt x="138" y="84"/>
                  </a:lnTo>
                  <a:lnTo>
                    <a:pt x="138" y="86"/>
                  </a:lnTo>
                  <a:lnTo>
                    <a:pt x="138" y="88"/>
                  </a:lnTo>
                  <a:lnTo>
                    <a:pt x="140" y="88"/>
                  </a:lnTo>
                  <a:lnTo>
                    <a:pt x="140" y="90"/>
                  </a:lnTo>
                  <a:lnTo>
                    <a:pt x="142" y="90"/>
                  </a:lnTo>
                  <a:lnTo>
                    <a:pt x="142" y="92"/>
                  </a:lnTo>
                  <a:lnTo>
                    <a:pt x="142" y="94"/>
                  </a:lnTo>
                  <a:lnTo>
                    <a:pt x="140" y="96"/>
                  </a:lnTo>
                  <a:lnTo>
                    <a:pt x="136" y="96"/>
                  </a:lnTo>
                  <a:lnTo>
                    <a:pt x="134" y="96"/>
                  </a:lnTo>
                  <a:lnTo>
                    <a:pt x="132" y="96"/>
                  </a:lnTo>
                  <a:lnTo>
                    <a:pt x="130" y="96"/>
                  </a:lnTo>
                  <a:lnTo>
                    <a:pt x="128" y="98"/>
                  </a:lnTo>
                  <a:lnTo>
                    <a:pt x="128" y="100"/>
                  </a:lnTo>
                  <a:lnTo>
                    <a:pt x="128" y="102"/>
                  </a:lnTo>
                  <a:lnTo>
                    <a:pt x="128" y="104"/>
                  </a:lnTo>
                  <a:lnTo>
                    <a:pt x="128" y="106"/>
                  </a:lnTo>
                  <a:lnTo>
                    <a:pt x="130" y="106"/>
                  </a:lnTo>
                  <a:lnTo>
                    <a:pt x="130" y="108"/>
                  </a:lnTo>
                  <a:lnTo>
                    <a:pt x="134" y="110"/>
                  </a:lnTo>
                  <a:lnTo>
                    <a:pt x="136" y="114"/>
                  </a:lnTo>
                  <a:lnTo>
                    <a:pt x="136" y="116"/>
                  </a:lnTo>
                  <a:lnTo>
                    <a:pt x="136" y="118"/>
                  </a:lnTo>
                  <a:lnTo>
                    <a:pt x="136" y="120"/>
                  </a:lnTo>
                  <a:lnTo>
                    <a:pt x="136" y="122"/>
                  </a:lnTo>
                  <a:lnTo>
                    <a:pt x="134" y="122"/>
                  </a:lnTo>
                  <a:lnTo>
                    <a:pt x="132" y="124"/>
                  </a:lnTo>
                  <a:lnTo>
                    <a:pt x="130" y="124"/>
                  </a:lnTo>
                  <a:lnTo>
                    <a:pt x="128" y="126"/>
                  </a:lnTo>
                  <a:lnTo>
                    <a:pt x="126" y="128"/>
                  </a:lnTo>
                  <a:lnTo>
                    <a:pt x="126" y="126"/>
                  </a:lnTo>
                  <a:lnTo>
                    <a:pt x="124" y="126"/>
                  </a:lnTo>
                  <a:lnTo>
                    <a:pt x="124" y="124"/>
                  </a:lnTo>
                  <a:lnTo>
                    <a:pt x="122" y="124"/>
                  </a:lnTo>
                  <a:lnTo>
                    <a:pt x="120" y="124"/>
                  </a:lnTo>
                  <a:lnTo>
                    <a:pt x="116" y="124"/>
                  </a:lnTo>
                  <a:lnTo>
                    <a:pt x="114" y="124"/>
                  </a:lnTo>
                  <a:lnTo>
                    <a:pt x="112" y="124"/>
                  </a:lnTo>
                  <a:lnTo>
                    <a:pt x="110" y="124"/>
                  </a:lnTo>
                  <a:lnTo>
                    <a:pt x="108" y="122"/>
                  </a:lnTo>
                  <a:lnTo>
                    <a:pt x="106" y="122"/>
                  </a:lnTo>
                  <a:lnTo>
                    <a:pt x="104" y="120"/>
                  </a:lnTo>
                  <a:lnTo>
                    <a:pt x="102" y="120"/>
                  </a:lnTo>
                  <a:lnTo>
                    <a:pt x="100" y="120"/>
                  </a:lnTo>
                  <a:lnTo>
                    <a:pt x="98" y="120"/>
                  </a:lnTo>
                  <a:lnTo>
                    <a:pt x="98" y="122"/>
                  </a:lnTo>
                  <a:lnTo>
                    <a:pt x="98" y="126"/>
                  </a:lnTo>
                  <a:lnTo>
                    <a:pt x="98" y="130"/>
                  </a:lnTo>
                  <a:lnTo>
                    <a:pt x="98" y="132"/>
                  </a:lnTo>
                  <a:lnTo>
                    <a:pt x="98" y="134"/>
                  </a:lnTo>
                  <a:lnTo>
                    <a:pt x="96" y="138"/>
                  </a:lnTo>
                  <a:lnTo>
                    <a:pt x="96" y="142"/>
                  </a:lnTo>
                  <a:lnTo>
                    <a:pt x="96" y="146"/>
                  </a:lnTo>
                  <a:lnTo>
                    <a:pt x="96" y="150"/>
                  </a:lnTo>
                  <a:lnTo>
                    <a:pt x="96" y="152"/>
                  </a:lnTo>
                  <a:lnTo>
                    <a:pt x="98" y="152"/>
                  </a:lnTo>
                  <a:lnTo>
                    <a:pt x="98" y="154"/>
                  </a:lnTo>
                  <a:lnTo>
                    <a:pt x="100" y="154"/>
                  </a:lnTo>
                  <a:lnTo>
                    <a:pt x="102" y="154"/>
                  </a:lnTo>
                  <a:lnTo>
                    <a:pt x="104" y="156"/>
                  </a:lnTo>
                  <a:lnTo>
                    <a:pt x="104" y="158"/>
                  </a:lnTo>
                  <a:lnTo>
                    <a:pt x="102" y="158"/>
                  </a:lnTo>
                  <a:lnTo>
                    <a:pt x="102" y="160"/>
                  </a:lnTo>
                  <a:lnTo>
                    <a:pt x="100" y="158"/>
                  </a:lnTo>
                  <a:lnTo>
                    <a:pt x="98" y="158"/>
                  </a:lnTo>
                  <a:lnTo>
                    <a:pt x="98" y="156"/>
                  </a:lnTo>
                  <a:lnTo>
                    <a:pt x="96" y="158"/>
                  </a:lnTo>
                  <a:lnTo>
                    <a:pt x="94" y="158"/>
                  </a:lnTo>
                  <a:lnTo>
                    <a:pt x="94" y="160"/>
                  </a:lnTo>
                  <a:lnTo>
                    <a:pt x="92" y="158"/>
                  </a:lnTo>
                  <a:lnTo>
                    <a:pt x="92" y="156"/>
                  </a:lnTo>
                  <a:lnTo>
                    <a:pt x="90" y="156"/>
                  </a:lnTo>
                  <a:lnTo>
                    <a:pt x="88" y="154"/>
                  </a:lnTo>
                  <a:lnTo>
                    <a:pt x="86" y="156"/>
                  </a:lnTo>
                  <a:lnTo>
                    <a:pt x="84" y="156"/>
                  </a:lnTo>
                  <a:lnTo>
                    <a:pt x="82" y="156"/>
                  </a:lnTo>
                  <a:lnTo>
                    <a:pt x="80" y="156"/>
                  </a:lnTo>
                  <a:lnTo>
                    <a:pt x="78" y="158"/>
                  </a:lnTo>
                  <a:lnTo>
                    <a:pt x="76" y="158"/>
                  </a:lnTo>
                  <a:lnTo>
                    <a:pt x="74" y="158"/>
                  </a:lnTo>
                  <a:lnTo>
                    <a:pt x="72" y="158"/>
                  </a:lnTo>
                  <a:lnTo>
                    <a:pt x="70" y="160"/>
                  </a:lnTo>
                  <a:lnTo>
                    <a:pt x="68" y="160"/>
                  </a:lnTo>
                  <a:lnTo>
                    <a:pt x="66" y="160"/>
                  </a:lnTo>
                  <a:lnTo>
                    <a:pt x="66" y="162"/>
                  </a:lnTo>
                  <a:lnTo>
                    <a:pt x="64" y="162"/>
                  </a:lnTo>
                  <a:lnTo>
                    <a:pt x="64" y="164"/>
                  </a:lnTo>
                  <a:lnTo>
                    <a:pt x="66" y="166"/>
                  </a:lnTo>
                  <a:lnTo>
                    <a:pt x="68" y="166"/>
                  </a:lnTo>
                  <a:lnTo>
                    <a:pt x="70" y="166"/>
                  </a:lnTo>
                  <a:lnTo>
                    <a:pt x="72" y="166"/>
                  </a:lnTo>
                  <a:lnTo>
                    <a:pt x="74" y="166"/>
                  </a:lnTo>
                  <a:lnTo>
                    <a:pt x="74" y="168"/>
                  </a:lnTo>
                  <a:lnTo>
                    <a:pt x="74" y="170"/>
                  </a:lnTo>
                  <a:lnTo>
                    <a:pt x="74" y="172"/>
                  </a:lnTo>
                  <a:lnTo>
                    <a:pt x="76" y="176"/>
                  </a:lnTo>
                  <a:lnTo>
                    <a:pt x="76" y="178"/>
                  </a:lnTo>
                  <a:lnTo>
                    <a:pt x="78" y="178"/>
                  </a:lnTo>
                  <a:lnTo>
                    <a:pt x="78" y="180"/>
                  </a:lnTo>
                  <a:lnTo>
                    <a:pt x="80" y="182"/>
                  </a:lnTo>
                  <a:lnTo>
                    <a:pt x="82" y="184"/>
                  </a:lnTo>
                  <a:lnTo>
                    <a:pt x="86" y="188"/>
                  </a:lnTo>
                  <a:lnTo>
                    <a:pt x="88" y="190"/>
                  </a:lnTo>
                  <a:lnTo>
                    <a:pt x="88" y="192"/>
                  </a:lnTo>
                  <a:lnTo>
                    <a:pt x="90" y="194"/>
                  </a:lnTo>
                  <a:lnTo>
                    <a:pt x="90" y="196"/>
                  </a:lnTo>
                  <a:lnTo>
                    <a:pt x="90" y="198"/>
                  </a:lnTo>
                  <a:lnTo>
                    <a:pt x="88" y="198"/>
                  </a:lnTo>
                  <a:lnTo>
                    <a:pt x="86" y="198"/>
                  </a:lnTo>
                  <a:lnTo>
                    <a:pt x="86" y="200"/>
                  </a:lnTo>
                  <a:lnTo>
                    <a:pt x="88" y="202"/>
                  </a:lnTo>
                  <a:lnTo>
                    <a:pt x="88" y="204"/>
                  </a:lnTo>
                  <a:lnTo>
                    <a:pt x="88" y="202"/>
                  </a:lnTo>
                  <a:lnTo>
                    <a:pt x="86" y="202"/>
                  </a:lnTo>
                  <a:lnTo>
                    <a:pt x="84" y="204"/>
                  </a:lnTo>
                  <a:lnTo>
                    <a:pt x="84" y="206"/>
                  </a:lnTo>
                  <a:lnTo>
                    <a:pt x="86" y="208"/>
                  </a:lnTo>
                  <a:lnTo>
                    <a:pt x="86" y="210"/>
                  </a:lnTo>
                  <a:lnTo>
                    <a:pt x="88" y="212"/>
                  </a:lnTo>
                  <a:lnTo>
                    <a:pt x="88" y="214"/>
                  </a:lnTo>
                  <a:lnTo>
                    <a:pt x="88" y="216"/>
                  </a:lnTo>
                  <a:lnTo>
                    <a:pt x="88" y="218"/>
                  </a:lnTo>
                  <a:lnTo>
                    <a:pt x="88" y="220"/>
                  </a:lnTo>
                  <a:lnTo>
                    <a:pt x="86" y="220"/>
                  </a:lnTo>
                  <a:lnTo>
                    <a:pt x="84" y="220"/>
                  </a:lnTo>
                  <a:lnTo>
                    <a:pt x="82" y="220"/>
                  </a:lnTo>
                  <a:lnTo>
                    <a:pt x="80" y="220"/>
                  </a:lnTo>
                  <a:lnTo>
                    <a:pt x="78" y="222"/>
                  </a:lnTo>
                  <a:lnTo>
                    <a:pt x="76" y="222"/>
                  </a:lnTo>
                  <a:lnTo>
                    <a:pt x="74" y="224"/>
                  </a:lnTo>
                  <a:lnTo>
                    <a:pt x="72" y="224"/>
                  </a:lnTo>
                  <a:lnTo>
                    <a:pt x="70" y="224"/>
                  </a:lnTo>
                  <a:lnTo>
                    <a:pt x="70" y="226"/>
                  </a:lnTo>
                  <a:lnTo>
                    <a:pt x="68" y="226"/>
                  </a:lnTo>
                  <a:lnTo>
                    <a:pt x="66" y="228"/>
                  </a:lnTo>
                  <a:lnTo>
                    <a:pt x="64" y="230"/>
                  </a:lnTo>
                  <a:lnTo>
                    <a:pt x="64" y="232"/>
                  </a:lnTo>
                  <a:lnTo>
                    <a:pt x="64" y="236"/>
                  </a:lnTo>
                  <a:lnTo>
                    <a:pt x="62" y="238"/>
                  </a:lnTo>
                  <a:lnTo>
                    <a:pt x="60" y="238"/>
                  </a:lnTo>
                  <a:lnTo>
                    <a:pt x="58" y="238"/>
                  </a:lnTo>
                  <a:lnTo>
                    <a:pt x="56" y="238"/>
                  </a:lnTo>
                  <a:lnTo>
                    <a:pt x="52" y="238"/>
                  </a:lnTo>
                  <a:lnTo>
                    <a:pt x="48" y="236"/>
                  </a:lnTo>
                  <a:lnTo>
                    <a:pt x="46" y="236"/>
                  </a:lnTo>
                  <a:lnTo>
                    <a:pt x="44" y="236"/>
                  </a:lnTo>
                  <a:lnTo>
                    <a:pt x="42" y="238"/>
                  </a:lnTo>
                  <a:lnTo>
                    <a:pt x="42" y="240"/>
                  </a:lnTo>
                  <a:lnTo>
                    <a:pt x="40" y="242"/>
                  </a:lnTo>
                  <a:lnTo>
                    <a:pt x="40" y="244"/>
                  </a:lnTo>
                  <a:lnTo>
                    <a:pt x="40" y="246"/>
                  </a:lnTo>
                  <a:lnTo>
                    <a:pt x="38" y="250"/>
                  </a:lnTo>
                  <a:lnTo>
                    <a:pt x="36" y="250"/>
                  </a:lnTo>
                  <a:lnTo>
                    <a:pt x="34" y="250"/>
                  </a:lnTo>
                  <a:lnTo>
                    <a:pt x="32" y="250"/>
                  </a:lnTo>
                  <a:lnTo>
                    <a:pt x="30" y="250"/>
                  </a:lnTo>
                  <a:lnTo>
                    <a:pt x="28" y="250"/>
                  </a:lnTo>
                  <a:lnTo>
                    <a:pt x="28" y="252"/>
                  </a:lnTo>
                  <a:lnTo>
                    <a:pt x="28" y="250"/>
                  </a:lnTo>
                  <a:lnTo>
                    <a:pt x="26" y="250"/>
                  </a:lnTo>
                  <a:lnTo>
                    <a:pt x="26" y="248"/>
                  </a:lnTo>
                  <a:lnTo>
                    <a:pt x="24" y="248"/>
                  </a:lnTo>
                  <a:lnTo>
                    <a:pt x="24" y="246"/>
                  </a:lnTo>
                  <a:lnTo>
                    <a:pt x="22" y="246"/>
                  </a:lnTo>
                  <a:lnTo>
                    <a:pt x="22" y="244"/>
                  </a:lnTo>
                  <a:lnTo>
                    <a:pt x="20" y="246"/>
                  </a:lnTo>
                  <a:lnTo>
                    <a:pt x="18" y="248"/>
                  </a:lnTo>
                  <a:lnTo>
                    <a:pt x="16" y="248"/>
                  </a:lnTo>
                  <a:lnTo>
                    <a:pt x="14" y="248"/>
                  </a:lnTo>
                  <a:lnTo>
                    <a:pt x="12" y="248"/>
                  </a:lnTo>
                  <a:lnTo>
                    <a:pt x="12" y="250"/>
                  </a:lnTo>
                  <a:lnTo>
                    <a:pt x="12" y="252"/>
                  </a:lnTo>
                  <a:lnTo>
                    <a:pt x="10" y="252"/>
                  </a:lnTo>
                  <a:lnTo>
                    <a:pt x="8" y="254"/>
                  </a:lnTo>
                  <a:lnTo>
                    <a:pt x="6" y="254"/>
                  </a:lnTo>
                  <a:lnTo>
                    <a:pt x="4" y="256"/>
                  </a:lnTo>
                  <a:lnTo>
                    <a:pt x="2" y="256"/>
                  </a:lnTo>
                  <a:lnTo>
                    <a:pt x="0" y="258"/>
                  </a:lnTo>
                  <a:lnTo>
                    <a:pt x="0" y="260"/>
                  </a:lnTo>
                  <a:lnTo>
                    <a:pt x="2" y="262"/>
                  </a:lnTo>
                  <a:lnTo>
                    <a:pt x="4" y="264"/>
                  </a:lnTo>
                  <a:lnTo>
                    <a:pt x="4" y="266"/>
                  </a:lnTo>
                  <a:lnTo>
                    <a:pt x="2" y="266"/>
                  </a:lnTo>
                  <a:lnTo>
                    <a:pt x="0" y="266"/>
                  </a:lnTo>
                  <a:lnTo>
                    <a:pt x="0" y="268"/>
                  </a:lnTo>
                  <a:lnTo>
                    <a:pt x="0" y="270"/>
                  </a:lnTo>
                  <a:lnTo>
                    <a:pt x="0" y="272"/>
                  </a:lnTo>
                  <a:lnTo>
                    <a:pt x="0" y="274"/>
                  </a:lnTo>
                  <a:lnTo>
                    <a:pt x="0" y="272"/>
                  </a:lnTo>
                  <a:lnTo>
                    <a:pt x="2" y="272"/>
                  </a:lnTo>
                  <a:lnTo>
                    <a:pt x="4" y="274"/>
                  </a:lnTo>
                  <a:lnTo>
                    <a:pt x="6" y="274"/>
                  </a:lnTo>
                  <a:lnTo>
                    <a:pt x="4" y="274"/>
                  </a:lnTo>
                  <a:lnTo>
                    <a:pt x="4" y="276"/>
                  </a:lnTo>
                  <a:lnTo>
                    <a:pt x="4" y="280"/>
                  </a:lnTo>
                  <a:lnTo>
                    <a:pt x="4" y="282"/>
                  </a:lnTo>
                  <a:lnTo>
                    <a:pt x="4" y="284"/>
                  </a:lnTo>
                  <a:lnTo>
                    <a:pt x="6" y="284"/>
                  </a:lnTo>
                  <a:lnTo>
                    <a:pt x="8" y="284"/>
                  </a:lnTo>
                  <a:lnTo>
                    <a:pt x="10" y="284"/>
                  </a:lnTo>
                  <a:lnTo>
                    <a:pt x="10" y="282"/>
                  </a:lnTo>
                  <a:lnTo>
                    <a:pt x="12" y="282"/>
                  </a:lnTo>
                  <a:lnTo>
                    <a:pt x="14" y="282"/>
                  </a:lnTo>
                  <a:lnTo>
                    <a:pt x="16" y="282"/>
                  </a:lnTo>
                  <a:lnTo>
                    <a:pt x="20" y="282"/>
                  </a:lnTo>
                  <a:lnTo>
                    <a:pt x="22" y="284"/>
                  </a:lnTo>
                  <a:lnTo>
                    <a:pt x="24" y="284"/>
                  </a:lnTo>
                  <a:lnTo>
                    <a:pt x="24" y="286"/>
                  </a:lnTo>
                  <a:lnTo>
                    <a:pt x="26" y="288"/>
                  </a:lnTo>
                  <a:lnTo>
                    <a:pt x="26" y="290"/>
                  </a:lnTo>
                  <a:lnTo>
                    <a:pt x="26" y="292"/>
                  </a:lnTo>
                  <a:lnTo>
                    <a:pt x="26" y="296"/>
                  </a:lnTo>
                  <a:lnTo>
                    <a:pt x="26" y="298"/>
                  </a:lnTo>
                  <a:lnTo>
                    <a:pt x="28" y="300"/>
                  </a:lnTo>
                  <a:lnTo>
                    <a:pt x="28" y="302"/>
                  </a:lnTo>
                  <a:lnTo>
                    <a:pt x="30" y="304"/>
                  </a:lnTo>
                  <a:lnTo>
                    <a:pt x="32" y="304"/>
                  </a:lnTo>
                  <a:lnTo>
                    <a:pt x="32" y="306"/>
                  </a:lnTo>
                  <a:lnTo>
                    <a:pt x="34" y="306"/>
                  </a:lnTo>
                  <a:lnTo>
                    <a:pt x="32" y="306"/>
                  </a:lnTo>
                  <a:lnTo>
                    <a:pt x="32" y="308"/>
                  </a:lnTo>
                  <a:lnTo>
                    <a:pt x="30" y="308"/>
                  </a:lnTo>
                  <a:lnTo>
                    <a:pt x="26" y="308"/>
                  </a:lnTo>
                  <a:lnTo>
                    <a:pt x="24" y="308"/>
                  </a:lnTo>
                  <a:lnTo>
                    <a:pt x="22" y="310"/>
                  </a:lnTo>
                  <a:lnTo>
                    <a:pt x="24" y="312"/>
                  </a:lnTo>
                  <a:lnTo>
                    <a:pt x="24" y="314"/>
                  </a:lnTo>
                  <a:lnTo>
                    <a:pt x="26" y="314"/>
                  </a:lnTo>
                  <a:lnTo>
                    <a:pt x="28" y="314"/>
                  </a:lnTo>
                  <a:lnTo>
                    <a:pt x="30" y="314"/>
                  </a:lnTo>
                  <a:lnTo>
                    <a:pt x="30" y="316"/>
                  </a:lnTo>
                  <a:lnTo>
                    <a:pt x="32" y="316"/>
                  </a:lnTo>
                  <a:lnTo>
                    <a:pt x="34" y="316"/>
                  </a:lnTo>
                  <a:lnTo>
                    <a:pt x="36" y="316"/>
                  </a:lnTo>
                  <a:lnTo>
                    <a:pt x="38" y="316"/>
                  </a:lnTo>
                  <a:lnTo>
                    <a:pt x="40" y="316"/>
                  </a:lnTo>
                  <a:lnTo>
                    <a:pt x="40" y="318"/>
                  </a:lnTo>
                  <a:lnTo>
                    <a:pt x="42" y="318"/>
                  </a:lnTo>
                  <a:lnTo>
                    <a:pt x="44" y="320"/>
                  </a:lnTo>
                  <a:lnTo>
                    <a:pt x="46" y="320"/>
                  </a:lnTo>
                  <a:lnTo>
                    <a:pt x="48" y="322"/>
                  </a:lnTo>
                  <a:lnTo>
                    <a:pt x="50" y="322"/>
                  </a:lnTo>
                  <a:lnTo>
                    <a:pt x="50" y="324"/>
                  </a:lnTo>
                  <a:lnTo>
                    <a:pt x="52" y="328"/>
                  </a:lnTo>
                  <a:lnTo>
                    <a:pt x="52" y="330"/>
                  </a:lnTo>
                  <a:lnTo>
                    <a:pt x="52" y="332"/>
                  </a:lnTo>
                  <a:lnTo>
                    <a:pt x="52" y="334"/>
                  </a:lnTo>
                  <a:lnTo>
                    <a:pt x="56" y="334"/>
                  </a:lnTo>
                  <a:lnTo>
                    <a:pt x="58" y="334"/>
                  </a:lnTo>
                  <a:lnTo>
                    <a:pt x="58" y="336"/>
                  </a:lnTo>
                  <a:lnTo>
                    <a:pt x="60" y="336"/>
                  </a:lnTo>
                  <a:lnTo>
                    <a:pt x="62" y="336"/>
                  </a:lnTo>
                  <a:lnTo>
                    <a:pt x="64" y="334"/>
                  </a:lnTo>
                  <a:lnTo>
                    <a:pt x="64" y="336"/>
                  </a:lnTo>
                  <a:lnTo>
                    <a:pt x="64" y="338"/>
                  </a:lnTo>
                  <a:lnTo>
                    <a:pt x="66" y="340"/>
                  </a:lnTo>
                  <a:lnTo>
                    <a:pt x="66" y="342"/>
                  </a:lnTo>
                  <a:lnTo>
                    <a:pt x="68" y="342"/>
                  </a:lnTo>
                  <a:lnTo>
                    <a:pt x="72" y="342"/>
                  </a:lnTo>
                  <a:lnTo>
                    <a:pt x="76" y="342"/>
                  </a:lnTo>
                  <a:lnTo>
                    <a:pt x="80" y="342"/>
                  </a:lnTo>
                  <a:lnTo>
                    <a:pt x="82" y="342"/>
                  </a:lnTo>
                  <a:lnTo>
                    <a:pt x="84" y="342"/>
                  </a:lnTo>
                  <a:lnTo>
                    <a:pt x="86" y="342"/>
                  </a:lnTo>
                  <a:lnTo>
                    <a:pt x="88" y="342"/>
                  </a:lnTo>
                  <a:lnTo>
                    <a:pt x="90" y="342"/>
                  </a:lnTo>
                  <a:lnTo>
                    <a:pt x="92" y="340"/>
                  </a:lnTo>
                  <a:lnTo>
                    <a:pt x="94" y="338"/>
                  </a:lnTo>
                  <a:lnTo>
                    <a:pt x="96" y="336"/>
                  </a:lnTo>
                  <a:lnTo>
                    <a:pt x="100" y="334"/>
                  </a:lnTo>
                  <a:lnTo>
                    <a:pt x="102" y="334"/>
                  </a:lnTo>
                  <a:lnTo>
                    <a:pt x="104" y="334"/>
                  </a:lnTo>
                  <a:lnTo>
                    <a:pt x="106" y="334"/>
                  </a:lnTo>
                  <a:lnTo>
                    <a:pt x="108" y="336"/>
                  </a:lnTo>
                  <a:lnTo>
                    <a:pt x="110" y="338"/>
                  </a:lnTo>
                  <a:lnTo>
                    <a:pt x="112" y="338"/>
                  </a:lnTo>
                  <a:lnTo>
                    <a:pt x="112" y="342"/>
                  </a:lnTo>
                  <a:lnTo>
                    <a:pt x="114" y="342"/>
                  </a:lnTo>
                  <a:lnTo>
                    <a:pt x="116" y="342"/>
                  </a:lnTo>
                  <a:lnTo>
                    <a:pt x="118" y="342"/>
                  </a:lnTo>
                  <a:lnTo>
                    <a:pt x="122" y="342"/>
                  </a:lnTo>
                  <a:lnTo>
                    <a:pt x="124" y="342"/>
                  </a:lnTo>
                  <a:lnTo>
                    <a:pt x="124" y="344"/>
                  </a:lnTo>
                  <a:lnTo>
                    <a:pt x="124" y="346"/>
                  </a:lnTo>
                  <a:lnTo>
                    <a:pt x="126" y="348"/>
                  </a:lnTo>
                  <a:lnTo>
                    <a:pt x="126" y="352"/>
                  </a:lnTo>
                  <a:lnTo>
                    <a:pt x="126" y="354"/>
                  </a:lnTo>
                  <a:lnTo>
                    <a:pt x="124" y="356"/>
                  </a:lnTo>
                  <a:lnTo>
                    <a:pt x="124" y="358"/>
                  </a:lnTo>
                  <a:lnTo>
                    <a:pt x="122" y="358"/>
                  </a:lnTo>
                  <a:lnTo>
                    <a:pt x="120" y="358"/>
                  </a:lnTo>
                  <a:lnTo>
                    <a:pt x="120" y="360"/>
                  </a:lnTo>
                  <a:lnTo>
                    <a:pt x="120" y="362"/>
                  </a:lnTo>
                  <a:lnTo>
                    <a:pt x="120" y="364"/>
                  </a:lnTo>
                  <a:lnTo>
                    <a:pt x="120" y="366"/>
                  </a:lnTo>
                  <a:lnTo>
                    <a:pt x="120" y="368"/>
                  </a:lnTo>
                  <a:lnTo>
                    <a:pt x="118" y="370"/>
                  </a:lnTo>
                  <a:lnTo>
                    <a:pt x="116" y="370"/>
                  </a:lnTo>
                  <a:lnTo>
                    <a:pt x="112" y="370"/>
                  </a:lnTo>
                  <a:lnTo>
                    <a:pt x="110" y="370"/>
                  </a:lnTo>
                  <a:lnTo>
                    <a:pt x="110" y="372"/>
                  </a:lnTo>
                  <a:lnTo>
                    <a:pt x="112" y="374"/>
                  </a:lnTo>
                  <a:lnTo>
                    <a:pt x="112" y="376"/>
                  </a:lnTo>
                  <a:lnTo>
                    <a:pt x="112" y="378"/>
                  </a:lnTo>
                  <a:lnTo>
                    <a:pt x="110" y="378"/>
                  </a:lnTo>
                  <a:lnTo>
                    <a:pt x="110" y="380"/>
                  </a:lnTo>
                  <a:lnTo>
                    <a:pt x="110" y="382"/>
                  </a:lnTo>
                  <a:lnTo>
                    <a:pt x="112" y="384"/>
                  </a:lnTo>
                  <a:lnTo>
                    <a:pt x="114" y="386"/>
                  </a:lnTo>
                  <a:lnTo>
                    <a:pt x="116" y="386"/>
                  </a:lnTo>
                  <a:lnTo>
                    <a:pt x="116" y="388"/>
                  </a:lnTo>
                  <a:lnTo>
                    <a:pt x="118" y="388"/>
                  </a:lnTo>
                  <a:lnTo>
                    <a:pt x="120" y="388"/>
                  </a:lnTo>
                  <a:lnTo>
                    <a:pt x="120" y="390"/>
                  </a:lnTo>
                  <a:lnTo>
                    <a:pt x="122" y="392"/>
                  </a:lnTo>
                  <a:lnTo>
                    <a:pt x="124" y="392"/>
                  </a:lnTo>
                  <a:lnTo>
                    <a:pt x="124" y="394"/>
                  </a:lnTo>
                  <a:lnTo>
                    <a:pt x="126" y="396"/>
                  </a:lnTo>
                  <a:lnTo>
                    <a:pt x="126" y="398"/>
                  </a:lnTo>
                  <a:lnTo>
                    <a:pt x="124" y="400"/>
                  </a:lnTo>
                  <a:lnTo>
                    <a:pt x="122" y="400"/>
                  </a:lnTo>
                  <a:lnTo>
                    <a:pt x="120" y="402"/>
                  </a:lnTo>
                  <a:lnTo>
                    <a:pt x="118" y="402"/>
                  </a:lnTo>
                  <a:lnTo>
                    <a:pt x="118" y="404"/>
                  </a:lnTo>
                  <a:lnTo>
                    <a:pt x="116" y="404"/>
                  </a:lnTo>
                  <a:lnTo>
                    <a:pt x="114" y="402"/>
                  </a:lnTo>
                  <a:lnTo>
                    <a:pt x="114" y="400"/>
                  </a:lnTo>
                  <a:lnTo>
                    <a:pt x="114" y="398"/>
                  </a:lnTo>
                  <a:lnTo>
                    <a:pt x="112" y="398"/>
                  </a:lnTo>
                  <a:lnTo>
                    <a:pt x="110" y="400"/>
                  </a:lnTo>
                  <a:lnTo>
                    <a:pt x="108" y="400"/>
                  </a:lnTo>
                  <a:lnTo>
                    <a:pt x="108" y="402"/>
                  </a:lnTo>
                  <a:lnTo>
                    <a:pt x="108" y="404"/>
                  </a:lnTo>
                  <a:lnTo>
                    <a:pt x="110" y="406"/>
                  </a:lnTo>
                  <a:lnTo>
                    <a:pt x="110" y="408"/>
                  </a:lnTo>
                  <a:lnTo>
                    <a:pt x="112" y="408"/>
                  </a:lnTo>
                  <a:lnTo>
                    <a:pt x="112" y="410"/>
                  </a:lnTo>
                  <a:lnTo>
                    <a:pt x="114" y="410"/>
                  </a:lnTo>
                  <a:lnTo>
                    <a:pt x="114" y="412"/>
                  </a:lnTo>
                  <a:lnTo>
                    <a:pt x="114" y="414"/>
                  </a:lnTo>
                  <a:lnTo>
                    <a:pt x="114" y="416"/>
                  </a:lnTo>
                  <a:lnTo>
                    <a:pt x="114" y="418"/>
                  </a:lnTo>
                  <a:lnTo>
                    <a:pt x="114" y="420"/>
                  </a:lnTo>
                  <a:lnTo>
                    <a:pt x="116" y="420"/>
                  </a:lnTo>
                  <a:lnTo>
                    <a:pt x="120" y="420"/>
                  </a:lnTo>
                  <a:lnTo>
                    <a:pt x="122" y="420"/>
                  </a:lnTo>
                  <a:lnTo>
                    <a:pt x="122" y="422"/>
                  </a:lnTo>
                  <a:lnTo>
                    <a:pt x="124" y="426"/>
                  </a:lnTo>
                  <a:lnTo>
                    <a:pt x="126" y="426"/>
                  </a:lnTo>
                  <a:lnTo>
                    <a:pt x="128" y="428"/>
                  </a:lnTo>
                  <a:lnTo>
                    <a:pt x="130" y="428"/>
                  </a:lnTo>
                  <a:lnTo>
                    <a:pt x="132" y="428"/>
                  </a:lnTo>
                  <a:lnTo>
                    <a:pt x="134" y="428"/>
                  </a:lnTo>
                  <a:lnTo>
                    <a:pt x="134" y="430"/>
                  </a:lnTo>
                  <a:lnTo>
                    <a:pt x="136" y="430"/>
                  </a:lnTo>
                  <a:lnTo>
                    <a:pt x="138" y="432"/>
                  </a:lnTo>
                  <a:lnTo>
                    <a:pt x="140" y="434"/>
                  </a:lnTo>
                  <a:lnTo>
                    <a:pt x="142" y="434"/>
                  </a:lnTo>
                  <a:lnTo>
                    <a:pt x="144" y="434"/>
                  </a:lnTo>
                  <a:lnTo>
                    <a:pt x="142" y="434"/>
                  </a:lnTo>
                  <a:lnTo>
                    <a:pt x="142" y="436"/>
                  </a:lnTo>
                  <a:lnTo>
                    <a:pt x="144" y="436"/>
                  </a:lnTo>
                  <a:lnTo>
                    <a:pt x="144" y="438"/>
                  </a:lnTo>
                  <a:lnTo>
                    <a:pt x="146" y="438"/>
                  </a:lnTo>
                  <a:lnTo>
                    <a:pt x="148" y="438"/>
                  </a:lnTo>
                  <a:lnTo>
                    <a:pt x="150" y="438"/>
                  </a:lnTo>
                  <a:lnTo>
                    <a:pt x="154" y="440"/>
                  </a:lnTo>
                  <a:lnTo>
                    <a:pt x="156" y="442"/>
                  </a:lnTo>
                  <a:lnTo>
                    <a:pt x="158" y="444"/>
                  </a:lnTo>
                  <a:lnTo>
                    <a:pt x="158" y="446"/>
                  </a:lnTo>
                  <a:lnTo>
                    <a:pt x="160" y="446"/>
                  </a:lnTo>
                  <a:lnTo>
                    <a:pt x="160" y="444"/>
                  </a:lnTo>
                  <a:lnTo>
                    <a:pt x="162" y="444"/>
                  </a:lnTo>
                  <a:lnTo>
                    <a:pt x="164" y="442"/>
                  </a:lnTo>
                  <a:lnTo>
                    <a:pt x="166" y="440"/>
                  </a:lnTo>
                  <a:lnTo>
                    <a:pt x="168" y="440"/>
                  </a:lnTo>
                  <a:lnTo>
                    <a:pt x="170" y="440"/>
                  </a:lnTo>
                  <a:lnTo>
                    <a:pt x="172" y="440"/>
                  </a:lnTo>
                  <a:lnTo>
                    <a:pt x="174" y="440"/>
                  </a:lnTo>
                  <a:lnTo>
                    <a:pt x="178" y="444"/>
                  </a:lnTo>
                  <a:lnTo>
                    <a:pt x="180" y="446"/>
                  </a:lnTo>
                  <a:lnTo>
                    <a:pt x="182" y="448"/>
                  </a:lnTo>
                  <a:lnTo>
                    <a:pt x="184" y="450"/>
                  </a:lnTo>
                  <a:lnTo>
                    <a:pt x="186" y="452"/>
                  </a:lnTo>
                  <a:lnTo>
                    <a:pt x="188" y="452"/>
                  </a:lnTo>
                  <a:lnTo>
                    <a:pt x="190" y="452"/>
                  </a:lnTo>
                  <a:lnTo>
                    <a:pt x="192" y="452"/>
                  </a:lnTo>
                  <a:lnTo>
                    <a:pt x="194" y="454"/>
                  </a:lnTo>
                  <a:lnTo>
                    <a:pt x="196" y="454"/>
                  </a:lnTo>
                  <a:lnTo>
                    <a:pt x="198" y="454"/>
                  </a:lnTo>
                  <a:lnTo>
                    <a:pt x="198" y="456"/>
                  </a:lnTo>
                  <a:lnTo>
                    <a:pt x="200" y="458"/>
                  </a:lnTo>
                  <a:lnTo>
                    <a:pt x="200" y="460"/>
                  </a:lnTo>
                  <a:lnTo>
                    <a:pt x="202" y="462"/>
                  </a:lnTo>
                  <a:lnTo>
                    <a:pt x="202" y="464"/>
                  </a:lnTo>
                  <a:lnTo>
                    <a:pt x="204" y="464"/>
                  </a:lnTo>
                  <a:lnTo>
                    <a:pt x="204" y="466"/>
                  </a:lnTo>
                  <a:lnTo>
                    <a:pt x="204" y="464"/>
                  </a:lnTo>
                  <a:lnTo>
                    <a:pt x="206" y="464"/>
                  </a:lnTo>
                  <a:lnTo>
                    <a:pt x="206" y="462"/>
                  </a:lnTo>
                  <a:lnTo>
                    <a:pt x="208" y="460"/>
                  </a:lnTo>
                  <a:lnTo>
                    <a:pt x="210" y="460"/>
                  </a:lnTo>
                  <a:lnTo>
                    <a:pt x="212" y="460"/>
                  </a:lnTo>
                  <a:lnTo>
                    <a:pt x="212" y="462"/>
                  </a:lnTo>
                  <a:lnTo>
                    <a:pt x="214" y="464"/>
                  </a:lnTo>
                  <a:lnTo>
                    <a:pt x="214" y="468"/>
                  </a:lnTo>
                  <a:lnTo>
                    <a:pt x="216" y="470"/>
                  </a:lnTo>
                  <a:lnTo>
                    <a:pt x="218" y="472"/>
                  </a:lnTo>
                  <a:lnTo>
                    <a:pt x="220" y="474"/>
                  </a:lnTo>
                  <a:lnTo>
                    <a:pt x="222" y="474"/>
                  </a:lnTo>
                  <a:lnTo>
                    <a:pt x="222" y="476"/>
                  </a:lnTo>
                  <a:lnTo>
                    <a:pt x="224" y="476"/>
                  </a:lnTo>
                  <a:lnTo>
                    <a:pt x="226" y="476"/>
                  </a:lnTo>
                  <a:lnTo>
                    <a:pt x="226" y="474"/>
                  </a:lnTo>
                  <a:lnTo>
                    <a:pt x="228" y="474"/>
                  </a:lnTo>
                  <a:lnTo>
                    <a:pt x="230" y="474"/>
                  </a:lnTo>
                  <a:lnTo>
                    <a:pt x="232" y="474"/>
                  </a:lnTo>
                  <a:lnTo>
                    <a:pt x="232" y="476"/>
                  </a:lnTo>
                  <a:lnTo>
                    <a:pt x="230" y="478"/>
                  </a:lnTo>
                  <a:lnTo>
                    <a:pt x="230" y="480"/>
                  </a:lnTo>
                  <a:lnTo>
                    <a:pt x="232" y="480"/>
                  </a:lnTo>
                  <a:lnTo>
                    <a:pt x="232" y="482"/>
                  </a:lnTo>
                  <a:lnTo>
                    <a:pt x="234" y="482"/>
                  </a:lnTo>
                  <a:lnTo>
                    <a:pt x="236" y="482"/>
                  </a:lnTo>
                  <a:lnTo>
                    <a:pt x="238" y="482"/>
                  </a:lnTo>
                  <a:lnTo>
                    <a:pt x="240" y="482"/>
                  </a:lnTo>
                  <a:lnTo>
                    <a:pt x="242" y="480"/>
                  </a:lnTo>
                  <a:lnTo>
                    <a:pt x="242" y="482"/>
                  </a:lnTo>
                  <a:lnTo>
                    <a:pt x="242" y="484"/>
                  </a:lnTo>
                  <a:lnTo>
                    <a:pt x="242" y="486"/>
                  </a:lnTo>
                  <a:lnTo>
                    <a:pt x="244" y="486"/>
                  </a:lnTo>
                  <a:lnTo>
                    <a:pt x="244" y="488"/>
                  </a:lnTo>
                  <a:lnTo>
                    <a:pt x="246" y="488"/>
                  </a:lnTo>
                  <a:lnTo>
                    <a:pt x="248" y="486"/>
                  </a:lnTo>
                  <a:lnTo>
                    <a:pt x="250" y="484"/>
                  </a:lnTo>
                  <a:lnTo>
                    <a:pt x="250" y="482"/>
                  </a:lnTo>
                  <a:lnTo>
                    <a:pt x="250" y="484"/>
                  </a:lnTo>
                  <a:lnTo>
                    <a:pt x="250" y="486"/>
                  </a:lnTo>
                  <a:lnTo>
                    <a:pt x="252" y="488"/>
                  </a:lnTo>
                  <a:lnTo>
                    <a:pt x="254" y="488"/>
                  </a:lnTo>
                  <a:lnTo>
                    <a:pt x="256" y="486"/>
                  </a:lnTo>
                  <a:lnTo>
                    <a:pt x="256" y="484"/>
                  </a:lnTo>
                  <a:lnTo>
                    <a:pt x="258" y="486"/>
                  </a:lnTo>
                  <a:lnTo>
                    <a:pt x="260" y="486"/>
                  </a:lnTo>
                  <a:lnTo>
                    <a:pt x="264" y="488"/>
                  </a:lnTo>
                  <a:lnTo>
                    <a:pt x="266" y="488"/>
                  </a:lnTo>
                  <a:lnTo>
                    <a:pt x="268" y="490"/>
                  </a:lnTo>
                  <a:lnTo>
                    <a:pt x="272" y="490"/>
                  </a:lnTo>
                  <a:lnTo>
                    <a:pt x="274" y="490"/>
                  </a:lnTo>
                  <a:lnTo>
                    <a:pt x="276" y="490"/>
                  </a:lnTo>
                  <a:lnTo>
                    <a:pt x="278" y="488"/>
                  </a:lnTo>
                  <a:lnTo>
                    <a:pt x="280" y="488"/>
                  </a:lnTo>
                  <a:lnTo>
                    <a:pt x="282" y="486"/>
                  </a:lnTo>
                  <a:lnTo>
                    <a:pt x="286" y="486"/>
                  </a:lnTo>
                  <a:lnTo>
                    <a:pt x="288" y="484"/>
                  </a:lnTo>
                  <a:lnTo>
                    <a:pt x="290" y="484"/>
                  </a:lnTo>
                  <a:lnTo>
                    <a:pt x="292" y="484"/>
                  </a:lnTo>
                  <a:lnTo>
                    <a:pt x="292" y="486"/>
                  </a:lnTo>
                  <a:lnTo>
                    <a:pt x="294" y="488"/>
                  </a:lnTo>
                  <a:lnTo>
                    <a:pt x="294" y="490"/>
                  </a:lnTo>
                  <a:lnTo>
                    <a:pt x="294" y="492"/>
                  </a:lnTo>
                  <a:lnTo>
                    <a:pt x="294" y="494"/>
                  </a:lnTo>
                  <a:lnTo>
                    <a:pt x="294" y="496"/>
                  </a:lnTo>
                  <a:lnTo>
                    <a:pt x="294" y="498"/>
                  </a:lnTo>
                  <a:lnTo>
                    <a:pt x="296" y="498"/>
                  </a:lnTo>
                  <a:lnTo>
                    <a:pt x="298" y="498"/>
                  </a:lnTo>
                  <a:lnTo>
                    <a:pt x="298" y="496"/>
                  </a:lnTo>
                  <a:lnTo>
                    <a:pt x="300" y="496"/>
                  </a:lnTo>
                  <a:lnTo>
                    <a:pt x="300" y="492"/>
                  </a:lnTo>
                  <a:lnTo>
                    <a:pt x="302" y="488"/>
                  </a:lnTo>
                  <a:lnTo>
                    <a:pt x="304" y="486"/>
                  </a:lnTo>
                  <a:lnTo>
                    <a:pt x="306" y="484"/>
                  </a:lnTo>
                  <a:lnTo>
                    <a:pt x="306" y="482"/>
                  </a:lnTo>
                  <a:lnTo>
                    <a:pt x="308" y="482"/>
                  </a:lnTo>
                  <a:lnTo>
                    <a:pt x="310" y="480"/>
                  </a:lnTo>
                  <a:lnTo>
                    <a:pt x="314" y="482"/>
                  </a:lnTo>
                  <a:lnTo>
                    <a:pt x="316" y="482"/>
                  </a:lnTo>
                  <a:lnTo>
                    <a:pt x="318" y="482"/>
                  </a:lnTo>
                  <a:lnTo>
                    <a:pt x="320" y="482"/>
                  </a:lnTo>
                  <a:lnTo>
                    <a:pt x="320" y="484"/>
                  </a:lnTo>
                  <a:lnTo>
                    <a:pt x="320" y="486"/>
                  </a:lnTo>
                  <a:lnTo>
                    <a:pt x="320" y="488"/>
                  </a:lnTo>
                  <a:lnTo>
                    <a:pt x="322" y="488"/>
                  </a:lnTo>
                  <a:lnTo>
                    <a:pt x="324" y="486"/>
                  </a:lnTo>
                  <a:lnTo>
                    <a:pt x="326" y="486"/>
                  </a:lnTo>
                  <a:lnTo>
                    <a:pt x="328" y="484"/>
                  </a:lnTo>
                  <a:lnTo>
                    <a:pt x="332" y="484"/>
                  </a:lnTo>
                  <a:lnTo>
                    <a:pt x="334" y="484"/>
                  </a:lnTo>
                  <a:lnTo>
                    <a:pt x="336" y="484"/>
                  </a:lnTo>
                  <a:lnTo>
                    <a:pt x="336" y="486"/>
                  </a:lnTo>
                  <a:lnTo>
                    <a:pt x="338" y="488"/>
                  </a:lnTo>
                  <a:lnTo>
                    <a:pt x="340" y="488"/>
                  </a:lnTo>
                  <a:lnTo>
                    <a:pt x="342" y="490"/>
                  </a:lnTo>
                  <a:lnTo>
                    <a:pt x="342" y="492"/>
                  </a:lnTo>
                  <a:lnTo>
                    <a:pt x="344" y="492"/>
                  </a:lnTo>
                  <a:lnTo>
                    <a:pt x="346" y="492"/>
                  </a:lnTo>
                  <a:lnTo>
                    <a:pt x="348" y="492"/>
                  </a:lnTo>
                  <a:lnTo>
                    <a:pt x="350" y="492"/>
                  </a:lnTo>
                  <a:lnTo>
                    <a:pt x="352" y="492"/>
                  </a:lnTo>
                  <a:lnTo>
                    <a:pt x="354" y="492"/>
                  </a:lnTo>
                  <a:lnTo>
                    <a:pt x="356" y="490"/>
                  </a:lnTo>
                  <a:lnTo>
                    <a:pt x="356" y="488"/>
                  </a:lnTo>
                  <a:lnTo>
                    <a:pt x="356" y="486"/>
                  </a:lnTo>
                  <a:lnTo>
                    <a:pt x="356" y="484"/>
                  </a:lnTo>
                  <a:lnTo>
                    <a:pt x="356" y="482"/>
                  </a:lnTo>
                  <a:lnTo>
                    <a:pt x="358" y="482"/>
                  </a:lnTo>
                  <a:lnTo>
                    <a:pt x="360" y="482"/>
                  </a:lnTo>
                  <a:lnTo>
                    <a:pt x="362" y="482"/>
                  </a:lnTo>
                  <a:lnTo>
                    <a:pt x="364" y="480"/>
                  </a:lnTo>
                  <a:lnTo>
                    <a:pt x="364" y="478"/>
                  </a:lnTo>
                  <a:lnTo>
                    <a:pt x="364" y="476"/>
                  </a:lnTo>
                  <a:lnTo>
                    <a:pt x="362" y="474"/>
                  </a:lnTo>
                  <a:lnTo>
                    <a:pt x="362" y="472"/>
                  </a:lnTo>
                  <a:lnTo>
                    <a:pt x="364" y="472"/>
                  </a:lnTo>
                  <a:lnTo>
                    <a:pt x="366" y="472"/>
                  </a:lnTo>
                  <a:lnTo>
                    <a:pt x="368" y="472"/>
                  </a:lnTo>
                  <a:lnTo>
                    <a:pt x="370" y="472"/>
                  </a:lnTo>
                  <a:lnTo>
                    <a:pt x="372" y="472"/>
                  </a:lnTo>
                  <a:lnTo>
                    <a:pt x="374" y="472"/>
                  </a:lnTo>
                  <a:lnTo>
                    <a:pt x="374" y="470"/>
                  </a:lnTo>
                  <a:lnTo>
                    <a:pt x="374" y="468"/>
                  </a:lnTo>
                  <a:lnTo>
                    <a:pt x="378" y="464"/>
                  </a:lnTo>
                  <a:lnTo>
                    <a:pt x="380" y="464"/>
                  </a:lnTo>
                  <a:lnTo>
                    <a:pt x="382" y="464"/>
                  </a:lnTo>
                  <a:lnTo>
                    <a:pt x="384" y="462"/>
                  </a:lnTo>
                  <a:lnTo>
                    <a:pt x="386" y="462"/>
                  </a:lnTo>
                  <a:lnTo>
                    <a:pt x="390" y="464"/>
                  </a:lnTo>
                  <a:lnTo>
                    <a:pt x="394" y="466"/>
                  </a:lnTo>
                  <a:lnTo>
                    <a:pt x="396" y="466"/>
                  </a:lnTo>
                  <a:lnTo>
                    <a:pt x="398" y="466"/>
                  </a:lnTo>
                  <a:lnTo>
                    <a:pt x="398" y="464"/>
                  </a:lnTo>
                  <a:lnTo>
                    <a:pt x="398" y="462"/>
                  </a:lnTo>
                  <a:lnTo>
                    <a:pt x="400" y="460"/>
                  </a:lnTo>
                  <a:lnTo>
                    <a:pt x="400" y="458"/>
                  </a:lnTo>
                  <a:lnTo>
                    <a:pt x="402" y="458"/>
                  </a:lnTo>
                  <a:lnTo>
                    <a:pt x="404" y="460"/>
                  </a:lnTo>
                  <a:lnTo>
                    <a:pt x="406" y="460"/>
                  </a:lnTo>
                  <a:lnTo>
                    <a:pt x="408" y="462"/>
                  </a:lnTo>
                  <a:lnTo>
                    <a:pt x="410" y="462"/>
                  </a:lnTo>
                  <a:lnTo>
                    <a:pt x="410" y="464"/>
                  </a:lnTo>
                  <a:lnTo>
                    <a:pt x="408" y="464"/>
                  </a:lnTo>
                  <a:lnTo>
                    <a:pt x="408" y="466"/>
                  </a:lnTo>
                  <a:lnTo>
                    <a:pt x="406" y="466"/>
                  </a:lnTo>
                  <a:lnTo>
                    <a:pt x="408" y="466"/>
                  </a:lnTo>
                  <a:lnTo>
                    <a:pt x="408" y="468"/>
                  </a:lnTo>
                  <a:lnTo>
                    <a:pt x="410" y="468"/>
                  </a:lnTo>
                  <a:lnTo>
                    <a:pt x="412" y="468"/>
                  </a:lnTo>
                  <a:lnTo>
                    <a:pt x="414" y="468"/>
                  </a:lnTo>
                  <a:lnTo>
                    <a:pt x="416" y="468"/>
                  </a:lnTo>
                  <a:lnTo>
                    <a:pt x="416" y="470"/>
                  </a:lnTo>
                  <a:lnTo>
                    <a:pt x="418" y="472"/>
                  </a:lnTo>
                  <a:lnTo>
                    <a:pt x="420" y="474"/>
                  </a:lnTo>
                  <a:lnTo>
                    <a:pt x="418" y="476"/>
                  </a:lnTo>
                  <a:lnTo>
                    <a:pt x="416" y="476"/>
                  </a:lnTo>
                  <a:lnTo>
                    <a:pt x="416" y="478"/>
                  </a:lnTo>
                  <a:lnTo>
                    <a:pt x="414" y="478"/>
                  </a:lnTo>
                  <a:lnTo>
                    <a:pt x="416" y="478"/>
                  </a:lnTo>
                  <a:lnTo>
                    <a:pt x="418" y="480"/>
                  </a:lnTo>
                  <a:lnTo>
                    <a:pt x="420" y="480"/>
                  </a:lnTo>
                  <a:lnTo>
                    <a:pt x="422" y="480"/>
                  </a:lnTo>
                  <a:lnTo>
                    <a:pt x="424" y="480"/>
                  </a:lnTo>
                  <a:lnTo>
                    <a:pt x="426" y="480"/>
                  </a:lnTo>
                  <a:lnTo>
                    <a:pt x="428" y="480"/>
                  </a:lnTo>
                  <a:lnTo>
                    <a:pt x="430" y="480"/>
                  </a:lnTo>
                  <a:lnTo>
                    <a:pt x="432" y="480"/>
                  </a:lnTo>
                  <a:lnTo>
                    <a:pt x="434" y="480"/>
                  </a:lnTo>
                  <a:lnTo>
                    <a:pt x="434" y="482"/>
                  </a:lnTo>
                  <a:lnTo>
                    <a:pt x="434" y="480"/>
                  </a:lnTo>
                  <a:lnTo>
                    <a:pt x="434" y="478"/>
                  </a:lnTo>
                  <a:lnTo>
                    <a:pt x="434" y="476"/>
                  </a:lnTo>
                  <a:lnTo>
                    <a:pt x="436" y="476"/>
                  </a:lnTo>
                  <a:lnTo>
                    <a:pt x="436" y="478"/>
                  </a:lnTo>
                  <a:lnTo>
                    <a:pt x="438" y="478"/>
                  </a:lnTo>
                  <a:lnTo>
                    <a:pt x="440" y="480"/>
                  </a:lnTo>
                  <a:lnTo>
                    <a:pt x="444" y="482"/>
                  </a:lnTo>
                  <a:lnTo>
                    <a:pt x="444" y="484"/>
                  </a:lnTo>
                  <a:lnTo>
                    <a:pt x="446" y="486"/>
                  </a:lnTo>
                  <a:lnTo>
                    <a:pt x="446" y="488"/>
                  </a:lnTo>
                  <a:lnTo>
                    <a:pt x="448" y="490"/>
                  </a:lnTo>
                  <a:lnTo>
                    <a:pt x="448" y="492"/>
                  </a:lnTo>
                  <a:lnTo>
                    <a:pt x="448" y="494"/>
                  </a:lnTo>
                  <a:lnTo>
                    <a:pt x="450" y="494"/>
                  </a:lnTo>
                  <a:lnTo>
                    <a:pt x="452" y="494"/>
                  </a:lnTo>
                  <a:lnTo>
                    <a:pt x="454" y="494"/>
                  </a:lnTo>
                  <a:lnTo>
                    <a:pt x="456" y="494"/>
                  </a:lnTo>
                  <a:lnTo>
                    <a:pt x="458" y="494"/>
                  </a:lnTo>
                  <a:lnTo>
                    <a:pt x="458" y="496"/>
                  </a:lnTo>
                  <a:lnTo>
                    <a:pt x="458" y="498"/>
                  </a:lnTo>
                  <a:lnTo>
                    <a:pt x="458" y="500"/>
                  </a:lnTo>
                  <a:lnTo>
                    <a:pt x="458" y="502"/>
                  </a:lnTo>
                  <a:lnTo>
                    <a:pt x="460" y="504"/>
                  </a:lnTo>
                  <a:lnTo>
                    <a:pt x="460" y="506"/>
                  </a:lnTo>
                  <a:lnTo>
                    <a:pt x="460" y="508"/>
                  </a:lnTo>
                  <a:lnTo>
                    <a:pt x="462" y="508"/>
                  </a:lnTo>
                  <a:lnTo>
                    <a:pt x="462" y="512"/>
                  </a:lnTo>
                  <a:lnTo>
                    <a:pt x="462" y="514"/>
                  </a:lnTo>
                  <a:lnTo>
                    <a:pt x="462" y="516"/>
                  </a:lnTo>
                  <a:lnTo>
                    <a:pt x="464" y="518"/>
                  </a:lnTo>
                  <a:lnTo>
                    <a:pt x="464" y="520"/>
                  </a:lnTo>
                  <a:lnTo>
                    <a:pt x="464" y="522"/>
                  </a:lnTo>
                  <a:lnTo>
                    <a:pt x="462" y="522"/>
                  </a:lnTo>
                  <a:lnTo>
                    <a:pt x="460" y="524"/>
                  </a:lnTo>
                  <a:lnTo>
                    <a:pt x="458" y="524"/>
                  </a:lnTo>
                  <a:lnTo>
                    <a:pt x="458" y="526"/>
                  </a:lnTo>
                  <a:lnTo>
                    <a:pt x="460" y="528"/>
                  </a:lnTo>
                  <a:lnTo>
                    <a:pt x="462" y="528"/>
                  </a:lnTo>
                  <a:lnTo>
                    <a:pt x="460" y="528"/>
                  </a:lnTo>
                  <a:lnTo>
                    <a:pt x="460" y="530"/>
                  </a:lnTo>
                  <a:lnTo>
                    <a:pt x="460" y="532"/>
                  </a:lnTo>
                  <a:lnTo>
                    <a:pt x="458" y="534"/>
                  </a:lnTo>
                  <a:lnTo>
                    <a:pt x="456" y="534"/>
                  </a:lnTo>
                  <a:lnTo>
                    <a:pt x="454" y="532"/>
                  </a:lnTo>
                  <a:lnTo>
                    <a:pt x="454" y="534"/>
                  </a:lnTo>
                  <a:lnTo>
                    <a:pt x="454" y="536"/>
                  </a:lnTo>
                  <a:lnTo>
                    <a:pt x="454" y="538"/>
                  </a:lnTo>
                  <a:lnTo>
                    <a:pt x="454" y="540"/>
                  </a:lnTo>
                  <a:lnTo>
                    <a:pt x="452" y="542"/>
                  </a:lnTo>
                  <a:lnTo>
                    <a:pt x="450" y="542"/>
                  </a:lnTo>
                  <a:lnTo>
                    <a:pt x="450" y="544"/>
                  </a:lnTo>
                  <a:lnTo>
                    <a:pt x="450" y="546"/>
                  </a:lnTo>
                  <a:lnTo>
                    <a:pt x="450" y="548"/>
                  </a:lnTo>
                  <a:lnTo>
                    <a:pt x="448" y="550"/>
                  </a:lnTo>
                  <a:lnTo>
                    <a:pt x="448" y="552"/>
                  </a:lnTo>
                  <a:lnTo>
                    <a:pt x="448" y="554"/>
                  </a:lnTo>
                  <a:lnTo>
                    <a:pt x="450" y="556"/>
                  </a:lnTo>
                  <a:lnTo>
                    <a:pt x="452" y="556"/>
                  </a:lnTo>
                  <a:lnTo>
                    <a:pt x="452" y="558"/>
                  </a:lnTo>
                  <a:lnTo>
                    <a:pt x="454" y="560"/>
                  </a:lnTo>
                  <a:lnTo>
                    <a:pt x="452" y="562"/>
                  </a:lnTo>
                  <a:lnTo>
                    <a:pt x="452" y="564"/>
                  </a:lnTo>
                  <a:lnTo>
                    <a:pt x="454" y="564"/>
                  </a:lnTo>
                  <a:lnTo>
                    <a:pt x="454" y="562"/>
                  </a:lnTo>
                  <a:lnTo>
                    <a:pt x="458" y="562"/>
                  </a:lnTo>
                  <a:lnTo>
                    <a:pt x="460" y="562"/>
                  </a:lnTo>
                  <a:lnTo>
                    <a:pt x="460" y="560"/>
                  </a:lnTo>
                  <a:lnTo>
                    <a:pt x="462" y="560"/>
                  </a:lnTo>
                  <a:lnTo>
                    <a:pt x="464" y="560"/>
                  </a:lnTo>
                  <a:lnTo>
                    <a:pt x="466" y="560"/>
                  </a:lnTo>
                  <a:lnTo>
                    <a:pt x="468" y="560"/>
                  </a:lnTo>
                  <a:lnTo>
                    <a:pt x="470" y="560"/>
                  </a:lnTo>
                  <a:lnTo>
                    <a:pt x="472" y="560"/>
                  </a:lnTo>
                  <a:lnTo>
                    <a:pt x="474" y="560"/>
                  </a:lnTo>
                  <a:lnTo>
                    <a:pt x="470" y="562"/>
                  </a:lnTo>
                  <a:lnTo>
                    <a:pt x="470" y="564"/>
                  </a:lnTo>
                  <a:lnTo>
                    <a:pt x="468" y="566"/>
                  </a:lnTo>
                  <a:lnTo>
                    <a:pt x="470" y="568"/>
                  </a:lnTo>
                  <a:lnTo>
                    <a:pt x="472" y="570"/>
                  </a:lnTo>
                  <a:lnTo>
                    <a:pt x="474" y="574"/>
                  </a:lnTo>
                  <a:lnTo>
                    <a:pt x="474" y="576"/>
                  </a:lnTo>
                  <a:lnTo>
                    <a:pt x="474" y="578"/>
                  </a:lnTo>
                  <a:lnTo>
                    <a:pt x="474" y="580"/>
                  </a:lnTo>
                  <a:lnTo>
                    <a:pt x="476" y="580"/>
                  </a:lnTo>
                  <a:lnTo>
                    <a:pt x="478" y="582"/>
                  </a:lnTo>
                  <a:lnTo>
                    <a:pt x="480" y="582"/>
                  </a:lnTo>
                  <a:lnTo>
                    <a:pt x="482" y="582"/>
                  </a:lnTo>
                  <a:lnTo>
                    <a:pt x="484" y="582"/>
                  </a:lnTo>
                  <a:lnTo>
                    <a:pt x="486" y="582"/>
                  </a:lnTo>
                  <a:lnTo>
                    <a:pt x="488" y="584"/>
                  </a:lnTo>
                  <a:lnTo>
                    <a:pt x="486" y="586"/>
                  </a:lnTo>
                  <a:lnTo>
                    <a:pt x="484" y="586"/>
                  </a:lnTo>
                  <a:lnTo>
                    <a:pt x="484" y="588"/>
                  </a:lnTo>
                  <a:lnTo>
                    <a:pt x="482" y="588"/>
                  </a:lnTo>
                  <a:lnTo>
                    <a:pt x="484" y="590"/>
                  </a:lnTo>
                  <a:lnTo>
                    <a:pt x="484" y="592"/>
                  </a:lnTo>
                  <a:lnTo>
                    <a:pt x="484" y="594"/>
                  </a:lnTo>
                  <a:lnTo>
                    <a:pt x="482" y="596"/>
                  </a:lnTo>
                  <a:lnTo>
                    <a:pt x="482" y="598"/>
                  </a:lnTo>
                  <a:lnTo>
                    <a:pt x="480" y="600"/>
                  </a:lnTo>
                  <a:lnTo>
                    <a:pt x="484" y="600"/>
                  </a:lnTo>
                  <a:lnTo>
                    <a:pt x="486" y="600"/>
                  </a:lnTo>
                  <a:lnTo>
                    <a:pt x="488" y="600"/>
                  </a:lnTo>
                  <a:lnTo>
                    <a:pt x="490" y="602"/>
                  </a:lnTo>
                  <a:lnTo>
                    <a:pt x="492" y="602"/>
                  </a:lnTo>
                  <a:lnTo>
                    <a:pt x="494" y="602"/>
                  </a:lnTo>
                  <a:lnTo>
                    <a:pt x="494" y="604"/>
                  </a:lnTo>
                  <a:lnTo>
                    <a:pt x="496" y="606"/>
                  </a:lnTo>
                  <a:lnTo>
                    <a:pt x="496" y="608"/>
                  </a:lnTo>
                  <a:lnTo>
                    <a:pt x="498" y="608"/>
                  </a:lnTo>
                  <a:lnTo>
                    <a:pt x="500" y="608"/>
                  </a:lnTo>
                  <a:lnTo>
                    <a:pt x="500" y="610"/>
                  </a:lnTo>
                  <a:lnTo>
                    <a:pt x="500" y="612"/>
                  </a:lnTo>
                  <a:lnTo>
                    <a:pt x="502" y="612"/>
                  </a:lnTo>
                  <a:lnTo>
                    <a:pt x="504" y="612"/>
                  </a:lnTo>
                  <a:lnTo>
                    <a:pt x="506" y="612"/>
                  </a:lnTo>
                  <a:lnTo>
                    <a:pt x="508" y="612"/>
                  </a:lnTo>
                  <a:lnTo>
                    <a:pt x="510" y="612"/>
                  </a:lnTo>
                  <a:lnTo>
                    <a:pt x="510" y="610"/>
                  </a:lnTo>
                  <a:lnTo>
                    <a:pt x="512" y="608"/>
                  </a:lnTo>
                  <a:lnTo>
                    <a:pt x="514" y="606"/>
                  </a:lnTo>
                  <a:lnTo>
                    <a:pt x="516" y="606"/>
                  </a:lnTo>
                  <a:lnTo>
                    <a:pt x="518" y="606"/>
                  </a:lnTo>
                  <a:lnTo>
                    <a:pt x="518" y="608"/>
                  </a:lnTo>
                  <a:lnTo>
                    <a:pt x="518" y="610"/>
                  </a:lnTo>
                  <a:lnTo>
                    <a:pt x="518" y="612"/>
                  </a:lnTo>
                  <a:lnTo>
                    <a:pt x="518" y="614"/>
                  </a:lnTo>
                  <a:lnTo>
                    <a:pt x="518" y="616"/>
                  </a:lnTo>
                  <a:lnTo>
                    <a:pt x="518" y="618"/>
                  </a:lnTo>
                  <a:lnTo>
                    <a:pt x="520" y="618"/>
                  </a:lnTo>
                  <a:lnTo>
                    <a:pt x="522" y="618"/>
                  </a:lnTo>
                  <a:lnTo>
                    <a:pt x="524" y="618"/>
                  </a:lnTo>
                  <a:lnTo>
                    <a:pt x="526" y="618"/>
                  </a:lnTo>
                  <a:lnTo>
                    <a:pt x="528" y="618"/>
                  </a:lnTo>
                  <a:lnTo>
                    <a:pt x="528" y="614"/>
                  </a:lnTo>
                  <a:lnTo>
                    <a:pt x="528" y="612"/>
                  </a:lnTo>
                  <a:lnTo>
                    <a:pt x="528" y="610"/>
                  </a:lnTo>
                  <a:lnTo>
                    <a:pt x="528" y="608"/>
                  </a:lnTo>
                  <a:lnTo>
                    <a:pt x="526" y="606"/>
                  </a:lnTo>
                  <a:lnTo>
                    <a:pt x="524" y="606"/>
                  </a:lnTo>
                  <a:lnTo>
                    <a:pt x="524" y="604"/>
                  </a:lnTo>
                  <a:lnTo>
                    <a:pt x="522" y="602"/>
                  </a:lnTo>
                  <a:lnTo>
                    <a:pt x="522" y="600"/>
                  </a:lnTo>
                  <a:lnTo>
                    <a:pt x="522" y="598"/>
                  </a:lnTo>
                  <a:lnTo>
                    <a:pt x="524" y="594"/>
                  </a:lnTo>
                  <a:lnTo>
                    <a:pt x="524" y="592"/>
                  </a:lnTo>
                  <a:lnTo>
                    <a:pt x="528" y="592"/>
                  </a:lnTo>
                  <a:lnTo>
                    <a:pt x="530" y="592"/>
                  </a:lnTo>
                  <a:lnTo>
                    <a:pt x="532" y="592"/>
                  </a:lnTo>
                  <a:lnTo>
                    <a:pt x="534" y="594"/>
                  </a:lnTo>
                  <a:lnTo>
                    <a:pt x="534" y="590"/>
                  </a:lnTo>
                  <a:lnTo>
                    <a:pt x="534" y="588"/>
                  </a:lnTo>
                  <a:lnTo>
                    <a:pt x="534" y="586"/>
                  </a:lnTo>
                  <a:lnTo>
                    <a:pt x="536" y="586"/>
                  </a:lnTo>
                  <a:lnTo>
                    <a:pt x="538" y="588"/>
                  </a:lnTo>
                  <a:lnTo>
                    <a:pt x="540" y="588"/>
                  </a:lnTo>
                  <a:lnTo>
                    <a:pt x="542" y="590"/>
                  </a:lnTo>
                  <a:lnTo>
                    <a:pt x="544" y="592"/>
                  </a:lnTo>
                  <a:lnTo>
                    <a:pt x="546" y="592"/>
                  </a:lnTo>
                  <a:lnTo>
                    <a:pt x="546" y="590"/>
                  </a:lnTo>
                  <a:lnTo>
                    <a:pt x="548" y="590"/>
                  </a:lnTo>
                  <a:lnTo>
                    <a:pt x="548" y="588"/>
                  </a:lnTo>
                  <a:lnTo>
                    <a:pt x="550" y="588"/>
                  </a:lnTo>
                  <a:lnTo>
                    <a:pt x="550" y="586"/>
                  </a:lnTo>
                  <a:lnTo>
                    <a:pt x="552" y="588"/>
                  </a:lnTo>
                  <a:lnTo>
                    <a:pt x="552" y="590"/>
                  </a:lnTo>
                  <a:lnTo>
                    <a:pt x="554" y="590"/>
                  </a:lnTo>
                  <a:lnTo>
                    <a:pt x="554" y="588"/>
                  </a:lnTo>
                  <a:lnTo>
                    <a:pt x="554" y="586"/>
                  </a:lnTo>
                  <a:lnTo>
                    <a:pt x="556" y="586"/>
                  </a:lnTo>
                  <a:lnTo>
                    <a:pt x="556" y="588"/>
                  </a:lnTo>
                  <a:lnTo>
                    <a:pt x="558" y="588"/>
                  </a:lnTo>
                  <a:lnTo>
                    <a:pt x="558" y="590"/>
                  </a:lnTo>
                  <a:lnTo>
                    <a:pt x="560" y="592"/>
                  </a:lnTo>
                  <a:lnTo>
                    <a:pt x="562" y="592"/>
                  </a:lnTo>
                  <a:lnTo>
                    <a:pt x="564" y="592"/>
                  </a:lnTo>
                  <a:lnTo>
                    <a:pt x="566" y="590"/>
                  </a:lnTo>
                  <a:lnTo>
                    <a:pt x="564" y="590"/>
                  </a:lnTo>
                  <a:lnTo>
                    <a:pt x="564" y="588"/>
                  </a:lnTo>
                  <a:lnTo>
                    <a:pt x="562" y="586"/>
                  </a:lnTo>
                  <a:lnTo>
                    <a:pt x="564" y="586"/>
                  </a:lnTo>
                  <a:lnTo>
                    <a:pt x="566" y="586"/>
                  </a:lnTo>
                  <a:lnTo>
                    <a:pt x="566" y="588"/>
                  </a:lnTo>
                  <a:lnTo>
                    <a:pt x="568" y="588"/>
                  </a:lnTo>
                  <a:lnTo>
                    <a:pt x="570" y="586"/>
                  </a:lnTo>
                  <a:lnTo>
                    <a:pt x="572" y="586"/>
                  </a:lnTo>
                  <a:lnTo>
                    <a:pt x="574" y="584"/>
                  </a:lnTo>
                  <a:lnTo>
                    <a:pt x="574" y="580"/>
                  </a:lnTo>
                  <a:lnTo>
                    <a:pt x="574" y="578"/>
                  </a:lnTo>
                  <a:lnTo>
                    <a:pt x="576" y="578"/>
                  </a:lnTo>
                  <a:lnTo>
                    <a:pt x="578" y="576"/>
                  </a:lnTo>
                  <a:lnTo>
                    <a:pt x="580" y="576"/>
                  </a:lnTo>
                  <a:lnTo>
                    <a:pt x="584" y="578"/>
                  </a:lnTo>
                  <a:lnTo>
                    <a:pt x="586" y="580"/>
                  </a:lnTo>
                  <a:lnTo>
                    <a:pt x="588" y="582"/>
                  </a:lnTo>
                  <a:lnTo>
                    <a:pt x="588" y="584"/>
                  </a:lnTo>
                  <a:lnTo>
                    <a:pt x="590" y="584"/>
                  </a:lnTo>
                  <a:lnTo>
                    <a:pt x="592" y="582"/>
                  </a:lnTo>
                  <a:lnTo>
                    <a:pt x="594" y="582"/>
                  </a:lnTo>
                  <a:lnTo>
                    <a:pt x="596" y="582"/>
                  </a:lnTo>
                  <a:lnTo>
                    <a:pt x="596" y="584"/>
                  </a:lnTo>
                  <a:lnTo>
                    <a:pt x="598" y="584"/>
                  </a:lnTo>
                  <a:lnTo>
                    <a:pt x="600" y="584"/>
                  </a:lnTo>
                  <a:lnTo>
                    <a:pt x="602" y="584"/>
                  </a:lnTo>
                  <a:lnTo>
                    <a:pt x="604" y="584"/>
                  </a:lnTo>
                  <a:lnTo>
                    <a:pt x="606" y="586"/>
                  </a:lnTo>
                  <a:lnTo>
                    <a:pt x="608" y="586"/>
                  </a:lnTo>
                  <a:lnTo>
                    <a:pt x="608" y="588"/>
                  </a:lnTo>
                  <a:lnTo>
                    <a:pt x="606" y="590"/>
                  </a:lnTo>
                  <a:lnTo>
                    <a:pt x="604" y="592"/>
                  </a:lnTo>
                  <a:lnTo>
                    <a:pt x="604" y="594"/>
                  </a:lnTo>
                  <a:lnTo>
                    <a:pt x="604" y="596"/>
                  </a:lnTo>
                  <a:lnTo>
                    <a:pt x="606" y="596"/>
                  </a:lnTo>
                  <a:lnTo>
                    <a:pt x="606" y="598"/>
                  </a:lnTo>
                  <a:lnTo>
                    <a:pt x="608" y="598"/>
                  </a:lnTo>
                  <a:lnTo>
                    <a:pt x="608" y="600"/>
                  </a:lnTo>
                  <a:lnTo>
                    <a:pt x="608" y="602"/>
                  </a:lnTo>
                  <a:lnTo>
                    <a:pt x="610" y="602"/>
                  </a:lnTo>
                  <a:lnTo>
                    <a:pt x="612" y="602"/>
                  </a:lnTo>
                  <a:lnTo>
                    <a:pt x="612" y="604"/>
                  </a:lnTo>
                  <a:lnTo>
                    <a:pt x="614" y="606"/>
                  </a:lnTo>
                  <a:lnTo>
                    <a:pt x="616" y="606"/>
                  </a:lnTo>
                  <a:lnTo>
                    <a:pt x="616" y="608"/>
                  </a:lnTo>
                  <a:lnTo>
                    <a:pt x="620" y="608"/>
                  </a:lnTo>
                  <a:lnTo>
                    <a:pt x="622" y="608"/>
                  </a:lnTo>
                  <a:lnTo>
                    <a:pt x="624" y="608"/>
                  </a:lnTo>
                  <a:lnTo>
                    <a:pt x="626" y="608"/>
                  </a:lnTo>
                  <a:lnTo>
                    <a:pt x="628" y="610"/>
                  </a:lnTo>
                  <a:lnTo>
                    <a:pt x="630" y="608"/>
                  </a:lnTo>
                  <a:lnTo>
                    <a:pt x="632" y="606"/>
                  </a:lnTo>
                  <a:lnTo>
                    <a:pt x="634" y="606"/>
                  </a:lnTo>
                  <a:lnTo>
                    <a:pt x="636" y="604"/>
                  </a:lnTo>
                  <a:lnTo>
                    <a:pt x="638" y="604"/>
                  </a:lnTo>
                  <a:lnTo>
                    <a:pt x="640" y="604"/>
                  </a:lnTo>
                  <a:lnTo>
                    <a:pt x="642" y="606"/>
                  </a:lnTo>
                  <a:lnTo>
                    <a:pt x="644" y="606"/>
                  </a:lnTo>
                  <a:lnTo>
                    <a:pt x="648" y="606"/>
                  </a:lnTo>
                  <a:lnTo>
                    <a:pt x="650" y="606"/>
                  </a:lnTo>
                  <a:lnTo>
                    <a:pt x="654" y="606"/>
                  </a:lnTo>
                  <a:lnTo>
                    <a:pt x="658" y="606"/>
                  </a:lnTo>
                  <a:lnTo>
                    <a:pt x="660" y="608"/>
                  </a:lnTo>
                  <a:lnTo>
                    <a:pt x="662" y="610"/>
                  </a:lnTo>
                  <a:lnTo>
                    <a:pt x="662" y="612"/>
                  </a:lnTo>
                  <a:lnTo>
                    <a:pt x="662" y="616"/>
                  </a:lnTo>
                  <a:lnTo>
                    <a:pt x="660" y="618"/>
                  </a:lnTo>
                  <a:lnTo>
                    <a:pt x="660" y="620"/>
                  </a:lnTo>
                  <a:lnTo>
                    <a:pt x="660" y="622"/>
                  </a:lnTo>
                  <a:lnTo>
                    <a:pt x="660" y="624"/>
                  </a:lnTo>
                  <a:lnTo>
                    <a:pt x="660" y="626"/>
                  </a:lnTo>
                  <a:lnTo>
                    <a:pt x="662" y="628"/>
                  </a:lnTo>
                  <a:lnTo>
                    <a:pt x="666" y="632"/>
                  </a:lnTo>
                  <a:lnTo>
                    <a:pt x="668" y="632"/>
                  </a:lnTo>
                  <a:lnTo>
                    <a:pt x="668" y="634"/>
                  </a:lnTo>
                  <a:lnTo>
                    <a:pt x="670" y="634"/>
                  </a:lnTo>
                  <a:lnTo>
                    <a:pt x="672" y="634"/>
                  </a:lnTo>
                  <a:lnTo>
                    <a:pt x="674" y="634"/>
                  </a:lnTo>
                  <a:lnTo>
                    <a:pt x="676" y="634"/>
                  </a:lnTo>
                  <a:lnTo>
                    <a:pt x="676" y="632"/>
                  </a:lnTo>
                  <a:lnTo>
                    <a:pt x="676" y="630"/>
                  </a:lnTo>
                  <a:lnTo>
                    <a:pt x="674" y="628"/>
                  </a:lnTo>
                  <a:lnTo>
                    <a:pt x="674" y="626"/>
                  </a:lnTo>
                  <a:lnTo>
                    <a:pt x="674" y="624"/>
                  </a:lnTo>
                  <a:lnTo>
                    <a:pt x="674" y="620"/>
                  </a:lnTo>
                  <a:lnTo>
                    <a:pt x="674" y="618"/>
                  </a:lnTo>
                  <a:lnTo>
                    <a:pt x="674" y="614"/>
                  </a:lnTo>
                  <a:lnTo>
                    <a:pt x="676" y="612"/>
                  </a:lnTo>
                  <a:lnTo>
                    <a:pt x="678" y="610"/>
                  </a:lnTo>
                  <a:lnTo>
                    <a:pt x="680" y="608"/>
                  </a:lnTo>
                  <a:lnTo>
                    <a:pt x="684" y="608"/>
                  </a:lnTo>
                  <a:lnTo>
                    <a:pt x="686" y="608"/>
                  </a:lnTo>
                  <a:lnTo>
                    <a:pt x="690" y="606"/>
                  </a:lnTo>
                  <a:lnTo>
                    <a:pt x="692" y="606"/>
                  </a:lnTo>
                  <a:lnTo>
                    <a:pt x="696" y="606"/>
                  </a:lnTo>
                  <a:lnTo>
                    <a:pt x="698" y="606"/>
                  </a:lnTo>
                  <a:lnTo>
                    <a:pt x="700" y="606"/>
                  </a:lnTo>
                  <a:lnTo>
                    <a:pt x="704" y="604"/>
                  </a:lnTo>
                  <a:lnTo>
                    <a:pt x="708" y="604"/>
                  </a:lnTo>
                  <a:lnTo>
                    <a:pt x="710" y="602"/>
                  </a:lnTo>
                  <a:lnTo>
                    <a:pt x="712" y="602"/>
                  </a:lnTo>
                  <a:lnTo>
                    <a:pt x="714" y="600"/>
                  </a:lnTo>
                  <a:lnTo>
                    <a:pt x="716" y="598"/>
                  </a:lnTo>
                  <a:lnTo>
                    <a:pt x="716" y="596"/>
                  </a:lnTo>
                  <a:lnTo>
                    <a:pt x="716" y="594"/>
                  </a:lnTo>
                  <a:lnTo>
                    <a:pt x="716" y="592"/>
                  </a:lnTo>
                  <a:lnTo>
                    <a:pt x="716" y="590"/>
                  </a:lnTo>
                  <a:lnTo>
                    <a:pt x="716" y="588"/>
                  </a:lnTo>
                  <a:lnTo>
                    <a:pt x="716" y="586"/>
                  </a:lnTo>
                  <a:lnTo>
                    <a:pt x="718" y="584"/>
                  </a:lnTo>
                  <a:lnTo>
                    <a:pt x="720" y="584"/>
                  </a:lnTo>
                  <a:lnTo>
                    <a:pt x="722" y="584"/>
                  </a:lnTo>
                  <a:lnTo>
                    <a:pt x="722" y="586"/>
                  </a:lnTo>
                  <a:lnTo>
                    <a:pt x="724" y="588"/>
                  </a:lnTo>
                  <a:lnTo>
                    <a:pt x="724" y="590"/>
                  </a:lnTo>
                  <a:lnTo>
                    <a:pt x="726" y="592"/>
                  </a:lnTo>
                  <a:lnTo>
                    <a:pt x="726" y="594"/>
                  </a:lnTo>
                  <a:lnTo>
                    <a:pt x="728" y="594"/>
                  </a:lnTo>
                  <a:lnTo>
                    <a:pt x="728" y="592"/>
                  </a:lnTo>
                  <a:lnTo>
                    <a:pt x="730" y="592"/>
                  </a:lnTo>
                  <a:lnTo>
                    <a:pt x="732" y="590"/>
                  </a:lnTo>
                  <a:lnTo>
                    <a:pt x="734" y="588"/>
                  </a:lnTo>
                  <a:lnTo>
                    <a:pt x="734" y="586"/>
                  </a:lnTo>
                  <a:lnTo>
                    <a:pt x="736" y="584"/>
                  </a:lnTo>
                  <a:lnTo>
                    <a:pt x="738" y="584"/>
                  </a:lnTo>
                  <a:lnTo>
                    <a:pt x="738" y="582"/>
                  </a:lnTo>
                  <a:lnTo>
                    <a:pt x="740" y="582"/>
                  </a:lnTo>
                  <a:lnTo>
                    <a:pt x="740" y="584"/>
                  </a:lnTo>
                  <a:lnTo>
                    <a:pt x="742" y="584"/>
                  </a:lnTo>
                  <a:lnTo>
                    <a:pt x="744" y="584"/>
                  </a:lnTo>
                  <a:lnTo>
                    <a:pt x="748" y="584"/>
                  </a:lnTo>
                  <a:lnTo>
                    <a:pt x="750" y="584"/>
                  </a:lnTo>
                  <a:lnTo>
                    <a:pt x="750" y="582"/>
                  </a:lnTo>
                  <a:lnTo>
                    <a:pt x="752" y="584"/>
                  </a:lnTo>
                  <a:lnTo>
                    <a:pt x="754" y="584"/>
                  </a:lnTo>
                  <a:lnTo>
                    <a:pt x="756" y="584"/>
                  </a:lnTo>
                  <a:lnTo>
                    <a:pt x="758" y="584"/>
                  </a:lnTo>
                  <a:lnTo>
                    <a:pt x="760" y="584"/>
                  </a:lnTo>
                  <a:lnTo>
                    <a:pt x="762" y="584"/>
                  </a:lnTo>
                  <a:lnTo>
                    <a:pt x="764" y="582"/>
                  </a:lnTo>
                  <a:lnTo>
                    <a:pt x="766" y="580"/>
                  </a:lnTo>
                  <a:lnTo>
                    <a:pt x="768" y="580"/>
                  </a:lnTo>
                  <a:lnTo>
                    <a:pt x="770" y="578"/>
                  </a:lnTo>
                  <a:lnTo>
                    <a:pt x="772" y="578"/>
                  </a:lnTo>
                  <a:lnTo>
                    <a:pt x="774" y="576"/>
                  </a:lnTo>
                  <a:lnTo>
                    <a:pt x="776" y="574"/>
                  </a:lnTo>
                  <a:lnTo>
                    <a:pt x="778" y="572"/>
                  </a:lnTo>
                  <a:lnTo>
                    <a:pt x="780" y="570"/>
                  </a:lnTo>
                  <a:lnTo>
                    <a:pt x="782" y="568"/>
                  </a:lnTo>
                  <a:lnTo>
                    <a:pt x="784" y="566"/>
                  </a:lnTo>
                  <a:lnTo>
                    <a:pt x="786" y="564"/>
                  </a:lnTo>
                  <a:lnTo>
                    <a:pt x="786" y="562"/>
                  </a:lnTo>
                  <a:lnTo>
                    <a:pt x="786" y="560"/>
                  </a:lnTo>
                  <a:lnTo>
                    <a:pt x="786" y="558"/>
                  </a:lnTo>
                  <a:lnTo>
                    <a:pt x="786" y="556"/>
                  </a:lnTo>
                  <a:lnTo>
                    <a:pt x="784" y="554"/>
                  </a:lnTo>
                  <a:lnTo>
                    <a:pt x="784" y="552"/>
                  </a:lnTo>
                  <a:lnTo>
                    <a:pt x="786" y="552"/>
                  </a:lnTo>
                  <a:lnTo>
                    <a:pt x="788" y="552"/>
                  </a:lnTo>
                  <a:lnTo>
                    <a:pt x="788" y="550"/>
                  </a:lnTo>
                  <a:lnTo>
                    <a:pt x="790" y="548"/>
                  </a:lnTo>
                  <a:lnTo>
                    <a:pt x="790" y="546"/>
                  </a:lnTo>
                  <a:lnTo>
                    <a:pt x="790" y="544"/>
                  </a:lnTo>
                  <a:lnTo>
                    <a:pt x="792" y="544"/>
                  </a:lnTo>
                  <a:lnTo>
                    <a:pt x="794" y="544"/>
                  </a:lnTo>
                  <a:lnTo>
                    <a:pt x="796" y="544"/>
                  </a:lnTo>
                  <a:lnTo>
                    <a:pt x="796" y="546"/>
                  </a:lnTo>
                  <a:lnTo>
                    <a:pt x="796" y="542"/>
                  </a:lnTo>
                  <a:lnTo>
                    <a:pt x="798" y="540"/>
                  </a:lnTo>
                  <a:lnTo>
                    <a:pt x="798" y="538"/>
                  </a:lnTo>
                  <a:lnTo>
                    <a:pt x="798" y="536"/>
                  </a:lnTo>
                  <a:lnTo>
                    <a:pt x="800" y="536"/>
                  </a:lnTo>
                  <a:lnTo>
                    <a:pt x="802" y="536"/>
                  </a:lnTo>
                  <a:lnTo>
                    <a:pt x="802" y="534"/>
                  </a:lnTo>
                  <a:lnTo>
                    <a:pt x="802" y="530"/>
                  </a:lnTo>
                  <a:lnTo>
                    <a:pt x="802" y="528"/>
                  </a:lnTo>
                  <a:lnTo>
                    <a:pt x="802" y="526"/>
                  </a:lnTo>
                  <a:lnTo>
                    <a:pt x="804" y="526"/>
                  </a:lnTo>
                  <a:lnTo>
                    <a:pt x="806" y="526"/>
                  </a:lnTo>
                  <a:lnTo>
                    <a:pt x="806" y="524"/>
                  </a:lnTo>
                  <a:lnTo>
                    <a:pt x="808" y="520"/>
                  </a:lnTo>
                  <a:lnTo>
                    <a:pt x="806" y="518"/>
                  </a:lnTo>
                  <a:lnTo>
                    <a:pt x="806" y="516"/>
                  </a:lnTo>
                  <a:lnTo>
                    <a:pt x="806" y="514"/>
                  </a:lnTo>
                  <a:lnTo>
                    <a:pt x="806" y="512"/>
                  </a:lnTo>
                  <a:lnTo>
                    <a:pt x="804" y="512"/>
                  </a:lnTo>
                  <a:lnTo>
                    <a:pt x="806" y="512"/>
                  </a:lnTo>
                  <a:lnTo>
                    <a:pt x="806" y="510"/>
                  </a:lnTo>
                  <a:lnTo>
                    <a:pt x="808" y="508"/>
                  </a:lnTo>
                  <a:lnTo>
                    <a:pt x="810" y="508"/>
                  </a:lnTo>
                  <a:lnTo>
                    <a:pt x="812" y="506"/>
                  </a:lnTo>
                  <a:lnTo>
                    <a:pt x="812" y="504"/>
                  </a:lnTo>
                  <a:lnTo>
                    <a:pt x="812" y="502"/>
                  </a:lnTo>
                  <a:lnTo>
                    <a:pt x="812" y="500"/>
                  </a:lnTo>
                  <a:lnTo>
                    <a:pt x="812" y="498"/>
                  </a:lnTo>
                  <a:lnTo>
                    <a:pt x="810" y="496"/>
                  </a:lnTo>
                  <a:lnTo>
                    <a:pt x="810" y="494"/>
                  </a:lnTo>
                  <a:lnTo>
                    <a:pt x="810" y="492"/>
                  </a:lnTo>
                  <a:lnTo>
                    <a:pt x="812" y="490"/>
                  </a:lnTo>
                  <a:lnTo>
                    <a:pt x="814" y="490"/>
                  </a:lnTo>
                  <a:lnTo>
                    <a:pt x="814" y="488"/>
                  </a:lnTo>
                  <a:lnTo>
                    <a:pt x="814" y="484"/>
                  </a:lnTo>
                  <a:lnTo>
                    <a:pt x="814" y="482"/>
                  </a:lnTo>
                  <a:lnTo>
                    <a:pt x="814" y="480"/>
                  </a:lnTo>
                  <a:lnTo>
                    <a:pt x="816" y="480"/>
                  </a:lnTo>
                  <a:lnTo>
                    <a:pt x="818" y="478"/>
                  </a:lnTo>
                  <a:lnTo>
                    <a:pt x="820" y="478"/>
                  </a:lnTo>
                  <a:lnTo>
                    <a:pt x="824" y="476"/>
                  </a:lnTo>
                  <a:lnTo>
                    <a:pt x="824" y="474"/>
                  </a:lnTo>
                  <a:lnTo>
                    <a:pt x="826" y="472"/>
                  </a:lnTo>
                  <a:lnTo>
                    <a:pt x="826" y="470"/>
                  </a:lnTo>
                  <a:lnTo>
                    <a:pt x="826" y="468"/>
                  </a:lnTo>
                  <a:lnTo>
                    <a:pt x="826" y="466"/>
                  </a:lnTo>
                  <a:lnTo>
                    <a:pt x="824" y="466"/>
                  </a:lnTo>
                  <a:lnTo>
                    <a:pt x="822" y="466"/>
                  </a:lnTo>
                  <a:lnTo>
                    <a:pt x="824" y="466"/>
                  </a:lnTo>
                  <a:lnTo>
                    <a:pt x="826" y="464"/>
                  </a:lnTo>
                  <a:lnTo>
                    <a:pt x="828" y="464"/>
                  </a:lnTo>
                  <a:lnTo>
                    <a:pt x="830" y="464"/>
                  </a:lnTo>
                  <a:lnTo>
                    <a:pt x="832" y="464"/>
                  </a:lnTo>
                  <a:lnTo>
                    <a:pt x="832" y="462"/>
                  </a:lnTo>
                  <a:lnTo>
                    <a:pt x="834" y="462"/>
                  </a:lnTo>
                  <a:lnTo>
                    <a:pt x="834" y="460"/>
                  </a:lnTo>
                  <a:lnTo>
                    <a:pt x="832" y="460"/>
                  </a:lnTo>
                  <a:lnTo>
                    <a:pt x="832" y="458"/>
                  </a:lnTo>
                  <a:lnTo>
                    <a:pt x="830" y="458"/>
                  </a:lnTo>
                  <a:lnTo>
                    <a:pt x="830" y="456"/>
                  </a:lnTo>
                  <a:lnTo>
                    <a:pt x="828" y="456"/>
                  </a:lnTo>
                  <a:lnTo>
                    <a:pt x="830" y="454"/>
                  </a:lnTo>
                  <a:lnTo>
                    <a:pt x="830" y="452"/>
                  </a:lnTo>
                  <a:lnTo>
                    <a:pt x="832" y="450"/>
                  </a:lnTo>
                  <a:lnTo>
                    <a:pt x="834" y="446"/>
                  </a:lnTo>
                  <a:lnTo>
                    <a:pt x="836" y="446"/>
                  </a:lnTo>
                  <a:lnTo>
                    <a:pt x="836" y="444"/>
                  </a:lnTo>
                  <a:lnTo>
                    <a:pt x="836" y="442"/>
                  </a:lnTo>
                  <a:lnTo>
                    <a:pt x="836" y="440"/>
                  </a:lnTo>
                  <a:lnTo>
                    <a:pt x="834" y="440"/>
                  </a:lnTo>
                  <a:lnTo>
                    <a:pt x="832" y="440"/>
                  </a:lnTo>
                  <a:lnTo>
                    <a:pt x="830" y="440"/>
                  </a:lnTo>
                  <a:lnTo>
                    <a:pt x="828" y="440"/>
                  </a:lnTo>
                  <a:lnTo>
                    <a:pt x="822" y="440"/>
                  </a:lnTo>
                  <a:lnTo>
                    <a:pt x="814" y="440"/>
                  </a:lnTo>
                  <a:lnTo>
                    <a:pt x="810" y="442"/>
                  </a:lnTo>
                  <a:lnTo>
                    <a:pt x="806" y="442"/>
                  </a:lnTo>
                  <a:lnTo>
                    <a:pt x="806" y="444"/>
                  </a:lnTo>
                  <a:lnTo>
                    <a:pt x="804" y="444"/>
                  </a:lnTo>
                  <a:lnTo>
                    <a:pt x="802" y="444"/>
                  </a:lnTo>
                  <a:lnTo>
                    <a:pt x="800" y="444"/>
                  </a:lnTo>
                  <a:lnTo>
                    <a:pt x="798" y="442"/>
                  </a:lnTo>
                  <a:lnTo>
                    <a:pt x="796" y="442"/>
                  </a:lnTo>
                  <a:lnTo>
                    <a:pt x="796" y="440"/>
                  </a:lnTo>
                  <a:lnTo>
                    <a:pt x="800" y="440"/>
                  </a:lnTo>
                  <a:lnTo>
                    <a:pt x="802" y="440"/>
                  </a:lnTo>
                  <a:lnTo>
                    <a:pt x="804" y="440"/>
                  </a:lnTo>
                  <a:lnTo>
                    <a:pt x="806" y="440"/>
                  </a:lnTo>
                  <a:lnTo>
                    <a:pt x="806" y="438"/>
                  </a:lnTo>
                  <a:lnTo>
                    <a:pt x="806" y="436"/>
                  </a:lnTo>
                  <a:lnTo>
                    <a:pt x="808" y="434"/>
                  </a:lnTo>
                  <a:lnTo>
                    <a:pt x="810" y="434"/>
                  </a:lnTo>
                  <a:lnTo>
                    <a:pt x="812" y="434"/>
                  </a:lnTo>
                  <a:lnTo>
                    <a:pt x="816" y="432"/>
                  </a:lnTo>
                  <a:lnTo>
                    <a:pt x="818" y="432"/>
                  </a:lnTo>
                  <a:lnTo>
                    <a:pt x="820" y="432"/>
                  </a:lnTo>
                  <a:lnTo>
                    <a:pt x="818" y="430"/>
                  </a:lnTo>
                  <a:lnTo>
                    <a:pt x="818" y="428"/>
                  </a:lnTo>
                  <a:lnTo>
                    <a:pt x="816" y="428"/>
                  </a:lnTo>
                  <a:lnTo>
                    <a:pt x="816" y="426"/>
                  </a:lnTo>
                  <a:lnTo>
                    <a:pt x="814" y="424"/>
                  </a:lnTo>
                  <a:lnTo>
                    <a:pt x="814" y="422"/>
                  </a:lnTo>
                  <a:lnTo>
                    <a:pt x="812" y="422"/>
                  </a:lnTo>
                  <a:lnTo>
                    <a:pt x="810" y="422"/>
                  </a:lnTo>
                  <a:lnTo>
                    <a:pt x="808" y="420"/>
                  </a:lnTo>
                  <a:lnTo>
                    <a:pt x="806" y="420"/>
                  </a:lnTo>
                  <a:lnTo>
                    <a:pt x="804" y="420"/>
                  </a:lnTo>
                  <a:lnTo>
                    <a:pt x="804" y="418"/>
                  </a:lnTo>
                  <a:lnTo>
                    <a:pt x="802" y="418"/>
                  </a:lnTo>
                  <a:lnTo>
                    <a:pt x="802" y="416"/>
                  </a:lnTo>
                  <a:lnTo>
                    <a:pt x="800" y="416"/>
                  </a:lnTo>
                  <a:lnTo>
                    <a:pt x="798" y="416"/>
                  </a:lnTo>
                  <a:lnTo>
                    <a:pt x="796" y="414"/>
                  </a:lnTo>
                  <a:lnTo>
                    <a:pt x="794" y="414"/>
                  </a:lnTo>
                  <a:lnTo>
                    <a:pt x="792" y="412"/>
                  </a:lnTo>
                  <a:lnTo>
                    <a:pt x="790" y="412"/>
                  </a:lnTo>
                  <a:lnTo>
                    <a:pt x="786" y="414"/>
                  </a:lnTo>
                  <a:lnTo>
                    <a:pt x="784" y="414"/>
                  </a:lnTo>
                  <a:lnTo>
                    <a:pt x="782" y="414"/>
                  </a:lnTo>
                  <a:lnTo>
                    <a:pt x="782" y="412"/>
                  </a:lnTo>
                  <a:lnTo>
                    <a:pt x="780" y="410"/>
                  </a:lnTo>
                  <a:lnTo>
                    <a:pt x="778" y="408"/>
                  </a:lnTo>
                  <a:lnTo>
                    <a:pt x="776" y="406"/>
                  </a:lnTo>
                  <a:lnTo>
                    <a:pt x="776" y="404"/>
                  </a:lnTo>
                  <a:lnTo>
                    <a:pt x="774" y="402"/>
                  </a:lnTo>
                  <a:lnTo>
                    <a:pt x="776" y="404"/>
                  </a:lnTo>
                  <a:lnTo>
                    <a:pt x="778" y="406"/>
                  </a:lnTo>
                  <a:lnTo>
                    <a:pt x="780" y="408"/>
                  </a:lnTo>
                  <a:lnTo>
                    <a:pt x="782" y="408"/>
                  </a:lnTo>
                  <a:lnTo>
                    <a:pt x="782" y="410"/>
                  </a:lnTo>
                  <a:lnTo>
                    <a:pt x="784" y="410"/>
                  </a:lnTo>
                  <a:lnTo>
                    <a:pt x="786" y="410"/>
                  </a:lnTo>
                  <a:lnTo>
                    <a:pt x="788" y="408"/>
                  </a:lnTo>
                  <a:lnTo>
                    <a:pt x="792" y="408"/>
                  </a:lnTo>
                  <a:lnTo>
                    <a:pt x="794" y="408"/>
                  </a:lnTo>
                  <a:lnTo>
                    <a:pt x="794" y="410"/>
                  </a:lnTo>
                  <a:lnTo>
                    <a:pt x="796" y="410"/>
                  </a:lnTo>
                  <a:lnTo>
                    <a:pt x="798" y="410"/>
                  </a:lnTo>
                  <a:lnTo>
                    <a:pt x="798" y="412"/>
                  </a:lnTo>
                  <a:lnTo>
                    <a:pt x="800" y="412"/>
                  </a:lnTo>
                  <a:lnTo>
                    <a:pt x="800" y="414"/>
                  </a:lnTo>
                  <a:lnTo>
                    <a:pt x="802" y="412"/>
                  </a:lnTo>
                  <a:lnTo>
                    <a:pt x="804" y="412"/>
                  </a:lnTo>
                  <a:lnTo>
                    <a:pt x="806" y="414"/>
                  </a:lnTo>
                  <a:lnTo>
                    <a:pt x="808" y="414"/>
                  </a:lnTo>
                  <a:lnTo>
                    <a:pt x="810" y="414"/>
                  </a:lnTo>
                  <a:lnTo>
                    <a:pt x="812" y="416"/>
                  </a:lnTo>
                  <a:lnTo>
                    <a:pt x="814" y="416"/>
                  </a:lnTo>
                  <a:lnTo>
                    <a:pt x="812" y="414"/>
                  </a:lnTo>
                  <a:lnTo>
                    <a:pt x="810" y="412"/>
                  </a:lnTo>
                  <a:lnTo>
                    <a:pt x="810" y="410"/>
                  </a:lnTo>
                  <a:lnTo>
                    <a:pt x="808" y="410"/>
                  </a:lnTo>
                  <a:lnTo>
                    <a:pt x="806" y="408"/>
                  </a:lnTo>
                  <a:lnTo>
                    <a:pt x="806" y="406"/>
                  </a:lnTo>
                  <a:lnTo>
                    <a:pt x="804" y="404"/>
                  </a:lnTo>
                  <a:lnTo>
                    <a:pt x="804" y="402"/>
                  </a:lnTo>
                  <a:lnTo>
                    <a:pt x="804" y="400"/>
                  </a:lnTo>
                  <a:lnTo>
                    <a:pt x="802" y="400"/>
                  </a:lnTo>
                  <a:lnTo>
                    <a:pt x="800" y="400"/>
                  </a:lnTo>
                  <a:lnTo>
                    <a:pt x="798" y="398"/>
                  </a:lnTo>
                  <a:lnTo>
                    <a:pt x="794" y="398"/>
                  </a:lnTo>
                  <a:lnTo>
                    <a:pt x="792" y="398"/>
                  </a:lnTo>
                  <a:lnTo>
                    <a:pt x="792" y="396"/>
                  </a:lnTo>
                  <a:lnTo>
                    <a:pt x="790" y="392"/>
                  </a:lnTo>
                  <a:lnTo>
                    <a:pt x="790" y="390"/>
                  </a:lnTo>
                  <a:lnTo>
                    <a:pt x="786" y="386"/>
                  </a:lnTo>
                  <a:lnTo>
                    <a:pt x="784" y="382"/>
                  </a:lnTo>
                  <a:lnTo>
                    <a:pt x="782" y="378"/>
                  </a:lnTo>
                  <a:lnTo>
                    <a:pt x="780" y="376"/>
                  </a:lnTo>
                  <a:lnTo>
                    <a:pt x="778" y="372"/>
                  </a:lnTo>
                  <a:lnTo>
                    <a:pt x="776" y="372"/>
                  </a:lnTo>
                  <a:lnTo>
                    <a:pt x="774" y="370"/>
                  </a:lnTo>
                  <a:lnTo>
                    <a:pt x="772" y="368"/>
                  </a:lnTo>
                  <a:lnTo>
                    <a:pt x="772" y="366"/>
                  </a:lnTo>
                  <a:lnTo>
                    <a:pt x="768" y="366"/>
                  </a:lnTo>
                  <a:lnTo>
                    <a:pt x="766" y="364"/>
                  </a:lnTo>
                  <a:lnTo>
                    <a:pt x="764" y="364"/>
                  </a:lnTo>
                  <a:lnTo>
                    <a:pt x="762" y="364"/>
                  </a:lnTo>
                  <a:lnTo>
                    <a:pt x="760" y="362"/>
                  </a:lnTo>
                  <a:lnTo>
                    <a:pt x="758" y="360"/>
                  </a:lnTo>
                  <a:lnTo>
                    <a:pt x="758" y="358"/>
                  </a:lnTo>
                  <a:lnTo>
                    <a:pt x="756" y="358"/>
                  </a:lnTo>
                  <a:lnTo>
                    <a:pt x="754" y="358"/>
                  </a:lnTo>
                  <a:lnTo>
                    <a:pt x="752" y="358"/>
                  </a:lnTo>
                  <a:lnTo>
                    <a:pt x="750" y="358"/>
                  </a:lnTo>
                  <a:lnTo>
                    <a:pt x="750" y="356"/>
                  </a:lnTo>
                  <a:lnTo>
                    <a:pt x="748" y="354"/>
                  </a:lnTo>
                  <a:lnTo>
                    <a:pt x="748" y="352"/>
                  </a:lnTo>
                  <a:lnTo>
                    <a:pt x="746" y="352"/>
                  </a:lnTo>
                  <a:lnTo>
                    <a:pt x="746" y="350"/>
                  </a:lnTo>
                  <a:lnTo>
                    <a:pt x="746" y="348"/>
                  </a:lnTo>
                  <a:lnTo>
                    <a:pt x="748" y="348"/>
                  </a:lnTo>
                  <a:lnTo>
                    <a:pt x="748" y="346"/>
                  </a:lnTo>
                  <a:lnTo>
                    <a:pt x="750" y="346"/>
                  </a:lnTo>
                  <a:lnTo>
                    <a:pt x="752" y="344"/>
                  </a:lnTo>
                  <a:lnTo>
                    <a:pt x="754" y="342"/>
                  </a:lnTo>
                  <a:lnTo>
                    <a:pt x="756" y="340"/>
                  </a:lnTo>
                  <a:lnTo>
                    <a:pt x="756" y="338"/>
                  </a:lnTo>
                  <a:lnTo>
                    <a:pt x="756" y="336"/>
                  </a:lnTo>
                  <a:lnTo>
                    <a:pt x="754" y="332"/>
                  </a:lnTo>
                  <a:lnTo>
                    <a:pt x="754" y="330"/>
                  </a:lnTo>
                  <a:lnTo>
                    <a:pt x="754" y="328"/>
                  </a:lnTo>
                  <a:lnTo>
                    <a:pt x="754" y="330"/>
                  </a:lnTo>
                  <a:lnTo>
                    <a:pt x="756" y="330"/>
                  </a:lnTo>
                  <a:lnTo>
                    <a:pt x="758" y="332"/>
                  </a:lnTo>
                  <a:lnTo>
                    <a:pt x="760" y="334"/>
                  </a:lnTo>
                  <a:lnTo>
                    <a:pt x="762" y="332"/>
                  </a:lnTo>
                  <a:lnTo>
                    <a:pt x="762" y="330"/>
                  </a:lnTo>
                  <a:lnTo>
                    <a:pt x="764" y="328"/>
                  </a:lnTo>
                  <a:lnTo>
                    <a:pt x="762" y="326"/>
                  </a:lnTo>
                  <a:lnTo>
                    <a:pt x="762" y="324"/>
                  </a:lnTo>
                  <a:lnTo>
                    <a:pt x="762" y="322"/>
                  </a:lnTo>
                  <a:lnTo>
                    <a:pt x="764" y="322"/>
                  </a:lnTo>
                  <a:lnTo>
                    <a:pt x="766" y="322"/>
                  </a:lnTo>
                  <a:lnTo>
                    <a:pt x="768" y="322"/>
                  </a:lnTo>
                  <a:lnTo>
                    <a:pt x="770" y="320"/>
                  </a:lnTo>
                  <a:lnTo>
                    <a:pt x="772" y="318"/>
                  </a:lnTo>
                  <a:lnTo>
                    <a:pt x="774" y="316"/>
                  </a:lnTo>
                  <a:lnTo>
                    <a:pt x="776" y="316"/>
                  </a:lnTo>
                  <a:lnTo>
                    <a:pt x="776" y="314"/>
                  </a:lnTo>
                  <a:lnTo>
                    <a:pt x="778" y="316"/>
                  </a:lnTo>
                  <a:lnTo>
                    <a:pt x="780" y="316"/>
                  </a:lnTo>
                  <a:lnTo>
                    <a:pt x="782" y="316"/>
                  </a:lnTo>
                  <a:lnTo>
                    <a:pt x="784" y="316"/>
                  </a:lnTo>
                  <a:lnTo>
                    <a:pt x="786" y="316"/>
                  </a:lnTo>
                  <a:lnTo>
                    <a:pt x="784" y="314"/>
                  </a:lnTo>
                  <a:lnTo>
                    <a:pt x="784" y="312"/>
                  </a:lnTo>
                  <a:lnTo>
                    <a:pt x="784" y="310"/>
                  </a:lnTo>
                  <a:lnTo>
                    <a:pt x="784" y="308"/>
                  </a:lnTo>
                  <a:lnTo>
                    <a:pt x="784" y="306"/>
                  </a:lnTo>
                  <a:lnTo>
                    <a:pt x="782" y="306"/>
                  </a:lnTo>
                  <a:lnTo>
                    <a:pt x="780" y="306"/>
                  </a:lnTo>
                  <a:lnTo>
                    <a:pt x="778" y="306"/>
                  </a:lnTo>
                  <a:lnTo>
                    <a:pt x="776" y="304"/>
                  </a:lnTo>
                  <a:lnTo>
                    <a:pt x="774" y="302"/>
                  </a:lnTo>
                  <a:lnTo>
                    <a:pt x="774" y="304"/>
                  </a:lnTo>
                  <a:lnTo>
                    <a:pt x="772" y="306"/>
                  </a:lnTo>
                  <a:lnTo>
                    <a:pt x="770" y="306"/>
                  </a:lnTo>
                  <a:lnTo>
                    <a:pt x="768" y="304"/>
                  </a:lnTo>
                  <a:lnTo>
                    <a:pt x="766" y="304"/>
                  </a:lnTo>
                  <a:lnTo>
                    <a:pt x="764" y="304"/>
                  </a:lnTo>
                  <a:lnTo>
                    <a:pt x="762" y="302"/>
                  </a:lnTo>
                  <a:lnTo>
                    <a:pt x="760" y="300"/>
                  </a:lnTo>
                  <a:lnTo>
                    <a:pt x="758" y="298"/>
                  </a:lnTo>
                  <a:lnTo>
                    <a:pt x="756" y="298"/>
                  </a:lnTo>
                  <a:lnTo>
                    <a:pt x="754" y="298"/>
                  </a:lnTo>
                  <a:lnTo>
                    <a:pt x="752" y="300"/>
                  </a:lnTo>
                  <a:lnTo>
                    <a:pt x="750" y="300"/>
                  </a:lnTo>
                  <a:lnTo>
                    <a:pt x="748" y="302"/>
                  </a:lnTo>
                  <a:lnTo>
                    <a:pt x="746" y="304"/>
                  </a:lnTo>
                  <a:lnTo>
                    <a:pt x="744" y="306"/>
                  </a:lnTo>
                  <a:lnTo>
                    <a:pt x="744" y="308"/>
                  </a:lnTo>
                  <a:lnTo>
                    <a:pt x="742" y="310"/>
                  </a:lnTo>
                  <a:lnTo>
                    <a:pt x="742" y="312"/>
                  </a:lnTo>
                  <a:lnTo>
                    <a:pt x="740" y="312"/>
                  </a:lnTo>
                  <a:lnTo>
                    <a:pt x="738" y="312"/>
                  </a:lnTo>
                  <a:lnTo>
                    <a:pt x="736" y="312"/>
                  </a:lnTo>
                  <a:lnTo>
                    <a:pt x="734" y="312"/>
                  </a:lnTo>
                  <a:lnTo>
                    <a:pt x="732" y="310"/>
                  </a:lnTo>
                  <a:lnTo>
                    <a:pt x="730" y="308"/>
                  </a:lnTo>
                  <a:lnTo>
                    <a:pt x="728" y="308"/>
                  </a:lnTo>
                  <a:lnTo>
                    <a:pt x="726" y="306"/>
                  </a:lnTo>
                  <a:lnTo>
                    <a:pt x="726" y="304"/>
                  </a:lnTo>
                  <a:lnTo>
                    <a:pt x="724" y="300"/>
                  </a:lnTo>
                  <a:lnTo>
                    <a:pt x="724" y="298"/>
                  </a:lnTo>
                  <a:lnTo>
                    <a:pt x="722" y="296"/>
                  </a:lnTo>
                  <a:lnTo>
                    <a:pt x="722" y="294"/>
                  </a:lnTo>
                  <a:lnTo>
                    <a:pt x="720" y="294"/>
                  </a:lnTo>
                  <a:lnTo>
                    <a:pt x="720" y="292"/>
                  </a:lnTo>
                  <a:lnTo>
                    <a:pt x="718" y="292"/>
                  </a:lnTo>
                  <a:lnTo>
                    <a:pt x="716" y="294"/>
                  </a:lnTo>
                  <a:lnTo>
                    <a:pt x="716" y="296"/>
                  </a:lnTo>
                  <a:lnTo>
                    <a:pt x="714" y="294"/>
                  </a:lnTo>
                  <a:lnTo>
                    <a:pt x="714" y="292"/>
                  </a:lnTo>
                  <a:lnTo>
                    <a:pt x="712" y="292"/>
                  </a:lnTo>
                  <a:lnTo>
                    <a:pt x="710" y="292"/>
                  </a:lnTo>
                  <a:lnTo>
                    <a:pt x="708" y="292"/>
                  </a:lnTo>
                  <a:lnTo>
                    <a:pt x="706" y="292"/>
                  </a:lnTo>
                  <a:lnTo>
                    <a:pt x="704" y="292"/>
                  </a:lnTo>
                  <a:lnTo>
                    <a:pt x="702" y="292"/>
                  </a:lnTo>
                  <a:lnTo>
                    <a:pt x="700" y="290"/>
                  </a:lnTo>
                  <a:lnTo>
                    <a:pt x="700" y="288"/>
                  </a:lnTo>
                  <a:lnTo>
                    <a:pt x="698" y="288"/>
                  </a:lnTo>
                  <a:lnTo>
                    <a:pt x="696" y="284"/>
                  </a:lnTo>
                  <a:lnTo>
                    <a:pt x="694" y="282"/>
                  </a:lnTo>
                  <a:lnTo>
                    <a:pt x="694" y="280"/>
                  </a:lnTo>
                  <a:lnTo>
                    <a:pt x="694" y="278"/>
                  </a:lnTo>
                  <a:lnTo>
                    <a:pt x="694" y="276"/>
                  </a:lnTo>
                  <a:lnTo>
                    <a:pt x="694" y="274"/>
                  </a:lnTo>
                  <a:lnTo>
                    <a:pt x="694" y="272"/>
                  </a:lnTo>
                  <a:lnTo>
                    <a:pt x="696" y="272"/>
                  </a:lnTo>
                  <a:lnTo>
                    <a:pt x="698" y="272"/>
                  </a:lnTo>
                  <a:lnTo>
                    <a:pt x="700" y="272"/>
                  </a:lnTo>
                  <a:lnTo>
                    <a:pt x="700" y="274"/>
                  </a:lnTo>
                  <a:lnTo>
                    <a:pt x="702" y="274"/>
                  </a:lnTo>
                  <a:lnTo>
                    <a:pt x="704" y="274"/>
                  </a:lnTo>
                  <a:lnTo>
                    <a:pt x="706" y="272"/>
                  </a:lnTo>
                  <a:lnTo>
                    <a:pt x="708" y="272"/>
                  </a:lnTo>
                  <a:lnTo>
                    <a:pt x="710" y="272"/>
                  </a:lnTo>
                  <a:lnTo>
                    <a:pt x="710" y="274"/>
                  </a:lnTo>
                  <a:lnTo>
                    <a:pt x="712" y="272"/>
                  </a:lnTo>
                  <a:lnTo>
                    <a:pt x="714" y="272"/>
                  </a:lnTo>
                  <a:lnTo>
                    <a:pt x="714" y="270"/>
                  </a:lnTo>
                  <a:lnTo>
                    <a:pt x="716" y="268"/>
                  </a:lnTo>
                  <a:lnTo>
                    <a:pt x="714" y="268"/>
                  </a:lnTo>
                  <a:lnTo>
                    <a:pt x="714" y="266"/>
                  </a:lnTo>
                  <a:lnTo>
                    <a:pt x="714" y="264"/>
                  </a:lnTo>
                  <a:lnTo>
                    <a:pt x="714" y="262"/>
                  </a:lnTo>
                  <a:lnTo>
                    <a:pt x="714" y="260"/>
                  </a:lnTo>
                  <a:lnTo>
                    <a:pt x="714" y="258"/>
                  </a:lnTo>
                  <a:lnTo>
                    <a:pt x="716" y="256"/>
                  </a:lnTo>
                  <a:lnTo>
                    <a:pt x="718" y="256"/>
                  </a:lnTo>
                  <a:lnTo>
                    <a:pt x="722" y="256"/>
                  </a:lnTo>
                  <a:lnTo>
                    <a:pt x="724" y="256"/>
                  </a:lnTo>
                  <a:lnTo>
                    <a:pt x="724" y="254"/>
                  </a:lnTo>
                  <a:lnTo>
                    <a:pt x="726" y="254"/>
                  </a:lnTo>
                  <a:lnTo>
                    <a:pt x="726" y="252"/>
                  </a:lnTo>
                  <a:lnTo>
                    <a:pt x="728" y="250"/>
                  </a:lnTo>
                  <a:lnTo>
                    <a:pt x="728" y="248"/>
                  </a:lnTo>
                  <a:lnTo>
                    <a:pt x="728" y="246"/>
                  </a:lnTo>
                  <a:lnTo>
                    <a:pt x="728" y="244"/>
                  </a:lnTo>
                  <a:lnTo>
                    <a:pt x="730" y="244"/>
                  </a:lnTo>
                  <a:lnTo>
                    <a:pt x="732" y="242"/>
                  </a:lnTo>
                  <a:lnTo>
                    <a:pt x="732" y="240"/>
                  </a:lnTo>
                  <a:lnTo>
                    <a:pt x="730" y="240"/>
                  </a:lnTo>
                  <a:lnTo>
                    <a:pt x="734" y="240"/>
                  </a:lnTo>
                  <a:lnTo>
                    <a:pt x="736" y="240"/>
                  </a:lnTo>
                  <a:lnTo>
                    <a:pt x="736" y="242"/>
                  </a:lnTo>
                  <a:lnTo>
                    <a:pt x="738" y="242"/>
                  </a:lnTo>
                  <a:lnTo>
                    <a:pt x="740" y="242"/>
                  </a:lnTo>
                  <a:lnTo>
                    <a:pt x="740" y="240"/>
                  </a:lnTo>
                  <a:lnTo>
                    <a:pt x="742" y="240"/>
                  </a:lnTo>
                  <a:lnTo>
                    <a:pt x="742" y="238"/>
                  </a:lnTo>
                  <a:lnTo>
                    <a:pt x="744" y="238"/>
                  </a:lnTo>
                  <a:lnTo>
                    <a:pt x="744" y="240"/>
                  </a:lnTo>
                  <a:lnTo>
                    <a:pt x="746" y="242"/>
                  </a:lnTo>
                  <a:lnTo>
                    <a:pt x="748" y="244"/>
                  </a:lnTo>
                  <a:lnTo>
                    <a:pt x="750" y="246"/>
                  </a:lnTo>
                  <a:lnTo>
                    <a:pt x="752" y="248"/>
                  </a:lnTo>
                  <a:lnTo>
                    <a:pt x="754" y="250"/>
                  </a:lnTo>
                  <a:lnTo>
                    <a:pt x="754" y="252"/>
                  </a:lnTo>
                  <a:lnTo>
                    <a:pt x="752" y="254"/>
                  </a:lnTo>
                  <a:lnTo>
                    <a:pt x="752" y="256"/>
                  </a:lnTo>
                  <a:lnTo>
                    <a:pt x="750" y="256"/>
                  </a:lnTo>
                  <a:lnTo>
                    <a:pt x="748" y="258"/>
                  </a:lnTo>
                  <a:lnTo>
                    <a:pt x="746" y="260"/>
                  </a:lnTo>
                  <a:lnTo>
                    <a:pt x="746" y="264"/>
                  </a:lnTo>
                  <a:lnTo>
                    <a:pt x="746" y="266"/>
                  </a:lnTo>
                  <a:lnTo>
                    <a:pt x="748" y="268"/>
                  </a:lnTo>
                  <a:lnTo>
                    <a:pt x="750" y="270"/>
                  </a:lnTo>
                  <a:lnTo>
                    <a:pt x="752" y="270"/>
                  </a:lnTo>
                  <a:lnTo>
                    <a:pt x="754" y="270"/>
                  </a:lnTo>
                  <a:lnTo>
                    <a:pt x="756" y="268"/>
                  </a:lnTo>
                  <a:lnTo>
                    <a:pt x="756" y="270"/>
                  </a:lnTo>
                  <a:lnTo>
                    <a:pt x="756" y="272"/>
                  </a:lnTo>
                  <a:lnTo>
                    <a:pt x="754" y="274"/>
                  </a:lnTo>
                  <a:lnTo>
                    <a:pt x="754" y="276"/>
                  </a:lnTo>
                  <a:lnTo>
                    <a:pt x="752" y="276"/>
                  </a:lnTo>
                  <a:lnTo>
                    <a:pt x="752" y="278"/>
                  </a:lnTo>
                  <a:lnTo>
                    <a:pt x="750" y="278"/>
                  </a:lnTo>
                  <a:lnTo>
                    <a:pt x="750" y="280"/>
                  </a:lnTo>
                  <a:lnTo>
                    <a:pt x="750" y="282"/>
                  </a:lnTo>
                  <a:lnTo>
                    <a:pt x="752" y="282"/>
                  </a:lnTo>
                  <a:lnTo>
                    <a:pt x="754" y="280"/>
                  </a:lnTo>
                  <a:lnTo>
                    <a:pt x="756" y="280"/>
                  </a:lnTo>
                  <a:lnTo>
                    <a:pt x="758" y="278"/>
                  </a:lnTo>
                  <a:lnTo>
                    <a:pt x="758" y="276"/>
                  </a:lnTo>
                  <a:lnTo>
                    <a:pt x="760" y="276"/>
                  </a:lnTo>
                  <a:lnTo>
                    <a:pt x="762" y="276"/>
                  </a:lnTo>
                  <a:lnTo>
                    <a:pt x="762" y="274"/>
                  </a:lnTo>
                  <a:lnTo>
                    <a:pt x="762" y="272"/>
                  </a:lnTo>
                  <a:lnTo>
                    <a:pt x="762" y="270"/>
                  </a:lnTo>
                  <a:lnTo>
                    <a:pt x="762" y="268"/>
                  </a:lnTo>
                  <a:lnTo>
                    <a:pt x="764" y="268"/>
                  </a:lnTo>
                  <a:lnTo>
                    <a:pt x="766" y="268"/>
                  </a:lnTo>
                  <a:lnTo>
                    <a:pt x="768" y="266"/>
                  </a:lnTo>
                  <a:lnTo>
                    <a:pt x="770" y="264"/>
                  </a:lnTo>
                  <a:lnTo>
                    <a:pt x="774" y="264"/>
                  </a:lnTo>
                  <a:lnTo>
                    <a:pt x="776" y="262"/>
                  </a:lnTo>
                  <a:lnTo>
                    <a:pt x="778" y="260"/>
                  </a:lnTo>
                  <a:lnTo>
                    <a:pt x="780" y="260"/>
                  </a:lnTo>
                  <a:lnTo>
                    <a:pt x="782" y="260"/>
                  </a:lnTo>
                  <a:lnTo>
                    <a:pt x="784" y="260"/>
                  </a:lnTo>
                  <a:lnTo>
                    <a:pt x="786" y="260"/>
                  </a:lnTo>
                  <a:lnTo>
                    <a:pt x="788" y="260"/>
                  </a:lnTo>
                  <a:lnTo>
                    <a:pt x="788" y="258"/>
                  </a:lnTo>
                  <a:lnTo>
                    <a:pt x="790" y="258"/>
                  </a:lnTo>
                  <a:lnTo>
                    <a:pt x="790" y="256"/>
                  </a:lnTo>
                  <a:lnTo>
                    <a:pt x="790" y="254"/>
                  </a:lnTo>
                  <a:lnTo>
                    <a:pt x="790" y="252"/>
                  </a:lnTo>
                  <a:lnTo>
                    <a:pt x="792" y="250"/>
                  </a:lnTo>
                  <a:lnTo>
                    <a:pt x="794" y="250"/>
                  </a:lnTo>
                  <a:lnTo>
                    <a:pt x="796" y="248"/>
                  </a:lnTo>
                  <a:lnTo>
                    <a:pt x="798" y="246"/>
                  </a:lnTo>
                  <a:lnTo>
                    <a:pt x="802" y="244"/>
                  </a:lnTo>
                  <a:lnTo>
                    <a:pt x="804" y="244"/>
                  </a:lnTo>
                  <a:lnTo>
                    <a:pt x="806" y="242"/>
                  </a:lnTo>
                  <a:lnTo>
                    <a:pt x="806" y="240"/>
                  </a:lnTo>
                  <a:lnTo>
                    <a:pt x="808" y="238"/>
                  </a:lnTo>
                  <a:lnTo>
                    <a:pt x="808" y="234"/>
                  </a:lnTo>
                  <a:lnTo>
                    <a:pt x="808" y="230"/>
                  </a:lnTo>
                  <a:lnTo>
                    <a:pt x="808" y="228"/>
                  </a:lnTo>
                  <a:lnTo>
                    <a:pt x="810" y="226"/>
                  </a:lnTo>
                  <a:lnTo>
                    <a:pt x="810" y="224"/>
                  </a:lnTo>
                  <a:lnTo>
                    <a:pt x="812" y="224"/>
                  </a:lnTo>
                  <a:lnTo>
                    <a:pt x="814" y="226"/>
                  </a:lnTo>
                  <a:lnTo>
                    <a:pt x="816" y="226"/>
                  </a:lnTo>
                  <a:lnTo>
                    <a:pt x="818" y="228"/>
                  </a:lnTo>
                  <a:lnTo>
                    <a:pt x="820" y="228"/>
                  </a:lnTo>
                  <a:lnTo>
                    <a:pt x="824" y="228"/>
                  </a:lnTo>
                  <a:lnTo>
                    <a:pt x="826" y="230"/>
                  </a:lnTo>
                  <a:lnTo>
                    <a:pt x="830" y="230"/>
                  </a:lnTo>
                  <a:lnTo>
                    <a:pt x="834" y="230"/>
                  </a:lnTo>
                  <a:lnTo>
                    <a:pt x="836" y="230"/>
                  </a:lnTo>
                  <a:lnTo>
                    <a:pt x="836" y="228"/>
                  </a:lnTo>
                  <a:lnTo>
                    <a:pt x="836" y="226"/>
                  </a:lnTo>
                  <a:lnTo>
                    <a:pt x="834" y="226"/>
                  </a:lnTo>
                  <a:lnTo>
                    <a:pt x="834" y="224"/>
                  </a:lnTo>
                  <a:lnTo>
                    <a:pt x="832" y="224"/>
                  </a:lnTo>
                  <a:lnTo>
                    <a:pt x="830" y="222"/>
                  </a:lnTo>
                  <a:lnTo>
                    <a:pt x="828" y="220"/>
                  </a:lnTo>
                  <a:lnTo>
                    <a:pt x="830" y="218"/>
                  </a:lnTo>
                  <a:lnTo>
                    <a:pt x="832" y="218"/>
                  </a:lnTo>
                  <a:lnTo>
                    <a:pt x="834" y="218"/>
                  </a:lnTo>
                  <a:lnTo>
                    <a:pt x="838" y="220"/>
                  </a:lnTo>
                  <a:lnTo>
                    <a:pt x="840" y="220"/>
                  </a:lnTo>
                  <a:lnTo>
                    <a:pt x="842" y="220"/>
                  </a:lnTo>
                  <a:lnTo>
                    <a:pt x="844" y="218"/>
                  </a:lnTo>
                  <a:lnTo>
                    <a:pt x="844" y="216"/>
                  </a:lnTo>
                  <a:lnTo>
                    <a:pt x="844" y="214"/>
                  </a:lnTo>
                  <a:lnTo>
                    <a:pt x="844" y="212"/>
                  </a:lnTo>
                  <a:lnTo>
                    <a:pt x="844" y="210"/>
                  </a:lnTo>
                  <a:lnTo>
                    <a:pt x="846" y="212"/>
                  </a:lnTo>
                  <a:lnTo>
                    <a:pt x="848" y="212"/>
                  </a:lnTo>
                  <a:lnTo>
                    <a:pt x="850" y="210"/>
                  </a:lnTo>
                  <a:lnTo>
                    <a:pt x="850" y="208"/>
                  </a:lnTo>
                  <a:lnTo>
                    <a:pt x="848" y="206"/>
                  </a:lnTo>
                  <a:lnTo>
                    <a:pt x="848" y="204"/>
                  </a:lnTo>
                  <a:lnTo>
                    <a:pt x="848" y="202"/>
                  </a:lnTo>
                  <a:lnTo>
                    <a:pt x="846" y="202"/>
                  </a:lnTo>
                  <a:lnTo>
                    <a:pt x="848" y="202"/>
                  </a:lnTo>
                  <a:lnTo>
                    <a:pt x="850" y="202"/>
                  </a:lnTo>
                  <a:lnTo>
                    <a:pt x="852" y="202"/>
                  </a:lnTo>
                  <a:lnTo>
                    <a:pt x="854" y="202"/>
                  </a:lnTo>
                  <a:lnTo>
                    <a:pt x="854" y="204"/>
                  </a:lnTo>
                  <a:lnTo>
                    <a:pt x="856" y="204"/>
                  </a:lnTo>
                  <a:lnTo>
                    <a:pt x="856" y="206"/>
                  </a:lnTo>
                  <a:lnTo>
                    <a:pt x="858" y="204"/>
                  </a:lnTo>
                  <a:lnTo>
                    <a:pt x="858" y="202"/>
                  </a:lnTo>
                  <a:lnTo>
                    <a:pt x="858" y="200"/>
                  </a:lnTo>
                  <a:lnTo>
                    <a:pt x="860" y="200"/>
                  </a:lnTo>
                  <a:lnTo>
                    <a:pt x="862" y="202"/>
                  </a:lnTo>
                  <a:lnTo>
                    <a:pt x="864" y="202"/>
                  </a:lnTo>
                  <a:lnTo>
                    <a:pt x="866" y="202"/>
                  </a:lnTo>
                  <a:lnTo>
                    <a:pt x="866" y="200"/>
                  </a:lnTo>
                  <a:lnTo>
                    <a:pt x="866" y="198"/>
                  </a:lnTo>
                  <a:lnTo>
                    <a:pt x="866" y="196"/>
                  </a:lnTo>
                  <a:lnTo>
                    <a:pt x="866" y="194"/>
                  </a:lnTo>
                  <a:lnTo>
                    <a:pt x="864" y="194"/>
                  </a:lnTo>
                  <a:lnTo>
                    <a:pt x="864" y="192"/>
                  </a:lnTo>
                  <a:lnTo>
                    <a:pt x="862" y="192"/>
                  </a:lnTo>
                  <a:lnTo>
                    <a:pt x="862" y="190"/>
                  </a:lnTo>
                  <a:lnTo>
                    <a:pt x="860" y="188"/>
                  </a:lnTo>
                  <a:lnTo>
                    <a:pt x="860" y="186"/>
                  </a:lnTo>
                  <a:lnTo>
                    <a:pt x="860" y="184"/>
                  </a:lnTo>
                  <a:lnTo>
                    <a:pt x="858" y="184"/>
                  </a:lnTo>
                  <a:lnTo>
                    <a:pt x="858" y="182"/>
                  </a:lnTo>
                  <a:lnTo>
                    <a:pt x="858" y="180"/>
                  </a:lnTo>
                  <a:lnTo>
                    <a:pt x="856" y="178"/>
                  </a:lnTo>
                  <a:lnTo>
                    <a:pt x="854" y="176"/>
                  </a:lnTo>
                  <a:lnTo>
                    <a:pt x="854" y="174"/>
                  </a:lnTo>
                  <a:lnTo>
                    <a:pt x="852" y="172"/>
                  </a:lnTo>
                  <a:lnTo>
                    <a:pt x="850" y="172"/>
                  </a:lnTo>
                  <a:lnTo>
                    <a:pt x="848" y="170"/>
                  </a:lnTo>
                  <a:lnTo>
                    <a:pt x="846" y="170"/>
                  </a:lnTo>
                  <a:lnTo>
                    <a:pt x="846" y="168"/>
                  </a:lnTo>
                  <a:lnTo>
                    <a:pt x="844" y="168"/>
                  </a:lnTo>
                  <a:lnTo>
                    <a:pt x="844" y="166"/>
                  </a:lnTo>
                  <a:lnTo>
                    <a:pt x="844" y="164"/>
                  </a:lnTo>
                  <a:lnTo>
                    <a:pt x="846" y="164"/>
                  </a:lnTo>
                  <a:lnTo>
                    <a:pt x="848" y="164"/>
                  </a:lnTo>
                  <a:lnTo>
                    <a:pt x="850" y="164"/>
                  </a:lnTo>
                  <a:lnTo>
                    <a:pt x="850" y="162"/>
                  </a:lnTo>
                  <a:lnTo>
                    <a:pt x="850" y="160"/>
                  </a:lnTo>
                  <a:lnTo>
                    <a:pt x="850" y="158"/>
                  </a:lnTo>
                  <a:lnTo>
                    <a:pt x="852" y="158"/>
                  </a:lnTo>
                  <a:lnTo>
                    <a:pt x="854" y="156"/>
                  </a:lnTo>
                  <a:lnTo>
                    <a:pt x="854" y="158"/>
                  </a:lnTo>
                  <a:lnTo>
                    <a:pt x="858" y="158"/>
                  </a:lnTo>
                  <a:lnTo>
                    <a:pt x="860" y="160"/>
                  </a:lnTo>
                  <a:lnTo>
                    <a:pt x="864" y="160"/>
                  </a:lnTo>
                  <a:lnTo>
                    <a:pt x="866" y="162"/>
                  </a:lnTo>
                  <a:lnTo>
                    <a:pt x="868" y="162"/>
                  </a:lnTo>
                  <a:lnTo>
                    <a:pt x="870" y="162"/>
                  </a:lnTo>
                  <a:lnTo>
                    <a:pt x="872" y="160"/>
                  </a:lnTo>
                  <a:lnTo>
                    <a:pt x="872" y="158"/>
                  </a:lnTo>
                  <a:lnTo>
                    <a:pt x="870" y="156"/>
                  </a:lnTo>
                  <a:lnTo>
                    <a:pt x="870" y="154"/>
                  </a:lnTo>
                  <a:lnTo>
                    <a:pt x="870" y="152"/>
                  </a:lnTo>
                  <a:lnTo>
                    <a:pt x="870" y="150"/>
                  </a:lnTo>
                  <a:lnTo>
                    <a:pt x="872" y="150"/>
                  </a:lnTo>
                  <a:close/>
                </a:path>
              </a:pathLst>
            </a:custGeom>
            <a:solidFill>
              <a:schemeClr val="accent1"/>
            </a:solidFill>
            <a:ln w="3175">
              <a:solidFill>
                <a:schemeClr val="bg1"/>
              </a:solidFill>
              <a:round/>
              <a:headEnd/>
              <a:tailEnd/>
            </a:ln>
          </p:spPr>
          <p:txBody>
            <a:bodyPr/>
            <a:lstStyle/>
            <a:p>
              <a:endParaRPr lang="en-US" dirty="0"/>
            </a:p>
          </p:txBody>
        </p:sp>
        <p:sp>
          <p:nvSpPr>
            <p:cNvPr id="873" name="Freeform 194"/>
            <p:cNvSpPr>
              <a:spLocks noChangeAspect="1"/>
            </p:cNvSpPr>
            <p:nvPr/>
          </p:nvSpPr>
          <p:spPr bwMode="auto">
            <a:xfrm>
              <a:off x="3684" y="1697"/>
              <a:ext cx="252" cy="252"/>
            </a:xfrm>
            <a:custGeom>
              <a:avLst/>
              <a:gdLst/>
              <a:ahLst/>
              <a:cxnLst>
                <a:cxn ang="0">
                  <a:pos x="226" y="22"/>
                </a:cxn>
                <a:cxn ang="0">
                  <a:pos x="214" y="8"/>
                </a:cxn>
                <a:cxn ang="0">
                  <a:pos x="200" y="2"/>
                </a:cxn>
                <a:cxn ang="0">
                  <a:pos x="184" y="4"/>
                </a:cxn>
                <a:cxn ang="0">
                  <a:pos x="164" y="4"/>
                </a:cxn>
                <a:cxn ang="0">
                  <a:pos x="146" y="16"/>
                </a:cxn>
                <a:cxn ang="0">
                  <a:pos x="152" y="34"/>
                </a:cxn>
                <a:cxn ang="0">
                  <a:pos x="148" y="48"/>
                </a:cxn>
                <a:cxn ang="0">
                  <a:pos x="146" y="60"/>
                </a:cxn>
                <a:cxn ang="0">
                  <a:pos x="138" y="60"/>
                </a:cxn>
                <a:cxn ang="0">
                  <a:pos x="134" y="64"/>
                </a:cxn>
                <a:cxn ang="0">
                  <a:pos x="144" y="72"/>
                </a:cxn>
                <a:cxn ang="0">
                  <a:pos x="130" y="78"/>
                </a:cxn>
                <a:cxn ang="0">
                  <a:pos x="128" y="92"/>
                </a:cxn>
                <a:cxn ang="0">
                  <a:pos x="120" y="104"/>
                </a:cxn>
                <a:cxn ang="0">
                  <a:pos x="110" y="104"/>
                </a:cxn>
                <a:cxn ang="0">
                  <a:pos x="106" y="112"/>
                </a:cxn>
                <a:cxn ang="0">
                  <a:pos x="92" y="110"/>
                </a:cxn>
                <a:cxn ang="0">
                  <a:pos x="86" y="128"/>
                </a:cxn>
                <a:cxn ang="0">
                  <a:pos x="72" y="144"/>
                </a:cxn>
                <a:cxn ang="0">
                  <a:pos x="56" y="146"/>
                </a:cxn>
                <a:cxn ang="0">
                  <a:pos x="40" y="146"/>
                </a:cxn>
                <a:cxn ang="0">
                  <a:pos x="22" y="148"/>
                </a:cxn>
                <a:cxn ang="0">
                  <a:pos x="0" y="140"/>
                </a:cxn>
                <a:cxn ang="0">
                  <a:pos x="24" y="166"/>
                </a:cxn>
                <a:cxn ang="0">
                  <a:pos x="36" y="170"/>
                </a:cxn>
                <a:cxn ang="0">
                  <a:pos x="36" y="182"/>
                </a:cxn>
                <a:cxn ang="0">
                  <a:pos x="44" y="200"/>
                </a:cxn>
                <a:cxn ang="0">
                  <a:pos x="30" y="204"/>
                </a:cxn>
                <a:cxn ang="0">
                  <a:pos x="24" y="212"/>
                </a:cxn>
                <a:cxn ang="0">
                  <a:pos x="28" y="224"/>
                </a:cxn>
                <a:cxn ang="0">
                  <a:pos x="52" y="224"/>
                </a:cxn>
                <a:cxn ang="0">
                  <a:pos x="74" y="220"/>
                </a:cxn>
                <a:cxn ang="0">
                  <a:pos x="92" y="218"/>
                </a:cxn>
                <a:cxn ang="0">
                  <a:pos x="118" y="240"/>
                </a:cxn>
                <a:cxn ang="0">
                  <a:pos x="140" y="250"/>
                </a:cxn>
                <a:cxn ang="0">
                  <a:pos x="148" y="246"/>
                </a:cxn>
                <a:cxn ang="0">
                  <a:pos x="156" y="248"/>
                </a:cxn>
                <a:cxn ang="0">
                  <a:pos x="170" y="246"/>
                </a:cxn>
                <a:cxn ang="0">
                  <a:pos x="174" y="230"/>
                </a:cxn>
                <a:cxn ang="0">
                  <a:pos x="170" y="220"/>
                </a:cxn>
                <a:cxn ang="0">
                  <a:pos x="160" y="204"/>
                </a:cxn>
                <a:cxn ang="0">
                  <a:pos x="154" y="200"/>
                </a:cxn>
                <a:cxn ang="0">
                  <a:pos x="152" y="188"/>
                </a:cxn>
                <a:cxn ang="0">
                  <a:pos x="162" y="176"/>
                </a:cxn>
                <a:cxn ang="0">
                  <a:pos x="174" y="176"/>
                </a:cxn>
                <a:cxn ang="0">
                  <a:pos x="188" y="168"/>
                </a:cxn>
                <a:cxn ang="0">
                  <a:pos x="198" y="156"/>
                </a:cxn>
                <a:cxn ang="0">
                  <a:pos x="212" y="134"/>
                </a:cxn>
                <a:cxn ang="0">
                  <a:pos x="216" y="118"/>
                </a:cxn>
                <a:cxn ang="0">
                  <a:pos x="216" y="104"/>
                </a:cxn>
                <a:cxn ang="0">
                  <a:pos x="228" y="92"/>
                </a:cxn>
                <a:cxn ang="0">
                  <a:pos x="214" y="82"/>
                </a:cxn>
                <a:cxn ang="0">
                  <a:pos x="206" y="78"/>
                </a:cxn>
                <a:cxn ang="0">
                  <a:pos x="200" y="68"/>
                </a:cxn>
                <a:cxn ang="0">
                  <a:pos x="196" y="58"/>
                </a:cxn>
                <a:cxn ang="0">
                  <a:pos x="192" y="50"/>
                </a:cxn>
                <a:cxn ang="0">
                  <a:pos x="218" y="46"/>
                </a:cxn>
                <a:cxn ang="0">
                  <a:pos x="232" y="46"/>
                </a:cxn>
                <a:cxn ang="0">
                  <a:pos x="240" y="40"/>
                </a:cxn>
                <a:cxn ang="0">
                  <a:pos x="250" y="30"/>
                </a:cxn>
              </a:cxnLst>
              <a:rect l="0" t="0" r="r" b="b"/>
              <a:pathLst>
                <a:path w="252" h="252">
                  <a:moveTo>
                    <a:pt x="240" y="30"/>
                  </a:moveTo>
                  <a:lnTo>
                    <a:pt x="238" y="30"/>
                  </a:lnTo>
                  <a:lnTo>
                    <a:pt x="236" y="28"/>
                  </a:lnTo>
                  <a:lnTo>
                    <a:pt x="234" y="28"/>
                  </a:lnTo>
                  <a:lnTo>
                    <a:pt x="232" y="26"/>
                  </a:lnTo>
                  <a:lnTo>
                    <a:pt x="232" y="24"/>
                  </a:lnTo>
                  <a:lnTo>
                    <a:pt x="232" y="22"/>
                  </a:lnTo>
                  <a:lnTo>
                    <a:pt x="230" y="22"/>
                  </a:lnTo>
                  <a:lnTo>
                    <a:pt x="230" y="24"/>
                  </a:lnTo>
                  <a:lnTo>
                    <a:pt x="228" y="24"/>
                  </a:lnTo>
                  <a:lnTo>
                    <a:pt x="226" y="22"/>
                  </a:lnTo>
                  <a:lnTo>
                    <a:pt x="224" y="22"/>
                  </a:lnTo>
                  <a:lnTo>
                    <a:pt x="222" y="22"/>
                  </a:lnTo>
                  <a:lnTo>
                    <a:pt x="222" y="20"/>
                  </a:lnTo>
                  <a:lnTo>
                    <a:pt x="220" y="20"/>
                  </a:lnTo>
                  <a:lnTo>
                    <a:pt x="220" y="18"/>
                  </a:lnTo>
                  <a:lnTo>
                    <a:pt x="220" y="16"/>
                  </a:lnTo>
                  <a:lnTo>
                    <a:pt x="220" y="12"/>
                  </a:lnTo>
                  <a:lnTo>
                    <a:pt x="218" y="10"/>
                  </a:lnTo>
                  <a:lnTo>
                    <a:pt x="216" y="10"/>
                  </a:lnTo>
                  <a:lnTo>
                    <a:pt x="214" y="8"/>
                  </a:lnTo>
                  <a:lnTo>
                    <a:pt x="212" y="6"/>
                  </a:lnTo>
                  <a:lnTo>
                    <a:pt x="210" y="6"/>
                  </a:lnTo>
                  <a:lnTo>
                    <a:pt x="208" y="6"/>
                  </a:lnTo>
                  <a:lnTo>
                    <a:pt x="208" y="4"/>
                  </a:lnTo>
                  <a:lnTo>
                    <a:pt x="208" y="2"/>
                  </a:lnTo>
                  <a:lnTo>
                    <a:pt x="206" y="2"/>
                  </a:lnTo>
                  <a:lnTo>
                    <a:pt x="204" y="2"/>
                  </a:lnTo>
                  <a:lnTo>
                    <a:pt x="202" y="2"/>
                  </a:lnTo>
                  <a:lnTo>
                    <a:pt x="200" y="2"/>
                  </a:lnTo>
                  <a:lnTo>
                    <a:pt x="198" y="2"/>
                  </a:lnTo>
                  <a:lnTo>
                    <a:pt x="196" y="2"/>
                  </a:lnTo>
                  <a:lnTo>
                    <a:pt x="194" y="0"/>
                  </a:lnTo>
                  <a:lnTo>
                    <a:pt x="192" y="2"/>
                  </a:lnTo>
                  <a:lnTo>
                    <a:pt x="190" y="4"/>
                  </a:lnTo>
                  <a:lnTo>
                    <a:pt x="188" y="4"/>
                  </a:lnTo>
                  <a:lnTo>
                    <a:pt x="186" y="4"/>
                  </a:lnTo>
                  <a:lnTo>
                    <a:pt x="184" y="4"/>
                  </a:lnTo>
                  <a:lnTo>
                    <a:pt x="182" y="4"/>
                  </a:lnTo>
                  <a:lnTo>
                    <a:pt x="180" y="2"/>
                  </a:lnTo>
                  <a:lnTo>
                    <a:pt x="178" y="4"/>
                  </a:lnTo>
                  <a:lnTo>
                    <a:pt x="176" y="4"/>
                  </a:lnTo>
                  <a:lnTo>
                    <a:pt x="174" y="4"/>
                  </a:lnTo>
                  <a:lnTo>
                    <a:pt x="172" y="4"/>
                  </a:lnTo>
                  <a:lnTo>
                    <a:pt x="170" y="4"/>
                  </a:lnTo>
                  <a:lnTo>
                    <a:pt x="168" y="4"/>
                  </a:lnTo>
                  <a:lnTo>
                    <a:pt x="164" y="4"/>
                  </a:lnTo>
                  <a:lnTo>
                    <a:pt x="162" y="6"/>
                  </a:lnTo>
                  <a:lnTo>
                    <a:pt x="160" y="6"/>
                  </a:lnTo>
                  <a:lnTo>
                    <a:pt x="156" y="10"/>
                  </a:lnTo>
                  <a:lnTo>
                    <a:pt x="154" y="10"/>
                  </a:lnTo>
                  <a:lnTo>
                    <a:pt x="152" y="12"/>
                  </a:lnTo>
                  <a:lnTo>
                    <a:pt x="150" y="12"/>
                  </a:lnTo>
                  <a:lnTo>
                    <a:pt x="148" y="14"/>
                  </a:lnTo>
                  <a:lnTo>
                    <a:pt x="146" y="16"/>
                  </a:lnTo>
                  <a:lnTo>
                    <a:pt x="146" y="18"/>
                  </a:lnTo>
                  <a:lnTo>
                    <a:pt x="144" y="20"/>
                  </a:lnTo>
                  <a:lnTo>
                    <a:pt x="146" y="20"/>
                  </a:lnTo>
                  <a:lnTo>
                    <a:pt x="146" y="22"/>
                  </a:lnTo>
                  <a:lnTo>
                    <a:pt x="148" y="24"/>
                  </a:lnTo>
                  <a:lnTo>
                    <a:pt x="150" y="24"/>
                  </a:lnTo>
                  <a:lnTo>
                    <a:pt x="150" y="26"/>
                  </a:lnTo>
                  <a:lnTo>
                    <a:pt x="152" y="28"/>
                  </a:lnTo>
                  <a:lnTo>
                    <a:pt x="152" y="30"/>
                  </a:lnTo>
                  <a:lnTo>
                    <a:pt x="152" y="32"/>
                  </a:lnTo>
                  <a:lnTo>
                    <a:pt x="152" y="34"/>
                  </a:lnTo>
                  <a:lnTo>
                    <a:pt x="154" y="34"/>
                  </a:lnTo>
                  <a:lnTo>
                    <a:pt x="154" y="36"/>
                  </a:lnTo>
                  <a:lnTo>
                    <a:pt x="156" y="38"/>
                  </a:lnTo>
                  <a:lnTo>
                    <a:pt x="156" y="40"/>
                  </a:lnTo>
                  <a:lnTo>
                    <a:pt x="154" y="40"/>
                  </a:lnTo>
                  <a:lnTo>
                    <a:pt x="154" y="42"/>
                  </a:lnTo>
                  <a:lnTo>
                    <a:pt x="150" y="44"/>
                  </a:lnTo>
                  <a:lnTo>
                    <a:pt x="150" y="46"/>
                  </a:lnTo>
                  <a:lnTo>
                    <a:pt x="148" y="46"/>
                  </a:lnTo>
                  <a:lnTo>
                    <a:pt x="148" y="48"/>
                  </a:lnTo>
                  <a:lnTo>
                    <a:pt x="148" y="50"/>
                  </a:lnTo>
                  <a:lnTo>
                    <a:pt x="148" y="52"/>
                  </a:lnTo>
                  <a:lnTo>
                    <a:pt x="150" y="52"/>
                  </a:lnTo>
                  <a:lnTo>
                    <a:pt x="150" y="54"/>
                  </a:lnTo>
                  <a:lnTo>
                    <a:pt x="150" y="56"/>
                  </a:lnTo>
                  <a:lnTo>
                    <a:pt x="150" y="58"/>
                  </a:lnTo>
                  <a:lnTo>
                    <a:pt x="148" y="58"/>
                  </a:lnTo>
                  <a:lnTo>
                    <a:pt x="148" y="60"/>
                  </a:lnTo>
                  <a:lnTo>
                    <a:pt x="146" y="60"/>
                  </a:lnTo>
                  <a:lnTo>
                    <a:pt x="144" y="60"/>
                  </a:lnTo>
                  <a:lnTo>
                    <a:pt x="144" y="62"/>
                  </a:lnTo>
                  <a:lnTo>
                    <a:pt x="142" y="62"/>
                  </a:lnTo>
                  <a:lnTo>
                    <a:pt x="142" y="60"/>
                  </a:lnTo>
                  <a:lnTo>
                    <a:pt x="140" y="60"/>
                  </a:lnTo>
                  <a:lnTo>
                    <a:pt x="138" y="60"/>
                  </a:lnTo>
                  <a:lnTo>
                    <a:pt x="136" y="60"/>
                  </a:lnTo>
                  <a:lnTo>
                    <a:pt x="136" y="58"/>
                  </a:lnTo>
                  <a:lnTo>
                    <a:pt x="134" y="58"/>
                  </a:lnTo>
                  <a:lnTo>
                    <a:pt x="132" y="58"/>
                  </a:lnTo>
                  <a:lnTo>
                    <a:pt x="132" y="60"/>
                  </a:lnTo>
                  <a:lnTo>
                    <a:pt x="132" y="62"/>
                  </a:lnTo>
                  <a:lnTo>
                    <a:pt x="134" y="62"/>
                  </a:lnTo>
                  <a:lnTo>
                    <a:pt x="134" y="64"/>
                  </a:lnTo>
                  <a:lnTo>
                    <a:pt x="136" y="64"/>
                  </a:lnTo>
                  <a:lnTo>
                    <a:pt x="138" y="64"/>
                  </a:lnTo>
                  <a:lnTo>
                    <a:pt x="138" y="66"/>
                  </a:lnTo>
                  <a:lnTo>
                    <a:pt x="138" y="68"/>
                  </a:lnTo>
                  <a:lnTo>
                    <a:pt x="138" y="70"/>
                  </a:lnTo>
                  <a:lnTo>
                    <a:pt x="140" y="70"/>
                  </a:lnTo>
                  <a:lnTo>
                    <a:pt x="140" y="72"/>
                  </a:lnTo>
                  <a:lnTo>
                    <a:pt x="142" y="72"/>
                  </a:lnTo>
                  <a:lnTo>
                    <a:pt x="144" y="72"/>
                  </a:lnTo>
                  <a:lnTo>
                    <a:pt x="140" y="74"/>
                  </a:lnTo>
                  <a:lnTo>
                    <a:pt x="138" y="74"/>
                  </a:lnTo>
                  <a:lnTo>
                    <a:pt x="138" y="76"/>
                  </a:lnTo>
                  <a:lnTo>
                    <a:pt x="136" y="76"/>
                  </a:lnTo>
                  <a:lnTo>
                    <a:pt x="134" y="76"/>
                  </a:lnTo>
                  <a:lnTo>
                    <a:pt x="132" y="76"/>
                  </a:lnTo>
                  <a:lnTo>
                    <a:pt x="130" y="76"/>
                  </a:lnTo>
                  <a:lnTo>
                    <a:pt x="130" y="78"/>
                  </a:lnTo>
                  <a:lnTo>
                    <a:pt x="130" y="80"/>
                  </a:lnTo>
                  <a:lnTo>
                    <a:pt x="130" y="82"/>
                  </a:lnTo>
                  <a:lnTo>
                    <a:pt x="130" y="84"/>
                  </a:lnTo>
                  <a:lnTo>
                    <a:pt x="130" y="86"/>
                  </a:lnTo>
                  <a:lnTo>
                    <a:pt x="128" y="86"/>
                  </a:lnTo>
                  <a:lnTo>
                    <a:pt x="128" y="88"/>
                  </a:lnTo>
                  <a:lnTo>
                    <a:pt x="128" y="90"/>
                  </a:lnTo>
                  <a:lnTo>
                    <a:pt x="128" y="92"/>
                  </a:lnTo>
                  <a:lnTo>
                    <a:pt x="128" y="96"/>
                  </a:lnTo>
                  <a:lnTo>
                    <a:pt x="130" y="98"/>
                  </a:lnTo>
                  <a:lnTo>
                    <a:pt x="130" y="100"/>
                  </a:lnTo>
                  <a:lnTo>
                    <a:pt x="130" y="102"/>
                  </a:lnTo>
                  <a:lnTo>
                    <a:pt x="128" y="102"/>
                  </a:lnTo>
                  <a:lnTo>
                    <a:pt x="128" y="104"/>
                  </a:lnTo>
                  <a:lnTo>
                    <a:pt x="126" y="104"/>
                  </a:lnTo>
                  <a:lnTo>
                    <a:pt x="124" y="106"/>
                  </a:lnTo>
                  <a:lnTo>
                    <a:pt x="122" y="106"/>
                  </a:lnTo>
                  <a:lnTo>
                    <a:pt x="120" y="104"/>
                  </a:lnTo>
                  <a:lnTo>
                    <a:pt x="120" y="102"/>
                  </a:lnTo>
                  <a:lnTo>
                    <a:pt x="118" y="102"/>
                  </a:lnTo>
                  <a:lnTo>
                    <a:pt x="116" y="102"/>
                  </a:lnTo>
                  <a:lnTo>
                    <a:pt x="114" y="102"/>
                  </a:lnTo>
                  <a:lnTo>
                    <a:pt x="112" y="102"/>
                  </a:lnTo>
                  <a:lnTo>
                    <a:pt x="110" y="104"/>
                  </a:lnTo>
                  <a:lnTo>
                    <a:pt x="108" y="104"/>
                  </a:lnTo>
                  <a:lnTo>
                    <a:pt x="106" y="104"/>
                  </a:lnTo>
                  <a:lnTo>
                    <a:pt x="104" y="106"/>
                  </a:lnTo>
                  <a:lnTo>
                    <a:pt x="102" y="106"/>
                  </a:lnTo>
                  <a:lnTo>
                    <a:pt x="102" y="108"/>
                  </a:lnTo>
                  <a:lnTo>
                    <a:pt x="104" y="108"/>
                  </a:lnTo>
                  <a:lnTo>
                    <a:pt x="104" y="110"/>
                  </a:lnTo>
                  <a:lnTo>
                    <a:pt x="106" y="110"/>
                  </a:lnTo>
                  <a:lnTo>
                    <a:pt x="106" y="112"/>
                  </a:lnTo>
                  <a:lnTo>
                    <a:pt x="104" y="112"/>
                  </a:lnTo>
                  <a:lnTo>
                    <a:pt x="102" y="112"/>
                  </a:lnTo>
                  <a:lnTo>
                    <a:pt x="100" y="112"/>
                  </a:lnTo>
                  <a:lnTo>
                    <a:pt x="98" y="112"/>
                  </a:lnTo>
                  <a:lnTo>
                    <a:pt x="96" y="112"/>
                  </a:lnTo>
                  <a:lnTo>
                    <a:pt x="94" y="112"/>
                  </a:lnTo>
                  <a:lnTo>
                    <a:pt x="96" y="110"/>
                  </a:lnTo>
                  <a:lnTo>
                    <a:pt x="94" y="110"/>
                  </a:lnTo>
                  <a:lnTo>
                    <a:pt x="92" y="110"/>
                  </a:lnTo>
                  <a:lnTo>
                    <a:pt x="90" y="110"/>
                  </a:lnTo>
                  <a:lnTo>
                    <a:pt x="90" y="112"/>
                  </a:lnTo>
                  <a:lnTo>
                    <a:pt x="88" y="112"/>
                  </a:lnTo>
                  <a:lnTo>
                    <a:pt x="88" y="114"/>
                  </a:lnTo>
                  <a:lnTo>
                    <a:pt x="86" y="114"/>
                  </a:lnTo>
                  <a:lnTo>
                    <a:pt x="86" y="116"/>
                  </a:lnTo>
                  <a:lnTo>
                    <a:pt x="84" y="118"/>
                  </a:lnTo>
                  <a:lnTo>
                    <a:pt x="84" y="120"/>
                  </a:lnTo>
                  <a:lnTo>
                    <a:pt x="86" y="122"/>
                  </a:lnTo>
                  <a:lnTo>
                    <a:pt x="86" y="124"/>
                  </a:lnTo>
                  <a:lnTo>
                    <a:pt x="86" y="126"/>
                  </a:lnTo>
                  <a:lnTo>
                    <a:pt x="86" y="128"/>
                  </a:lnTo>
                  <a:lnTo>
                    <a:pt x="88" y="128"/>
                  </a:lnTo>
                  <a:lnTo>
                    <a:pt x="88" y="130"/>
                  </a:lnTo>
                  <a:lnTo>
                    <a:pt x="88" y="132"/>
                  </a:lnTo>
                  <a:lnTo>
                    <a:pt x="88" y="134"/>
                  </a:lnTo>
                  <a:lnTo>
                    <a:pt x="88" y="136"/>
                  </a:lnTo>
                  <a:lnTo>
                    <a:pt x="88" y="138"/>
                  </a:lnTo>
                  <a:lnTo>
                    <a:pt x="86" y="138"/>
                  </a:lnTo>
                  <a:lnTo>
                    <a:pt x="84" y="140"/>
                  </a:lnTo>
                  <a:lnTo>
                    <a:pt x="80" y="142"/>
                  </a:lnTo>
                  <a:lnTo>
                    <a:pt x="78" y="142"/>
                  </a:lnTo>
                  <a:lnTo>
                    <a:pt x="74" y="144"/>
                  </a:lnTo>
                  <a:lnTo>
                    <a:pt x="72" y="144"/>
                  </a:lnTo>
                  <a:lnTo>
                    <a:pt x="70" y="144"/>
                  </a:lnTo>
                  <a:lnTo>
                    <a:pt x="68" y="144"/>
                  </a:lnTo>
                  <a:lnTo>
                    <a:pt x="66" y="144"/>
                  </a:lnTo>
                  <a:lnTo>
                    <a:pt x="64" y="144"/>
                  </a:lnTo>
                  <a:lnTo>
                    <a:pt x="62" y="146"/>
                  </a:lnTo>
                  <a:lnTo>
                    <a:pt x="58" y="146"/>
                  </a:lnTo>
                  <a:lnTo>
                    <a:pt x="56" y="146"/>
                  </a:lnTo>
                  <a:lnTo>
                    <a:pt x="54" y="146"/>
                  </a:lnTo>
                  <a:lnTo>
                    <a:pt x="54" y="148"/>
                  </a:lnTo>
                  <a:lnTo>
                    <a:pt x="52" y="148"/>
                  </a:lnTo>
                  <a:lnTo>
                    <a:pt x="50" y="148"/>
                  </a:lnTo>
                  <a:lnTo>
                    <a:pt x="48" y="148"/>
                  </a:lnTo>
                  <a:lnTo>
                    <a:pt x="48" y="146"/>
                  </a:lnTo>
                  <a:lnTo>
                    <a:pt x="46" y="146"/>
                  </a:lnTo>
                  <a:lnTo>
                    <a:pt x="44" y="146"/>
                  </a:lnTo>
                  <a:lnTo>
                    <a:pt x="42" y="146"/>
                  </a:lnTo>
                  <a:lnTo>
                    <a:pt x="40" y="146"/>
                  </a:lnTo>
                  <a:lnTo>
                    <a:pt x="38" y="146"/>
                  </a:lnTo>
                  <a:lnTo>
                    <a:pt x="36" y="146"/>
                  </a:lnTo>
                  <a:lnTo>
                    <a:pt x="34" y="148"/>
                  </a:lnTo>
                  <a:lnTo>
                    <a:pt x="32" y="148"/>
                  </a:lnTo>
                  <a:lnTo>
                    <a:pt x="28" y="148"/>
                  </a:lnTo>
                  <a:lnTo>
                    <a:pt x="26" y="148"/>
                  </a:lnTo>
                  <a:lnTo>
                    <a:pt x="22" y="148"/>
                  </a:lnTo>
                  <a:lnTo>
                    <a:pt x="20" y="146"/>
                  </a:lnTo>
                  <a:lnTo>
                    <a:pt x="16" y="146"/>
                  </a:lnTo>
                  <a:lnTo>
                    <a:pt x="14" y="144"/>
                  </a:lnTo>
                  <a:lnTo>
                    <a:pt x="12" y="142"/>
                  </a:lnTo>
                  <a:lnTo>
                    <a:pt x="8" y="142"/>
                  </a:lnTo>
                  <a:lnTo>
                    <a:pt x="8" y="140"/>
                  </a:lnTo>
                  <a:lnTo>
                    <a:pt x="6" y="140"/>
                  </a:lnTo>
                  <a:lnTo>
                    <a:pt x="4" y="140"/>
                  </a:lnTo>
                  <a:lnTo>
                    <a:pt x="2" y="140"/>
                  </a:lnTo>
                  <a:lnTo>
                    <a:pt x="0" y="140"/>
                  </a:lnTo>
                  <a:lnTo>
                    <a:pt x="2" y="142"/>
                  </a:lnTo>
                  <a:lnTo>
                    <a:pt x="4" y="144"/>
                  </a:lnTo>
                  <a:lnTo>
                    <a:pt x="6" y="148"/>
                  </a:lnTo>
                  <a:lnTo>
                    <a:pt x="8" y="150"/>
                  </a:lnTo>
                  <a:lnTo>
                    <a:pt x="10" y="150"/>
                  </a:lnTo>
                  <a:lnTo>
                    <a:pt x="10" y="152"/>
                  </a:lnTo>
                  <a:lnTo>
                    <a:pt x="12" y="154"/>
                  </a:lnTo>
                  <a:lnTo>
                    <a:pt x="14" y="158"/>
                  </a:lnTo>
                  <a:lnTo>
                    <a:pt x="16" y="162"/>
                  </a:lnTo>
                  <a:lnTo>
                    <a:pt x="18" y="164"/>
                  </a:lnTo>
                  <a:lnTo>
                    <a:pt x="18" y="166"/>
                  </a:lnTo>
                  <a:lnTo>
                    <a:pt x="20" y="166"/>
                  </a:lnTo>
                  <a:lnTo>
                    <a:pt x="22" y="166"/>
                  </a:lnTo>
                  <a:lnTo>
                    <a:pt x="24" y="166"/>
                  </a:lnTo>
                  <a:lnTo>
                    <a:pt x="26" y="166"/>
                  </a:lnTo>
                  <a:lnTo>
                    <a:pt x="28" y="166"/>
                  </a:lnTo>
                  <a:lnTo>
                    <a:pt x="28" y="168"/>
                  </a:lnTo>
                  <a:lnTo>
                    <a:pt x="30" y="168"/>
                  </a:lnTo>
                  <a:lnTo>
                    <a:pt x="30" y="170"/>
                  </a:lnTo>
                  <a:lnTo>
                    <a:pt x="32" y="170"/>
                  </a:lnTo>
                  <a:lnTo>
                    <a:pt x="34" y="170"/>
                  </a:lnTo>
                  <a:lnTo>
                    <a:pt x="36" y="170"/>
                  </a:lnTo>
                  <a:lnTo>
                    <a:pt x="36" y="172"/>
                  </a:lnTo>
                  <a:lnTo>
                    <a:pt x="36" y="174"/>
                  </a:lnTo>
                  <a:lnTo>
                    <a:pt x="36" y="176"/>
                  </a:lnTo>
                  <a:lnTo>
                    <a:pt x="36" y="178"/>
                  </a:lnTo>
                  <a:lnTo>
                    <a:pt x="36" y="180"/>
                  </a:lnTo>
                  <a:lnTo>
                    <a:pt x="36" y="182"/>
                  </a:lnTo>
                  <a:lnTo>
                    <a:pt x="36" y="186"/>
                  </a:lnTo>
                  <a:lnTo>
                    <a:pt x="38" y="188"/>
                  </a:lnTo>
                  <a:lnTo>
                    <a:pt x="40" y="188"/>
                  </a:lnTo>
                  <a:lnTo>
                    <a:pt x="42" y="188"/>
                  </a:lnTo>
                  <a:lnTo>
                    <a:pt x="42" y="190"/>
                  </a:lnTo>
                  <a:lnTo>
                    <a:pt x="44" y="192"/>
                  </a:lnTo>
                  <a:lnTo>
                    <a:pt x="44" y="194"/>
                  </a:lnTo>
                  <a:lnTo>
                    <a:pt x="44" y="196"/>
                  </a:lnTo>
                  <a:lnTo>
                    <a:pt x="44" y="200"/>
                  </a:lnTo>
                  <a:lnTo>
                    <a:pt x="44" y="202"/>
                  </a:lnTo>
                  <a:lnTo>
                    <a:pt x="42" y="202"/>
                  </a:lnTo>
                  <a:lnTo>
                    <a:pt x="42" y="200"/>
                  </a:lnTo>
                  <a:lnTo>
                    <a:pt x="40" y="200"/>
                  </a:lnTo>
                  <a:lnTo>
                    <a:pt x="38" y="200"/>
                  </a:lnTo>
                  <a:lnTo>
                    <a:pt x="36" y="200"/>
                  </a:lnTo>
                  <a:lnTo>
                    <a:pt x="34" y="200"/>
                  </a:lnTo>
                  <a:lnTo>
                    <a:pt x="32" y="202"/>
                  </a:lnTo>
                  <a:lnTo>
                    <a:pt x="32" y="204"/>
                  </a:lnTo>
                  <a:lnTo>
                    <a:pt x="30" y="204"/>
                  </a:lnTo>
                  <a:lnTo>
                    <a:pt x="30" y="206"/>
                  </a:lnTo>
                  <a:lnTo>
                    <a:pt x="28" y="208"/>
                  </a:lnTo>
                  <a:lnTo>
                    <a:pt x="26" y="208"/>
                  </a:lnTo>
                  <a:lnTo>
                    <a:pt x="24" y="210"/>
                  </a:lnTo>
                  <a:lnTo>
                    <a:pt x="24" y="212"/>
                  </a:lnTo>
                  <a:lnTo>
                    <a:pt x="22" y="214"/>
                  </a:lnTo>
                  <a:lnTo>
                    <a:pt x="20" y="216"/>
                  </a:lnTo>
                  <a:lnTo>
                    <a:pt x="20" y="218"/>
                  </a:lnTo>
                  <a:lnTo>
                    <a:pt x="20" y="220"/>
                  </a:lnTo>
                  <a:lnTo>
                    <a:pt x="20" y="222"/>
                  </a:lnTo>
                  <a:lnTo>
                    <a:pt x="20" y="224"/>
                  </a:lnTo>
                  <a:lnTo>
                    <a:pt x="20" y="226"/>
                  </a:lnTo>
                  <a:lnTo>
                    <a:pt x="20" y="228"/>
                  </a:lnTo>
                  <a:lnTo>
                    <a:pt x="24" y="226"/>
                  </a:lnTo>
                  <a:lnTo>
                    <a:pt x="26" y="226"/>
                  </a:lnTo>
                  <a:lnTo>
                    <a:pt x="28" y="224"/>
                  </a:lnTo>
                  <a:lnTo>
                    <a:pt x="28" y="226"/>
                  </a:lnTo>
                  <a:lnTo>
                    <a:pt x="30" y="226"/>
                  </a:lnTo>
                  <a:lnTo>
                    <a:pt x="32" y="226"/>
                  </a:lnTo>
                  <a:lnTo>
                    <a:pt x="36" y="226"/>
                  </a:lnTo>
                  <a:lnTo>
                    <a:pt x="38" y="228"/>
                  </a:lnTo>
                  <a:lnTo>
                    <a:pt x="40" y="228"/>
                  </a:lnTo>
                  <a:lnTo>
                    <a:pt x="42" y="226"/>
                  </a:lnTo>
                  <a:lnTo>
                    <a:pt x="44" y="226"/>
                  </a:lnTo>
                  <a:lnTo>
                    <a:pt x="48" y="224"/>
                  </a:lnTo>
                  <a:lnTo>
                    <a:pt x="50" y="224"/>
                  </a:lnTo>
                  <a:lnTo>
                    <a:pt x="52" y="224"/>
                  </a:lnTo>
                  <a:lnTo>
                    <a:pt x="52" y="222"/>
                  </a:lnTo>
                  <a:lnTo>
                    <a:pt x="54" y="222"/>
                  </a:lnTo>
                  <a:lnTo>
                    <a:pt x="54" y="224"/>
                  </a:lnTo>
                  <a:lnTo>
                    <a:pt x="56" y="224"/>
                  </a:lnTo>
                  <a:lnTo>
                    <a:pt x="60" y="224"/>
                  </a:lnTo>
                  <a:lnTo>
                    <a:pt x="62" y="224"/>
                  </a:lnTo>
                  <a:lnTo>
                    <a:pt x="64" y="224"/>
                  </a:lnTo>
                  <a:lnTo>
                    <a:pt x="66" y="224"/>
                  </a:lnTo>
                  <a:lnTo>
                    <a:pt x="70" y="222"/>
                  </a:lnTo>
                  <a:lnTo>
                    <a:pt x="72" y="222"/>
                  </a:lnTo>
                  <a:lnTo>
                    <a:pt x="74" y="220"/>
                  </a:lnTo>
                  <a:lnTo>
                    <a:pt x="78" y="222"/>
                  </a:lnTo>
                  <a:lnTo>
                    <a:pt x="80" y="222"/>
                  </a:lnTo>
                  <a:lnTo>
                    <a:pt x="82" y="222"/>
                  </a:lnTo>
                  <a:lnTo>
                    <a:pt x="82" y="224"/>
                  </a:lnTo>
                  <a:lnTo>
                    <a:pt x="84" y="224"/>
                  </a:lnTo>
                  <a:lnTo>
                    <a:pt x="84" y="222"/>
                  </a:lnTo>
                  <a:lnTo>
                    <a:pt x="86" y="222"/>
                  </a:lnTo>
                  <a:lnTo>
                    <a:pt x="88" y="220"/>
                  </a:lnTo>
                  <a:lnTo>
                    <a:pt x="90" y="218"/>
                  </a:lnTo>
                  <a:lnTo>
                    <a:pt x="92" y="218"/>
                  </a:lnTo>
                  <a:lnTo>
                    <a:pt x="94" y="220"/>
                  </a:lnTo>
                  <a:lnTo>
                    <a:pt x="96" y="220"/>
                  </a:lnTo>
                  <a:lnTo>
                    <a:pt x="98" y="222"/>
                  </a:lnTo>
                  <a:lnTo>
                    <a:pt x="98" y="224"/>
                  </a:lnTo>
                  <a:lnTo>
                    <a:pt x="100" y="226"/>
                  </a:lnTo>
                  <a:lnTo>
                    <a:pt x="102" y="230"/>
                  </a:lnTo>
                  <a:lnTo>
                    <a:pt x="102" y="232"/>
                  </a:lnTo>
                  <a:lnTo>
                    <a:pt x="104" y="234"/>
                  </a:lnTo>
                  <a:lnTo>
                    <a:pt x="106" y="236"/>
                  </a:lnTo>
                  <a:lnTo>
                    <a:pt x="108" y="238"/>
                  </a:lnTo>
                  <a:lnTo>
                    <a:pt x="110" y="238"/>
                  </a:lnTo>
                  <a:lnTo>
                    <a:pt x="112" y="238"/>
                  </a:lnTo>
                  <a:lnTo>
                    <a:pt x="116" y="238"/>
                  </a:lnTo>
                  <a:lnTo>
                    <a:pt x="118" y="240"/>
                  </a:lnTo>
                  <a:lnTo>
                    <a:pt x="120" y="240"/>
                  </a:lnTo>
                  <a:lnTo>
                    <a:pt x="122" y="240"/>
                  </a:lnTo>
                  <a:lnTo>
                    <a:pt x="124" y="242"/>
                  </a:lnTo>
                  <a:lnTo>
                    <a:pt x="126" y="244"/>
                  </a:lnTo>
                  <a:lnTo>
                    <a:pt x="126" y="246"/>
                  </a:lnTo>
                  <a:lnTo>
                    <a:pt x="128" y="248"/>
                  </a:lnTo>
                  <a:lnTo>
                    <a:pt x="130" y="250"/>
                  </a:lnTo>
                  <a:lnTo>
                    <a:pt x="132" y="252"/>
                  </a:lnTo>
                  <a:lnTo>
                    <a:pt x="134" y="252"/>
                  </a:lnTo>
                  <a:lnTo>
                    <a:pt x="136" y="252"/>
                  </a:lnTo>
                  <a:lnTo>
                    <a:pt x="138" y="252"/>
                  </a:lnTo>
                  <a:lnTo>
                    <a:pt x="140" y="250"/>
                  </a:lnTo>
                  <a:lnTo>
                    <a:pt x="140" y="248"/>
                  </a:lnTo>
                  <a:lnTo>
                    <a:pt x="140" y="246"/>
                  </a:lnTo>
                  <a:lnTo>
                    <a:pt x="142" y="246"/>
                  </a:lnTo>
                  <a:lnTo>
                    <a:pt x="144" y="246"/>
                  </a:lnTo>
                  <a:lnTo>
                    <a:pt x="146" y="246"/>
                  </a:lnTo>
                  <a:lnTo>
                    <a:pt x="148" y="246"/>
                  </a:lnTo>
                  <a:lnTo>
                    <a:pt x="148" y="248"/>
                  </a:lnTo>
                  <a:lnTo>
                    <a:pt x="150" y="246"/>
                  </a:lnTo>
                  <a:lnTo>
                    <a:pt x="152" y="246"/>
                  </a:lnTo>
                  <a:lnTo>
                    <a:pt x="154" y="246"/>
                  </a:lnTo>
                  <a:lnTo>
                    <a:pt x="156" y="246"/>
                  </a:lnTo>
                  <a:lnTo>
                    <a:pt x="154" y="246"/>
                  </a:lnTo>
                  <a:lnTo>
                    <a:pt x="156" y="246"/>
                  </a:lnTo>
                  <a:lnTo>
                    <a:pt x="156" y="248"/>
                  </a:lnTo>
                  <a:lnTo>
                    <a:pt x="158" y="248"/>
                  </a:lnTo>
                  <a:lnTo>
                    <a:pt x="160" y="248"/>
                  </a:lnTo>
                  <a:lnTo>
                    <a:pt x="162" y="248"/>
                  </a:lnTo>
                  <a:lnTo>
                    <a:pt x="162" y="246"/>
                  </a:lnTo>
                  <a:lnTo>
                    <a:pt x="164" y="244"/>
                  </a:lnTo>
                  <a:lnTo>
                    <a:pt x="166" y="244"/>
                  </a:lnTo>
                  <a:lnTo>
                    <a:pt x="168" y="244"/>
                  </a:lnTo>
                  <a:lnTo>
                    <a:pt x="168" y="246"/>
                  </a:lnTo>
                  <a:lnTo>
                    <a:pt x="170" y="246"/>
                  </a:lnTo>
                  <a:lnTo>
                    <a:pt x="172" y="248"/>
                  </a:lnTo>
                  <a:lnTo>
                    <a:pt x="174" y="246"/>
                  </a:lnTo>
                  <a:lnTo>
                    <a:pt x="176" y="246"/>
                  </a:lnTo>
                  <a:lnTo>
                    <a:pt x="178" y="246"/>
                  </a:lnTo>
                  <a:lnTo>
                    <a:pt x="178" y="244"/>
                  </a:lnTo>
                  <a:lnTo>
                    <a:pt x="180" y="244"/>
                  </a:lnTo>
                  <a:lnTo>
                    <a:pt x="180" y="242"/>
                  </a:lnTo>
                  <a:lnTo>
                    <a:pt x="180" y="240"/>
                  </a:lnTo>
                  <a:lnTo>
                    <a:pt x="178" y="238"/>
                  </a:lnTo>
                  <a:lnTo>
                    <a:pt x="178" y="236"/>
                  </a:lnTo>
                  <a:lnTo>
                    <a:pt x="176" y="236"/>
                  </a:lnTo>
                  <a:lnTo>
                    <a:pt x="176" y="234"/>
                  </a:lnTo>
                  <a:lnTo>
                    <a:pt x="174" y="230"/>
                  </a:lnTo>
                  <a:lnTo>
                    <a:pt x="172" y="228"/>
                  </a:lnTo>
                  <a:lnTo>
                    <a:pt x="172" y="226"/>
                  </a:lnTo>
                  <a:lnTo>
                    <a:pt x="172" y="224"/>
                  </a:lnTo>
                  <a:lnTo>
                    <a:pt x="170" y="224"/>
                  </a:lnTo>
                  <a:lnTo>
                    <a:pt x="170" y="222"/>
                  </a:lnTo>
                  <a:lnTo>
                    <a:pt x="170" y="220"/>
                  </a:lnTo>
                  <a:lnTo>
                    <a:pt x="168" y="220"/>
                  </a:lnTo>
                  <a:lnTo>
                    <a:pt x="168" y="218"/>
                  </a:lnTo>
                  <a:lnTo>
                    <a:pt x="164" y="218"/>
                  </a:lnTo>
                  <a:lnTo>
                    <a:pt x="162" y="216"/>
                  </a:lnTo>
                  <a:lnTo>
                    <a:pt x="160" y="214"/>
                  </a:lnTo>
                  <a:lnTo>
                    <a:pt x="160" y="212"/>
                  </a:lnTo>
                  <a:lnTo>
                    <a:pt x="160" y="208"/>
                  </a:lnTo>
                  <a:lnTo>
                    <a:pt x="160" y="206"/>
                  </a:lnTo>
                  <a:lnTo>
                    <a:pt x="160" y="204"/>
                  </a:lnTo>
                  <a:lnTo>
                    <a:pt x="160" y="202"/>
                  </a:lnTo>
                  <a:lnTo>
                    <a:pt x="160" y="200"/>
                  </a:lnTo>
                  <a:lnTo>
                    <a:pt x="158" y="200"/>
                  </a:lnTo>
                  <a:lnTo>
                    <a:pt x="156" y="200"/>
                  </a:lnTo>
                  <a:lnTo>
                    <a:pt x="154" y="200"/>
                  </a:lnTo>
                  <a:lnTo>
                    <a:pt x="152" y="200"/>
                  </a:lnTo>
                  <a:lnTo>
                    <a:pt x="150" y="200"/>
                  </a:lnTo>
                  <a:lnTo>
                    <a:pt x="148" y="200"/>
                  </a:lnTo>
                  <a:lnTo>
                    <a:pt x="148" y="198"/>
                  </a:lnTo>
                  <a:lnTo>
                    <a:pt x="148" y="196"/>
                  </a:lnTo>
                  <a:lnTo>
                    <a:pt x="148" y="194"/>
                  </a:lnTo>
                  <a:lnTo>
                    <a:pt x="148" y="192"/>
                  </a:lnTo>
                  <a:lnTo>
                    <a:pt x="148" y="190"/>
                  </a:lnTo>
                  <a:lnTo>
                    <a:pt x="150" y="188"/>
                  </a:lnTo>
                  <a:lnTo>
                    <a:pt x="152" y="188"/>
                  </a:lnTo>
                  <a:lnTo>
                    <a:pt x="154" y="184"/>
                  </a:lnTo>
                  <a:lnTo>
                    <a:pt x="156" y="182"/>
                  </a:lnTo>
                  <a:lnTo>
                    <a:pt x="156" y="180"/>
                  </a:lnTo>
                  <a:lnTo>
                    <a:pt x="156" y="178"/>
                  </a:lnTo>
                  <a:lnTo>
                    <a:pt x="158" y="178"/>
                  </a:lnTo>
                  <a:lnTo>
                    <a:pt x="158" y="176"/>
                  </a:lnTo>
                  <a:lnTo>
                    <a:pt x="160" y="176"/>
                  </a:lnTo>
                  <a:lnTo>
                    <a:pt x="162" y="176"/>
                  </a:lnTo>
                  <a:lnTo>
                    <a:pt x="164" y="176"/>
                  </a:lnTo>
                  <a:lnTo>
                    <a:pt x="164" y="178"/>
                  </a:lnTo>
                  <a:lnTo>
                    <a:pt x="166" y="178"/>
                  </a:lnTo>
                  <a:lnTo>
                    <a:pt x="166" y="180"/>
                  </a:lnTo>
                  <a:lnTo>
                    <a:pt x="168" y="180"/>
                  </a:lnTo>
                  <a:lnTo>
                    <a:pt x="170" y="178"/>
                  </a:lnTo>
                  <a:lnTo>
                    <a:pt x="172" y="178"/>
                  </a:lnTo>
                  <a:lnTo>
                    <a:pt x="174" y="176"/>
                  </a:lnTo>
                  <a:lnTo>
                    <a:pt x="176" y="176"/>
                  </a:lnTo>
                  <a:lnTo>
                    <a:pt x="178" y="176"/>
                  </a:lnTo>
                  <a:lnTo>
                    <a:pt x="180" y="176"/>
                  </a:lnTo>
                  <a:lnTo>
                    <a:pt x="182" y="176"/>
                  </a:lnTo>
                  <a:lnTo>
                    <a:pt x="184" y="174"/>
                  </a:lnTo>
                  <a:lnTo>
                    <a:pt x="184" y="172"/>
                  </a:lnTo>
                  <a:lnTo>
                    <a:pt x="184" y="170"/>
                  </a:lnTo>
                  <a:lnTo>
                    <a:pt x="186" y="168"/>
                  </a:lnTo>
                  <a:lnTo>
                    <a:pt x="188" y="168"/>
                  </a:lnTo>
                  <a:lnTo>
                    <a:pt x="188" y="166"/>
                  </a:lnTo>
                  <a:lnTo>
                    <a:pt x="188" y="164"/>
                  </a:lnTo>
                  <a:lnTo>
                    <a:pt x="188" y="162"/>
                  </a:lnTo>
                  <a:lnTo>
                    <a:pt x="190" y="162"/>
                  </a:lnTo>
                  <a:lnTo>
                    <a:pt x="190" y="160"/>
                  </a:lnTo>
                  <a:lnTo>
                    <a:pt x="190" y="158"/>
                  </a:lnTo>
                  <a:lnTo>
                    <a:pt x="192" y="158"/>
                  </a:lnTo>
                  <a:lnTo>
                    <a:pt x="194" y="158"/>
                  </a:lnTo>
                  <a:lnTo>
                    <a:pt x="196" y="156"/>
                  </a:lnTo>
                  <a:lnTo>
                    <a:pt x="198" y="156"/>
                  </a:lnTo>
                  <a:lnTo>
                    <a:pt x="200" y="154"/>
                  </a:lnTo>
                  <a:lnTo>
                    <a:pt x="200" y="152"/>
                  </a:lnTo>
                  <a:lnTo>
                    <a:pt x="202" y="152"/>
                  </a:lnTo>
                  <a:lnTo>
                    <a:pt x="202" y="150"/>
                  </a:lnTo>
                  <a:lnTo>
                    <a:pt x="202" y="146"/>
                  </a:lnTo>
                  <a:lnTo>
                    <a:pt x="204" y="142"/>
                  </a:lnTo>
                  <a:lnTo>
                    <a:pt x="204" y="140"/>
                  </a:lnTo>
                  <a:lnTo>
                    <a:pt x="204" y="138"/>
                  </a:lnTo>
                  <a:lnTo>
                    <a:pt x="206" y="136"/>
                  </a:lnTo>
                  <a:lnTo>
                    <a:pt x="208" y="136"/>
                  </a:lnTo>
                  <a:lnTo>
                    <a:pt x="208" y="134"/>
                  </a:lnTo>
                  <a:lnTo>
                    <a:pt x="210" y="134"/>
                  </a:lnTo>
                  <a:lnTo>
                    <a:pt x="212" y="134"/>
                  </a:lnTo>
                  <a:lnTo>
                    <a:pt x="210" y="132"/>
                  </a:lnTo>
                  <a:lnTo>
                    <a:pt x="208" y="130"/>
                  </a:lnTo>
                  <a:lnTo>
                    <a:pt x="208" y="128"/>
                  </a:lnTo>
                  <a:lnTo>
                    <a:pt x="210" y="126"/>
                  </a:lnTo>
                  <a:lnTo>
                    <a:pt x="210" y="124"/>
                  </a:lnTo>
                  <a:lnTo>
                    <a:pt x="212" y="122"/>
                  </a:lnTo>
                  <a:lnTo>
                    <a:pt x="214" y="120"/>
                  </a:lnTo>
                  <a:lnTo>
                    <a:pt x="216" y="118"/>
                  </a:lnTo>
                  <a:lnTo>
                    <a:pt x="218" y="118"/>
                  </a:lnTo>
                  <a:lnTo>
                    <a:pt x="218" y="116"/>
                  </a:lnTo>
                  <a:lnTo>
                    <a:pt x="220" y="116"/>
                  </a:lnTo>
                  <a:lnTo>
                    <a:pt x="220" y="114"/>
                  </a:lnTo>
                  <a:lnTo>
                    <a:pt x="218" y="112"/>
                  </a:lnTo>
                  <a:lnTo>
                    <a:pt x="216" y="108"/>
                  </a:lnTo>
                  <a:lnTo>
                    <a:pt x="216" y="106"/>
                  </a:lnTo>
                  <a:lnTo>
                    <a:pt x="216" y="104"/>
                  </a:lnTo>
                  <a:lnTo>
                    <a:pt x="216" y="102"/>
                  </a:lnTo>
                  <a:lnTo>
                    <a:pt x="216" y="100"/>
                  </a:lnTo>
                  <a:lnTo>
                    <a:pt x="218" y="100"/>
                  </a:lnTo>
                  <a:lnTo>
                    <a:pt x="220" y="98"/>
                  </a:lnTo>
                  <a:lnTo>
                    <a:pt x="222" y="98"/>
                  </a:lnTo>
                  <a:lnTo>
                    <a:pt x="224" y="98"/>
                  </a:lnTo>
                  <a:lnTo>
                    <a:pt x="226" y="96"/>
                  </a:lnTo>
                  <a:lnTo>
                    <a:pt x="228" y="96"/>
                  </a:lnTo>
                  <a:lnTo>
                    <a:pt x="228" y="94"/>
                  </a:lnTo>
                  <a:lnTo>
                    <a:pt x="228" y="92"/>
                  </a:lnTo>
                  <a:lnTo>
                    <a:pt x="226" y="90"/>
                  </a:lnTo>
                  <a:lnTo>
                    <a:pt x="224" y="90"/>
                  </a:lnTo>
                  <a:lnTo>
                    <a:pt x="220" y="90"/>
                  </a:lnTo>
                  <a:lnTo>
                    <a:pt x="218" y="90"/>
                  </a:lnTo>
                  <a:lnTo>
                    <a:pt x="216" y="90"/>
                  </a:lnTo>
                  <a:lnTo>
                    <a:pt x="214" y="90"/>
                  </a:lnTo>
                  <a:lnTo>
                    <a:pt x="214" y="86"/>
                  </a:lnTo>
                  <a:lnTo>
                    <a:pt x="214" y="84"/>
                  </a:lnTo>
                  <a:lnTo>
                    <a:pt x="214" y="82"/>
                  </a:lnTo>
                  <a:lnTo>
                    <a:pt x="212" y="80"/>
                  </a:lnTo>
                  <a:lnTo>
                    <a:pt x="210" y="80"/>
                  </a:lnTo>
                  <a:lnTo>
                    <a:pt x="208" y="80"/>
                  </a:lnTo>
                  <a:lnTo>
                    <a:pt x="206" y="78"/>
                  </a:lnTo>
                  <a:lnTo>
                    <a:pt x="204" y="78"/>
                  </a:lnTo>
                  <a:lnTo>
                    <a:pt x="202" y="78"/>
                  </a:lnTo>
                  <a:lnTo>
                    <a:pt x="202" y="76"/>
                  </a:lnTo>
                  <a:lnTo>
                    <a:pt x="202" y="74"/>
                  </a:lnTo>
                  <a:lnTo>
                    <a:pt x="202" y="72"/>
                  </a:lnTo>
                  <a:lnTo>
                    <a:pt x="202" y="70"/>
                  </a:lnTo>
                  <a:lnTo>
                    <a:pt x="204" y="70"/>
                  </a:lnTo>
                  <a:lnTo>
                    <a:pt x="202" y="70"/>
                  </a:lnTo>
                  <a:lnTo>
                    <a:pt x="200" y="70"/>
                  </a:lnTo>
                  <a:lnTo>
                    <a:pt x="200" y="68"/>
                  </a:lnTo>
                  <a:lnTo>
                    <a:pt x="198" y="68"/>
                  </a:lnTo>
                  <a:lnTo>
                    <a:pt x="198" y="66"/>
                  </a:lnTo>
                  <a:lnTo>
                    <a:pt x="200" y="64"/>
                  </a:lnTo>
                  <a:lnTo>
                    <a:pt x="202" y="62"/>
                  </a:lnTo>
                  <a:lnTo>
                    <a:pt x="202" y="60"/>
                  </a:lnTo>
                  <a:lnTo>
                    <a:pt x="204" y="60"/>
                  </a:lnTo>
                  <a:lnTo>
                    <a:pt x="200" y="58"/>
                  </a:lnTo>
                  <a:lnTo>
                    <a:pt x="198" y="58"/>
                  </a:lnTo>
                  <a:lnTo>
                    <a:pt x="196" y="58"/>
                  </a:lnTo>
                  <a:lnTo>
                    <a:pt x="196" y="56"/>
                  </a:lnTo>
                  <a:lnTo>
                    <a:pt x="198" y="56"/>
                  </a:lnTo>
                  <a:lnTo>
                    <a:pt x="196" y="54"/>
                  </a:lnTo>
                  <a:lnTo>
                    <a:pt x="194" y="54"/>
                  </a:lnTo>
                  <a:lnTo>
                    <a:pt x="194" y="52"/>
                  </a:lnTo>
                  <a:lnTo>
                    <a:pt x="192" y="52"/>
                  </a:lnTo>
                  <a:lnTo>
                    <a:pt x="192" y="50"/>
                  </a:lnTo>
                  <a:lnTo>
                    <a:pt x="192" y="48"/>
                  </a:lnTo>
                  <a:lnTo>
                    <a:pt x="194" y="48"/>
                  </a:lnTo>
                  <a:lnTo>
                    <a:pt x="194" y="46"/>
                  </a:lnTo>
                  <a:lnTo>
                    <a:pt x="196" y="46"/>
                  </a:lnTo>
                  <a:lnTo>
                    <a:pt x="200" y="44"/>
                  </a:lnTo>
                  <a:lnTo>
                    <a:pt x="202" y="44"/>
                  </a:lnTo>
                  <a:lnTo>
                    <a:pt x="206" y="44"/>
                  </a:lnTo>
                  <a:lnTo>
                    <a:pt x="208" y="44"/>
                  </a:lnTo>
                  <a:lnTo>
                    <a:pt x="210" y="44"/>
                  </a:lnTo>
                  <a:lnTo>
                    <a:pt x="214" y="46"/>
                  </a:lnTo>
                  <a:lnTo>
                    <a:pt x="216" y="46"/>
                  </a:lnTo>
                  <a:lnTo>
                    <a:pt x="218" y="46"/>
                  </a:lnTo>
                  <a:lnTo>
                    <a:pt x="218" y="48"/>
                  </a:lnTo>
                  <a:lnTo>
                    <a:pt x="220" y="50"/>
                  </a:lnTo>
                  <a:lnTo>
                    <a:pt x="222" y="50"/>
                  </a:lnTo>
                  <a:lnTo>
                    <a:pt x="224" y="48"/>
                  </a:lnTo>
                  <a:lnTo>
                    <a:pt x="226" y="48"/>
                  </a:lnTo>
                  <a:lnTo>
                    <a:pt x="228" y="46"/>
                  </a:lnTo>
                  <a:lnTo>
                    <a:pt x="230" y="46"/>
                  </a:lnTo>
                  <a:lnTo>
                    <a:pt x="230" y="44"/>
                  </a:lnTo>
                  <a:lnTo>
                    <a:pt x="232" y="46"/>
                  </a:lnTo>
                  <a:lnTo>
                    <a:pt x="232" y="44"/>
                  </a:lnTo>
                  <a:lnTo>
                    <a:pt x="234" y="44"/>
                  </a:lnTo>
                  <a:lnTo>
                    <a:pt x="236" y="44"/>
                  </a:lnTo>
                  <a:lnTo>
                    <a:pt x="238" y="44"/>
                  </a:lnTo>
                  <a:lnTo>
                    <a:pt x="240" y="42"/>
                  </a:lnTo>
                  <a:lnTo>
                    <a:pt x="240" y="40"/>
                  </a:lnTo>
                  <a:lnTo>
                    <a:pt x="242" y="40"/>
                  </a:lnTo>
                  <a:lnTo>
                    <a:pt x="242" y="38"/>
                  </a:lnTo>
                  <a:lnTo>
                    <a:pt x="244" y="38"/>
                  </a:lnTo>
                  <a:lnTo>
                    <a:pt x="246" y="38"/>
                  </a:lnTo>
                  <a:lnTo>
                    <a:pt x="246" y="34"/>
                  </a:lnTo>
                  <a:lnTo>
                    <a:pt x="248" y="34"/>
                  </a:lnTo>
                  <a:lnTo>
                    <a:pt x="250" y="32"/>
                  </a:lnTo>
                  <a:lnTo>
                    <a:pt x="250" y="30"/>
                  </a:lnTo>
                  <a:lnTo>
                    <a:pt x="252" y="30"/>
                  </a:lnTo>
                  <a:lnTo>
                    <a:pt x="248" y="30"/>
                  </a:lnTo>
                  <a:lnTo>
                    <a:pt x="246" y="30"/>
                  </a:lnTo>
                  <a:lnTo>
                    <a:pt x="242" y="30"/>
                  </a:lnTo>
                  <a:lnTo>
                    <a:pt x="240" y="30"/>
                  </a:lnTo>
                  <a:close/>
                </a:path>
              </a:pathLst>
            </a:custGeom>
            <a:grpFill/>
            <a:ln w="3175">
              <a:solidFill>
                <a:schemeClr val="bg1"/>
              </a:solidFill>
              <a:round/>
              <a:headEnd/>
              <a:tailEnd/>
            </a:ln>
          </p:spPr>
          <p:txBody>
            <a:bodyPr/>
            <a:lstStyle/>
            <a:p>
              <a:endParaRPr lang="en-US" dirty="0"/>
            </a:p>
          </p:txBody>
        </p:sp>
        <p:sp>
          <p:nvSpPr>
            <p:cNvPr id="874" name="Freeform 195"/>
            <p:cNvSpPr>
              <a:spLocks noChangeAspect="1"/>
            </p:cNvSpPr>
            <p:nvPr/>
          </p:nvSpPr>
          <p:spPr bwMode="auto">
            <a:xfrm>
              <a:off x="3449" y="1833"/>
              <a:ext cx="34" cy="28"/>
            </a:xfrm>
            <a:custGeom>
              <a:avLst/>
              <a:gdLst/>
              <a:ahLst/>
              <a:cxnLst>
                <a:cxn ang="0">
                  <a:pos x="12" y="0"/>
                </a:cxn>
                <a:cxn ang="0">
                  <a:pos x="10" y="0"/>
                </a:cxn>
                <a:cxn ang="0">
                  <a:pos x="8" y="0"/>
                </a:cxn>
                <a:cxn ang="0">
                  <a:pos x="8" y="0"/>
                </a:cxn>
                <a:cxn ang="0">
                  <a:pos x="8" y="2"/>
                </a:cxn>
                <a:cxn ang="0">
                  <a:pos x="6" y="4"/>
                </a:cxn>
                <a:cxn ang="0">
                  <a:pos x="4" y="10"/>
                </a:cxn>
                <a:cxn ang="0">
                  <a:pos x="4" y="14"/>
                </a:cxn>
                <a:cxn ang="0">
                  <a:pos x="0" y="16"/>
                </a:cxn>
                <a:cxn ang="0">
                  <a:pos x="8" y="18"/>
                </a:cxn>
                <a:cxn ang="0">
                  <a:pos x="12" y="18"/>
                </a:cxn>
                <a:cxn ang="0">
                  <a:pos x="14" y="18"/>
                </a:cxn>
                <a:cxn ang="0">
                  <a:pos x="16" y="20"/>
                </a:cxn>
                <a:cxn ang="0">
                  <a:pos x="16" y="24"/>
                </a:cxn>
                <a:cxn ang="0">
                  <a:pos x="16" y="28"/>
                </a:cxn>
                <a:cxn ang="0">
                  <a:pos x="18" y="28"/>
                </a:cxn>
                <a:cxn ang="0">
                  <a:pos x="22" y="28"/>
                </a:cxn>
                <a:cxn ang="0">
                  <a:pos x="30" y="28"/>
                </a:cxn>
                <a:cxn ang="0">
                  <a:pos x="30" y="26"/>
                </a:cxn>
                <a:cxn ang="0">
                  <a:pos x="26" y="20"/>
                </a:cxn>
                <a:cxn ang="0">
                  <a:pos x="24" y="18"/>
                </a:cxn>
                <a:cxn ang="0">
                  <a:pos x="24" y="16"/>
                </a:cxn>
                <a:cxn ang="0">
                  <a:pos x="22" y="16"/>
                </a:cxn>
                <a:cxn ang="0">
                  <a:pos x="22" y="14"/>
                </a:cxn>
                <a:cxn ang="0">
                  <a:pos x="20" y="14"/>
                </a:cxn>
                <a:cxn ang="0">
                  <a:pos x="20" y="12"/>
                </a:cxn>
                <a:cxn ang="0">
                  <a:pos x="20" y="10"/>
                </a:cxn>
                <a:cxn ang="0">
                  <a:pos x="20" y="10"/>
                </a:cxn>
                <a:cxn ang="0">
                  <a:pos x="22" y="10"/>
                </a:cxn>
                <a:cxn ang="0">
                  <a:pos x="24" y="10"/>
                </a:cxn>
                <a:cxn ang="0">
                  <a:pos x="26" y="8"/>
                </a:cxn>
                <a:cxn ang="0">
                  <a:pos x="28" y="8"/>
                </a:cxn>
                <a:cxn ang="0">
                  <a:pos x="28" y="8"/>
                </a:cxn>
                <a:cxn ang="0">
                  <a:pos x="28" y="6"/>
                </a:cxn>
                <a:cxn ang="0">
                  <a:pos x="28" y="6"/>
                </a:cxn>
                <a:cxn ang="0">
                  <a:pos x="28" y="4"/>
                </a:cxn>
                <a:cxn ang="0">
                  <a:pos x="26" y="2"/>
                </a:cxn>
                <a:cxn ang="0">
                  <a:pos x="24" y="2"/>
                </a:cxn>
                <a:cxn ang="0">
                  <a:pos x="22" y="4"/>
                </a:cxn>
                <a:cxn ang="0">
                  <a:pos x="22" y="4"/>
                </a:cxn>
                <a:cxn ang="0">
                  <a:pos x="22" y="2"/>
                </a:cxn>
                <a:cxn ang="0">
                  <a:pos x="20" y="0"/>
                </a:cxn>
                <a:cxn ang="0">
                  <a:pos x="20" y="0"/>
                </a:cxn>
                <a:cxn ang="0">
                  <a:pos x="12" y="0"/>
                </a:cxn>
              </a:cxnLst>
              <a:rect l="0" t="0" r="r" b="b"/>
              <a:pathLst>
                <a:path w="34" h="28">
                  <a:moveTo>
                    <a:pt x="12" y="0"/>
                  </a:moveTo>
                  <a:lnTo>
                    <a:pt x="12" y="0"/>
                  </a:lnTo>
                  <a:lnTo>
                    <a:pt x="10" y="0"/>
                  </a:lnTo>
                  <a:lnTo>
                    <a:pt x="8" y="0"/>
                  </a:lnTo>
                  <a:lnTo>
                    <a:pt x="8" y="2"/>
                  </a:lnTo>
                  <a:lnTo>
                    <a:pt x="6" y="4"/>
                  </a:lnTo>
                  <a:lnTo>
                    <a:pt x="6" y="6"/>
                  </a:lnTo>
                  <a:lnTo>
                    <a:pt x="4" y="10"/>
                  </a:lnTo>
                  <a:lnTo>
                    <a:pt x="4" y="12"/>
                  </a:lnTo>
                  <a:lnTo>
                    <a:pt x="4" y="14"/>
                  </a:lnTo>
                  <a:lnTo>
                    <a:pt x="2" y="16"/>
                  </a:lnTo>
                  <a:lnTo>
                    <a:pt x="0" y="16"/>
                  </a:lnTo>
                  <a:lnTo>
                    <a:pt x="6" y="16"/>
                  </a:lnTo>
                  <a:lnTo>
                    <a:pt x="8" y="18"/>
                  </a:lnTo>
                  <a:lnTo>
                    <a:pt x="10" y="18"/>
                  </a:lnTo>
                  <a:lnTo>
                    <a:pt x="12" y="18"/>
                  </a:lnTo>
                  <a:lnTo>
                    <a:pt x="14" y="18"/>
                  </a:lnTo>
                  <a:lnTo>
                    <a:pt x="16" y="20"/>
                  </a:lnTo>
                  <a:lnTo>
                    <a:pt x="16" y="22"/>
                  </a:lnTo>
                  <a:lnTo>
                    <a:pt x="16" y="24"/>
                  </a:lnTo>
                  <a:lnTo>
                    <a:pt x="16" y="26"/>
                  </a:lnTo>
                  <a:lnTo>
                    <a:pt x="16" y="28"/>
                  </a:lnTo>
                  <a:lnTo>
                    <a:pt x="18" y="28"/>
                  </a:lnTo>
                  <a:lnTo>
                    <a:pt x="20" y="28"/>
                  </a:lnTo>
                  <a:lnTo>
                    <a:pt x="22" y="28"/>
                  </a:lnTo>
                  <a:lnTo>
                    <a:pt x="26" y="28"/>
                  </a:lnTo>
                  <a:lnTo>
                    <a:pt x="30" y="28"/>
                  </a:lnTo>
                  <a:lnTo>
                    <a:pt x="34" y="28"/>
                  </a:lnTo>
                  <a:lnTo>
                    <a:pt x="30" y="26"/>
                  </a:lnTo>
                  <a:lnTo>
                    <a:pt x="26" y="22"/>
                  </a:lnTo>
                  <a:lnTo>
                    <a:pt x="26" y="20"/>
                  </a:lnTo>
                  <a:lnTo>
                    <a:pt x="24" y="20"/>
                  </a:lnTo>
                  <a:lnTo>
                    <a:pt x="24" y="18"/>
                  </a:lnTo>
                  <a:lnTo>
                    <a:pt x="24" y="16"/>
                  </a:lnTo>
                  <a:lnTo>
                    <a:pt x="22" y="16"/>
                  </a:lnTo>
                  <a:lnTo>
                    <a:pt x="22" y="14"/>
                  </a:lnTo>
                  <a:lnTo>
                    <a:pt x="20" y="14"/>
                  </a:lnTo>
                  <a:lnTo>
                    <a:pt x="20" y="12"/>
                  </a:lnTo>
                  <a:lnTo>
                    <a:pt x="20" y="10"/>
                  </a:lnTo>
                  <a:lnTo>
                    <a:pt x="22" y="10"/>
                  </a:lnTo>
                  <a:lnTo>
                    <a:pt x="24" y="10"/>
                  </a:lnTo>
                  <a:lnTo>
                    <a:pt x="26" y="8"/>
                  </a:lnTo>
                  <a:lnTo>
                    <a:pt x="28" y="8"/>
                  </a:lnTo>
                  <a:lnTo>
                    <a:pt x="28" y="6"/>
                  </a:lnTo>
                  <a:lnTo>
                    <a:pt x="28" y="4"/>
                  </a:lnTo>
                  <a:lnTo>
                    <a:pt x="28" y="2"/>
                  </a:lnTo>
                  <a:lnTo>
                    <a:pt x="26" y="2"/>
                  </a:lnTo>
                  <a:lnTo>
                    <a:pt x="24" y="2"/>
                  </a:lnTo>
                  <a:lnTo>
                    <a:pt x="22" y="4"/>
                  </a:lnTo>
                  <a:lnTo>
                    <a:pt x="22" y="2"/>
                  </a:lnTo>
                  <a:lnTo>
                    <a:pt x="20" y="0"/>
                  </a:lnTo>
                  <a:lnTo>
                    <a:pt x="12" y="0"/>
                  </a:lnTo>
                  <a:close/>
                </a:path>
              </a:pathLst>
            </a:custGeom>
            <a:grpFill/>
            <a:ln w="3175">
              <a:solidFill>
                <a:schemeClr val="bg1"/>
              </a:solidFill>
              <a:round/>
              <a:headEnd/>
              <a:tailEnd/>
            </a:ln>
          </p:spPr>
          <p:txBody>
            <a:bodyPr/>
            <a:lstStyle/>
            <a:p>
              <a:endParaRPr lang="en-US" dirty="0"/>
            </a:p>
          </p:txBody>
        </p:sp>
        <p:sp>
          <p:nvSpPr>
            <p:cNvPr id="875" name="Freeform 196"/>
            <p:cNvSpPr>
              <a:spLocks noChangeAspect="1"/>
            </p:cNvSpPr>
            <p:nvPr/>
          </p:nvSpPr>
          <p:spPr bwMode="auto">
            <a:xfrm>
              <a:off x="3509" y="1589"/>
              <a:ext cx="243" cy="144"/>
            </a:xfrm>
            <a:custGeom>
              <a:avLst/>
              <a:gdLst/>
              <a:ahLst/>
              <a:cxnLst>
                <a:cxn ang="0">
                  <a:pos x="12" y="48"/>
                </a:cxn>
                <a:cxn ang="0">
                  <a:pos x="22" y="52"/>
                </a:cxn>
                <a:cxn ang="0">
                  <a:pos x="26" y="60"/>
                </a:cxn>
                <a:cxn ang="0">
                  <a:pos x="18" y="64"/>
                </a:cxn>
                <a:cxn ang="0">
                  <a:pos x="30" y="70"/>
                </a:cxn>
                <a:cxn ang="0">
                  <a:pos x="34" y="84"/>
                </a:cxn>
                <a:cxn ang="0">
                  <a:pos x="36" y="88"/>
                </a:cxn>
                <a:cxn ang="0">
                  <a:pos x="40" y="104"/>
                </a:cxn>
                <a:cxn ang="0">
                  <a:pos x="50" y="100"/>
                </a:cxn>
                <a:cxn ang="0">
                  <a:pos x="60" y="90"/>
                </a:cxn>
                <a:cxn ang="0">
                  <a:pos x="74" y="88"/>
                </a:cxn>
                <a:cxn ang="0">
                  <a:pos x="84" y="86"/>
                </a:cxn>
                <a:cxn ang="0">
                  <a:pos x="92" y="94"/>
                </a:cxn>
                <a:cxn ang="0">
                  <a:pos x="106" y="98"/>
                </a:cxn>
                <a:cxn ang="0">
                  <a:pos x="114" y="98"/>
                </a:cxn>
                <a:cxn ang="0">
                  <a:pos x="128" y="106"/>
                </a:cxn>
                <a:cxn ang="0">
                  <a:pos x="140" y="114"/>
                </a:cxn>
                <a:cxn ang="0">
                  <a:pos x="156" y="116"/>
                </a:cxn>
                <a:cxn ang="0">
                  <a:pos x="158" y="124"/>
                </a:cxn>
                <a:cxn ang="0">
                  <a:pos x="160" y="130"/>
                </a:cxn>
                <a:cxn ang="0">
                  <a:pos x="166" y="138"/>
                </a:cxn>
                <a:cxn ang="0">
                  <a:pos x="178" y="144"/>
                </a:cxn>
                <a:cxn ang="0">
                  <a:pos x="190" y="142"/>
                </a:cxn>
                <a:cxn ang="0">
                  <a:pos x="196" y="132"/>
                </a:cxn>
                <a:cxn ang="0">
                  <a:pos x="208" y="124"/>
                </a:cxn>
                <a:cxn ang="0">
                  <a:pos x="212" y="108"/>
                </a:cxn>
                <a:cxn ang="0">
                  <a:pos x="224" y="104"/>
                </a:cxn>
                <a:cxn ang="0">
                  <a:pos x="234" y="104"/>
                </a:cxn>
                <a:cxn ang="0">
                  <a:pos x="240" y="102"/>
                </a:cxn>
                <a:cxn ang="0">
                  <a:pos x="238" y="92"/>
                </a:cxn>
                <a:cxn ang="0">
                  <a:pos x="224" y="86"/>
                </a:cxn>
                <a:cxn ang="0">
                  <a:pos x="214" y="82"/>
                </a:cxn>
                <a:cxn ang="0">
                  <a:pos x="202" y="76"/>
                </a:cxn>
                <a:cxn ang="0">
                  <a:pos x="192" y="72"/>
                </a:cxn>
                <a:cxn ang="0">
                  <a:pos x="186" y="68"/>
                </a:cxn>
                <a:cxn ang="0">
                  <a:pos x="170" y="60"/>
                </a:cxn>
                <a:cxn ang="0">
                  <a:pos x="160" y="46"/>
                </a:cxn>
                <a:cxn ang="0">
                  <a:pos x="152" y="34"/>
                </a:cxn>
                <a:cxn ang="0">
                  <a:pos x="144" y="30"/>
                </a:cxn>
                <a:cxn ang="0">
                  <a:pos x="130" y="28"/>
                </a:cxn>
                <a:cxn ang="0">
                  <a:pos x="120" y="24"/>
                </a:cxn>
                <a:cxn ang="0">
                  <a:pos x="118" y="18"/>
                </a:cxn>
                <a:cxn ang="0">
                  <a:pos x="112" y="8"/>
                </a:cxn>
                <a:cxn ang="0">
                  <a:pos x="104" y="8"/>
                </a:cxn>
                <a:cxn ang="0">
                  <a:pos x="98" y="6"/>
                </a:cxn>
                <a:cxn ang="0">
                  <a:pos x="94" y="2"/>
                </a:cxn>
                <a:cxn ang="0">
                  <a:pos x="92" y="6"/>
                </a:cxn>
                <a:cxn ang="0">
                  <a:pos x="84" y="6"/>
                </a:cxn>
                <a:cxn ang="0">
                  <a:pos x="78" y="12"/>
                </a:cxn>
                <a:cxn ang="0">
                  <a:pos x="76" y="26"/>
                </a:cxn>
                <a:cxn ang="0">
                  <a:pos x="60" y="28"/>
                </a:cxn>
                <a:cxn ang="0">
                  <a:pos x="52" y="28"/>
                </a:cxn>
                <a:cxn ang="0">
                  <a:pos x="40" y="18"/>
                </a:cxn>
                <a:cxn ang="0">
                  <a:pos x="24" y="8"/>
                </a:cxn>
                <a:cxn ang="0">
                  <a:pos x="20" y="12"/>
                </a:cxn>
                <a:cxn ang="0">
                  <a:pos x="26" y="22"/>
                </a:cxn>
                <a:cxn ang="0">
                  <a:pos x="38" y="36"/>
                </a:cxn>
                <a:cxn ang="0">
                  <a:pos x="30" y="34"/>
                </a:cxn>
                <a:cxn ang="0">
                  <a:pos x="20" y="38"/>
                </a:cxn>
                <a:cxn ang="0">
                  <a:pos x="14" y="36"/>
                </a:cxn>
                <a:cxn ang="0">
                  <a:pos x="8" y="20"/>
                </a:cxn>
                <a:cxn ang="0">
                  <a:pos x="2" y="22"/>
                </a:cxn>
                <a:cxn ang="0">
                  <a:pos x="12" y="34"/>
                </a:cxn>
              </a:cxnLst>
              <a:rect l="0" t="0" r="r" b="b"/>
              <a:pathLst>
                <a:path w="242" h="144">
                  <a:moveTo>
                    <a:pt x="12" y="36"/>
                  </a:moveTo>
                  <a:lnTo>
                    <a:pt x="12" y="36"/>
                  </a:lnTo>
                  <a:lnTo>
                    <a:pt x="12" y="40"/>
                  </a:lnTo>
                  <a:lnTo>
                    <a:pt x="10" y="42"/>
                  </a:lnTo>
                  <a:lnTo>
                    <a:pt x="10" y="44"/>
                  </a:lnTo>
                  <a:lnTo>
                    <a:pt x="10" y="46"/>
                  </a:lnTo>
                  <a:lnTo>
                    <a:pt x="12" y="46"/>
                  </a:lnTo>
                  <a:lnTo>
                    <a:pt x="12" y="48"/>
                  </a:lnTo>
                  <a:lnTo>
                    <a:pt x="14" y="50"/>
                  </a:lnTo>
                  <a:lnTo>
                    <a:pt x="14" y="52"/>
                  </a:lnTo>
                  <a:lnTo>
                    <a:pt x="16" y="54"/>
                  </a:lnTo>
                  <a:lnTo>
                    <a:pt x="18" y="54"/>
                  </a:lnTo>
                  <a:lnTo>
                    <a:pt x="20" y="52"/>
                  </a:lnTo>
                  <a:lnTo>
                    <a:pt x="22" y="52"/>
                  </a:lnTo>
                  <a:lnTo>
                    <a:pt x="22" y="54"/>
                  </a:lnTo>
                  <a:lnTo>
                    <a:pt x="24" y="56"/>
                  </a:lnTo>
                  <a:lnTo>
                    <a:pt x="24" y="58"/>
                  </a:lnTo>
                  <a:lnTo>
                    <a:pt x="24" y="60"/>
                  </a:lnTo>
                  <a:lnTo>
                    <a:pt x="26" y="60"/>
                  </a:lnTo>
                  <a:lnTo>
                    <a:pt x="28" y="62"/>
                  </a:lnTo>
                  <a:lnTo>
                    <a:pt x="26" y="62"/>
                  </a:lnTo>
                  <a:lnTo>
                    <a:pt x="24" y="62"/>
                  </a:lnTo>
                  <a:lnTo>
                    <a:pt x="22" y="62"/>
                  </a:lnTo>
                  <a:lnTo>
                    <a:pt x="20" y="62"/>
                  </a:lnTo>
                  <a:lnTo>
                    <a:pt x="18" y="64"/>
                  </a:lnTo>
                  <a:lnTo>
                    <a:pt x="20" y="66"/>
                  </a:lnTo>
                  <a:lnTo>
                    <a:pt x="22" y="66"/>
                  </a:lnTo>
                  <a:lnTo>
                    <a:pt x="24" y="66"/>
                  </a:lnTo>
                  <a:lnTo>
                    <a:pt x="26" y="66"/>
                  </a:lnTo>
                  <a:lnTo>
                    <a:pt x="26" y="68"/>
                  </a:lnTo>
                  <a:lnTo>
                    <a:pt x="28" y="68"/>
                  </a:lnTo>
                  <a:lnTo>
                    <a:pt x="30" y="70"/>
                  </a:lnTo>
                  <a:lnTo>
                    <a:pt x="32" y="70"/>
                  </a:lnTo>
                  <a:lnTo>
                    <a:pt x="32" y="72"/>
                  </a:lnTo>
                  <a:lnTo>
                    <a:pt x="34" y="74"/>
                  </a:lnTo>
                  <a:lnTo>
                    <a:pt x="34" y="76"/>
                  </a:lnTo>
                  <a:lnTo>
                    <a:pt x="34" y="78"/>
                  </a:lnTo>
                  <a:lnTo>
                    <a:pt x="34" y="80"/>
                  </a:lnTo>
                  <a:lnTo>
                    <a:pt x="34" y="82"/>
                  </a:lnTo>
                  <a:lnTo>
                    <a:pt x="34" y="84"/>
                  </a:lnTo>
                  <a:lnTo>
                    <a:pt x="36" y="86"/>
                  </a:lnTo>
                  <a:lnTo>
                    <a:pt x="36" y="88"/>
                  </a:lnTo>
                  <a:lnTo>
                    <a:pt x="36" y="92"/>
                  </a:lnTo>
                  <a:lnTo>
                    <a:pt x="36" y="94"/>
                  </a:lnTo>
                  <a:lnTo>
                    <a:pt x="36" y="96"/>
                  </a:lnTo>
                  <a:lnTo>
                    <a:pt x="36" y="100"/>
                  </a:lnTo>
                  <a:lnTo>
                    <a:pt x="38" y="100"/>
                  </a:lnTo>
                  <a:lnTo>
                    <a:pt x="38" y="102"/>
                  </a:lnTo>
                  <a:lnTo>
                    <a:pt x="38" y="104"/>
                  </a:lnTo>
                  <a:lnTo>
                    <a:pt x="40" y="104"/>
                  </a:lnTo>
                  <a:lnTo>
                    <a:pt x="42" y="104"/>
                  </a:lnTo>
                  <a:lnTo>
                    <a:pt x="44" y="104"/>
                  </a:lnTo>
                  <a:lnTo>
                    <a:pt x="46" y="104"/>
                  </a:lnTo>
                  <a:lnTo>
                    <a:pt x="48" y="102"/>
                  </a:lnTo>
                  <a:lnTo>
                    <a:pt x="50" y="100"/>
                  </a:lnTo>
                  <a:lnTo>
                    <a:pt x="50" y="98"/>
                  </a:lnTo>
                  <a:lnTo>
                    <a:pt x="50" y="96"/>
                  </a:lnTo>
                  <a:lnTo>
                    <a:pt x="52" y="96"/>
                  </a:lnTo>
                  <a:lnTo>
                    <a:pt x="54" y="94"/>
                  </a:lnTo>
                  <a:lnTo>
                    <a:pt x="56" y="94"/>
                  </a:lnTo>
                  <a:lnTo>
                    <a:pt x="58" y="92"/>
                  </a:lnTo>
                  <a:lnTo>
                    <a:pt x="60" y="90"/>
                  </a:lnTo>
                  <a:lnTo>
                    <a:pt x="62" y="90"/>
                  </a:lnTo>
                  <a:lnTo>
                    <a:pt x="64" y="88"/>
                  </a:lnTo>
                  <a:lnTo>
                    <a:pt x="68" y="88"/>
                  </a:lnTo>
                  <a:lnTo>
                    <a:pt x="72" y="88"/>
                  </a:lnTo>
                  <a:lnTo>
                    <a:pt x="72" y="90"/>
                  </a:lnTo>
                  <a:lnTo>
                    <a:pt x="74" y="90"/>
                  </a:lnTo>
                  <a:lnTo>
                    <a:pt x="74" y="88"/>
                  </a:lnTo>
                  <a:lnTo>
                    <a:pt x="76" y="86"/>
                  </a:lnTo>
                  <a:lnTo>
                    <a:pt x="78" y="86"/>
                  </a:lnTo>
                  <a:lnTo>
                    <a:pt x="80" y="86"/>
                  </a:lnTo>
                  <a:lnTo>
                    <a:pt x="82" y="86"/>
                  </a:lnTo>
                  <a:lnTo>
                    <a:pt x="84" y="86"/>
                  </a:lnTo>
                  <a:lnTo>
                    <a:pt x="84" y="88"/>
                  </a:lnTo>
                  <a:lnTo>
                    <a:pt x="84" y="86"/>
                  </a:lnTo>
                  <a:lnTo>
                    <a:pt x="86" y="86"/>
                  </a:lnTo>
                  <a:lnTo>
                    <a:pt x="88" y="86"/>
                  </a:lnTo>
                  <a:lnTo>
                    <a:pt x="90" y="86"/>
                  </a:lnTo>
                  <a:lnTo>
                    <a:pt x="90" y="88"/>
                  </a:lnTo>
                  <a:lnTo>
                    <a:pt x="92" y="88"/>
                  </a:lnTo>
                  <a:lnTo>
                    <a:pt x="92" y="90"/>
                  </a:lnTo>
                  <a:lnTo>
                    <a:pt x="92" y="92"/>
                  </a:lnTo>
                  <a:lnTo>
                    <a:pt x="92" y="94"/>
                  </a:lnTo>
                  <a:lnTo>
                    <a:pt x="94" y="94"/>
                  </a:lnTo>
                  <a:lnTo>
                    <a:pt x="96" y="94"/>
                  </a:lnTo>
                  <a:lnTo>
                    <a:pt x="98" y="94"/>
                  </a:lnTo>
                  <a:lnTo>
                    <a:pt x="100" y="94"/>
                  </a:lnTo>
                  <a:lnTo>
                    <a:pt x="102" y="94"/>
                  </a:lnTo>
                  <a:lnTo>
                    <a:pt x="104" y="96"/>
                  </a:lnTo>
                  <a:lnTo>
                    <a:pt x="106" y="96"/>
                  </a:lnTo>
                  <a:lnTo>
                    <a:pt x="106" y="98"/>
                  </a:lnTo>
                  <a:lnTo>
                    <a:pt x="108" y="98"/>
                  </a:lnTo>
                  <a:lnTo>
                    <a:pt x="110" y="98"/>
                  </a:lnTo>
                  <a:lnTo>
                    <a:pt x="112" y="98"/>
                  </a:lnTo>
                  <a:lnTo>
                    <a:pt x="114" y="98"/>
                  </a:lnTo>
                  <a:lnTo>
                    <a:pt x="116" y="98"/>
                  </a:lnTo>
                  <a:lnTo>
                    <a:pt x="118" y="98"/>
                  </a:lnTo>
                  <a:lnTo>
                    <a:pt x="120" y="98"/>
                  </a:lnTo>
                  <a:lnTo>
                    <a:pt x="122" y="98"/>
                  </a:lnTo>
                  <a:lnTo>
                    <a:pt x="124" y="98"/>
                  </a:lnTo>
                  <a:lnTo>
                    <a:pt x="124" y="100"/>
                  </a:lnTo>
                  <a:lnTo>
                    <a:pt x="126" y="100"/>
                  </a:lnTo>
                  <a:lnTo>
                    <a:pt x="126" y="104"/>
                  </a:lnTo>
                  <a:lnTo>
                    <a:pt x="128" y="106"/>
                  </a:lnTo>
                  <a:lnTo>
                    <a:pt x="128" y="108"/>
                  </a:lnTo>
                  <a:lnTo>
                    <a:pt x="130" y="108"/>
                  </a:lnTo>
                  <a:lnTo>
                    <a:pt x="132" y="108"/>
                  </a:lnTo>
                  <a:lnTo>
                    <a:pt x="134" y="108"/>
                  </a:lnTo>
                  <a:lnTo>
                    <a:pt x="136" y="110"/>
                  </a:lnTo>
                  <a:lnTo>
                    <a:pt x="138" y="112"/>
                  </a:lnTo>
                  <a:lnTo>
                    <a:pt x="140" y="114"/>
                  </a:lnTo>
                  <a:lnTo>
                    <a:pt x="142" y="114"/>
                  </a:lnTo>
                  <a:lnTo>
                    <a:pt x="142" y="116"/>
                  </a:lnTo>
                  <a:lnTo>
                    <a:pt x="144" y="116"/>
                  </a:lnTo>
                  <a:lnTo>
                    <a:pt x="148" y="116"/>
                  </a:lnTo>
                  <a:lnTo>
                    <a:pt x="150" y="116"/>
                  </a:lnTo>
                  <a:lnTo>
                    <a:pt x="152" y="116"/>
                  </a:lnTo>
                  <a:lnTo>
                    <a:pt x="154" y="116"/>
                  </a:lnTo>
                  <a:lnTo>
                    <a:pt x="156" y="116"/>
                  </a:lnTo>
                  <a:lnTo>
                    <a:pt x="158" y="116"/>
                  </a:lnTo>
                  <a:lnTo>
                    <a:pt x="158" y="118"/>
                  </a:lnTo>
                  <a:lnTo>
                    <a:pt x="158" y="120"/>
                  </a:lnTo>
                  <a:lnTo>
                    <a:pt x="158" y="122"/>
                  </a:lnTo>
                  <a:lnTo>
                    <a:pt x="158" y="124"/>
                  </a:lnTo>
                  <a:lnTo>
                    <a:pt x="160" y="124"/>
                  </a:lnTo>
                  <a:lnTo>
                    <a:pt x="160" y="126"/>
                  </a:lnTo>
                  <a:lnTo>
                    <a:pt x="160" y="128"/>
                  </a:lnTo>
                  <a:lnTo>
                    <a:pt x="160" y="130"/>
                  </a:lnTo>
                  <a:lnTo>
                    <a:pt x="162" y="132"/>
                  </a:lnTo>
                  <a:lnTo>
                    <a:pt x="162" y="134"/>
                  </a:lnTo>
                  <a:lnTo>
                    <a:pt x="162" y="136"/>
                  </a:lnTo>
                  <a:lnTo>
                    <a:pt x="164" y="136"/>
                  </a:lnTo>
                  <a:lnTo>
                    <a:pt x="164" y="138"/>
                  </a:lnTo>
                  <a:lnTo>
                    <a:pt x="166" y="138"/>
                  </a:lnTo>
                  <a:lnTo>
                    <a:pt x="168" y="140"/>
                  </a:lnTo>
                  <a:lnTo>
                    <a:pt x="170" y="140"/>
                  </a:lnTo>
                  <a:lnTo>
                    <a:pt x="172" y="140"/>
                  </a:lnTo>
                  <a:lnTo>
                    <a:pt x="174" y="140"/>
                  </a:lnTo>
                  <a:lnTo>
                    <a:pt x="176" y="142"/>
                  </a:lnTo>
                  <a:lnTo>
                    <a:pt x="178" y="142"/>
                  </a:lnTo>
                  <a:lnTo>
                    <a:pt x="178" y="144"/>
                  </a:lnTo>
                  <a:lnTo>
                    <a:pt x="180" y="144"/>
                  </a:lnTo>
                  <a:lnTo>
                    <a:pt x="182" y="144"/>
                  </a:lnTo>
                  <a:lnTo>
                    <a:pt x="184" y="144"/>
                  </a:lnTo>
                  <a:lnTo>
                    <a:pt x="186" y="144"/>
                  </a:lnTo>
                  <a:lnTo>
                    <a:pt x="188" y="142"/>
                  </a:lnTo>
                  <a:lnTo>
                    <a:pt x="190" y="142"/>
                  </a:lnTo>
                  <a:lnTo>
                    <a:pt x="190" y="140"/>
                  </a:lnTo>
                  <a:lnTo>
                    <a:pt x="190" y="138"/>
                  </a:lnTo>
                  <a:lnTo>
                    <a:pt x="192" y="136"/>
                  </a:lnTo>
                  <a:lnTo>
                    <a:pt x="192" y="134"/>
                  </a:lnTo>
                  <a:lnTo>
                    <a:pt x="192" y="132"/>
                  </a:lnTo>
                  <a:lnTo>
                    <a:pt x="194" y="132"/>
                  </a:lnTo>
                  <a:lnTo>
                    <a:pt x="196" y="132"/>
                  </a:lnTo>
                  <a:lnTo>
                    <a:pt x="198" y="132"/>
                  </a:lnTo>
                  <a:lnTo>
                    <a:pt x="200" y="130"/>
                  </a:lnTo>
                  <a:lnTo>
                    <a:pt x="204" y="128"/>
                  </a:lnTo>
                  <a:lnTo>
                    <a:pt x="206" y="126"/>
                  </a:lnTo>
                  <a:lnTo>
                    <a:pt x="208" y="124"/>
                  </a:lnTo>
                  <a:lnTo>
                    <a:pt x="210" y="124"/>
                  </a:lnTo>
                  <a:lnTo>
                    <a:pt x="212" y="124"/>
                  </a:lnTo>
                  <a:lnTo>
                    <a:pt x="212" y="122"/>
                  </a:lnTo>
                  <a:lnTo>
                    <a:pt x="212" y="120"/>
                  </a:lnTo>
                  <a:lnTo>
                    <a:pt x="212" y="118"/>
                  </a:lnTo>
                  <a:lnTo>
                    <a:pt x="212" y="116"/>
                  </a:lnTo>
                  <a:lnTo>
                    <a:pt x="212" y="114"/>
                  </a:lnTo>
                  <a:lnTo>
                    <a:pt x="212" y="112"/>
                  </a:lnTo>
                  <a:lnTo>
                    <a:pt x="212" y="108"/>
                  </a:lnTo>
                  <a:lnTo>
                    <a:pt x="214" y="108"/>
                  </a:lnTo>
                  <a:lnTo>
                    <a:pt x="214" y="106"/>
                  </a:lnTo>
                  <a:lnTo>
                    <a:pt x="216" y="106"/>
                  </a:lnTo>
                  <a:lnTo>
                    <a:pt x="218" y="106"/>
                  </a:lnTo>
                  <a:lnTo>
                    <a:pt x="220" y="104"/>
                  </a:lnTo>
                  <a:lnTo>
                    <a:pt x="220" y="106"/>
                  </a:lnTo>
                  <a:lnTo>
                    <a:pt x="222" y="106"/>
                  </a:lnTo>
                  <a:lnTo>
                    <a:pt x="224" y="106"/>
                  </a:lnTo>
                  <a:lnTo>
                    <a:pt x="224" y="104"/>
                  </a:lnTo>
                  <a:lnTo>
                    <a:pt x="224" y="102"/>
                  </a:lnTo>
                  <a:lnTo>
                    <a:pt x="224" y="100"/>
                  </a:lnTo>
                  <a:lnTo>
                    <a:pt x="226" y="100"/>
                  </a:lnTo>
                  <a:lnTo>
                    <a:pt x="228" y="100"/>
                  </a:lnTo>
                  <a:lnTo>
                    <a:pt x="232" y="102"/>
                  </a:lnTo>
                  <a:lnTo>
                    <a:pt x="234" y="104"/>
                  </a:lnTo>
                  <a:lnTo>
                    <a:pt x="236" y="104"/>
                  </a:lnTo>
                  <a:lnTo>
                    <a:pt x="238" y="104"/>
                  </a:lnTo>
                  <a:lnTo>
                    <a:pt x="240" y="104"/>
                  </a:lnTo>
                  <a:lnTo>
                    <a:pt x="242" y="104"/>
                  </a:lnTo>
                  <a:lnTo>
                    <a:pt x="242" y="102"/>
                  </a:lnTo>
                  <a:lnTo>
                    <a:pt x="240" y="102"/>
                  </a:lnTo>
                  <a:lnTo>
                    <a:pt x="240" y="100"/>
                  </a:lnTo>
                  <a:lnTo>
                    <a:pt x="238" y="100"/>
                  </a:lnTo>
                  <a:lnTo>
                    <a:pt x="238" y="98"/>
                  </a:lnTo>
                  <a:lnTo>
                    <a:pt x="238" y="96"/>
                  </a:lnTo>
                  <a:lnTo>
                    <a:pt x="238" y="94"/>
                  </a:lnTo>
                  <a:lnTo>
                    <a:pt x="240" y="94"/>
                  </a:lnTo>
                  <a:lnTo>
                    <a:pt x="238" y="92"/>
                  </a:lnTo>
                  <a:lnTo>
                    <a:pt x="236" y="90"/>
                  </a:lnTo>
                  <a:lnTo>
                    <a:pt x="234" y="90"/>
                  </a:lnTo>
                  <a:lnTo>
                    <a:pt x="232" y="90"/>
                  </a:lnTo>
                  <a:lnTo>
                    <a:pt x="230" y="88"/>
                  </a:lnTo>
                  <a:lnTo>
                    <a:pt x="228" y="86"/>
                  </a:lnTo>
                  <a:lnTo>
                    <a:pt x="226" y="86"/>
                  </a:lnTo>
                  <a:lnTo>
                    <a:pt x="224" y="86"/>
                  </a:lnTo>
                  <a:lnTo>
                    <a:pt x="222" y="86"/>
                  </a:lnTo>
                  <a:lnTo>
                    <a:pt x="222" y="88"/>
                  </a:lnTo>
                  <a:lnTo>
                    <a:pt x="222" y="86"/>
                  </a:lnTo>
                  <a:lnTo>
                    <a:pt x="220" y="86"/>
                  </a:lnTo>
                  <a:lnTo>
                    <a:pt x="218" y="86"/>
                  </a:lnTo>
                  <a:lnTo>
                    <a:pt x="216" y="84"/>
                  </a:lnTo>
                  <a:lnTo>
                    <a:pt x="214" y="82"/>
                  </a:lnTo>
                  <a:lnTo>
                    <a:pt x="212" y="80"/>
                  </a:lnTo>
                  <a:lnTo>
                    <a:pt x="208" y="78"/>
                  </a:lnTo>
                  <a:lnTo>
                    <a:pt x="206" y="76"/>
                  </a:lnTo>
                  <a:lnTo>
                    <a:pt x="204" y="76"/>
                  </a:lnTo>
                  <a:lnTo>
                    <a:pt x="202" y="76"/>
                  </a:lnTo>
                  <a:lnTo>
                    <a:pt x="200" y="74"/>
                  </a:lnTo>
                  <a:lnTo>
                    <a:pt x="200" y="72"/>
                  </a:lnTo>
                  <a:lnTo>
                    <a:pt x="198" y="72"/>
                  </a:lnTo>
                  <a:lnTo>
                    <a:pt x="196" y="72"/>
                  </a:lnTo>
                  <a:lnTo>
                    <a:pt x="194" y="72"/>
                  </a:lnTo>
                  <a:lnTo>
                    <a:pt x="192" y="72"/>
                  </a:lnTo>
                  <a:lnTo>
                    <a:pt x="190" y="70"/>
                  </a:lnTo>
                  <a:lnTo>
                    <a:pt x="188" y="70"/>
                  </a:lnTo>
                  <a:lnTo>
                    <a:pt x="186" y="68"/>
                  </a:lnTo>
                  <a:lnTo>
                    <a:pt x="184" y="68"/>
                  </a:lnTo>
                  <a:lnTo>
                    <a:pt x="184" y="66"/>
                  </a:lnTo>
                  <a:lnTo>
                    <a:pt x="182" y="64"/>
                  </a:lnTo>
                  <a:lnTo>
                    <a:pt x="180" y="62"/>
                  </a:lnTo>
                  <a:lnTo>
                    <a:pt x="178" y="62"/>
                  </a:lnTo>
                  <a:lnTo>
                    <a:pt x="176" y="60"/>
                  </a:lnTo>
                  <a:lnTo>
                    <a:pt x="172" y="60"/>
                  </a:lnTo>
                  <a:lnTo>
                    <a:pt x="170" y="60"/>
                  </a:lnTo>
                  <a:lnTo>
                    <a:pt x="168" y="58"/>
                  </a:lnTo>
                  <a:lnTo>
                    <a:pt x="166" y="56"/>
                  </a:lnTo>
                  <a:lnTo>
                    <a:pt x="166" y="54"/>
                  </a:lnTo>
                  <a:lnTo>
                    <a:pt x="164" y="54"/>
                  </a:lnTo>
                  <a:lnTo>
                    <a:pt x="164" y="52"/>
                  </a:lnTo>
                  <a:lnTo>
                    <a:pt x="162" y="50"/>
                  </a:lnTo>
                  <a:lnTo>
                    <a:pt x="162" y="46"/>
                  </a:lnTo>
                  <a:lnTo>
                    <a:pt x="160" y="46"/>
                  </a:lnTo>
                  <a:lnTo>
                    <a:pt x="158" y="44"/>
                  </a:lnTo>
                  <a:lnTo>
                    <a:pt x="156" y="42"/>
                  </a:lnTo>
                  <a:lnTo>
                    <a:pt x="156" y="40"/>
                  </a:lnTo>
                  <a:lnTo>
                    <a:pt x="154" y="40"/>
                  </a:lnTo>
                  <a:lnTo>
                    <a:pt x="154" y="38"/>
                  </a:lnTo>
                  <a:lnTo>
                    <a:pt x="152" y="36"/>
                  </a:lnTo>
                  <a:lnTo>
                    <a:pt x="152" y="34"/>
                  </a:lnTo>
                  <a:lnTo>
                    <a:pt x="152" y="32"/>
                  </a:lnTo>
                  <a:lnTo>
                    <a:pt x="148" y="32"/>
                  </a:lnTo>
                  <a:lnTo>
                    <a:pt x="146" y="30"/>
                  </a:lnTo>
                  <a:lnTo>
                    <a:pt x="144" y="30"/>
                  </a:lnTo>
                  <a:lnTo>
                    <a:pt x="144" y="28"/>
                  </a:lnTo>
                  <a:lnTo>
                    <a:pt x="144" y="30"/>
                  </a:lnTo>
                  <a:lnTo>
                    <a:pt x="142" y="30"/>
                  </a:lnTo>
                  <a:lnTo>
                    <a:pt x="140" y="30"/>
                  </a:lnTo>
                  <a:lnTo>
                    <a:pt x="138" y="30"/>
                  </a:lnTo>
                  <a:lnTo>
                    <a:pt x="136" y="30"/>
                  </a:lnTo>
                  <a:lnTo>
                    <a:pt x="134" y="30"/>
                  </a:lnTo>
                  <a:lnTo>
                    <a:pt x="132" y="28"/>
                  </a:lnTo>
                  <a:lnTo>
                    <a:pt x="130" y="28"/>
                  </a:lnTo>
                  <a:lnTo>
                    <a:pt x="128" y="28"/>
                  </a:lnTo>
                  <a:lnTo>
                    <a:pt x="126" y="28"/>
                  </a:lnTo>
                  <a:lnTo>
                    <a:pt x="124" y="28"/>
                  </a:lnTo>
                  <a:lnTo>
                    <a:pt x="122" y="28"/>
                  </a:lnTo>
                  <a:lnTo>
                    <a:pt x="120" y="26"/>
                  </a:lnTo>
                  <a:lnTo>
                    <a:pt x="120" y="24"/>
                  </a:lnTo>
                  <a:lnTo>
                    <a:pt x="120" y="22"/>
                  </a:lnTo>
                  <a:lnTo>
                    <a:pt x="120" y="20"/>
                  </a:lnTo>
                  <a:lnTo>
                    <a:pt x="120" y="18"/>
                  </a:lnTo>
                  <a:lnTo>
                    <a:pt x="122" y="18"/>
                  </a:lnTo>
                  <a:lnTo>
                    <a:pt x="120" y="18"/>
                  </a:lnTo>
                  <a:lnTo>
                    <a:pt x="118" y="18"/>
                  </a:lnTo>
                  <a:lnTo>
                    <a:pt x="118" y="16"/>
                  </a:lnTo>
                  <a:lnTo>
                    <a:pt x="118" y="14"/>
                  </a:lnTo>
                  <a:lnTo>
                    <a:pt x="118" y="12"/>
                  </a:lnTo>
                  <a:lnTo>
                    <a:pt x="116" y="10"/>
                  </a:lnTo>
                  <a:lnTo>
                    <a:pt x="112" y="8"/>
                  </a:lnTo>
                  <a:lnTo>
                    <a:pt x="110" y="8"/>
                  </a:lnTo>
                  <a:lnTo>
                    <a:pt x="108" y="8"/>
                  </a:lnTo>
                  <a:lnTo>
                    <a:pt x="108" y="10"/>
                  </a:lnTo>
                  <a:lnTo>
                    <a:pt x="106" y="8"/>
                  </a:lnTo>
                  <a:lnTo>
                    <a:pt x="104" y="8"/>
                  </a:lnTo>
                  <a:lnTo>
                    <a:pt x="104" y="6"/>
                  </a:lnTo>
                  <a:lnTo>
                    <a:pt x="104" y="4"/>
                  </a:lnTo>
                  <a:lnTo>
                    <a:pt x="102" y="4"/>
                  </a:lnTo>
                  <a:lnTo>
                    <a:pt x="100" y="4"/>
                  </a:lnTo>
                  <a:lnTo>
                    <a:pt x="100" y="6"/>
                  </a:lnTo>
                  <a:lnTo>
                    <a:pt x="98" y="6"/>
                  </a:lnTo>
                  <a:lnTo>
                    <a:pt x="96" y="4"/>
                  </a:lnTo>
                  <a:lnTo>
                    <a:pt x="96" y="2"/>
                  </a:lnTo>
                  <a:lnTo>
                    <a:pt x="96" y="0"/>
                  </a:lnTo>
                  <a:lnTo>
                    <a:pt x="94" y="0"/>
                  </a:lnTo>
                  <a:lnTo>
                    <a:pt x="94" y="2"/>
                  </a:lnTo>
                  <a:lnTo>
                    <a:pt x="90" y="2"/>
                  </a:lnTo>
                  <a:lnTo>
                    <a:pt x="88" y="2"/>
                  </a:lnTo>
                  <a:lnTo>
                    <a:pt x="86" y="2"/>
                  </a:lnTo>
                  <a:lnTo>
                    <a:pt x="88" y="4"/>
                  </a:lnTo>
                  <a:lnTo>
                    <a:pt x="90" y="6"/>
                  </a:lnTo>
                  <a:lnTo>
                    <a:pt x="92" y="6"/>
                  </a:lnTo>
                  <a:lnTo>
                    <a:pt x="92" y="8"/>
                  </a:lnTo>
                  <a:lnTo>
                    <a:pt x="94" y="8"/>
                  </a:lnTo>
                  <a:lnTo>
                    <a:pt x="92" y="8"/>
                  </a:lnTo>
                  <a:lnTo>
                    <a:pt x="90" y="6"/>
                  </a:lnTo>
                  <a:lnTo>
                    <a:pt x="86" y="6"/>
                  </a:lnTo>
                  <a:lnTo>
                    <a:pt x="84" y="6"/>
                  </a:lnTo>
                  <a:lnTo>
                    <a:pt x="84" y="8"/>
                  </a:lnTo>
                  <a:lnTo>
                    <a:pt x="84" y="10"/>
                  </a:lnTo>
                  <a:lnTo>
                    <a:pt x="82" y="10"/>
                  </a:lnTo>
                  <a:lnTo>
                    <a:pt x="80" y="12"/>
                  </a:lnTo>
                  <a:lnTo>
                    <a:pt x="78" y="12"/>
                  </a:lnTo>
                  <a:lnTo>
                    <a:pt x="76" y="14"/>
                  </a:lnTo>
                  <a:lnTo>
                    <a:pt x="74" y="14"/>
                  </a:lnTo>
                  <a:lnTo>
                    <a:pt x="72" y="16"/>
                  </a:lnTo>
                  <a:lnTo>
                    <a:pt x="72" y="18"/>
                  </a:lnTo>
                  <a:lnTo>
                    <a:pt x="72" y="20"/>
                  </a:lnTo>
                  <a:lnTo>
                    <a:pt x="72" y="22"/>
                  </a:lnTo>
                  <a:lnTo>
                    <a:pt x="74" y="24"/>
                  </a:lnTo>
                  <a:lnTo>
                    <a:pt x="74" y="26"/>
                  </a:lnTo>
                  <a:lnTo>
                    <a:pt x="76" y="26"/>
                  </a:lnTo>
                  <a:lnTo>
                    <a:pt x="76" y="28"/>
                  </a:lnTo>
                  <a:lnTo>
                    <a:pt x="72" y="28"/>
                  </a:lnTo>
                  <a:lnTo>
                    <a:pt x="70" y="28"/>
                  </a:lnTo>
                  <a:lnTo>
                    <a:pt x="68" y="28"/>
                  </a:lnTo>
                  <a:lnTo>
                    <a:pt x="66" y="28"/>
                  </a:lnTo>
                  <a:lnTo>
                    <a:pt x="64" y="28"/>
                  </a:lnTo>
                  <a:lnTo>
                    <a:pt x="62" y="28"/>
                  </a:lnTo>
                  <a:lnTo>
                    <a:pt x="60" y="28"/>
                  </a:lnTo>
                  <a:lnTo>
                    <a:pt x="60" y="26"/>
                  </a:lnTo>
                  <a:lnTo>
                    <a:pt x="58" y="26"/>
                  </a:lnTo>
                  <a:lnTo>
                    <a:pt x="56" y="26"/>
                  </a:lnTo>
                  <a:lnTo>
                    <a:pt x="54" y="28"/>
                  </a:lnTo>
                  <a:lnTo>
                    <a:pt x="52" y="28"/>
                  </a:lnTo>
                  <a:lnTo>
                    <a:pt x="52" y="30"/>
                  </a:lnTo>
                  <a:lnTo>
                    <a:pt x="50" y="28"/>
                  </a:lnTo>
                  <a:lnTo>
                    <a:pt x="48" y="28"/>
                  </a:lnTo>
                  <a:lnTo>
                    <a:pt x="48" y="26"/>
                  </a:lnTo>
                  <a:lnTo>
                    <a:pt x="46" y="24"/>
                  </a:lnTo>
                  <a:lnTo>
                    <a:pt x="44" y="22"/>
                  </a:lnTo>
                  <a:lnTo>
                    <a:pt x="42" y="20"/>
                  </a:lnTo>
                  <a:lnTo>
                    <a:pt x="42" y="18"/>
                  </a:lnTo>
                  <a:lnTo>
                    <a:pt x="40" y="18"/>
                  </a:lnTo>
                  <a:lnTo>
                    <a:pt x="40" y="16"/>
                  </a:lnTo>
                  <a:lnTo>
                    <a:pt x="38" y="16"/>
                  </a:lnTo>
                  <a:lnTo>
                    <a:pt x="36" y="14"/>
                  </a:lnTo>
                  <a:lnTo>
                    <a:pt x="36" y="12"/>
                  </a:lnTo>
                  <a:lnTo>
                    <a:pt x="34" y="12"/>
                  </a:lnTo>
                  <a:lnTo>
                    <a:pt x="32" y="12"/>
                  </a:lnTo>
                  <a:lnTo>
                    <a:pt x="30" y="10"/>
                  </a:lnTo>
                  <a:lnTo>
                    <a:pt x="28" y="10"/>
                  </a:lnTo>
                  <a:lnTo>
                    <a:pt x="26" y="8"/>
                  </a:lnTo>
                  <a:lnTo>
                    <a:pt x="24" y="8"/>
                  </a:lnTo>
                  <a:lnTo>
                    <a:pt x="22" y="8"/>
                  </a:lnTo>
                  <a:lnTo>
                    <a:pt x="20" y="8"/>
                  </a:lnTo>
                  <a:lnTo>
                    <a:pt x="18" y="8"/>
                  </a:lnTo>
                  <a:lnTo>
                    <a:pt x="18" y="10"/>
                  </a:lnTo>
                  <a:lnTo>
                    <a:pt x="18" y="12"/>
                  </a:lnTo>
                  <a:lnTo>
                    <a:pt x="20" y="12"/>
                  </a:lnTo>
                  <a:lnTo>
                    <a:pt x="22" y="14"/>
                  </a:lnTo>
                  <a:lnTo>
                    <a:pt x="22" y="16"/>
                  </a:lnTo>
                  <a:lnTo>
                    <a:pt x="24" y="16"/>
                  </a:lnTo>
                  <a:lnTo>
                    <a:pt x="24" y="18"/>
                  </a:lnTo>
                  <a:lnTo>
                    <a:pt x="24" y="20"/>
                  </a:lnTo>
                  <a:lnTo>
                    <a:pt x="26" y="20"/>
                  </a:lnTo>
                  <a:lnTo>
                    <a:pt x="26" y="22"/>
                  </a:lnTo>
                  <a:lnTo>
                    <a:pt x="28" y="22"/>
                  </a:lnTo>
                  <a:lnTo>
                    <a:pt x="32" y="24"/>
                  </a:lnTo>
                  <a:lnTo>
                    <a:pt x="34" y="26"/>
                  </a:lnTo>
                  <a:lnTo>
                    <a:pt x="36" y="28"/>
                  </a:lnTo>
                  <a:lnTo>
                    <a:pt x="38" y="28"/>
                  </a:lnTo>
                  <a:lnTo>
                    <a:pt x="40" y="30"/>
                  </a:lnTo>
                  <a:lnTo>
                    <a:pt x="40" y="32"/>
                  </a:lnTo>
                  <a:lnTo>
                    <a:pt x="40" y="34"/>
                  </a:lnTo>
                  <a:lnTo>
                    <a:pt x="38" y="36"/>
                  </a:lnTo>
                  <a:lnTo>
                    <a:pt x="38" y="38"/>
                  </a:lnTo>
                  <a:lnTo>
                    <a:pt x="36" y="36"/>
                  </a:lnTo>
                  <a:lnTo>
                    <a:pt x="34" y="36"/>
                  </a:lnTo>
                  <a:lnTo>
                    <a:pt x="32" y="34"/>
                  </a:lnTo>
                  <a:lnTo>
                    <a:pt x="30" y="34"/>
                  </a:lnTo>
                  <a:lnTo>
                    <a:pt x="30" y="32"/>
                  </a:lnTo>
                  <a:lnTo>
                    <a:pt x="30" y="34"/>
                  </a:lnTo>
                  <a:lnTo>
                    <a:pt x="30" y="36"/>
                  </a:lnTo>
                  <a:lnTo>
                    <a:pt x="28" y="38"/>
                  </a:lnTo>
                  <a:lnTo>
                    <a:pt x="26" y="38"/>
                  </a:lnTo>
                  <a:lnTo>
                    <a:pt x="24" y="38"/>
                  </a:lnTo>
                  <a:lnTo>
                    <a:pt x="22" y="38"/>
                  </a:lnTo>
                  <a:lnTo>
                    <a:pt x="20" y="38"/>
                  </a:lnTo>
                  <a:lnTo>
                    <a:pt x="18" y="36"/>
                  </a:lnTo>
                  <a:lnTo>
                    <a:pt x="18" y="34"/>
                  </a:lnTo>
                  <a:lnTo>
                    <a:pt x="16" y="34"/>
                  </a:lnTo>
                  <a:lnTo>
                    <a:pt x="16" y="36"/>
                  </a:lnTo>
                  <a:lnTo>
                    <a:pt x="14" y="36"/>
                  </a:lnTo>
                  <a:lnTo>
                    <a:pt x="14" y="34"/>
                  </a:lnTo>
                  <a:lnTo>
                    <a:pt x="12" y="34"/>
                  </a:lnTo>
                  <a:lnTo>
                    <a:pt x="12" y="30"/>
                  </a:lnTo>
                  <a:lnTo>
                    <a:pt x="10" y="28"/>
                  </a:lnTo>
                  <a:lnTo>
                    <a:pt x="8" y="26"/>
                  </a:lnTo>
                  <a:lnTo>
                    <a:pt x="8" y="22"/>
                  </a:lnTo>
                  <a:lnTo>
                    <a:pt x="8" y="20"/>
                  </a:lnTo>
                  <a:lnTo>
                    <a:pt x="6" y="20"/>
                  </a:lnTo>
                  <a:lnTo>
                    <a:pt x="4" y="18"/>
                  </a:lnTo>
                  <a:lnTo>
                    <a:pt x="2" y="18"/>
                  </a:lnTo>
                  <a:lnTo>
                    <a:pt x="0" y="20"/>
                  </a:lnTo>
                  <a:lnTo>
                    <a:pt x="2" y="20"/>
                  </a:lnTo>
                  <a:lnTo>
                    <a:pt x="2" y="22"/>
                  </a:lnTo>
                  <a:lnTo>
                    <a:pt x="4" y="24"/>
                  </a:lnTo>
                  <a:lnTo>
                    <a:pt x="6" y="24"/>
                  </a:lnTo>
                  <a:lnTo>
                    <a:pt x="6" y="26"/>
                  </a:lnTo>
                  <a:lnTo>
                    <a:pt x="8" y="28"/>
                  </a:lnTo>
                  <a:lnTo>
                    <a:pt x="10" y="30"/>
                  </a:lnTo>
                  <a:lnTo>
                    <a:pt x="10" y="32"/>
                  </a:lnTo>
                  <a:lnTo>
                    <a:pt x="12" y="34"/>
                  </a:lnTo>
                  <a:lnTo>
                    <a:pt x="12" y="36"/>
                  </a:lnTo>
                  <a:close/>
                </a:path>
              </a:pathLst>
            </a:custGeom>
            <a:grpFill/>
            <a:ln w="3175">
              <a:solidFill>
                <a:schemeClr val="bg1"/>
              </a:solidFill>
              <a:round/>
              <a:headEnd/>
              <a:tailEnd/>
            </a:ln>
          </p:spPr>
          <p:txBody>
            <a:bodyPr/>
            <a:lstStyle/>
            <a:p>
              <a:endParaRPr lang="en-US" dirty="0"/>
            </a:p>
          </p:txBody>
        </p:sp>
        <p:sp>
          <p:nvSpPr>
            <p:cNvPr id="876" name="Freeform 197"/>
            <p:cNvSpPr>
              <a:spLocks noChangeAspect="1"/>
            </p:cNvSpPr>
            <p:nvPr/>
          </p:nvSpPr>
          <p:spPr bwMode="auto">
            <a:xfrm>
              <a:off x="3662" y="1671"/>
              <a:ext cx="218" cy="174"/>
            </a:xfrm>
            <a:custGeom>
              <a:avLst/>
              <a:gdLst/>
              <a:ahLst/>
              <a:cxnLst>
                <a:cxn ang="0">
                  <a:pos x="214" y="20"/>
                </a:cxn>
                <a:cxn ang="0">
                  <a:pos x="202" y="24"/>
                </a:cxn>
                <a:cxn ang="0">
                  <a:pos x="196" y="20"/>
                </a:cxn>
                <a:cxn ang="0">
                  <a:pos x="184" y="28"/>
                </a:cxn>
                <a:cxn ang="0">
                  <a:pos x="176" y="36"/>
                </a:cxn>
                <a:cxn ang="0">
                  <a:pos x="164" y="24"/>
                </a:cxn>
                <a:cxn ang="0">
                  <a:pos x="162" y="12"/>
                </a:cxn>
                <a:cxn ang="0">
                  <a:pos x="158" y="6"/>
                </a:cxn>
                <a:cxn ang="0">
                  <a:pos x="148" y="2"/>
                </a:cxn>
                <a:cxn ang="0">
                  <a:pos x="142" y="12"/>
                </a:cxn>
                <a:cxn ang="0">
                  <a:pos x="144" y="18"/>
                </a:cxn>
                <a:cxn ang="0">
                  <a:pos x="134" y="18"/>
                </a:cxn>
                <a:cxn ang="0">
                  <a:pos x="128" y="26"/>
                </a:cxn>
                <a:cxn ang="0">
                  <a:pos x="114" y="28"/>
                </a:cxn>
                <a:cxn ang="0">
                  <a:pos x="104" y="24"/>
                </a:cxn>
                <a:cxn ang="0">
                  <a:pos x="96" y="22"/>
                </a:cxn>
                <a:cxn ang="0">
                  <a:pos x="88" y="22"/>
                </a:cxn>
                <a:cxn ang="0">
                  <a:pos x="80" y="20"/>
                </a:cxn>
                <a:cxn ang="0">
                  <a:pos x="72" y="24"/>
                </a:cxn>
                <a:cxn ang="0">
                  <a:pos x="60" y="32"/>
                </a:cxn>
                <a:cxn ang="0">
                  <a:pos x="56" y="42"/>
                </a:cxn>
                <a:cxn ang="0">
                  <a:pos x="40" y="50"/>
                </a:cxn>
                <a:cxn ang="0">
                  <a:pos x="34" y="62"/>
                </a:cxn>
                <a:cxn ang="0">
                  <a:pos x="22" y="58"/>
                </a:cxn>
                <a:cxn ang="0">
                  <a:pos x="12" y="54"/>
                </a:cxn>
                <a:cxn ang="0">
                  <a:pos x="10" y="70"/>
                </a:cxn>
                <a:cxn ang="0">
                  <a:pos x="6" y="76"/>
                </a:cxn>
                <a:cxn ang="0">
                  <a:pos x="0" y="82"/>
                </a:cxn>
                <a:cxn ang="0">
                  <a:pos x="2" y="92"/>
                </a:cxn>
                <a:cxn ang="0">
                  <a:pos x="12" y="94"/>
                </a:cxn>
                <a:cxn ang="0">
                  <a:pos x="8" y="110"/>
                </a:cxn>
                <a:cxn ang="0">
                  <a:pos x="14" y="134"/>
                </a:cxn>
                <a:cxn ang="0">
                  <a:pos x="26" y="134"/>
                </a:cxn>
                <a:cxn ang="0">
                  <a:pos x="28" y="154"/>
                </a:cxn>
                <a:cxn ang="0">
                  <a:pos x="22" y="166"/>
                </a:cxn>
                <a:cxn ang="0">
                  <a:pos x="38" y="172"/>
                </a:cxn>
                <a:cxn ang="0">
                  <a:pos x="58" y="172"/>
                </a:cxn>
                <a:cxn ang="0">
                  <a:pos x="70" y="172"/>
                </a:cxn>
                <a:cxn ang="0">
                  <a:pos x="78" y="172"/>
                </a:cxn>
                <a:cxn ang="0">
                  <a:pos x="94" y="170"/>
                </a:cxn>
                <a:cxn ang="0">
                  <a:pos x="110" y="162"/>
                </a:cxn>
                <a:cxn ang="0">
                  <a:pos x="108" y="150"/>
                </a:cxn>
                <a:cxn ang="0">
                  <a:pos x="114" y="136"/>
                </a:cxn>
                <a:cxn ang="0">
                  <a:pos x="120" y="138"/>
                </a:cxn>
                <a:cxn ang="0">
                  <a:pos x="124" y="134"/>
                </a:cxn>
                <a:cxn ang="0">
                  <a:pos x="134" y="130"/>
                </a:cxn>
                <a:cxn ang="0">
                  <a:pos x="142" y="130"/>
                </a:cxn>
                <a:cxn ang="0">
                  <a:pos x="152" y="126"/>
                </a:cxn>
                <a:cxn ang="0">
                  <a:pos x="150" y="112"/>
                </a:cxn>
                <a:cxn ang="0">
                  <a:pos x="154" y="104"/>
                </a:cxn>
                <a:cxn ang="0">
                  <a:pos x="166" y="98"/>
                </a:cxn>
                <a:cxn ang="0">
                  <a:pos x="160" y="92"/>
                </a:cxn>
                <a:cxn ang="0">
                  <a:pos x="156" y="84"/>
                </a:cxn>
                <a:cxn ang="0">
                  <a:pos x="162" y="86"/>
                </a:cxn>
                <a:cxn ang="0">
                  <a:pos x="168" y="86"/>
                </a:cxn>
                <a:cxn ang="0">
                  <a:pos x="172" y="78"/>
                </a:cxn>
                <a:cxn ang="0">
                  <a:pos x="178" y="66"/>
                </a:cxn>
                <a:cxn ang="0">
                  <a:pos x="174" y="58"/>
                </a:cxn>
                <a:cxn ang="0">
                  <a:pos x="168" y="46"/>
                </a:cxn>
                <a:cxn ang="0">
                  <a:pos x="178" y="36"/>
                </a:cxn>
                <a:cxn ang="0">
                  <a:pos x="194" y="32"/>
                </a:cxn>
                <a:cxn ang="0">
                  <a:pos x="208" y="32"/>
                </a:cxn>
              </a:cxnLst>
              <a:rect l="0" t="0" r="r" b="b"/>
              <a:pathLst>
                <a:path w="218" h="174">
                  <a:moveTo>
                    <a:pt x="214" y="26"/>
                  </a:moveTo>
                  <a:lnTo>
                    <a:pt x="214" y="24"/>
                  </a:lnTo>
                  <a:lnTo>
                    <a:pt x="216" y="22"/>
                  </a:lnTo>
                  <a:lnTo>
                    <a:pt x="218" y="22"/>
                  </a:lnTo>
                  <a:lnTo>
                    <a:pt x="216" y="22"/>
                  </a:lnTo>
                  <a:lnTo>
                    <a:pt x="216" y="20"/>
                  </a:lnTo>
                  <a:lnTo>
                    <a:pt x="214" y="20"/>
                  </a:lnTo>
                  <a:lnTo>
                    <a:pt x="212" y="20"/>
                  </a:lnTo>
                  <a:lnTo>
                    <a:pt x="210" y="20"/>
                  </a:lnTo>
                  <a:lnTo>
                    <a:pt x="208" y="22"/>
                  </a:lnTo>
                  <a:lnTo>
                    <a:pt x="206" y="22"/>
                  </a:lnTo>
                  <a:lnTo>
                    <a:pt x="204" y="22"/>
                  </a:lnTo>
                  <a:lnTo>
                    <a:pt x="204" y="24"/>
                  </a:lnTo>
                  <a:lnTo>
                    <a:pt x="202" y="24"/>
                  </a:lnTo>
                  <a:lnTo>
                    <a:pt x="202" y="22"/>
                  </a:lnTo>
                  <a:lnTo>
                    <a:pt x="202" y="20"/>
                  </a:lnTo>
                  <a:lnTo>
                    <a:pt x="200" y="20"/>
                  </a:lnTo>
                  <a:lnTo>
                    <a:pt x="198" y="20"/>
                  </a:lnTo>
                  <a:lnTo>
                    <a:pt x="196" y="20"/>
                  </a:lnTo>
                  <a:lnTo>
                    <a:pt x="194" y="20"/>
                  </a:lnTo>
                  <a:lnTo>
                    <a:pt x="192" y="20"/>
                  </a:lnTo>
                  <a:lnTo>
                    <a:pt x="190" y="22"/>
                  </a:lnTo>
                  <a:lnTo>
                    <a:pt x="188" y="24"/>
                  </a:lnTo>
                  <a:lnTo>
                    <a:pt x="186" y="26"/>
                  </a:lnTo>
                  <a:lnTo>
                    <a:pt x="186" y="28"/>
                  </a:lnTo>
                  <a:lnTo>
                    <a:pt x="184" y="28"/>
                  </a:lnTo>
                  <a:lnTo>
                    <a:pt x="182" y="28"/>
                  </a:lnTo>
                  <a:lnTo>
                    <a:pt x="182" y="30"/>
                  </a:lnTo>
                  <a:lnTo>
                    <a:pt x="180" y="30"/>
                  </a:lnTo>
                  <a:lnTo>
                    <a:pt x="178" y="32"/>
                  </a:lnTo>
                  <a:lnTo>
                    <a:pt x="176" y="34"/>
                  </a:lnTo>
                  <a:lnTo>
                    <a:pt x="176" y="36"/>
                  </a:lnTo>
                  <a:lnTo>
                    <a:pt x="174" y="36"/>
                  </a:lnTo>
                  <a:lnTo>
                    <a:pt x="172" y="36"/>
                  </a:lnTo>
                  <a:lnTo>
                    <a:pt x="172" y="34"/>
                  </a:lnTo>
                  <a:lnTo>
                    <a:pt x="170" y="34"/>
                  </a:lnTo>
                  <a:lnTo>
                    <a:pt x="168" y="32"/>
                  </a:lnTo>
                  <a:lnTo>
                    <a:pt x="168" y="30"/>
                  </a:lnTo>
                  <a:lnTo>
                    <a:pt x="166" y="28"/>
                  </a:lnTo>
                  <a:lnTo>
                    <a:pt x="166" y="26"/>
                  </a:lnTo>
                  <a:lnTo>
                    <a:pt x="164" y="24"/>
                  </a:lnTo>
                  <a:lnTo>
                    <a:pt x="164" y="22"/>
                  </a:lnTo>
                  <a:lnTo>
                    <a:pt x="164" y="20"/>
                  </a:lnTo>
                  <a:lnTo>
                    <a:pt x="164" y="18"/>
                  </a:lnTo>
                  <a:lnTo>
                    <a:pt x="164" y="16"/>
                  </a:lnTo>
                  <a:lnTo>
                    <a:pt x="164" y="14"/>
                  </a:lnTo>
                  <a:lnTo>
                    <a:pt x="164" y="12"/>
                  </a:lnTo>
                  <a:lnTo>
                    <a:pt x="162" y="12"/>
                  </a:lnTo>
                  <a:lnTo>
                    <a:pt x="160" y="12"/>
                  </a:lnTo>
                  <a:lnTo>
                    <a:pt x="158" y="12"/>
                  </a:lnTo>
                  <a:lnTo>
                    <a:pt x="158" y="10"/>
                  </a:lnTo>
                  <a:lnTo>
                    <a:pt x="158" y="6"/>
                  </a:lnTo>
                  <a:lnTo>
                    <a:pt x="158" y="4"/>
                  </a:lnTo>
                  <a:lnTo>
                    <a:pt x="158" y="2"/>
                  </a:lnTo>
                  <a:lnTo>
                    <a:pt x="156" y="2"/>
                  </a:lnTo>
                  <a:lnTo>
                    <a:pt x="154" y="0"/>
                  </a:lnTo>
                  <a:lnTo>
                    <a:pt x="152" y="0"/>
                  </a:lnTo>
                  <a:lnTo>
                    <a:pt x="150" y="0"/>
                  </a:lnTo>
                  <a:lnTo>
                    <a:pt x="148" y="2"/>
                  </a:lnTo>
                  <a:lnTo>
                    <a:pt x="148" y="4"/>
                  </a:lnTo>
                  <a:lnTo>
                    <a:pt x="148" y="6"/>
                  </a:lnTo>
                  <a:lnTo>
                    <a:pt x="148" y="8"/>
                  </a:lnTo>
                  <a:lnTo>
                    <a:pt x="146" y="8"/>
                  </a:lnTo>
                  <a:lnTo>
                    <a:pt x="144" y="10"/>
                  </a:lnTo>
                  <a:lnTo>
                    <a:pt x="142" y="10"/>
                  </a:lnTo>
                  <a:lnTo>
                    <a:pt x="142" y="12"/>
                  </a:lnTo>
                  <a:lnTo>
                    <a:pt x="144" y="12"/>
                  </a:lnTo>
                  <a:lnTo>
                    <a:pt x="144" y="14"/>
                  </a:lnTo>
                  <a:lnTo>
                    <a:pt x="146" y="14"/>
                  </a:lnTo>
                  <a:lnTo>
                    <a:pt x="146" y="16"/>
                  </a:lnTo>
                  <a:lnTo>
                    <a:pt x="144" y="16"/>
                  </a:lnTo>
                  <a:lnTo>
                    <a:pt x="144" y="18"/>
                  </a:lnTo>
                  <a:lnTo>
                    <a:pt x="142" y="18"/>
                  </a:lnTo>
                  <a:lnTo>
                    <a:pt x="142" y="16"/>
                  </a:lnTo>
                  <a:lnTo>
                    <a:pt x="140" y="16"/>
                  </a:lnTo>
                  <a:lnTo>
                    <a:pt x="138" y="16"/>
                  </a:lnTo>
                  <a:lnTo>
                    <a:pt x="136" y="16"/>
                  </a:lnTo>
                  <a:lnTo>
                    <a:pt x="136" y="18"/>
                  </a:lnTo>
                  <a:lnTo>
                    <a:pt x="134" y="18"/>
                  </a:lnTo>
                  <a:lnTo>
                    <a:pt x="132" y="18"/>
                  </a:lnTo>
                  <a:lnTo>
                    <a:pt x="132" y="20"/>
                  </a:lnTo>
                  <a:lnTo>
                    <a:pt x="132" y="24"/>
                  </a:lnTo>
                  <a:lnTo>
                    <a:pt x="132" y="26"/>
                  </a:lnTo>
                  <a:lnTo>
                    <a:pt x="132" y="28"/>
                  </a:lnTo>
                  <a:lnTo>
                    <a:pt x="130" y="28"/>
                  </a:lnTo>
                  <a:lnTo>
                    <a:pt x="128" y="26"/>
                  </a:lnTo>
                  <a:lnTo>
                    <a:pt x="126" y="24"/>
                  </a:lnTo>
                  <a:lnTo>
                    <a:pt x="124" y="22"/>
                  </a:lnTo>
                  <a:lnTo>
                    <a:pt x="122" y="24"/>
                  </a:lnTo>
                  <a:lnTo>
                    <a:pt x="120" y="24"/>
                  </a:lnTo>
                  <a:lnTo>
                    <a:pt x="118" y="26"/>
                  </a:lnTo>
                  <a:lnTo>
                    <a:pt x="116" y="28"/>
                  </a:lnTo>
                  <a:lnTo>
                    <a:pt x="114" y="28"/>
                  </a:lnTo>
                  <a:lnTo>
                    <a:pt x="114" y="30"/>
                  </a:lnTo>
                  <a:lnTo>
                    <a:pt x="112" y="30"/>
                  </a:lnTo>
                  <a:lnTo>
                    <a:pt x="110" y="28"/>
                  </a:lnTo>
                  <a:lnTo>
                    <a:pt x="108" y="26"/>
                  </a:lnTo>
                  <a:lnTo>
                    <a:pt x="106" y="24"/>
                  </a:lnTo>
                  <a:lnTo>
                    <a:pt x="104" y="24"/>
                  </a:lnTo>
                  <a:lnTo>
                    <a:pt x="102" y="24"/>
                  </a:lnTo>
                  <a:lnTo>
                    <a:pt x="100" y="24"/>
                  </a:lnTo>
                  <a:lnTo>
                    <a:pt x="98" y="24"/>
                  </a:lnTo>
                  <a:lnTo>
                    <a:pt x="98" y="26"/>
                  </a:lnTo>
                  <a:lnTo>
                    <a:pt x="98" y="24"/>
                  </a:lnTo>
                  <a:lnTo>
                    <a:pt x="96" y="22"/>
                  </a:lnTo>
                  <a:lnTo>
                    <a:pt x="96" y="20"/>
                  </a:lnTo>
                  <a:lnTo>
                    <a:pt x="94" y="20"/>
                  </a:lnTo>
                  <a:lnTo>
                    <a:pt x="94" y="22"/>
                  </a:lnTo>
                  <a:lnTo>
                    <a:pt x="92" y="22"/>
                  </a:lnTo>
                  <a:lnTo>
                    <a:pt x="90" y="22"/>
                  </a:lnTo>
                  <a:lnTo>
                    <a:pt x="88" y="22"/>
                  </a:lnTo>
                  <a:lnTo>
                    <a:pt x="86" y="22"/>
                  </a:lnTo>
                  <a:lnTo>
                    <a:pt x="84" y="22"/>
                  </a:lnTo>
                  <a:lnTo>
                    <a:pt x="82" y="22"/>
                  </a:lnTo>
                  <a:lnTo>
                    <a:pt x="80" y="20"/>
                  </a:lnTo>
                  <a:lnTo>
                    <a:pt x="76" y="18"/>
                  </a:lnTo>
                  <a:lnTo>
                    <a:pt x="74" y="18"/>
                  </a:lnTo>
                  <a:lnTo>
                    <a:pt x="72" y="18"/>
                  </a:lnTo>
                  <a:lnTo>
                    <a:pt x="72" y="20"/>
                  </a:lnTo>
                  <a:lnTo>
                    <a:pt x="72" y="22"/>
                  </a:lnTo>
                  <a:lnTo>
                    <a:pt x="72" y="24"/>
                  </a:lnTo>
                  <a:lnTo>
                    <a:pt x="70" y="24"/>
                  </a:lnTo>
                  <a:lnTo>
                    <a:pt x="68" y="24"/>
                  </a:lnTo>
                  <a:lnTo>
                    <a:pt x="66" y="24"/>
                  </a:lnTo>
                  <a:lnTo>
                    <a:pt x="64" y="24"/>
                  </a:lnTo>
                  <a:lnTo>
                    <a:pt x="62" y="24"/>
                  </a:lnTo>
                  <a:lnTo>
                    <a:pt x="62" y="26"/>
                  </a:lnTo>
                  <a:lnTo>
                    <a:pt x="60" y="28"/>
                  </a:lnTo>
                  <a:lnTo>
                    <a:pt x="60" y="30"/>
                  </a:lnTo>
                  <a:lnTo>
                    <a:pt x="60" y="32"/>
                  </a:lnTo>
                  <a:lnTo>
                    <a:pt x="60" y="34"/>
                  </a:lnTo>
                  <a:lnTo>
                    <a:pt x="60" y="36"/>
                  </a:lnTo>
                  <a:lnTo>
                    <a:pt x="60" y="38"/>
                  </a:lnTo>
                  <a:lnTo>
                    <a:pt x="60" y="40"/>
                  </a:lnTo>
                  <a:lnTo>
                    <a:pt x="60" y="42"/>
                  </a:lnTo>
                  <a:lnTo>
                    <a:pt x="58" y="42"/>
                  </a:lnTo>
                  <a:lnTo>
                    <a:pt x="56" y="42"/>
                  </a:lnTo>
                  <a:lnTo>
                    <a:pt x="54" y="44"/>
                  </a:lnTo>
                  <a:lnTo>
                    <a:pt x="52" y="46"/>
                  </a:lnTo>
                  <a:lnTo>
                    <a:pt x="48" y="48"/>
                  </a:lnTo>
                  <a:lnTo>
                    <a:pt x="46" y="50"/>
                  </a:lnTo>
                  <a:lnTo>
                    <a:pt x="44" y="50"/>
                  </a:lnTo>
                  <a:lnTo>
                    <a:pt x="42" y="50"/>
                  </a:lnTo>
                  <a:lnTo>
                    <a:pt x="40" y="50"/>
                  </a:lnTo>
                  <a:lnTo>
                    <a:pt x="40" y="52"/>
                  </a:lnTo>
                  <a:lnTo>
                    <a:pt x="40" y="54"/>
                  </a:lnTo>
                  <a:lnTo>
                    <a:pt x="38" y="56"/>
                  </a:lnTo>
                  <a:lnTo>
                    <a:pt x="38" y="60"/>
                  </a:lnTo>
                  <a:lnTo>
                    <a:pt x="36" y="60"/>
                  </a:lnTo>
                  <a:lnTo>
                    <a:pt x="34" y="62"/>
                  </a:lnTo>
                  <a:lnTo>
                    <a:pt x="32" y="62"/>
                  </a:lnTo>
                  <a:lnTo>
                    <a:pt x="30" y="62"/>
                  </a:lnTo>
                  <a:lnTo>
                    <a:pt x="28" y="62"/>
                  </a:lnTo>
                  <a:lnTo>
                    <a:pt x="26" y="60"/>
                  </a:lnTo>
                  <a:lnTo>
                    <a:pt x="24" y="60"/>
                  </a:lnTo>
                  <a:lnTo>
                    <a:pt x="22" y="58"/>
                  </a:lnTo>
                  <a:lnTo>
                    <a:pt x="20" y="58"/>
                  </a:lnTo>
                  <a:lnTo>
                    <a:pt x="18" y="58"/>
                  </a:lnTo>
                  <a:lnTo>
                    <a:pt x="16" y="58"/>
                  </a:lnTo>
                  <a:lnTo>
                    <a:pt x="14" y="58"/>
                  </a:lnTo>
                  <a:lnTo>
                    <a:pt x="14" y="56"/>
                  </a:lnTo>
                  <a:lnTo>
                    <a:pt x="12" y="56"/>
                  </a:lnTo>
                  <a:lnTo>
                    <a:pt x="12" y="54"/>
                  </a:lnTo>
                  <a:lnTo>
                    <a:pt x="10" y="54"/>
                  </a:lnTo>
                  <a:lnTo>
                    <a:pt x="10" y="56"/>
                  </a:lnTo>
                  <a:lnTo>
                    <a:pt x="8" y="58"/>
                  </a:lnTo>
                  <a:lnTo>
                    <a:pt x="8" y="60"/>
                  </a:lnTo>
                  <a:lnTo>
                    <a:pt x="8" y="62"/>
                  </a:lnTo>
                  <a:lnTo>
                    <a:pt x="8" y="64"/>
                  </a:lnTo>
                  <a:lnTo>
                    <a:pt x="10" y="66"/>
                  </a:lnTo>
                  <a:lnTo>
                    <a:pt x="10" y="68"/>
                  </a:lnTo>
                  <a:lnTo>
                    <a:pt x="10" y="70"/>
                  </a:lnTo>
                  <a:lnTo>
                    <a:pt x="10" y="72"/>
                  </a:lnTo>
                  <a:lnTo>
                    <a:pt x="8" y="74"/>
                  </a:lnTo>
                  <a:lnTo>
                    <a:pt x="6" y="74"/>
                  </a:lnTo>
                  <a:lnTo>
                    <a:pt x="6" y="76"/>
                  </a:lnTo>
                  <a:lnTo>
                    <a:pt x="6" y="78"/>
                  </a:lnTo>
                  <a:lnTo>
                    <a:pt x="8" y="78"/>
                  </a:lnTo>
                  <a:lnTo>
                    <a:pt x="6" y="78"/>
                  </a:lnTo>
                  <a:lnTo>
                    <a:pt x="4" y="80"/>
                  </a:lnTo>
                  <a:lnTo>
                    <a:pt x="2" y="80"/>
                  </a:lnTo>
                  <a:lnTo>
                    <a:pt x="2" y="82"/>
                  </a:lnTo>
                  <a:lnTo>
                    <a:pt x="0" y="82"/>
                  </a:lnTo>
                  <a:lnTo>
                    <a:pt x="0" y="84"/>
                  </a:lnTo>
                  <a:lnTo>
                    <a:pt x="2" y="84"/>
                  </a:lnTo>
                  <a:lnTo>
                    <a:pt x="4" y="86"/>
                  </a:lnTo>
                  <a:lnTo>
                    <a:pt x="4" y="88"/>
                  </a:lnTo>
                  <a:lnTo>
                    <a:pt x="4" y="90"/>
                  </a:lnTo>
                  <a:lnTo>
                    <a:pt x="4" y="92"/>
                  </a:lnTo>
                  <a:lnTo>
                    <a:pt x="2" y="92"/>
                  </a:lnTo>
                  <a:lnTo>
                    <a:pt x="2" y="94"/>
                  </a:lnTo>
                  <a:lnTo>
                    <a:pt x="4" y="94"/>
                  </a:lnTo>
                  <a:lnTo>
                    <a:pt x="6" y="92"/>
                  </a:lnTo>
                  <a:lnTo>
                    <a:pt x="8" y="92"/>
                  </a:lnTo>
                  <a:lnTo>
                    <a:pt x="10" y="94"/>
                  </a:lnTo>
                  <a:lnTo>
                    <a:pt x="12" y="94"/>
                  </a:lnTo>
                  <a:lnTo>
                    <a:pt x="12" y="96"/>
                  </a:lnTo>
                  <a:lnTo>
                    <a:pt x="10" y="96"/>
                  </a:lnTo>
                  <a:lnTo>
                    <a:pt x="10" y="98"/>
                  </a:lnTo>
                  <a:lnTo>
                    <a:pt x="8" y="98"/>
                  </a:lnTo>
                  <a:lnTo>
                    <a:pt x="6" y="100"/>
                  </a:lnTo>
                  <a:lnTo>
                    <a:pt x="6" y="102"/>
                  </a:lnTo>
                  <a:lnTo>
                    <a:pt x="6" y="104"/>
                  </a:lnTo>
                  <a:lnTo>
                    <a:pt x="6" y="106"/>
                  </a:lnTo>
                  <a:lnTo>
                    <a:pt x="6" y="108"/>
                  </a:lnTo>
                  <a:lnTo>
                    <a:pt x="8" y="110"/>
                  </a:lnTo>
                  <a:lnTo>
                    <a:pt x="10" y="112"/>
                  </a:lnTo>
                  <a:lnTo>
                    <a:pt x="12" y="114"/>
                  </a:lnTo>
                  <a:lnTo>
                    <a:pt x="12" y="118"/>
                  </a:lnTo>
                  <a:lnTo>
                    <a:pt x="14" y="120"/>
                  </a:lnTo>
                  <a:lnTo>
                    <a:pt x="14" y="122"/>
                  </a:lnTo>
                  <a:lnTo>
                    <a:pt x="14" y="124"/>
                  </a:lnTo>
                  <a:lnTo>
                    <a:pt x="14" y="128"/>
                  </a:lnTo>
                  <a:lnTo>
                    <a:pt x="14" y="130"/>
                  </a:lnTo>
                  <a:lnTo>
                    <a:pt x="14" y="132"/>
                  </a:lnTo>
                  <a:lnTo>
                    <a:pt x="14" y="134"/>
                  </a:lnTo>
                  <a:lnTo>
                    <a:pt x="16" y="134"/>
                  </a:lnTo>
                  <a:lnTo>
                    <a:pt x="18" y="134"/>
                  </a:lnTo>
                  <a:lnTo>
                    <a:pt x="20" y="134"/>
                  </a:lnTo>
                  <a:lnTo>
                    <a:pt x="22" y="134"/>
                  </a:lnTo>
                  <a:lnTo>
                    <a:pt x="24" y="136"/>
                  </a:lnTo>
                  <a:lnTo>
                    <a:pt x="26" y="136"/>
                  </a:lnTo>
                  <a:lnTo>
                    <a:pt x="26" y="134"/>
                  </a:lnTo>
                  <a:lnTo>
                    <a:pt x="28" y="136"/>
                  </a:lnTo>
                  <a:lnTo>
                    <a:pt x="30" y="136"/>
                  </a:lnTo>
                  <a:lnTo>
                    <a:pt x="32" y="138"/>
                  </a:lnTo>
                  <a:lnTo>
                    <a:pt x="32" y="140"/>
                  </a:lnTo>
                  <a:lnTo>
                    <a:pt x="34" y="142"/>
                  </a:lnTo>
                  <a:lnTo>
                    <a:pt x="34" y="144"/>
                  </a:lnTo>
                  <a:lnTo>
                    <a:pt x="32" y="146"/>
                  </a:lnTo>
                  <a:lnTo>
                    <a:pt x="32" y="148"/>
                  </a:lnTo>
                  <a:lnTo>
                    <a:pt x="30" y="152"/>
                  </a:lnTo>
                  <a:lnTo>
                    <a:pt x="28" y="154"/>
                  </a:lnTo>
                  <a:lnTo>
                    <a:pt x="26" y="156"/>
                  </a:lnTo>
                  <a:lnTo>
                    <a:pt x="22" y="160"/>
                  </a:lnTo>
                  <a:lnTo>
                    <a:pt x="20" y="162"/>
                  </a:lnTo>
                  <a:lnTo>
                    <a:pt x="20" y="164"/>
                  </a:lnTo>
                  <a:lnTo>
                    <a:pt x="20" y="166"/>
                  </a:lnTo>
                  <a:lnTo>
                    <a:pt x="22" y="166"/>
                  </a:lnTo>
                  <a:lnTo>
                    <a:pt x="24" y="166"/>
                  </a:lnTo>
                  <a:lnTo>
                    <a:pt x="26" y="166"/>
                  </a:lnTo>
                  <a:lnTo>
                    <a:pt x="28" y="166"/>
                  </a:lnTo>
                  <a:lnTo>
                    <a:pt x="30" y="166"/>
                  </a:lnTo>
                  <a:lnTo>
                    <a:pt x="30" y="168"/>
                  </a:lnTo>
                  <a:lnTo>
                    <a:pt x="34" y="168"/>
                  </a:lnTo>
                  <a:lnTo>
                    <a:pt x="36" y="170"/>
                  </a:lnTo>
                  <a:lnTo>
                    <a:pt x="38" y="172"/>
                  </a:lnTo>
                  <a:lnTo>
                    <a:pt x="40" y="172"/>
                  </a:lnTo>
                  <a:lnTo>
                    <a:pt x="44" y="174"/>
                  </a:lnTo>
                  <a:lnTo>
                    <a:pt x="48" y="174"/>
                  </a:lnTo>
                  <a:lnTo>
                    <a:pt x="50" y="174"/>
                  </a:lnTo>
                  <a:lnTo>
                    <a:pt x="54" y="174"/>
                  </a:lnTo>
                  <a:lnTo>
                    <a:pt x="56" y="174"/>
                  </a:lnTo>
                  <a:lnTo>
                    <a:pt x="58" y="172"/>
                  </a:lnTo>
                  <a:lnTo>
                    <a:pt x="60" y="172"/>
                  </a:lnTo>
                  <a:lnTo>
                    <a:pt x="62" y="172"/>
                  </a:lnTo>
                  <a:lnTo>
                    <a:pt x="64" y="172"/>
                  </a:lnTo>
                  <a:lnTo>
                    <a:pt x="66" y="172"/>
                  </a:lnTo>
                  <a:lnTo>
                    <a:pt x="68" y="172"/>
                  </a:lnTo>
                  <a:lnTo>
                    <a:pt x="70" y="172"/>
                  </a:lnTo>
                  <a:lnTo>
                    <a:pt x="70" y="174"/>
                  </a:lnTo>
                  <a:lnTo>
                    <a:pt x="72" y="174"/>
                  </a:lnTo>
                  <a:lnTo>
                    <a:pt x="74" y="174"/>
                  </a:lnTo>
                  <a:lnTo>
                    <a:pt x="76" y="174"/>
                  </a:lnTo>
                  <a:lnTo>
                    <a:pt x="76" y="172"/>
                  </a:lnTo>
                  <a:lnTo>
                    <a:pt x="78" y="172"/>
                  </a:lnTo>
                  <a:lnTo>
                    <a:pt x="80" y="172"/>
                  </a:lnTo>
                  <a:lnTo>
                    <a:pt x="84" y="172"/>
                  </a:lnTo>
                  <a:lnTo>
                    <a:pt x="86" y="170"/>
                  </a:lnTo>
                  <a:lnTo>
                    <a:pt x="88" y="170"/>
                  </a:lnTo>
                  <a:lnTo>
                    <a:pt x="90" y="170"/>
                  </a:lnTo>
                  <a:lnTo>
                    <a:pt x="92" y="170"/>
                  </a:lnTo>
                  <a:lnTo>
                    <a:pt x="94" y="170"/>
                  </a:lnTo>
                  <a:lnTo>
                    <a:pt x="96" y="170"/>
                  </a:lnTo>
                  <a:lnTo>
                    <a:pt x="100" y="168"/>
                  </a:lnTo>
                  <a:lnTo>
                    <a:pt x="102" y="168"/>
                  </a:lnTo>
                  <a:lnTo>
                    <a:pt x="106" y="166"/>
                  </a:lnTo>
                  <a:lnTo>
                    <a:pt x="108" y="164"/>
                  </a:lnTo>
                  <a:lnTo>
                    <a:pt x="110" y="164"/>
                  </a:lnTo>
                  <a:lnTo>
                    <a:pt x="110" y="162"/>
                  </a:lnTo>
                  <a:lnTo>
                    <a:pt x="110" y="160"/>
                  </a:lnTo>
                  <a:lnTo>
                    <a:pt x="110" y="158"/>
                  </a:lnTo>
                  <a:lnTo>
                    <a:pt x="110" y="156"/>
                  </a:lnTo>
                  <a:lnTo>
                    <a:pt x="110" y="154"/>
                  </a:lnTo>
                  <a:lnTo>
                    <a:pt x="108" y="154"/>
                  </a:lnTo>
                  <a:lnTo>
                    <a:pt x="108" y="152"/>
                  </a:lnTo>
                  <a:lnTo>
                    <a:pt x="108" y="150"/>
                  </a:lnTo>
                  <a:lnTo>
                    <a:pt x="108" y="148"/>
                  </a:lnTo>
                  <a:lnTo>
                    <a:pt x="106" y="146"/>
                  </a:lnTo>
                  <a:lnTo>
                    <a:pt x="106" y="144"/>
                  </a:lnTo>
                  <a:lnTo>
                    <a:pt x="108" y="144"/>
                  </a:lnTo>
                  <a:lnTo>
                    <a:pt x="108" y="142"/>
                  </a:lnTo>
                  <a:lnTo>
                    <a:pt x="108" y="140"/>
                  </a:lnTo>
                  <a:lnTo>
                    <a:pt x="110" y="140"/>
                  </a:lnTo>
                  <a:lnTo>
                    <a:pt x="110" y="138"/>
                  </a:lnTo>
                  <a:lnTo>
                    <a:pt x="112" y="138"/>
                  </a:lnTo>
                  <a:lnTo>
                    <a:pt x="112" y="136"/>
                  </a:lnTo>
                  <a:lnTo>
                    <a:pt x="114" y="136"/>
                  </a:lnTo>
                  <a:lnTo>
                    <a:pt x="116" y="136"/>
                  </a:lnTo>
                  <a:lnTo>
                    <a:pt x="118" y="136"/>
                  </a:lnTo>
                  <a:lnTo>
                    <a:pt x="118" y="138"/>
                  </a:lnTo>
                  <a:lnTo>
                    <a:pt x="116" y="138"/>
                  </a:lnTo>
                  <a:lnTo>
                    <a:pt x="118" y="138"/>
                  </a:lnTo>
                  <a:lnTo>
                    <a:pt x="120" y="138"/>
                  </a:lnTo>
                  <a:lnTo>
                    <a:pt x="122" y="138"/>
                  </a:lnTo>
                  <a:lnTo>
                    <a:pt x="124" y="138"/>
                  </a:lnTo>
                  <a:lnTo>
                    <a:pt x="126" y="138"/>
                  </a:lnTo>
                  <a:lnTo>
                    <a:pt x="128" y="138"/>
                  </a:lnTo>
                  <a:lnTo>
                    <a:pt x="128" y="136"/>
                  </a:lnTo>
                  <a:lnTo>
                    <a:pt x="126" y="136"/>
                  </a:lnTo>
                  <a:lnTo>
                    <a:pt x="126" y="134"/>
                  </a:lnTo>
                  <a:lnTo>
                    <a:pt x="124" y="134"/>
                  </a:lnTo>
                  <a:lnTo>
                    <a:pt x="126" y="132"/>
                  </a:lnTo>
                  <a:lnTo>
                    <a:pt x="128" y="130"/>
                  </a:lnTo>
                  <a:lnTo>
                    <a:pt x="130" y="130"/>
                  </a:lnTo>
                  <a:lnTo>
                    <a:pt x="132" y="130"/>
                  </a:lnTo>
                  <a:lnTo>
                    <a:pt x="134" y="130"/>
                  </a:lnTo>
                  <a:lnTo>
                    <a:pt x="134" y="128"/>
                  </a:lnTo>
                  <a:lnTo>
                    <a:pt x="136" y="128"/>
                  </a:lnTo>
                  <a:lnTo>
                    <a:pt x="138" y="128"/>
                  </a:lnTo>
                  <a:lnTo>
                    <a:pt x="140" y="128"/>
                  </a:lnTo>
                  <a:lnTo>
                    <a:pt x="142" y="128"/>
                  </a:lnTo>
                  <a:lnTo>
                    <a:pt x="142" y="130"/>
                  </a:lnTo>
                  <a:lnTo>
                    <a:pt x="144" y="130"/>
                  </a:lnTo>
                  <a:lnTo>
                    <a:pt x="144" y="132"/>
                  </a:lnTo>
                  <a:lnTo>
                    <a:pt x="146" y="132"/>
                  </a:lnTo>
                  <a:lnTo>
                    <a:pt x="148" y="130"/>
                  </a:lnTo>
                  <a:lnTo>
                    <a:pt x="150" y="130"/>
                  </a:lnTo>
                  <a:lnTo>
                    <a:pt x="152" y="128"/>
                  </a:lnTo>
                  <a:lnTo>
                    <a:pt x="152" y="126"/>
                  </a:lnTo>
                  <a:lnTo>
                    <a:pt x="152" y="124"/>
                  </a:lnTo>
                  <a:lnTo>
                    <a:pt x="150" y="122"/>
                  </a:lnTo>
                  <a:lnTo>
                    <a:pt x="150" y="118"/>
                  </a:lnTo>
                  <a:lnTo>
                    <a:pt x="150" y="116"/>
                  </a:lnTo>
                  <a:lnTo>
                    <a:pt x="150" y="114"/>
                  </a:lnTo>
                  <a:lnTo>
                    <a:pt x="150" y="112"/>
                  </a:lnTo>
                  <a:lnTo>
                    <a:pt x="152" y="112"/>
                  </a:lnTo>
                  <a:lnTo>
                    <a:pt x="152" y="110"/>
                  </a:lnTo>
                  <a:lnTo>
                    <a:pt x="152" y="108"/>
                  </a:lnTo>
                  <a:lnTo>
                    <a:pt x="152" y="106"/>
                  </a:lnTo>
                  <a:lnTo>
                    <a:pt x="152" y="104"/>
                  </a:lnTo>
                  <a:lnTo>
                    <a:pt x="154" y="104"/>
                  </a:lnTo>
                  <a:lnTo>
                    <a:pt x="154" y="102"/>
                  </a:lnTo>
                  <a:lnTo>
                    <a:pt x="156" y="102"/>
                  </a:lnTo>
                  <a:lnTo>
                    <a:pt x="158" y="102"/>
                  </a:lnTo>
                  <a:lnTo>
                    <a:pt x="160" y="102"/>
                  </a:lnTo>
                  <a:lnTo>
                    <a:pt x="162" y="100"/>
                  </a:lnTo>
                  <a:lnTo>
                    <a:pt x="164" y="98"/>
                  </a:lnTo>
                  <a:lnTo>
                    <a:pt x="166" y="98"/>
                  </a:lnTo>
                  <a:lnTo>
                    <a:pt x="164" y="98"/>
                  </a:lnTo>
                  <a:lnTo>
                    <a:pt x="162" y="96"/>
                  </a:lnTo>
                  <a:lnTo>
                    <a:pt x="160" y="96"/>
                  </a:lnTo>
                  <a:lnTo>
                    <a:pt x="160" y="94"/>
                  </a:lnTo>
                  <a:lnTo>
                    <a:pt x="160" y="92"/>
                  </a:lnTo>
                  <a:lnTo>
                    <a:pt x="158" y="92"/>
                  </a:lnTo>
                  <a:lnTo>
                    <a:pt x="158" y="90"/>
                  </a:lnTo>
                  <a:lnTo>
                    <a:pt x="156" y="90"/>
                  </a:lnTo>
                  <a:lnTo>
                    <a:pt x="156" y="88"/>
                  </a:lnTo>
                  <a:lnTo>
                    <a:pt x="154" y="88"/>
                  </a:lnTo>
                  <a:lnTo>
                    <a:pt x="154" y="86"/>
                  </a:lnTo>
                  <a:lnTo>
                    <a:pt x="156" y="84"/>
                  </a:lnTo>
                  <a:lnTo>
                    <a:pt x="158" y="84"/>
                  </a:lnTo>
                  <a:lnTo>
                    <a:pt x="158" y="86"/>
                  </a:lnTo>
                  <a:lnTo>
                    <a:pt x="160" y="86"/>
                  </a:lnTo>
                  <a:lnTo>
                    <a:pt x="162" y="86"/>
                  </a:lnTo>
                  <a:lnTo>
                    <a:pt x="164" y="86"/>
                  </a:lnTo>
                  <a:lnTo>
                    <a:pt x="164" y="88"/>
                  </a:lnTo>
                  <a:lnTo>
                    <a:pt x="166" y="88"/>
                  </a:lnTo>
                  <a:lnTo>
                    <a:pt x="166" y="86"/>
                  </a:lnTo>
                  <a:lnTo>
                    <a:pt x="168" y="86"/>
                  </a:lnTo>
                  <a:lnTo>
                    <a:pt x="170" y="86"/>
                  </a:lnTo>
                  <a:lnTo>
                    <a:pt x="172" y="84"/>
                  </a:lnTo>
                  <a:lnTo>
                    <a:pt x="172" y="82"/>
                  </a:lnTo>
                  <a:lnTo>
                    <a:pt x="172" y="80"/>
                  </a:lnTo>
                  <a:lnTo>
                    <a:pt x="172" y="78"/>
                  </a:lnTo>
                  <a:lnTo>
                    <a:pt x="170" y="78"/>
                  </a:lnTo>
                  <a:lnTo>
                    <a:pt x="170" y="76"/>
                  </a:lnTo>
                  <a:lnTo>
                    <a:pt x="170" y="74"/>
                  </a:lnTo>
                  <a:lnTo>
                    <a:pt x="170" y="72"/>
                  </a:lnTo>
                  <a:lnTo>
                    <a:pt x="172" y="72"/>
                  </a:lnTo>
                  <a:lnTo>
                    <a:pt x="174" y="70"/>
                  </a:lnTo>
                  <a:lnTo>
                    <a:pt x="176" y="68"/>
                  </a:lnTo>
                  <a:lnTo>
                    <a:pt x="178" y="66"/>
                  </a:lnTo>
                  <a:lnTo>
                    <a:pt x="178" y="64"/>
                  </a:lnTo>
                  <a:lnTo>
                    <a:pt x="176" y="62"/>
                  </a:lnTo>
                  <a:lnTo>
                    <a:pt x="174" y="60"/>
                  </a:lnTo>
                  <a:lnTo>
                    <a:pt x="174" y="58"/>
                  </a:lnTo>
                  <a:lnTo>
                    <a:pt x="174" y="56"/>
                  </a:lnTo>
                  <a:lnTo>
                    <a:pt x="174" y="54"/>
                  </a:lnTo>
                  <a:lnTo>
                    <a:pt x="174" y="52"/>
                  </a:lnTo>
                  <a:lnTo>
                    <a:pt x="172" y="52"/>
                  </a:lnTo>
                  <a:lnTo>
                    <a:pt x="170" y="50"/>
                  </a:lnTo>
                  <a:lnTo>
                    <a:pt x="170" y="48"/>
                  </a:lnTo>
                  <a:lnTo>
                    <a:pt x="168" y="48"/>
                  </a:lnTo>
                  <a:lnTo>
                    <a:pt x="168" y="46"/>
                  </a:lnTo>
                  <a:lnTo>
                    <a:pt x="168" y="44"/>
                  </a:lnTo>
                  <a:lnTo>
                    <a:pt x="168" y="42"/>
                  </a:lnTo>
                  <a:lnTo>
                    <a:pt x="170" y="40"/>
                  </a:lnTo>
                  <a:lnTo>
                    <a:pt x="172" y="40"/>
                  </a:lnTo>
                  <a:lnTo>
                    <a:pt x="174" y="38"/>
                  </a:lnTo>
                  <a:lnTo>
                    <a:pt x="176" y="38"/>
                  </a:lnTo>
                  <a:lnTo>
                    <a:pt x="178" y="36"/>
                  </a:lnTo>
                  <a:lnTo>
                    <a:pt x="180" y="36"/>
                  </a:lnTo>
                  <a:lnTo>
                    <a:pt x="182" y="34"/>
                  </a:lnTo>
                  <a:lnTo>
                    <a:pt x="184" y="32"/>
                  </a:lnTo>
                  <a:lnTo>
                    <a:pt x="186" y="32"/>
                  </a:lnTo>
                  <a:lnTo>
                    <a:pt x="188" y="32"/>
                  </a:lnTo>
                  <a:lnTo>
                    <a:pt x="190" y="32"/>
                  </a:lnTo>
                  <a:lnTo>
                    <a:pt x="192" y="32"/>
                  </a:lnTo>
                  <a:lnTo>
                    <a:pt x="194" y="32"/>
                  </a:lnTo>
                  <a:lnTo>
                    <a:pt x="194" y="30"/>
                  </a:lnTo>
                  <a:lnTo>
                    <a:pt x="196" y="30"/>
                  </a:lnTo>
                  <a:lnTo>
                    <a:pt x="198" y="30"/>
                  </a:lnTo>
                  <a:lnTo>
                    <a:pt x="200" y="30"/>
                  </a:lnTo>
                  <a:lnTo>
                    <a:pt x="202" y="30"/>
                  </a:lnTo>
                  <a:lnTo>
                    <a:pt x="204" y="30"/>
                  </a:lnTo>
                  <a:lnTo>
                    <a:pt x="206" y="30"/>
                  </a:lnTo>
                  <a:lnTo>
                    <a:pt x="208" y="32"/>
                  </a:lnTo>
                  <a:lnTo>
                    <a:pt x="210" y="32"/>
                  </a:lnTo>
                  <a:lnTo>
                    <a:pt x="210" y="30"/>
                  </a:lnTo>
                  <a:lnTo>
                    <a:pt x="212" y="30"/>
                  </a:lnTo>
                  <a:lnTo>
                    <a:pt x="214" y="28"/>
                  </a:lnTo>
                  <a:lnTo>
                    <a:pt x="216" y="28"/>
                  </a:lnTo>
                  <a:lnTo>
                    <a:pt x="214" y="26"/>
                  </a:lnTo>
                  <a:close/>
                </a:path>
              </a:pathLst>
            </a:custGeom>
            <a:grpFill/>
            <a:ln w="3175">
              <a:solidFill>
                <a:schemeClr val="bg1"/>
              </a:solidFill>
              <a:round/>
              <a:headEnd/>
              <a:tailEnd/>
            </a:ln>
          </p:spPr>
          <p:txBody>
            <a:bodyPr/>
            <a:lstStyle/>
            <a:p>
              <a:endParaRPr lang="en-US" dirty="0"/>
            </a:p>
          </p:txBody>
        </p:sp>
        <p:sp>
          <p:nvSpPr>
            <p:cNvPr id="877" name="Freeform 198"/>
            <p:cNvSpPr>
              <a:spLocks noChangeAspect="1"/>
            </p:cNvSpPr>
            <p:nvPr/>
          </p:nvSpPr>
          <p:spPr bwMode="auto">
            <a:xfrm>
              <a:off x="4006" y="1414"/>
              <a:ext cx="502" cy="197"/>
            </a:xfrm>
            <a:custGeom>
              <a:avLst/>
              <a:gdLst/>
              <a:ahLst/>
              <a:cxnLst>
                <a:cxn ang="0">
                  <a:pos x="478" y="80"/>
                </a:cxn>
                <a:cxn ang="0">
                  <a:pos x="462" y="76"/>
                </a:cxn>
                <a:cxn ang="0">
                  <a:pos x="452" y="82"/>
                </a:cxn>
                <a:cxn ang="0">
                  <a:pos x="432" y="78"/>
                </a:cxn>
                <a:cxn ang="0">
                  <a:pos x="422" y="70"/>
                </a:cxn>
                <a:cxn ang="0">
                  <a:pos x="420" y="56"/>
                </a:cxn>
                <a:cxn ang="0">
                  <a:pos x="416" y="40"/>
                </a:cxn>
                <a:cxn ang="0">
                  <a:pos x="394" y="38"/>
                </a:cxn>
                <a:cxn ang="0">
                  <a:pos x="368" y="42"/>
                </a:cxn>
                <a:cxn ang="0">
                  <a:pos x="356" y="48"/>
                </a:cxn>
                <a:cxn ang="0">
                  <a:pos x="340" y="54"/>
                </a:cxn>
                <a:cxn ang="0">
                  <a:pos x="324" y="54"/>
                </a:cxn>
                <a:cxn ang="0">
                  <a:pos x="302" y="50"/>
                </a:cxn>
                <a:cxn ang="0">
                  <a:pos x="292" y="42"/>
                </a:cxn>
                <a:cxn ang="0">
                  <a:pos x="270" y="32"/>
                </a:cxn>
                <a:cxn ang="0">
                  <a:pos x="244" y="30"/>
                </a:cxn>
                <a:cxn ang="0">
                  <a:pos x="214" y="32"/>
                </a:cxn>
                <a:cxn ang="0">
                  <a:pos x="200" y="28"/>
                </a:cxn>
                <a:cxn ang="0">
                  <a:pos x="176" y="10"/>
                </a:cxn>
                <a:cxn ang="0">
                  <a:pos x="144" y="2"/>
                </a:cxn>
                <a:cxn ang="0">
                  <a:pos x="134" y="6"/>
                </a:cxn>
                <a:cxn ang="0">
                  <a:pos x="130" y="14"/>
                </a:cxn>
                <a:cxn ang="0">
                  <a:pos x="140" y="30"/>
                </a:cxn>
                <a:cxn ang="0">
                  <a:pos x="138" y="40"/>
                </a:cxn>
                <a:cxn ang="0">
                  <a:pos x="120" y="40"/>
                </a:cxn>
                <a:cxn ang="0">
                  <a:pos x="108" y="40"/>
                </a:cxn>
                <a:cxn ang="0">
                  <a:pos x="100" y="36"/>
                </a:cxn>
                <a:cxn ang="0">
                  <a:pos x="82" y="28"/>
                </a:cxn>
                <a:cxn ang="0">
                  <a:pos x="62" y="26"/>
                </a:cxn>
                <a:cxn ang="0">
                  <a:pos x="52" y="26"/>
                </a:cxn>
                <a:cxn ang="0">
                  <a:pos x="36" y="30"/>
                </a:cxn>
                <a:cxn ang="0">
                  <a:pos x="28" y="36"/>
                </a:cxn>
                <a:cxn ang="0">
                  <a:pos x="16" y="46"/>
                </a:cxn>
                <a:cxn ang="0">
                  <a:pos x="4" y="50"/>
                </a:cxn>
                <a:cxn ang="0">
                  <a:pos x="2" y="60"/>
                </a:cxn>
                <a:cxn ang="0">
                  <a:pos x="14" y="68"/>
                </a:cxn>
                <a:cxn ang="0">
                  <a:pos x="30" y="76"/>
                </a:cxn>
                <a:cxn ang="0">
                  <a:pos x="44" y="78"/>
                </a:cxn>
                <a:cxn ang="0">
                  <a:pos x="68" y="104"/>
                </a:cxn>
                <a:cxn ang="0">
                  <a:pos x="68" y="116"/>
                </a:cxn>
                <a:cxn ang="0">
                  <a:pos x="110" y="132"/>
                </a:cxn>
                <a:cxn ang="0">
                  <a:pos x="128" y="140"/>
                </a:cxn>
                <a:cxn ang="0">
                  <a:pos x="152" y="148"/>
                </a:cxn>
                <a:cxn ang="0">
                  <a:pos x="166" y="164"/>
                </a:cxn>
                <a:cxn ang="0">
                  <a:pos x="190" y="174"/>
                </a:cxn>
                <a:cxn ang="0">
                  <a:pos x="208" y="176"/>
                </a:cxn>
                <a:cxn ang="0">
                  <a:pos x="228" y="176"/>
                </a:cxn>
                <a:cxn ang="0">
                  <a:pos x="246" y="176"/>
                </a:cxn>
                <a:cxn ang="0">
                  <a:pos x="280" y="188"/>
                </a:cxn>
                <a:cxn ang="0">
                  <a:pos x="310" y="190"/>
                </a:cxn>
                <a:cxn ang="0">
                  <a:pos x="328" y="190"/>
                </a:cxn>
                <a:cxn ang="0">
                  <a:pos x="378" y="180"/>
                </a:cxn>
                <a:cxn ang="0">
                  <a:pos x="394" y="172"/>
                </a:cxn>
                <a:cxn ang="0">
                  <a:pos x="408" y="156"/>
                </a:cxn>
                <a:cxn ang="0">
                  <a:pos x="396" y="130"/>
                </a:cxn>
                <a:cxn ang="0">
                  <a:pos x="414" y="136"/>
                </a:cxn>
                <a:cxn ang="0">
                  <a:pos x="434" y="128"/>
                </a:cxn>
                <a:cxn ang="0">
                  <a:pos x="454" y="122"/>
                </a:cxn>
                <a:cxn ang="0">
                  <a:pos x="460" y="106"/>
                </a:cxn>
                <a:cxn ang="0">
                  <a:pos x="472" y="102"/>
                </a:cxn>
                <a:cxn ang="0">
                  <a:pos x="486" y="98"/>
                </a:cxn>
                <a:cxn ang="0">
                  <a:pos x="502" y="98"/>
                </a:cxn>
              </a:cxnLst>
              <a:rect l="0" t="0" r="r" b="b"/>
              <a:pathLst>
                <a:path w="502" h="196">
                  <a:moveTo>
                    <a:pt x="498" y="96"/>
                  </a:moveTo>
                  <a:lnTo>
                    <a:pt x="496" y="94"/>
                  </a:lnTo>
                  <a:lnTo>
                    <a:pt x="494" y="92"/>
                  </a:lnTo>
                  <a:lnTo>
                    <a:pt x="494" y="90"/>
                  </a:lnTo>
                  <a:lnTo>
                    <a:pt x="492" y="90"/>
                  </a:lnTo>
                  <a:lnTo>
                    <a:pt x="490" y="88"/>
                  </a:lnTo>
                  <a:lnTo>
                    <a:pt x="486" y="88"/>
                  </a:lnTo>
                  <a:lnTo>
                    <a:pt x="484" y="86"/>
                  </a:lnTo>
                  <a:lnTo>
                    <a:pt x="482" y="84"/>
                  </a:lnTo>
                  <a:lnTo>
                    <a:pt x="480" y="82"/>
                  </a:lnTo>
                  <a:lnTo>
                    <a:pt x="478" y="80"/>
                  </a:lnTo>
                  <a:lnTo>
                    <a:pt x="476" y="80"/>
                  </a:lnTo>
                  <a:lnTo>
                    <a:pt x="474" y="80"/>
                  </a:lnTo>
                  <a:lnTo>
                    <a:pt x="472" y="80"/>
                  </a:lnTo>
                  <a:lnTo>
                    <a:pt x="472" y="78"/>
                  </a:lnTo>
                  <a:lnTo>
                    <a:pt x="470" y="78"/>
                  </a:lnTo>
                  <a:lnTo>
                    <a:pt x="470" y="76"/>
                  </a:lnTo>
                  <a:lnTo>
                    <a:pt x="468" y="76"/>
                  </a:lnTo>
                  <a:lnTo>
                    <a:pt x="466" y="76"/>
                  </a:lnTo>
                  <a:lnTo>
                    <a:pt x="464" y="76"/>
                  </a:lnTo>
                  <a:lnTo>
                    <a:pt x="462" y="76"/>
                  </a:lnTo>
                  <a:lnTo>
                    <a:pt x="460" y="76"/>
                  </a:lnTo>
                  <a:lnTo>
                    <a:pt x="458" y="76"/>
                  </a:lnTo>
                  <a:lnTo>
                    <a:pt x="456" y="76"/>
                  </a:lnTo>
                  <a:lnTo>
                    <a:pt x="454" y="76"/>
                  </a:lnTo>
                  <a:lnTo>
                    <a:pt x="454" y="78"/>
                  </a:lnTo>
                  <a:lnTo>
                    <a:pt x="454" y="80"/>
                  </a:lnTo>
                  <a:lnTo>
                    <a:pt x="452" y="80"/>
                  </a:lnTo>
                  <a:lnTo>
                    <a:pt x="452" y="82"/>
                  </a:lnTo>
                  <a:lnTo>
                    <a:pt x="450" y="82"/>
                  </a:lnTo>
                  <a:lnTo>
                    <a:pt x="448" y="80"/>
                  </a:lnTo>
                  <a:lnTo>
                    <a:pt x="446" y="80"/>
                  </a:lnTo>
                  <a:lnTo>
                    <a:pt x="446" y="78"/>
                  </a:lnTo>
                  <a:lnTo>
                    <a:pt x="444" y="78"/>
                  </a:lnTo>
                  <a:lnTo>
                    <a:pt x="442" y="78"/>
                  </a:lnTo>
                  <a:lnTo>
                    <a:pt x="440" y="78"/>
                  </a:lnTo>
                  <a:lnTo>
                    <a:pt x="438" y="78"/>
                  </a:lnTo>
                  <a:lnTo>
                    <a:pt x="436" y="78"/>
                  </a:lnTo>
                  <a:lnTo>
                    <a:pt x="434" y="78"/>
                  </a:lnTo>
                  <a:lnTo>
                    <a:pt x="432" y="78"/>
                  </a:lnTo>
                  <a:lnTo>
                    <a:pt x="432" y="80"/>
                  </a:lnTo>
                  <a:lnTo>
                    <a:pt x="432" y="82"/>
                  </a:lnTo>
                  <a:lnTo>
                    <a:pt x="430" y="82"/>
                  </a:lnTo>
                  <a:lnTo>
                    <a:pt x="428" y="82"/>
                  </a:lnTo>
                  <a:lnTo>
                    <a:pt x="428" y="80"/>
                  </a:lnTo>
                  <a:lnTo>
                    <a:pt x="426" y="80"/>
                  </a:lnTo>
                  <a:lnTo>
                    <a:pt x="424" y="78"/>
                  </a:lnTo>
                  <a:lnTo>
                    <a:pt x="424" y="76"/>
                  </a:lnTo>
                  <a:lnTo>
                    <a:pt x="422" y="76"/>
                  </a:lnTo>
                  <a:lnTo>
                    <a:pt x="422" y="74"/>
                  </a:lnTo>
                  <a:lnTo>
                    <a:pt x="422" y="72"/>
                  </a:lnTo>
                  <a:lnTo>
                    <a:pt x="422" y="70"/>
                  </a:lnTo>
                  <a:lnTo>
                    <a:pt x="424" y="70"/>
                  </a:lnTo>
                  <a:lnTo>
                    <a:pt x="422" y="70"/>
                  </a:lnTo>
                  <a:lnTo>
                    <a:pt x="422" y="68"/>
                  </a:lnTo>
                  <a:lnTo>
                    <a:pt x="422" y="66"/>
                  </a:lnTo>
                  <a:lnTo>
                    <a:pt x="422" y="64"/>
                  </a:lnTo>
                  <a:lnTo>
                    <a:pt x="422" y="62"/>
                  </a:lnTo>
                  <a:lnTo>
                    <a:pt x="420" y="60"/>
                  </a:lnTo>
                  <a:lnTo>
                    <a:pt x="420" y="56"/>
                  </a:lnTo>
                  <a:lnTo>
                    <a:pt x="420" y="54"/>
                  </a:lnTo>
                  <a:lnTo>
                    <a:pt x="420" y="52"/>
                  </a:lnTo>
                  <a:lnTo>
                    <a:pt x="420" y="48"/>
                  </a:lnTo>
                  <a:lnTo>
                    <a:pt x="420" y="46"/>
                  </a:lnTo>
                  <a:lnTo>
                    <a:pt x="420" y="44"/>
                  </a:lnTo>
                  <a:lnTo>
                    <a:pt x="420" y="42"/>
                  </a:lnTo>
                  <a:lnTo>
                    <a:pt x="420" y="40"/>
                  </a:lnTo>
                  <a:lnTo>
                    <a:pt x="418" y="40"/>
                  </a:lnTo>
                  <a:lnTo>
                    <a:pt x="416" y="40"/>
                  </a:lnTo>
                  <a:lnTo>
                    <a:pt x="412" y="38"/>
                  </a:lnTo>
                  <a:lnTo>
                    <a:pt x="410" y="38"/>
                  </a:lnTo>
                  <a:lnTo>
                    <a:pt x="408" y="38"/>
                  </a:lnTo>
                  <a:lnTo>
                    <a:pt x="408" y="40"/>
                  </a:lnTo>
                  <a:lnTo>
                    <a:pt x="406" y="40"/>
                  </a:lnTo>
                  <a:lnTo>
                    <a:pt x="404" y="40"/>
                  </a:lnTo>
                  <a:lnTo>
                    <a:pt x="402" y="40"/>
                  </a:lnTo>
                  <a:lnTo>
                    <a:pt x="400" y="40"/>
                  </a:lnTo>
                  <a:lnTo>
                    <a:pt x="398" y="40"/>
                  </a:lnTo>
                  <a:lnTo>
                    <a:pt x="396" y="38"/>
                  </a:lnTo>
                  <a:lnTo>
                    <a:pt x="394" y="38"/>
                  </a:lnTo>
                  <a:lnTo>
                    <a:pt x="394" y="36"/>
                  </a:lnTo>
                  <a:lnTo>
                    <a:pt x="392" y="36"/>
                  </a:lnTo>
                  <a:lnTo>
                    <a:pt x="390" y="36"/>
                  </a:lnTo>
                  <a:lnTo>
                    <a:pt x="390" y="34"/>
                  </a:lnTo>
                  <a:lnTo>
                    <a:pt x="388" y="34"/>
                  </a:lnTo>
                  <a:lnTo>
                    <a:pt x="384" y="34"/>
                  </a:lnTo>
                  <a:lnTo>
                    <a:pt x="382" y="34"/>
                  </a:lnTo>
                  <a:lnTo>
                    <a:pt x="380" y="34"/>
                  </a:lnTo>
                  <a:lnTo>
                    <a:pt x="378" y="34"/>
                  </a:lnTo>
                  <a:lnTo>
                    <a:pt x="374" y="36"/>
                  </a:lnTo>
                  <a:lnTo>
                    <a:pt x="372" y="38"/>
                  </a:lnTo>
                  <a:lnTo>
                    <a:pt x="370" y="40"/>
                  </a:lnTo>
                  <a:lnTo>
                    <a:pt x="368" y="42"/>
                  </a:lnTo>
                  <a:lnTo>
                    <a:pt x="368" y="44"/>
                  </a:lnTo>
                  <a:lnTo>
                    <a:pt x="368" y="46"/>
                  </a:lnTo>
                  <a:lnTo>
                    <a:pt x="366" y="48"/>
                  </a:lnTo>
                  <a:lnTo>
                    <a:pt x="364" y="48"/>
                  </a:lnTo>
                  <a:lnTo>
                    <a:pt x="362" y="48"/>
                  </a:lnTo>
                  <a:lnTo>
                    <a:pt x="360" y="48"/>
                  </a:lnTo>
                  <a:lnTo>
                    <a:pt x="358" y="48"/>
                  </a:lnTo>
                  <a:lnTo>
                    <a:pt x="356" y="48"/>
                  </a:lnTo>
                  <a:lnTo>
                    <a:pt x="356" y="50"/>
                  </a:lnTo>
                  <a:lnTo>
                    <a:pt x="354" y="50"/>
                  </a:lnTo>
                  <a:lnTo>
                    <a:pt x="352" y="50"/>
                  </a:lnTo>
                  <a:lnTo>
                    <a:pt x="348" y="50"/>
                  </a:lnTo>
                  <a:lnTo>
                    <a:pt x="346" y="50"/>
                  </a:lnTo>
                  <a:lnTo>
                    <a:pt x="344" y="50"/>
                  </a:lnTo>
                  <a:lnTo>
                    <a:pt x="342" y="52"/>
                  </a:lnTo>
                  <a:lnTo>
                    <a:pt x="342" y="54"/>
                  </a:lnTo>
                  <a:lnTo>
                    <a:pt x="340" y="54"/>
                  </a:lnTo>
                  <a:lnTo>
                    <a:pt x="338" y="54"/>
                  </a:lnTo>
                  <a:lnTo>
                    <a:pt x="336" y="54"/>
                  </a:lnTo>
                  <a:lnTo>
                    <a:pt x="336" y="52"/>
                  </a:lnTo>
                  <a:lnTo>
                    <a:pt x="334" y="52"/>
                  </a:lnTo>
                  <a:lnTo>
                    <a:pt x="332" y="54"/>
                  </a:lnTo>
                  <a:lnTo>
                    <a:pt x="330" y="54"/>
                  </a:lnTo>
                  <a:lnTo>
                    <a:pt x="328" y="54"/>
                  </a:lnTo>
                  <a:lnTo>
                    <a:pt x="326" y="54"/>
                  </a:lnTo>
                  <a:lnTo>
                    <a:pt x="324" y="54"/>
                  </a:lnTo>
                  <a:lnTo>
                    <a:pt x="322" y="54"/>
                  </a:lnTo>
                  <a:lnTo>
                    <a:pt x="320" y="54"/>
                  </a:lnTo>
                  <a:lnTo>
                    <a:pt x="318" y="52"/>
                  </a:lnTo>
                  <a:lnTo>
                    <a:pt x="316" y="52"/>
                  </a:lnTo>
                  <a:lnTo>
                    <a:pt x="314" y="52"/>
                  </a:lnTo>
                  <a:lnTo>
                    <a:pt x="312" y="52"/>
                  </a:lnTo>
                  <a:lnTo>
                    <a:pt x="310" y="52"/>
                  </a:lnTo>
                  <a:lnTo>
                    <a:pt x="308" y="52"/>
                  </a:lnTo>
                  <a:lnTo>
                    <a:pt x="306" y="52"/>
                  </a:lnTo>
                  <a:lnTo>
                    <a:pt x="304" y="52"/>
                  </a:lnTo>
                  <a:lnTo>
                    <a:pt x="302" y="50"/>
                  </a:lnTo>
                  <a:lnTo>
                    <a:pt x="300" y="50"/>
                  </a:lnTo>
                  <a:lnTo>
                    <a:pt x="300" y="48"/>
                  </a:lnTo>
                  <a:lnTo>
                    <a:pt x="300" y="46"/>
                  </a:lnTo>
                  <a:lnTo>
                    <a:pt x="298" y="46"/>
                  </a:lnTo>
                  <a:lnTo>
                    <a:pt x="296" y="46"/>
                  </a:lnTo>
                  <a:lnTo>
                    <a:pt x="294" y="46"/>
                  </a:lnTo>
                  <a:lnTo>
                    <a:pt x="292" y="44"/>
                  </a:lnTo>
                  <a:lnTo>
                    <a:pt x="292" y="42"/>
                  </a:lnTo>
                  <a:lnTo>
                    <a:pt x="292" y="40"/>
                  </a:lnTo>
                  <a:lnTo>
                    <a:pt x="290" y="40"/>
                  </a:lnTo>
                  <a:lnTo>
                    <a:pt x="288" y="38"/>
                  </a:lnTo>
                  <a:lnTo>
                    <a:pt x="286" y="38"/>
                  </a:lnTo>
                  <a:lnTo>
                    <a:pt x="282" y="38"/>
                  </a:lnTo>
                  <a:lnTo>
                    <a:pt x="280" y="38"/>
                  </a:lnTo>
                  <a:lnTo>
                    <a:pt x="278" y="38"/>
                  </a:lnTo>
                  <a:lnTo>
                    <a:pt x="276" y="38"/>
                  </a:lnTo>
                  <a:lnTo>
                    <a:pt x="274" y="38"/>
                  </a:lnTo>
                  <a:lnTo>
                    <a:pt x="274" y="36"/>
                  </a:lnTo>
                  <a:lnTo>
                    <a:pt x="272" y="36"/>
                  </a:lnTo>
                  <a:lnTo>
                    <a:pt x="270" y="34"/>
                  </a:lnTo>
                  <a:lnTo>
                    <a:pt x="270" y="32"/>
                  </a:lnTo>
                  <a:lnTo>
                    <a:pt x="266" y="32"/>
                  </a:lnTo>
                  <a:lnTo>
                    <a:pt x="264" y="32"/>
                  </a:lnTo>
                  <a:lnTo>
                    <a:pt x="262" y="32"/>
                  </a:lnTo>
                  <a:lnTo>
                    <a:pt x="260" y="32"/>
                  </a:lnTo>
                  <a:lnTo>
                    <a:pt x="258" y="32"/>
                  </a:lnTo>
                  <a:lnTo>
                    <a:pt x="258" y="30"/>
                  </a:lnTo>
                  <a:lnTo>
                    <a:pt x="256" y="30"/>
                  </a:lnTo>
                  <a:lnTo>
                    <a:pt x="252" y="30"/>
                  </a:lnTo>
                  <a:lnTo>
                    <a:pt x="248" y="30"/>
                  </a:lnTo>
                  <a:lnTo>
                    <a:pt x="244" y="30"/>
                  </a:lnTo>
                  <a:lnTo>
                    <a:pt x="242" y="30"/>
                  </a:lnTo>
                  <a:lnTo>
                    <a:pt x="240" y="30"/>
                  </a:lnTo>
                  <a:lnTo>
                    <a:pt x="236" y="32"/>
                  </a:lnTo>
                  <a:lnTo>
                    <a:pt x="234" y="34"/>
                  </a:lnTo>
                  <a:lnTo>
                    <a:pt x="232" y="34"/>
                  </a:lnTo>
                  <a:lnTo>
                    <a:pt x="230" y="36"/>
                  </a:lnTo>
                  <a:lnTo>
                    <a:pt x="228" y="36"/>
                  </a:lnTo>
                  <a:lnTo>
                    <a:pt x="226" y="36"/>
                  </a:lnTo>
                  <a:lnTo>
                    <a:pt x="224" y="36"/>
                  </a:lnTo>
                  <a:lnTo>
                    <a:pt x="220" y="34"/>
                  </a:lnTo>
                  <a:lnTo>
                    <a:pt x="218" y="32"/>
                  </a:lnTo>
                  <a:lnTo>
                    <a:pt x="216" y="32"/>
                  </a:lnTo>
                  <a:lnTo>
                    <a:pt x="214" y="32"/>
                  </a:lnTo>
                  <a:lnTo>
                    <a:pt x="210" y="32"/>
                  </a:lnTo>
                  <a:lnTo>
                    <a:pt x="208" y="32"/>
                  </a:lnTo>
                  <a:lnTo>
                    <a:pt x="208" y="30"/>
                  </a:lnTo>
                  <a:lnTo>
                    <a:pt x="206" y="30"/>
                  </a:lnTo>
                  <a:lnTo>
                    <a:pt x="206" y="28"/>
                  </a:lnTo>
                  <a:lnTo>
                    <a:pt x="204" y="28"/>
                  </a:lnTo>
                  <a:lnTo>
                    <a:pt x="202" y="28"/>
                  </a:lnTo>
                  <a:lnTo>
                    <a:pt x="200" y="28"/>
                  </a:lnTo>
                  <a:lnTo>
                    <a:pt x="200" y="26"/>
                  </a:lnTo>
                  <a:lnTo>
                    <a:pt x="198" y="24"/>
                  </a:lnTo>
                  <a:lnTo>
                    <a:pt x="198" y="22"/>
                  </a:lnTo>
                  <a:lnTo>
                    <a:pt x="196" y="20"/>
                  </a:lnTo>
                  <a:lnTo>
                    <a:pt x="194" y="16"/>
                  </a:lnTo>
                  <a:lnTo>
                    <a:pt x="192" y="14"/>
                  </a:lnTo>
                  <a:lnTo>
                    <a:pt x="190" y="12"/>
                  </a:lnTo>
                  <a:lnTo>
                    <a:pt x="188" y="10"/>
                  </a:lnTo>
                  <a:lnTo>
                    <a:pt x="186" y="10"/>
                  </a:lnTo>
                  <a:lnTo>
                    <a:pt x="184" y="10"/>
                  </a:lnTo>
                  <a:lnTo>
                    <a:pt x="182" y="12"/>
                  </a:lnTo>
                  <a:lnTo>
                    <a:pt x="180" y="12"/>
                  </a:lnTo>
                  <a:lnTo>
                    <a:pt x="178" y="12"/>
                  </a:lnTo>
                  <a:lnTo>
                    <a:pt x="176" y="10"/>
                  </a:lnTo>
                  <a:lnTo>
                    <a:pt x="172" y="8"/>
                  </a:lnTo>
                  <a:lnTo>
                    <a:pt x="170" y="6"/>
                  </a:lnTo>
                  <a:lnTo>
                    <a:pt x="168" y="6"/>
                  </a:lnTo>
                  <a:lnTo>
                    <a:pt x="166" y="6"/>
                  </a:lnTo>
                  <a:lnTo>
                    <a:pt x="164" y="6"/>
                  </a:lnTo>
                  <a:lnTo>
                    <a:pt x="162" y="6"/>
                  </a:lnTo>
                  <a:lnTo>
                    <a:pt x="160" y="6"/>
                  </a:lnTo>
                  <a:lnTo>
                    <a:pt x="154" y="6"/>
                  </a:lnTo>
                  <a:lnTo>
                    <a:pt x="152" y="6"/>
                  </a:lnTo>
                  <a:lnTo>
                    <a:pt x="150" y="6"/>
                  </a:lnTo>
                  <a:lnTo>
                    <a:pt x="148" y="4"/>
                  </a:lnTo>
                  <a:lnTo>
                    <a:pt x="146" y="2"/>
                  </a:lnTo>
                  <a:lnTo>
                    <a:pt x="144" y="2"/>
                  </a:lnTo>
                  <a:lnTo>
                    <a:pt x="142" y="0"/>
                  </a:lnTo>
                  <a:lnTo>
                    <a:pt x="140" y="0"/>
                  </a:lnTo>
                  <a:lnTo>
                    <a:pt x="138" y="0"/>
                  </a:lnTo>
                  <a:lnTo>
                    <a:pt x="138" y="2"/>
                  </a:lnTo>
                  <a:lnTo>
                    <a:pt x="136" y="4"/>
                  </a:lnTo>
                  <a:lnTo>
                    <a:pt x="136" y="6"/>
                  </a:lnTo>
                  <a:lnTo>
                    <a:pt x="134" y="6"/>
                  </a:lnTo>
                  <a:lnTo>
                    <a:pt x="132" y="6"/>
                  </a:lnTo>
                  <a:lnTo>
                    <a:pt x="132" y="8"/>
                  </a:lnTo>
                  <a:lnTo>
                    <a:pt x="132" y="10"/>
                  </a:lnTo>
                  <a:lnTo>
                    <a:pt x="134" y="10"/>
                  </a:lnTo>
                  <a:lnTo>
                    <a:pt x="132" y="10"/>
                  </a:lnTo>
                  <a:lnTo>
                    <a:pt x="130" y="10"/>
                  </a:lnTo>
                  <a:lnTo>
                    <a:pt x="128" y="12"/>
                  </a:lnTo>
                  <a:lnTo>
                    <a:pt x="130" y="14"/>
                  </a:lnTo>
                  <a:lnTo>
                    <a:pt x="132" y="16"/>
                  </a:lnTo>
                  <a:lnTo>
                    <a:pt x="132" y="18"/>
                  </a:lnTo>
                  <a:lnTo>
                    <a:pt x="132" y="20"/>
                  </a:lnTo>
                  <a:lnTo>
                    <a:pt x="134" y="24"/>
                  </a:lnTo>
                  <a:lnTo>
                    <a:pt x="136" y="26"/>
                  </a:lnTo>
                  <a:lnTo>
                    <a:pt x="138" y="26"/>
                  </a:lnTo>
                  <a:lnTo>
                    <a:pt x="138" y="28"/>
                  </a:lnTo>
                  <a:lnTo>
                    <a:pt x="138" y="30"/>
                  </a:lnTo>
                  <a:lnTo>
                    <a:pt x="140" y="30"/>
                  </a:lnTo>
                  <a:lnTo>
                    <a:pt x="142" y="30"/>
                  </a:lnTo>
                  <a:lnTo>
                    <a:pt x="144" y="30"/>
                  </a:lnTo>
                  <a:lnTo>
                    <a:pt x="144" y="32"/>
                  </a:lnTo>
                  <a:lnTo>
                    <a:pt x="144" y="34"/>
                  </a:lnTo>
                  <a:lnTo>
                    <a:pt x="144" y="36"/>
                  </a:lnTo>
                  <a:lnTo>
                    <a:pt x="144" y="38"/>
                  </a:lnTo>
                  <a:lnTo>
                    <a:pt x="142" y="38"/>
                  </a:lnTo>
                  <a:lnTo>
                    <a:pt x="140" y="38"/>
                  </a:lnTo>
                  <a:lnTo>
                    <a:pt x="140" y="40"/>
                  </a:lnTo>
                  <a:lnTo>
                    <a:pt x="138" y="40"/>
                  </a:lnTo>
                  <a:lnTo>
                    <a:pt x="138" y="42"/>
                  </a:lnTo>
                  <a:lnTo>
                    <a:pt x="136" y="42"/>
                  </a:lnTo>
                  <a:lnTo>
                    <a:pt x="134" y="44"/>
                  </a:lnTo>
                  <a:lnTo>
                    <a:pt x="132" y="44"/>
                  </a:lnTo>
                  <a:lnTo>
                    <a:pt x="130" y="44"/>
                  </a:lnTo>
                  <a:lnTo>
                    <a:pt x="130" y="42"/>
                  </a:lnTo>
                  <a:lnTo>
                    <a:pt x="130" y="40"/>
                  </a:lnTo>
                  <a:lnTo>
                    <a:pt x="128" y="40"/>
                  </a:lnTo>
                  <a:lnTo>
                    <a:pt x="126" y="40"/>
                  </a:lnTo>
                  <a:lnTo>
                    <a:pt x="124" y="40"/>
                  </a:lnTo>
                  <a:lnTo>
                    <a:pt x="122" y="40"/>
                  </a:lnTo>
                  <a:lnTo>
                    <a:pt x="120" y="40"/>
                  </a:lnTo>
                  <a:lnTo>
                    <a:pt x="120" y="42"/>
                  </a:lnTo>
                  <a:lnTo>
                    <a:pt x="120" y="40"/>
                  </a:lnTo>
                  <a:lnTo>
                    <a:pt x="120" y="38"/>
                  </a:lnTo>
                  <a:lnTo>
                    <a:pt x="118" y="38"/>
                  </a:lnTo>
                  <a:lnTo>
                    <a:pt x="114" y="38"/>
                  </a:lnTo>
                  <a:lnTo>
                    <a:pt x="112" y="38"/>
                  </a:lnTo>
                  <a:lnTo>
                    <a:pt x="110" y="38"/>
                  </a:lnTo>
                  <a:lnTo>
                    <a:pt x="108" y="40"/>
                  </a:lnTo>
                  <a:lnTo>
                    <a:pt x="106" y="40"/>
                  </a:lnTo>
                  <a:lnTo>
                    <a:pt x="106" y="38"/>
                  </a:lnTo>
                  <a:lnTo>
                    <a:pt x="104" y="40"/>
                  </a:lnTo>
                  <a:lnTo>
                    <a:pt x="102" y="40"/>
                  </a:lnTo>
                  <a:lnTo>
                    <a:pt x="100" y="40"/>
                  </a:lnTo>
                  <a:lnTo>
                    <a:pt x="100" y="38"/>
                  </a:lnTo>
                  <a:lnTo>
                    <a:pt x="100" y="36"/>
                  </a:lnTo>
                  <a:lnTo>
                    <a:pt x="98" y="36"/>
                  </a:lnTo>
                  <a:lnTo>
                    <a:pt x="96" y="36"/>
                  </a:lnTo>
                  <a:lnTo>
                    <a:pt x="94" y="36"/>
                  </a:lnTo>
                  <a:lnTo>
                    <a:pt x="92" y="36"/>
                  </a:lnTo>
                  <a:lnTo>
                    <a:pt x="90" y="36"/>
                  </a:lnTo>
                  <a:lnTo>
                    <a:pt x="88" y="34"/>
                  </a:lnTo>
                  <a:lnTo>
                    <a:pt x="86" y="34"/>
                  </a:lnTo>
                  <a:lnTo>
                    <a:pt x="86" y="32"/>
                  </a:lnTo>
                  <a:lnTo>
                    <a:pt x="86" y="30"/>
                  </a:lnTo>
                  <a:lnTo>
                    <a:pt x="84" y="30"/>
                  </a:lnTo>
                  <a:lnTo>
                    <a:pt x="84" y="28"/>
                  </a:lnTo>
                  <a:lnTo>
                    <a:pt x="82" y="28"/>
                  </a:lnTo>
                  <a:lnTo>
                    <a:pt x="78" y="28"/>
                  </a:lnTo>
                  <a:lnTo>
                    <a:pt x="76" y="28"/>
                  </a:lnTo>
                  <a:lnTo>
                    <a:pt x="74" y="30"/>
                  </a:lnTo>
                  <a:lnTo>
                    <a:pt x="70" y="30"/>
                  </a:lnTo>
                  <a:lnTo>
                    <a:pt x="68" y="30"/>
                  </a:lnTo>
                  <a:lnTo>
                    <a:pt x="66" y="30"/>
                  </a:lnTo>
                  <a:lnTo>
                    <a:pt x="64" y="30"/>
                  </a:lnTo>
                  <a:lnTo>
                    <a:pt x="64" y="28"/>
                  </a:lnTo>
                  <a:lnTo>
                    <a:pt x="64" y="26"/>
                  </a:lnTo>
                  <a:lnTo>
                    <a:pt x="62" y="26"/>
                  </a:lnTo>
                  <a:lnTo>
                    <a:pt x="60" y="26"/>
                  </a:lnTo>
                  <a:lnTo>
                    <a:pt x="58" y="26"/>
                  </a:lnTo>
                  <a:lnTo>
                    <a:pt x="56" y="26"/>
                  </a:lnTo>
                  <a:lnTo>
                    <a:pt x="54" y="24"/>
                  </a:lnTo>
                  <a:lnTo>
                    <a:pt x="54" y="26"/>
                  </a:lnTo>
                  <a:lnTo>
                    <a:pt x="52" y="26"/>
                  </a:lnTo>
                  <a:lnTo>
                    <a:pt x="50" y="26"/>
                  </a:lnTo>
                  <a:lnTo>
                    <a:pt x="48" y="24"/>
                  </a:lnTo>
                  <a:lnTo>
                    <a:pt x="46" y="24"/>
                  </a:lnTo>
                  <a:lnTo>
                    <a:pt x="44" y="24"/>
                  </a:lnTo>
                  <a:lnTo>
                    <a:pt x="44" y="26"/>
                  </a:lnTo>
                  <a:lnTo>
                    <a:pt x="42" y="28"/>
                  </a:lnTo>
                  <a:lnTo>
                    <a:pt x="42" y="30"/>
                  </a:lnTo>
                  <a:lnTo>
                    <a:pt x="40" y="30"/>
                  </a:lnTo>
                  <a:lnTo>
                    <a:pt x="38" y="30"/>
                  </a:lnTo>
                  <a:lnTo>
                    <a:pt x="36" y="30"/>
                  </a:lnTo>
                  <a:lnTo>
                    <a:pt x="34" y="32"/>
                  </a:lnTo>
                  <a:lnTo>
                    <a:pt x="34" y="34"/>
                  </a:lnTo>
                  <a:lnTo>
                    <a:pt x="32" y="34"/>
                  </a:lnTo>
                  <a:lnTo>
                    <a:pt x="30" y="34"/>
                  </a:lnTo>
                  <a:lnTo>
                    <a:pt x="28" y="36"/>
                  </a:lnTo>
                  <a:lnTo>
                    <a:pt x="26" y="38"/>
                  </a:lnTo>
                  <a:lnTo>
                    <a:pt x="22" y="40"/>
                  </a:lnTo>
                  <a:lnTo>
                    <a:pt x="22" y="42"/>
                  </a:lnTo>
                  <a:lnTo>
                    <a:pt x="20" y="44"/>
                  </a:lnTo>
                  <a:lnTo>
                    <a:pt x="22" y="44"/>
                  </a:lnTo>
                  <a:lnTo>
                    <a:pt x="22" y="46"/>
                  </a:lnTo>
                  <a:lnTo>
                    <a:pt x="20" y="46"/>
                  </a:lnTo>
                  <a:lnTo>
                    <a:pt x="18" y="46"/>
                  </a:lnTo>
                  <a:lnTo>
                    <a:pt x="16" y="46"/>
                  </a:lnTo>
                  <a:lnTo>
                    <a:pt x="18" y="48"/>
                  </a:lnTo>
                  <a:lnTo>
                    <a:pt x="14" y="48"/>
                  </a:lnTo>
                  <a:lnTo>
                    <a:pt x="12" y="48"/>
                  </a:lnTo>
                  <a:lnTo>
                    <a:pt x="10" y="48"/>
                  </a:lnTo>
                  <a:lnTo>
                    <a:pt x="8" y="48"/>
                  </a:lnTo>
                  <a:lnTo>
                    <a:pt x="6" y="48"/>
                  </a:lnTo>
                  <a:lnTo>
                    <a:pt x="4" y="48"/>
                  </a:lnTo>
                  <a:lnTo>
                    <a:pt x="4" y="50"/>
                  </a:lnTo>
                  <a:lnTo>
                    <a:pt x="4" y="52"/>
                  </a:lnTo>
                  <a:lnTo>
                    <a:pt x="2" y="54"/>
                  </a:lnTo>
                  <a:lnTo>
                    <a:pt x="0" y="54"/>
                  </a:lnTo>
                  <a:lnTo>
                    <a:pt x="2" y="56"/>
                  </a:lnTo>
                  <a:lnTo>
                    <a:pt x="2" y="58"/>
                  </a:lnTo>
                  <a:lnTo>
                    <a:pt x="0" y="60"/>
                  </a:lnTo>
                  <a:lnTo>
                    <a:pt x="2" y="60"/>
                  </a:lnTo>
                  <a:lnTo>
                    <a:pt x="4" y="60"/>
                  </a:lnTo>
                  <a:lnTo>
                    <a:pt x="6" y="60"/>
                  </a:lnTo>
                  <a:lnTo>
                    <a:pt x="6" y="62"/>
                  </a:lnTo>
                  <a:lnTo>
                    <a:pt x="6" y="64"/>
                  </a:lnTo>
                  <a:lnTo>
                    <a:pt x="6" y="66"/>
                  </a:lnTo>
                  <a:lnTo>
                    <a:pt x="8" y="66"/>
                  </a:lnTo>
                  <a:lnTo>
                    <a:pt x="10" y="66"/>
                  </a:lnTo>
                  <a:lnTo>
                    <a:pt x="12" y="68"/>
                  </a:lnTo>
                  <a:lnTo>
                    <a:pt x="14" y="68"/>
                  </a:lnTo>
                  <a:lnTo>
                    <a:pt x="16" y="68"/>
                  </a:lnTo>
                  <a:lnTo>
                    <a:pt x="18" y="70"/>
                  </a:lnTo>
                  <a:lnTo>
                    <a:pt x="20" y="72"/>
                  </a:lnTo>
                  <a:lnTo>
                    <a:pt x="22" y="74"/>
                  </a:lnTo>
                  <a:lnTo>
                    <a:pt x="24" y="76"/>
                  </a:lnTo>
                  <a:lnTo>
                    <a:pt x="26" y="76"/>
                  </a:lnTo>
                  <a:lnTo>
                    <a:pt x="26" y="78"/>
                  </a:lnTo>
                  <a:lnTo>
                    <a:pt x="28" y="76"/>
                  </a:lnTo>
                  <a:lnTo>
                    <a:pt x="30" y="76"/>
                  </a:lnTo>
                  <a:lnTo>
                    <a:pt x="32" y="76"/>
                  </a:lnTo>
                  <a:lnTo>
                    <a:pt x="32" y="74"/>
                  </a:lnTo>
                  <a:lnTo>
                    <a:pt x="34" y="76"/>
                  </a:lnTo>
                  <a:lnTo>
                    <a:pt x="36" y="76"/>
                  </a:lnTo>
                  <a:lnTo>
                    <a:pt x="36" y="78"/>
                  </a:lnTo>
                  <a:lnTo>
                    <a:pt x="38" y="78"/>
                  </a:lnTo>
                  <a:lnTo>
                    <a:pt x="40" y="78"/>
                  </a:lnTo>
                  <a:lnTo>
                    <a:pt x="42" y="78"/>
                  </a:lnTo>
                  <a:lnTo>
                    <a:pt x="44" y="78"/>
                  </a:lnTo>
                  <a:lnTo>
                    <a:pt x="46" y="80"/>
                  </a:lnTo>
                  <a:lnTo>
                    <a:pt x="48" y="80"/>
                  </a:lnTo>
                  <a:lnTo>
                    <a:pt x="52" y="84"/>
                  </a:lnTo>
                  <a:lnTo>
                    <a:pt x="54" y="86"/>
                  </a:lnTo>
                  <a:lnTo>
                    <a:pt x="54" y="88"/>
                  </a:lnTo>
                  <a:lnTo>
                    <a:pt x="56" y="90"/>
                  </a:lnTo>
                  <a:lnTo>
                    <a:pt x="58" y="92"/>
                  </a:lnTo>
                  <a:lnTo>
                    <a:pt x="60" y="94"/>
                  </a:lnTo>
                  <a:lnTo>
                    <a:pt x="64" y="98"/>
                  </a:lnTo>
                  <a:lnTo>
                    <a:pt x="66" y="100"/>
                  </a:lnTo>
                  <a:lnTo>
                    <a:pt x="66" y="102"/>
                  </a:lnTo>
                  <a:lnTo>
                    <a:pt x="68" y="102"/>
                  </a:lnTo>
                  <a:lnTo>
                    <a:pt x="68" y="104"/>
                  </a:lnTo>
                  <a:lnTo>
                    <a:pt x="68" y="106"/>
                  </a:lnTo>
                  <a:lnTo>
                    <a:pt x="70" y="108"/>
                  </a:lnTo>
                  <a:lnTo>
                    <a:pt x="72" y="110"/>
                  </a:lnTo>
                  <a:lnTo>
                    <a:pt x="72" y="112"/>
                  </a:lnTo>
                  <a:lnTo>
                    <a:pt x="70" y="114"/>
                  </a:lnTo>
                  <a:lnTo>
                    <a:pt x="68" y="114"/>
                  </a:lnTo>
                  <a:lnTo>
                    <a:pt x="68" y="116"/>
                  </a:lnTo>
                  <a:lnTo>
                    <a:pt x="70" y="120"/>
                  </a:lnTo>
                  <a:lnTo>
                    <a:pt x="70" y="124"/>
                  </a:lnTo>
                  <a:lnTo>
                    <a:pt x="72" y="124"/>
                  </a:lnTo>
                  <a:lnTo>
                    <a:pt x="74" y="126"/>
                  </a:lnTo>
                  <a:lnTo>
                    <a:pt x="76" y="126"/>
                  </a:lnTo>
                  <a:lnTo>
                    <a:pt x="80" y="128"/>
                  </a:lnTo>
                  <a:lnTo>
                    <a:pt x="82" y="128"/>
                  </a:lnTo>
                  <a:lnTo>
                    <a:pt x="84" y="130"/>
                  </a:lnTo>
                  <a:lnTo>
                    <a:pt x="86" y="130"/>
                  </a:lnTo>
                  <a:lnTo>
                    <a:pt x="90" y="130"/>
                  </a:lnTo>
                  <a:lnTo>
                    <a:pt x="94" y="132"/>
                  </a:lnTo>
                  <a:lnTo>
                    <a:pt x="98" y="132"/>
                  </a:lnTo>
                  <a:lnTo>
                    <a:pt x="100" y="132"/>
                  </a:lnTo>
                  <a:lnTo>
                    <a:pt x="102" y="132"/>
                  </a:lnTo>
                  <a:lnTo>
                    <a:pt x="108" y="132"/>
                  </a:lnTo>
                  <a:lnTo>
                    <a:pt x="110" y="132"/>
                  </a:lnTo>
                  <a:lnTo>
                    <a:pt x="112" y="132"/>
                  </a:lnTo>
                  <a:lnTo>
                    <a:pt x="114" y="132"/>
                  </a:lnTo>
                  <a:lnTo>
                    <a:pt x="116" y="132"/>
                  </a:lnTo>
                  <a:lnTo>
                    <a:pt x="118" y="132"/>
                  </a:lnTo>
                  <a:lnTo>
                    <a:pt x="120" y="134"/>
                  </a:lnTo>
                  <a:lnTo>
                    <a:pt x="122" y="134"/>
                  </a:lnTo>
                  <a:lnTo>
                    <a:pt x="124" y="134"/>
                  </a:lnTo>
                  <a:lnTo>
                    <a:pt x="124" y="136"/>
                  </a:lnTo>
                  <a:lnTo>
                    <a:pt x="126" y="138"/>
                  </a:lnTo>
                  <a:lnTo>
                    <a:pt x="128" y="138"/>
                  </a:lnTo>
                  <a:lnTo>
                    <a:pt x="128" y="140"/>
                  </a:lnTo>
                  <a:lnTo>
                    <a:pt x="130" y="140"/>
                  </a:lnTo>
                  <a:lnTo>
                    <a:pt x="132" y="140"/>
                  </a:lnTo>
                  <a:lnTo>
                    <a:pt x="134" y="142"/>
                  </a:lnTo>
                  <a:lnTo>
                    <a:pt x="136" y="142"/>
                  </a:lnTo>
                  <a:lnTo>
                    <a:pt x="138" y="144"/>
                  </a:lnTo>
                  <a:lnTo>
                    <a:pt x="142" y="144"/>
                  </a:lnTo>
                  <a:lnTo>
                    <a:pt x="144" y="144"/>
                  </a:lnTo>
                  <a:lnTo>
                    <a:pt x="146" y="144"/>
                  </a:lnTo>
                  <a:lnTo>
                    <a:pt x="148" y="146"/>
                  </a:lnTo>
                  <a:lnTo>
                    <a:pt x="150" y="146"/>
                  </a:lnTo>
                  <a:lnTo>
                    <a:pt x="152" y="148"/>
                  </a:lnTo>
                  <a:lnTo>
                    <a:pt x="152" y="150"/>
                  </a:lnTo>
                  <a:lnTo>
                    <a:pt x="154" y="150"/>
                  </a:lnTo>
                  <a:lnTo>
                    <a:pt x="156" y="152"/>
                  </a:lnTo>
                  <a:lnTo>
                    <a:pt x="158" y="154"/>
                  </a:lnTo>
                  <a:lnTo>
                    <a:pt x="160" y="156"/>
                  </a:lnTo>
                  <a:lnTo>
                    <a:pt x="160" y="158"/>
                  </a:lnTo>
                  <a:lnTo>
                    <a:pt x="162" y="158"/>
                  </a:lnTo>
                  <a:lnTo>
                    <a:pt x="164" y="162"/>
                  </a:lnTo>
                  <a:lnTo>
                    <a:pt x="166" y="164"/>
                  </a:lnTo>
                  <a:lnTo>
                    <a:pt x="166" y="166"/>
                  </a:lnTo>
                  <a:lnTo>
                    <a:pt x="168" y="166"/>
                  </a:lnTo>
                  <a:lnTo>
                    <a:pt x="170" y="168"/>
                  </a:lnTo>
                  <a:lnTo>
                    <a:pt x="172" y="170"/>
                  </a:lnTo>
                  <a:lnTo>
                    <a:pt x="174" y="172"/>
                  </a:lnTo>
                  <a:lnTo>
                    <a:pt x="176" y="172"/>
                  </a:lnTo>
                  <a:lnTo>
                    <a:pt x="178" y="174"/>
                  </a:lnTo>
                  <a:lnTo>
                    <a:pt x="180" y="176"/>
                  </a:lnTo>
                  <a:lnTo>
                    <a:pt x="182" y="174"/>
                  </a:lnTo>
                  <a:lnTo>
                    <a:pt x="184" y="174"/>
                  </a:lnTo>
                  <a:lnTo>
                    <a:pt x="186" y="174"/>
                  </a:lnTo>
                  <a:lnTo>
                    <a:pt x="188" y="174"/>
                  </a:lnTo>
                  <a:lnTo>
                    <a:pt x="190" y="174"/>
                  </a:lnTo>
                  <a:lnTo>
                    <a:pt x="192" y="174"/>
                  </a:lnTo>
                  <a:lnTo>
                    <a:pt x="194" y="174"/>
                  </a:lnTo>
                  <a:lnTo>
                    <a:pt x="196" y="174"/>
                  </a:lnTo>
                  <a:lnTo>
                    <a:pt x="198" y="174"/>
                  </a:lnTo>
                  <a:lnTo>
                    <a:pt x="200" y="174"/>
                  </a:lnTo>
                  <a:lnTo>
                    <a:pt x="202" y="174"/>
                  </a:lnTo>
                  <a:lnTo>
                    <a:pt x="204" y="176"/>
                  </a:lnTo>
                  <a:lnTo>
                    <a:pt x="206" y="176"/>
                  </a:lnTo>
                  <a:lnTo>
                    <a:pt x="208" y="176"/>
                  </a:lnTo>
                  <a:lnTo>
                    <a:pt x="210" y="176"/>
                  </a:lnTo>
                  <a:lnTo>
                    <a:pt x="214" y="176"/>
                  </a:lnTo>
                  <a:lnTo>
                    <a:pt x="216" y="176"/>
                  </a:lnTo>
                  <a:lnTo>
                    <a:pt x="218" y="176"/>
                  </a:lnTo>
                  <a:lnTo>
                    <a:pt x="220" y="176"/>
                  </a:lnTo>
                  <a:lnTo>
                    <a:pt x="222" y="176"/>
                  </a:lnTo>
                  <a:lnTo>
                    <a:pt x="224" y="176"/>
                  </a:lnTo>
                  <a:lnTo>
                    <a:pt x="226" y="178"/>
                  </a:lnTo>
                  <a:lnTo>
                    <a:pt x="228" y="176"/>
                  </a:lnTo>
                  <a:lnTo>
                    <a:pt x="230" y="176"/>
                  </a:lnTo>
                  <a:lnTo>
                    <a:pt x="232" y="174"/>
                  </a:lnTo>
                  <a:lnTo>
                    <a:pt x="234" y="174"/>
                  </a:lnTo>
                  <a:lnTo>
                    <a:pt x="236" y="174"/>
                  </a:lnTo>
                  <a:lnTo>
                    <a:pt x="240" y="174"/>
                  </a:lnTo>
                  <a:lnTo>
                    <a:pt x="240" y="176"/>
                  </a:lnTo>
                  <a:lnTo>
                    <a:pt x="242" y="176"/>
                  </a:lnTo>
                  <a:lnTo>
                    <a:pt x="244" y="176"/>
                  </a:lnTo>
                  <a:lnTo>
                    <a:pt x="246" y="176"/>
                  </a:lnTo>
                  <a:lnTo>
                    <a:pt x="250" y="176"/>
                  </a:lnTo>
                  <a:lnTo>
                    <a:pt x="252" y="176"/>
                  </a:lnTo>
                  <a:lnTo>
                    <a:pt x="256" y="176"/>
                  </a:lnTo>
                  <a:lnTo>
                    <a:pt x="258" y="176"/>
                  </a:lnTo>
                  <a:lnTo>
                    <a:pt x="260" y="178"/>
                  </a:lnTo>
                  <a:lnTo>
                    <a:pt x="262" y="178"/>
                  </a:lnTo>
                  <a:lnTo>
                    <a:pt x="264" y="182"/>
                  </a:lnTo>
                  <a:lnTo>
                    <a:pt x="266" y="182"/>
                  </a:lnTo>
                  <a:lnTo>
                    <a:pt x="266" y="184"/>
                  </a:lnTo>
                  <a:lnTo>
                    <a:pt x="268" y="184"/>
                  </a:lnTo>
                  <a:lnTo>
                    <a:pt x="270" y="186"/>
                  </a:lnTo>
                  <a:lnTo>
                    <a:pt x="272" y="186"/>
                  </a:lnTo>
                  <a:lnTo>
                    <a:pt x="274" y="186"/>
                  </a:lnTo>
                  <a:lnTo>
                    <a:pt x="276" y="188"/>
                  </a:lnTo>
                  <a:lnTo>
                    <a:pt x="280" y="188"/>
                  </a:lnTo>
                  <a:lnTo>
                    <a:pt x="284" y="188"/>
                  </a:lnTo>
                  <a:lnTo>
                    <a:pt x="286" y="188"/>
                  </a:lnTo>
                  <a:lnTo>
                    <a:pt x="288" y="188"/>
                  </a:lnTo>
                  <a:lnTo>
                    <a:pt x="292" y="190"/>
                  </a:lnTo>
                  <a:lnTo>
                    <a:pt x="296" y="192"/>
                  </a:lnTo>
                  <a:lnTo>
                    <a:pt x="298" y="192"/>
                  </a:lnTo>
                  <a:lnTo>
                    <a:pt x="298" y="194"/>
                  </a:lnTo>
                  <a:lnTo>
                    <a:pt x="300" y="194"/>
                  </a:lnTo>
                  <a:lnTo>
                    <a:pt x="300" y="192"/>
                  </a:lnTo>
                  <a:lnTo>
                    <a:pt x="302" y="192"/>
                  </a:lnTo>
                  <a:lnTo>
                    <a:pt x="304" y="192"/>
                  </a:lnTo>
                  <a:lnTo>
                    <a:pt x="306" y="190"/>
                  </a:lnTo>
                  <a:lnTo>
                    <a:pt x="308" y="190"/>
                  </a:lnTo>
                  <a:lnTo>
                    <a:pt x="310" y="190"/>
                  </a:lnTo>
                  <a:lnTo>
                    <a:pt x="312" y="192"/>
                  </a:lnTo>
                  <a:lnTo>
                    <a:pt x="312" y="194"/>
                  </a:lnTo>
                  <a:lnTo>
                    <a:pt x="314" y="194"/>
                  </a:lnTo>
                  <a:lnTo>
                    <a:pt x="314" y="196"/>
                  </a:lnTo>
                  <a:lnTo>
                    <a:pt x="316" y="196"/>
                  </a:lnTo>
                  <a:lnTo>
                    <a:pt x="318" y="196"/>
                  </a:lnTo>
                  <a:lnTo>
                    <a:pt x="320" y="196"/>
                  </a:lnTo>
                  <a:lnTo>
                    <a:pt x="322" y="196"/>
                  </a:lnTo>
                  <a:lnTo>
                    <a:pt x="322" y="194"/>
                  </a:lnTo>
                  <a:lnTo>
                    <a:pt x="324" y="194"/>
                  </a:lnTo>
                  <a:lnTo>
                    <a:pt x="324" y="192"/>
                  </a:lnTo>
                  <a:lnTo>
                    <a:pt x="328" y="190"/>
                  </a:lnTo>
                  <a:lnTo>
                    <a:pt x="332" y="188"/>
                  </a:lnTo>
                  <a:lnTo>
                    <a:pt x="336" y="186"/>
                  </a:lnTo>
                  <a:lnTo>
                    <a:pt x="338" y="184"/>
                  </a:lnTo>
                  <a:lnTo>
                    <a:pt x="342" y="182"/>
                  </a:lnTo>
                  <a:lnTo>
                    <a:pt x="344" y="180"/>
                  </a:lnTo>
                  <a:lnTo>
                    <a:pt x="346" y="180"/>
                  </a:lnTo>
                  <a:lnTo>
                    <a:pt x="348" y="180"/>
                  </a:lnTo>
                  <a:lnTo>
                    <a:pt x="352" y="180"/>
                  </a:lnTo>
                  <a:lnTo>
                    <a:pt x="354" y="180"/>
                  </a:lnTo>
                  <a:lnTo>
                    <a:pt x="358" y="180"/>
                  </a:lnTo>
                  <a:lnTo>
                    <a:pt x="364" y="180"/>
                  </a:lnTo>
                  <a:lnTo>
                    <a:pt x="370" y="180"/>
                  </a:lnTo>
                  <a:lnTo>
                    <a:pt x="374" y="180"/>
                  </a:lnTo>
                  <a:lnTo>
                    <a:pt x="376" y="180"/>
                  </a:lnTo>
                  <a:lnTo>
                    <a:pt x="378" y="180"/>
                  </a:lnTo>
                  <a:lnTo>
                    <a:pt x="380" y="180"/>
                  </a:lnTo>
                  <a:lnTo>
                    <a:pt x="382" y="180"/>
                  </a:lnTo>
                  <a:lnTo>
                    <a:pt x="382" y="178"/>
                  </a:lnTo>
                  <a:lnTo>
                    <a:pt x="384" y="176"/>
                  </a:lnTo>
                  <a:lnTo>
                    <a:pt x="386" y="176"/>
                  </a:lnTo>
                  <a:lnTo>
                    <a:pt x="386" y="174"/>
                  </a:lnTo>
                  <a:lnTo>
                    <a:pt x="388" y="174"/>
                  </a:lnTo>
                  <a:lnTo>
                    <a:pt x="392" y="174"/>
                  </a:lnTo>
                  <a:lnTo>
                    <a:pt x="394" y="172"/>
                  </a:lnTo>
                  <a:lnTo>
                    <a:pt x="396" y="172"/>
                  </a:lnTo>
                  <a:lnTo>
                    <a:pt x="396" y="168"/>
                  </a:lnTo>
                  <a:lnTo>
                    <a:pt x="396" y="166"/>
                  </a:lnTo>
                  <a:lnTo>
                    <a:pt x="396" y="164"/>
                  </a:lnTo>
                  <a:lnTo>
                    <a:pt x="398" y="164"/>
                  </a:lnTo>
                  <a:lnTo>
                    <a:pt x="398" y="162"/>
                  </a:lnTo>
                  <a:lnTo>
                    <a:pt x="400" y="162"/>
                  </a:lnTo>
                  <a:lnTo>
                    <a:pt x="402" y="162"/>
                  </a:lnTo>
                  <a:lnTo>
                    <a:pt x="404" y="162"/>
                  </a:lnTo>
                  <a:lnTo>
                    <a:pt x="406" y="160"/>
                  </a:lnTo>
                  <a:lnTo>
                    <a:pt x="406" y="158"/>
                  </a:lnTo>
                  <a:lnTo>
                    <a:pt x="408" y="156"/>
                  </a:lnTo>
                  <a:lnTo>
                    <a:pt x="410" y="154"/>
                  </a:lnTo>
                  <a:lnTo>
                    <a:pt x="408" y="154"/>
                  </a:lnTo>
                  <a:lnTo>
                    <a:pt x="408" y="152"/>
                  </a:lnTo>
                  <a:lnTo>
                    <a:pt x="406" y="150"/>
                  </a:lnTo>
                  <a:lnTo>
                    <a:pt x="404" y="148"/>
                  </a:lnTo>
                  <a:lnTo>
                    <a:pt x="402" y="148"/>
                  </a:lnTo>
                  <a:lnTo>
                    <a:pt x="398" y="146"/>
                  </a:lnTo>
                  <a:lnTo>
                    <a:pt x="398" y="144"/>
                  </a:lnTo>
                  <a:lnTo>
                    <a:pt x="396" y="144"/>
                  </a:lnTo>
                  <a:lnTo>
                    <a:pt x="396" y="142"/>
                  </a:lnTo>
                  <a:lnTo>
                    <a:pt x="394" y="142"/>
                  </a:lnTo>
                  <a:lnTo>
                    <a:pt x="394" y="140"/>
                  </a:lnTo>
                  <a:lnTo>
                    <a:pt x="394" y="138"/>
                  </a:lnTo>
                  <a:lnTo>
                    <a:pt x="394" y="134"/>
                  </a:lnTo>
                  <a:lnTo>
                    <a:pt x="394" y="132"/>
                  </a:lnTo>
                  <a:lnTo>
                    <a:pt x="396" y="130"/>
                  </a:lnTo>
                  <a:lnTo>
                    <a:pt x="398" y="130"/>
                  </a:lnTo>
                  <a:lnTo>
                    <a:pt x="398" y="128"/>
                  </a:lnTo>
                  <a:lnTo>
                    <a:pt x="400" y="128"/>
                  </a:lnTo>
                  <a:lnTo>
                    <a:pt x="402" y="130"/>
                  </a:lnTo>
                  <a:lnTo>
                    <a:pt x="404" y="130"/>
                  </a:lnTo>
                  <a:lnTo>
                    <a:pt x="406" y="130"/>
                  </a:lnTo>
                  <a:lnTo>
                    <a:pt x="408" y="130"/>
                  </a:lnTo>
                  <a:lnTo>
                    <a:pt x="410" y="132"/>
                  </a:lnTo>
                  <a:lnTo>
                    <a:pt x="410" y="134"/>
                  </a:lnTo>
                  <a:lnTo>
                    <a:pt x="412" y="134"/>
                  </a:lnTo>
                  <a:lnTo>
                    <a:pt x="412" y="136"/>
                  </a:lnTo>
                  <a:lnTo>
                    <a:pt x="414" y="136"/>
                  </a:lnTo>
                  <a:lnTo>
                    <a:pt x="416" y="136"/>
                  </a:lnTo>
                  <a:lnTo>
                    <a:pt x="418" y="136"/>
                  </a:lnTo>
                  <a:lnTo>
                    <a:pt x="420" y="136"/>
                  </a:lnTo>
                  <a:lnTo>
                    <a:pt x="422" y="136"/>
                  </a:lnTo>
                  <a:lnTo>
                    <a:pt x="424" y="136"/>
                  </a:lnTo>
                  <a:lnTo>
                    <a:pt x="426" y="136"/>
                  </a:lnTo>
                  <a:lnTo>
                    <a:pt x="428" y="134"/>
                  </a:lnTo>
                  <a:lnTo>
                    <a:pt x="432" y="132"/>
                  </a:lnTo>
                  <a:lnTo>
                    <a:pt x="432" y="130"/>
                  </a:lnTo>
                  <a:lnTo>
                    <a:pt x="434" y="130"/>
                  </a:lnTo>
                  <a:lnTo>
                    <a:pt x="434" y="128"/>
                  </a:lnTo>
                  <a:lnTo>
                    <a:pt x="434" y="126"/>
                  </a:lnTo>
                  <a:lnTo>
                    <a:pt x="434" y="124"/>
                  </a:lnTo>
                  <a:lnTo>
                    <a:pt x="436" y="122"/>
                  </a:lnTo>
                  <a:lnTo>
                    <a:pt x="440" y="122"/>
                  </a:lnTo>
                  <a:lnTo>
                    <a:pt x="442" y="122"/>
                  </a:lnTo>
                  <a:lnTo>
                    <a:pt x="446" y="124"/>
                  </a:lnTo>
                  <a:lnTo>
                    <a:pt x="448" y="124"/>
                  </a:lnTo>
                  <a:lnTo>
                    <a:pt x="450" y="124"/>
                  </a:lnTo>
                  <a:lnTo>
                    <a:pt x="452" y="124"/>
                  </a:lnTo>
                  <a:lnTo>
                    <a:pt x="454" y="122"/>
                  </a:lnTo>
                  <a:lnTo>
                    <a:pt x="454" y="120"/>
                  </a:lnTo>
                  <a:lnTo>
                    <a:pt x="456" y="120"/>
                  </a:lnTo>
                  <a:lnTo>
                    <a:pt x="456" y="118"/>
                  </a:lnTo>
                  <a:lnTo>
                    <a:pt x="458" y="118"/>
                  </a:lnTo>
                  <a:lnTo>
                    <a:pt x="456" y="118"/>
                  </a:lnTo>
                  <a:lnTo>
                    <a:pt x="456" y="116"/>
                  </a:lnTo>
                  <a:lnTo>
                    <a:pt x="454" y="116"/>
                  </a:lnTo>
                  <a:lnTo>
                    <a:pt x="454" y="114"/>
                  </a:lnTo>
                  <a:lnTo>
                    <a:pt x="454" y="112"/>
                  </a:lnTo>
                  <a:lnTo>
                    <a:pt x="454" y="110"/>
                  </a:lnTo>
                  <a:lnTo>
                    <a:pt x="456" y="108"/>
                  </a:lnTo>
                  <a:lnTo>
                    <a:pt x="458" y="108"/>
                  </a:lnTo>
                  <a:lnTo>
                    <a:pt x="460" y="106"/>
                  </a:lnTo>
                  <a:lnTo>
                    <a:pt x="462" y="106"/>
                  </a:lnTo>
                  <a:lnTo>
                    <a:pt x="464" y="106"/>
                  </a:lnTo>
                  <a:lnTo>
                    <a:pt x="466" y="106"/>
                  </a:lnTo>
                  <a:lnTo>
                    <a:pt x="466" y="104"/>
                  </a:lnTo>
                  <a:lnTo>
                    <a:pt x="466" y="102"/>
                  </a:lnTo>
                  <a:lnTo>
                    <a:pt x="468" y="102"/>
                  </a:lnTo>
                  <a:lnTo>
                    <a:pt x="470" y="102"/>
                  </a:lnTo>
                  <a:lnTo>
                    <a:pt x="472" y="102"/>
                  </a:lnTo>
                  <a:lnTo>
                    <a:pt x="474" y="102"/>
                  </a:lnTo>
                  <a:lnTo>
                    <a:pt x="476" y="102"/>
                  </a:lnTo>
                  <a:lnTo>
                    <a:pt x="476" y="100"/>
                  </a:lnTo>
                  <a:lnTo>
                    <a:pt x="478" y="100"/>
                  </a:lnTo>
                  <a:lnTo>
                    <a:pt x="478" y="98"/>
                  </a:lnTo>
                  <a:lnTo>
                    <a:pt x="480" y="98"/>
                  </a:lnTo>
                  <a:lnTo>
                    <a:pt x="482" y="98"/>
                  </a:lnTo>
                  <a:lnTo>
                    <a:pt x="484" y="98"/>
                  </a:lnTo>
                  <a:lnTo>
                    <a:pt x="486" y="98"/>
                  </a:lnTo>
                  <a:lnTo>
                    <a:pt x="488" y="100"/>
                  </a:lnTo>
                  <a:lnTo>
                    <a:pt x="490" y="100"/>
                  </a:lnTo>
                  <a:lnTo>
                    <a:pt x="490" y="102"/>
                  </a:lnTo>
                  <a:lnTo>
                    <a:pt x="492" y="102"/>
                  </a:lnTo>
                  <a:lnTo>
                    <a:pt x="494" y="102"/>
                  </a:lnTo>
                  <a:lnTo>
                    <a:pt x="498" y="100"/>
                  </a:lnTo>
                  <a:lnTo>
                    <a:pt x="500" y="100"/>
                  </a:lnTo>
                  <a:lnTo>
                    <a:pt x="502" y="100"/>
                  </a:lnTo>
                  <a:lnTo>
                    <a:pt x="502" y="98"/>
                  </a:lnTo>
                  <a:lnTo>
                    <a:pt x="500" y="98"/>
                  </a:lnTo>
                  <a:lnTo>
                    <a:pt x="498" y="96"/>
                  </a:lnTo>
                  <a:close/>
                </a:path>
              </a:pathLst>
            </a:custGeom>
            <a:grpFill/>
            <a:ln w="3175">
              <a:solidFill>
                <a:schemeClr val="bg1"/>
              </a:solidFill>
              <a:round/>
              <a:headEnd/>
              <a:tailEnd/>
            </a:ln>
          </p:spPr>
          <p:txBody>
            <a:bodyPr/>
            <a:lstStyle/>
            <a:p>
              <a:endParaRPr lang="en-US" dirty="0"/>
            </a:p>
          </p:txBody>
        </p:sp>
        <p:sp>
          <p:nvSpPr>
            <p:cNvPr id="878" name="Freeform 199"/>
            <p:cNvSpPr>
              <a:spLocks noChangeAspect="1"/>
            </p:cNvSpPr>
            <p:nvPr/>
          </p:nvSpPr>
          <p:spPr bwMode="auto">
            <a:xfrm>
              <a:off x="3553" y="1536"/>
              <a:ext cx="283" cy="159"/>
            </a:xfrm>
            <a:custGeom>
              <a:avLst/>
              <a:gdLst/>
              <a:ahLst/>
              <a:cxnLst>
                <a:cxn ang="0">
                  <a:pos x="266" y="82"/>
                </a:cxn>
                <a:cxn ang="0">
                  <a:pos x="258" y="74"/>
                </a:cxn>
                <a:cxn ang="0">
                  <a:pos x="254" y="80"/>
                </a:cxn>
                <a:cxn ang="0">
                  <a:pos x="244" y="78"/>
                </a:cxn>
                <a:cxn ang="0">
                  <a:pos x="244" y="68"/>
                </a:cxn>
                <a:cxn ang="0">
                  <a:pos x="240" y="66"/>
                </a:cxn>
                <a:cxn ang="0">
                  <a:pos x="230" y="72"/>
                </a:cxn>
                <a:cxn ang="0">
                  <a:pos x="218" y="80"/>
                </a:cxn>
                <a:cxn ang="0">
                  <a:pos x="212" y="94"/>
                </a:cxn>
                <a:cxn ang="0">
                  <a:pos x="204" y="82"/>
                </a:cxn>
                <a:cxn ang="0">
                  <a:pos x="176" y="74"/>
                </a:cxn>
                <a:cxn ang="0">
                  <a:pos x="166" y="64"/>
                </a:cxn>
                <a:cxn ang="0">
                  <a:pos x="156" y="48"/>
                </a:cxn>
                <a:cxn ang="0">
                  <a:pos x="142" y="32"/>
                </a:cxn>
                <a:cxn ang="0">
                  <a:pos x="120" y="36"/>
                </a:cxn>
                <a:cxn ang="0">
                  <a:pos x="90" y="32"/>
                </a:cxn>
                <a:cxn ang="0">
                  <a:pos x="70" y="16"/>
                </a:cxn>
                <a:cxn ang="0">
                  <a:pos x="62" y="24"/>
                </a:cxn>
                <a:cxn ang="0">
                  <a:pos x="52" y="20"/>
                </a:cxn>
                <a:cxn ang="0">
                  <a:pos x="52" y="8"/>
                </a:cxn>
                <a:cxn ang="0">
                  <a:pos x="38" y="6"/>
                </a:cxn>
                <a:cxn ang="0">
                  <a:pos x="40" y="16"/>
                </a:cxn>
                <a:cxn ang="0">
                  <a:pos x="32" y="14"/>
                </a:cxn>
                <a:cxn ang="0">
                  <a:pos x="36" y="2"/>
                </a:cxn>
                <a:cxn ang="0">
                  <a:pos x="4" y="8"/>
                </a:cxn>
                <a:cxn ang="0">
                  <a:pos x="4" y="46"/>
                </a:cxn>
                <a:cxn ang="0">
                  <a:pos x="10" y="76"/>
                </a:cxn>
                <a:cxn ang="0">
                  <a:pos x="30" y="80"/>
                </a:cxn>
                <a:cxn ang="0">
                  <a:pos x="28" y="68"/>
                </a:cxn>
                <a:cxn ang="0">
                  <a:pos x="40" y="58"/>
                </a:cxn>
                <a:cxn ang="0">
                  <a:pos x="42" y="54"/>
                </a:cxn>
                <a:cxn ang="0">
                  <a:pos x="52" y="56"/>
                </a:cxn>
                <a:cxn ang="0">
                  <a:pos x="60" y="58"/>
                </a:cxn>
                <a:cxn ang="0">
                  <a:pos x="72" y="62"/>
                </a:cxn>
                <a:cxn ang="0">
                  <a:pos x="76" y="70"/>
                </a:cxn>
                <a:cxn ang="0">
                  <a:pos x="84" y="80"/>
                </a:cxn>
                <a:cxn ang="0">
                  <a:pos x="100" y="80"/>
                </a:cxn>
                <a:cxn ang="0">
                  <a:pos x="110" y="90"/>
                </a:cxn>
                <a:cxn ang="0">
                  <a:pos x="118" y="100"/>
                </a:cxn>
                <a:cxn ang="0">
                  <a:pos x="138" y="116"/>
                </a:cxn>
                <a:cxn ang="0">
                  <a:pos x="152" y="124"/>
                </a:cxn>
                <a:cxn ang="0">
                  <a:pos x="162" y="128"/>
                </a:cxn>
                <a:cxn ang="0">
                  <a:pos x="178" y="138"/>
                </a:cxn>
                <a:cxn ang="0">
                  <a:pos x="194" y="144"/>
                </a:cxn>
                <a:cxn ang="0">
                  <a:pos x="196" y="154"/>
                </a:cxn>
                <a:cxn ang="0">
                  <a:pos x="206" y="156"/>
                </a:cxn>
                <a:cxn ang="0">
                  <a:pos x="212" y="156"/>
                </a:cxn>
                <a:cxn ang="0">
                  <a:pos x="220" y="142"/>
                </a:cxn>
                <a:cxn ang="0">
                  <a:pos x="216" y="126"/>
                </a:cxn>
                <a:cxn ang="0">
                  <a:pos x="204" y="120"/>
                </a:cxn>
                <a:cxn ang="0">
                  <a:pos x="206" y="114"/>
                </a:cxn>
                <a:cxn ang="0">
                  <a:pos x="218" y="108"/>
                </a:cxn>
                <a:cxn ang="0">
                  <a:pos x="218" y="100"/>
                </a:cxn>
                <a:cxn ang="0">
                  <a:pos x="224" y="90"/>
                </a:cxn>
                <a:cxn ang="0">
                  <a:pos x="242" y="86"/>
                </a:cxn>
                <a:cxn ang="0">
                  <a:pos x="242" y="96"/>
                </a:cxn>
                <a:cxn ang="0">
                  <a:pos x="258" y="98"/>
                </a:cxn>
                <a:cxn ang="0">
                  <a:pos x="270" y="96"/>
                </a:cxn>
                <a:cxn ang="0">
                  <a:pos x="278" y="92"/>
                </a:cxn>
                <a:cxn ang="0">
                  <a:pos x="274" y="88"/>
                </a:cxn>
              </a:cxnLst>
              <a:rect l="0" t="0" r="r" b="b"/>
              <a:pathLst>
                <a:path w="282" h="158">
                  <a:moveTo>
                    <a:pt x="274" y="88"/>
                  </a:moveTo>
                  <a:lnTo>
                    <a:pt x="274" y="86"/>
                  </a:lnTo>
                  <a:lnTo>
                    <a:pt x="272" y="86"/>
                  </a:lnTo>
                  <a:lnTo>
                    <a:pt x="270" y="86"/>
                  </a:lnTo>
                  <a:lnTo>
                    <a:pt x="268" y="86"/>
                  </a:lnTo>
                  <a:lnTo>
                    <a:pt x="266" y="84"/>
                  </a:lnTo>
                  <a:lnTo>
                    <a:pt x="266" y="82"/>
                  </a:lnTo>
                  <a:lnTo>
                    <a:pt x="264" y="82"/>
                  </a:lnTo>
                  <a:lnTo>
                    <a:pt x="262" y="82"/>
                  </a:lnTo>
                  <a:lnTo>
                    <a:pt x="260" y="80"/>
                  </a:lnTo>
                  <a:lnTo>
                    <a:pt x="258" y="78"/>
                  </a:lnTo>
                  <a:lnTo>
                    <a:pt x="258" y="76"/>
                  </a:lnTo>
                  <a:lnTo>
                    <a:pt x="258" y="74"/>
                  </a:lnTo>
                  <a:lnTo>
                    <a:pt x="258" y="76"/>
                  </a:lnTo>
                  <a:lnTo>
                    <a:pt x="258" y="78"/>
                  </a:lnTo>
                  <a:lnTo>
                    <a:pt x="256" y="78"/>
                  </a:lnTo>
                  <a:lnTo>
                    <a:pt x="254" y="78"/>
                  </a:lnTo>
                  <a:lnTo>
                    <a:pt x="254" y="80"/>
                  </a:lnTo>
                  <a:lnTo>
                    <a:pt x="254" y="82"/>
                  </a:lnTo>
                  <a:lnTo>
                    <a:pt x="252" y="82"/>
                  </a:lnTo>
                  <a:lnTo>
                    <a:pt x="250" y="82"/>
                  </a:lnTo>
                  <a:lnTo>
                    <a:pt x="248" y="82"/>
                  </a:lnTo>
                  <a:lnTo>
                    <a:pt x="246" y="82"/>
                  </a:lnTo>
                  <a:lnTo>
                    <a:pt x="246" y="80"/>
                  </a:lnTo>
                  <a:lnTo>
                    <a:pt x="244" y="80"/>
                  </a:lnTo>
                  <a:lnTo>
                    <a:pt x="244" y="78"/>
                  </a:lnTo>
                  <a:lnTo>
                    <a:pt x="242" y="76"/>
                  </a:lnTo>
                  <a:lnTo>
                    <a:pt x="240" y="76"/>
                  </a:lnTo>
                  <a:lnTo>
                    <a:pt x="238" y="76"/>
                  </a:lnTo>
                  <a:lnTo>
                    <a:pt x="236" y="76"/>
                  </a:lnTo>
                  <a:lnTo>
                    <a:pt x="236" y="74"/>
                  </a:lnTo>
                  <a:lnTo>
                    <a:pt x="238" y="74"/>
                  </a:lnTo>
                  <a:lnTo>
                    <a:pt x="240" y="72"/>
                  </a:lnTo>
                  <a:lnTo>
                    <a:pt x="242" y="70"/>
                  </a:lnTo>
                  <a:lnTo>
                    <a:pt x="244" y="68"/>
                  </a:lnTo>
                  <a:lnTo>
                    <a:pt x="246" y="66"/>
                  </a:lnTo>
                  <a:lnTo>
                    <a:pt x="246" y="64"/>
                  </a:lnTo>
                  <a:lnTo>
                    <a:pt x="248" y="64"/>
                  </a:lnTo>
                  <a:lnTo>
                    <a:pt x="246" y="62"/>
                  </a:lnTo>
                  <a:lnTo>
                    <a:pt x="244" y="64"/>
                  </a:lnTo>
                  <a:lnTo>
                    <a:pt x="242" y="64"/>
                  </a:lnTo>
                  <a:lnTo>
                    <a:pt x="240" y="64"/>
                  </a:lnTo>
                  <a:lnTo>
                    <a:pt x="240" y="66"/>
                  </a:lnTo>
                  <a:lnTo>
                    <a:pt x="238" y="66"/>
                  </a:lnTo>
                  <a:lnTo>
                    <a:pt x="236" y="66"/>
                  </a:lnTo>
                  <a:lnTo>
                    <a:pt x="234" y="66"/>
                  </a:lnTo>
                  <a:lnTo>
                    <a:pt x="232" y="66"/>
                  </a:lnTo>
                  <a:lnTo>
                    <a:pt x="232" y="68"/>
                  </a:lnTo>
                  <a:lnTo>
                    <a:pt x="232" y="70"/>
                  </a:lnTo>
                  <a:lnTo>
                    <a:pt x="230" y="70"/>
                  </a:lnTo>
                  <a:lnTo>
                    <a:pt x="230" y="72"/>
                  </a:lnTo>
                  <a:lnTo>
                    <a:pt x="228" y="72"/>
                  </a:lnTo>
                  <a:lnTo>
                    <a:pt x="224" y="74"/>
                  </a:lnTo>
                  <a:lnTo>
                    <a:pt x="222" y="74"/>
                  </a:lnTo>
                  <a:lnTo>
                    <a:pt x="220" y="74"/>
                  </a:lnTo>
                  <a:lnTo>
                    <a:pt x="218" y="76"/>
                  </a:lnTo>
                  <a:lnTo>
                    <a:pt x="218" y="78"/>
                  </a:lnTo>
                  <a:lnTo>
                    <a:pt x="218" y="80"/>
                  </a:lnTo>
                  <a:lnTo>
                    <a:pt x="216" y="82"/>
                  </a:lnTo>
                  <a:lnTo>
                    <a:pt x="214" y="82"/>
                  </a:lnTo>
                  <a:lnTo>
                    <a:pt x="212" y="84"/>
                  </a:lnTo>
                  <a:lnTo>
                    <a:pt x="212" y="86"/>
                  </a:lnTo>
                  <a:lnTo>
                    <a:pt x="210" y="88"/>
                  </a:lnTo>
                  <a:lnTo>
                    <a:pt x="212" y="90"/>
                  </a:lnTo>
                  <a:lnTo>
                    <a:pt x="212" y="92"/>
                  </a:lnTo>
                  <a:lnTo>
                    <a:pt x="212" y="94"/>
                  </a:lnTo>
                  <a:lnTo>
                    <a:pt x="212" y="96"/>
                  </a:lnTo>
                  <a:lnTo>
                    <a:pt x="212" y="94"/>
                  </a:lnTo>
                  <a:lnTo>
                    <a:pt x="210" y="94"/>
                  </a:lnTo>
                  <a:lnTo>
                    <a:pt x="206" y="92"/>
                  </a:lnTo>
                  <a:lnTo>
                    <a:pt x="204" y="92"/>
                  </a:lnTo>
                  <a:lnTo>
                    <a:pt x="202" y="92"/>
                  </a:lnTo>
                  <a:lnTo>
                    <a:pt x="202" y="90"/>
                  </a:lnTo>
                  <a:lnTo>
                    <a:pt x="204" y="88"/>
                  </a:lnTo>
                  <a:lnTo>
                    <a:pt x="204" y="86"/>
                  </a:lnTo>
                  <a:lnTo>
                    <a:pt x="204" y="84"/>
                  </a:lnTo>
                  <a:lnTo>
                    <a:pt x="204" y="82"/>
                  </a:lnTo>
                  <a:lnTo>
                    <a:pt x="202" y="82"/>
                  </a:lnTo>
                  <a:lnTo>
                    <a:pt x="200" y="80"/>
                  </a:lnTo>
                  <a:lnTo>
                    <a:pt x="196" y="80"/>
                  </a:lnTo>
                  <a:lnTo>
                    <a:pt x="194" y="80"/>
                  </a:lnTo>
                  <a:lnTo>
                    <a:pt x="190" y="82"/>
                  </a:lnTo>
                  <a:lnTo>
                    <a:pt x="186" y="82"/>
                  </a:lnTo>
                  <a:lnTo>
                    <a:pt x="184" y="82"/>
                  </a:lnTo>
                  <a:lnTo>
                    <a:pt x="182" y="80"/>
                  </a:lnTo>
                  <a:lnTo>
                    <a:pt x="180" y="80"/>
                  </a:lnTo>
                  <a:lnTo>
                    <a:pt x="178" y="78"/>
                  </a:lnTo>
                  <a:lnTo>
                    <a:pt x="178" y="76"/>
                  </a:lnTo>
                  <a:lnTo>
                    <a:pt x="176" y="74"/>
                  </a:lnTo>
                  <a:lnTo>
                    <a:pt x="176" y="70"/>
                  </a:lnTo>
                  <a:lnTo>
                    <a:pt x="174" y="68"/>
                  </a:lnTo>
                  <a:lnTo>
                    <a:pt x="174" y="66"/>
                  </a:lnTo>
                  <a:lnTo>
                    <a:pt x="172" y="66"/>
                  </a:lnTo>
                  <a:lnTo>
                    <a:pt x="170" y="66"/>
                  </a:lnTo>
                  <a:lnTo>
                    <a:pt x="168" y="66"/>
                  </a:lnTo>
                  <a:lnTo>
                    <a:pt x="166" y="66"/>
                  </a:lnTo>
                  <a:lnTo>
                    <a:pt x="166" y="64"/>
                  </a:lnTo>
                  <a:lnTo>
                    <a:pt x="166" y="60"/>
                  </a:lnTo>
                  <a:lnTo>
                    <a:pt x="166" y="56"/>
                  </a:lnTo>
                  <a:lnTo>
                    <a:pt x="166" y="54"/>
                  </a:lnTo>
                  <a:lnTo>
                    <a:pt x="166" y="50"/>
                  </a:lnTo>
                  <a:lnTo>
                    <a:pt x="164" y="50"/>
                  </a:lnTo>
                  <a:lnTo>
                    <a:pt x="164" y="48"/>
                  </a:lnTo>
                  <a:lnTo>
                    <a:pt x="162" y="48"/>
                  </a:lnTo>
                  <a:lnTo>
                    <a:pt x="160" y="48"/>
                  </a:lnTo>
                  <a:lnTo>
                    <a:pt x="158" y="48"/>
                  </a:lnTo>
                  <a:lnTo>
                    <a:pt x="156" y="48"/>
                  </a:lnTo>
                  <a:lnTo>
                    <a:pt x="154" y="46"/>
                  </a:lnTo>
                  <a:lnTo>
                    <a:pt x="152" y="44"/>
                  </a:lnTo>
                  <a:lnTo>
                    <a:pt x="150" y="40"/>
                  </a:lnTo>
                  <a:lnTo>
                    <a:pt x="148" y="38"/>
                  </a:lnTo>
                  <a:lnTo>
                    <a:pt x="146" y="36"/>
                  </a:lnTo>
                  <a:lnTo>
                    <a:pt x="146" y="34"/>
                  </a:lnTo>
                  <a:lnTo>
                    <a:pt x="144" y="32"/>
                  </a:lnTo>
                  <a:lnTo>
                    <a:pt x="142" y="32"/>
                  </a:lnTo>
                  <a:lnTo>
                    <a:pt x="142" y="34"/>
                  </a:lnTo>
                  <a:lnTo>
                    <a:pt x="138" y="34"/>
                  </a:lnTo>
                  <a:lnTo>
                    <a:pt x="136" y="36"/>
                  </a:lnTo>
                  <a:lnTo>
                    <a:pt x="134" y="36"/>
                  </a:lnTo>
                  <a:lnTo>
                    <a:pt x="134" y="38"/>
                  </a:lnTo>
                  <a:lnTo>
                    <a:pt x="134" y="36"/>
                  </a:lnTo>
                  <a:lnTo>
                    <a:pt x="132" y="36"/>
                  </a:lnTo>
                  <a:lnTo>
                    <a:pt x="130" y="36"/>
                  </a:lnTo>
                  <a:lnTo>
                    <a:pt x="126" y="36"/>
                  </a:lnTo>
                  <a:lnTo>
                    <a:pt x="124" y="36"/>
                  </a:lnTo>
                  <a:lnTo>
                    <a:pt x="120" y="36"/>
                  </a:lnTo>
                  <a:lnTo>
                    <a:pt x="118" y="36"/>
                  </a:lnTo>
                  <a:lnTo>
                    <a:pt x="116" y="36"/>
                  </a:lnTo>
                  <a:lnTo>
                    <a:pt x="112" y="36"/>
                  </a:lnTo>
                  <a:lnTo>
                    <a:pt x="110" y="36"/>
                  </a:lnTo>
                  <a:lnTo>
                    <a:pt x="106" y="36"/>
                  </a:lnTo>
                  <a:lnTo>
                    <a:pt x="104" y="36"/>
                  </a:lnTo>
                  <a:lnTo>
                    <a:pt x="100" y="38"/>
                  </a:lnTo>
                  <a:lnTo>
                    <a:pt x="98" y="38"/>
                  </a:lnTo>
                  <a:lnTo>
                    <a:pt x="96" y="38"/>
                  </a:lnTo>
                  <a:lnTo>
                    <a:pt x="94" y="34"/>
                  </a:lnTo>
                  <a:lnTo>
                    <a:pt x="90" y="32"/>
                  </a:lnTo>
                  <a:lnTo>
                    <a:pt x="88" y="30"/>
                  </a:lnTo>
                  <a:lnTo>
                    <a:pt x="86" y="28"/>
                  </a:lnTo>
                  <a:lnTo>
                    <a:pt x="84" y="26"/>
                  </a:lnTo>
                  <a:lnTo>
                    <a:pt x="82" y="26"/>
                  </a:lnTo>
                  <a:lnTo>
                    <a:pt x="82" y="24"/>
                  </a:lnTo>
                  <a:lnTo>
                    <a:pt x="80" y="24"/>
                  </a:lnTo>
                  <a:lnTo>
                    <a:pt x="80" y="22"/>
                  </a:lnTo>
                  <a:lnTo>
                    <a:pt x="78" y="22"/>
                  </a:lnTo>
                  <a:lnTo>
                    <a:pt x="76" y="20"/>
                  </a:lnTo>
                  <a:lnTo>
                    <a:pt x="74" y="18"/>
                  </a:lnTo>
                  <a:lnTo>
                    <a:pt x="72" y="18"/>
                  </a:lnTo>
                  <a:lnTo>
                    <a:pt x="70" y="16"/>
                  </a:lnTo>
                  <a:lnTo>
                    <a:pt x="68" y="16"/>
                  </a:lnTo>
                  <a:lnTo>
                    <a:pt x="66" y="16"/>
                  </a:lnTo>
                  <a:lnTo>
                    <a:pt x="66" y="14"/>
                  </a:lnTo>
                  <a:lnTo>
                    <a:pt x="64" y="14"/>
                  </a:lnTo>
                  <a:lnTo>
                    <a:pt x="62" y="14"/>
                  </a:lnTo>
                  <a:lnTo>
                    <a:pt x="64" y="16"/>
                  </a:lnTo>
                  <a:lnTo>
                    <a:pt x="64" y="18"/>
                  </a:lnTo>
                  <a:lnTo>
                    <a:pt x="64" y="20"/>
                  </a:lnTo>
                  <a:lnTo>
                    <a:pt x="64" y="22"/>
                  </a:lnTo>
                  <a:lnTo>
                    <a:pt x="62" y="24"/>
                  </a:lnTo>
                  <a:lnTo>
                    <a:pt x="62" y="26"/>
                  </a:lnTo>
                  <a:lnTo>
                    <a:pt x="60" y="26"/>
                  </a:lnTo>
                  <a:lnTo>
                    <a:pt x="58" y="26"/>
                  </a:lnTo>
                  <a:lnTo>
                    <a:pt x="56" y="26"/>
                  </a:lnTo>
                  <a:lnTo>
                    <a:pt x="54" y="26"/>
                  </a:lnTo>
                  <a:lnTo>
                    <a:pt x="52" y="24"/>
                  </a:lnTo>
                  <a:lnTo>
                    <a:pt x="52" y="22"/>
                  </a:lnTo>
                  <a:lnTo>
                    <a:pt x="52" y="20"/>
                  </a:lnTo>
                  <a:lnTo>
                    <a:pt x="52" y="18"/>
                  </a:lnTo>
                  <a:lnTo>
                    <a:pt x="52" y="16"/>
                  </a:lnTo>
                  <a:lnTo>
                    <a:pt x="50" y="14"/>
                  </a:lnTo>
                  <a:lnTo>
                    <a:pt x="50" y="12"/>
                  </a:lnTo>
                  <a:lnTo>
                    <a:pt x="50" y="10"/>
                  </a:lnTo>
                  <a:lnTo>
                    <a:pt x="50" y="8"/>
                  </a:lnTo>
                  <a:lnTo>
                    <a:pt x="52" y="8"/>
                  </a:lnTo>
                  <a:lnTo>
                    <a:pt x="48" y="6"/>
                  </a:lnTo>
                  <a:lnTo>
                    <a:pt x="46" y="4"/>
                  </a:lnTo>
                  <a:lnTo>
                    <a:pt x="44" y="4"/>
                  </a:lnTo>
                  <a:lnTo>
                    <a:pt x="42" y="4"/>
                  </a:lnTo>
                  <a:lnTo>
                    <a:pt x="40" y="4"/>
                  </a:lnTo>
                  <a:lnTo>
                    <a:pt x="40" y="2"/>
                  </a:lnTo>
                  <a:lnTo>
                    <a:pt x="38" y="2"/>
                  </a:lnTo>
                  <a:lnTo>
                    <a:pt x="38" y="4"/>
                  </a:lnTo>
                  <a:lnTo>
                    <a:pt x="38" y="6"/>
                  </a:lnTo>
                  <a:lnTo>
                    <a:pt x="36" y="6"/>
                  </a:lnTo>
                  <a:lnTo>
                    <a:pt x="38" y="8"/>
                  </a:lnTo>
                  <a:lnTo>
                    <a:pt x="40" y="10"/>
                  </a:lnTo>
                  <a:lnTo>
                    <a:pt x="42" y="12"/>
                  </a:lnTo>
                  <a:lnTo>
                    <a:pt x="42" y="14"/>
                  </a:lnTo>
                  <a:lnTo>
                    <a:pt x="42" y="16"/>
                  </a:lnTo>
                  <a:lnTo>
                    <a:pt x="40" y="16"/>
                  </a:lnTo>
                  <a:lnTo>
                    <a:pt x="40" y="18"/>
                  </a:lnTo>
                  <a:lnTo>
                    <a:pt x="38" y="20"/>
                  </a:lnTo>
                  <a:lnTo>
                    <a:pt x="36" y="20"/>
                  </a:lnTo>
                  <a:lnTo>
                    <a:pt x="34" y="20"/>
                  </a:lnTo>
                  <a:lnTo>
                    <a:pt x="34" y="18"/>
                  </a:lnTo>
                  <a:lnTo>
                    <a:pt x="32" y="16"/>
                  </a:lnTo>
                  <a:lnTo>
                    <a:pt x="32" y="14"/>
                  </a:lnTo>
                  <a:lnTo>
                    <a:pt x="32" y="12"/>
                  </a:lnTo>
                  <a:lnTo>
                    <a:pt x="30" y="12"/>
                  </a:lnTo>
                  <a:lnTo>
                    <a:pt x="32" y="10"/>
                  </a:lnTo>
                  <a:lnTo>
                    <a:pt x="32" y="8"/>
                  </a:lnTo>
                  <a:lnTo>
                    <a:pt x="34" y="8"/>
                  </a:lnTo>
                  <a:lnTo>
                    <a:pt x="34" y="6"/>
                  </a:lnTo>
                  <a:lnTo>
                    <a:pt x="34" y="4"/>
                  </a:lnTo>
                  <a:lnTo>
                    <a:pt x="36" y="2"/>
                  </a:lnTo>
                  <a:lnTo>
                    <a:pt x="34" y="0"/>
                  </a:lnTo>
                  <a:lnTo>
                    <a:pt x="32" y="0"/>
                  </a:lnTo>
                  <a:lnTo>
                    <a:pt x="28" y="2"/>
                  </a:lnTo>
                  <a:lnTo>
                    <a:pt x="22" y="4"/>
                  </a:lnTo>
                  <a:lnTo>
                    <a:pt x="18" y="4"/>
                  </a:lnTo>
                  <a:lnTo>
                    <a:pt x="14" y="6"/>
                  </a:lnTo>
                  <a:lnTo>
                    <a:pt x="10" y="6"/>
                  </a:lnTo>
                  <a:lnTo>
                    <a:pt x="6" y="8"/>
                  </a:lnTo>
                  <a:lnTo>
                    <a:pt x="4" y="8"/>
                  </a:lnTo>
                  <a:lnTo>
                    <a:pt x="4" y="10"/>
                  </a:lnTo>
                  <a:lnTo>
                    <a:pt x="2" y="10"/>
                  </a:lnTo>
                  <a:lnTo>
                    <a:pt x="0" y="10"/>
                  </a:lnTo>
                  <a:lnTo>
                    <a:pt x="0" y="16"/>
                  </a:lnTo>
                  <a:lnTo>
                    <a:pt x="2" y="22"/>
                  </a:lnTo>
                  <a:lnTo>
                    <a:pt x="2" y="28"/>
                  </a:lnTo>
                  <a:lnTo>
                    <a:pt x="4" y="32"/>
                  </a:lnTo>
                  <a:lnTo>
                    <a:pt x="4" y="38"/>
                  </a:lnTo>
                  <a:lnTo>
                    <a:pt x="4" y="42"/>
                  </a:lnTo>
                  <a:lnTo>
                    <a:pt x="4" y="46"/>
                  </a:lnTo>
                  <a:lnTo>
                    <a:pt x="6" y="50"/>
                  </a:lnTo>
                  <a:lnTo>
                    <a:pt x="6" y="52"/>
                  </a:lnTo>
                  <a:lnTo>
                    <a:pt x="6" y="56"/>
                  </a:lnTo>
                  <a:lnTo>
                    <a:pt x="8" y="58"/>
                  </a:lnTo>
                  <a:lnTo>
                    <a:pt x="8" y="60"/>
                  </a:lnTo>
                  <a:lnTo>
                    <a:pt x="8" y="64"/>
                  </a:lnTo>
                  <a:lnTo>
                    <a:pt x="8" y="66"/>
                  </a:lnTo>
                  <a:lnTo>
                    <a:pt x="10" y="70"/>
                  </a:lnTo>
                  <a:lnTo>
                    <a:pt x="10" y="72"/>
                  </a:lnTo>
                  <a:lnTo>
                    <a:pt x="10" y="74"/>
                  </a:lnTo>
                  <a:lnTo>
                    <a:pt x="10" y="76"/>
                  </a:lnTo>
                  <a:lnTo>
                    <a:pt x="12" y="76"/>
                  </a:lnTo>
                  <a:lnTo>
                    <a:pt x="14" y="76"/>
                  </a:lnTo>
                  <a:lnTo>
                    <a:pt x="14" y="78"/>
                  </a:lnTo>
                  <a:lnTo>
                    <a:pt x="16" y="78"/>
                  </a:lnTo>
                  <a:lnTo>
                    <a:pt x="16" y="80"/>
                  </a:lnTo>
                  <a:lnTo>
                    <a:pt x="18" y="80"/>
                  </a:lnTo>
                  <a:lnTo>
                    <a:pt x="22" y="80"/>
                  </a:lnTo>
                  <a:lnTo>
                    <a:pt x="24" y="80"/>
                  </a:lnTo>
                  <a:lnTo>
                    <a:pt x="26" y="80"/>
                  </a:lnTo>
                  <a:lnTo>
                    <a:pt x="28" y="80"/>
                  </a:lnTo>
                  <a:lnTo>
                    <a:pt x="30" y="80"/>
                  </a:lnTo>
                  <a:lnTo>
                    <a:pt x="32" y="80"/>
                  </a:lnTo>
                  <a:lnTo>
                    <a:pt x="32" y="78"/>
                  </a:lnTo>
                  <a:lnTo>
                    <a:pt x="30" y="78"/>
                  </a:lnTo>
                  <a:lnTo>
                    <a:pt x="30" y="76"/>
                  </a:lnTo>
                  <a:lnTo>
                    <a:pt x="28" y="76"/>
                  </a:lnTo>
                  <a:lnTo>
                    <a:pt x="28" y="74"/>
                  </a:lnTo>
                  <a:lnTo>
                    <a:pt x="28" y="72"/>
                  </a:lnTo>
                  <a:lnTo>
                    <a:pt x="28" y="70"/>
                  </a:lnTo>
                  <a:lnTo>
                    <a:pt x="28" y="68"/>
                  </a:lnTo>
                  <a:lnTo>
                    <a:pt x="28" y="66"/>
                  </a:lnTo>
                  <a:lnTo>
                    <a:pt x="30" y="64"/>
                  </a:lnTo>
                  <a:lnTo>
                    <a:pt x="32" y="64"/>
                  </a:lnTo>
                  <a:lnTo>
                    <a:pt x="34" y="62"/>
                  </a:lnTo>
                  <a:lnTo>
                    <a:pt x="36" y="62"/>
                  </a:lnTo>
                  <a:lnTo>
                    <a:pt x="38" y="62"/>
                  </a:lnTo>
                  <a:lnTo>
                    <a:pt x="38" y="60"/>
                  </a:lnTo>
                  <a:lnTo>
                    <a:pt x="40" y="58"/>
                  </a:lnTo>
                  <a:lnTo>
                    <a:pt x="42" y="58"/>
                  </a:lnTo>
                  <a:lnTo>
                    <a:pt x="46" y="58"/>
                  </a:lnTo>
                  <a:lnTo>
                    <a:pt x="48" y="60"/>
                  </a:lnTo>
                  <a:lnTo>
                    <a:pt x="46" y="58"/>
                  </a:lnTo>
                  <a:lnTo>
                    <a:pt x="44" y="56"/>
                  </a:lnTo>
                  <a:lnTo>
                    <a:pt x="44" y="54"/>
                  </a:lnTo>
                  <a:lnTo>
                    <a:pt x="42" y="54"/>
                  </a:lnTo>
                  <a:lnTo>
                    <a:pt x="44" y="54"/>
                  </a:lnTo>
                  <a:lnTo>
                    <a:pt x="46" y="54"/>
                  </a:lnTo>
                  <a:lnTo>
                    <a:pt x="48" y="54"/>
                  </a:lnTo>
                  <a:lnTo>
                    <a:pt x="50" y="52"/>
                  </a:lnTo>
                  <a:lnTo>
                    <a:pt x="50" y="50"/>
                  </a:lnTo>
                  <a:lnTo>
                    <a:pt x="52" y="52"/>
                  </a:lnTo>
                  <a:lnTo>
                    <a:pt x="52" y="54"/>
                  </a:lnTo>
                  <a:lnTo>
                    <a:pt x="52" y="56"/>
                  </a:lnTo>
                  <a:lnTo>
                    <a:pt x="54" y="56"/>
                  </a:lnTo>
                  <a:lnTo>
                    <a:pt x="56" y="56"/>
                  </a:lnTo>
                  <a:lnTo>
                    <a:pt x="58" y="56"/>
                  </a:lnTo>
                  <a:lnTo>
                    <a:pt x="60" y="56"/>
                  </a:lnTo>
                  <a:lnTo>
                    <a:pt x="60" y="58"/>
                  </a:lnTo>
                  <a:lnTo>
                    <a:pt x="60" y="60"/>
                  </a:lnTo>
                  <a:lnTo>
                    <a:pt x="62" y="60"/>
                  </a:lnTo>
                  <a:lnTo>
                    <a:pt x="64" y="60"/>
                  </a:lnTo>
                  <a:lnTo>
                    <a:pt x="66" y="60"/>
                  </a:lnTo>
                  <a:lnTo>
                    <a:pt x="68" y="60"/>
                  </a:lnTo>
                  <a:lnTo>
                    <a:pt x="72" y="62"/>
                  </a:lnTo>
                  <a:lnTo>
                    <a:pt x="74" y="62"/>
                  </a:lnTo>
                  <a:lnTo>
                    <a:pt x="74" y="64"/>
                  </a:lnTo>
                  <a:lnTo>
                    <a:pt x="74" y="66"/>
                  </a:lnTo>
                  <a:lnTo>
                    <a:pt x="74" y="68"/>
                  </a:lnTo>
                  <a:lnTo>
                    <a:pt x="76" y="68"/>
                  </a:lnTo>
                  <a:lnTo>
                    <a:pt x="76" y="70"/>
                  </a:lnTo>
                  <a:lnTo>
                    <a:pt x="76" y="72"/>
                  </a:lnTo>
                  <a:lnTo>
                    <a:pt x="76" y="74"/>
                  </a:lnTo>
                  <a:lnTo>
                    <a:pt x="74" y="74"/>
                  </a:lnTo>
                  <a:lnTo>
                    <a:pt x="74" y="76"/>
                  </a:lnTo>
                  <a:lnTo>
                    <a:pt x="76" y="78"/>
                  </a:lnTo>
                  <a:lnTo>
                    <a:pt x="76" y="80"/>
                  </a:lnTo>
                  <a:lnTo>
                    <a:pt x="78" y="80"/>
                  </a:lnTo>
                  <a:lnTo>
                    <a:pt x="80" y="80"/>
                  </a:lnTo>
                  <a:lnTo>
                    <a:pt x="82" y="80"/>
                  </a:lnTo>
                  <a:lnTo>
                    <a:pt x="84" y="80"/>
                  </a:lnTo>
                  <a:lnTo>
                    <a:pt x="86" y="80"/>
                  </a:lnTo>
                  <a:lnTo>
                    <a:pt x="88" y="80"/>
                  </a:lnTo>
                  <a:lnTo>
                    <a:pt x="90" y="80"/>
                  </a:lnTo>
                  <a:lnTo>
                    <a:pt x="92" y="80"/>
                  </a:lnTo>
                  <a:lnTo>
                    <a:pt x="94" y="82"/>
                  </a:lnTo>
                  <a:lnTo>
                    <a:pt x="96" y="82"/>
                  </a:lnTo>
                  <a:lnTo>
                    <a:pt x="98" y="82"/>
                  </a:lnTo>
                  <a:lnTo>
                    <a:pt x="100" y="82"/>
                  </a:lnTo>
                  <a:lnTo>
                    <a:pt x="100" y="80"/>
                  </a:lnTo>
                  <a:lnTo>
                    <a:pt x="102" y="80"/>
                  </a:lnTo>
                  <a:lnTo>
                    <a:pt x="104" y="82"/>
                  </a:lnTo>
                  <a:lnTo>
                    <a:pt x="106" y="84"/>
                  </a:lnTo>
                  <a:lnTo>
                    <a:pt x="108" y="84"/>
                  </a:lnTo>
                  <a:lnTo>
                    <a:pt x="108" y="86"/>
                  </a:lnTo>
                  <a:lnTo>
                    <a:pt x="110" y="88"/>
                  </a:lnTo>
                  <a:lnTo>
                    <a:pt x="110" y="90"/>
                  </a:lnTo>
                  <a:lnTo>
                    <a:pt x="112" y="92"/>
                  </a:lnTo>
                  <a:lnTo>
                    <a:pt x="114" y="94"/>
                  </a:lnTo>
                  <a:lnTo>
                    <a:pt x="114" y="96"/>
                  </a:lnTo>
                  <a:lnTo>
                    <a:pt x="116" y="96"/>
                  </a:lnTo>
                  <a:lnTo>
                    <a:pt x="116" y="98"/>
                  </a:lnTo>
                  <a:lnTo>
                    <a:pt x="118" y="100"/>
                  </a:lnTo>
                  <a:lnTo>
                    <a:pt x="120" y="104"/>
                  </a:lnTo>
                  <a:lnTo>
                    <a:pt x="120" y="106"/>
                  </a:lnTo>
                  <a:lnTo>
                    <a:pt x="122" y="108"/>
                  </a:lnTo>
                  <a:lnTo>
                    <a:pt x="124" y="110"/>
                  </a:lnTo>
                  <a:lnTo>
                    <a:pt x="126" y="110"/>
                  </a:lnTo>
                  <a:lnTo>
                    <a:pt x="128" y="112"/>
                  </a:lnTo>
                  <a:lnTo>
                    <a:pt x="132" y="112"/>
                  </a:lnTo>
                  <a:lnTo>
                    <a:pt x="134" y="112"/>
                  </a:lnTo>
                  <a:lnTo>
                    <a:pt x="136" y="114"/>
                  </a:lnTo>
                  <a:lnTo>
                    <a:pt x="138" y="116"/>
                  </a:lnTo>
                  <a:lnTo>
                    <a:pt x="140" y="118"/>
                  </a:lnTo>
                  <a:lnTo>
                    <a:pt x="140" y="120"/>
                  </a:lnTo>
                  <a:lnTo>
                    <a:pt x="142" y="120"/>
                  </a:lnTo>
                  <a:lnTo>
                    <a:pt x="144" y="122"/>
                  </a:lnTo>
                  <a:lnTo>
                    <a:pt x="146" y="122"/>
                  </a:lnTo>
                  <a:lnTo>
                    <a:pt x="148" y="122"/>
                  </a:lnTo>
                  <a:lnTo>
                    <a:pt x="148" y="124"/>
                  </a:lnTo>
                  <a:lnTo>
                    <a:pt x="150" y="124"/>
                  </a:lnTo>
                  <a:lnTo>
                    <a:pt x="152" y="124"/>
                  </a:lnTo>
                  <a:lnTo>
                    <a:pt x="154" y="124"/>
                  </a:lnTo>
                  <a:lnTo>
                    <a:pt x="156" y="124"/>
                  </a:lnTo>
                  <a:lnTo>
                    <a:pt x="156" y="126"/>
                  </a:lnTo>
                  <a:lnTo>
                    <a:pt x="158" y="126"/>
                  </a:lnTo>
                  <a:lnTo>
                    <a:pt x="160" y="126"/>
                  </a:lnTo>
                  <a:lnTo>
                    <a:pt x="160" y="128"/>
                  </a:lnTo>
                  <a:lnTo>
                    <a:pt x="162" y="128"/>
                  </a:lnTo>
                  <a:lnTo>
                    <a:pt x="164" y="128"/>
                  </a:lnTo>
                  <a:lnTo>
                    <a:pt x="164" y="130"/>
                  </a:lnTo>
                  <a:lnTo>
                    <a:pt x="168" y="132"/>
                  </a:lnTo>
                  <a:lnTo>
                    <a:pt x="170" y="134"/>
                  </a:lnTo>
                  <a:lnTo>
                    <a:pt x="172" y="134"/>
                  </a:lnTo>
                  <a:lnTo>
                    <a:pt x="174" y="136"/>
                  </a:lnTo>
                  <a:lnTo>
                    <a:pt x="176" y="138"/>
                  </a:lnTo>
                  <a:lnTo>
                    <a:pt x="178" y="138"/>
                  </a:lnTo>
                  <a:lnTo>
                    <a:pt x="180" y="138"/>
                  </a:lnTo>
                  <a:lnTo>
                    <a:pt x="182" y="138"/>
                  </a:lnTo>
                  <a:lnTo>
                    <a:pt x="184" y="138"/>
                  </a:lnTo>
                  <a:lnTo>
                    <a:pt x="186" y="138"/>
                  </a:lnTo>
                  <a:lnTo>
                    <a:pt x="188" y="140"/>
                  </a:lnTo>
                  <a:lnTo>
                    <a:pt x="190" y="140"/>
                  </a:lnTo>
                  <a:lnTo>
                    <a:pt x="190" y="142"/>
                  </a:lnTo>
                  <a:lnTo>
                    <a:pt x="192" y="142"/>
                  </a:lnTo>
                  <a:lnTo>
                    <a:pt x="194" y="144"/>
                  </a:lnTo>
                  <a:lnTo>
                    <a:pt x="194" y="146"/>
                  </a:lnTo>
                  <a:lnTo>
                    <a:pt x="194" y="148"/>
                  </a:lnTo>
                  <a:lnTo>
                    <a:pt x="194" y="150"/>
                  </a:lnTo>
                  <a:lnTo>
                    <a:pt x="196" y="152"/>
                  </a:lnTo>
                  <a:lnTo>
                    <a:pt x="196" y="154"/>
                  </a:lnTo>
                  <a:lnTo>
                    <a:pt x="198" y="154"/>
                  </a:lnTo>
                  <a:lnTo>
                    <a:pt x="198" y="156"/>
                  </a:lnTo>
                  <a:lnTo>
                    <a:pt x="200" y="156"/>
                  </a:lnTo>
                  <a:lnTo>
                    <a:pt x="202" y="154"/>
                  </a:lnTo>
                  <a:lnTo>
                    <a:pt x="204" y="152"/>
                  </a:lnTo>
                  <a:lnTo>
                    <a:pt x="204" y="154"/>
                  </a:lnTo>
                  <a:lnTo>
                    <a:pt x="206" y="156"/>
                  </a:lnTo>
                  <a:lnTo>
                    <a:pt x="206" y="158"/>
                  </a:lnTo>
                  <a:lnTo>
                    <a:pt x="208" y="158"/>
                  </a:lnTo>
                  <a:lnTo>
                    <a:pt x="208" y="156"/>
                  </a:lnTo>
                  <a:lnTo>
                    <a:pt x="210" y="156"/>
                  </a:lnTo>
                  <a:lnTo>
                    <a:pt x="212" y="156"/>
                  </a:lnTo>
                  <a:lnTo>
                    <a:pt x="214" y="156"/>
                  </a:lnTo>
                  <a:lnTo>
                    <a:pt x="214" y="158"/>
                  </a:lnTo>
                  <a:lnTo>
                    <a:pt x="216" y="158"/>
                  </a:lnTo>
                  <a:lnTo>
                    <a:pt x="214" y="156"/>
                  </a:lnTo>
                  <a:lnTo>
                    <a:pt x="214" y="154"/>
                  </a:lnTo>
                  <a:lnTo>
                    <a:pt x="216" y="152"/>
                  </a:lnTo>
                  <a:lnTo>
                    <a:pt x="216" y="150"/>
                  </a:lnTo>
                  <a:lnTo>
                    <a:pt x="218" y="148"/>
                  </a:lnTo>
                  <a:lnTo>
                    <a:pt x="220" y="146"/>
                  </a:lnTo>
                  <a:lnTo>
                    <a:pt x="220" y="144"/>
                  </a:lnTo>
                  <a:lnTo>
                    <a:pt x="220" y="142"/>
                  </a:lnTo>
                  <a:lnTo>
                    <a:pt x="222" y="142"/>
                  </a:lnTo>
                  <a:lnTo>
                    <a:pt x="220" y="140"/>
                  </a:lnTo>
                  <a:lnTo>
                    <a:pt x="220" y="138"/>
                  </a:lnTo>
                  <a:lnTo>
                    <a:pt x="218" y="138"/>
                  </a:lnTo>
                  <a:lnTo>
                    <a:pt x="218" y="136"/>
                  </a:lnTo>
                  <a:lnTo>
                    <a:pt x="216" y="136"/>
                  </a:lnTo>
                  <a:lnTo>
                    <a:pt x="216" y="134"/>
                  </a:lnTo>
                  <a:lnTo>
                    <a:pt x="214" y="132"/>
                  </a:lnTo>
                  <a:lnTo>
                    <a:pt x="214" y="130"/>
                  </a:lnTo>
                  <a:lnTo>
                    <a:pt x="216" y="128"/>
                  </a:lnTo>
                  <a:lnTo>
                    <a:pt x="216" y="126"/>
                  </a:lnTo>
                  <a:lnTo>
                    <a:pt x="216" y="124"/>
                  </a:lnTo>
                  <a:lnTo>
                    <a:pt x="214" y="124"/>
                  </a:lnTo>
                  <a:lnTo>
                    <a:pt x="210" y="124"/>
                  </a:lnTo>
                  <a:lnTo>
                    <a:pt x="210" y="122"/>
                  </a:lnTo>
                  <a:lnTo>
                    <a:pt x="208" y="122"/>
                  </a:lnTo>
                  <a:lnTo>
                    <a:pt x="206" y="122"/>
                  </a:lnTo>
                  <a:lnTo>
                    <a:pt x="204" y="122"/>
                  </a:lnTo>
                  <a:lnTo>
                    <a:pt x="204" y="120"/>
                  </a:lnTo>
                  <a:lnTo>
                    <a:pt x="202" y="120"/>
                  </a:lnTo>
                  <a:lnTo>
                    <a:pt x="200" y="120"/>
                  </a:lnTo>
                  <a:lnTo>
                    <a:pt x="200" y="118"/>
                  </a:lnTo>
                  <a:lnTo>
                    <a:pt x="200" y="116"/>
                  </a:lnTo>
                  <a:lnTo>
                    <a:pt x="202" y="114"/>
                  </a:lnTo>
                  <a:lnTo>
                    <a:pt x="204" y="114"/>
                  </a:lnTo>
                  <a:lnTo>
                    <a:pt x="206" y="114"/>
                  </a:lnTo>
                  <a:lnTo>
                    <a:pt x="208" y="114"/>
                  </a:lnTo>
                  <a:lnTo>
                    <a:pt x="210" y="114"/>
                  </a:lnTo>
                  <a:lnTo>
                    <a:pt x="212" y="114"/>
                  </a:lnTo>
                  <a:lnTo>
                    <a:pt x="214" y="114"/>
                  </a:lnTo>
                  <a:lnTo>
                    <a:pt x="216" y="114"/>
                  </a:lnTo>
                  <a:lnTo>
                    <a:pt x="218" y="112"/>
                  </a:lnTo>
                  <a:lnTo>
                    <a:pt x="218" y="110"/>
                  </a:lnTo>
                  <a:lnTo>
                    <a:pt x="218" y="108"/>
                  </a:lnTo>
                  <a:lnTo>
                    <a:pt x="218" y="106"/>
                  </a:lnTo>
                  <a:lnTo>
                    <a:pt x="220" y="106"/>
                  </a:lnTo>
                  <a:lnTo>
                    <a:pt x="220" y="104"/>
                  </a:lnTo>
                  <a:lnTo>
                    <a:pt x="218" y="104"/>
                  </a:lnTo>
                  <a:lnTo>
                    <a:pt x="218" y="102"/>
                  </a:lnTo>
                  <a:lnTo>
                    <a:pt x="218" y="100"/>
                  </a:lnTo>
                  <a:lnTo>
                    <a:pt x="216" y="100"/>
                  </a:lnTo>
                  <a:lnTo>
                    <a:pt x="218" y="100"/>
                  </a:lnTo>
                  <a:lnTo>
                    <a:pt x="220" y="100"/>
                  </a:lnTo>
                  <a:lnTo>
                    <a:pt x="222" y="100"/>
                  </a:lnTo>
                  <a:lnTo>
                    <a:pt x="224" y="100"/>
                  </a:lnTo>
                  <a:lnTo>
                    <a:pt x="226" y="98"/>
                  </a:lnTo>
                  <a:lnTo>
                    <a:pt x="224" y="96"/>
                  </a:lnTo>
                  <a:lnTo>
                    <a:pt x="222" y="94"/>
                  </a:lnTo>
                  <a:lnTo>
                    <a:pt x="224" y="92"/>
                  </a:lnTo>
                  <a:lnTo>
                    <a:pt x="224" y="90"/>
                  </a:lnTo>
                  <a:lnTo>
                    <a:pt x="226" y="90"/>
                  </a:lnTo>
                  <a:lnTo>
                    <a:pt x="228" y="90"/>
                  </a:lnTo>
                  <a:lnTo>
                    <a:pt x="228" y="92"/>
                  </a:lnTo>
                  <a:lnTo>
                    <a:pt x="230" y="92"/>
                  </a:lnTo>
                  <a:lnTo>
                    <a:pt x="232" y="92"/>
                  </a:lnTo>
                  <a:lnTo>
                    <a:pt x="234" y="90"/>
                  </a:lnTo>
                  <a:lnTo>
                    <a:pt x="238" y="88"/>
                  </a:lnTo>
                  <a:lnTo>
                    <a:pt x="240" y="86"/>
                  </a:lnTo>
                  <a:lnTo>
                    <a:pt x="242" y="86"/>
                  </a:lnTo>
                  <a:lnTo>
                    <a:pt x="244" y="86"/>
                  </a:lnTo>
                  <a:lnTo>
                    <a:pt x="246" y="88"/>
                  </a:lnTo>
                  <a:lnTo>
                    <a:pt x="248" y="90"/>
                  </a:lnTo>
                  <a:lnTo>
                    <a:pt x="246" y="92"/>
                  </a:lnTo>
                  <a:lnTo>
                    <a:pt x="244" y="94"/>
                  </a:lnTo>
                  <a:lnTo>
                    <a:pt x="242" y="94"/>
                  </a:lnTo>
                  <a:lnTo>
                    <a:pt x="242" y="96"/>
                  </a:lnTo>
                  <a:lnTo>
                    <a:pt x="242" y="98"/>
                  </a:lnTo>
                  <a:lnTo>
                    <a:pt x="244" y="98"/>
                  </a:lnTo>
                  <a:lnTo>
                    <a:pt x="246" y="98"/>
                  </a:lnTo>
                  <a:lnTo>
                    <a:pt x="248" y="98"/>
                  </a:lnTo>
                  <a:lnTo>
                    <a:pt x="248" y="100"/>
                  </a:lnTo>
                  <a:lnTo>
                    <a:pt x="250" y="100"/>
                  </a:lnTo>
                  <a:lnTo>
                    <a:pt x="252" y="100"/>
                  </a:lnTo>
                  <a:lnTo>
                    <a:pt x="254" y="98"/>
                  </a:lnTo>
                  <a:lnTo>
                    <a:pt x="256" y="98"/>
                  </a:lnTo>
                  <a:lnTo>
                    <a:pt x="258" y="98"/>
                  </a:lnTo>
                  <a:lnTo>
                    <a:pt x="260" y="98"/>
                  </a:lnTo>
                  <a:lnTo>
                    <a:pt x="260" y="100"/>
                  </a:lnTo>
                  <a:lnTo>
                    <a:pt x="262" y="100"/>
                  </a:lnTo>
                  <a:lnTo>
                    <a:pt x="264" y="102"/>
                  </a:lnTo>
                  <a:lnTo>
                    <a:pt x="266" y="100"/>
                  </a:lnTo>
                  <a:lnTo>
                    <a:pt x="266" y="98"/>
                  </a:lnTo>
                  <a:lnTo>
                    <a:pt x="268" y="98"/>
                  </a:lnTo>
                  <a:lnTo>
                    <a:pt x="270" y="98"/>
                  </a:lnTo>
                  <a:lnTo>
                    <a:pt x="270" y="96"/>
                  </a:lnTo>
                  <a:lnTo>
                    <a:pt x="272" y="96"/>
                  </a:lnTo>
                  <a:lnTo>
                    <a:pt x="274" y="96"/>
                  </a:lnTo>
                  <a:lnTo>
                    <a:pt x="274" y="94"/>
                  </a:lnTo>
                  <a:lnTo>
                    <a:pt x="276" y="94"/>
                  </a:lnTo>
                  <a:lnTo>
                    <a:pt x="278" y="92"/>
                  </a:lnTo>
                  <a:lnTo>
                    <a:pt x="280" y="92"/>
                  </a:lnTo>
                  <a:lnTo>
                    <a:pt x="282" y="90"/>
                  </a:lnTo>
                  <a:lnTo>
                    <a:pt x="282" y="88"/>
                  </a:lnTo>
                  <a:lnTo>
                    <a:pt x="280" y="88"/>
                  </a:lnTo>
                  <a:lnTo>
                    <a:pt x="278" y="88"/>
                  </a:lnTo>
                  <a:lnTo>
                    <a:pt x="276" y="88"/>
                  </a:lnTo>
                  <a:lnTo>
                    <a:pt x="274" y="88"/>
                  </a:lnTo>
                  <a:close/>
                </a:path>
              </a:pathLst>
            </a:custGeom>
            <a:grpFill/>
            <a:ln w="3175">
              <a:solidFill>
                <a:schemeClr val="bg1"/>
              </a:solidFill>
              <a:round/>
              <a:headEnd/>
              <a:tailEnd/>
            </a:ln>
          </p:spPr>
          <p:txBody>
            <a:bodyPr/>
            <a:lstStyle/>
            <a:p>
              <a:endParaRPr lang="en-US" dirty="0"/>
            </a:p>
          </p:txBody>
        </p:sp>
        <p:sp>
          <p:nvSpPr>
            <p:cNvPr id="879" name="Freeform 200"/>
            <p:cNvSpPr>
              <a:spLocks noChangeAspect="1" noEditPoints="1"/>
            </p:cNvSpPr>
            <p:nvPr/>
          </p:nvSpPr>
          <p:spPr bwMode="auto">
            <a:xfrm>
              <a:off x="3397" y="1354"/>
              <a:ext cx="599" cy="277"/>
            </a:xfrm>
            <a:custGeom>
              <a:avLst/>
              <a:gdLst/>
              <a:ahLst/>
              <a:cxnLst>
                <a:cxn ang="0">
                  <a:pos x="582" y="106"/>
                </a:cxn>
                <a:cxn ang="0">
                  <a:pos x="548" y="92"/>
                </a:cxn>
                <a:cxn ang="0">
                  <a:pos x="508" y="86"/>
                </a:cxn>
                <a:cxn ang="0">
                  <a:pos x="482" y="84"/>
                </a:cxn>
                <a:cxn ang="0">
                  <a:pos x="432" y="40"/>
                </a:cxn>
                <a:cxn ang="0">
                  <a:pos x="406" y="20"/>
                </a:cxn>
                <a:cxn ang="0">
                  <a:pos x="386" y="26"/>
                </a:cxn>
                <a:cxn ang="0">
                  <a:pos x="362" y="34"/>
                </a:cxn>
                <a:cxn ang="0">
                  <a:pos x="352" y="22"/>
                </a:cxn>
                <a:cxn ang="0">
                  <a:pos x="326" y="22"/>
                </a:cxn>
                <a:cxn ang="0">
                  <a:pos x="308" y="2"/>
                </a:cxn>
                <a:cxn ang="0">
                  <a:pos x="242" y="12"/>
                </a:cxn>
                <a:cxn ang="0">
                  <a:pos x="184" y="28"/>
                </a:cxn>
                <a:cxn ang="0">
                  <a:pos x="204" y="44"/>
                </a:cxn>
                <a:cxn ang="0">
                  <a:pos x="182" y="60"/>
                </a:cxn>
                <a:cxn ang="0">
                  <a:pos x="206" y="86"/>
                </a:cxn>
                <a:cxn ang="0">
                  <a:pos x="170" y="84"/>
                </a:cxn>
                <a:cxn ang="0">
                  <a:pos x="134" y="80"/>
                </a:cxn>
                <a:cxn ang="0">
                  <a:pos x="108" y="82"/>
                </a:cxn>
                <a:cxn ang="0">
                  <a:pos x="90" y="70"/>
                </a:cxn>
                <a:cxn ang="0">
                  <a:pos x="42" y="66"/>
                </a:cxn>
                <a:cxn ang="0">
                  <a:pos x="24" y="98"/>
                </a:cxn>
                <a:cxn ang="0">
                  <a:pos x="0" y="100"/>
                </a:cxn>
                <a:cxn ang="0">
                  <a:pos x="14" y="140"/>
                </a:cxn>
                <a:cxn ang="0">
                  <a:pos x="34" y="162"/>
                </a:cxn>
                <a:cxn ang="0">
                  <a:pos x="64" y="156"/>
                </a:cxn>
                <a:cxn ang="0">
                  <a:pos x="98" y="158"/>
                </a:cxn>
                <a:cxn ang="0">
                  <a:pos x="110" y="184"/>
                </a:cxn>
                <a:cxn ang="0">
                  <a:pos x="130" y="192"/>
                </a:cxn>
                <a:cxn ang="0">
                  <a:pos x="108" y="188"/>
                </a:cxn>
                <a:cxn ang="0">
                  <a:pos x="78" y="196"/>
                </a:cxn>
                <a:cxn ang="0">
                  <a:pos x="68" y="202"/>
                </a:cxn>
                <a:cxn ang="0">
                  <a:pos x="88" y="222"/>
                </a:cxn>
                <a:cxn ang="0">
                  <a:pos x="110" y="248"/>
                </a:cxn>
                <a:cxn ang="0">
                  <a:pos x="134" y="240"/>
                </a:cxn>
                <a:cxn ang="0">
                  <a:pos x="160" y="260"/>
                </a:cxn>
                <a:cxn ang="0">
                  <a:pos x="158" y="204"/>
                </a:cxn>
                <a:cxn ang="0">
                  <a:pos x="190" y="182"/>
                </a:cxn>
                <a:cxn ang="0">
                  <a:pos x="208" y="174"/>
                </a:cxn>
                <a:cxn ang="0">
                  <a:pos x="222" y="168"/>
                </a:cxn>
                <a:cxn ang="0">
                  <a:pos x="222" y="160"/>
                </a:cxn>
                <a:cxn ang="0">
                  <a:pos x="222" y="172"/>
                </a:cxn>
                <a:cxn ang="0">
                  <a:pos x="216" y="192"/>
                </a:cxn>
                <a:cxn ang="0">
                  <a:pos x="252" y="220"/>
                </a:cxn>
                <a:cxn ang="0">
                  <a:pos x="310" y="228"/>
                </a:cxn>
                <a:cxn ang="0">
                  <a:pos x="338" y="262"/>
                </a:cxn>
                <a:cxn ang="0">
                  <a:pos x="368" y="266"/>
                </a:cxn>
                <a:cxn ang="0">
                  <a:pos x="400" y="244"/>
                </a:cxn>
                <a:cxn ang="0">
                  <a:pos x="422" y="238"/>
                </a:cxn>
                <a:cxn ang="0">
                  <a:pos x="450" y="230"/>
                </a:cxn>
                <a:cxn ang="0">
                  <a:pos x="522" y="238"/>
                </a:cxn>
                <a:cxn ang="0">
                  <a:pos x="544" y="226"/>
                </a:cxn>
                <a:cxn ang="0">
                  <a:pos x="518" y="192"/>
                </a:cxn>
                <a:cxn ang="0">
                  <a:pos x="548" y="188"/>
                </a:cxn>
                <a:cxn ang="0">
                  <a:pos x="552" y="148"/>
                </a:cxn>
                <a:cxn ang="0">
                  <a:pos x="590" y="146"/>
                </a:cxn>
                <a:cxn ang="0">
                  <a:pos x="592" y="118"/>
                </a:cxn>
                <a:cxn ang="0">
                  <a:pos x="472" y="166"/>
                </a:cxn>
                <a:cxn ang="0">
                  <a:pos x="434" y="170"/>
                </a:cxn>
                <a:cxn ang="0">
                  <a:pos x="422" y="186"/>
                </a:cxn>
                <a:cxn ang="0">
                  <a:pos x="436" y="158"/>
                </a:cxn>
                <a:cxn ang="0">
                  <a:pos x="470" y="162"/>
                </a:cxn>
              </a:cxnLst>
              <a:rect l="0" t="0" r="r" b="b"/>
              <a:pathLst>
                <a:path w="598" h="276">
                  <a:moveTo>
                    <a:pt x="592" y="114"/>
                  </a:moveTo>
                  <a:lnTo>
                    <a:pt x="594" y="114"/>
                  </a:lnTo>
                  <a:lnTo>
                    <a:pt x="596" y="114"/>
                  </a:lnTo>
                  <a:lnTo>
                    <a:pt x="598" y="114"/>
                  </a:lnTo>
                  <a:lnTo>
                    <a:pt x="594" y="112"/>
                  </a:lnTo>
                  <a:lnTo>
                    <a:pt x="592" y="110"/>
                  </a:lnTo>
                  <a:lnTo>
                    <a:pt x="590" y="108"/>
                  </a:lnTo>
                  <a:lnTo>
                    <a:pt x="590" y="106"/>
                  </a:lnTo>
                  <a:lnTo>
                    <a:pt x="588" y="104"/>
                  </a:lnTo>
                  <a:lnTo>
                    <a:pt x="586" y="102"/>
                  </a:lnTo>
                  <a:lnTo>
                    <a:pt x="586" y="100"/>
                  </a:lnTo>
                  <a:lnTo>
                    <a:pt x="584" y="100"/>
                  </a:lnTo>
                  <a:lnTo>
                    <a:pt x="584" y="102"/>
                  </a:lnTo>
                  <a:lnTo>
                    <a:pt x="582" y="104"/>
                  </a:lnTo>
                  <a:lnTo>
                    <a:pt x="582" y="106"/>
                  </a:lnTo>
                  <a:lnTo>
                    <a:pt x="580" y="108"/>
                  </a:lnTo>
                  <a:lnTo>
                    <a:pt x="572" y="108"/>
                  </a:lnTo>
                  <a:lnTo>
                    <a:pt x="570" y="106"/>
                  </a:lnTo>
                  <a:lnTo>
                    <a:pt x="564" y="106"/>
                  </a:lnTo>
                  <a:lnTo>
                    <a:pt x="564" y="104"/>
                  </a:lnTo>
                  <a:lnTo>
                    <a:pt x="562" y="102"/>
                  </a:lnTo>
                  <a:lnTo>
                    <a:pt x="562" y="100"/>
                  </a:lnTo>
                  <a:lnTo>
                    <a:pt x="560" y="98"/>
                  </a:lnTo>
                  <a:lnTo>
                    <a:pt x="558" y="96"/>
                  </a:lnTo>
                  <a:lnTo>
                    <a:pt x="558" y="94"/>
                  </a:lnTo>
                  <a:lnTo>
                    <a:pt x="556" y="94"/>
                  </a:lnTo>
                  <a:lnTo>
                    <a:pt x="554" y="92"/>
                  </a:lnTo>
                  <a:lnTo>
                    <a:pt x="552" y="92"/>
                  </a:lnTo>
                  <a:lnTo>
                    <a:pt x="548" y="92"/>
                  </a:lnTo>
                  <a:lnTo>
                    <a:pt x="544" y="92"/>
                  </a:lnTo>
                  <a:lnTo>
                    <a:pt x="544" y="90"/>
                  </a:lnTo>
                  <a:lnTo>
                    <a:pt x="542" y="88"/>
                  </a:lnTo>
                  <a:lnTo>
                    <a:pt x="540" y="86"/>
                  </a:lnTo>
                  <a:lnTo>
                    <a:pt x="538" y="84"/>
                  </a:lnTo>
                  <a:lnTo>
                    <a:pt x="536" y="82"/>
                  </a:lnTo>
                  <a:lnTo>
                    <a:pt x="532" y="80"/>
                  </a:lnTo>
                  <a:lnTo>
                    <a:pt x="530" y="80"/>
                  </a:lnTo>
                  <a:lnTo>
                    <a:pt x="524" y="80"/>
                  </a:lnTo>
                  <a:lnTo>
                    <a:pt x="520" y="80"/>
                  </a:lnTo>
                  <a:lnTo>
                    <a:pt x="518" y="82"/>
                  </a:lnTo>
                  <a:lnTo>
                    <a:pt x="516" y="84"/>
                  </a:lnTo>
                  <a:lnTo>
                    <a:pt x="514" y="84"/>
                  </a:lnTo>
                  <a:lnTo>
                    <a:pt x="512" y="86"/>
                  </a:lnTo>
                  <a:lnTo>
                    <a:pt x="510" y="86"/>
                  </a:lnTo>
                  <a:lnTo>
                    <a:pt x="508" y="86"/>
                  </a:lnTo>
                  <a:lnTo>
                    <a:pt x="506" y="84"/>
                  </a:lnTo>
                  <a:lnTo>
                    <a:pt x="504" y="84"/>
                  </a:lnTo>
                  <a:lnTo>
                    <a:pt x="502" y="82"/>
                  </a:lnTo>
                  <a:lnTo>
                    <a:pt x="500" y="80"/>
                  </a:lnTo>
                  <a:lnTo>
                    <a:pt x="494" y="80"/>
                  </a:lnTo>
                  <a:lnTo>
                    <a:pt x="494" y="76"/>
                  </a:lnTo>
                  <a:lnTo>
                    <a:pt x="492" y="76"/>
                  </a:lnTo>
                  <a:lnTo>
                    <a:pt x="492" y="74"/>
                  </a:lnTo>
                  <a:lnTo>
                    <a:pt x="490" y="72"/>
                  </a:lnTo>
                  <a:lnTo>
                    <a:pt x="488" y="74"/>
                  </a:lnTo>
                  <a:lnTo>
                    <a:pt x="488" y="76"/>
                  </a:lnTo>
                  <a:lnTo>
                    <a:pt x="486" y="78"/>
                  </a:lnTo>
                  <a:lnTo>
                    <a:pt x="484" y="82"/>
                  </a:lnTo>
                  <a:lnTo>
                    <a:pt x="482" y="84"/>
                  </a:lnTo>
                  <a:lnTo>
                    <a:pt x="478" y="84"/>
                  </a:lnTo>
                  <a:lnTo>
                    <a:pt x="476" y="82"/>
                  </a:lnTo>
                  <a:lnTo>
                    <a:pt x="474" y="80"/>
                  </a:lnTo>
                  <a:lnTo>
                    <a:pt x="470" y="76"/>
                  </a:lnTo>
                  <a:lnTo>
                    <a:pt x="468" y="74"/>
                  </a:lnTo>
                  <a:lnTo>
                    <a:pt x="466" y="70"/>
                  </a:lnTo>
                  <a:lnTo>
                    <a:pt x="464" y="68"/>
                  </a:lnTo>
                  <a:lnTo>
                    <a:pt x="462" y="66"/>
                  </a:lnTo>
                  <a:lnTo>
                    <a:pt x="460" y="64"/>
                  </a:lnTo>
                  <a:lnTo>
                    <a:pt x="458" y="64"/>
                  </a:lnTo>
                  <a:lnTo>
                    <a:pt x="456" y="62"/>
                  </a:lnTo>
                  <a:lnTo>
                    <a:pt x="454" y="60"/>
                  </a:lnTo>
                  <a:lnTo>
                    <a:pt x="448" y="54"/>
                  </a:lnTo>
                  <a:lnTo>
                    <a:pt x="444" y="50"/>
                  </a:lnTo>
                  <a:lnTo>
                    <a:pt x="438" y="44"/>
                  </a:lnTo>
                  <a:lnTo>
                    <a:pt x="436" y="42"/>
                  </a:lnTo>
                  <a:lnTo>
                    <a:pt x="434" y="40"/>
                  </a:lnTo>
                  <a:lnTo>
                    <a:pt x="432" y="40"/>
                  </a:lnTo>
                  <a:lnTo>
                    <a:pt x="430" y="38"/>
                  </a:lnTo>
                  <a:lnTo>
                    <a:pt x="430" y="36"/>
                  </a:lnTo>
                  <a:lnTo>
                    <a:pt x="428" y="36"/>
                  </a:lnTo>
                  <a:lnTo>
                    <a:pt x="426" y="36"/>
                  </a:lnTo>
                  <a:lnTo>
                    <a:pt x="426" y="34"/>
                  </a:lnTo>
                  <a:lnTo>
                    <a:pt x="424" y="34"/>
                  </a:lnTo>
                  <a:lnTo>
                    <a:pt x="422" y="32"/>
                  </a:lnTo>
                  <a:lnTo>
                    <a:pt x="420" y="32"/>
                  </a:lnTo>
                  <a:lnTo>
                    <a:pt x="414" y="30"/>
                  </a:lnTo>
                  <a:lnTo>
                    <a:pt x="410" y="28"/>
                  </a:lnTo>
                  <a:lnTo>
                    <a:pt x="408" y="26"/>
                  </a:lnTo>
                  <a:lnTo>
                    <a:pt x="406" y="26"/>
                  </a:lnTo>
                  <a:lnTo>
                    <a:pt x="404" y="24"/>
                  </a:lnTo>
                  <a:lnTo>
                    <a:pt x="402" y="24"/>
                  </a:lnTo>
                  <a:lnTo>
                    <a:pt x="402" y="22"/>
                  </a:lnTo>
                  <a:lnTo>
                    <a:pt x="404" y="22"/>
                  </a:lnTo>
                  <a:lnTo>
                    <a:pt x="406" y="20"/>
                  </a:lnTo>
                  <a:lnTo>
                    <a:pt x="406" y="16"/>
                  </a:lnTo>
                  <a:lnTo>
                    <a:pt x="404" y="14"/>
                  </a:lnTo>
                  <a:lnTo>
                    <a:pt x="402" y="16"/>
                  </a:lnTo>
                  <a:lnTo>
                    <a:pt x="400" y="18"/>
                  </a:lnTo>
                  <a:lnTo>
                    <a:pt x="398" y="18"/>
                  </a:lnTo>
                  <a:lnTo>
                    <a:pt x="398" y="20"/>
                  </a:lnTo>
                  <a:lnTo>
                    <a:pt x="396" y="20"/>
                  </a:lnTo>
                  <a:lnTo>
                    <a:pt x="394" y="20"/>
                  </a:lnTo>
                  <a:lnTo>
                    <a:pt x="394" y="22"/>
                  </a:lnTo>
                  <a:lnTo>
                    <a:pt x="392" y="22"/>
                  </a:lnTo>
                  <a:lnTo>
                    <a:pt x="390" y="24"/>
                  </a:lnTo>
                  <a:lnTo>
                    <a:pt x="388" y="24"/>
                  </a:lnTo>
                  <a:lnTo>
                    <a:pt x="388" y="26"/>
                  </a:lnTo>
                  <a:lnTo>
                    <a:pt x="386" y="26"/>
                  </a:lnTo>
                  <a:lnTo>
                    <a:pt x="384" y="28"/>
                  </a:lnTo>
                  <a:lnTo>
                    <a:pt x="382" y="28"/>
                  </a:lnTo>
                  <a:lnTo>
                    <a:pt x="382" y="32"/>
                  </a:lnTo>
                  <a:lnTo>
                    <a:pt x="380" y="34"/>
                  </a:lnTo>
                  <a:lnTo>
                    <a:pt x="378" y="36"/>
                  </a:lnTo>
                  <a:lnTo>
                    <a:pt x="376" y="34"/>
                  </a:lnTo>
                  <a:lnTo>
                    <a:pt x="374" y="34"/>
                  </a:lnTo>
                  <a:lnTo>
                    <a:pt x="372" y="32"/>
                  </a:lnTo>
                  <a:lnTo>
                    <a:pt x="370" y="30"/>
                  </a:lnTo>
                  <a:lnTo>
                    <a:pt x="368" y="30"/>
                  </a:lnTo>
                  <a:lnTo>
                    <a:pt x="368" y="32"/>
                  </a:lnTo>
                  <a:lnTo>
                    <a:pt x="366" y="32"/>
                  </a:lnTo>
                  <a:lnTo>
                    <a:pt x="366" y="34"/>
                  </a:lnTo>
                  <a:lnTo>
                    <a:pt x="364" y="34"/>
                  </a:lnTo>
                  <a:lnTo>
                    <a:pt x="362" y="34"/>
                  </a:lnTo>
                  <a:lnTo>
                    <a:pt x="362" y="32"/>
                  </a:lnTo>
                  <a:lnTo>
                    <a:pt x="362" y="30"/>
                  </a:lnTo>
                  <a:lnTo>
                    <a:pt x="364" y="28"/>
                  </a:lnTo>
                  <a:lnTo>
                    <a:pt x="364" y="26"/>
                  </a:lnTo>
                  <a:lnTo>
                    <a:pt x="362" y="24"/>
                  </a:lnTo>
                  <a:lnTo>
                    <a:pt x="362" y="22"/>
                  </a:lnTo>
                  <a:lnTo>
                    <a:pt x="360" y="22"/>
                  </a:lnTo>
                  <a:lnTo>
                    <a:pt x="360" y="24"/>
                  </a:lnTo>
                  <a:lnTo>
                    <a:pt x="358" y="24"/>
                  </a:lnTo>
                  <a:lnTo>
                    <a:pt x="358" y="26"/>
                  </a:lnTo>
                  <a:lnTo>
                    <a:pt x="356" y="24"/>
                  </a:lnTo>
                  <a:lnTo>
                    <a:pt x="354" y="22"/>
                  </a:lnTo>
                  <a:lnTo>
                    <a:pt x="352" y="22"/>
                  </a:lnTo>
                  <a:lnTo>
                    <a:pt x="350" y="22"/>
                  </a:lnTo>
                  <a:lnTo>
                    <a:pt x="348" y="24"/>
                  </a:lnTo>
                  <a:lnTo>
                    <a:pt x="346" y="22"/>
                  </a:lnTo>
                  <a:lnTo>
                    <a:pt x="344" y="20"/>
                  </a:lnTo>
                  <a:lnTo>
                    <a:pt x="342" y="18"/>
                  </a:lnTo>
                  <a:lnTo>
                    <a:pt x="340" y="18"/>
                  </a:lnTo>
                  <a:lnTo>
                    <a:pt x="338" y="18"/>
                  </a:lnTo>
                  <a:lnTo>
                    <a:pt x="338" y="20"/>
                  </a:lnTo>
                  <a:lnTo>
                    <a:pt x="336" y="20"/>
                  </a:lnTo>
                  <a:lnTo>
                    <a:pt x="330" y="20"/>
                  </a:lnTo>
                  <a:lnTo>
                    <a:pt x="328" y="22"/>
                  </a:lnTo>
                  <a:lnTo>
                    <a:pt x="326" y="22"/>
                  </a:lnTo>
                  <a:lnTo>
                    <a:pt x="326" y="20"/>
                  </a:lnTo>
                  <a:lnTo>
                    <a:pt x="326" y="12"/>
                  </a:lnTo>
                  <a:lnTo>
                    <a:pt x="324" y="12"/>
                  </a:lnTo>
                  <a:lnTo>
                    <a:pt x="324" y="10"/>
                  </a:lnTo>
                  <a:lnTo>
                    <a:pt x="322" y="10"/>
                  </a:lnTo>
                  <a:lnTo>
                    <a:pt x="320" y="10"/>
                  </a:lnTo>
                  <a:lnTo>
                    <a:pt x="320" y="8"/>
                  </a:lnTo>
                  <a:lnTo>
                    <a:pt x="320" y="6"/>
                  </a:lnTo>
                  <a:lnTo>
                    <a:pt x="318" y="4"/>
                  </a:lnTo>
                  <a:lnTo>
                    <a:pt x="316" y="2"/>
                  </a:lnTo>
                  <a:lnTo>
                    <a:pt x="314" y="0"/>
                  </a:lnTo>
                  <a:lnTo>
                    <a:pt x="312" y="0"/>
                  </a:lnTo>
                  <a:lnTo>
                    <a:pt x="312" y="2"/>
                  </a:lnTo>
                  <a:lnTo>
                    <a:pt x="310" y="2"/>
                  </a:lnTo>
                  <a:lnTo>
                    <a:pt x="308" y="2"/>
                  </a:lnTo>
                  <a:lnTo>
                    <a:pt x="306" y="2"/>
                  </a:lnTo>
                  <a:lnTo>
                    <a:pt x="304" y="2"/>
                  </a:lnTo>
                  <a:lnTo>
                    <a:pt x="302" y="0"/>
                  </a:lnTo>
                  <a:lnTo>
                    <a:pt x="300" y="0"/>
                  </a:lnTo>
                  <a:lnTo>
                    <a:pt x="286" y="0"/>
                  </a:lnTo>
                  <a:lnTo>
                    <a:pt x="284" y="0"/>
                  </a:lnTo>
                  <a:lnTo>
                    <a:pt x="282" y="0"/>
                  </a:lnTo>
                  <a:lnTo>
                    <a:pt x="280" y="2"/>
                  </a:lnTo>
                  <a:lnTo>
                    <a:pt x="280" y="4"/>
                  </a:lnTo>
                  <a:lnTo>
                    <a:pt x="278" y="4"/>
                  </a:lnTo>
                  <a:lnTo>
                    <a:pt x="278" y="8"/>
                  </a:lnTo>
                  <a:lnTo>
                    <a:pt x="276" y="8"/>
                  </a:lnTo>
                  <a:lnTo>
                    <a:pt x="274" y="8"/>
                  </a:lnTo>
                  <a:lnTo>
                    <a:pt x="272" y="10"/>
                  </a:lnTo>
                  <a:lnTo>
                    <a:pt x="270" y="10"/>
                  </a:lnTo>
                  <a:lnTo>
                    <a:pt x="264" y="12"/>
                  </a:lnTo>
                  <a:lnTo>
                    <a:pt x="260" y="12"/>
                  </a:lnTo>
                  <a:lnTo>
                    <a:pt x="242" y="12"/>
                  </a:lnTo>
                  <a:lnTo>
                    <a:pt x="242" y="14"/>
                  </a:lnTo>
                  <a:lnTo>
                    <a:pt x="240" y="14"/>
                  </a:lnTo>
                  <a:lnTo>
                    <a:pt x="240" y="18"/>
                  </a:lnTo>
                  <a:lnTo>
                    <a:pt x="226" y="18"/>
                  </a:lnTo>
                  <a:lnTo>
                    <a:pt x="226" y="20"/>
                  </a:lnTo>
                  <a:lnTo>
                    <a:pt x="224" y="20"/>
                  </a:lnTo>
                  <a:lnTo>
                    <a:pt x="224" y="22"/>
                  </a:lnTo>
                  <a:lnTo>
                    <a:pt x="212" y="22"/>
                  </a:lnTo>
                  <a:lnTo>
                    <a:pt x="208" y="22"/>
                  </a:lnTo>
                  <a:lnTo>
                    <a:pt x="202" y="22"/>
                  </a:lnTo>
                  <a:lnTo>
                    <a:pt x="196" y="24"/>
                  </a:lnTo>
                  <a:lnTo>
                    <a:pt x="194" y="24"/>
                  </a:lnTo>
                  <a:lnTo>
                    <a:pt x="190" y="24"/>
                  </a:lnTo>
                  <a:lnTo>
                    <a:pt x="190" y="26"/>
                  </a:lnTo>
                  <a:lnTo>
                    <a:pt x="188" y="26"/>
                  </a:lnTo>
                  <a:lnTo>
                    <a:pt x="186" y="26"/>
                  </a:lnTo>
                  <a:lnTo>
                    <a:pt x="184" y="28"/>
                  </a:lnTo>
                  <a:lnTo>
                    <a:pt x="184" y="32"/>
                  </a:lnTo>
                  <a:lnTo>
                    <a:pt x="186" y="32"/>
                  </a:lnTo>
                  <a:lnTo>
                    <a:pt x="188" y="32"/>
                  </a:lnTo>
                  <a:lnTo>
                    <a:pt x="190" y="34"/>
                  </a:lnTo>
                  <a:lnTo>
                    <a:pt x="192" y="34"/>
                  </a:lnTo>
                  <a:lnTo>
                    <a:pt x="190" y="36"/>
                  </a:lnTo>
                  <a:lnTo>
                    <a:pt x="190" y="38"/>
                  </a:lnTo>
                  <a:lnTo>
                    <a:pt x="194" y="38"/>
                  </a:lnTo>
                  <a:lnTo>
                    <a:pt x="196" y="40"/>
                  </a:lnTo>
                  <a:lnTo>
                    <a:pt x="200" y="40"/>
                  </a:lnTo>
                  <a:lnTo>
                    <a:pt x="202" y="42"/>
                  </a:lnTo>
                  <a:lnTo>
                    <a:pt x="204" y="42"/>
                  </a:lnTo>
                  <a:lnTo>
                    <a:pt x="204" y="44"/>
                  </a:lnTo>
                  <a:lnTo>
                    <a:pt x="198" y="44"/>
                  </a:lnTo>
                  <a:lnTo>
                    <a:pt x="194" y="42"/>
                  </a:lnTo>
                  <a:lnTo>
                    <a:pt x="190" y="42"/>
                  </a:lnTo>
                  <a:lnTo>
                    <a:pt x="190" y="44"/>
                  </a:lnTo>
                  <a:lnTo>
                    <a:pt x="188" y="46"/>
                  </a:lnTo>
                  <a:lnTo>
                    <a:pt x="190" y="48"/>
                  </a:lnTo>
                  <a:lnTo>
                    <a:pt x="190" y="50"/>
                  </a:lnTo>
                  <a:lnTo>
                    <a:pt x="192" y="52"/>
                  </a:lnTo>
                  <a:lnTo>
                    <a:pt x="192" y="56"/>
                  </a:lnTo>
                  <a:lnTo>
                    <a:pt x="190" y="56"/>
                  </a:lnTo>
                  <a:lnTo>
                    <a:pt x="188" y="58"/>
                  </a:lnTo>
                  <a:lnTo>
                    <a:pt x="186" y="58"/>
                  </a:lnTo>
                  <a:lnTo>
                    <a:pt x="184" y="58"/>
                  </a:lnTo>
                  <a:lnTo>
                    <a:pt x="182" y="60"/>
                  </a:lnTo>
                  <a:lnTo>
                    <a:pt x="180" y="60"/>
                  </a:lnTo>
                  <a:lnTo>
                    <a:pt x="184" y="62"/>
                  </a:lnTo>
                  <a:lnTo>
                    <a:pt x="184" y="64"/>
                  </a:lnTo>
                  <a:lnTo>
                    <a:pt x="186" y="66"/>
                  </a:lnTo>
                  <a:lnTo>
                    <a:pt x="188" y="66"/>
                  </a:lnTo>
                  <a:lnTo>
                    <a:pt x="194" y="66"/>
                  </a:lnTo>
                  <a:lnTo>
                    <a:pt x="198" y="68"/>
                  </a:lnTo>
                  <a:lnTo>
                    <a:pt x="202" y="68"/>
                  </a:lnTo>
                  <a:lnTo>
                    <a:pt x="202" y="70"/>
                  </a:lnTo>
                  <a:lnTo>
                    <a:pt x="204" y="72"/>
                  </a:lnTo>
                  <a:lnTo>
                    <a:pt x="206" y="72"/>
                  </a:lnTo>
                  <a:lnTo>
                    <a:pt x="206" y="74"/>
                  </a:lnTo>
                  <a:lnTo>
                    <a:pt x="208" y="76"/>
                  </a:lnTo>
                  <a:lnTo>
                    <a:pt x="208" y="80"/>
                  </a:lnTo>
                  <a:lnTo>
                    <a:pt x="208" y="82"/>
                  </a:lnTo>
                  <a:lnTo>
                    <a:pt x="208" y="84"/>
                  </a:lnTo>
                  <a:lnTo>
                    <a:pt x="206" y="86"/>
                  </a:lnTo>
                  <a:lnTo>
                    <a:pt x="198" y="86"/>
                  </a:lnTo>
                  <a:lnTo>
                    <a:pt x="194" y="86"/>
                  </a:lnTo>
                  <a:lnTo>
                    <a:pt x="192" y="84"/>
                  </a:lnTo>
                  <a:lnTo>
                    <a:pt x="190" y="84"/>
                  </a:lnTo>
                  <a:lnTo>
                    <a:pt x="188" y="82"/>
                  </a:lnTo>
                  <a:lnTo>
                    <a:pt x="186" y="84"/>
                  </a:lnTo>
                  <a:lnTo>
                    <a:pt x="186" y="86"/>
                  </a:lnTo>
                  <a:lnTo>
                    <a:pt x="186" y="88"/>
                  </a:lnTo>
                  <a:lnTo>
                    <a:pt x="184" y="88"/>
                  </a:lnTo>
                  <a:lnTo>
                    <a:pt x="182" y="88"/>
                  </a:lnTo>
                  <a:lnTo>
                    <a:pt x="178" y="86"/>
                  </a:lnTo>
                  <a:lnTo>
                    <a:pt x="174" y="86"/>
                  </a:lnTo>
                  <a:lnTo>
                    <a:pt x="172" y="86"/>
                  </a:lnTo>
                  <a:lnTo>
                    <a:pt x="170" y="84"/>
                  </a:lnTo>
                  <a:lnTo>
                    <a:pt x="168" y="82"/>
                  </a:lnTo>
                  <a:lnTo>
                    <a:pt x="166" y="80"/>
                  </a:lnTo>
                  <a:lnTo>
                    <a:pt x="164" y="80"/>
                  </a:lnTo>
                  <a:lnTo>
                    <a:pt x="164" y="78"/>
                  </a:lnTo>
                  <a:lnTo>
                    <a:pt x="162" y="78"/>
                  </a:lnTo>
                  <a:lnTo>
                    <a:pt x="160" y="78"/>
                  </a:lnTo>
                  <a:lnTo>
                    <a:pt x="158" y="78"/>
                  </a:lnTo>
                  <a:lnTo>
                    <a:pt x="154" y="80"/>
                  </a:lnTo>
                  <a:lnTo>
                    <a:pt x="150" y="82"/>
                  </a:lnTo>
                  <a:lnTo>
                    <a:pt x="148" y="82"/>
                  </a:lnTo>
                  <a:lnTo>
                    <a:pt x="146" y="82"/>
                  </a:lnTo>
                  <a:lnTo>
                    <a:pt x="144" y="82"/>
                  </a:lnTo>
                  <a:lnTo>
                    <a:pt x="142" y="80"/>
                  </a:lnTo>
                  <a:lnTo>
                    <a:pt x="140" y="78"/>
                  </a:lnTo>
                  <a:lnTo>
                    <a:pt x="136" y="78"/>
                  </a:lnTo>
                  <a:lnTo>
                    <a:pt x="134" y="80"/>
                  </a:lnTo>
                  <a:lnTo>
                    <a:pt x="132" y="82"/>
                  </a:lnTo>
                  <a:lnTo>
                    <a:pt x="130" y="84"/>
                  </a:lnTo>
                  <a:lnTo>
                    <a:pt x="128" y="86"/>
                  </a:lnTo>
                  <a:lnTo>
                    <a:pt x="128" y="88"/>
                  </a:lnTo>
                  <a:lnTo>
                    <a:pt x="126" y="88"/>
                  </a:lnTo>
                  <a:lnTo>
                    <a:pt x="124" y="86"/>
                  </a:lnTo>
                  <a:lnTo>
                    <a:pt x="122" y="86"/>
                  </a:lnTo>
                  <a:lnTo>
                    <a:pt x="118" y="84"/>
                  </a:lnTo>
                  <a:lnTo>
                    <a:pt x="114" y="82"/>
                  </a:lnTo>
                  <a:lnTo>
                    <a:pt x="112" y="80"/>
                  </a:lnTo>
                  <a:lnTo>
                    <a:pt x="110" y="78"/>
                  </a:lnTo>
                  <a:lnTo>
                    <a:pt x="108" y="78"/>
                  </a:lnTo>
                  <a:lnTo>
                    <a:pt x="106" y="80"/>
                  </a:lnTo>
                  <a:lnTo>
                    <a:pt x="108" y="82"/>
                  </a:lnTo>
                  <a:lnTo>
                    <a:pt x="108" y="84"/>
                  </a:lnTo>
                  <a:lnTo>
                    <a:pt x="110" y="86"/>
                  </a:lnTo>
                  <a:lnTo>
                    <a:pt x="110" y="88"/>
                  </a:lnTo>
                  <a:lnTo>
                    <a:pt x="108" y="88"/>
                  </a:lnTo>
                  <a:lnTo>
                    <a:pt x="106" y="88"/>
                  </a:lnTo>
                  <a:lnTo>
                    <a:pt x="106" y="86"/>
                  </a:lnTo>
                  <a:lnTo>
                    <a:pt x="104" y="86"/>
                  </a:lnTo>
                  <a:lnTo>
                    <a:pt x="104" y="84"/>
                  </a:lnTo>
                  <a:lnTo>
                    <a:pt x="102" y="80"/>
                  </a:lnTo>
                  <a:lnTo>
                    <a:pt x="102" y="78"/>
                  </a:lnTo>
                  <a:lnTo>
                    <a:pt x="100" y="76"/>
                  </a:lnTo>
                  <a:lnTo>
                    <a:pt x="92" y="76"/>
                  </a:lnTo>
                  <a:lnTo>
                    <a:pt x="92" y="74"/>
                  </a:lnTo>
                  <a:lnTo>
                    <a:pt x="90" y="72"/>
                  </a:lnTo>
                  <a:lnTo>
                    <a:pt x="90" y="70"/>
                  </a:lnTo>
                  <a:lnTo>
                    <a:pt x="76" y="70"/>
                  </a:lnTo>
                  <a:lnTo>
                    <a:pt x="74" y="70"/>
                  </a:lnTo>
                  <a:lnTo>
                    <a:pt x="72" y="68"/>
                  </a:lnTo>
                  <a:lnTo>
                    <a:pt x="72" y="66"/>
                  </a:lnTo>
                  <a:lnTo>
                    <a:pt x="68" y="66"/>
                  </a:lnTo>
                  <a:lnTo>
                    <a:pt x="64" y="68"/>
                  </a:lnTo>
                  <a:lnTo>
                    <a:pt x="62" y="70"/>
                  </a:lnTo>
                  <a:lnTo>
                    <a:pt x="60" y="70"/>
                  </a:lnTo>
                  <a:lnTo>
                    <a:pt x="58" y="70"/>
                  </a:lnTo>
                  <a:lnTo>
                    <a:pt x="56" y="70"/>
                  </a:lnTo>
                  <a:lnTo>
                    <a:pt x="54" y="70"/>
                  </a:lnTo>
                  <a:lnTo>
                    <a:pt x="54" y="68"/>
                  </a:lnTo>
                  <a:lnTo>
                    <a:pt x="52" y="66"/>
                  </a:lnTo>
                  <a:lnTo>
                    <a:pt x="50" y="66"/>
                  </a:lnTo>
                  <a:lnTo>
                    <a:pt x="48" y="66"/>
                  </a:lnTo>
                  <a:lnTo>
                    <a:pt x="44" y="66"/>
                  </a:lnTo>
                  <a:lnTo>
                    <a:pt x="42" y="66"/>
                  </a:lnTo>
                  <a:lnTo>
                    <a:pt x="42" y="68"/>
                  </a:lnTo>
                  <a:lnTo>
                    <a:pt x="44" y="70"/>
                  </a:lnTo>
                  <a:lnTo>
                    <a:pt x="44" y="74"/>
                  </a:lnTo>
                  <a:lnTo>
                    <a:pt x="34" y="78"/>
                  </a:lnTo>
                  <a:lnTo>
                    <a:pt x="30" y="78"/>
                  </a:lnTo>
                  <a:lnTo>
                    <a:pt x="30" y="84"/>
                  </a:lnTo>
                  <a:lnTo>
                    <a:pt x="28" y="86"/>
                  </a:lnTo>
                  <a:lnTo>
                    <a:pt x="26" y="86"/>
                  </a:lnTo>
                  <a:lnTo>
                    <a:pt x="24" y="88"/>
                  </a:lnTo>
                  <a:lnTo>
                    <a:pt x="26" y="90"/>
                  </a:lnTo>
                  <a:lnTo>
                    <a:pt x="28" y="92"/>
                  </a:lnTo>
                  <a:lnTo>
                    <a:pt x="28" y="94"/>
                  </a:lnTo>
                  <a:lnTo>
                    <a:pt x="26" y="96"/>
                  </a:lnTo>
                  <a:lnTo>
                    <a:pt x="26" y="98"/>
                  </a:lnTo>
                  <a:lnTo>
                    <a:pt x="24" y="98"/>
                  </a:lnTo>
                  <a:lnTo>
                    <a:pt x="24" y="100"/>
                  </a:lnTo>
                  <a:lnTo>
                    <a:pt x="22" y="100"/>
                  </a:lnTo>
                  <a:lnTo>
                    <a:pt x="20" y="98"/>
                  </a:lnTo>
                  <a:lnTo>
                    <a:pt x="18" y="98"/>
                  </a:lnTo>
                  <a:lnTo>
                    <a:pt x="16" y="94"/>
                  </a:lnTo>
                  <a:lnTo>
                    <a:pt x="12" y="92"/>
                  </a:lnTo>
                  <a:lnTo>
                    <a:pt x="10" y="90"/>
                  </a:lnTo>
                  <a:lnTo>
                    <a:pt x="8" y="90"/>
                  </a:lnTo>
                  <a:lnTo>
                    <a:pt x="4" y="90"/>
                  </a:lnTo>
                  <a:lnTo>
                    <a:pt x="4" y="92"/>
                  </a:lnTo>
                  <a:lnTo>
                    <a:pt x="4" y="96"/>
                  </a:lnTo>
                  <a:lnTo>
                    <a:pt x="4" y="100"/>
                  </a:lnTo>
                  <a:lnTo>
                    <a:pt x="2" y="100"/>
                  </a:lnTo>
                  <a:lnTo>
                    <a:pt x="0" y="100"/>
                  </a:lnTo>
                  <a:lnTo>
                    <a:pt x="0" y="106"/>
                  </a:lnTo>
                  <a:lnTo>
                    <a:pt x="0" y="108"/>
                  </a:lnTo>
                  <a:lnTo>
                    <a:pt x="0" y="110"/>
                  </a:lnTo>
                  <a:lnTo>
                    <a:pt x="2" y="110"/>
                  </a:lnTo>
                  <a:lnTo>
                    <a:pt x="2" y="112"/>
                  </a:lnTo>
                  <a:lnTo>
                    <a:pt x="2" y="116"/>
                  </a:lnTo>
                  <a:lnTo>
                    <a:pt x="2" y="118"/>
                  </a:lnTo>
                  <a:lnTo>
                    <a:pt x="0" y="122"/>
                  </a:lnTo>
                  <a:lnTo>
                    <a:pt x="0" y="128"/>
                  </a:lnTo>
                  <a:lnTo>
                    <a:pt x="0" y="130"/>
                  </a:lnTo>
                  <a:lnTo>
                    <a:pt x="6" y="130"/>
                  </a:lnTo>
                  <a:lnTo>
                    <a:pt x="8" y="132"/>
                  </a:lnTo>
                  <a:lnTo>
                    <a:pt x="10" y="132"/>
                  </a:lnTo>
                  <a:lnTo>
                    <a:pt x="10" y="138"/>
                  </a:lnTo>
                  <a:lnTo>
                    <a:pt x="12" y="140"/>
                  </a:lnTo>
                  <a:lnTo>
                    <a:pt x="14" y="140"/>
                  </a:lnTo>
                  <a:lnTo>
                    <a:pt x="16" y="140"/>
                  </a:lnTo>
                  <a:lnTo>
                    <a:pt x="26" y="140"/>
                  </a:lnTo>
                  <a:lnTo>
                    <a:pt x="28" y="140"/>
                  </a:lnTo>
                  <a:lnTo>
                    <a:pt x="30" y="142"/>
                  </a:lnTo>
                  <a:lnTo>
                    <a:pt x="32" y="144"/>
                  </a:lnTo>
                  <a:lnTo>
                    <a:pt x="34" y="148"/>
                  </a:lnTo>
                  <a:lnTo>
                    <a:pt x="38" y="150"/>
                  </a:lnTo>
                  <a:lnTo>
                    <a:pt x="40" y="154"/>
                  </a:lnTo>
                  <a:lnTo>
                    <a:pt x="40" y="156"/>
                  </a:lnTo>
                  <a:lnTo>
                    <a:pt x="42" y="158"/>
                  </a:lnTo>
                  <a:lnTo>
                    <a:pt x="40" y="158"/>
                  </a:lnTo>
                  <a:lnTo>
                    <a:pt x="40" y="160"/>
                  </a:lnTo>
                  <a:lnTo>
                    <a:pt x="34" y="160"/>
                  </a:lnTo>
                  <a:lnTo>
                    <a:pt x="34" y="162"/>
                  </a:lnTo>
                  <a:lnTo>
                    <a:pt x="36" y="162"/>
                  </a:lnTo>
                  <a:lnTo>
                    <a:pt x="38" y="162"/>
                  </a:lnTo>
                  <a:lnTo>
                    <a:pt x="40" y="164"/>
                  </a:lnTo>
                  <a:lnTo>
                    <a:pt x="42" y="166"/>
                  </a:lnTo>
                  <a:lnTo>
                    <a:pt x="44" y="166"/>
                  </a:lnTo>
                  <a:lnTo>
                    <a:pt x="46" y="166"/>
                  </a:lnTo>
                  <a:lnTo>
                    <a:pt x="48" y="164"/>
                  </a:lnTo>
                  <a:lnTo>
                    <a:pt x="48" y="162"/>
                  </a:lnTo>
                  <a:lnTo>
                    <a:pt x="52" y="162"/>
                  </a:lnTo>
                  <a:lnTo>
                    <a:pt x="54" y="162"/>
                  </a:lnTo>
                  <a:lnTo>
                    <a:pt x="56" y="160"/>
                  </a:lnTo>
                  <a:lnTo>
                    <a:pt x="58" y="160"/>
                  </a:lnTo>
                  <a:lnTo>
                    <a:pt x="62" y="158"/>
                  </a:lnTo>
                  <a:lnTo>
                    <a:pt x="64" y="156"/>
                  </a:lnTo>
                  <a:lnTo>
                    <a:pt x="68" y="154"/>
                  </a:lnTo>
                  <a:lnTo>
                    <a:pt x="72" y="154"/>
                  </a:lnTo>
                  <a:lnTo>
                    <a:pt x="74" y="152"/>
                  </a:lnTo>
                  <a:lnTo>
                    <a:pt x="76" y="152"/>
                  </a:lnTo>
                  <a:lnTo>
                    <a:pt x="78" y="154"/>
                  </a:lnTo>
                  <a:lnTo>
                    <a:pt x="80" y="154"/>
                  </a:lnTo>
                  <a:lnTo>
                    <a:pt x="82" y="156"/>
                  </a:lnTo>
                  <a:lnTo>
                    <a:pt x="86" y="158"/>
                  </a:lnTo>
                  <a:lnTo>
                    <a:pt x="88" y="158"/>
                  </a:lnTo>
                  <a:lnTo>
                    <a:pt x="88" y="160"/>
                  </a:lnTo>
                  <a:lnTo>
                    <a:pt x="90" y="160"/>
                  </a:lnTo>
                  <a:lnTo>
                    <a:pt x="90" y="158"/>
                  </a:lnTo>
                  <a:lnTo>
                    <a:pt x="92" y="158"/>
                  </a:lnTo>
                  <a:lnTo>
                    <a:pt x="94" y="158"/>
                  </a:lnTo>
                  <a:lnTo>
                    <a:pt x="96" y="156"/>
                  </a:lnTo>
                  <a:lnTo>
                    <a:pt x="98" y="158"/>
                  </a:lnTo>
                  <a:lnTo>
                    <a:pt x="100" y="158"/>
                  </a:lnTo>
                  <a:lnTo>
                    <a:pt x="100" y="160"/>
                  </a:lnTo>
                  <a:lnTo>
                    <a:pt x="102" y="160"/>
                  </a:lnTo>
                  <a:lnTo>
                    <a:pt x="104" y="162"/>
                  </a:lnTo>
                  <a:lnTo>
                    <a:pt x="106" y="164"/>
                  </a:lnTo>
                  <a:lnTo>
                    <a:pt x="106" y="166"/>
                  </a:lnTo>
                  <a:lnTo>
                    <a:pt x="106" y="170"/>
                  </a:lnTo>
                  <a:lnTo>
                    <a:pt x="106" y="172"/>
                  </a:lnTo>
                  <a:lnTo>
                    <a:pt x="106" y="174"/>
                  </a:lnTo>
                  <a:lnTo>
                    <a:pt x="104" y="174"/>
                  </a:lnTo>
                  <a:lnTo>
                    <a:pt x="104" y="176"/>
                  </a:lnTo>
                  <a:lnTo>
                    <a:pt x="104" y="178"/>
                  </a:lnTo>
                  <a:lnTo>
                    <a:pt x="106" y="180"/>
                  </a:lnTo>
                  <a:lnTo>
                    <a:pt x="108" y="182"/>
                  </a:lnTo>
                  <a:lnTo>
                    <a:pt x="108" y="184"/>
                  </a:lnTo>
                  <a:lnTo>
                    <a:pt x="110" y="184"/>
                  </a:lnTo>
                  <a:lnTo>
                    <a:pt x="112" y="186"/>
                  </a:lnTo>
                  <a:lnTo>
                    <a:pt x="114" y="186"/>
                  </a:lnTo>
                  <a:lnTo>
                    <a:pt x="116" y="186"/>
                  </a:lnTo>
                  <a:lnTo>
                    <a:pt x="116" y="184"/>
                  </a:lnTo>
                  <a:lnTo>
                    <a:pt x="120" y="182"/>
                  </a:lnTo>
                  <a:lnTo>
                    <a:pt x="122" y="180"/>
                  </a:lnTo>
                  <a:lnTo>
                    <a:pt x="124" y="180"/>
                  </a:lnTo>
                  <a:lnTo>
                    <a:pt x="124" y="182"/>
                  </a:lnTo>
                  <a:lnTo>
                    <a:pt x="126" y="184"/>
                  </a:lnTo>
                  <a:lnTo>
                    <a:pt x="126" y="186"/>
                  </a:lnTo>
                  <a:lnTo>
                    <a:pt x="126" y="188"/>
                  </a:lnTo>
                  <a:lnTo>
                    <a:pt x="128" y="190"/>
                  </a:lnTo>
                  <a:lnTo>
                    <a:pt x="130" y="192"/>
                  </a:lnTo>
                  <a:lnTo>
                    <a:pt x="120" y="192"/>
                  </a:lnTo>
                  <a:lnTo>
                    <a:pt x="120" y="194"/>
                  </a:lnTo>
                  <a:lnTo>
                    <a:pt x="120" y="196"/>
                  </a:lnTo>
                  <a:lnTo>
                    <a:pt x="118" y="198"/>
                  </a:lnTo>
                  <a:lnTo>
                    <a:pt x="116" y="198"/>
                  </a:lnTo>
                  <a:lnTo>
                    <a:pt x="116" y="196"/>
                  </a:lnTo>
                  <a:lnTo>
                    <a:pt x="114" y="196"/>
                  </a:lnTo>
                  <a:lnTo>
                    <a:pt x="114" y="194"/>
                  </a:lnTo>
                  <a:lnTo>
                    <a:pt x="116" y="192"/>
                  </a:lnTo>
                  <a:lnTo>
                    <a:pt x="118" y="190"/>
                  </a:lnTo>
                  <a:lnTo>
                    <a:pt x="120" y="190"/>
                  </a:lnTo>
                  <a:lnTo>
                    <a:pt x="120" y="188"/>
                  </a:lnTo>
                  <a:lnTo>
                    <a:pt x="118" y="188"/>
                  </a:lnTo>
                  <a:lnTo>
                    <a:pt x="114" y="188"/>
                  </a:lnTo>
                  <a:lnTo>
                    <a:pt x="108" y="188"/>
                  </a:lnTo>
                  <a:lnTo>
                    <a:pt x="106" y="186"/>
                  </a:lnTo>
                  <a:lnTo>
                    <a:pt x="100" y="186"/>
                  </a:lnTo>
                  <a:lnTo>
                    <a:pt x="98" y="186"/>
                  </a:lnTo>
                  <a:lnTo>
                    <a:pt x="96" y="186"/>
                  </a:lnTo>
                  <a:lnTo>
                    <a:pt x="94" y="186"/>
                  </a:lnTo>
                  <a:lnTo>
                    <a:pt x="90" y="184"/>
                  </a:lnTo>
                  <a:lnTo>
                    <a:pt x="88" y="184"/>
                  </a:lnTo>
                  <a:lnTo>
                    <a:pt x="86" y="184"/>
                  </a:lnTo>
                  <a:lnTo>
                    <a:pt x="84" y="184"/>
                  </a:lnTo>
                  <a:lnTo>
                    <a:pt x="84" y="186"/>
                  </a:lnTo>
                  <a:lnTo>
                    <a:pt x="84" y="188"/>
                  </a:lnTo>
                  <a:lnTo>
                    <a:pt x="86" y="188"/>
                  </a:lnTo>
                  <a:lnTo>
                    <a:pt x="86" y="190"/>
                  </a:lnTo>
                  <a:lnTo>
                    <a:pt x="80" y="190"/>
                  </a:lnTo>
                  <a:lnTo>
                    <a:pt x="78" y="192"/>
                  </a:lnTo>
                  <a:lnTo>
                    <a:pt x="78" y="194"/>
                  </a:lnTo>
                  <a:lnTo>
                    <a:pt x="78" y="196"/>
                  </a:lnTo>
                  <a:lnTo>
                    <a:pt x="80" y="198"/>
                  </a:lnTo>
                  <a:lnTo>
                    <a:pt x="82" y="198"/>
                  </a:lnTo>
                  <a:lnTo>
                    <a:pt x="86" y="198"/>
                  </a:lnTo>
                  <a:lnTo>
                    <a:pt x="88" y="200"/>
                  </a:lnTo>
                  <a:lnTo>
                    <a:pt x="88" y="202"/>
                  </a:lnTo>
                  <a:lnTo>
                    <a:pt x="86" y="202"/>
                  </a:lnTo>
                  <a:lnTo>
                    <a:pt x="82" y="202"/>
                  </a:lnTo>
                  <a:lnTo>
                    <a:pt x="80" y="200"/>
                  </a:lnTo>
                  <a:lnTo>
                    <a:pt x="76" y="200"/>
                  </a:lnTo>
                  <a:lnTo>
                    <a:pt x="72" y="198"/>
                  </a:lnTo>
                  <a:lnTo>
                    <a:pt x="70" y="198"/>
                  </a:lnTo>
                  <a:lnTo>
                    <a:pt x="70" y="200"/>
                  </a:lnTo>
                  <a:lnTo>
                    <a:pt x="68" y="200"/>
                  </a:lnTo>
                  <a:lnTo>
                    <a:pt x="68" y="202"/>
                  </a:lnTo>
                  <a:lnTo>
                    <a:pt x="70" y="202"/>
                  </a:lnTo>
                  <a:lnTo>
                    <a:pt x="70" y="204"/>
                  </a:lnTo>
                  <a:lnTo>
                    <a:pt x="72" y="206"/>
                  </a:lnTo>
                  <a:lnTo>
                    <a:pt x="76" y="206"/>
                  </a:lnTo>
                  <a:lnTo>
                    <a:pt x="78" y="206"/>
                  </a:lnTo>
                  <a:lnTo>
                    <a:pt x="78" y="208"/>
                  </a:lnTo>
                  <a:lnTo>
                    <a:pt x="80" y="208"/>
                  </a:lnTo>
                  <a:lnTo>
                    <a:pt x="80" y="210"/>
                  </a:lnTo>
                  <a:lnTo>
                    <a:pt x="82" y="212"/>
                  </a:lnTo>
                  <a:lnTo>
                    <a:pt x="82" y="214"/>
                  </a:lnTo>
                  <a:lnTo>
                    <a:pt x="84" y="214"/>
                  </a:lnTo>
                  <a:lnTo>
                    <a:pt x="86" y="218"/>
                  </a:lnTo>
                  <a:lnTo>
                    <a:pt x="88" y="218"/>
                  </a:lnTo>
                  <a:lnTo>
                    <a:pt x="88" y="220"/>
                  </a:lnTo>
                  <a:lnTo>
                    <a:pt x="88" y="222"/>
                  </a:lnTo>
                  <a:lnTo>
                    <a:pt x="88" y="226"/>
                  </a:lnTo>
                  <a:lnTo>
                    <a:pt x="92" y="226"/>
                  </a:lnTo>
                  <a:lnTo>
                    <a:pt x="94" y="228"/>
                  </a:lnTo>
                  <a:lnTo>
                    <a:pt x="96" y="228"/>
                  </a:lnTo>
                  <a:lnTo>
                    <a:pt x="96" y="230"/>
                  </a:lnTo>
                  <a:lnTo>
                    <a:pt x="98" y="232"/>
                  </a:lnTo>
                  <a:lnTo>
                    <a:pt x="108" y="232"/>
                  </a:lnTo>
                  <a:lnTo>
                    <a:pt x="110" y="234"/>
                  </a:lnTo>
                  <a:lnTo>
                    <a:pt x="114" y="236"/>
                  </a:lnTo>
                  <a:lnTo>
                    <a:pt x="114" y="238"/>
                  </a:lnTo>
                  <a:lnTo>
                    <a:pt x="114" y="240"/>
                  </a:lnTo>
                  <a:lnTo>
                    <a:pt x="112" y="242"/>
                  </a:lnTo>
                  <a:lnTo>
                    <a:pt x="112" y="244"/>
                  </a:lnTo>
                  <a:lnTo>
                    <a:pt x="110" y="246"/>
                  </a:lnTo>
                  <a:lnTo>
                    <a:pt x="110" y="248"/>
                  </a:lnTo>
                  <a:lnTo>
                    <a:pt x="110" y="250"/>
                  </a:lnTo>
                  <a:lnTo>
                    <a:pt x="112" y="252"/>
                  </a:lnTo>
                  <a:lnTo>
                    <a:pt x="116" y="252"/>
                  </a:lnTo>
                  <a:lnTo>
                    <a:pt x="118" y="252"/>
                  </a:lnTo>
                  <a:lnTo>
                    <a:pt x="118" y="250"/>
                  </a:lnTo>
                  <a:lnTo>
                    <a:pt x="118" y="246"/>
                  </a:lnTo>
                  <a:lnTo>
                    <a:pt x="120" y="246"/>
                  </a:lnTo>
                  <a:lnTo>
                    <a:pt x="120" y="244"/>
                  </a:lnTo>
                  <a:lnTo>
                    <a:pt x="122" y="242"/>
                  </a:lnTo>
                  <a:lnTo>
                    <a:pt x="130" y="242"/>
                  </a:lnTo>
                  <a:lnTo>
                    <a:pt x="130" y="240"/>
                  </a:lnTo>
                  <a:lnTo>
                    <a:pt x="134" y="240"/>
                  </a:lnTo>
                  <a:lnTo>
                    <a:pt x="136" y="242"/>
                  </a:lnTo>
                  <a:lnTo>
                    <a:pt x="140" y="242"/>
                  </a:lnTo>
                  <a:lnTo>
                    <a:pt x="142" y="244"/>
                  </a:lnTo>
                  <a:lnTo>
                    <a:pt x="144" y="244"/>
                  </a:lnTo>
                  <a:lnTo>
                    <a:pt x="146" y="246"/>
                  </a:lnTo>
                  <a:lnTo>
                    <a:pt x="148" y="246"/>
                  </a:lnTo>
                  <a:lnTo>
                    <a:pt x="150" y="250"/>
                  </a:lnTo>
                  <a:lnTo>
                    <a:pt x="152" y="250"/>
                  </a:lnTo>
                  <a:lnTo>
                    <a:pt x="152" y="252"/>
                  </a:lnTo>
                  <a:lnTo>
                    <a:pt x="154" y="254"/>
                  </a:lnTo>
                  <a:lnTo>
                    <a:pt x="156" y="256"/>
                  </a:lnTo>
                  <a:lnTo>
                    <a:pt x="158" y="258"/>
                  </a:lnTo>
                  <a:lnTo>
                    <a:pt x="160" y="260"/>
                  </a:lnTo>
                  <a:lnTo>
                    <a:pt x="160" y="262"/>
                  </a:lnTo>
                  <a:lnTo>
                    <a:pt x="162" y="262"/>
                  </a:lnTo>
                  <a:lnTo>
                    <a:pt x="164" y="262"/>
                  </a:lnTo>
                  <a:lnTo>
                    <a:pt x="166" y="260"/>
                  </a:lnTo>
                  <a:lnTo>
                    <a:pt x="166" y="258"/>
                  </a:lnTo>
                  <a:lnTo>
                    <a:pt x="166" y="254"/>
                  </a:lnTo>
                  <a:lnTo>
                    <a:pt x="164" y="242"/>
                  </a:lnTo>
                  <a:lnTo>
                    <a:pt x="162" y="236"/>
                  </a:lnTo>
                  <a:lnTo>
                    <a:pt x="162" y="232"/>
                  </a:lnTo>
                  <a:lnTo>
                    <a:pt x="160" y="228"/>
                  </a:lnTo>
                  <a:lnTo>
                    <a:pt x="160" y="224"/>
                  </a:lnTo>
                  <a:lnTo>
                    <a:pt x="160" y="220"/>
                  </a:lnTo>
                  <a:lnTo>
                    <a:pt x="160" y="218"/>
                  </a:lnTo>
                  <a:lnTo>
                    <a:pt x="158" y="214"/>
                  </a:lnTo>
                  <a:lnTo>
                    <a:pt x="158" y="210"/>
                  </a:lnTo>
                  <a:lnTo>
                    <a:pt x="158" y="208"/>
                  </a:lnTo>
                  <a:lnTo>
                    <a:pt x="158" y="204"/>
                  </a:lnTo>
                  <a:lnTo>
                    <a:pt x="156" y="200"/>
                  </a:lnTo>
                  <a:lnTo>
                    <a:pt x="156" y="198"/>
                  </a:lnTo>
                  <a:lnTo>
                    <a:pt x="156" y="194"/>
                  </a:lnTo>
                  <a:lnTo>
                    <a:pt x="154" y="194"/>
                  </a:lnTo>
                  <a:lnTo>
                    <a:pt x="154" y="192"/>
                  </a:lnTo>
                  <a:lnTo>
                    <a:pt x="160" y="190"/>
                  </a:lnTo>
                  <a:lnTo>
                    <a:pt x="166" y="188"/>
                  </a:lnTo>
                  <a:lnTo>
                    <a:pt x="170" y="186"/>
                  </a:lnTo>
                  <a:lnTo>
                    <a:pt x="174" y="186"/>
                  </a:lnTo>
                  <a:lnTo>
                    <a:pt x="178" y="186"/>
                  </a:lnTo>
                  <a:lnTo>
                    <a:pt x="180" y="184"/>
                  </a:lnTo>
                  <a:lnTo>
                    <a:pt x="184" y="184"/>
                  </a:lnTo>
                  <a:lnTo>
                    <a:pt x="186" y="182"/>
                  </a:lnTo>
                  <a:lnTo>
                    <a:pt x="188" y="182"/>
                  </a:lnTo>
                  <a:lnTo>
                    <a:pt x="190" y="182"/>
                  </a:lnTo>
                  <a:lnTo>
                    <a:pt x="192" y="182"/>
                  </a:lnTo>
                  <a:lnTo>
                    <a:pt x="192" y="180"/>
                  </a:lnTo>
                  <a:lnTo>
                    <a:pt x="192" y="178"/>
                  </a:lnTo>
                  <a:lnTo>
                    <a:pt x="194" y="174"/>
                  </a:lnTo>
                  <a:lnTo>
                    <a:pt x="194" y="172"/>
                  </a:lnTo>
                  <a:lnTo>
                    <a:pt x="196" y="172"/>
                  </a:lnTo>
                  <a:lnTo>
                    <a:pt x="198" y="172"/>
                  </a:lnTo>
                  <a:lnTo>
                    <a:pt x="200" y="172"/>
                  </a:lnTo>
                  <a:lnTo>
                    <a:pt x="202" y="174"/>
                  </a:lnTo>
                  <a:lnTo>
                    <a:pt x="202" y="176"/>
                  </a:lnTo>
                  <a:lnTo>
                    <a:pt x="202" y="178"/>
                  </a:lnTo>
                  <a:lnTo>
                    <a:pt x="204" y="178"/>
                  </a:lnTo>
                  <a:lnTo>
                    <a:pt x="204" y="176"/>
                  </a:lnTo>
                  <a:lnTo>
                    <a:pt x="208" y="176"/>
                  </a:lnTo>
                  <a:lnTo>
                    <a:pt x="208" y="174"/>
                  </a:lnTo>
                  <a:lnTo>
                    <a:pt x="206" y="170"/>
                  </a:lnTo>
                  <a:lnTo>
                    <a:pt x="204" y="168"/>
                  </a:lnTo>
                  <a:lnTo>
                    <a:pt x="204" y="166"/>
                  </a:lnTo>
                  <a:lnTo>
                    <a:pt x="206" y="166"/>
                  </a:lnTo>
                  <a:lnTo>
                    <a:pt x="208" y="168"/>
                  </a:lnTo>
                  <a:lnTo>
                    <a:pt x="208" y="170"/>
                  </a:lnTo>
                  <a:lnTo>
                    <a:pt x="210" y="170"/>
                  </a:lnTo>
                  <a:lnTo>
                    <a:pt x="212" y="170"/>
                  </a:lnTo>
                  <a:lnTo>
                    <a:pt x="216" y="170"/>
                  </a:lnTo>
                  <a:lnTo>
                    <a:pt x="218" y="170"/>
                  </a:lnTo>
                  <a:lnTo>
                    <a:pt x="222" y="170"/>
                  </a:lnTo>
                  <a:lnTo>
                    <a:pt x="222" y="168"/>
                  </a:lnTo>
                  <a:lnTo>
                    <a:pt x="220" y="168"/>
                  </a:lnTo>
                  <a:lnTo>
                    <a:pt x="220" y="166"/>
                  </a:lnTo>
                  <a:lnTo>
                    <a:pt x="218" y="166"/>
                  </a:lnTo>
                  <a:lnTo>
                    <a:pt x="216" y="166"/>
                  </a:lnTo>
                  <a:lnTo>
                    <a:pt x="210" y="166"/>
                  </a:lnTo>
                  <a:lnTo>
                    <a:pt x="210" y="164"/>
                  </a:lnTo>
                  <a:lnTo>
                    <a:pt x="208" y="164"/>
                  </a:lnTo>
                  <a:lnTo>
                    <a:pt x="208" y="162"/>
                  </a:lnTo>
                  <a:lnTo>
                    <a:pt x="210" y="162"/>
                  </a:lnTo>
                  <a:lnTo>
                    <a:pt x="212" y="160"/>
                  </a:lnTo>
                  <a:lnTo>
                    <a:pt x="216" y="160"/>
                  </a:lnTo>
                  <a:lnTo>
                    <a:pt x="218" y="160"/>
                  </a:lnTo>
                  <a:lnTo>
                    <a:pt x="218" y="158"/>
                  </a:lnTo>
                  <a:lnTo>
                    <a:pt x="220" y="158"/>
                  </a:lnTo>
                  <a:lnTo>
                    <a:pt x="220" y="160"/>
                  </a:lnTo>
                  <a:lnTo>
                    <a:pt x="222" y="160"/>
                  </a:lnTo>
                  <a:lnTo>
                    <a:pt x="222" y="162"/>
                  </a:lnTo>
                  <a:lnTo>
                    <a:pt x="224" y="162"/>
                  </a:lnTo>
                  <a:lnTo>
                    <a:pt x="224" y="164"/>
                  </a:lnTo>
                  <a:lnTo>
                    <a:pt x="226" y="162"/>
                  </a:lnTo>
                  <a:lnTo>
                    <a:pt x="228" y="162"/>
                  </a:lnTo>
                  <a:lnTo>
                    <a:pt x="230" y="164"/>
                  </a:lnTo>
                  <a:lnTo>
                    <a:pt x="230" y="166"/>
                  </a:lnTo>
                  <a:lnTo>
                    <a:pt x="228" y="168"/>
                  </a:lnTo>
                  <a:lnTo>
                    <a:pt x="226" y="170"/>
                  </a:lnTo>
                  <a:lnTo>
                    <a:pt x="224" y="170"/>
                  </a:lnTo>
                  <a:lnTo>
                    <a:pt x="222" y="170"/>
                  </a:lnTo>
                  <a:lnTo>
                    <a:pt x="222" y="172"/>
                  </a:lnTo>
                  <a:lnTo>
                    <a:pt x="220" y="174"/>
                  </a:lnTo>
                  <a:lnTo>
                    <a:pt x="218" y="174"/>
                  </a:lnTo>
                  <a:lnTo>
                    <a:pt x="216" y="176"/>
                  </a:lnTo>
                  <a:lnTo>
                    <a:pt x="214" y="176"/>
                  </a:lnTo>
                  <a:lnTo>
                    <a:pt x="212" y="174"/>
                  </a:lnTo>
                  <a:lnTo>
                    <a:pt x="210" y="174"/>
                  </a:lnTo>
                  <a:lnTo>
                    <a:pt x="210" y="176"/>
                  </a:lnTo>
                  <a:lnTo>
                    <a:pt x="210" y="180"/>
                  </a:lnTo>
                  <a:lnTo>
                    <a:pt x="212" y="180"/>
                  </a:lnTo>
                  <a:lnTo>
                    <a:pt x="214" y="182"/>
                  </a:lnTo>
                  <a:lnTo>
                    <a:pt x="216" y="182"/>
                  </a:lnTo>
                  <a:lnTo>
                    <a:pt x="218" y="184"/>
                  </a:lnTo>
                  <a:lnTo>
                    <a:pt x="218" y="188"/>
                  </a:lnTo>
                  <a:lnTo>
                    <a:pt x="216" y="188"/>
                  </a:lnTo>
                  <a:lnTo>
                    <a:pt x="216" y="192"/>
                  </a:lnTo>
                  <a:lnTo>
                    <a:pt x="218" y="194"/>
                  </a:lnTo>
                  <a:lnTo>
                    <a:pt x="220" y="196"/>
                  </a:lnTo>
                  <a:lnTo>
                    <a:pt x="224" y="198"/>
                  </a:lnTo>
                  <a:lnTo>
                    <a:pt x="230" y="200"/>
                  </a:lnTo>
                  <a:lnTo>
                    <a:pt x="230" y="202"/>
                  </a:lnTo>
                  <a:lnTo>
                    <a:pt x="232" y="202"/>
                  </a:lnTo>
                  <a:lnTo>
                    <a:pt x="234" y="202"/>
                  </a:lnTo>
                  <a:lnTo>
                    <a:pt x="234" y="204"/>
                  </a:lnTo>
                  <a:lnTo>
                    <a:pt x="236" y="206"/>
                  </a:lnTo>
                  <a:lnTo>
                    <a:pt x="240" y="208"/>
                  </a:lnTo>
                  <a:lnTo>
                    <a:pt x="242" y="210"/>
                  </a:lnTo>
                  <a:lnTo>
                    <a:pt x="244" y="212"/>
                  </a:lnTo>
                  <a:lnTo>
                    <a:pt x="246" y="214"/>
                  </a:lnTo>
                  <a:lnTo>
                    <a:pt x="248" y="216"/>
                  </a:lnTo>
                  <a:lnTo>
                    <a:pt x="250" y="218"/>
                  </a:lnTo>
                  <a:lnTo>
                    <a:pt x="252" y="220"/>
                  </a:lnTo>
                  <a:lnTo>
                    <a:pt x="256" y="220"/>
                  </a:lnTo>
                  <a:lnTo>
                    <a:pt x="258" y="218"/>
                  </a:lnTo>
                  <a:lnTo>
                    <a:pt x="262" y="218"/>
                  </a:lnTo>
                  <a:lnTo>
                    <a:pt x="266" y="218"/>
                  </a:lnTo>
                  <a:lnTo>
                    <a:pt x="278" y="218"/>
                  </a:lnTo>
                  <a:lnTo>
                    <a:pt x="282" y="218"/>
                  </a:lnTo>
                  <a:lnTo>
                    <a:pt x="292" y="218"/>
                  </a:lnTo>
                  <a:lnTo>
                    <a:pt x="294" y="216"/>
                  </a:lnTo>
                  <a:lnTo>
                    <a:pt x="296" y="214"/>
                  </a:lnTo>
                  <a:lnTo>
                    <a:pt x="300" y="214"/>
                  </a:lnTo>
                  <a:lnTo>
                    <a:pt x="302" y="216"/>
                  </a:lnTo>
                  <a:lnTo>
                    <a:pt x="304" y="220"/>
                  </a:lnTo>
                  <a:lnTo>
                    <a:pt x="306" y="222"/>
                  </a:lnTo>
                  <a:lnTo>
                    <a:pt x="308" y="226"/>
                  </a:lnTo>
                  <a:lnTo>
                    <a:pt x="310" y="228"/>
                  </a:lnTo>
                  <a:lnTo>
                    <a:pt x="312" y="230"/>
                  </a:lnTo>
                  <a:lnTo>
                    <a:pt x="320" y="230"/>
                  </a:lnTo>
                  <a:lnTo>
                    <a:pt x="320" y="232"/>
                  </a:lnTo>
                  <a:lnTo>
                    <a:pt x="320" y="246"/>
                  </a:lnTo>
                  <a:lnTo>
                    <a:pt x="322" y="246"/>
                  </a:lnTo>
                  <a:lnTo>
                    <a:pt x="322" y="248"/>
                  </a:lnTo>
                  <a:lnTo>
                    <a:pt x="324" y="248"/>
                  </a:lnTo>
                  <a:lnTo>
                    <a:pt x="326" y="248"/>
                  </a:lnTo>
                  <a:lnTo>
                    <a:pt x="328" y="248"/>
                  </a:lnTo>
                  <a:lnTo>
                    <a:pt x="330" y="252"/>
                  </a:lnTo>
                  <a:lnTo>
                    <a:pt x="332" y="256"/>
                  </a:lnTo>
                  <a:lnTo>
                    <a:pt x="334" y="258"/>
                  </a:lnTo>
                  <a:lnTo>
                    <a:pt x="334" y="260"/>
                  </a:lnTo>
                  <a:lnTo>
                    <a:pt x="334" y="262"/>
                  </a:lnTo>
                  <a:lnTo>
                    <a:pt x="336" y="262"/>
                  </a:lnTo>
                  <a:lnTo>
                    <a:pt x="338" y="262"/>
                  </a:lnTo>
                  <a:lnTo>
                    <a:pt x="338" y="264"/>
                  </a:lnTo>
                  <a:lnTo>
                    <a:pt x="346" y="264"/>
                  </a:lnTo>
                  <a:lnTo>
                    <a:pt x="350" y="262"/>
                  </a:lnTo>
                  <a:lnTo>
                    <a:pt x="352" y="262"/>
                  </a:lnTo>
                  <a:lnTo>
                    <a:pt x="356" y="264"/>
                  </a:lnTo>
                  <a:lnTo>
                    <a:pt x="358" y="264"/>
                  </a:lnTo>
                  <a:lnTo>
                    <a:pt x="360" y="264"/>
                  </a:lnTo>
                  <a:lnTo>
                    <a:pt x="360" y="268"/>
                  </a:lnTo>
                  <a:lnTo>
                    <a:pt x="358" y="270"/>
                  </a:lnTo>
                  <a:lnTo>
                    <a:pt x="358" y="274"/>
                  </a:lnTo>
                  <a:lnTo>
                    <a:pt x="360" y="274"/>
                  </a:lnTo>
                  <a:lnTo>
                    <a:pt x="362" y="274"/>
                  </a:lnTo>
                  <a:lnTo>
                    <a:pt x="364" y="276"/>
                  </a:lnTo>
                  <a:lnTo>
                    <a:pt x="366" y="276"/>
                  </a:lnTo>
                  <a:lnTo>
                    <a:pt x="368" y="276"/>
                  </a:lnTo>
                  <a:lnTo>
                    <a:pt x="366" y="276"/>
                  </a:lnTo>
                  <a:lnTo>
                    <a:pt x="366" y="266"/>
                  </a:lnTo>
                  <a:lnTo>
                    <a:pt x="368" y="266"/>
                  </a:lnTo>
                  <a:lnTo>
                    <a:pt x="370" y="264"/>
                  </a:lnTo>
                  <a:lnTo>
                    <a:pt x="372" y="264"/>
                  </a:lnTo>
                  <a:lnTo>
                    <a:pt x="374" y="264"/>
                  </a:lnTo>
                  <a:lnTo>
                    <a:pt x="374" y="258"/>
                  </a:lnTo>
                  <a:lnTo>
                    <a:pt x="374" y="256"/>
                  </a:lnTo>
                  <a:lnTo>
                    <a:pt x="376" y="256"/>
                  </a:lnTo>
                  <a:lnTo>
                    <a:pt x="380" y="256"/>
                  </a:lnTo>
                  <a:lnTo>
                    <a:pt x="382" y="254"/>
                  </a:lnTo>
                  <a:lnTo>
                    <a:pt x="386" y="254"/>
                  </a:lnTo>
                  <a:lnTo>
                    <a:pt x="386" y="252"/>
                  </a:lnTo>
                  <a:lnTo>
                    <a:pt x="386" y="250"/>
                  </a:lnTo>
                  <a:lnTo>
                    <a:pt x="388" y="250"/>
                  </a:lnTo>
                  <a:lnTo>
                    <a:pt x="388" y="248"/>
                  </a:lnTo>
                  <a:lnTo>
                    <a:pt x="394" y="248"/>
                  </a:lnTo>
                  <a:lnTo>
                    <a:pt x="398" y="246"/>
                  </a:lnTo>
                  <a:lnTo>
                    <a:pt x="400" y="244"/>
                  </a:lnTo>
                  <a:lnTo>
                    <a:pt x="398" y="244"/>
                  </a:lnTo>
                  <a:lnTo>
                    <a:pt x="398" y="242"/>
                  </a:lnTo>
                  <a:lnTo>
                    <a:pt x="396" y="242"/>
                  </a:lnTo>
                  <a:lnTo>
                    <a:pt x="396" y="240"/>
                  </a:lnTo>
                  <a:lnTo>
                    <a:pt x="396" y="238"/>
                  </a:lnTo>
                  <a:lnTo>
                    <a:pt x="398" y="236"/>
                  </a:lnTo>
                  <a:lnTo>
                    <a:pt x="398" y="234"/>
                  </a:lnTo>
                  <a:lnTo>
                    <a:pt x="400" y="232"/>
                  </a:lnTo>
                  <a:lnTo>
                    <a:pt x="404" y="232"/>
                  </a:lnTo>
                  <a:lnTo>
                    <a:pt x="408" y="232"/>
                  </a:lnTo>
                  <a:lnTo>
                    <a:pt x="410" y="232"/>
                  </a:lnTo>
                  <a:lnTo>
                    <a:pt x="414" y="234"/>
                  </a:lnTo>
                  <a:lnTo>
                    <a:pt x="416" y="234"/>
                  </a:lnTo>
                  <a:lnTo>
                    <a:pt x="420" y="236"/>
                  </a:lnTo>
                  <a:lnTo>
                    <a:pt x="422" y="238"/>
                  </a:lnTo>
                  <a:lnTo>
                    <a:pt x="432" y="238"/>
                  </a:lnTo>
                  <a:lnTo>
                    <a:pt x="432" y="240"/>
                  </a:lnTo>
                  <a:lnTo>
                    <a:pt x="434" y="240"/>
                  </a:lnTo>
                  <a:lnTo>
                    <a:pt x="436" y="240"/>
                  </a:lnTo>
                  <a:lnTo>
                    <a:pt x="436" y="238"/>
                  </a:lnTo>
                  <a:lnTo>
                    <a:pt x="434" y="236"/>
                  </a:lnTo>
                  <a:lnTo>
                    <a:pt x="434" y="234"/>
                  </a:lnTo>
                  <a:lnTo>
                    <a:pt x="434" y="232"/>
                  </a:lnTo>
                  <a:lnTo>
                    <a:pt x="434" y="228"/>
                  </a:lnTo>
                  <a:lnTo>
                    <a:pt x="436" y="226"/>
                  </a:lnTo>
                  <a:lnTo>
                    <a:pt x="438" y="226"/>
                  </a:lnTo>
                  <a:lnTo>
                    <a:pt x="440" y="226"/>
                  </a:lnTo>
                  <a:lnTo>
                    <a:pt x="444" y="226"/>
                  </a:lnTo>
                  <a:lnTo>
                    <a:pt x="446" y="226"/>
                  </a:lnTo>
                  <a:lnTo>
                    <a:pt x="448" y="228"/>
                  </a:lnTo>
                  <a:lnTo>
                    <a:pt x="450" y="230"/>
                  </a:lnTo>
                  <a:lnTo>
                    <a:pt x="456" y="230"/>
                  </a:lnTo>
                  <a:lnTo>
                    <a:pt x="458" y="232"/>
                  </a:lnTo>
                  <a:lnTo>
                    <a:pt x="460" y="232"/>
                  </a:lnTo>
                  <a:lnTo>
                    <a:pt x="462" y="232"/>
                  </a:lnTo>
                  <a:lnTo>
                    <a:pt x="464" y="232"/>
                  </a:lnTo>
                  <a:lnTo>
                    <a:pt x="466" y="232"/>
                  </a:lnTo>
                  <a:lnTo>
                    <a:pt x="472" y="232"/>
                  </a:lnTo>
                  <a:lnTo>
                    <a:pt x="476" y="230"/>
                  </a:lnTo>
                  <a:lnTo>
                    <a:pt x="494" y="230"/>
                  </a:lnTo>
                  <a:lnTo>
                    <a:pt x="494" y="232"/>
                  </a:lnTo>
                  <a:lnTo>
                    <a:pt x="512" y="232"/>
                  </a:lnTo>
                  <a:lnTo>
                    <a:pt x="514" y="232"/>
                  </a:lnTo>
                  <a:lnTo>
                    <a:pt x="516" y="234"/>
                  </a:lnTo>
                  <a:lnTo>
                    <a:pt x="520" y="234"/>
                  </a:lnTo>
                  <a:lnTo>
                    <a:pt x="522" y="236"/>
                  </a:lnTo>
                  <a:lnTo>
                    <a:pt x="522" y="238"/>
                  </a:lnTo>
                  <a:lnTo>
                    <a:pt x="524" y="240"/>
                  </a:lnTo>
                  <a:lnTo>
                    <a:pt x="526" y="240"/>
                  </a:lnTo>
                  <a:lnTo>
                    <a:pt x="538" y="240"/>
                  </a:lnTo>
                  <a:lnTo>
                    <a:pt x="538" y="242"/>
                  </a:lnTo>
                  <a:lnTo>
                    <a:pt x="540" y="242"/>
                  </a:lnTo>
                  <a:lnTo>
                    <a:pt x="540" y="240"/>
                  </a:lnTo>
                  <a:lnTo>
                    <a:pt x="538" y="238"/>
                  </a:lnTo>
                  <a:lnTo>
                    <a:pt x="538" y="236"/>
                  </a:lnTo>
                  <a:lnTo>
                    <a:pt x="538" y="234"/>
                  </a:lnTo>
                  <a:lnTo>
                    <a:pt x="538" y="232"/>
                  </a:lnTo>
                  <a:lnTo>
                    <a:pt x="542" y="232"/>
                  </a:lnTo>
                  <a:lnTo>
                    <a:pt x="540" y="232"/>
                  </a:lnTo>
                  <a:lnTo>
                    <a:pt x="538" y="230"/>
                  </a:lnTo>
                  <a:lnTo>
                    <a:pt x="538" y="228"/>
                  </a:lnTo>
                  <a:lnTo>
                    <a:pt x="542" y="228"/>
                  </a:lnTo>
                  <a:lnTo>
                    <a:pt x="542" y="226"/>
                  </a:lnTo>
                  <a:lnTo>
                    <a:pt x="544" y="226"/>
                  </a:lnTo>
                  <a:lnTo>
                    <a:pt x="544" y="224"/>
                  </a:lnTo>
                  <a:lnTo>
                    <a:pt x="542" y="224"/>
                  </a:lnTo>
                  <a:lnTo>
                    <a:pt x="542" y="222"/>
                  </a:lnTo>
                  <a:lnTo>
                    <a:pt x="540" y="220"/>
                  </a:lnTo>
                  <a:lnTo>
                    <a:pt x="538" y="216"/>
                  </a:lnTo>
                  <a:lnTo>
                    <a:pt x="536" y="214"/>
                  </a:lnTo>
                  <a:lnTo>
                    <a:pt x="534" y="212"/>
                  </a:lnTo>
                  <a:lnTo>
                    <a:pt x="532" y="210"/>
                  </a:lnTo>
                  <a:lnTo>
                    <a:pt x="530" y="208"/>
                  </a:lnTo>
                  <a:lnTo>
                    <a:pt x="528" y="206"/>
                  </a:lnTo>
                  <a:lnTo>
                    <a:pt x="528" y="202"/>
                  </a:lnTo>
                  <a:lnTo>
                    <a:pt x="528" y="196"/>
                  </a:lnTo>
                  <a:lnTo>
                    <a:pt x="524" y="196"/>
                  </a:lnTo>
                  <a:lnTo>
                    <a:pt x="522" y="196"/>
                  </a:lnTo>
                  <a:lnTo>
                    <a:pt x="520" y="196"/>
                  </a:lnTo>
                  <a:lnTo>
                    <a:pt x="518" y="194"/>
                  </a:lnTo>
                  <a:lnTo>
                    <a:pt x="518" y="192"/>
                  </a:lnTo>
                  <a:lnTo>
                    <a:pt x="520" y="190"/>
                  </a:lnTo>
                  <a:lnTo>
                    <a:pt x="522" y="190"/>
                  </a:lnTo>
                  <a:lnTo>
                    <a:pt x="524" y="188"/>
                  </a:lnTo>
                  <a:lnTo>
                    <a:pt x="526" y="188"/>
                  </a:lnTo>
                  <a:lnTo>
                    <a:pt x="528" y="188"/>
                  </a:lnTo>
                  <a:lnTo>
                    <a:pt x="530" y="188"/>
                  </a:lnTo>
                  <a:lnTo>
                    <a:pt x="532" y="186"/>
                  </a:lnTo>
                  <a:lnTo>
                    <a:pt x="534" y="186"/>
                  </a:lnTo>
                  <a:lnTo>
                    <a:pt x="536" y="186"/>
                  </a:lnTo>
                  <a:lnTo>
                    <a:pt x="538" y="186"/>
                  </a:lnTo>
                  <a:lnTo>
                    <a:pt x="540" y="184"/>
                  </a:lnTo>
                  <a:lnTo>
                    <a:pt x="542" y="184"/>
                  </a:lnTo>
                  <a:lnTo>
                    <a:pt x="542" y="186"/>
                  </a:lnTo>
                  <a:lnTo>
                    <a:pt x="544" y="186"/>
                  </a:lnTo>
                  <a:lnTo>
                    <a:pt x="546" y="188"/>
                  </a:lnTo>
                  <a:lnTo>
                    <a:pt x="548" y="188"/>
                  </a:lnTo>
                  <a:lnTo>
                    <a:pt x="550" y="188"/>
                  </a:lnTo>
                  <a:lnTo>
                    <a:pt x="550" y="186"/>
                  </a:lnTo>
                  <a:lnTo>
                    <a:pt x="552" y="186"/>
                  </a:lnTo>
                  <a:lnTo>
                    <a:pt x="552" y="188"/>
                  </a:lnTo>
                  <a:lnTo>
                    <a:pt x="556" y="188"/>
                  </a:lnTo>
                  <a:lnTo>
                    <a:pt x="558" y="188"/>
                  </a:lnTo>
                  <a:lnTo>
                    <a:pt x="558" y="186"/>
                  </a:lnTo>
                  <a:lnTo>
                    <a:pt x="556" y="184"/>
                  </a:lnTo>
                  <a:lnTo>
                    <a:pt x="552" y="184"/>
                  </a:lnTo>
                  <a:lnTo>
                    <a:pt x="552" y="182"/>
                  </a:lnTo>
                  <a:lnTo>
                    <a:pt x="550" y="182"/>
                  </a:lnTo>
                  <a:lnTo>
                    <a:pt x="550" y="168"/>
                  </a:lnTo>
                  <a:lnTo>
                    <a:pt x="550" y="164"/>
                  </a:lnTo>
                  <a:lnTo>
                    <a:pt x="550" y="150"/>
                  </a:lnTo>
                  <a:lnTo>
                    <a:pt x="552" y="150"/>
                  </a:lnTo>
                  <a:lnTo>
                    <a:pt x="552" y="148"/>
                  </a:lnTo>
                  <a:lnTo>
                    <a:pt x="554" y="148"/>
                  </a:lnTo>
                  <a:lnTo>
                    <a:pt x="562" y="152"/>
                  </a:lnTo>
                  <a:lnTo>
                    <a:pt x="564" y="152"/>
                  </a:lnTo>
                  <a:lnTo>
                    <a:pt x="566" y="154"/>
                  </a:lnTo>
                  <a:lnTo>
                    <a:pt x="576" y="154"/>
                  </a:lnTo>
                  <a:lnTo>
                    <a:pt x="578" y="156"/>
                  </a:lnTo>
                  <a:lnTo>
                    <a:pt x="580" y="156"/>
                  </a:lnTo>
                  <a:lnTo>
                    <a:pt x="580" y="158"/>
                  </a:lnTo>
                  <a:lnTo>
                    <a:pt x="582" y="156"/>
                  </a:lnTo>
                  <a:lnTo>
                    <a:pt x="584" y="154"/>
                  </a:lnTo>
                  <a:lnTo>
                    <a:pt x="584" y="152"/>
                  </a:lnTo>
                  <a:lnTo>
                    <a:pt x="588" y="152"/>
                  </a:lnTo>
                  <a:lnTo>
                    <a:pt x="590" y="152"/>
                  </a:lnTo>
                  <a:lnTo>
                    <a:pt x="590" y="150"/>
                  </a:lnTo>
                  <a:lnTo>
                    <a:pt x="590" y="146"/>
                  </a:lnTo>
                  <a:lnTo>
                    <a:pt x="588" y="144"/>
                  </a:lnTo>
                  <a:lnTo>
                    <a:pt x="586" y="140"/>
                  </a:lnTo>
                  <a:lnTo>
                    <a:pt x="584" y="138"/>
                  </a:lnTo>
                  <a:lnTo>
                    <a:pt x="582" y="134"/>
                  </a:lnTo>
                  <a:lnTo>
                    <a:pt x="580" y="132"/>
                  </a:lnTo>
                  <a:lnTo>
                    <a:pt x="580" y="130"/>
                  </a:lnTo>
                  <a:lnTo>
                    <a:pt x="582" y="128"/>
                  </a:lnTo>
                  <a:lnTo>
                    <a:pt x="582" y="126"/>
                  </a:lnTo>
                  <a:lnTo>
                    <a:pt x="584" y="126"/>
                  </a:lnTo>
                  <a:lnTo>
                    <a:pt x="586" y="124"/>
                  </a:lnTo>
                  <a:lnTo>
                    <a:pt x="592" y="124"/>
                  </a:lnTo>
                  <a:lnTo>
                    <a:pt x="594" y="124"/>
                  </a:lnTo>
                  <a:lnTo>
                    <a:pt x="596" y="124"/>
                  </a:lnTo>
                  <a:lnTo>
                    <a:pt x="596" y="120"/>
                  </a:lnTo>
                  <a:lnTo>
                    <a:pt x="594" y="120"/>
                  </a:lnTo>
                  <a:lnTo>
                    <a:pt x="592" y="118"/>
                  </a:lnTo>
                  <a:lnTo>
                    <a:pt x="590" y="116"/>
                  </a:lnTo>
                  <a:lnTo>
                    <a:pt x="592" y="114"/>
                  </a:lnTo>
                  <a:close/>
                  <a:moveTo>
                    <a:pt x="496" y="162"/>
                  </a:moveTo>
                  <a:lnTo>
                    <a:pt x="496" y="162"/>
                  </a:lnTo>
                  <a:lnTo>
                    <a:pt x="494" y="164"/>
                  </a:lnTo>
                  <a:lnTo>
                    <a:pt x="494" y="166"/>
                  </a:lnTo>
                  <a:lnTo>
                    <a:pt x="486" y="166"/>
                  </a:lnTo>
                  <a:lnTo>
                    <a:pt x="486" y="168"/>
                  </a:lnTo>
                  <a:lnTo>
                    <a:pt x="482" y="168"/>
                  </a:lnTo>
                  <a:lnTo>
                    <a:pt x="480" y="166"/>
                  </a:lnTo>
                  <a:lnTo>
                    <a:pt x="480" y="164"/>
                  </a:lnTo>
                  <a:lnTo>
                    <a:pt x="474" y="164"/>
                  </a:lnTo>
                  <a:lnTo>
                    <a:pt x="472" y="166"/>
                  </a:lnTo>
                  <a:lnTo>
                    <a:pt x="470" y="164"/>
                  </a:lnTo>
                  <a:lnTo>
                    <a:pt x="466" y="164"/>
                  </a:lnTo>
                  <a:lnTo>
                    <a:pt x="462" y="164"/>
                  </a:lnTo>
                  <a:lnTo>
                    <a:pt x="460" y="164"/>
                  </a:lnTo>
                  <a:lnTo>
                    <a:pt x="458" y="164"/>
                  </a:lnTo>
                  <a:lnTo>
                    <a:pt x="456" y="164"/>
                  </a:lnTo>
                  <a:lnTo>
                    <a:pt x="456" y="162"/>
                  </a:lnTo>
                  <a:lnTo>
                    <a:pt x="442" y="162"/>
                  </a:lnTo>
                  <a:lnTo>
                    <a:pt x="440" y="162"/>
                  </a:lnTo>
                  <a:lnTo>
                    <a:pt x="438" y="164"/>
                  </a:lnTo>
                  <a:lnTo>
                    <a:pt x="436" y="164"/>
                  </a:lnTo>
                  <a:lnTo>
                    <a:pt x="436" y="166"/>
                  </a:lnTo>
                  <a:lnTo>
                    <a:pt x="434" y="168"/>
                  </a:lnTo>
                  <a:lnTo>
                    <a:pt x="434" y="170"/>
                  </a:lnTo>
                  <a:lnTo>
                    <a:pt x="432" y="172"/>
                  </a:lnTo>
                  <a:lnTo>
                    <a:pt x="430" y="172"/>
                  </a:lnTo>
                  <a:lnTo>
                    <a:pt x="430" y="174"/>
                  </a:lnTo>
                  <a:lnTo>
                    <a:pt x="426" y="174"/>
                  </a:lnTo>
                  <a:lnTo>
                    <a:pt x="428" y="176"/>
                  </a:lnTo>
                  <a:lnTo>
                    <a:pt x="428" y="180"/>
                  </a:lnTo>
                  <a:lnTo>
                    <a:pt x="428" y="182"/>
                  </a:lnTo>
                  <a:lnTo>
                    <a:pt x="426" y="182"/>
                  </a:lnTo>
                  <a:lnTo>
                    <a:pt x="426" y="184"/>
                  </a:lnTo>
                  <a:lnTo>
                    <a:pt x="428" y="186"/>
                  </a:lnTo>
                  <a:lnTo>
                    <a:pt x="428" y="192"/>
                  </a:lnTo>
                  <a:lnTo>
                    <a:pt x="426" y="190"/>
                  </a:lnTo>
                  <a:lnTo>
                    <a:pt x="424" y="188"/>
                  </a:lnTo>
                  <a:lnTo>
                    <a:pt x="422" y="186"/>
                  </a:lnTo>
                  <a:lnTo>
                    <a:pt x="420" y="184"/>
                  </a:lnTo>
                  <a:lnTo>
                    <a:pt x="418" y="182"/>
                  </a:lnTo>
                  <a:lnTo>
                    <a:pt x="418" y="180"/>
                  </a:lnTo>
                  <a:lnTo>
                    <a:pt x="416" y="180"/>
                  </a:lnTo>
                  <a:lnTo>
                    <a:pt x="416" y="176"/>
                  </a:lnTo>
                  <a:lnTo>
                    <a:pt x="416" y="174"/>
                  </a:lnTo>
                  <a:lnTo>
                    <a:pt x="416" y="170"/>
                  </a:lnTo>
                  <a:lnTo>
                    <a:pt x="416" y="168"/>
                  </a:lnTo>
                  <a:lnTo>
                    <a:pt x="418" y="168"/>
                  </a:lnTo>
                  <a:lnTo>
                    <a:pt x="422" y="166"/>
                  </a:lnTo>
                  <a:lnTo>
                    <a:pt x="424" y="164"/>
                  </a:lnTo>
                  <a:lnTo>
                    <a:pt x="424" y="162"/>
                  </a:lnTo>
                  <a:lnTo>
                    <a:pt x="426" y="160"/>
                  </a:lnTo>
                  <a:lnTo>
                    <a:pt x="426" y="158"/>
                  </a:lnTo>
                  <a:lnTo>
                    <a:pt x="436" y="158"/>
                  </a:lnTo>
                  <a:lnTo>
                    <a:pt x="438" y="160"/>
                  </a:lnTo>
                  <a:lnTo>
                    <a:pt x="440" y="158"/>
                  </a:lnTo>
                  <a:lnTo>
                    <a:pt x="442" y="158"/>
                  </a:lnTo>
                  <a:lnTo>
                    <a:pt x="444" y="158"/>
                  </a:lnTo>
                  <a:lnTo>
                    <a:pt x="448" y="158"/>
                  </a:lnTo>
                  <a:lnTo>
                    <a:pt x="450" y="158"/>
                  </a:lnTo>
                  <a:lnTo>
                    <a:pt x="454" y="160"/>
                  </a:lnTo>
                  <a:lnTo>
                    <a:pt x="456" y="160"/>
                  </a:lnTo>
                  <a:lnTo>
                    <a:pt x="458" y="160"/>
                  </a:lnTo>
                  <a:lnTo>
                    <a:pt x="460" y="162"/>
                  </a:lnTo>
                  <a:lnTo>
                    <a:pt x="462" y="162"/>
                  </a:lnTo>
                  <a:lnTo>
                    <a:pt x="464" y="162"/>
                  </a:lnTo>
                  <a:lnTo>
                    <a:pt x="466" y="162"/>
                  </a:lnTo>
                  <a:lnTo>
                    <a:pt x="468" y="162"/>
                  </a:lnTo>
                  <a:lnTo>
                    <a:pt x="470" y="162"/>
                  </a:lnTo>
                  <a:lnTo>
                    <a:pt x="470" y="160"/>
                  </a:lnTo>
                  <a:lnTo>
                    <a:pt x="472" y="160"/>
                  </a:lnTo>
                  <a:lnTo>
                    <a:pt x="478" y="160"/>
                  </a:lnTo>
                  <a:lnTo>
                    <a:pt x="482" y="160"/>
                  </a:lnTo>
                  <a:lnTo>
                    <a:pt x="484" y="160"/>
                  </a:lnTo>
                  <a:lnTo>
                    <a:pt x="484" y="162"/>
                  </a:lnTo>
                  <a:lnTo>
                    <a:pt x="486" y="162"/>
                  </a:lnTo>
                  <a:lnTo>
                    <a:pt x="488" y="160"/>
                  </a:lnTo>
                  <a:lnTo>
                    <a:pt x="492" y="158"/>
                  </a:lnTo>
                  <a:lnTo>
                    <a:pt x="494" y="158"/>
                  </a:lnTo>
                  <a:lnTo>
                    <a:pt x="496" y="158"/>
                  </a:lnTo>
                  <a:lnTo>
                    <a:pt x="496" y="162"/>
                  </a:lnTo>
                  <a:close/>
                </a:path>
              </a:pathLst>
            </a:custGeom>
            <a:grpFill/>
            <a:ln w="3175">
              <a:solidFill>
                <a:schemeClr val="bg1"/>
              </a:solidFill>
              <a:round/>
              <a:headEnd/>
              <a:tailEnd/>
            </a:ln>
          </p:spPr>
          <p:txBody>
            <a:bodyPr/>
            <a:lstStyle/>
            <a:p>
              <a:endParaRPr lang="en-US" dirty="0"/>
            </a:p>
          </p:txBody>
        </p:sp>
        <p:sp>
          <p:nvSpPr>
            <p:cNvPr id="880" name="Freeform 201"/>
            <p:cNvSpPr>
              <a:spLocks noChangeAspect="1"/>
            </p:cNvSpPr>
            <p:nvPr/>
          </p:nvSpPr>
          <p:spPr bwMode="auto">
            <a:xfrm>
              <a:off x="5067" y="2463"/>
              <a:ext cx="160" cy="154"/>
            </a:xfrm>
            <a:custGeom>
              <a:avLst/>
              <a:gdLst/>
              <a:ahLst/>
              <a:cxnLst>
                <a:cxn ang="0">
                  <a:pos x="146" y="134"/>
                </a:cxn>
                <a:cxn ang="0">
                  <a:pos x="150" y="130"/>
                </a:cxn>
                <a:cxn ang="0">
                  <a:pos x="140" y="128"/>
                </a:cxn>
                <a:cxn ang="0">
                  <a:pos x="142" y="118"/>
                </a:cxn>
                <a:cxn ang="0">
                  <a:pos x="130" y="120"/>
                </a:cxn>
                <a:cxn ang="0">
                  <a:pos x="128" y="114"/>
                </a:cxn>
                <a:cxn ang="0">
                  <a:pos x="124" y="110"/>
                </a:cxn>
                <a:cxn ang="0">
                  <a:pos x="122" y="102"/>
                </a:cxn>
                <a:cxn ang="0">
                  <a:pos x="118" y="98"/>
                </a:cxn>
                <a:cxn ang="0">
                  <a:pos x="110" y="92"/>
                </a:cxn>
                <a:cxn ang="0">
                  <a:pos x="104" y="80"/>
                </a:cxn>
                <a:cxn ang="0">
                  <a:pos x="106" y="76"/>
                </a:cxn>
                <a:cxn ang="0">
                  <a:pos x="118" y="68"/>
                </a:cxn>
                <a:cxn ang="0">
                  <a:pos x="108" y="60"/>
                </a:cxn>
                <a:cxn ang="0">
                  <a:pos x="102" y="58"/>
                </a:cxn>
                <a:cxn ang="0">
                  <a:pos x="88" y="52"/>
                </a:cxn>
                <a:cxn ang="0">
                  <a:pos x="86" y="46"/>
                </a:cxn>
                <a:cxn ang="0">
                  <a:pos x="84" y="34"/>
                </a:cxn>
                <a:cxn ang="0">
                  <a:pos x="72" y="28"/>
                </a:cxn>
                <a:cxn ang="0">
                  <a:pos x="68" y="22"/>
                </a:cxn>
                <a:cxn ang="0">
                  <a:pos x="58" y="22"/>
                </a:cxn>
                <a:cxn ang="0">
                  <a:pos x="50" y="14"/>
                </a:cxn>
                <a:cxn ang="0">
                  <a:pos x="44" y="12"/>
                </a:cxn>
                <a:cxn ang="0">
                  <a:pos x="20" y="2"/>
                </a:cxn>
                <a:cxn ang="0">
                  <a:pos x="14" y="0"/>
                </a:cxn>
                <a:cxn ang="0">
                  <a:pos x="8" y="2"/>
                </a:cxn>
                <a:cxn ang="0">
                  <a:pos x="8" y="14"/>
                </a:cxn>
                <a:cxn ang="0">
                  <a:pos x="8" y="36"/>
                </a:cxn>
                <a:cxn ang="0">
                  <a:pos x="6" y="58"/>
                </a:cxn>
                <a:cxn ang="0">
                  <a:pos x="6" y="72"/>
                </a:cxn>
                <a:cxn ang="0">
                  <a:pos x="0" y="78"/>
                </a:cxn>
                <a:cxn ang="0">
                  <a:pos x="6" y="80"/>
                </a:cxn>
                <a:cxn ang="0">
                  <a:pos x="4" y="92"/>
                </a:cxn>
                <a:cxn ang="0">
                  <a:pos x="2" y="102"/>
                </a:cxn>
                <a:cxn ang="0">
                  <a:pos x="2" y="110"/>
                </a:cxn>
                <a:cxn ang="0">
                  <a:pos x="2" y="120"/>
                </a:cxn>
                <a:cxn ang="0">
                  <a:pos x="8" y="122"/>
                </a:cxn>
                <a:cxn ang="0">
                  <a:pos x="22" y="120"/>
                </a:cxn>
                <a:cxn ang="0">
                  <a:pos x="28" y="124"/>
                </a:cxn>
                <a:cxn ang="0">
                  <a:pos x="42" y="118"/>
                </a:cxn>
                <a:cxn ang="0">
                  <a:pos x="32" y="108"/>
                </a:cxn>
                <a:cxn ang="0">
                  <a:pos x="22" y="104"/>
                </a:cxn>
                <a:cxn ang="0">
                  <a:pos x="32" y="104"/>
                </a:cxn>
                <a:cxn ang="0">
                  <a:pos x="46" y="104"/>
                </a:cxn>
                <a:cxn ang="0">
                  <a:pos x="44" y="98"/>
                </a:cxn>
                <a:cxn ang="0">
                  <a:pos x="48" y="100"/>
                </a:cxn>
                <a:cxn ang="0">
                  <a:pos x="48" y="94"/>
                </a:cxn>
                <a:cxn ang="0">
                  <a:pos x="52" y="94"/>
                </a:cxn>
                <a:cxn ang="0">
                  <a:pos x="62" y="92"/>
                </a:cxn>
                <a:cxn ang="0">
                  <a:pos x="70" y="98"/>
                </a:cxn>
                <a:cxn ang="0">
                  <a:pos x="86" y="100"/>
                </a:cxn>
                <a:cxn ang="0">
                  <a:pos x="94" y="116"/>
                </a:cxn>
                <a:cxn ang="0">
                  <a:pos x="102" y="120"/>
                </a:cxn>
                <a:cxn ang="0">
                  <a:pos x="108" y="134"/>
                </a:cxn>
                <a:cxn ang="0">
                  <a:pos x="118" y="144"/>
                </a:cxn>
                <a:cxn ang="0">
                  <a:pos x="142" y="144"/>
                </a:cxn>
                <a:cxn ang="0">
                  <a:pos x="152" y="150"/>
                </a:cxn>
                <a:cxn ang="0">
                  <a:pos x="160" y="150"/>
                </a:cxn>
                <a:cxn ang="0">
                  <a:pos x="156" y="140"/>
                </a:cxn>
              </a:cxnLst>
              <a:rect l="0" t="0" r="r" b="b"/>
              <a:pathLst>
                <a:path w="160" h="154">
                  <a:moveTo>
                    <a:pt x="156" y="140"/>
                  </a:moveTo>
                  <a:lnTo>
                    <a:pt x="154" y="138"/>
                  </a:lnTo>
                  <a:lnTo>
                    <a:pt x="150" y="136"/>
                  </a:lnTo>
                  <a:lnTo>
                    <a:pt x="148" y="136"/>
                  </a:lnTo>
                  <a:lnTo>
                    <a:pt x="148" y="134"/>
                  </a:lnTo>
                  <a:lnTo>
                    <a:pt x="146" y="134"/>
                  </a:lnTo>
                  <a:lnTo>
                    <a:pt x="148" y="134"/>
                  </a:lnTo>
                  <a:lnTo>
                    <a:pt x="148" y="132"/>
                  </a:lnTo>
                  <a:lnTo>
                    <a:pt x="150" y="132"/>
                  </a:lnTo>
                  <a:lnTo>
                    <a:pt x="150" y="130"/>
                  </a:lnTo>
                  <a:lnTo>
                    <a:pt x="148" y="130"/>
                  </a:lnTo>
                  <a:lnTo>
                    <a:pt x="146" y="130"/>
                  </a:lnTo>
                  <a:lnTo>
                    <a:pt x="142" y="130"/>
                  </a:lnTo>
                  <a:lnTo>
                    <a:pt x="142" y="128"/>
                  </a:lnTo>
                  <a:lnTo>
                    <a:pt x="140" y="128"/>
                  </a:lnTo>
                  <a:lnTo>
                    <a:pt x="140" y="126"/>
                  </a:lnTo>
                  <a:lnTo>
                    <a:pt x="140" y="124"/>
                  </a:lnTo>
                  <a:lnTo>
                    <a:pt x="140" y="120"/>
                  </a:lnTo>
                  <a:lnTo>
                    <a:pt x="142" y="118"/>
                  </a:lnTo>
                  <a:lnTo>
                    <a:pt x="140" y="118"/>
                  </a:lnTo>
                  <a:lnTo>
                    <a:pt x="140" y="116"/>
                  </a:lnTo>
                  <a:lnTo>
                    <a:pt x="138" y="118"/>
                  </a:lnTo>
                  <a:lnTo>
                    <a:pt x="136" y="118"/>
                  </a:lnTo>
                  <a:lnTo>
                    <a:pt x="132" y="118"/>
                  </a:lnTo>
                  <a:lnTo>
                    <a:pt x="130" y="120"/>
                  </a:lnTo>
                  <a:lnTo>
                    <a:pt x="128" y="118"/>
                  </a:lnTo>
                  <a:lnTo>
                    <a:pt x="128" y="116"/>
                  </a:lnTo>
                  <a:lnTo>
                    <a:pt x="128" y="114"/>
                  </a:lnTo>
                  <a:lnTo>
                    <a:pt x="126" y="112"/>
                  </a:lnTo>
                  <a:lnTo>
                    <a:pt x="124" y="110"/>
                  </a:lnTo>
                  <a:lnTo>
                    <a:pt x="122" y="110"/>
                  </a:lnTo>
                  <a:lnTo>
                    <a:pt x="122" y="108"/>
                  </a:lnTo>
                  <a:lnTo>
                    <a:pt x="122" y="106"/>
                  </a:lnTo>
                  <a:lnTo>
                    <a:pt x="122" y="104"/>
                  </a:lnTo>
                  <a:lnTo>
                    <a:pt x="122" y="102"/>
                  </a:lnTo>
                  <a:lnTo>
                    <a:pt x="122" y="100"/>
                  </a:lnTo>
                  <a:lnTo>
                    <a:pt x="120" y="98"/>
                  </a:lnTo>
                  <a:lnTo>
                    <a:pt x="118" y="98"/>
                  </a:lnTo>
                  <a:lnTo>
                    <a:pt x="118" y="96"/>
                  </a:lnTo>
                  <a:lnTo>
                    <a:pt x="116" y="96"/>
                  </a:lnTo>
                  <a:lnTo>
                    <a:pt x="114" y="94"/>
                  </a:lnTo>
                  <a:lnTo>
                    <a:pt x="112" y="92"/>
                  </a:lnTo>
                  <a:lnTo>
                    <a:pt x="110" y="92"/>
                  </a:lnTo>
                  <a:lnTo>
                    <a:pt x="108" y="88"/>
                  </a:lnTo>
                  <a:lnTo>
                    <a:pt x="108" y="86"/>
                  </a:lnTo>
                  <a:lnTo>
                    <a:pt x="108" y="84"/>
                  </a:lnTo>
                  <a:lnTo>
                    <a:pt x="106" y="84"/>
                  </a:lnTo>
                  <a:lnTo>
                    <a:pt x="106" y="80"/>
                  </a:lnTo>
                  <a:lnTo>
                    <a:pt x="104" y="80"/>
                  </a:lnTo>
                  <a:lnTo>
                    <a:pt x="104" y="78"/>
                  </a:lnTo>
                  <a:lnTo>
                    <a:pt x="106" y="76"/>
                  </a:lnTo>
                  <a:lnTo>
                    <a:pt x="108" y="76"/>
                  </a:lnTo>
                  <a:lnTo>
                    <a:pt x="112" y="76"/>
                  </a:lnTo>
                  <a:lnTo>
                    <a:pt x="114" y="74"/>
                  </a:lnTo>
                  <a:lnTo>
                    <a:pt x="116" y="72"/>
                  </a:lnTo>
                  <a:lnTo>
                    <a:pt x="118" y="70"/>
                  </a:lnTo>
                  <a:lnTo>
                    <a:pt x="118" y="68"/>
                  </a:lnTo>
                  <a:lnTo>
                    <a:pt x="118" y="66"/>
                  </a:lnTo>
                  <a:lnTo>
                    <a:pt x="116" y="64"/>
                  </a:lnTo>
                  <a:lnTo>
                    <a:pt x="114" y="62"/>
                  </a:lnTo>
                  <a:lnTo>
                    <a:pt x="112" y="62"/>
                  </a:lnTo>
                  <a:lnTo>
                    <a:pt x="110" y="60"/>
                  </a:lnTo>
                  <a:lnTo>
                    <a:pt x="108" y="60"/>
                  </a:lnTo>
                  <a:lnTo>
                    <a:pt x="106" y="58"/>
                  </a:lnTo>
                  <a:lnTo>
                    <a:pt x="104" y="58"/>
                  </a:lnTo>
                  <a:lnTo>
                    <a:pt x="102" y="58"/>
                  </a:lnTo>
                  <a:lnTo>
                    <a:pt x="98" y="56"/>
                  </a:lnTo>
                  <a:lnTo>
                    <a:pt x="96" y="56"/>
                  </a:lnTo>
                  <a:lnTo>
                    <a:pt x="92" y="54"/>
                  </a:lnTo>
                  <a:lnTo>
                    <a:pt x="90" y="54"/>
                  </a:lnTo>
                  <a:lnTo>
                    <a:pt x="88" y="52"/>
                  </a:lnTo>
                  <a:lnTo>
                    <a:pt x="86" y="52"/>
                  </a:lnTo>
                  <a:lnTo>
                    <a:pt x="86" y="50"/>
                  </a:lnTo>
                  <a:lnTo>
                    <a:pt x="86" y="48"/>
                  </a:lnTo>
                  <a:lnTo>
                    <a:pt x="86" y="46"/>
                  </a:lnTo>
                  <a:lnTo>
                    <a:pt x="86" y="44"/>
                  </a:lnTo>
                  <a:lnTo>
                    <a:pt x="88" y="42"/>
                  </a:lnTo>
                  <a:lnTo>
                    <a:pt x="88" y="40"/>
                  </a:lnTo>
                  <a:lnTo>
                    <a:pt x="88" y="38"/>
                  </a:lnTo>
                  <a:lnTo>
                    <a:pt x="86" y="38"/>
                  </a:lnTo>
                  <a:lnTo>
                    <a:pt x="86" y="36"/>
                  </a:lnTo>
                  <a:lnTo>
                    <a:pt x="84" y="34"/>
                  </a:lnTo>
                  <a:lnTo>
                    <a:pt x="82" y="34"/>
                  </a:lnTo>
                  <a:lnTo>
                    <a:pt x="80" y="34"/>
                  </a:lnTo>
                  <a:lnTo>
                    <a:pt x="78" y="34"/>
                  </a:lnTo>
                  <a:lnTo>
                    <a:pt x="76" y="32"/>
                  </a:lnTo>
                  <a:lnTo>
                    <a:pt x="74" y="30"/>
                  </a:lnTo>
                  <a:lnTo>
                    <a:pt x="72" y="28"/>
                  </a:lnTo>
                  <a:lnTo>
                    <a:pt x="70" y="24"/>
                  </a:lnTo>
                  <a:lnTo>
                    <a:pt x="68" y="24"/>
                  </a:lnTo>
                  <a:lnTo>
                    <a:pt x="68" y="22"/>
                  </a:lnTo>
                  <a:lnTo>
                    <a:pt x="64" y="22"/>
                  </a:lnTo>
                  <a:lnTo>
                    <a:pt x="62" y="22"/>
                  </a:lnTo>
                  <a:lnTo>
                    <a:pt x="60" y="22"/>
                  </a:lnTo>
                  <a:lnTo>
                    <a:pt x="58" y="22"/>
                  </a:lnTo>
                  <a:lnTo>
                    <a:pt x="56" y="20"/>
                  </a:lnTo>
                  <a:lnTo>
                    <a:pt x="54" y="18"/>
                  </a:lnTo>
                  <a:lnTo>
                    <a:pt x="52" y="16"/>
                  </a:lnTo>
                  <a:lnTo>
                    <a:pt x="50" y="16"/>
                  </a:lnTo>
                  <a:lnTo>
                    <a:pt x="50" y="14"/>
                  </a:lnTo>
                  <a:lnTo>
                    <a:pt x="48" y="14"/>
                  </a:lnTo>
                  <a:lnTo>
                    <a:pt x="46" y="14"/>
                  </a:lnTo>
                  <a:lnTo>
                    <a:pt x="46" y="12"/>
                  </a:lnTo>
                  <a:lnTo>
                    <a:pt x="44" y="12"/>
                  </a:lnTo>
                  <a:lnTo>
                    <a:pt x="38" y="10"/>
                  </a:lnTo>
                  <a:lnTo>
                    <a:pt x="34" y="8"/>
                  </a:lnTo>
                  <a:lnTo>
                    <a:pt x="30" y="6"/>
                  </a:lnTo>
                  <a:lnTo>
                    <a:pt x="26" y="4"/>
                  </a:lnTo>
                  <a:lnTo>
                    <a:pt x="22" y="4"/>
                  </a:lnTo>
                  <a:lnTo>
                    <a:pt x="20" y="2"/>
                  </a:lnTo>
                  <a:lnTo>
                    <a:pt x="18" y="2"/>
                  </a:lnTo>
                  <a:lnTo>
                    <a:pt x="16" y="0"/>
                  </a:lnTo>
                  <a:lnTo>
                    <a:pt x="14" y="0"/>
                  </a:lnTo>
                  <a:lnTo>
                    <a:pt x="12" y="0"/>
                  </a:lnTo>
                  <a:lnTo>
                    <a:pt x="10" y="0"/>
                  </a:lnTo>
                  <a:lnTo>
                    <a:pt x="10" y="2"/>
                  </a:lnTo>
                  <a:lnTo>
                    <a:pt x="8" y="2"/>
                  </a:lnTo>
                  <a:lnTo>
                    <a:pt x="8" y="4"/>
                  </a:lnTo>
                  <a:lnTo>
                    <a:pt x="8" y="6"/>
                  </a:lnTo>
                  <a:lnTo>
                    <a:pt x="8" y="8"/>
                  </a:lnTo>
                  <a:lnTo>
                    <a:pt x="8" y="14"/>
                  </a:lnTo>
                  <a:lnTo>
                    <a:pt x="8" y="20"/>
                  </a:lnTo>
                  <a:lnTo>
                    <a:pt x="8" y="26"/>
                  </a:lnTo>
                  <a:lnTo>
                    <a:pt x="8" y="30"/>
                  </a:lnTo>
                  <a:lnTo>
                    <a:pt x="8" y="32"/>
                  </a:lnTo>
                  <a:lnTo>
                    <a:pt x="8" y="34"/>
                  </a:lnTo>
                  <a:lnTo>
                    <a:pt x="8" y="36"/>
                  </a:lnTo>
                  <a:lnTo>
                    <a:pt x="6" y="40"/>
                  </a:lnTo>
                  <a:lnTo>
                    <a:pt x="6" y="42"/>
                  </a:lnTo>
                  <a:lnTo>
                    <a:pt x="6" y="48"/>
                  </a:lnTo>
                  <a:lnTo>
                    <a:pt x="4" y="52"/>
                  </a:lnTo>
                  <a:lnTo>
                    <a:pt x="4" y="54"/>
                  </a:lnTo>
                  <a:lnTo>
                    <a:pt x="4" y="56"/>
                  </a:lnTo>
                  <a:lnTo>
                    <a:pt x="6" y="58"/>
                  </a:lnTo>
                  <a:lnTo>
                    <a:pt x="6" y="60"/>
                  </a:lnTo>
                  <a:lnTo>
                    <a:pt x="6" y="66"/>
                  </a:lnTo>
                  <a:lnTo>
                    <a:pt x="6" y="68"/>
                  </a:lnTo>
                  <a:lnTo>
                    <a:pt x="6" y="70"/>
                  </a:lnTo>
                  <a:lnTo>
                    <a:pt x="6" y="72"/>
                  </a:lnTo>
                  <a:lnTo>
                    <a:pt x="4" y="72"/>
                  </a:lnTo>
                  <a:lnTo>
                    <a:pt x="2" y="74"/>
                  </a:lnTo>
                  <a:lnTo>
                    <a:pt x="0" y="76"/>
                  </a:lnTo>
                  <a:lnTo>
                    <a:pt x="0" y="78"/>
                  </a:lnTo>
                  <a:lnTo>
                    <a:pt x="2" y="80"/>
                  </a:lnTo>
                  <a:lnTo>
                    <a:pt x="4" y="80"/>
                  </a:lnTo>
                  <a:lnTo>
                    <a:pt x="6" y="80"/>
                  </a:lnTo>
                  <a:lnTo>
                    <a:pt x="6" y="82"/>
                  </a:lnTo>
                  <a:lnTo>
                    <a:pt x="6" y="84"/>
                  </a:lnTo>
                  <a:lnTo>
                    <a:pt x="4" y="88"/>
                  </a:lnTo>
                  <a:lnTo>
                    <a:pt x="4" y="90"/>
                  </a:lnTo>
                  <a:lnTo>
                    <a:pt x="4" y="92"/>
                  </a:lnTo>
                  <a:lnTo>
                    <a:pt x="4" y="96"/>
                  </a:lnTo>
                  <a:lnTo>
                    <a:pt x="4" y="98"/>
                  </a:lnTo>
                  <a:lnTo>
                    <a:pt x="2" y="100"/>
                  </a:lnTo>
                  <a:lnTo>
                    <a:pt x="2" y="102"/>
                  </a:lnTo>
                  <a:lnTo>
                    <a:pt x="2" y="104"/>
                  </a:lnTo>
                  <a:lnTo>
                    <a:pt x="2" y="106"/>
                  </a:lnTo>
                  <a:lnTo>
                    <a:pt x="2" y="108"/>
                  </a:lnTo>
                  <a:lnTo>
                    <a:pt x="2" y="110"/>
                  </a:lnTo>
                  <a:lnTo>
                    <a:pt x="2" y="112"/>
                  </a:lnTo>
                  <a:lnTo>
                    <a:pt x="2" y="114"/>
                  </a:lnTo>
                  <a:lnTo>
                    <a:pt x="2" y="118"/>
                  </a:lnTo>
                  <a:lnTo>
                    <a:pt x="2" y="120"/>
                  </a:lnTo>
                  <a:lnTo>
                    <a:pt x="2" y="122"/>
                  </a:lnTo>
                  <a:lnTo>
                    <a:pt x="4" y="122"/>
                  </a:lnTo>
                  <a:lnTo>
                    <a:pt x="8" y="122"/>
                  </a:lnTo>
                  <a:lnTo>
                    <a:pt x="12" y="122"/>
                  </a:lnTo>
                  <a:lnTo>
                    <a:pt x="16" y="122"/>
                  </a:lnTo>
                  <a:lnTo>
                    <a:pt x="18" y="122"/>
                  </a:lnTo>
                  <a:lnTo>
                    <a:pt x="22" y="122"/>
                  </a:lnTo>
                  <a:lnTo>
                    <a:pt x="22" y="120"/>
                  </a:lnTo>
                  <a:lnTo>
                    <a:pt x="24" y="122"/>
                  </a:lnTo>
                  <a:lnTo>
                    <a:pt x="26" y="124"/>
                  </a:lnTo>
                  <a:lnTo>
                    <a:pt x="28" y="124"/>
                  </a:lnTo>
                  <a:lnTo>
                    <a:pt x="30" y="124"/>
                  </a:lnTo>
                  <a:lnTo>
                    <a:pt x="32" y="122"/>
                  </a:lnTo>
                  <a:lnTo>
                    <a:pt x="38" y="120"/>
                  </a:lnTo>
                  <a:lnTo>
                    <a:pt x="40" y="120"/>
                  </a:lnTo>
                  <a:lnTo>
                    <a:pt x="42" y="118"/>
                  </a:lnTo>
                  <a:lnTo>
                    <a:pt x="42" y="116"/>
                  </a:lnTo>
                  <a:lnTo>
                    <a:pt x="40" y="114"/>
                  </a:lnTo>
                  <a:lnTo>
                    <a:pt x="38" y="112"/>
                  </a:lnTo>
                  <a:lnTo>
                    <a:pt x="36" y="112"/>
                  </a:lnTo>
                  <a:lnTo>
                    <a:pt x="32" y="108"/>
                  </a:lnTo>
                  <a:lnTo>
                    <a:pt x="28" y="106"/>
                  </a:lnTo>
                  <a:lnTo>
                    <a:pt x="26" y="106"/>
                  </a:lnTo>
                  <a:lnTo>
                    <a:pt x="24" y="104"/>
                  </a:lnTo>
                  <a:lnTo>
                    <a:pt x="22" y="104"/>
                  </a:lnTo>
                  <a:lnTo>
                    <a:pt x="24" y="104"/>
                  </a:lnTo>
                  <a:lnTo>
                    <a:pt x="26" y="104"/>
                  </a:lnTo>
                  <a:lnTo>
                    <a:pt x="28" y="104"/>
                  </a:lnTo>
                  <a:lnTo>
                    <a:pt x="32" y="104"/>
                  </a:lnTo>
                  <a:lnTo>
                    <a:pt x="36" y="104"/>
                  </a:lnTo>
                  <a:lnTo>
                    <a:pt x="40" y="106"/>
                  </a:lnTo>
                  <a:lnTo>
                    <a:pt x="42" y="106"/>
                  </a:lnTo>
                  <a:lnTo>
                    <a:pt x="44" y="106"/>
                  </a:lnTo>
                  <a:lnTo>
                    <a:pt x="46" y="106"/>
                  </a:lnTo>
                  <a:lnTo>
                    <a:pt x="46" y="104"/>
                  </a:lnTo>
                  <a:lnTo>
                    <a:pt x="46" y="102"/>
                  </a:lnTo>
                  <a:lnTo>
                    <a:pt x="46" y="100"/>
                  </a:lnTo>
                  <a:lnTo>
                    <a:pt x="44" y="100"/>
                  </a:lnTo>
                  <a:lnTo>
                    <a:pt x="44" y="98"/>
                  </a:lnTo>
                  <a:lnTo>
                    <a:pt x="42" y="98"/>
                  </a:lnTo>
                  <a:lnTo>
                    <a:pt x="44" y="98"/>
                  </a:lnTo>
                  <a:lnTo>
                    <a:pt x="46" y="100"/>
                  </a:lnTo>
                  <a:lnTo>
                    <a:pt x="48" y="100"/>
                  </a:lnTo>
                  <a:lnTo>
                    <a:pt x="50" y="100"/>
                  </a:lnTo>
                  <a:lnTo>
                    <a:pt x="50" y="98"/>
                  </a:lnTo>
                  <a:lnTo>
                    <a:pt x="50" y="96"/>
                  </a:lnTo>
                  <a:lnTo>
                    <a:pt x="48" y="94"/>
                  </a:lnTo>
                  <a:lnTo>
                    <a:pt x="48" y="92"/>
                  </a:lnTo>
                  <a:lnTo>
                    <a:pt x="50" y="94"/>
                  </a:lnTo>
                  <a:lnTo>
                    <a:pt x="52" y="94"/>
                  </a:lnTo>
                  <a:lnTo>
                    <a:pt x="54" y="96"/>
                  </a:lnTo>
                  <a:lnTo>
                    <a:pt x="56" y="94"/>
                  </a:lnTo>
                  <a:lnTo>
                    <a:pt x="58" y="94"/>
                  </a:lnTo>
                  <a:lnTo>
                    <a:pt x="60" y="92"/>
                  </a:lnTo>
                  <a:lnTo>
                    <a:pt x="62" y="92"/>
                  </a:lnTo>
                  <a:lnTo>
                    <a:pt x="64" y="92"/>
                  </a:lnTo>
                  <a:lnTo>
                    <a:pt x="66" y="92"/>
                  </a:lnTo>
                  <a:lnTo>
                    <a:pt x="66" y="94"/>
                  </a:lnTo>
                  <a:lnTo>
                    <a:pt x="68" y="96"/>
                  </a:lnTo>
                  <a:lnTo>
                    <a:pt x="70" y="98"/>
                  </a:lnTo>
                  <a:lnTo>
                    <a:pt x="70" y="100"/>
                  </a:lnTo>
                  <a:lnTo>
                    <a:pt x="72" y="100"/>
                  </a:lnTo>
                  <a:lnTo>
                    <a:pt x="74" y="100"/>
                  </a:lnTo>
                  <a:lnTo>
                    <a:pt x="78" y="100"/>
                  </a:lnTo>
                  <a:lnTo>
                    <a:pt x="80" y="100"/>
                  </a:lnTo>
                  <a:lnTo>
                    <a:pt x="82" y="100"/>
                  </a:lnTo>
                  <a:lnTo>
                    <a:pt x="86" y="100"/>
                  </a:lnTo>
                  <a:lnTo>
                    <a:pt x="88" y="102"/>
                  </a:lnTo>
                  <a:lnTo>
                    <a:pt x="90" y="102"/>
                  </a:lnTo>
                  <a:lnTo>
                    <a:pt x="92" y="104"/>
                  </a:lnTo>
                  <a:lnTo>
                    <a:pt x="92" y="106"/>
                  </a:lnTo>
                  <a:lnTo>
                    <a:pt x="92" y="110"/>
                  </a:lnTo>
                  <a:lnTo>
                    <a:pt x="94" y="114"/>
                  </a:lnTo>
                  <a:lnTo>
                    <a:pt x="94" y="116"/>
                  </a:lnTo>
                  <a:lnTo>
                    <a:pt x="94" y="118"/>
                  </a:lnTo>
                  <a:lnTo>
                    <a:pt x="94" y="120"/>
                  </a:lnTo>
                  <a:lnTo>
                    <a:pt x="96" y="120"/>
                  </a:lnTo>
                  <a:lnTo>
                    <a:pt x="98" y="120"/>
                  </a:lnTo>
                  <a:lnTo>
                    <a:pt x="102" y="120"/>
                  </a:lnTo>
                  <a:lnTo>
                    <a:pt x="104" y="122"/>
                  </a:lnTo>
                  <a:lnTo>
                    <a:pt x="104" y="124"/>
                  </a:lnTo>
                  <a:lnTo>
                    <a:pt x="106" y="128"/>
                  </a:lnTo>
                  <a:lnTo>
                    <a:pt x="108" y="130"/>
                  </a:lnTo>
                  <a:lnTo>
                    <a:pt x="108" y="134"/>
                  </a:lnTo>
                  <a:lnTo>
                    <a:pt x="110" y="138"/>
                  </a:lnTo>
                  <a:lnTo>
                    <a:pt x="112" y="140"/>
                  </a:lnTo>
                  <a:lnTo>
                    <a:pt x="114" y="142"/>
                  </a:lnTo>
                  <a:lnTo>
                    <a:pt x="116" y="142"/>
                  </a:lnTo>
                  <a:lnTo>
                    <a:pt x="118" y="144"/>
                  </a:lnTo>
                  <a:lnTo>
                    <a:pt x="120" y="144"/>
                  </a:lnTo>
                  <a:lnTo>
                    <a:pt x="124" y="144"/>
                  </a:lnTo>
                  <a:lnTo>
                    <a:pt x="130" y="144"/>
                  </a:lnTo>
                  <a:lnTo>
                    <a:pt x="134" y="144"/>
                  </a:lnTo>
                  <a:lnTo>
                    <a:pt x="140" y="144"/>
                  </a:lnTo>
                  <a:lnTo>
                    <a:pt x="142" y="144"/>
                  </a:lnTo>
                  <a:lnTo>
                    <a:pt x="144" y="144"/>
                  </a:lnTo>
                  <a:lnTo>
                    <a:pt x="146" y="146"/>
                  </a:lnTo>
                  <a:lnTo>
                    <a:pt x="148" y="148"/>
                  </a:lnTo>
                  <a:lnTo>
                    <a:pt x="150" y="148"/>
                  </a:lnTo>
                  <a:lnTo>
                    <a:pt x="152" y="150"/>
                  </a:lnTo>
                  <a:lnTo>
                    <a:pt x="156" y="152"/>
                  </a:lnTo>
                  <a:lnTo>
                    <a:pt x="158" y="154"/>
                  </a:lnTo>
                  <a:lnTo>
                    <a:pt x="160" y="152"/>
                  </a:lnTo>
                  <a:lnTo>
                    <a:pt x="160" y="150"/>
                  </a:lnTo>
                  <a:lnTo>
                    <a:pt x="158" y="148"/>
                  </a:lnTo>
                  <a:lnTo>
                    <a:pt x="156" y="146"/>
                  </a:lnTo>
                  <a:lnTo>
                    <a:pt x="156" y="144"/>
                  </a:lnTo>
                  <a:lnTo>
                    <a:pt x="156" y="140"/>
                  </a:lnTo>
                  <a:close/>
                </a:path>
              </a:pathLst>
            </a:custGeom>
            <a:grpFill/>
            <a:ln w="3175">
              <a:solidFill>
                <a:schemeClr val="bg1"/>
              </a:solidFill>
              <a:round/>
              <a:headEnd/>
              <a:tailEnd/>
            </a:ln>
          </p:spPr>
          <p:txBody>
            <a:bodyPr/>
            <a:lstStyle/>
            <a:p>
              <a:endParaRPr lang="en-US" dirty="0"/>
            </a:p>
          </p:txBody>
        </p:sp>
        <p:sp>
          <p:nvSpPr>
            <p:cNvPr id="881" name="Freeform 202"/>
            <p:cNvSpPr>
              <a:spLocks noChangeAspect="1"/>
            </p:cNvSpPr>
            <p:nvPr/>
          </p:nvSpPr>
          <p:spPr bwMode="auto">
            <a:xfrm>
              <a:off x="4676" y="1923"/>
              <a:ext cx="28" cy="66"/>
            </a:xfrm>
            <a:custGeom>
              <a:avLst/>
              <a:gdLst/>
              <a:ahLst/>
              <a:cxnLst>
                <a:cxn ang="0">
                  <a:pos x="18" y="62"/>
                </a:cxn>
                <a:cxn ang="0">
                  <a:pos x="18" y="60"/>
                </a:cxn>
                <a:cxn ang="0">
                  <a:pos x="18" y="56"/>
                </a:cxn>
                <a:cxn ang="0">
                  <a:pos x="18" y="54"/>
                </a:cxn>
                <a:cxn ang="0">
                  <a:pos x="18" y="52"/>
                </a:cxn>
                <a:cxn ang="0">
                  <a:pos x="18" y="52"/>
                </a:cxn>
                <a:cxn ang="0">
                  <a:pos x="20" y="52"/>
                </a:cxn>
                <a:cxn ang="0">
                  <a:pos x="22" y="48"/>
                </a:cxn>
                <a:cxn ang="0">
                  <a:pos x="24" y="46"/>
                </a:cxn>
                <a:cxn ang="0">
                  <a:pos x="24" y="40"/>
                </a:cxn>
                <a:cxn ang="0">
                  <a:pos x="24" y="34"/>
                </a:cxn>
                <a:cxn ang="0">
                  <a:pos x="24" y="28"/>
                </a:cxn>
                <a:cxn ang="0">
                  <a:pos x="24" y="24"/>
                </a:cxn>
                <a:cxn ang="0">
                  <a:pos x="24" y="24"/>
                </a:cxn>
                <a:cxn ang="0">
                  <a:pos x="24" y="24"/>
                </a:cxn>
                <a:cxn ang="0">
                  <a:pos x="26" y="22"/>
                </a:cxn>
                <a:cxn ang="0">
                  <a:pos x="26" y="18"/>
                </a:cxn>
                <a:cxn ang="0">
                  <a:pos x="26" y="12"/>
                </a:cxn>
                <a:cxn ang="0">
                  <a:pos x="26" y="8"/>
                </a:cxn>
                <a:cxn ang="0">
                  <a:pos x="26" y="6"/>
                </a:cxn>
                <a:cxn ang="0">
                  <a:pos x="26" y="6"/>
                </a:cxn>
                <a:cxn ang="0">
                  <a:pos x="20" y="2"/>
                </a:cxn>
                <a:cxn ang="0">
                  <a:pos x="18" y="2"/>
                </a:cxn>
                <a:cxn ang="0">
                  <a:pos x="16" y="0"/>
                </a:cxn>
                <a:cxn ang="0">
                  <a:pos x="16" y="0"/>
                </a:cxn>
                <a:cxn ang="0">
                  <a:pos x="12" y="4"/>
                </a:cxn>
                <a:cxn ang="0">
                  <a:pos x="10" y="6"/>
                </a:cxn>
                <a:cxn ang="0">
                  <a:pos x="10" y="8"/>
                </a:cxn>
                <a:cxn ang="0">
                  <a:pos x="10" y="8"/>
                </a:cxn>
                <a:cxn ang="0">
                  <a:pos x="8" y="10"/>
                </a:cxn>
                <a:cxn ang="0">
                  <a:pos x="6" y="14"/>
                </a:cxn>
                <a:cxn ang="0">
                  <a:pos x="4" y="22"/>
                </a:cxn>
                <a:cxn ang="0">
                  <a:pos x="2" y="32"/>
                </a:cxn>
                <a:cxn ang="0">
                  <a:pos x="0" y="36"/>
                </a:cxn>
                <a:cxn ang="0">
                  <a:pos x="0" y="40"/>
                </a:cxn>
                <a:cxn ang="0">
                  <a:pos x="0" y="44"/>
                </a:cxn>
                <a:cxn ang="0">
                  <a:pos x="6" y="48"/>
                </a:cxn>
                <a:cxn ang="0">
                  <a:pos x="8" y="52"/>
                </a:cxn>
                <a:cxn ang="0">
                  <a:pos x="8" y="52"/>
                </a:cxn>
                <a:cxn ang="0">
                  <a:pos x="8" y="54"/>
                </a:cxn>
                <a:cxn ang="0">
                  <a:pos x="10" y="56"/>
                </a:cxn>
                <a:cxn ang="0">
                  <a:pos x="12" y="62"/>
                </a:cxn>
                <a:cxn ang="0">
                  <a:pos x="16" y="64"/>
                </a:cxn>
                <a:cxn ang="0">
                  <a:pos x="18" y="66"/>
                </a:cxn>
              </a:cxnLst>
              <a:rect l="0" t="0" r="r" b="b"/>
              <a:pathLst>
                <a:path w="28" h="66">
                  <a:moveTo>
                    <a:pt x="18" y="66"/>
                  </a:moveTo>
                  <a:lnTo>
                    <a:pt x="18" y="62"/>
                  </a:lnTo>
                  <a:lnTo>
                    <a:pt x="18" y="60"/>
                  </a:lnTo>
                  <a:lnTo>
                    <a:pt x="18" y="58"/>
                  </a:lnTo>
                  <a:lnTo>
                    <a:pt x="18" y="56"/>
                  </a:lnTo>
                  <a:lnTo>
                    <a:pt x="18" y="54"/>
                  </a:lnTo>
                  <a:lnTo>
                    <a:pt x="18" y="52"/>
                  </a:lnTo>
                  <a:lnTo>
                    <a:pt x="20" y="52"/>
                  </a:lnTo>
                  <a:lnTo>
                    <a:pt x="20" y="50"/>
                  </a:lnTo>
                  <a:lnTo>
                    <a:pt x="22" y="48"/>
                  </a:lnTo>
                  <a:lnTo>
                    <a:pt x="22" y="46"/>
                  </a:lnTo>
                  <a:lnTo>
                    <a:pt x="24" y="46"/>
                  </a:lnTo>
                  <a:lnTo>
                    <a:pt x="24" y="42"/>
                  </a:lnTo>
                  <a:lnTo>
                    <a:pt x="24" y="40"/>
                  </a:lnTo>
                  <a:lnTo>
                    <a:pt x="24" y="36"/>
                  </a:lnTo>
                  <a:lnTo>
                    <a:pt x="24" y="34"/>
                  </a:lnTo>
                  <a:lnTo>
                    <a:pt x="24" y="30"/>
                  </a:lnTo>
                  <a:lnTo>
                    <a:pt x="24" y="28"/>
                  </a:lnTo>
                  <a:lnTo>
                    <a:pt x="24" y="26"/>
                  </a:lnTo>
                  <a:lnTo>
                    <a:pt x="24" y="24"/>
                  </a:lnTo>
                  <a:lnTo>
                    <a:pt x="24" y="22"/>
                  </a:lnTo>
                  <a:lnTo>
                    <a:pt x="26" y="22"/>
                  </a:lnTo>
                  <a:lnTo>
                    <a:pt x="26" y="20"/>
                  </a:lnTo>
                  <a:lnTo>
                    <a:pt x="26" y="18"/>
                  </a:lnTo>
                  <a:lnTo>
                    <a:pt x="26" y="16"/>
                  </a:lnTo>
                  <a:lnTo>
                    <a:pt x="26" y="12"/>
                  </a:lnTo>
                  <a:lnTo>
                    <a:pt x="26" y="10"/>
                  </a:lnTo>
                  <a:lnTo>
                    <a:pt x="26" y="8"/>
                  </a:lnTo>
                  <a:lnTo>
                    <a:pt x="26" y="6"/>
                  </a:lnTo>
                  <a:lnTo>
                    <a:pt x="28" y="6"/>
                  </a:lnTo>
                  <a:lnTo>
                    <a:pt x="26" y="6"/>
                  </a:lnTo>
                  <a:lnTo>
                    <a:pt x="24" y="4"/>
                  </a:lnTo>
                  <a:lnTo>
                    <a:pt x="20" y="2"/>
                  </a:lnTo>
                  <a:lnTo>
                    <a:pt x="18" y="2"/>
                  </a:lnTo>
                  <a:lnTo>
                    <a:pt x="16" y="0"/>
                  </a:lnTo>
                  <a:lnTo>
                    <a:pt x="14" y="2"/>
                  </a:lnTo>
                  <a:lnTo>
                    <a:pt x="12" y="4"/>
                  </a:lnTo>
                  <a:lnTo>
                    <a:pt x="12" y="6"/>
                  </a:lnTo>
                  <a:lnTo>
                    <a:pt x="10" y="6"/>
                  </a:lnTo>
                  <a:lnTo>
                    <a:pt x="10" y="8"/>
                  </a:lnTo>
                  <a:lnTo>
                    <a:pt x="8" y="10"/>
                  </a:lnTo>
                  <a:lnTo>
                    <a:pt x="8" y="12"/>
                  </a:lnTo>
                  <a:lnTo>
                    <a:pt x="6" y="14"/>
                  </a:lnTo>
                  <a:lnTo>
                    <a:pt x="6" y="18"/>
                  </a:lnTo>
                  <a:lnTo>
                    <a:pt x="4" y="22"/>
                  </a:lnTo>
                  <a:lnTo>
                    <a:pt x="2" y="28"/>
                  </a:lnTo>
                  <a:lnTo>
                    <a:pt x="2" y="32"/>
                  </a:lnTo>
                  <a:lnTo>
                    <a:pt x="0" y="34"/>
                  </a:lnTo>
                  <a:lnTo>
                    <a:pt x="0" y="36"/>
                  </a:lnTo>
                  <a:lnTo>
                    <a:pt x="0" y="38"/>
                  </a:lnTo>
                  <a:lnTo>
                    <a:pt x="0" y="40"/>
                  </a:lnTo>
                  <a:lnTo>
                    <a:pt x="0" y="42"/>
                  </a:lnTo>
                  <a:lnTo>
                    <a:pt x="0" y="44"/>
                  </a:lnTo>
                  <a:lnTo>
                    <a:pt x="2" y="46"/>
                  </a:lnTo>
                  <a:lnTo>
                    <a:pt x="6" y="48"/>
                  </a:lnTo>
                  <a:lnTo>
                    <a:pt x="6" y="50"/>
                  </a:lnTo>
                  <a:lnTo>
                    <a:pt x="8" y="52"/>
                  </a:lnTo>
                  <a:lnTo>
                    <a:pt x="8" y="54"/>
                  </a:lnTo>
                  <a:lnTo>
                    <a:pt x="10" y="54"/>
                  </a:lnTo>
                  <a:lnTo>
                    <a:pt x="10" y="56"/>
                  </a:lnTo>
                  <a:lnTo>
                    <a:pt x="12" y="58"/>
                  </a:lnTo>
                  <a:lnTo>
                    <a:pt x="12" y="62"/>
                  </a:lnTo>
                  <a:lnTo>
                    <a:pt x="14" y="64"/>
                  </a:lnTo>
                  <a:lnTo>
                    <a:pt x="16" y="64"/>
                  </a:lnTo>
                  <a:lnTo>
                    <a:pt x="18" y="64"/>
                  </a:lnTo>
                  <a:lnTo>
                    <a:pt x="18" y="66"/>
                  </a:lnTo>
                  <a:close/>
                </a:path>
              </a:pathLst>
            </a:custGeom>
            <a:grpFill/>
            <a:ln w="3175">
              <a:solidFill>
                <a:schemeClr val="bg1"/>
              </a:solidFill>
              <a:round/>
              <a:headEnd/>
              <a:tailEnd/>
            </a:ln>
          </p:spPr>
          <p:txBody>
            <a:bodyPr/>
            <a:lstStyle/>
            <a:p>
              <a:endParaRPr lang="en-US" dirty="0"/>
            </a:p>
          </p:txBody>
        </p:sp>
        <p:sp>
          <p:nvSpPr>
            <p:cNvPr id="882" name="Freeform 203"/>
            <p:cNvSpPr>
              <a:spLocks noChangeAspect="1"/>
            </p:cNvSpPr>
            <p:nvPr/>
          </p:nvSpPr>
          <p:spPr bwMode="auto">
            <a:xfrm>
              <a:off x="4376" y="2279"/>
              <a:ext cx="74" cy="106"/>
            </a:xfrm>
            <a:custGeom>
              <a:avLst/>
              <a:gdLst/>
              <a:ahLst/>
              <a:cxnLst>
                <a:cxn ang="0">
                  <a:pos x="2" y="22"/>
                </a:cxn>
                <a:cxn ang="0">
                  <a:pos x="2" y="28"/>
                </a:cxn>
                <a:cxn ang="0">
                  <a:pos x="2" y="32"/>
                </a:cxn>
                <a:cxn ang="0">
                  <a:pos x="4" y="32"/>
                </a:cxn>
                <a:cxn ang="0">
                  <a:pos x="10" y="32"/>
                </a:cxn>
                <a:cxn ang="0">
                  <a:pos x="14" y="36"/>
                </a:cxn>
                <a:cxn ang="0">
                  <a:pos x="12" y="48"/>
                </a:cxn>
                <a:cxn ang="0">
                  <a:pos x="16" y="56"/>
                </a:cxn>
                <a:cxn ang="0">
                  <a:pos x="20" y="56"/>
                </a:cxn>
                <a:cxn ang="0">
                  <a:pos x="22" y="56"/>
                </a:cxn>
                <a:cxn ang="0">
                  <a:pos x="22" y="60"/>
                </a:cxn>
                <a:cxn ang="0">
                  <a:pos x="22" y="72"/>
                </a:cxn>
                <a:cxn ang="0">
                  <a:pos x="26" y="74"/>
                </a:cxn>
                <a:cxn ang="0">
                  <a:pos x="36" y="82"/>
                </a:cxn>
                <a:cxn ang="0">
                  <a:pos x="42" y="86"/>
                </a:cxn>
                <a:cxn ang="0">
                  <a:pos x="42" y="88"/>
                </a:cxn>
                <a:cxn ang="0">
                  <a:pos x="42" y="92"/>
                </a:cxn>
                <a:cxn ang="0">
                  <a:pos x="48" y="94"/>
                </a:cxn>
                <a:cxn ang="0">
                  <a:pos x="54" y="98"/>
                </a:cxn>
                <a:cxn ang="0">
                  <a:pos x="60" y="104"/>
                </a:cxn>
                <a:cxn ang="0">
                  <a:pos x="62" y="106"/>
                </a:cxn>
                <a:cxn ang="0">
                  <a:pos x="68" y="104"/>
                </a:cxn>
                <a:cxn ang="0">
                  <a:pos x="72" y="104"/>
                </a:cxn>
                <a:cxn ang="0">
                  <a:pos x="72" y="102"/>
                </a:cxn>
                <a:cxn ang="0">
                  <a:pos x="74" y="96"/>
                </a:cxn>
                <a:cxn ang="0">
                  <a:pos x="72" y="86"/>
                </a:cxn>
                <a:cxn ang="0">
                  <a:pos x="64" y="78"/>
                </a:cxn>
                <a:cxn ang="0">
                  <a:pos x="62" y="74"/>
                </a:cxn>
                <a:cxn ang="0">
                  <a:pos x="62" y="70"/>
                </a:cxn>
                <a:cxn ang="0">
                  <a:pos x="60" y="64"/>
                </a:cxn>
                <a:cxn ang="0">
                  <a:pos x="60" y="60"/>
                </a:cxn>
                <a:cxn ang="0">
                  <a:pos x="62" y="50"/>
                </a:cxn>
                <a:cxn ang="0">
                  <a:pos x="60" y="32"/>
                </a:cxn>
                <a:cxn ang="0">
                  <a:pos x="54" y="24"/>
                </a:cxn>
                <a:cxn ang="0">
                  <a:pos x="42" y="16"/>
                </a:cxn>
                <a:cxn ang="0">
                  <a:pos x="40" y="14"/>
                </a:cxn>
                <a:cxn ang="0">
                  <a:pos x="34" y="18"/>
                </a:cxn>
                <a:cxn ang="0">
                  <a:pos x="32" y="20"/>
                </a:cxn>
                <a:cxn ang="0">
                  <a:pos x="26" y="18"/>
                </a:cxn>
                <a:cxn ang="0">
                  <a:pos x="22" y="20"/>
                </a:cxn>
                <a:cxn ang="0">
                  <a:pos x="18" y="20"/>
                </a:cxn>
                <a:cxn ang="0">
                  <a:pos x="18" y="16"/>
                </a:cxn>
                <a:cxn ang="0">
                  <a:pos x="18" y="12"/>
                </a:cxn>
                <a:cxn ang="0">
                  <a:pos x="18" y="10"/>
                </a:cxn>
                <a:cxn ang="0">
                  <a:pos x="16" y="8"/>
                </a:cxn>
                <a:cxn ang="0">
                  <a:pos x="12" y="6"/>
                </a:cxn>
                <a:cxn ang="0">
                  <a:pos x="8" y="4"/>
                </a:cxn>
                <a:cxn ang="0">
                  <a:pos x="8" y="2"/>
                </a:cxn>
                <a:cxn ang="0">
                  <a:pos x="4" y="0"/>
                </a:cxn>
                <a:cxn ang="0">
                  <a:pos x="4" y="6"/>
                </a:cxn>
                <a:cxn ang="0">
                  <a:pos x="0" y="12"/>
                </a:cxn>
              </a:cxnLst>
              <a:rect l="0" t="0" r="r" b="b"/>
              <a:pathLst>
                <a:path w="74" h="106">
                  <a:moveTo>
                    <a:pt x="0" y="12"/>
                  </a:moveTo>
                  <a:lnTo>
                    <a:pt x="2" y="16"/>
                  </a:lnTo>
                  <a:lnTo>
                    <a:pt x="2" y="18"/>
                  </a:lnTo>
                  <a:lnTo>
                    <a:pt x="2" y="22"/>
                  </a:lnTo>
                  <a:lnTo>
                    <a:pt x="2" y="24"/>
                  </a:lnTo>
                  <a:lnTo>
                    <a:pt x="2" y="26"/>
                  </a:lnTo>
                  <a:lnTo>
                    <a:pt x="2" y="28"/>
                  </a:lnTo>
                  <a:lnTo>
                    <a:pt x="2" y="30"/>
                  </a:lnTo>
                  <a:lnTo>
                    <a:pt x="2" y="32"/>
                  </a:lnTo>
                  <a:lnTo>
                    <a:pt x="2" y="34"/>
                  </a:lnTo>
                  <a:lnTo>
                    <a:pt x="2" y="32"/>
                  </a:lnTo>
                  <a:lnTo>
                    <a:pt x="4" y="32"/>
                  </a:lnTo>
                  <a:lnTo>
                    <a:pt x="6" y="32"/>
                  </a:lnTo>
                  <a:lnTo>
                    <a:pt x="8" y="32"/>
                  </a:lnTo>
                  <a:lnTo>
                    <a:pt x="10" y="32"/>
                  </a:lnTo>
                  <a:lnTo>
                    <a:pt x="12" y="32"/>
                  </a:lnTo>
                  <a:lnTo>
                    <a:pt x="14" y="34"/>
                  </a:lnTo>
                  <a:lnTo>
                    <a:pt x="14" y="36"/>
                  </a:lnTo>
                  <a:lnTo>
                    <a:pt x="14" y="38"/>
                  </a:lnTo>
                  <a:lnTo>
                    <a:pt x="14" y="42"/>
                  </a:lnTo>
                  <a:lnTo>
                    <a:pt x="14" y="46"/>
                  </a:lnTo>
                  <a:lnTo>
                    <a:pt x="12" y="48"/>
                  </a:lnTo>
                  <a:lnTo>
                    <a:pt x="14" y="52"/>
                  </a:lnTo>
                  <a:lnTo>
                    <a:pt x="14" y="54"/>
                  </a:lnTo>
                  <a:lnTo>
                    <a:pt x="16" y="56"/>
                  </a:lnTo>
                  <a:lnTo>
                    <a:pt x="18" y="58"/>
                  </a:lnTo>
                  <a:lnTo>
                    <a:pt x="20" y="58"/>
                  </a:lnTo>
                  <a:lnTo>
                    <a:pt x="20" y="56"/>
                  </a:lnTo>
                  <a:lnTo>
                    <a:pt x="22" y="56"/>
                  </a:lnTo>
                  <a:lnTo>
                    <a:pt x="22" y="58"/>
                  </a:lnTo>
                  <a:lnTo>
                    <a:pt x="22" y="60"/>
                  </a:lnTo>
                  <a:lnTo>
                    <a:pt x="22" y="64"/>
                  </a:lnTo>
                  <a:lnTo>
                    <a:pt x="22" y="66"/>
                  </a:lnTo>
                  <a:lnTo>
                    <a:pt x="22" y="70"/>
                  </a:lnTo>
                  <a:lnTo>
                    <a:pt x="22" y="72"/>
                  </a:lnTo>
                  <a:lnTo>
                    <a:pt x="24" y="72"/>
                  </a:lnTo>
                  <a:lnTo>
                    <a:pt x="24" y="74"/>
                  </a:lnTo>
                  <a:lnTo>
                    <a:pt x="26" y="74"/>
                  </a:lnTo>
                  <a:lnTo>
                    <a:pt x="28" y="76"/>
                  </a:lnTo>
                  <a:lnTo>
                    <a:pt x="30" y="78"/>
                  </a:lnTo>
                  <a:lnTo>
                    <a:pt x="34" y="80"/>
                  </a:lnTo>
                  <a:lnTo>
                    <a:pt x="36" y="82"/>
                  </a:lnTo>
                  <a:lnTo>
                    <a:pt x="40" y="84"/>
                  </a:lnTo>
                  <a:lnTo>
                    <a:pt x="42" y="84"/>
                  </a:lnTo>
                  <a:lnTo>
                    <a:pt x="42" y="86"/>
                  </a:lnTo>
                  <a:lnTo>
                    <a:pt x="42" y="88"/>
                  </a:lnTo>
                  <a:lnTo>
                    <a:pt x="42" y="90"/>
                  </a:lnTo>
                  <a:lnTo>
                    <a:pt x="42" y="92"/>
                  </a:lnTo>
                  <a:lnTo>
                    <a:pt x="44" y="94"/>
                  </a:lnTo>
                  <a:lnTo>
                    <a:pt x="46" y="94"/>
                  </a:lnTo>
                  <a:lnTo>
                    <a:pt x="48" y="94"/>
                  </a:lnTo>
                  <a:lnTo>
                    <a:pt x="50" y="94"/>
                  </a:lnTo>
                  <a:lnTo>
                    <a:pt x="52" y="96"/>
                  </a:lnTo>
                  <a:lnTo>
                    <a:pt x="54" y="96"/>
                  </a:lnTo>
                  <a:lnTo>
                    <a:pt x="54" y="98"/>
                  </a:lnTo>
                  <a:lnTo>
                    <a:pt x="56" y="98"/>
                  </a:lnTo>
                  <a:lnTo>
                    <a:pt x="58" y="100"/>
                  </a:lnTo>
                  <a:lnTo>
                    <a:pt x="58" y="102"/>
                  </a:lnTo>
                  <a:lnTo>
                    <a:pt x="60" y="104"/>
                  </a:lnTo>
                  <a:lnTo>
                    <a:pt x="60" y="106"/>
                  </a:lnTo>
                  <a:lnTo>
                    <a:pt x="62" y="106"/>
                  </a:lnTo>
                  <a:lnTo>
                    <a:pt x="64" y="106"/>
                  </a:lnTo>
                  <a:lnTo>
                    <a:pt x="66" y="106"/>
                  </a:lnTo>
                  <a:lnTo>
                    <a:pt x="66" y="104"/>
                  </a:lnTo>
                  <a:lnTo>
                    <a:pt x="68" y="104"/>
                  </a:lnTo>
                  <a:lnTo>
                    <a:pt x="70" y="104"/>
                  </a:lnTo>
                  <a:lnTo>
                    <a:pt x="72" y="104"/>
                  </a:lnTo>
                  <a:lnTo>
                    <a:pt x="72" y="102"/>
                  </a:lnTo>
                  <a:lnTo>
                    <a:pt x="74" y="102"/>
                  </a:lnTo>
                  <a:lnTo>
                    <a:pt x="74" y="100"/>
                  </a:lnTo>
                  <a:lnTo>
                    <a:pt x="74" y="98"/>
                  </a:lnTo>
                  <a:lnTo>
                    <a:pt x="74" y="96"/>
                  </a:lnTo>
                  <a:lnTo>
                    <a:pt x="74" y="94"/>
                  </a:lnTo>
                  <a:lnTo>
                    <a:pt x="74" y="92"/>
                  </a:lnTo>
                  <a:lnTo>
                    <a:pt x="74" y="88"/>
                  </a:lnTo>
                  <a:lnTo>
                    <a:pt x="72" y="86"/>
                  </a:lnTo>
                  <a:lnTo>
                    <a:pt x="70" y="84"/>
                  </a:lnTo>
                  <a:lnTo>
                    <a:pt x="68" y="82"/>
                  </a:lnTo>
                  <a:lnTo>
                    <a:pt x="66" y="80"/>
                  </a:lnTo>
                  <a:lnTo>
                    <a:pt x="64" y="78"/>
                  </a:lnTo>
                  <a:lnTo>
                    <a:pt x="64" y="76"/>
                  </a:lnTo>
                  <a:lnTo>
                    <a:pt x="62" y="76"/>
                  </a:lnTo>
                  <a:lnTo>
                    <a:pt x="62" y="74"/>
                  </a:lnTo>
                  <a:lnTo>
                    <a:pt x="62" y="72"/>
                  </a:lnTo>
                  <a:lnTo>
                    <a:pt x="62" y="70"/>
                  </a:lnTo>
                  <a:lnTo>
                    <a:pt x="62" y="68"/>
                  </a:lnTo>
                  <a:lnTo>
                    <a:pt x="62" y="66"/>
                  </a:lnTo>
                  <a:lnTo>
                    <a:pt x="60" y="66"/>
                  </a:lnTo>
                  <a:lnTo>
                    <a:pt x="60" y="64"/>
                  </a:lnTo>
                  <a:lnTo>
                    <a:pt x="60" y="62"/>
                  </a:lnTo>
                  <a:lnTo>
                    <a:pt x="60" y="60"/>
                  </a:lnTo>
                  <a:lnTo>
                    <a:pt x="62" y="58"/>
                  </a:lnTo>
                  <a:lnTo>
                    <a:pt x="62" y="56"/>
                  </a:lnTo>
                  <a:lnTo>
                    <a:pt x="62" y="52"/>
                  </a:lnTo>
                  <a:lnTo>
                    <a:pt x="62" y="50"/>
                  </a:lnTo>
                  <a:lnTo>
                    <a:pt x="62" y="46"/>
                  </a:lnTo>
                  <a:lnTo>
                    <a:pt x="62" y="38"/>
                  </a:lnTo>
                  <a:lnTo>
                    <a:pt x="62" y="34"/>
                  </a:lnTo>
                  <a:lnTo>
                    <a:pt x="60" y="32"/>
                  </a:lnTo>
                  <a:lnTo>
                    <a:pt x="60" y="30"/>
                  </a:lnTo>
                  <a:lnTo>
                    <a:pt x="60" y="28"/>
                  </a:lnTo>
                  <a:lnTo>
                    <a:pt x="58" y="26"/>
                  </a:lnTo>
                  <a:lnTo>
                    <a:pt x="54" y="24"/>
                  </a:lnTo>
                  <a:lnTo>
                    <a:pt x="52" y="22"/>
                  </a:lnTo>
                  <a:lnTo>
                    <a:pt x="48" y="20"/>
                  </a:lnTo>
                  <a:lnTo>
                    <a:pt x="46" y="18"/>
                  </a:lnTo>
                  <a:lnTo>
                    <a:pt x="42" y="16"/>
                  </a:lnTo>
                  <a:lnTo>
                    <a:pt x="42" y="14"/>
                  </a:lnTo>
                  <a:lnTo>
                    <a:pt x="40" y="14"/>
                  </a:lnTo>
                  <a:lnTo>
                    <a:pt x="38" y="12"/>
                  </a:lnTo>
                  <a:lnTo>
                    <a:pt x="36" y="14"/>
                  </a:lnTo>
                  <a:lnTo>
                    <a:pt x="36" y="16"/>
                  </a:lnTo>
                  <a:lnTo>
                    <a:pt x="34" y="18"/>
                  </a:lnTo>
                  <a:lnTo>
                    <a:pt x="34" y="20"/>
                  </a:lnTo>
                  <a:lnTo>
                    <a:pt x="32" y="22"/>
                  </a:lnTo>
                  <a:lnTo>
                    <a:pt x="32" y="20"/>
                  </a:lnTo>
                  <a:lnTo>
                    <a:pt x="30" y="20"/>
                  </a:lnTo>
                  <a:lnTo>
                    <a:pt x="28" y="18"/>
                  </a:lnTo>
                  <a:lnTo>
                    <a:pt x="26" y="18"/>
                  </a:lnTo>
                  <a:lnTo>
                    <a:pt x="24" y="18"/>
                  </a:lnTo>
                  <a:lnTo>
                    <a:pt x="22" y="20"/>
                  </a:lnTo>
                  <a:lnTo>
                    <a:pt x="20" y="20"/>
                  </a:lnTo>
                  <a:lnTo>
                    <a:pt x="18" y="20"/>
                  </a:lnTo>
                  <a:lnTo>
                    <a:pt x="16" y="18"/>
                  </a:lnTo>
                  <a:lnTo>
                    <a:pt x="18" y="16"/>
                  </a:lnTo>
                  <a:lnTo>
                    <a:pt x="18" y="14"/>
                  </a:lnTo>
                  <a:lnTo>
                    <a:pt x="18" y="12"/>
                  </a:lnTo>
                  <a:lnTo>
                    <a:pt x="18" y="10"/>
                  </a:lnTo>
                  <a:lnTo>
                    <a:pt x="16" y="8"/>
                  </a:lnTo>
                  <a:lnTo>
                    <a:pt x="16" y="6"/>
                  </a:lnTo>
                  <a:lnTo>
                    <a:pt x="12" y="6"/>
                  </a:lnTo>
                  <a:lnTo>
                    <a:pt x="10" y="4"/>
                  </a:lnTo>
                  <a:lnTo>
                    <a:pt x="8" y="4"/>
                  </a:lnTo>
                  <a:lnTo>
                    <a:pt x="8" y="2"/>
                  </a:lnTo>
                  <a:lnTo>
                    <a:pt x="6" y="0"/>
                  </a:lnTo>
                  <a:lnTo>
                    <a:pt x="4" y="0"/>
                  </a:lnTo>
                  <a:lnTo>
                    <a:pt x="4" y="2"/>
                  </a:lnTo>
                  <a:lnTo>
                    <a:pt x="2" y="2"/>
                  </a:lnTo>
                  <a:lnTo>
                    <a:pt x="2" y="4"/>
                  </a:lnTo>
                  <a:lnTo>
                    <a:pt x="4" y="6"/>
                  </a:lnTo>
                  <a:lnTo>
                    <a:pt x="2" y="8"/>
                  </a:lnTo>
                  <a:lnTo>
                    <a:pt x="2" y="10"/>
                  </a:lnTo>
                  <a:lnTo>
                    <a:pt x="0" y="12"/>
                  </a:lnTo>
                  <a:close/>
                </a:path>
              </a:pathLst>
            </a:custGeom>
            <a:grpFill/>
            <a:ln w="3175">
              <a:solidFill>
                <a:schemeClr val="bg1"/>
              </a:solidFill>
              <a:round/>
              <a:headEnd/>
              <a:tailEnd/>
            </a:ln>
          </p:spPr>
          <p:txBody>
            <a:bodyPr/>
            <a:lstStyle/>
            <a:p>
              <a:endParaRPr lang="en-US" dirty="0"/>
            </a:p>
          </p:txBody>
        </p:sp>
        <p:sp>
          <p:nvSpPr>
            <p:cNvPr id="883" name="Freeform 204"/>
            <p:cNvSpPr>
              <a:spLocks noChangeAspect="1"/>
            </p:cNvSpPr>
            <p:nvPr/>
          </p:nvSpPr>
          <p:spPr bwMode="auto">
            <a:xfrm>
              <a:off x="4408" y="2129"/>
              <a:ext cx="92" cy="82"/>
            </a:xfrm>
            <a:custGeom>
              <a:avLst/>
              <a:gdLst/>
              <a:ahLst/>
              <a:cxnLst>
                <a:cxn ang="0">
                  <a:pos x="76" y="4"/>
                </a:cxn>
                <a:cxn ang="0">
                  <a:pos x="68" y="2"/>
                </a:cxn>
                <a:cxn ang="0">
                  <a:pos x="64" y="2"/>
                </a:cxn>
                <a:cxn ang="0">
                  <a:pos x="62" y="6"/>
                </a:cxn>
                <a:cxn ang="0">
                  <a:pos x="60" y="6"/>
                </a:cxn>
                <a:cxn ang="0">
                  <a:pos x="62" y="10"/>
                </a:cxn>
                <a:cxn ang="0">
                  <a:pos x="58" y="14"/>
                </a:cxn>
                <a:cxn ang="0">
                  <a:pos x="56" y="10"/>
                </a:cxn>
                <a:cxn ang="0">
                  <a:pos x="52" y="8"/>
                </a:cxn>
                <a:cxn ang="0">
                  <a:pos x="46" y="6"/>
                </a:cxn>
                <a:cxn ang="0">
                  <a:pos x="46" y="6"/>
                </a:cxn>
                <a:cxn ang="0">
                  <a:pos x="38" y="4"/>
                </a:cxn>
                <a:cxn ang="0">
                  <a:pos x="32" y="6"/>
                </a:cxn>
                <a:cxn ang="0">
                  <a:pos x="28" y="6"/>
                </a:cxn>
                <a:cxn ang="0">
                  <a:pos x="22" y="4"/>
                </a:cxn>
                <a:cxn ang="0">
                  <a:pos x="10" y="8"/>
                </a:cxn>
                <a:cxn ang="0">
                  <a:pos x="8" y="12"/>
                </a:cxn>
                <a:cxn ang="0">
                  <a:pos x="2" y="20"/>
                </a:cxn>
                <a:cxn ang="0">
                  <a:pos x="2" y="28"/>
                </a:cxn>
                <a:cxn ang="0">
                  <a:pos x="2" y="30"/>
                </a:cxn>
                <a:cxn ang="0">
                  <a:pos x="4" y="34"/>
                </a:cxn>
                <a:cxn ang="0">
                  <a:pos x="4" y="38"/>
                </a:cxn>
                <a:cxn ang="0">
                  <a:pos x="8" y="42"/>
                </a:cxn>
                <a:cxn ang="0">
                  <a:pos x="8" y="48"/>
                </a:cxn>
                <a:cxn ang="0">
                  <a:pos x="10" y="52"/>
                </a:cxn>
                <a:cxn ang="0">
                  <a:pos x="12" y="58"/>
                </a:cxn>
                <a:cxn ang="0">
                  <a:pos x="10" y="62"/>
                </a:cxn>
                <a:cxn ang="0">
                  <a:pos x="14" y="68"/>
                </a:cxn>
                <a:cxn ang="0">
                  <a:pos x="20" y="68"/>
                </a:cxn>
                <a:cxn ang="0">
                  <a:pos x="22" y="66"/>
                </a:cxn>
                <a:cxn ang="0">
                  <a:pos x="24" y="74"/>
                </a:cxn>
                <a:cxn ang="0">
                  <a:pos x="32" y="74"/>
                </a:cxn>
                <a:cxn ang="0">
                  <a:pos x="34" y="78"/>
                </a:cxn>
                <a:cxn ang="0">
                  <a:pos x="40" y="82"/>
                </a:cxn>
                <a:cxn ang="0">
                  <a:pos x="42" y="80"/>
                </a:cxn>
                <a:cxn ang="0">
                  <a:pos x="54" y="76"/>
                </a:cxn>
                <a:cxn ang="0">
                  <a:pos x="52" y="74"/>
                </a:cxn>
                <a:cxn ang="0">
                  <a:pos x="50" y="72"/>
                </a:cxn>
                <a:cxn ang="0">
                  <a:pos x="56" y="72"/>
                </a:cxn>
                <a:cxn ang="0">
                  <a:pos x="62" y="70"/>
                </a:cxn>
                <a:cxn ang="0">
                  <a:pos x="68" y="74"/>
                </a:cxn>
                <a:cxn ang="0">
                  <a:pos x="72" y="74"/>
                </a:cxn>
                <a:cxn ang="0">
                  <a:pos x="66" y="68"/>
                </a:cxn>
                <a:cxn ang="0">
                  <a:pos x="64" y="58"/>
                </a:cxn>
                <a:cxn ang="0">
                  <a:pos x="68" y="54"/>
                </a:cxn>
                <a:cxn ang="0">
                  <a:pos x="74" y="56"/>
                </a:cxn>
                <a:cxn ang="0">
                  <a:pos x="74" y="50"/>
                </a:cxn>
                <a:cxn ang="0">
                  <a:pos x="80" y="50"/>
                </a:cxn>
                <a:cxn ang="0">
                  <a:pos x="82" y="50"/>
                </a:cxn>
                <a:cxn ang="0">
                  <a:pos x="84" y="44"/>
                </a:cxn>
                <a:cxn ang="0">
                  <a:pos x="88" y="46"/>
                </a:cxn>
                <a:cxn ang="0">
                  <a:pos x="90" y="42"/>
                </a:cxn>
                <a:cxn ang="0">
                  <a:pos x="90" y="38"/>
                </a:cxn>
                <a:cxn ang="0">
                  <a:pos x="86" y="28"/>
                </a:cxn>
                <a:cxn ang="0">
                  <a:pos x="88" y="26"/>
                </a:cxn>
                <a:cxn ang="0">
                  <a:pos x="92" y="22"/>
                </a:cxn>
                <a:cxn ang="0">
                  <a:pos x="86" y="14"/>
                </a:cxn>
                <a:cxn ang="0">
                  <a:pos x="84" y="8"/>
                </a:cxn>
                <a:cxn ang="0">
                  <a:pos x="84" y="2"/>
                </a:cxn>
                <a:cxn ang="0">
                  <a:pos x="78" y="0"/>
                </a:cxn>
              </a:cxnLst>
              <a:rect l="0" t="0" r="r" b="b"/>
              <a:pathLst>
                <a:path w="92" h="82">
                  <a:moveTo>
                    <a:pt x="78" y="0"/>
                  </a:moveTo>
                  <a:lnTo>
                    <a:pt x="78" y="2"/>
                  </a:lnTo>
                  <a:lnTo>
                    <a:pt x="76" y="2"/>
                  </a:lnTo>
                  <a:lnTo>
                    <a:pt x="76" y="4"/>
                  </a:lnTo>
                  <a:lnTo>
                    <a:pt x="72" y="4"/>
                  </a:lnTo>
                  <a:lnTo>
                    <a:pt x="70" y="2"/>
                  </a:lnTo>
                  <a:lnTo>
                    <a:pt x="68" y="2"/>
                  </a:lnTo>
                  <a:lnTo>
                    <a:pt x="68" y="0"/>
                  </a:lnTo>
                  <a:lnTo>
                    <a:pt x="66" y="2"/>
                  </a:lnTo>
                  <a:lnTo>
                    <a:pt x="64" y="2"/>
                  </a:lnTo>
                  <a:lnTo>
                    <a:pt x="64" y="4"/>
                  </a:lnTo>
                  <a:lnTo>
                    <a:pt x="62" y="4"/>
                  </a:lnTo>
                  <a:lnTo>
                    <a:pt x="62" y="6"/>
                  </a:lnTo>
                  <a:lnTo>
                    <a:pt x="60" y="6"/>
                  </a:lnTo>
                  <a:lnTo>
                    <a:pt x="60" y="8"/>
                  </a:lnTo>
                  <a:lnTo>
                    <a:pt x="62" y="8"/>
                  </a:lnTo>
                  <a:lnTo>
                    <a:pt x="62" y="10"/>
                  </a:lnTo>
                  <a:lnTo>
                    <a:pt x="62" y="12"/>
                  </a:lnTo>
                  <a:lnTo>
                    <a:pt x="62" y="14"/>
                  </a:lnTo>
                  <a:lnTo>
                    <a:pt x="60" y="14"/>
                  </a:lnTo>
                  <a:lnTo>
                    <a:pt x="58" y="14"/>
                  </a:lnTo>
                  <a:lnTo>
                    <a:pt x="58" y="12"/>
                  </a:lnTo>
                  <a:lnTo>
                    <a:pt x="56" y="12"/>
                  </a:lnTo>
                  <a:lnTo>
                    <a:pt x="56" y="10"/>
                  </a:lnTo>
                  <a:lnTo>
                    <a:pt x="56" y="8"/>
                  </a:lnTo>
                  <a:lnTo>
                    <a:pt x="54" y="8"/>
                  </a:lnTo>
                  <a:lnTo>
                    <a:pt x="52" y="8"/>
                  </a:lnTo>
                  <a:lnTo>
                    <a:pt x="50" y="8"/>
                  </a:lnTo>
                  <a:lnTo>
                    <a:pt x="48" y="8"/>
                  </a:lnTo>
                  <a:lnTo>
                    <a:pt x="46" y="6"/>
                  </a:lnTo>
                  <a:lnTo>
                    <a:pt x="44" y="6"/>
                  </a:lnTo>
                  <a:lnTo>
                    <a:pt x="42" y="6"/>
                  </a:lnTo>
                  <a:lnTo>
                    <a:pt x="38" y="4"/>
                  </a:lnTo>
                  <a:lnTo>
                    <a:pt x="36" y="4"/>
                  </a:lnTo>
                  <a:lnTo>
                    <a:pt x="34" y="4"/>
                  </a:lnTo>
                  <a:lnTo>
                    <a:pt x="32" y="6"/>
                  </a:lnTo>
                  <a:lnTo>
                    <a:pt x="30" y="6"/>
                  </a:lnTo>
                  <a:lnTo>
                    <a:pt x="28" y="6"/>
                  </a:lnTo>
                  <a:lnTo>
                    <a:pt x="26" y="6"/>
                  </a:lnTo>
                  <a:lnTo>
                    <a:pt x="26" y="4"/>
                  </a:lnTo>
                  <a:lnTo>
                    <a:pt x="24" y="4"/>
                  </a:lnTo>
                  <a:lnTo>
                    <a:pt x="22" y="4"/>
                  </a:lnTo>
                  <a:lnTo>
                    <a:pt x="20" y="4"/>
                  </a:lnTo>
                  <a:lnTo>
                    <a:pt x="18" y="4"/>
                  </a:lnTo>
                  <a:lnTo>
                    <a:pt x="14" y="6"/>
                  </a:lnTo>
                  <a:lnTo>
                    <a:pt x="12" y="6"/>
                  </a:lnTo>
                  <a:lnTo>
                    <a:pt x="10" y="8"/>
                  </a:lnTo>
                  <a:lnTo>
                    <a:pt x="8" y="10"/>
                  </a:lnTo>
                  <a:lnTo>
                    <a:pt x="8" y="12"/>
                  </a:lnTo>
                  <a:lnTo>
                    <a:pt x="6" y="16"/>
                  </a:lnTo>
                  <a:lnTo>
                    <a:pt x="4" y="18"/>
                  </a:lnTo>
                  <a:lnTo>
                    <a:pt x="2" y="18"/>
                  </a:lnTo>
                  <a:lnTo>
                    <a:pt x="2" y="20"/>
                  </a:lnTo>
                  <a:lnTo>
                    <a:pt x="0" y="20"/>
                  </a:lnTo>
                  <a:lnTo>
                    <a:pt x="2" y="24"/>
                  </a:lnTo>
                  <a:lnTo>
                    <a:pt x="2" y="26"/>
                  </a:lnTo>
                  <a:lnTo>
                    <a:pt x="2" y="28"/>
                  </a:lnTo>
                  <a:lnTo>
                    <a:pt x="2" y="30"/>
                  </a:lnTo>
                  <a:lnTo>
                    <a:pt x="4" y="30"/>
                  </a:lnTo>
                  <a:lnTo>
                    <a:pt x="4" y="34"/>
                  </a:lnTo>
                  <a:lnTo>
                    <a:pt x="4" y="36"/>
                  </a:lnTo>
                  <a:lnTo>
                    <a:pt x="4" y="38"/>
                  </a:lnTo>
                  <a:lnTo>
                    <a:pt x="6" y="40"/>
                  </a:lnTo>
                  <a:lnTo>
                    <a:pt x="8" y="40"/>
                  </a:lnTo>
                  <a:lnTo>
                    <a:pt x="8" y="42"/>
                  </a:lnTo>
                  <a:lnTo>
                    <a:pt x="8" y="44"/>
                  </a:lnTo>
                  <a:lnTo>
                    <a:pt x="8" y="46"/>
                  </a:lnTo>
                  <a:lnTo>
                    <a:pt x="8" y="48"/>
                  </a:lnTo>
                  <a:lnTo>
                    <a:pt x="8" y="50"/>
                  </a:lnTo>
                  <a:lnTo>
                    <a:pt x="10" y="52"/>
                  </a:lnTo>
                  <a:lnTo>
                    <a:pt x="12" y="54"/>
                  </a:lnTo>
                  <a:lnTo>
                    <a:pt x="12" y="56"/>
                  </a:lnTo>
                  <a:lnTo>
                    <a:pt x="12" y="58"/>
                  </a:lnTo>
                  <a:lnTo>
                    <a:pt x="12" y="60"/>
                  </a:lnTo>
                  <a:lnTo>
                    <a:pt x="10" y="60"/>
                  </a:lnTo>
                  <a:lnTo>
                    <a:pt x="10" y="62"/>
                  </a:lnTo>
                  <a:lnTo>
                    <a:pt x="12" y="64"/>
                  </a:lnTo>
                  <a:lnTo>
                    <a:pt x="12" y="66"/>
                  </a:lnTo>
                  <a:lnTo>
                    <a:pt x="14" y="66"/>
                  </a:lnTo>
                  <a:lnTo>
                    <a:pt x="14" y="68"/>
                  </a:lnTo>
                  <a:lnTo>
                    <a:pt x="16" y="70"/>
                  </a:lnTo>
                  <a:lnTo>
                    <a:pt x="18" y="70"/>
                  </a:lnTo>
                  <a:lnTo>
                    <a:pt x="20" y="68"/>
                  </a:lnTo>
                  <a:lnTo>
                    <a:pt x="22" y="66"/>
                  </a:lnTo>
                  <a:lnTo>
                    <a:pt x="22" y="64"/>
                  </a:lnTo>
                  <a:lnTo>
                    <a:pt x="22" y="66"/>
                  </a:lnTo>
                  <a:lnTo>
                    <a:pt x="22" y="68"/>
                  </a:lnTo>
                  <a:lnTo>
                    <a:pt x="22" y="70"/>
                  </a:lnTo>
                  <a:lnTo>
                    <a:pt x="22" y="72"/>
                  </a:lnTo>
                  <a:lnTo>
                    <a:pt x="24" y="72"/>
                  </a:lnTo>
                  <a:lnTo>
                    <a:pt x="24" y="74"/>
                  </a:lnTo>
                  <a:lnTo>
                    <a:pt x="26" y="74"/>
                  </a:lnTo>
                  <a:lnTo>
                    <a:pt x="28" y="74"/>
                  </a:lnTo>
                  <a:lnTo>
                    <a:pt x="30" y="74"/>
                  </a:lnTo>
                  <a:lnTo>
                    <a:pt x="32" y="74"/>
                  </a:lnTo>
                  <a:lnTo>
                    <a:pt x="34" y="76"/>
                  </a:lnTo>
                  <a:lnTo>
                    <a:pt x="34" y="78"/>
                  </a:lnTo>
                  <a:lnTo>
                    <a:pt x="36" y="80"/>
                  </a:lnTo>
                  <a:lnTo>
                    <a:pt x="38" y="82"/>
                  </a:lnTo>
                  <a:lnTo>
                    <a:pt x="40" y="82"/>
                  </a:lnTo>
                  <a:lnTo>
                    <a:pt x="40" y="80"/>
                  </a:lnTo>
                  <a:lnTo>
                    <a:pt x="42" y="80"/>
                  </a:lnTo>
                  <a:lnTo>
                    <a:pt x="44" y="78"/>
                  </a:lnTo>
                  <a:lnTo>
                    <a:pt x="46" y="78"/>
                  </a:lnTo>
                  <a:lnTo>
                    <a:pt x="52" y="78"/>
                  </a:lnTo>
                  <a:lnTo>
                    <a:pt x="52" y="76"/>
                  </a:lnTo>
                  <a:lnTo>
                    <a:pt x="54" y="76"/>
                  </a:lnTo>
                  <a:lnTo>
                    <a:pt x="54" y="74"/>
                  </a:lnTo>
                  <a:lnTo>
                    <a:pt x="52" y="74"/>
                  </a:lnTo>
                  <a:lnTo>
                    <a:pt x="50" y="72"/>
                  </a:lnTo>
                  <a:lnTo>
                    <a:pt x="52" y="72"/>
                  </a:lnTo>
                  <a:lnTo>
                    <a:pt x="54" y="72"/>
                  </a:lnTo>
                  <a:lnTo>
                    <a:pt x="56" y="72"/>
                  </a:lnTo>
                  <a:lnTo>
                    <a:pt x="58" y="72"/>
                  </a:lnTo>
                  <a:lnTo>
                    <a:pt x="58" y="70"/>
                  </a:lnTo>
                  <a:lnTo>
                    <a:pt x="60" y="70"/>
                  </a:lnTo>
                  <a:lnTo>
                    <a:pt x="62" y="70"/>
                  </a:lnTo>
                  <a:lnTo>
                    <a:pt x="64" y="70"/>
                  </a:lnTo>
                  <a:lnTo>
                    <a:pt x="66" y="72"/>
                  </a:lnTo>
                  <a:lnTo>
                    <a:pt x="68" y="74"/>
                  </a:lnTo>
                  <a:lnTo>
                    <a:pt x="70" y="74"/>
                  </a:lnTo>
                  <a:lnTo>
                    <a:pt x="70" y="76"/>
                  </a:lnTo>
                  <a:lnTo>
                    <a:pt x="72" y="74"/>
                  </a:lnTo>
                  <a:lnTo>
                    <a:pt x="70" y="72"/>
                  </a:lnTo>
                  <a:lnTo>
                    <a:pt x="70" y="70"/>
                  </a:lnTo>
                  <a:lnTo>
                    <a:pt x="66" y="68"/>
                  </a:lnTo>
                  <a:lnTo>
                    <a:pt x="66" y="66"/>
                  </a:lnTo>
                  <a:lnTo>
                    <a:pt x="64" y="66"/>
                  </a:lnTo>
                  <a:lnTo>
                    <a:pt x="64" y="64"/>
                  </a:lnTo>
                  <a:lnTo>
                    <a:pt x="64" y="62"/>
                  </a:lnTo>
                  <a:lnTo>
                    <a:pt x="64" y="58"/>
                  </a:lnTo>
                  <a:lnTo>
                    <a:pt x="64" y="56"/>
                  </a:lnTo>
                  <a:lnTo>
                    <a:pt x="66" y="54"/>
                  </a:lnTo>
                  <a:lnTo>
                    <a:pt x="68" y="54"/>
                  </a:lnTo>
                  <a:lnTo>
                    <a:pt x="70" y="54"/>
                  </a:lnTo>
                  <a:lnTo>
                    <a:pt x="72" y="54"/>
                  </a:lnTo>
                  <a:lnTo>
                    <a:pt x="74" y="54"/>
                  </a:lnTo>
                  <a:lnTo>
                    <a:pt x="74" y="56"/>
                  </a:lnTo>
                  <a:lnTo>
                    <a:pt x="74" y="54"/>
                  </a:lnTo>
                  <a:lnTo>
                    <a:pt x="74" y="52"/>
                  </a:lnTo>
                  <a:lnTo>
                    <a:pt x="74" y="50"/>
                  </a:lnTo>
                  <a:lnTo>
                    <a:pt x="76" y="50"/>
                  </a:lnTo>
                  <a:lnTo>
                    <a:pt x="78" y="50"/>
                  </a:lnTo>
                  <a:lnTo>
                    <a:pt x="80" y="50"/>
                  </a:lnTo>
                  <a:lnTo>
                    <a:pt x="82" y="50"/>
                  </a:lnTo>
                  <a:lnTo>
                    <a:pt x="82" y="48"/>
                  </a:lnTo>
                  <a:lnTo>
                    <a:pt x="82" y="46"/>
                  </a:lnTo>
                  <a:lnTo>
                    <a:pt x="84" y="44"/>
                  </a:lnTo>
                  <a:lnTo>
                    <a:pt x="86" y="46"/>
                  </a:lnTo>
                  <a:lnTo>
                    <a:pt x="88" y="46"/>
                  </a:lnTo>
                  <a:lnTo>
                    <a:pt x="90" y="44"/>
                  </a:lnTo>
                  <a:lnTo>
                    <a:pt x="90" y="42"/>
                  </a:lnTo>
                  <a:lnTo>
                    <a:pt x="90" y="40"/>
                  </a:lnTo>
                  <a:lnTo>
                    <a:pt x="90" y="38"/>
                  </a:lnTo>
                  <a:lnTo>
                    <a:pt x="88" y="36"/>
                  </a:lnTo>
                  <a:lnTo>
                    <a:pt x="88" y="34"/>
                  </a:lnTo>
                  <a:lnTo>
                    <a:pt x="88" y="32"/>
                  </a:lnTo>
                  <a:lnTo>
                    <a:pt x="86" y="30"/>
                  </a:lnTo>
                  <a:lnTo>
                    <a:pt x="86" y="28"/>
                  </a:lnTo>
                  <a:lnTo>
                    <a:pt x="86" y="26"/>
                  </a:lnTo>
                  <a:lnTo>
                    <a:pt x="88" y="26"/>
                  </a:lnTo>
                  <a:lnTo>
                    <a:pt x="90" y="24"/>
                  </a:lnTo>
                  <a:lnTo>
                    <a:pt x="92" y="22"/>
                  </a:lnTo>
                  <a:lnTo>
                    <a:pt x="92" y="20"/>
                  </a:lnTo>
                  <a:lnTo>
                    <a:pt x="90" y="18"/>
                  </a:lnTo>
                  <a:lnTo>
                    <a:pt x="88" y="16"/>
                  </a:lnTo>
                  <a:lnTo>
                    <a:pt x="88" y="14"/>
                  </a:lnTo>
                  <a:lnTo>
                    <a:pt x="86" y="14"/>
                  </a:lnTo>
                  <a:lnTo>
                    <a:pt x="84" y="12"/>
                  </a:lnTo>
                  <a:lnTo>
                    <a:pt x="84" y="10"/>
                  </a:lnTo>
                  <a:lnTo>
                    <a:pt x="84" y="8"/>
                  </a:lnTo>
                  <a:lnTo>
                    <a:pt x="84" y="6"/>
                  </a:lnTo>
                  <a:lnTo>
                    <a:pt x="84" y="4"/>
                  </a:lnTo>
                  <a:lnTo>
                    <a:pt x="84" y="2"/>
                  </a:lnTo>
                  <a:lnTo>
                    <a:pt x="78" y="0"/>
                  </a:lnTo>
                  <a:close/>
                </a:path>
              </a:pathLst>
            </a:custGeom>
            <a:grpFill/>
            <a:ln w="3175">
              <a:solidFill>
                <a:schemeClr val="bg1"/>
              </a:solidFill>
              <a:round/>
              <a:headEnd/>
              <a:tailEnd/>
            </a:ln>
          </p:spPr>
          <p:txBody>
            <a:bodyPr/>
            <a:lstStyle/>
            <a:p>
              <a:endParaRPr lang="en-US" dirty="0"/>
            </a:p>
          </p:txBody>
        </p:sp>
        <p:sp>
          <p:nvSpPr>
            <p:cNvPr id="884" name="Freeform 205"/>
            <p:cNvSpPr>
              <a:spLocks noChangeAspect="1"/>
            </p:cNvSpPr>
            <p:nvPr/>
          </p:nvSpPr>
          <p:spPr bwMode="auto">
            <a:xfrm>
              <a:off x="4244" y="2145"/>
              <a:ext cx="8" cy="46"/>
            </a:xfrm>
            <a:custGeom>
              <a:avLst/>
              <a:gdLst/>
              <a:ahLst/>
              <a:cxnLst>
                <a:cxn ang="0">
                  <a:pos x="6" y="0"/>
                </a:cxn>
                <a:cxn ang="0">
                  <a:pos x="6" y="0"/>
                </a:cxn>
                <a:cxn ang="0">
                  <a:pos x="4" y="0"/>
                </a:cxn>
                <a:cxn ang="0">
                  <a:pos x="4" y="2"/>
                </a:cxn>
                <a:cxn ang="0">
                  <a:pos x="2" y="4"/>
                </a:cxn>
                <a:cxn ang="0">
                  <a:pos x="2" y="6"/>
                </a:cxn>
                <a:cxn ang="0">
                  <a:pos x="2" y="8"/>
                </a:cxn>
                <a:cxn ang="0">
                  <a:pos x="0" y="12"/>
                </a:cxn>
                <a:cxn ang="0">
                  <a:pos x="0" y="16"/>
                </a:cxn>
                <a:cxn ang="0">
                  <a:pos x="0" y="16"/>
                </a:cxn>
                <a:cxn ang="0">
                  <a:pos x="0" y="18"/>
                </a:cxn>
                <a:cxn ang="0">
                  <a:pos x="0" y="20"/>
                </a:cxn>
                <a:cxn ang="0">
                  <a:pos x="0" y="22"/>
                </a:cxn>
                <a:cxn ang="0">
                  <a:pos x="0" y="22"/>
                </a:cxn>
                <a:cxn ang="0">
                  <a:pos x="0" y="22"/>
                </a:cxn>
                <a:cxn ang="0">
                  <a:pos x="0" y="26"/>
                </a:cxn>
                <a:cxn ang="0">
                  <a:pos x="0" y="30"/>
                </a:cxn>
                <a:cxn ang="0">
                  <a:pos x="0" y="34"/>
                </a:cxn>
                <a:cxn ang="0">
                  <a:pos x="2" y="36"/>
                </a:cxn>
                <a:cxn ang="0">
                  <a:pos x="2" y="38"/>
                </a:cxn>
                <a:cxn ang="0">
                  <a:pos x="2" y="40"/>
                </a:cxn>
                <a:cxn ang="0">
                  <a:pos x="2" y="42"/>
                </a:cxn>
                <a:cxn ang="0">
                  <a:pos x="2" y="42"/>
                </a:cxn>
                <a:cxn ang="0">
                  <a:pos x="2" y="44"/>
                </a:cxn>
                <a:cxn ang="0">
                  <a:pos x="2" y="44"/>
                </a:cxn>
                <a:cxn ang="0">
                  <a:pos x="2" y="46"/>
                </a:cxn>
                <a:cxn ang="0">
                  <a:pos x="2" y="46"/>
                </a:cxn>
                <a:cxn ang="0">
                  <a:pos x="2" y="46"/>
                </a:cxn>
                <a:cxn ang="0">
                  <a:pos x="2" y="44"/>
                </a:cxn>
                <a:cxn ang="0">
                  <a:pos x="4" y="42"/>
                </a:cxn>
                <a:cxn ang="0">
                  <a:pos x="4" y="40"/>
                </a:cxn>
                <a:cxn ang="0">
                  <a:pos x="6" y="40"/>
                </a:cxn>
                <a:cxn ang="0">
                  <a:pos x="6" y="38"/>
                </a:cxn>
                <a:cxn ang="0">
                  <a:pos x="6" y="38"/>
                </a:cxn>
                <a:cxn ang="0">
                  <a:pos x="6" y="38"/>
                </a:cxn>
                <a:cxn ang="0">
                  <a:pos x="6" y="36"/>
                </a:cxn>
                <a:cxn ang="0">
                  <a:pos x="6" y="32"/>
                </a:cxn>
                <a:cxn ang="0">
                  <a:pos x="6" y="28"/>
                </a:cxn>
                <a:cxn ang="0">
                  <a:pos x="6" y="24"/>
                </a:cxn>
                <a:cxn ang="0">
                  <a:pos x="6" y="22"/>
                </a:cxn>
                <a:cxn ang="0">
                  <a:pos x="6" y="20"/>
                </a:cxn>
                <a:cxn ang="0">
                  <a:pos x="6" y="18"/>
                </a:cxn>
                <a:cxn ang="0">
                  <a:pos x="6" y="18"/>
                </a:cxn>
                <a:cxn ang="0">
                  <a:pos x="6" y="16"/>
                </a:cxn>
                <a:cxn ang="0">
                  <a:pos x="6" y="16"/>
                </a:cxn>
                <a:cxn ang="0">
                  <a:pos x="6" y="14"/>
                </a:cxn>
                <a:cxn ang="0">
                  <a:pos x="6" y="14"/>
                </a:cxn>
                <a:cxn ang="0">
                  <a:pos x="6" y="14"/>
                </a:cxn>
                <a:cxn ang="0">
                  <a:pos x="6" y="14"/>
                </a:cxn>
                <a:cxn ang="0">
                  <a:pos x="6" y="14"/>
                </a:cxn>
                <a:cxn ang="0">
                  <a:pos x="6" y="14"/>
                </a:cxn>
                <a:cxn ang="0">
                  <a:pos x="6" y="12"/>
                </a:cxn>
                <a:cxn ang="0">
                  <a:pos x="6" y="10"/>
                </a:cxn>
                <a:cxn ang="0">
                  <a:pos x="8" y="8"/>
                </a:cxn>
                <a:cxn ang="0">
                  <a:pos x="8" y="4"/>
                </a:cxn>
                <a:cxn ang="0">
                  <a:pos x="8" y="2"/>
                </a:cxn>
                <a:cxn ang="0">
                  <a:pos x="8" y="0"/>
                </a:cxn>
                <a:cxn ang="0">
                  <a:pos x="6" y="0"/>
                </a:cxn>
                <a:cxn ang="0">
                  <a:pos x="6" y="0"/>
                </a:cxn>
                <a:cxn ang="0">
                  <a:pos x="6" y="0"/>
                </a:cxn>
                <a:cxn ang="0">
                  <a:pos x="6" y="0"/>
                </a:cxn>
                <a:cxn ang="0">
                  <a:pos x="6" y="0"/>
                </a:cxn>
              </a:cxnLst>
              <a:rect l="0" t="0" r="r" b="b"/>
              <a:pathLst>
                <a:path w="8" h="46">
                  <a:moveTo>
                    <a:pt x="6" y="0"/>
                  </a:moveTo>
                  <a:lnTo>
                    <a:pt x="6" y="0"/>
                  </a:lnTo>
                  <a:lnTo>
                    <a:pt x="4" y="0"/>
                  </a:lnTo>
                  <a:lnTo>
                    <a:pt x="4" y="2"/>
                  </a:lnTo>
                  <a:lnTo>
                    <a:pt x="2" y="4"/>
                  </a:lnTo>
                  <a:lnTo>
                    <a:pt x="2" y="6"/>
                  </a:lnTo>
                  <a:lnTo>
                    <a:pt x="2" y="8"/>
                  </a:lnTo>
                  <a:lnTo>
                    <a:pt x="0" y="12"/>
                  </a:lnTo>
                  <a:lnTo>
                    <a:pt x="0" y="16"/>
                  </a:lnTo>
                  <a:lnTo>
                    <a:pt x="0" y="18"/>
                  </a:lnTo>
                  <a:lnTo>
                    <a:pt x="0" y="20"/>
                  </a:lnTo>
                  <a:lnTo>
                    <a:pt x="0" y="22"/>
                  </a:lnTo>
                  <a:lnTo>
                    <a:pt x="0" y="26"/>
                  </a:lnTo>
                  <a:lnTo>
                    <a:pt x="0" y="30"/>
                  </a:lnTo>
                  <a:lnTo>
                    <a:pt x="0" y="34"/>
                  </a:lnTo>
                  <a:lnTo>
                    <a:pt x="2" y="36"/>
                  </a:lnTo>
                  <a:lnTo>
                    <a:pt x="2" y="38"/>
                  </a:lnTo>
                  <a:lnTo>
                    <a:pt x="2" y="40"/>
                  </a:lnTo>
                  <a:lnTo>
                    <a:pt x="2" y="42"/>
                  </a:lnTo>
                  <a:lnTo>
                    <a:pt x="2" y="44"/>
                  </a:lnTo>
                  <a:lnTo>
                    <a:pt x="2" y="46"/>
                  </a:lnTo>
                  <a:lnTo>
                    <a:pt x="2" y="44"/>
                  </a:lnTo>
                  <a:lnTo>
                    <a:pt x="4" y="42"/>
                  </a:lnTo>
                  <a:lnTo>
                    <a:pt x="4" y="40"/>
                  </a:lnTo>
                  <a:lnTo>
                    <a:pt x="6" y="40"/>
                  </a:lnTo>
                  <a:lnTo>
                    <a:pt x="6" y="38"/>
                  </a:lnTo>
                  <a:lnTo>
                    <a:pt x="6" y="36"/>
                  </a:lnTo>
                  <a:lnTo>
                    <a:pt x="6" y="32"/>
                  </a:lnTo>
                  <a:lnTo>
                    <a:pt x="6" y="28"/>
                  </a:lnTo>
                  <a:lnTo>
                    <a:pt x="6" y="24"/>
                  </a:lnTo>
                  <a:lnTo>
                    <a:pt x="6" y="22"/>
                  </a:lnTo>
                  <a:lnTo>
                    <a:pt x="6" y="20"/>
                  </a:lnTo>
                  <a:lnTo>
                    <a:pt x="6" y="18"/>
                  </a:lnTo>
                  <a:lnTo>
                    <a:pt x="6" y="16"/>
                  </a:lnTo>
                  <a:lnTo>
                    <a:pt x="6" y="14"/>
                  </a:lnTo>
                  <a:lnTo>
                    <a:pt x="6" y="12"/>
                  </a:lnTo>
                  <a:lnTo>
                    <a:pt x="6" y="10"/>
                  </a:lnTo>
                  <a:lnTo>
                    <a:pt x="8" y="8"/>
                  </a:lnTo>
                  <a:lnTo>
                    <a:pt x="8" y="4"/>
                  </a:lnTo>
                  <a:lnTo>
                    <a:pt x="8" y="2"/>
                  </a:lnTo>
                  <a:lnTo>
                    <a:pt x="8" y="0"/>
                  </a:lnTo>
                  <a:lnTo>
                    <a:pt x="6" y="0"/>
                  </a:lnTo>
                  <a:close/>
                </a:path>
              </a:pathLst>
            </a:custGeom>
            <a:grpFill/>
            <a:ln w="3175">
              <a:solidFill>
                <a:schemeClr val="bg1"/>
              </a:solidFill>
              <a:round/>
              <a:headEnd/>
              <a:tailEnd/>
            </a:ln>
          </p:spPr>
          <p:txBody>
            <a:bodyPr/>
            <a:lstStyle/>
            <a:p>
              <a:endParaRPr lang="en-US" dirty="0"/>
            </a:p>
          </p:txBody>
        </p:sp>
        <p:sp>
          <p:nvSpPr>
            <p:cNvPr id="885" name="Freeform 206"/>
            <p:cNvSpPr>
              <a:spLocks noChangeAspect="1"/>
            </p:cNvSpPr>
            <p:nvPr/>
          </p:nvSpPr>
          <p:spPr bwMode="auto">
            <a:xfrm>
              <a:off x="4500" y="2023"/>
              <a:ext cx="38" cy="34"/>
            </a:xfrm>
            <a:custGeom>
              <a:avLst/>
              <a:gdLst/>
              <a:ahLst/>
              <a:cxnLst>
                <a:cxn ang="0">
                  <a:pos x="34" y="2"/>
                </a:cxn>
                <a:cxn ang="0">
                  <a:pos x="30" y="0"/>
                </a:cxn>
                <a:cxn ang="0">
                  <a:pos x="22" y="0"/>
                </a:cxn>
                <a:cxn ang="0">
                  <a:pos x="16" y="0"/>
                </a:cxn>
                <a:cxn ang="0">
                  <a:pos x="14" y="2"/>
                </a:cxn>
                <a:cxn ang="0">
                  <a:pos x="14" y="2"/>
                </a:cxn>
                <a:cxn ang="0">
                  <a:pos x="12" y="4"/>
                </a:cxn>
                <a:cxn ang="0">
                  <a:pos x="12" y="6"/>
                </a:cxn>
                <a:cxn ang="0">
                  <a:pos x="12" y="6"/>
                </a:cxn>
                <a:cxn ang="0">
                  <a:pos x="10" y="4"/>
                </a:cxn>
                <a:cxn ang="0">
                  <a:pos x="8" y="4"/>
                </a:cxn>
                <a:cxn ang="0">
                  <a:pos x="8" y="4"/>
                </a:cxn>
                <a:cxn ang="0">
                  <a:pos x="6" y="8"/>
                </a:cxn>
                <a:cxn ang="0">
                  <a:pos x="6" y="8"/>
                </a:cxn>
                <a:cxn ang="0">
                  <a:pos x="6" y="10"/>
                </a:cxn>
                <a:cxn ang="0">
                  <a:pos x="6" y="10"/>
                </a:cxn>
                <a:cxn ang="0">
                  <a:pos x="4" y="12"/>
                </a:cxn>
                <a:cxn ang="0">
                  <a:pos x="2" y="16"/>
                </a:cxn>
                <a:cxn ang="0">
                  <a:pos x="0" y="18"/>
                </a:cxn>
                <a:cxn ang="0">
                  <a:pos x="0" y="22"/>
                </a:cxn>
                <a:cxn ang="0">
                  <a:pos x="0" y="24"/>
                </a:cxn>
                <a:cxn ang="0">
                  <a:pos x="4" y="30"/>
                </a:cxn>
                <a:cxn ang="0">
                  <a:pos x="8" y="32"/>
                </a:cxn>
                <a:cxn ang="0">
                  <a:pos x="12" y="34"/>
                </a:cxn>
                <a:cxn ang="0">
                  <a:pos x="14" y="34"/>
                </a:cxn>
                <a:cxn ang="0">
                  <a:pos x="16" y="34"/>
                </a:cxn>
                <a:cxn ang="0">
                  <a:pos x="22" y="34"/>
                </a:cxn>
                <a:cxn ang="0">
                  <a:pos x="26" y="34"/>
                </a:cxn>
                <a:cxn ang="0">
                  <a:pos x="30" y="32"/>
                </a:cxn>
                <a:cxn ang="0">
                  <a:pos x="32" y="30"/>
                </a:cxn>
                <a:cxn ang="0">
                  <a:pos x="34" y="26"/>
                </a:cxn>
                <a:cxn ang="0">
                  <a:pos x="34" y="24"/>
                </a:cxn>
                <a:cxn ang="0">
                  <a:pos x="32" y="20"/>
                </a:cxn>
                <a:cxn ang="0">
                  <a:pos x="32" y="18"/>
                </a:cxn>
                <a:cxn ang="0">
                  <a:pos x="32" y="18"/>
                </a:cxn>
                <a:cxn ang="0">
                  <a:pos x="32" y="18"/>
                </a:cxn>
                <a:cxn ang="0">
                  <a:pos x="34" y="14"/>
                </a:cxn>
                <a:cxn ang="0">
                  <a:pos x="38" y="10"/>
                </a:cxn>
                <a:cxn ang="0">
                  <a:pos x="38" y="6"/>
                </a:cxn>
                <a:cxn ang="0">
                  <a:pos x="36" y="4"/>
                </a:cxn>
                <a:cxn ang="0">
                  <a:pos x="36" y="2"/>
                </a:cxn>
              </a:cxnLst>
              <a:rect l="0" t="0" r="r" b="b"/>
              <a:pathLst>
                <a:path w="38" h="34">
                  <a:moveTo>
                    <a:pt x="36" y="2"/>
                  </a:moveTo>
                  <a:lnTo>
                    <a:pt x="34" y="2"/>
                  </a:lnTo>
                  <a:lnTo>
                    <a:pt x="30" y="0"/>
                  </a:lnTo>
                  <a:lnTo>
                    <a:pt x="26" y="0"/>
                  </a:lnTo>
                  <a:lnTo>
                    <a:pt x="22" y="0"/>
                  </a:lnTo>
                  <a:lnTo>
                    <a:pt x="18" y="0"/>
                  </a:lnTo>
                  <a:lnTo>
                    <a:pt x="16" y="0"/>
                  </a:lnTo>
                  <a:lnTo>
                    <a:pt x="14" y="2"/>
                  </a:lnTo>
                  <a:lnTo>
                    <a:pt x="12" y="4"/>
                  </a:lnTo>
                  <a:lnTo>
                    <a:pt x="12" y="6"/>
                  </a:lnTo>
                  <a:lnTo>
                    <a:pt x="10" y="6"/>
                  </a:lnTo>
                  <a:lnTo>
                    <a:pt x="10" y="4"/>
                  </a:lnTo>
                  <a:lnTo>
                    <a:pt x="8" y="4"/>
                  </a:lnTo>
                  <a:lnTo>
                    <a:pt x="8" y="6"/>
                  </a:lnTo>
                  <a:lnTo>
                    <a:pt x="6" y="8"/>
                  </a:lnTo>
                  <a:lnTo>
                    <a:pt x="6" y="10"/>
                  </a:lnTo>
                  <a:lnTo>
                    <a:pt x="4" y="12"/>
                  </a:lnTo>
                  <a:lnTo>
                    <a:pt x="2" y="12"/>
                  </a:lnTo>
                  <a:lnTo>
                    <a:pt x="2" y="16"/>
                  </a:lnTo>
                  <a:lnTo>
                    <a:pt x="0" y="16"/>
                  </a:lnTo>
                  <a:lnTo>
                    <a:pt x="0" y="18"/>
                  </a:lnTo>
                  <a:lnTo>
                    <a:pt x="0" y="20"/>
                  </a:lnTo>
                  <a:lnTo>
                    <a:pt x="0" y="22"/>
                  </a:lnTo>
                  <a:lnTo>
                    <a:pt x="0" y="24"/>
                  </a:lnTo>
                  <a:lnTo>
                    <a:pt x="2" y="26"/>
                  </a:lnTo>
                  <a:lnTo>
                    <a:pt x="4" y="30"/>
                  </a:lnTo>
                  <a:lnTo>
                    <a:pt x="6" y="32"/>
                  </a:lnTo>
                  <a:lnTo>
                    <a:pt x="8" y="32"/>
                  </a:lnTo>
                  <a:lnTo>
                    <a:pt x="10" y="34"/>
                  </a:lnTo>
                  <a:lnTo>
                    <a:pt x="12" y="34"/>
                  </a:lnTo>
                  <a:lnTo>
                    <a:pt x="14" y="34"/>
                  </a:lnTo>
                  <a:lnTo>
                    <a:pt x="16" y="34"/>
                  </a:lnTo>
                  <a:lnTo>
                    <a:pt x="20" y="34"/>
                  </a:lnTo>
                  <a:lnTo>
                    <a:pt x="22" y="34"/>
                  </a:lnTo>
                  <a:lnTo>
                    <a:pt x="24" y="34"/>
                  </a:lnTo>
                  <a:lnTo>
                    <a:pt x="26" y="34"/>
                  </a:lnTo>
                  <a:lnTo>
                    <a:pt x="28" y="32"/>
                  </a:lnTo>
                  <a:lnTo>
                    <a:pt x="30" y="32"/>
                  </a:lnTo>
                  <a:lnTo>
                    <a:pt x="32" y="30"/>
                  </a:lnTo>
                  <a:lnTo>
                    <a:pt x="32" y="28"/>
                  </a:lnTo>
                  <a:lnTo>
                    <a:pt x="34" y="26"/>
                  </a:lnTo>
                  <a:lnTo>
                    <a:pt x="34" y="24"/>
                  </a:lnTo>
                  <a:lnTo>
                    <a:pt x="32" y="20"/>
                  </a:lnTo>
                  <a:lnTo>
                    <a:pt x="32" y="18"/>
                  </a:lnTo>
                  <a:lnTo>
                    <a:pt x="34" y="16"/>
                  </a:lnTo>
                  <a:lnTo>
                    <a:pt x="34" y="14"/>
                  </a:lnTo>
                  <a:lnTo>
                    <a:pt x="36" y="12"/>
                  </a:lnTo>
                  <a:lnTo>
                    <a:pt x="38" y="10"/>
                  </a:lnTo>
                  <a:lnTo>
                    <a:pt x="38" y="6"/>
                  </a:lnTo>
                  <a:lnTo>
                    <a:pt x="38" y="4"/>
                  </a:lnTo>
                  <a:lnTo>
                    <a:pt x="36" y="4"/>
                  </a:lnTo>
                  <a:lnTo>
                    <a:pt x="36" y="2"/>
                  </a:lnTo>
                  <a:close/>
                </a:path>
              </a:pathLst>
            </a:custGeom>
            <a:grpFill/>
            <a:ln w="3175">
              <a:solidFill>
                <a:schemeClr val="bg1"/>
              </a:solidFill>
              <a:round/>
              <a:headEnd/>
              <a:tailEnd/>
            </a:ln>
          </p:spPr>
          <p:txBody>
            <a:bodyPr/>
            <a:lstStyle/>
            <a:p>
              <a:endParaRPr lang="en-US" dirty="0"/>
            </a:p>
          </p:txBody>
        </p:sp>
        <p:sp>
          <p:nvSpPr>
            <p:cNvPr id="886" name="Freeform 207"/>
            <p:cNvSpPr>
              <a:spLocks noChangeAspect="1"/>
            </p:cNvSpPr>
            <p:nvPr/>
          </p:nvSpPr>
          <p:spPr bwMode="auto">
            <a:xfrm>
              <a:off x="3754" y="1623"/>
              <a:ext cx="132" cy="84"/>
            </a:xfrm>
            <a:custGeom>
              <a:avLst/>
              <a:gdLst/>
              <a:ahLst/>
              <a:cxnLst>
                <a:cxn ang="0">
                  <a:pos x="124" y="50"/>
                </a:cxn>
                <a:cxn ang="0">
                  <a:pos x="114" y="44"/>
                </a:cxn>
                <a:cxn ang="0">
                  <a:pos x="106" y="46"/>
                </a:cxn>
                <a:cxn ang="0">
                  <a:pos x="104" y="36"/>
                </a:cxn>
                <a:cxn ang="0">
                  <a:pos x="98" y="34"/>
                </a:cxn>
                <a:cxn ang="0">
                  <a:pos x="98" y="28"/>
                </a:cxn>
                <a:cxn ang="0">
                  <a:pos x="94" y="28"/>
                </a:cxn>
                <a:cxn ang="0">
                  <a:pos x="84" y="30"/>
                </a:cxn>
                <a:cxn ang="0">
                  <a:pos x="78" y="32"/>
                </a:cxn>
                <a:cxn ang="0">
                  <a:pos x="74" y="32"/>
                </a:cxn>
                <a:cxn ang="0">
                  <a:pos x="68" y="32"/>
                </a:cxn>
                <a:cxn ang="0">
                  <a:pos x="62" y="26"/>
                </a:cxn>
                <a:cxn ang="0">
                  <a:pos x="52" y="26"/>
                </a:cxn>
                <a:cxn ang="0">
                  <a:pos x="46" y="26"/>
                </a:cxn>
                <a:cxn ang="0">
                  <a:pos x="38" y="26"/>
                </a:cxn>
                <a:cxn ang="0">
                  <a:pos x="30" y="28"/>
                </a:cxn>
                <a:cxn ang="0">
                  <a:pos x="26" y="20"/>
                </a:cxn>
                <a:cxn ang="0">
                  <a:pos x="30" y="18"/>
                </a:cxn>
                <a:cxn ang="0">
                  <a:pos x="38" y="14"/>
                </a:cxn>
                <a:cxn ang="0">
                  <a:pos x="48" y="18"/>
                </a:cxn>
                <a:cxn ang="0">
                  <a:pos x="46" y="12"/>
                </a:cxn>
                <a:cxn ang="0">
                  <a:pos x="46" y="6"/>
                </a:cxn>
                <a:cxn ang="0">
                  <a:pos x="46" y="2"/>
                </a:cxn>
                <a:cxn ang="0">
                  <a:pos x="40" y="0"/>
                </a:cxn>
                <a:cxn ang="0">
                  <a:pos x="30" y="6"/>
                </a:cxn>
                <a:cxn ang="0">
                  <a:pos x="24" y="6"/>
                </a:cxn>
                <a:cxn ang="0">
                  <a:pos x="26" y="12"/>
                </a:cxn>
                <a:cxn ang="0">
                  <a:pos x="16" y="14"/>
                </a:cxn>
                <a:cxn ang="0">
                  <a:pos x="20" y="18"/>
                </a:cxn>
                <a:cxn ang="0">
                  <a:pos x="18" y="22"/>
                </a:cxn>
                <a:cxn ang="0">
                  <a:pos x="16" y="28"/>
                </a:cxn>
                <a:cxn ang="0">
                  <a:pos x="2" y="28"/>
                </a:cxn>
                <a:cxn ang="0">
                  <a:pos x="2" y="34"/>
                </a:cxn>
                <a:cxn ang="0">
                  <a:pos x="6" y="36"/>
                </a:cxn>
                <a:cxn ang="0">
                  <a:pos x="10" y="38"/>
                </a:cxn>
                <a:cxn ang="0">
                  <a:pos x="16" y="42"/>
                </a:cxn>
                <a:cxn ang="0">
                  <a:pos x="18" y="52"/>
                </a:cxn>
                <a:cxn ang="0">
                  <a:pos x="20" y="60"/>
                </a:cxn>
                <a:cxn ang="0">
                  <a:pos x="16" y="74"/>
                </a:cxn>
                <a:cxn ang="0">
                  <a:pos x="26" y="74"/>
                </a:cxn>
                <a:cxn ang="0">
                  <a:pos x="34" y="72"/>
                </a:cxn>
                <a:cxn ang="0">
                  <a:pos x="40" y="74"/>
                </a:cxn>
                <a:cxn ang="0">
                  <a:pos x="42" y="64"/>
                </a:cxn>
                <a:cxn ang="0">
                  <a:pos x="50" y="64"/>
                </a:cxn>
                <a:cxn ang="0">
                  <a:pos x="54" y="62"/>
                </a:cxn>
                <a:cxn ang="0">
                  <a:pos x="50" y="60"/>
                </a:cxn>
                <a:cxn ang="0">
                  <a:pos x="56" y="54"/>
                </a:cxn>
                <a:cxn ang="0">
                  <a:pos x="58" y="46"/>
                </a:cxn>
                <a:cxn ang="0">
                  <a:pos x="66" y="52"/>
                </a:cxn>
                <a:cxn ang="0">
                  <a:pos x="66" y="60"/>
                </a:cxn>
                <a:cxn ang="0">
                  <a:pos x="72" y="60"/>
                </a:cxn>
                <a:cxn ang="0">
                  <a:pos x="74" y="72"/>
                </a:cxn>
                <a:cxn ang="0">
                  <a:pos x="76" y="78"/>
                </a:cxn>
                <a:cxn ang="0">
                  <a:pos x="84" y="82"/>
                </a:cxn>
                <a:cxn ang="0">
                  <a:pos x="90" y="76"/>
                </a:cxn>
                <a:cxn ang="0">
                  <a:pos x="94" y="74"/>
                </a:cxn>
                <a:cxn ang="0">
                  <a:pos x="104" y="66"/>
                </a:cxn>
                <a:cxn ang="0">
                  <a:pos x="110" y="70"/>
                </a:cxn>
                <a:cxn ang="0">
                  <a:pos x="118" y="68"/>
                </a:cxn>
                <a:cxn ang="0">
                  <a:pos x="122" y="68"/>
                </a:cxn>
                <a:cxn ang="0">
                  <a:pos x="128" y="70"/>
                </a:cxn>
                <a:cxn ang="0">
                  <a:pos x="130" y="66"/>
                </a:cxn>
              </a:cxnLst>
              <a:rect l="0" t="0" r="r" b="b"/>
              <a:pathLst>
                <a:path w="132" h="84">
                  <a:moveTo>
                    <a:pt x="126" y="62"/>
                  </a:moveTo>
                  <a:lnTo>
                    <a:pt x="126" y="62"/>
                  </a:lnTo>
                  <a:lnTo>
                    <a:pt x="126" y="60"/>
                  </a:lnTo>
                  <a:lnTo>
                    <a:pt x="124" y="60"/>
                  </a:lnTo>
                  <a:lnTo>
                    <a:pt x="124" y="58"/>
                  </a:lnTo>
                  <a:lnTo>
                    <a:pt x="124" y="52"/>
                  </a:lnTo>
                  <a:lnTo>
                    <a:pt x="124" y="50"/>
                  </a:lnTo>
                  <a:lnTo>
                    <a:pt x="124" y="48"/>
                  </a:lnTo>
                  <a:lnTo>
                    <a:pt x="122" y="48"/>
                  </a:lnTo>
                  <a:lnTo>
                    <a:pt x="122" y="46"/>
                  </a:lnTo>
                  <a:lnTo>
                    <a:pt x="120" y="46"/>
                  </a:lnTo>
                  <a:lnTo>
                    <a:pt x="118" y="44"/>
                  </a:lnTo>
                  <a:lnTo>
                    <a:pt x="114" y="44"/>
                  </a:lnTo>
                  <a:lnTo>
                    <a:pt x="114" y="42"/>
                  </a:lnTo>
                  <a:lnTo>
                    <a:pt x="112" y="44"/>
                  </a:lnTo>
                  <a:lnTo>
                    <a:pt x="110" y="44"/>
                  </a:lnTo>
                  <a:lnTo>
                    <a:pt x="108" y="46"/>
                  </a:lnTo>
                  <a:lnTo>
                    <a:pt x="106" y="46"/>
                  </a:lnTo>
                  <a:lnTo>
                    <a:pt x="104" y="46"/>
                  </a:lnTo>
                  <a:lnTo>
                    <a:pt x="104" y="44"/>
                  </a:lnTo>
                  <a:lnTo>
                    <a:pt x="102" y="44"/>
                  </a:lnTo>
                  <a:lnTo>
                    <a:pt x="102" y="42"/>
                  </a:lnTo>
                  <a:lnTo>
                    <a:pt x="102" y="40"/>
                  </a:lnTo>
                  <a:lnTo>
                    <a:pt x="104" y="38"/>
                  </a:lnTo>
                  <a:lnTo>
                    <a:pt x="104" y="36"/>
                  </a:lnTo>
                  <a:lnTo>
                    <a:pt x="102" y="34"/>
                  </a:lnTo>
                  <a:lnTo>
                    <a:pt x="100" y="34"/>
                  </a:lnTo>
                  <a:lnTo>
                    <a:pt x="98" y="34"/>
                  </a:lnTo>
                  <a:lnTo>
                    <a:pt x="98" y="32"/>
                  </a:lnTo>
                  <a:lnTo>
                    <a:pt x="98" y="30"/>
                  </a:lnTo>
                  <a:lnTo>
                    <a:pt x="98" y="28"/>
                  </a:lnTo>
                  <a:lnTo>
                    <a:pt x="96" y="28"/>
                  </a:lnTo>
                  <a:lnTo>
                    <a:pt x="94" y="28"/>
                  </a:lnTo>
                  <a:lnTo>
                    <a:pt x="92" y="30"/>
                  </a:lnTo>
                  <a:lnTo>
                    <a:pt x="90" y="30"/>
                  </a:lnTo>
                  <a:lnTo>
                    <a:pt x="88" y="30"/>
                  </a:lnTo>
                  <a:lnTo>
                    <a:pt x="86" y="30"/>
                  </a:lnTo>
                  <a:lnTo>
                    <a:pt x="84" y="30"/>
                  </a:lnTo>
                  <a:lnTo>
                    <a:pt x="82" y="30"/>
                  </a:lnTo>
                  <a:lnTo>
                    <a:pt x="80" y="32"/>
                  </a:lnTo>
                  <a:lnTo>
                    <a:pt x="78" y="32"/>
                  </a:lnTo>
                  <a:lnTo>
                    <a:pt x="76" y="32"/>
                  </a:lnTo>
                  <a:lnTo>
                    <a:pt x="74" y="32"/>
                  </a:lnTo>
                  <a:lnTo>
                    <a:pt x="76" y="32"/>
                  </a:lnTo>
                  <a:lnTo>
                    <a:pt x="74" y="32"/>
                  </a:lnTo>
                  <a:lnTo>
                    <a:pt x="72" y="32"/>
                  </a:lnTo>
                  <a:lnTo>
                    <a:pt x="70" y="32"/>
                  </a:lnTo>
                  <a:lnTo>
                    <a:pt x="68" y="32"/>
                  </a:lnTo>
                  <a:lnTo>
                    <a:pt x="68" y="30"/>
                  </a:lnTo>
                  <a:lnTo>
                    <a:pt x="66" y="28"/>
                  </a:lnTo>
                  <a:lnTo>
                    <a:pt x="66" y="26"/>
                  </a:lnTo>
                  <a:lnTo>
                    <a:pt x="64" y="26"/>
                  </a:lnTo>
                  <a:lnTo>
                    <a:pt x="62" y="26"/>
                  </a:lnTo>
                  <a:lnTo>
                    <a:pt x="60" y="28"/>
                  </a:lnTo>
                  <a:lnTo>
                    <a:pt x="58" y="28"/>
                  </a:lnTo>
                  <a:lnTo>
                    <a:pt x="56" y="30"/>
                  </a:lnTo>
                  <a:lnTo>
                    <a:pt x="54" y="30"/>
                  </a:lnTo>
                  <a:lnTo>
                    <a:pt x="52" y="28"/>
                  </a:lnTo>
                  <a:lnTo>
                    <a:pt x="52" y="26"/>
                  </a:lnTo>
                  <a:lnTo>
                    <a:pt x="50" y="26"/>
                  </a:lnTo>
                  <a:lnTo>
                    <a:pt x="48" y="26"/>
                  </a:lnTo>
                  <a:lnTo>
                    <a:pt x="46" y="26"/>
                  </a:lnTo>
                  <a:lnTo>
                    <a:pt x="44" y="26"/>
                  </a:lnTo>
                  <a:lnTo>
                    <a:pt x="42" y="26"/>
                  </a:lnTo>
                  <a:lnTo>
                    <a:pt x="40" y="26"/>
                  </a:lnTo>
                  <a:lnTo>
                    <a:pt x="38" y="26"/>
                  </a:lnTo>
                  <a:lnTo>
                    <a:pt x="36" y="26"/>
                  </a:lnTo>
                  <a:lnTo>
                    <a:pt x="34" y="28"/>
                  </a:lnTo>
                  <a:lnTo>
                    <a:pt x="32" y="28"/>
                  </a:lnTo>
                  <a:lnTo>
                    <a:pt x="30" y="28"/>
                  </a:lnTo>
                  <a:lnTo>
                    <a:pt x="28" y="26"/>
                  </a:lnTo>
                  <a:lnTo>
                    <a:pt x="28" y="24"/>
                  </a:lnTo>
                  <a:lnTo>
                    <a:pt x="28" y="22"/>
                  </a:lnTo>
                  <a:lnTo>
                    <a:pt x="26" y="20"/>
                  </a:lnTo>
                  <a:lnTo>
                    <a:pt x="28" y="20"/>
                  </a:lnTo>
                  <a:lnTo>
                    <a:pt x="30" y="20"/>
                  </a:lnTo>
                  <a:lnTo>
                    <a:pt x="30" y="18"/>
                  </a:lnTo>
                  <a:lnTo>
                    <a:pt x="32" y="16"/>
                  </a:lnTo>
                  <a:lnTo>
                    <a:pt x="34" y="14"/>
                  </a:lnTo>
                  <a:lnTo>
                    <a:pt x="36" y="14"/>
                  </a:lnTo>
                  <a:lnTo>
                    <a:pt x="38" y="14"/>
                  </a:lnTo>
                  <a:lnTo>
                    <a:pt x="40" y="14"/>
                  </a:lnTo>
                  <a:lnTo>
                    <a:pt x="42" y="16"/>
                  </a:lnTo>
                  <a:lnTo>
                    <a:pt x="44" y="18"/>
                  </a:lnTo>
                  <a:lnTo>
                    <a:pt x="46" y="18"/>
                  </a:lnTo>
                  <a:lnTo>
                    <a:pt x="48" y="18"/>
                  </a:lnTo>
                  <a:lnTo>
                    <a:pt x="50" y="18"/>
                  </a:lnTo>
                  <a:lnTo>
                    <a:pt x="50" y="16"/>
                  </a:lnTo>
                  <a:lnTo>
                    <a:pt x="50" y="14"/>
                  </a:lnTo>
                  <a:lnTo>
                    <a:pt x="48" y="12"/>
                  </a:lnTo>
                  <a:lnTo>
                    <a:pt x="46" y="12"/>
                  </a:lnTo>
                  <a:lnTo>
                    <a:pt x="44" y="12"/>
                  </a:lnTo>
                  <a:lnTo>
                    <a:pt x="42" y="12"/>
                  </a:lnTo>
                  <a:lnTo>
                    <a:pt x="42" y="10"/>
                  </a:lnTo>
                  <a:lnTo>
                    <a:pt x="44" y="8"/>
                  </a:lnTo>
                  <a:lnTo>
                    <a:pt x="44" y="6"/>
                  </a:lnTo>
                  <a:lnTo>
                    <a:pt x="46" y="6"/>
                  </a:lnTo>
                  <a:lnTo>
                    <a:pt x="46" y="4"/>
                  </a:lnTo>
                  <a:lnTo>
                    <a:pt x="48" y="4"/>
                  </a:lnTo>
                  <a:lnTo>
                    <a:pt x="48" y="2"/>
                  </a:lnTo>
                  <a:lnTo>
                    <a:pt x="46" y="2"/>
                  </a:lnTo>
                  <a:lnTo>
                    <a:pt x="44" y="0"/>
                  </a:lnTo>
                  <a:lnTo>
                    <a:pt x="42" y="0"/>
                  </a:lnTo>
                  <a:lnTo>
                    <a:pt x="40" y="0"/>
                  </a:lnTo>
                  <a:lnTo>
                    <a:pt x="38" y="2"/>
                  </a:lnTo>
                  <a:lnTo>
                    <a:pt x="34" y="4"/>
                  </a:lnTo>
                  <a:lnTo>
                    <a:pt x="32" y="6"/>
                  </a:lnTo>
                  <a:lnTo>
                    <a:pt x="30" y="6"/>
                  </a:lnTo>
                  <a:lnTo>
                    <a:pt x="28" y="4"/>
                  </a:lnTo>
                  <a:lnTo>
                    <a:pt x="26" y="4"/>
                  </a:lnTo>
                  <a:lnTo>
                    <a:pt x="24" y="4"/>
                  </a:lnTo>
                  <a:lnTo>
                    <a:pt x="24" y="6"/>
                  </a:lnTo>
                  <a:lnTo>
                    <a:pt x="22" y="8"/>
                  </a:lnTo>
                  <a:lnTo>
                    <a:pt x="24" y="10"/>
                  </a:lnTo>
                  <a:lnTo>
                    <a:pt x="26" y="12"/>
                  </a:lnTo>
                  <a:lnTo>
                    <a:pt x="26" y="14"/>
                  </a:lnTo>
                  <a:lnTo>
                    <a:pt x="24" y="14"/>
                  </a:lnTo>
                  <a:lnTo>
                    <a:pt x="22" y="14"/>
                  </a:lnTo>
                  <a:lnTo>
                    <a:pt x="20" y="14"/>
                  </a:lnTo>
                  <a:lnTo>
                    <a:pt x="18" y="14"/>
                  </a:lnTo>
                  <a:lnTo>
                    <a:pt x="16" y="14"/>
                  </a:lnTo>
                  <a:lnTo>
                    <a:pt x="18" y="16"/>
                  </a:lnTo>
                  <a:lnTo>
                    <a:pt x="20" y="18"/>
                  </a:lnTo>
                  <a:lnTo>
                    <a:pt x="20" y="20"/>
                  </a:lnTo>
                  <a:lnTo>
                    <a:pt x="18" y="20"/>
                  </a:lnTo>
                  <a:lnTo>
                    <a:pt x="18" y="22"/>
                  </a:lnTo>
                  <a:lnTo>
                    <a:pt x="18" y="24"/>
                  </a:lnTo>
                  <a:lnTo>
                    <a:pt x="18" y="26"/>
                  </a:lnTo>
                  <a:lnTo>
                    <a:pt x="16" y="28"/>
                  </a:lnTo>
                  <a:lnTo>
                    <a:pt x="14" y="28"/>
                  </a:lnTo>
                  <a:lnTo>
                    <a:pt x="12" y="28"/>
                  </a:lnTo>
                  <a:lnTo>
                    <a:pt x="10" y="28"/>
                  </a:lnTo>
                  <a:lnTo>
                    <a:pt x="8" y="28"/>
                  </a:lnTo>
                  <a:lnTo>
                    <a:pt x="6" y="28"/>
                  </a:lnTo>
                  <a:lnTo>
                    <a:pt x="4" y="28"/>
                  </a:lnTo>
                  <a:lnTo>
                    <a:pt x="2" y="28"/>
                  </a:lnTo>
                  <a:lnTo>
                    <a:pt x="0" y="30"/>
                  </a:lnTo>
                  <a:lnTo>
                    <a:pt x="0" y="32"/>
                  </a:lnTo>
                  <a:lnTo>
                    <a:pt x="0" y="34"/>
                  </a:lnTo>
                  <a:lnTo>
                    <a:pt x="2" y="34"/>
                  </a:lnTo>
                  <a:lnTo>
                    <a:pt x="4" y="34"/>
                  </a:lnTo>
                  <a:lnTo>
                    <a:pt x="6" y="36"/>
                  </a:lnTo>
                  <a:lnTo>
                    <a:pt x="8" y="36"/>
                  </a:lnTo>
                  <a:lnTo>
                    <a:pt x="10" y="36"/>
                  </a:lnTo>
                  <a:lnTo>
                    <a:pt x="10" y="38"/>
                  </a:lnTo>
                  <a:lnTo>
                    <a:pt x="14" y="38"/>
                  </a:lnTo>
                  <a:lnTo>
                    <a:pt x="16" y="40"/>
                  </a:lnTo>
                  <a:lnTo>
                    <a:pt x="16" y="42"/>
                  </a:lnTo>
                  <a:lnTo>
                    <a:pt x="14" y="44"/>
                  </a:lnTo>
                  <a:lnTo>
                    <a:pt x="14" y="46"/>
                  </a:lnTo>
                  <a:lnTo>
                    <a:pt x="16" y="48"/>
                  </a:lnTo>
                  <a:lnTo>
                    <a:pt x="16" y="50"/>
                  </a:lnTo>
                  <a:lnTo>
                    <a:pt x="18" y="50"/>
                  </a:lnTo>
                  <a:lnTo>
                    <a:pt x="18" y="52"/>
                  </a:lnTo>
                  <a:lnTo>
                    <a:pt x="20" y="52"/>
                  </a:lnTo>
                  <a:lnTo>
                    <a:pt x="20" y="54"/>
                  </a:lnTo>
                  <a:lnTo>
                    <a:pt x="22" y="54"/>
                  </a:lnTo>
                  <a:lnTo>
                    <a:pt x="22" y="56"/>
                  </a:lnTo>
                  <a:lnTo>
                    <a:pt x="20" y="58"/>
                  </a:lnTo>
                  <a:lnTo>
                    <a:pt x="20" y="60"/>
                  </a:lnTo>
                  <a:lnTo>
                    <a:pt x="18" y="62"/>
                  </a:lnTo>
                  <a:lnTo>
                    <a:pt x="16" y="66"/>
                  </a:lnTo>
                  <a:lnTo>
                    <a:pt x="14" y="68"/>
                  </a:lnTo>
                  <a:lnTo>
                    <a:pt x="14" y="70"/>
                  </a:lnTo>
                  <a:lnTo>
                    <a:pt x="16" y="72"/>
                  </a:lnTo>
                  <a:lnTo>
                    <a:pt x="16" y="74"/>
                  </a:lnTo>
                  <a:lnTo>
                    <a:pt x="18" y="76"/>
                  </a:lnTo>
                  <a:lnTo>
                    <a:pt x="20" y="76"/>
                  </a:lnTo>
                  <a:lnTo>
                    <a:pt x="22" y="76"/>
                  </a:lnTo>
                  <a:lnTo>
                    <a:pt x="24" y="74"/>
                  </a:lnTo>
                  <a:lnTo>
                    <a:pt x="26" y="74"/>
                  </a:lnTo>
                  <a:lnTo>
                    <a:pt x="28" y="72"/>
                  </a:lnTo>
                  <a:lnTo>
                    <a:pt x="30" y="70"/>
                  </a:lnTo>
                  <a:lnTo>
                    <a:pt x="32" y="70"/>
                  </a:lnTo>
                  <a:lnTo>
                    <a:pt x="34" y="70"/>
                  </a:lnTo>
                  <a:lnTo>
                    <a:pt x="34" y="72"/>
                  </a:lnTo>
                  <a:lnTo>
                    <a:pt x="36" y="72"/>
                  </a:lnTo>
                  <a:lnTo>
                    <a:pt x="36" y="74"/>
                  </a:lnTo>
                  <a:lnTo>
                    <a:pt x="38" y="76"/>
                  </a:lnTo>
                  <a:lnTo>
                    <a:pt x="38" y="74"/>
                  </a:lnTo>
                  <a:lnTo>
                    <a:pt x="40" y="74"/>
                  </a:lnTo>
                  <a:lnTo>
                    <a:pt x="40" y="72"/>
                  </a:lnTo>
                  <a:lnTo>
                    <a:pt x="40" y="68"/>
                  </a:lnTo>
                  <a:lnTo>
                    <a:pt x="40" y="66"/>
                  </a:lnTo>
                  <a:lnTo>
                    <a:pt x="42" y="64"/>
                  </a:lnTo>
                  <a:lnTo>
                    <a:pt x="44" y="64"/>
                  </a:lnTo>
                  <a:lnTo>
                    <a:pt x="46" y="64"/>
                  </a:lnTo>
                  <a:lnTo>
                    <a:pt x="48" y="64"/>
                  </a:lnTo>
                  <a:lnTo>
                    <a:pt x="50" y="64"/>
                  </a:lnTo>
                  <a:lnTo>
                    <a:pt x="52" y="66"/>
                  </a:lnTo>
                  <a:lnTo>
                    <a:pt x="52" y="64"/>
                  </a:lnTo>
                  <a:lnTo>
                    <a:pt x="52" y="62"/>
                  </a:lnTo>
                  <a:lnTo>
                    <a:pt x="54" y="62"/>
                  </a:lnTo>
                  <a:lnTo>
                    <a:pt x="54" y="60"/>
                  </a:lnTo>
                  <a:lnTo>
                    <a:pt x="52" y="60"/>
                  </a:lnTo>
                  <a:lnTo>
                    <a:pt x="50" y="60"/>
                  </a:lnTo>
                  <a:lnTo>
                    <a:pt x="50" y="58"/>
                  </a:lnTo>
                  <a:lnTo>
                    <a:pt x="52" y="58"/>
                  </a:lnTo>
                  <a:lnTo>
                    <a:pt x="54" y="56"/>
                  </a:lnTo>
                  <a:lnTo>
                    <a:pt x="56" y="54"/>
                  </a:lnTo>
                  <a:lnTo>
                    <a:pt x="56" y="52"/>
                  </a:lnTo>
                  <a:lnTo>
                    <a:pt x="56" y="50"/>
                  </a:lnTo>
                  <a:lnTo>
                    <a:pt x="56" y="48"/>
                  </a:lnTo>
                  <a:lnTo>
                    <a:pt x="58" y="48"/>
                  </a:lnTo>
                  <a:lnTo>
                    <a:pt x="58" y="46"/>
                  </a:lnTo>
                  <a:lnTo>
                    <a:pt x="60" y="48"/>
                  </a:lnTo>
                  <a:lnTo>
                    <a:pt x="62" y="48"/>
                  </a:lnTo>
                  <a:lnTo>
                    <a:pt x="64" y="48"/>
                  </a:lnTo>
                  <a:lnTo>
                    <a:pt x="64" y="50"/>
                  </a:lnTo>
                  <a:lnTo>
                    <a:pt x="66" y="50"/>
                  </a:lnTo>
                  <a:lnTo>
                    <a:pt x="66" y="52"/>
                  </a:lnTo>
                  <a:lnTo>
                    <a:pt x="66" y="54"/>
                  </a:lnTo>
                  <a:lnTo>
                    <a:pt x="66" y="56"/>
                  </a:lnTo>
                  <a:lnTo>
                    <a:pt x="66" y="58"/>
                  </a:lnTo>
                  <a:lnTo>
                    <a:pt x="66" y="60"/>
                  </a:lnTo>
                  <a:lnTo>
                    <a:pt x="68" y="60"/>
                  </a:lnTo>
                  <a:lnTo>
                    <a:pt x="70" y="60"/>
                  </a:lnTo>
                  <a:lnTo>
                    <a:pt x="72" y="60"/>
                  </a:lnTo>
                  <a:lnTo>
                    <a:pt x="72" y="64"/>
                  </a:lnTo>
                  <a:lnTo>
                    <a:pt x="72" y="66"/>
                  </a:lnTo>
                  <a:lnTo>
                    <a:pt x="72" y="68"/>
                  </a:lnTo>
                  <a:lnTo>
                    <a:pt x="72" y="70"/>
                  </a:lnTo>
                  <a:lnTo>
                    <a:pt x="72" y="72"/>
                  </a:lnTo>
                  <a:lnTo>
                    <a:pt x="74" y="72"/>
                  </a:lnTo>
                  <a:lnTo>
                    <a:pt x="74" y="74"/>
                  </a:lnTo>
                  <a:lnTo>
                    <a:pt x="74" y="76"/>
                  </a:lnTo>
                  <a:lnTo>
                    <a:pt x="76" y="76"/>
                  </a:lnTo>
                  <a:lnTo>
                    <a:pt x="76" y="78"/>
                  </a:lnTo>
                  <a:lnTo>
                    <a:pt x="78" y="80"/>
                  </a:lnTo>
                  <a:lnTo>
                    <a:pt x="80" y="82"/>
                  </a:lnTo>
                  <a:lnTo>
                    <a:pt x="82" y="84"/>
                  </a:lnTo>
                  <a:lnTo>
                    <a:pt x="82" y="82"/>
                  </a:lnTo>
                  <a:lnTo>
                    <a:pt x="84" y="82"/>
                  </a:lnTo>
                  <a:lnTo>
                    <a:pt x="86" y="80"/>
                  </a:lnTo>
                  <a:lnTo>
                    <a:pt x="88" y="78"/>
                  </a:lnTo>
                  <a:lnTo>
                    <a:pt x="88" y="76"/>
                  </a:lnTo>
                  <a:lnTo>
                    <a:pt x="90" y="76"/>
                  </a:lnTo>
                  <a:lnTo>
                    <a:pt x="92" y="76"/>
                  </a:lnTo>
                  <a:lnTo>
                    <a:pt x="94" y="74"/>
                  </a:lnTo>
                  <a:lnTo>
                    <a:pt x="96" y="72"/>
                  </a:lnTo>
                  <a:lnTo>
                    <a:pt x="98" y="68"/>
                  </a:lnTo>
                  <a:lnTo>
                    <a:pt x="100" y="68"/>
                  </a:lnTo>
                  <a:lnTo>
                    <a:pt x="102" y="66"/>
                  </a:lnTo>
                  <a:lnTo>
                    <a:pt x="104" y="66"/>
                  </a:lnTo>
                  <a:lnTo>
                    <a:pt x="106" y="66"/>
                  </a:lnTo>
                  <a:lnTo>
                    <a:pt x="108" y="66"/>
                  </a:lnTo>
                  <a:lnTo>
                    <a:pt x="110" y="66"/>
                  </a:lnTo>
                  <a:lnTo>
                    <a:pt x="110" y="68"/>
                  </a:lnTo>
                  <a:lnTo>
                    <a:pt x="110" y="70"/>
                  </a:lnTo>
                  <a:lnTo>
                    <a:pt x="114" y="70"/>
                  </a:lnTo>
                  <a:lnTo>
                    <a:pt x="116" y="68"/>
                  </a:lnTo>
                  <a:lnTo>
                    <a:pt x="118" y="68"/>
                  </a:lnTo>
                  <a:lnTo>
                    <a:pt x="120" y="68"/>
                  </a:lnTo>
                  <a:lnTo>
                    <a:pt x="122" y="68"/>
                  </a:lnTo>
                  <a:lnTo>
                    <a:pt x="124" y="68"/>
                  </a:lnTo>
                  <a:lnTo>
                    <a:pt x="126" y="70"/>
                  </a:lnTo>
                  <a:lnTo>
                    <a:pt x="128" y="70"/>
                  </a:lnTo>
                  <a:lnTo>
                    <a:pt x="130" y="70"/>
                  </a:lnTo>
                  <a:lnTo>
                    <a:pt x="130" y="68"/>
                  </a:lnTo>
                  <a:lnTo>
                    <a:pt x="132" y="68"/>
                  </a:lnTo>
                  <a:lnTo>
                    <a:pt x="132" y="66"/>
                  </a:lnTo>
                  <a:lnTo>
                    <a:pt x="130" y="66"/>
                  </a:lnTo>
                  <a:lnTo>
                    <a:pt x="128" y="64"/>
                  </a:lnTo>
                  <a:lnTo>
                    <a:pt x="126" y="62"/>
                  </a:lnTo>
                  <a:close/>
                </a:path>
              </a:pathLst>
            </a:custGeom>
            <a:grpFill/>
            <a:ln w="3175">
              <a:solidFill>
                <a:schemeClr val="bg1"/>
              </a:solidFill>
              <a:round/>
              <a:headEnd/>
              <a:tailEnd/>
            </a:ln>
          </p:spPr>
          <p:txBody>
            <a:bodyPr/>
            <a:lstStyle/>
            <a:p>
              <a:endParaRPr lang="en-US" dirty="0"/>
            </a:p>
          </p:txBody>
        </p:sp>
        <p:sp>
          <p:nvSpPr>
            <p:cNvPr id="887" name="Freeform 208"/>
            <p:cNvSpPr>
              <a:spLocks noChangeAspect="1"/>
            </p:cNvSpPr>
            <p:nvPr/>
          </p:nvSpPr>
          <p:spPr bwMode="auto">
            <a:xfrm>
              <a:off x="3782" y="1581"/>
              <a:ext cx="158" cy="74"/>
            </a:xfrm>
            <a:custGeom>
              <a:avLst/>
              <a:gdLst/>
              <a:ahLst/>
              <a:cxnLst>
                <a:cxn ang="0">
                  <a:pos x="16" y="34"/>
                </a:cxn>
                <a:cxn ang="0">
                  <a:pos x="24" y="38"/>
                </a:cxn>
                <a:cxn ang="0">
                  <a:pos x="26" y="34"/>
                </a:cxn>
                <a:cxn ang="0">
                  <a:pos x="30" y="32"/>
                </a:cxn>
                <a:cxn ang="0">
                  <a:pos x="34" y="36"/>
                </a:cxn>
                <a:cxn ang="0">
                  <a:pos x="38" y="38"/>
                </a:cxn>
                <a:cxn ang="0">
                  <a:pos x="42" y="42"/>
                </a:cxn>
                <a:cxn ang="0">
                  <a:pos x="46" y="44"/>
                </a:cxn>
                <a:cxn ang="0">
                  <a:pos x="54" y="44"/>
                </a:cxn>
                <a:cxn ang="0">
                  <a:pos x="48" y="50"/>
                </a:cxn>
                <a:cxn ang="0">
                  <a:pos x="44" y="52"/>
                </a:cxn>
                <a:cxn ang="0">
                  <a:pos x="40" y="54"/>
                </a:cxn>
                <a:cxn ang="0">
                  <a:pos x="32" y="54"/>
                </a:cxn>
                <a:cxn ang="0">
                  <a:pos x="22" y="58"/>
                </a:cxn>
                <a:cxn ang="0">
                  <a:pos x="12" y="56"/>
                </a:cxn>
                <a:cxn ang="0">
                  <a:pos x="4" y="60"/>
                </a:cxn>
                <a:cxn ang="0">
                  <a:pos x="0" y="62"/>
                </a:cxn>
                <a:cxn ang="0">
                  <a:pos x="4" y="70"/>
                </a:cxn>
                <a:cxn ang="0">
                  <a:pos x="12" y="68"/>
                </a:cxn>
                <a:cxn ang="0">
                  <a:pos x="22" y="68"/>
                </a:cxn>
                <a:cxn ang="0">
                  <a:pos x="28" y="72"/>
                </a:cxn>
                <a:cxn ang="0">
                  <a:pos x="38" y="70"/>
                </a:cxn>
                <a:cxn ang="0">
                  <a:pos x="44" y="74"/>
                </a:cxn>
                <a:cxn ang="0">
                  <a:pos x="48" y="74"/>
                </a:cxn>
                <a:cxn ang="0">
                  <a:pos x="62" y="72"/>
                </a:cxn>
                <a:cxn ang="0">
                  <a:pos x="66" y="68"/>
                </a:cxn>
                <a:cxn ang="0">
                  <a:pos x="72" y="70"/>
                </a:cxn>
                <a:cxn ang="0">
                  <a:pos x="72" y="64"/>
                </a:cxn>
                <a:cxn ang="0">
                  <a:pos x="78" y="56"/>
                </a:cxn>
                <a:cxn ang="0">
                  <a:pos x="82" y="52"/>
                </a:cxn>
                <a:cxn ang="0">
                  <a:pos x="88" y="52"/>
                </a:cxn>
                <a:cxn ang="0">
                  <a:pos x="94" y="50"/>
                </a:cxn>
                <a:cxn ang="0">
                  <a:pos x="100" y="54"/>
                </a:cxn>
                <a:cxn ang="0">
                  <a:pos x="108" y="54"/>
                </a:cxn>
                <a:cxn ang="0">
                  <a:pos x="110" y="46"/>
                </a:cxn>
                <a:cxn ang="0">
                  <a:pos x="122" y="40"/>
                </a:cxn>
                <a:cxn ang="0">
                  <a:pos x="134" y="36"/>
                </a:cxn>
                <a:cxn ang="0">
                  <a:pos x="140" y="28"/>
                </a:cxn>
                <a:cxn ang="0">
                  <a:pos x="152" y="24"/>
                </a:cxn>
                <a:cxn ang="0">
                  <a:pos x="158" y="22"/>
                </a:cxn>
                <a:cxn ang="0">
                  <a:pos x="158" y="16"/>
                </a:cxn>
                <a:cxn ang="0">
                  <a:pos x="146" y="14"/>
                </a:cxn>
                <a:cxn ang="0">
                  <a:pos x="138" y="10"/>
                </a:cxn>
                <a:cxn ang="0">
                  <a:pos x="134" y="8"/>
                </a:cxn>
                <a:cxn ang="0">
                  <a:pos x="128" y="6"/>
                </a:cxn>
                <a:cxn ang="0">
                  <a:pos x="118" y="6"/>
                </a:cxn>
                <a:cxn ang="0">
                  <a:pos x="106" y="4"/>
                </a:cxn>
                <a:cxn ang="0">
                  <a:pos x="90" y="6"/>
                </a:cxn>
                <a:cxn ang="0">
                  <a:pos x="82" y="6"/>
                </a:cxn>
                <a:cxn ang="0">
                  <a:pos x="72" y="6"/>
                </a:cxn>
                <a:cxn ang="0">
                  <a:pos x="62" y="0"/>
                </a:cxn>
                <a:cxn ang="0">
                  <a:pos x="50" y="2"/>
                </a:cxn>
                <a:cxn ang="0">
                  <a:pos x="54" y="14"/>
                </a:cxn>
                <a:cxn ang="0">
                  <a:pos x="44" y="12"/>
                </a:cxn>
                <a:cxn ang="0">
                  <a:pos x="38" y="12"/>
                </a:cxn>
                <a:cxn ang="0">
                  <a:pos x="16" y="8"/>
                </a:cxn>
                <a:cxn ang="0">
                  <a:pos x="14" y="16"/>
                </a:cxn>
                <a:cxn ang="0">
                  <a:pos x="20" y="20"/>
                </a:cxn>
                <a:cxn ang="0">
                  <a:pos x="8" y="30"/>
                </a:cxn>
              </a:cxnLst>
              <a:rect l="0" t="0" r="r" b="b"/>
              <a:pathLst>
                <a:path w="158" h="74">
                  <a:moveTo>
                    <a:pt x="8" y="30"/>
                  </a:moveTo>
                  <a:lnTo>
                    <a:pt x="10" y="32"/>
                  </a:lnTo>
                  <a:lnTo>
                    <a:pt x="14" y="32"/>
                  </a:lnTo>
                  <a:lnTo>
                    <a:pt x="14" y="34"/>
                  </a:lnTo>
                  <a:lnTo>
                    <a:pt x="16" y="34"/>
                  </a:lnTo>
                  <a:lnTo>
                    <a:pt x="16" y="36"/>
                  </a:lnTo>
                  <a:lnTo>
                    <a:pt x="18" y="36"/>
                  </a:lnTo>
                  <a:lnTo>
                    <a:pt x="18" y="38"/>
                  </a:lnTo>
                  <a:lnTo>
                    <a:pt x="20" y="38"/>
                  </a:lnTo>
                  <a:lnTo>
                    <a:pt x="24" y="38"/>
                  </a:lnTo>
                  <a:lnTo>
                    <a:pt x="26" y="38"/>
                  </a:lnTo>
                  <a:lnTo>
                    <a:pt x="26" y="36"/>
                  </a:lnTo>
                  <a:lnTo>
                    <a:pt x="26" y="34"/>
                  </a:lnTo>
                  <a:lnTo>
                    <a:pt x="28" y="34"/>
                  </a:lnTo>
                  <a:lnTo>
                    <a:pt x="30" y="34"/>
                  </a:lnTo>
                  <a:lnTo>
                    <a:pt x="30" y="32"/>
                  </a:lnTo>
                  <a:lnTo>
                    <a:pt x="30" y="30"/>
                  </a:lnTo>
                  <a:lnTo>
                    <a:pt x="32" y="32"/>
                  </a:lnTo>
                  <a:lnTo>
                    <a:pt x="32" y="34"/>
                  </a:lnTo>
                  <a:lnTo>
                    <a:pt x="32" y="36"/>
                  </a:lnTo>
                  <a:lnTo>
                    <a:pt x="34" y="36"/>
                  </a:lnTo>
                  <a:lnTo>
                    <a:pt x="34" y="38"/>
                  </a:lnTo>
                  <a:lnTo>
                    <a:pt x="36" y="38"/>
                  </a:lnTo>
                  <a:lnTo>
                    <a:pt x="38" y="38"/>
                  </a:lnTo>
                  <a:lnTo>
                    <a:pt x="40" y="40"/>
                  </a:lnTo>
                  <a:lnTo>
                    <a:pt x="40" y="42"/>
                  </a:lnTo>
                  <a:lnTo>
                    <a:pt x="42" y="42"/>
                  </a:lnTo>
                  <a:lnTo>
                    <a:pt x="44" y="42"/>
                  </a:lnTo>
                  <a:lnTo>
                    <a:pt x="46" y="44"/>
                  </a:lnTo>
                  <a:lnTo>
                    <a:pt x="48" y="44"/>
                  </a:lnTo>
                  <a:lnTo>
                    <a:pt x="50" y="44"/>
                  </a:lnTo>
                  <a:lnTo>
                    <a:pt x="52" y="44"/>
                  </a:lnTo>
                  <a:lnTo>
                    <a:pt x="54" y="44"/>
                  </a:lnTo>
                  <a:lnTo>
                    <a:pt x="54" y="46"/>
                  </a:lnTo>
                  <a:lnTo>
                    <a:pt x="52" y="48"/>
                  </a:lnTo>
                  <a:lnTo>
                    <a:pt x="50" y="48"/>
                  </a:lnTo>
                  <a:lnTo>
                    <a:pt x="50" y="50"/>
                  </a:lnTo>
                  <a:lnTo>
                    <a:pt x="48" y="50"/>
                  </a:lnTo>
                  <a:lnTo>
                    <a:pt x="46" y="50"/>
                  </a:lnTo>
                  <a:lnTo>
                    <a:pt x="46" y="52"/>
                  </a:lnTo>
                  <a:lnTo>
                    <a:pt x="44" y="52"/>
                  </a:lnTo>
                  <a:lnTo>
                    <a:pt x="42" y="52"/>
                  </a:lnTo>
                  <a:lnTo>
                    <a:pt x="40" y="52"/>
                  </a:lnTo>
                  <a:lnTo>
                    <a:pt x="40" y="54"/>
                  </a:lnTo>
                  <a:lnTo>
                    <a:pt x="38" y="56"/>
                  </a:lnTo>
                  <a:lnTo>
                    <a:pt x="38" y="58"/>
                  </a:lnTo>
                  <a:lnTo>
                    <a:pt x="36" y="58"/>
                  </a:lnTo>
                  <a:lnTo>
                    <a:pt x="34" y="56"/>
                  </a:lnTo>
                  <a:lnTo>
                    <a:pt x="32" y="54"/>
                  </a:lnTo>
                  <a:lnTo>
                    <a:pt x="30" y="54"/>
                  </a:lnTo>
                  <a:lnTo>
                    <a:pt x="28" y="54"/>
                  </a:lnTo>
                  <a:lnTo>
                    <a:pt x="26" y="54"/>
                  </a:lnTo>
                  <a:lnTo>
                    <a:pt x="22" y="56"/>
                  </a:lnTo>
                  <a:lnTo>
                    <a:pt x="22" y="58"/>
                  </a:lnTo>
                  <a:lnTo>
                    <a:pt x="22" y="60"/>
                  </a:lnTo>
                  <a:lnTo>
                    <a:pt x="20" y="60"/>
                  </a:lnTo>
                  <a:lnTo>
                    <a:pt x="16" y="58"/>
                  </a:lnTo>
                  <a:lnTo>
                    <a:pt x="14" y="58"/>
                  </a:lnTo>
                  <a:lnTo>
                    <a:pt x="12" y="56"/>
                  </a:lnTo>
                  <a:lnTo>
                    <a:pt x="10" y="56"/>
                  </a:lnTo>
                  <a:lnTo>
                    <a:pt x="8" y="56"/>
                  </a:lnTo>
                  <a:lnTo>
                    <a:pt x="6" y="56"/>
                  </a:lnTo>
                  <a:lnTo>
                    <a:pt x="4" y="58"/>
                  </a:lnTo>
                  <a:lnTo>
                    <a:pt x="4" y="60"/>
                  </a:lnTo>
                  <a:lnTo>
                    <a:pt x="4" y="62"/>
                  </a:lnTo>
                  <a:lnTo>
                    <a:pt x="2" y="62"/>
                  </a:lnTo>
                  <a:lnTo>
                    <a:pt x="0" y="62"/>
                  </a:lnTo>
                  <a:lnTo>
                    <a:pt x="0" y="64"/>
                  </a:lnTo>
                  <a:lnTo>
                    <a:pt x="0" y="66"/>
                  </a:lnTo>
                  <a:lnTo>
                    <a:pt x="0" y="68"/>
                  </a:lnTo>
                  <a:lnTo>
                    <a:pt x="2" y="68"/>
                  </a:lnTo>
                  <a:lnTo>
                    <a:pt x="2" y="70"/>
                  </a:lnTo>
                  <a:lnTo>
                    <a:pt x="4" y="70"/>
                  </a:lnTo>
                  <a:lnTo>
                    <a:pt x="6" y="70"/>
                  </a:lnTo>
                  <a:lnTo>
                    <a:pt x="8" y="68"/>
                  </a:lnTo>
                  <a:lnTo>
                    <a:pt x="10" y="68"/>
                  </a:lnTo>
                  <a:lnTo>
                    <a:pt x="12" y="68"/>
                  </a:lnTo>
                  <a:lnTo>
                    <a:pt x="14" y="68"/>
                  </a:lnTo>
                  <a:lnTo>
                    <a:pt x="16" y="68"/>
                  </a:lnTo>
                  <a:lnTo>
                    <a:pt x="18" y="68"/>
                  </a:lnTo>
                  <a:lnTo>
                    <a:pt x="20" y="68"/>
                  </a:lnTo>
                  <a:lnTo>
                    <a:pt x="22" y="68"/>
                  </a:lnTo>
                  <a:lnTo>
                    <a:pt x="24" y="68"/>
                  </a:lnTo>
                  <a:lnTo>
                    <a:pt x="24" y="70"/>
                  </a:lnTo>
                  <a:lnTo>
                    <a:pt x="26" y="70"/>
                  </a:lnTo>
                  <a:lnTo>
                    <a:pt x="26" y="72"/>
                  </a:lnTo>
                  <a:lnTo>
                    <a:pt x="28" y="72"/>
                  </a:lnTo>
                  <a:lnTo>
                    <a:pt x="30" y="70"/>
                  </a:lnTo>
                  <a:lnTo>
                    <a:pt x="32" y="70"/>
                  </a:lnTo>
                  <a:lnTo>
                    <a:pt x="34" y="68"/>
                  </a:lnTo>
                  <a:lnTo>
                    <a:pt x="36" y="68"/>
                  </a:lnTo>
                  <a:lnTo>
                    <a:pt x="38" y="68"/>
                  </a:lnTo>
                  <a:lnTo>
                    <a:pt x="38" y="70"/>
                  </a:lnTo>
                  <a:lnTo>
                    <a:pt x="40" y="72"/>
                  </a:lnTo>
                  <a:lnTo>
                    <a:pt x="42" y="74"/>
                  </a:lnTo>
                  <a:lnTo>
                    <a:pt x="44" y="74"/>
                  </a:lnTo>
                  <a:lnTo>
                    <a:pt x="46" y="72"/>
                  </a:lnTo>
                  <a:lnTo>
                    <a:pt x="48" y="72"/>
                  </a:lnTo>
                  <a:lnTo>
                    <a:pt x="48" y="74"/>
                  </a:lnTo>
                  <a:lnTo>
                    <a:pt x="46" y="74"/>
                  </a:lnTo>
                  <a:lnTo>
                    <a:pt x="48" y="74"/>
                  </a:lnTo>
                  <a:lnTo>
                    <a:pt x="50" y="74"/>
                  </a:lnTo>
                  <a:lnTo>
                    <a:pt x="52" y="74"/>
                  </a:lnTo>
                  <a:lnTo>
                    <a:pt x="54" y="72"/>
                  </a:lnTo>
                  <a:lnTo>
                    <a:pt x="58" y="72"/>
                  </a:lnTo>
                  <a:lnTo>
                    <a:pt x="60" y="72"/>
                  </a:lnTo>
                  <a:lnTo>
                    <a:pt x="62" y="72"/>
                  </a:lnTo>
                  <a:lnTo>
                    <a:pt x="64" y="72"/>
                  </a:lnTo>
                  <a:lnTo>
                    <a:pt x="66" y="70"/>
                  </a:lnTo>
                  <a:lnTo>
                    <a:pt x="66" y="68"/>
                  </a:lnTo>
                  <a:lnTo>
                    <a:pt x="68" y="68"/>
                  </a:lnTo>
                  <a:lnTo>
                    <a:pt x="68" y="70"/>
                  </a:lnTo>
                  <a:lnTo>
                    <a:pt x="70" y="70"/>
                  </a:lnTo>
                  <a:lnTo>
                    <a:pt x="72" y="70"/>
                  </a:lnTo>
                  <a:lnTo>
                    <a:pt x="74" y="70"/>
                  </a:lnTo>
                  <a:lnTo>
                    <a:pt x="76" y="70"/>
                  </a:lnTo>
                  <a:lnTo>
                    <a:pt x="74" y="68"/>
                  </a:lnTo>
                  <a:lnTo>
                    <a:pt x="72" y="66"/>
                  </a:lnTo>
                  <a:lnTo>
                    <a:pt x="72" y="64"/>
                  </a:lnTo>
                  <a:lnTo>
                    <a:pt x="70" y="62"/>
                  </a:lnTo>
                  <a:lnTo>
                    <a:pt x="72" y="60"/>
                  </a:lnTo>
                  <a:lnTo>
                    <a:pt x="74" y="60"/>
                  </a:lnTo>
                  <a:lnTo>
                    <a:pt x="76" y="58"/>
                  </a:lnTo>
                  <a:lnTo>
                    <a:pt x="78" y="56"/>
                  </a:lnTo>
                  <a:lnTo>
                    <a:pt x="80" y="56"/>
                  </a:lnTo>
                  <a:lnTo>
                    <a:pt x="82" y="56"/>
                  </a:lnTo>
                  <a:lnTo>
                    <a:pt x="82" y="54"/>
                  </a:lnTo>
                  <a:lnTo>
                    <a:pt x="82" y="52"/>
                  </a:lnTo>
                  <a:lnTo>
                    <a:pt x="84" y="52"/>
                  </a:lnTo>
                  <a:lnTo>
                    <a:pt x="86" y="52"/>
                  </a:lnTo>
                  <a:lnTo>
                    <a:pt x="88" y="52"/>
                  </a:lnTo>
                  <a:lnTo>
                    <a:pt x="90" y="50"/>
                  </a:lnTo>
                  <a:lnTo>
                    <a:pt x="90" y="48"/>
                  </a:lnTo>
                  <a:lnTo>
                    <a:pt x="92" y="48"/>
                  </a:lnTo>
                  <a:lnTo>
                    <a:pt x="94" y="48"/>
                  </a:lnTo>
                  <a:lnTo>
                    <a:pt x="94" y="50"/>
                  </a:lnTo>
                  <a:lnTo>
                    <a:pt x="96" y="50"/>
                  </a:lnTo>
                  <a:lnTo>
                    <a:pt x="96" y="52"/>
                  </a:lnTo>
                  <a:lnTo>
                    <a:pt x="98" y="54"/>
                  </a:lnTo>
                  <a:lnTo>
                    <a:pt x="100" y="54"/>
                  </a:lnTo>
                  <a:lnTo>
                    <a:pt x="102" y="52"/>
                  </a:lnTo>
                  <a:lnTo>
                    <a:pt x="104" y="54"/>
                  </a:lnTo>
                  <a:lnTo>
                    <a:pt x="106" y="54"/>
                  </a:lnTo>
                  <a:lnTo>
                    <a:pt x="108" y="54"/>
                  </a:lnTo>
                  <a:lnTo>
                    <a:pt x="110" y="52"/>
                  </a:lnTo>
                  <a:lnTo>
                    <a:pt x="110" y="50"/>
                  </a:lnTo>
                  <a:lnTo>
                    <a:pt x="110" y="48"/>
                  </a:lnTo>
                  <a:lnTo>
                    <a:pt x="110" y="46"/>
                  </a:lnTo>
                  <a:lnTo>
                    <a:pt x="112" y="42"/>
                  </a:lnTo>
                  <a:lnTo>
                    <a:pt x="114" y="40"/>
                  </a:lnTo>
                  <a:lnTo>
                    <a:pt x="116" y="40"/>
                  </a:lnTo>
                  <a:lnTo>
                    <a:pt x="118" y="40"/>
                  </a:lnTo>
                  <a:lnTo>
                    <a:pt x="122" y="40"/>
                  </a:lnTo>
                  <a:lnTo>
                    <a:pt x="126" y="42"/>
                  </a:lnTo>
                  <a:lnTo>
                    <a:pt x="128" y="42"/>
                  </a:lnTo>
                  <a:lnTo>
                    <a:pt x="130" y="42"/>
                  </a:lnTo>
                  <a:lnTo>
                    <a:pt x="132" y="42"/>
                  </a:lnTo>
                  <a:lnTo>
                    <a:pt x="134" y="40"/>
                  </a:lnTo>
                  <a:lnTo>
                    <a:pt x="134" y="38"/>
                  </a:lnTo>
                  <a:lnTo>
                    <a:pt x="134" y="36"/>
                  </a:lnTo>
                  <a:lnTo>
                    <a:pt x="134" y="34"/>
                  </a:lnTo>
                  <a:lnTo>
                    <a:pt x="136" y="32"/>
                  </a:lnTo>
                  <a:lnTo>
                    <a:pt x="138" y="30"/>
                  </a:lnTo>
                  <a:lnTo>
                    <a:pt x="140" y="28"/>
                  </a:lnTo>
                  <a:lnTo>
                    <a:pt x="142" y="28"/>
                  </a:lnTo>
                  <a:lnTo>
                    <a:pt x="144" y="26"/>
                  </a:lnTo>
                  <a:lnTo>
                    <a:pt x="148" y="26"/>
                  </a:lnTo>
                  <a:lnTo>
                    <a:pt x="150" y="24"/>
                  </a:lnTo>
                  <a:lnTo>
                    <a:pt x="152" y="24"/>
                  </a:lnTo>
                  <a:lnTo>
                    <a:pt x="154" y="24"/>
                  </a:lnTo>
                  <a:lnTo>
                    <a:pt x="156" y="22"/>
                  </a:lnTo>
                  <a:lnTo>
                    <a:pt x="158" y="22"/>
                  </a:lnTo>
                  <a:lnTo>
                    <a:pt x="158" y="20"/>
                  </a:lnTo>
                  <a:lnTo>
                    <a:pt x="158" y="18"/>
                  </a:lnTo>
                  <a:lnTo>
                    <a:pt x="158" y="16"/>
                  </a:lnTo>
                  <a:lnTo>
                    <a:pt x="156" y="16"/>
                  </a:lnTo>
                  <a:lnTo>
                    <a:pt x="154" y="16"/>
                  </a:lnTo>
                  <a:lnTo>
                    <a:pt x="154" y="14"/>
                  </a:lnTo>
                  <a:lnTo>
                    <a:pt x="152" y="14"/>
                  </a:lnTo>
                  <a:lnTo>
                    <a:pt x="150" y="14"/>
                  </a:lnTo>
                  <a:lnTo>
                    <a:pt x="146" y="14"/>
                  </a:lnTo>
                  <a:lnTo>
                    <a:pt x="144" y="14"/>
                  </a:lnTo>
                  <a:lnTo>
                    <a:pt x="142" y="14"/>
                  </a:lnTo>
                  <a:lnTo>
                    <a:pt x="140" y="12"/>
                  </a:lnTo>
                  <a:lnTo>
                    <a:pt x="138" y="10"/>
                  </a:lnTo>
                  <a:lnTo>
                    <a:pt x="136" y="8"/>
                  </a:lnTo>
                  <a:lnTo>
                    <a:pt x="134" y="8"/>
                  </a:lnTo>
                  <a:lnTo>
                    <a:pt x="132" y="8"/>
                  </a:lnTo>
                  <a:lnTo>
                    <a:pt x="132" y="6"/>
                  </a:lnTo>
                  <a:lnTo>
                    <a:pt x="130" y="6"/>
                  </a:lnTo>
                  <a:lnTo>
                    <a:pt x="128" y="6"/>
                  </a:lnTo>
                  <a:lnTo>
                    <a:pt x="126" y="6"/>
                  </a:lnTo>
                  <a:lnTo>
                    <a:pt x="122" y="6"/>
                  </a:lnTo>
                  <a:lnTo>
                    <a:pt x="120" y="6"/>
                  </a:lnTo>
                  <a:lnTo>
                    <a:pt x="118" y="6"/>
                  </a:lnTo>
                  <a:lnTo>
                    <a:pt x="116" y="6"/>
                  </a:lnTo>
                  <a:lnTo>
                    <a:pt x="114" y="6"/>
                  </a:lnTo>
                  <a:lnTo>
                    <a:pt x="112" y="6"/>
                  </a:lnTo>
                  <a:lnTo>
                    <a:pt x="110" y="4"/>
                  </a:lnTo>
                  <a:lnTo>
                    <a:pt x="108" y="4"/>
                  </a:lnTo>
                  <a:lnTo>
                    <a:pt x="106" y="4"/>
                  </a:lnTo>
                  <a:lnTo>
                    <a:pt x="104" y="4"/>
                  </a:lnTo>
                  <a:lnTo>
                    <a:pt x="102" y="6"/>
                  </a:lnTo>
                  <a:lnTo>
                    <a:pt x="100" y="6"/>
                  </a:lnTo>
                  <a:lnTo>
                    <a:pt x="96" y="6"/>
                  </a:lnTo>
                  <a:lnTo>
                    <a:pt x="94" y="6"/>
                  </a:lnTo>
                  <a:lnTo>
                    <a:pt x="90" y="6"/>
                  </a:lnTo>
                  <a:lnTo>
                    <a:pt x="86" y="6"/>
                  </a:lnTo>
                  <a:lnTo>
                    <a:pt x="84" y="6"/>
                  </a:lnTo>
                  <a:lnTo>
                    <a:pt x="82" y="6"/>
                  </a:lnTo>
                  <a:lnTo>
                    <a:pt x="80" y="6"/>
                  </a:lnTo>
                  <a:lnTo>
                    <a:pt x="78" y="6"/>
                  </a:lnTo>
                  <a:lnTo>
                    <a:pt x="76" y="6"/>
                  </a:lnTo>
                  <a:lnTo>
                    <a:pt x="72" y="6"/>
                  </a:lnTo>
                  <a:lnTo>
                    <a:pt x="72" y="4"/>
                  </a:lnTo>
                  <a:lnTo>
                    <a:pt x="70" y="4"/>
                  </a:lnTo>
                  <a:lnTo>
                    <a:pt x="68" y="4"/>
                  </a:lnTo>
                  <a:lnTo>
                    <a:pt x="64" y="2"/>
                  </a:lnTo>
                  <a:lnTo>
                    <a:pt x="62" y="0"/>
                  </a:lnTo>
                  <a:lnTo>
                    <a:pt x="60" y="0"/>
                  </a:lnTo>
                  <a:lnTo>
                    <a:pt x="58" y="0"/>
                  </a:lnTo>
                  <a:lnTo>
                    <a:pt x="54" y="0"/>
                  </a:lnTo>
                  <a:lnTo>
                    <a:pt x="52" y="2"/>
                  </a:lnTo>
                  <a:lnTo>
                    <a:pt x="50" y="2"/>
                  </a:lnTo>
                  <a:lnTo>
                    <a:pt x="50" y="4"/>
                  </a:lnTo>
                  <a:lnTo>
                    <a:pt x="52" y="6"/>
                  </a:lnTo>
                  <a:lnTo>
                    <a:pt x="52" y="8"/>
                  </a:lnTo>
                  <a:lnTo>
                    <a:pt x="52" y="10"/>
                  </a:lnTo>
                  <a:lnTo>
                    <a:pt x="52" y="12"/>
                  </a:lnTo>
                  <a:lnTo>
                    <a:pt x="52" y="14"/>
                  </a:lnTo>
                  <a:lnTo>
                    <a:pt x="54" y="14"/>
                  </a:lnTo>
                  <a:lnTo>
                    <a:pt x="52" y="14"/>
                  </a:lnTo>
                  <a:lnTo>
                    <a:pt x="50" y="14"/>
                  </a:lnTo>
                  <a:lnTo>
                    <a:pt x="48" y="12"/>
                  </a:lnTo>
                  <a:lnTo>
                    <a:pt x="46" y="12"/>
                  </a:lnTo>
                  <a:lnTo>
                    <a:pt x="44" y="12"/>
                  </a:lnTo>
                  <a:lnTo>
                    <a:pt x="42" y="12"/>
                  </a:lnTo>
                  <a:lnTo>
                    <a:pt x="40" y="12"/>
                  </a:lnTo>
                  <a:lnTo>
                    <a:pt x="38" y="12"/>
                  </a:lnTo>
                  <a:lnTo>
                    <a:pt x="38" y="10"/>
                  </a:lnTo>
                  <a:lnTo>
                    <a:pt x="34" y="10"/>
                  </a:lnTo>
                  <a:lnTo>
                    <a:pt x="32" y="8"/>
                  </a:lnTo>
                  <a:lnTo>
                    <a:pt x="28" y="6"/>
                  </a:lnTo>
                  <a:lnTo>
                    <a:pt x="24" y="6"/>
                  </a:lnTo>
                  <a:lnTo>
                    <a:pt x="22" y="6"/>
                  </a:lnTo>
                  <a:lnTo>
                    <a:pt x="18" y="6"/>
                  </a:lnTo>
                  <a:lnTo>
                    <a:pt x="16" y="8"/>
                  </a:lnTo>
                  <a:lnTo>
                    <a:pt x="14" y="10"/>
                  </a:lnTo>
                  <a:lnTo>
                    <a:pt x="14" y="12"/>
                  </a:lnTo>
                  <a:lnTo>
                    <a:pt x="14" y="14"/>
                  </a:lnTo>
                  <a:lnTo>
                    <a:pt x="14" y="16"/>
                  </a:lnTo>
                  <a:lnTo>
                    <a:pt x="16" y="18"/>
                  </a:lnTo>
                  <a:lnTo>
                    <a:pt x="18" y="18"/>
                  </a:lnTo>
                  <a:lnTo>
                    <a:pt x="20" y="18"/>
                  </a:lnTo>
                  <a:lnTo>
                    <a:pt x="20" y="20"/>
                  </a:lnTo>
                  <a:lnTo>
                    <a:pt x="18" y="20"/>
                  </a:lnTo>
                  <a:lnTo>
                    <a:pt x="18" y="22"/>
                  </a:lnTo>
                  <a:lnTo>
                    <a:pt x="16" y="24"/>
                  </a:lnTo>
                  <a:lnTo>
                    <a:pt x="14" y="26"/>
                  </a:lnTo>
                  <a:lnTo>
                    <a:pt x="12" y="28"/>
                  </a:lnTo>
                  <a:lnTo>
                    <a:pt x="10" y="30"/>
                  </a:lnTo>
                  <a:lnTo>
                    <a:pt x="8" y="30"/>
                  </a:lnTo>
                  <a:close/>
                </a:path>
              </a:pathLst>
            </a:custGeom>
            <a:grpFill/>
            <a:ln w="3175">
              <a:solidFill>
                <a:schemeClr val="bg1"/>
              </a:solidFill>
              <a:round/>
              <a:headEnd/>
              <a:tailEnd/>
            </a:ln>
          </p:spPr>
          <p:txBody>
            <a:bodyPr/>
            <a:lstStyle/>
            <a:p>
              <a:endParaRPr lang="en-US" dirty="0"/>
            </a:p>
          </p:txBody>
        </p:sp>
        <p:sp>
          <p:nvSpPr>
            <p:cNvPr id="888" name="Freeform 209"/>
            <p:cNvSpPr>
              <a:spLocks noChangeAspect="1"/>
            </p:cNvSpPr>
            <p:nvPr/>
          </p:nvSpPr>
          <p:spPr bwMode="auto">
            <a:xfrm>
              <a:off x="4546" y="2267"/>
              <a:ext cx="166" cy="126"/>
            </a:xfrm>
            <a:custGeom>
              <a:avLst/>
              <a:gdLst/>
              <a:ahLst/>
              <a:cxnLst>
                <a:cxn ang="0">
                  <a:pos x="14" y="126"/>
                </a:cxn>
                <a:cxn ang="0">
                  <a:pos x="20" y="124"/>
                </a:cxn>
                <a:cxn ang="0">
                  <a:pos x="32" y="124"/>
                </a:cxn>
                <a:cxn ang="0">
                  <a:pos x="40" y="118"/>
                </a:cxn>
                <a:cxn ang="0">
                  <a:pos x="46" y="114"/>
                </a:cxn>
                <a:cxn ang="0">
                  <a:pos x="54" y="114"/>
                </a:cxn>
                <a:cxn ang="0">
                  <a:pos x="64" y="120"/>
                </a:cxn>
                <a:cxn ang="0">
                  <a:pos x="72" y="118"/>
                </a:cxn>
                <a:cxn ang="0">
                  <a:pos x="78" y="116"/>
                </a:cxn>
                <a:cxn ang="0">
                  <a:pos x="84" y="110"/>
                </a:cxn>
                <a:cxn ang="0">
                  <a:pos x="86" y="106"/>
                </a:cxn>
                <a:cxn ang="0">
                  <a:pos x="88" y="102"/>
                </a:cxn>
                <a:cxn ang="0">
                  <a:pos x="92" y="96"/>
                </a:cxn>
                <a:cxn ang="0">
                  <a:pos x="90" y="90"/>
                </a:cxn>
                <a:cxn ang="0">
                  <a:pos x="94" y="84"/>
                </a:cxn>
                <a:cxn ang="0">
                  <a:pos x="98" y="82"/>
                </a:cxn>
                <a:cxn ang="0">
                  <a:pos x="100" y="68"/>
                </a:cxn>
                <a:cxn ang="0">
                  <a:pos x="106" y="58"/>
                </a:cxn>
                <a:cxn ang="0">
                  <a:pos x="122" y="60"/>
                </a:cxn>
                <a:cxn ang="0">
                  <a:pos x="128" y="62"/>
                </a:cxn>
                <a:cxn ang="0">
                  <a:pos x="136" y="68"/>
                </a:cxn>
                <a:cxn ang="0">
                  <a:pos x="140" y="68"/>
                </a:cxn>
                <a:cxn ang="0">
                  <a:pos x="138" y="56"/>
                </a:cxn>
                <a:cxn ang="0">
                  <a:pos x="136" y="52"/>
                </a:cxn>
                <a:cxn ang="0">
                  <a:pos x="146" y="58"/>
                </a:cxn>
                <a:cxn ang="0">
                  <a:pos x="154" y="58"/>
                </a:cxn>
                <a:cxn ang="0">
                  <a:pos x="148" y="50"/>
                </a:cxn>
                <a:cxn ang="0">
                  <a:pos x="152" y="44"/>
                </a:cxn>
                <a:cxn ang="0">
                  <a:pos x="160" y="48"/>
                </a:cxn>
                <a:cxn ang="0">
                  <a:pos x="166" y="40"/>
                </a:cxn>
                <a:cxn ang="0">
                  <a:pos x="160" y="38"/>
                </a:cxn>
                <a:cxn ang="0">
                  <a:pos x="160" y="36"/>
                </a:cxn>
                <a:cxn ang="0">
                  <a:pos x="148" y="30"/>
                </a:cxn>
                <a:cxn ang="0">
                  <a:pos x="142" y="28"/>
                </a:cxn>
                <a:cxn ang="0">
                  <a:pos x="138" y="18"/>
                </a:cxn>
                <a:cxn ang="0">
                  <a:pos x="130" y="14"/>
                </a:cxn>
                <a:cxn ang="0">
                  <a:pos x="126" y="10"/>
                </a:cxn>
                <a:cxn ang="0">
                  <a:pos x="124" y="2"/>
                </a:cxn>
                <a:cxn ang="0">
                  <a:pos x="122" y="6"/>
                </a:cxn>
                <a:cxn ang="0">
                  <a:pos x="120" y="2"/>
                </a:cxn>
                <a:cxn ang="0">
                  <a:pos x="118" y="10"/>
                </a:cxn>
                <a:cxn ang="0">
                  <a:pos x="116" y="14"/>
                </a:cxn>
                <a:cxn ang="0">
                  <a:pos x="112" y="16"/>
                </a:cxn>
                <a:cxn ang="0">
                  <a:pos x="106" y="24"/>
                </a:cxn>
                <a:cxn ang="0">
                  <a:pos x="102" y="30"/>
                </a:cxn>
                <a:cxn ang="0">
                  <a:pos x="100" y="34"/>
                </a:cxn>
                <a:cxn ang="0">
                  <a:pos x="102" y="38"/>
                </a:cxn>
                <a:cxn ang="0">
                  <a:pos x="92" y="38"/>
                </a:cxn>
                <a:cxn ang="0">
                  <a:pos x="86" y="38"/>
                </a:cxn>
                <a:cxn ang="0">
                  <a:pos x="82" y="48"/>
                </a:cxn>
                <a:cxn ang="0">
                  <a:pos x="74" y="58"/>
                </a:cxn>
                <a:cxn ang="0">
                  <a:pos x="72" y="60"/>
                </a:cxn>
                <a:cxn ang="0">
                  <a:pos x="68" y="72"/>
                </a:cxn>
                <a:cxn ang="0">
                  <a:pos x="52" y="82"/>
                </a:cxn>
                <a:cxn ang="0">
                  <a:pos x="40" y="84"/>
                </a:cxn>
                <a:cxn ang="0">
                  <a:pos x="26" y="94"/>
                </a:cxn>
                <a:cxn ang="0">
                  <a:pos x="22" y="102"/>
                </a:cxn>
                <a:cxn ang="0">
                  <a:pos x="24" y="106"/>
                </a:cxn>
                <a:cxn ang="0">
                  <a:pos x="24" y="112"/>
                </a:cxn>
                <a:cxn ang="0">
                  <a:pos x="16" y="114"/>
                </a:cxn>
                <a:cxn ang="0">
                  <a:pos x="8" y="110"/>
                </a:cxn>
                <a:cxn ang="0">
                  <a:pos x="0" y="116"/>
                </a:cxn>
                <a:cxn ang="0">
                  <a:pos x="4" y="122"/>
                </a:cxn>
              </a:cxnLst>
              <a:rect l="0" t="0" r="r" b="b"/>
              <a:pathLst>
                <a:path w="166" h="126">
                  <a:moveTo>
                    <a:pt x="4" y="122"/>
                  </a:moveTo>
                  <a:lnTo>
                    <a:pt x="6" y="122"/>
                  </a:lnTo>
                  <a:lnTo>
                    <a:pt x="6" y="124"/>
                  </a:lnTo>
                  <a:lnTo>
                    <a:pt x="10" y="126"/>
                  </a:lnTo>
                  <a:lnTo>
                    <a:pt x="12" y="126"/>
                  </a:lnTo>
                  <a:lnTo>
                    <a:pt x="14" y="126"/>
                  </a:lnTo>
                  <a:lnTo>
                    <a:pt x="16" y="126"/>
                  </a:lnTo>
                  <a:lnTo>
                    <a:pt x="18" y="124"/>
                  </a:lnTo>
                  <a:lnTo>
                    <a:pt x="20" y="124"/>
                  </a:lnTo>
                  <a:lnTo>
                    <a:pt x="22" y="124"/>
                  </a:lnTo>
                  <a:lnTo>
                    <a:pt x="24" y="124"/>
                  </a:lnTo>
                  <a:lnTo>
                    <a:pt x="26" y="124"/>
                  </a:lnTo>
                  <a:lnTo>
                    <a:pt x="30" y="124"/>
                  </a:lnTo>
                  <a:lnTo>
                    <a:pt x="32" y="124"/>
                  </a:lnTo>
                  <a:lnTo>
                    <a:pt x="34" y="126"/>
                  </a:lnTo>
                  <a:lnTo>
                    <a:pt x="34" y="124"/>
                  </a:lnTo>
                  <a:lnTo>
                    <a:pt x="36" y="124"/>
                  </a:lnTo>
                  <a:lnTo>
                    <a:pt x="38" y="124"/>
                  </a:lnTo>
                  <a:lnTo>
                    <a:pt x="40" y="122"/>
                  </a:lnTo>
                  <a:lnTo>
                    <a:pt x="40" y="118"/>
                  </a:lnTo>
                  <a:lnTo>
                    <a:pt x="42" y="116"/>
                  </a:lnTo>
                  <a:lnTo>
                    <a:pt x="44" y="114"/>
                  </a:lnTo>
                  <a:lnTo>
                    <a:pt x="46" y="114"/>
                  </a:lnTo>
                  <a:lnTo>
                    <a:pt x="48" y="114"/>
                  </a:lnTo>
                  <a:lnTo>
                    <a:pt x="50" y="114"/>
                  </a:lnTo>
                  <a:lnTo>
                    <a:pt x="52" y="114"/>
                  </a:lnTo>
                  <a:lnTo>
                    <a:pt x="54" y="114"/>
                  </a:lnTo>
                  <a:lnTo>
                    <a:pt x="56" y="114"/>
                  </a:lnTo>
                  <a:lnTo>
                    <a:pt x="58" y="116"/>
                  </a:lnTo>
                  <a:lnTo>
                    <a:pt x="60" y="118"/>
                  </a:lnTo>
                  <a:lnTo>
                    <a:pt x="62" y="118"/>
                  </a:lnTo>
                  <a:lnTo>
                    <a:pt x="64" y="120"/>
                  </a:lnTo>
                  <a:lnTo>
                    <a:pt x="66" y="120"/>
                  </a:lnTo>
                  <a:lnTo>
                    <a:pt x="68" y="120"/>
                  </a:lnTo>
                  <a:lnTo>
                    <a:pt x="70" y="118"/>
                  </a:lnTo>
                  <a:lnTo>
                    <a:pt x="72" y="118"/>
                  </a:lnTo>
                  <a:lnTo>
                    <a:pt x="72" y="116"/>
                  </a:lnTo>
                  <a:lnTo>
                    <a:pt x="74" y="116"/>
                  </a:lnTo>
                  <a:lnTo>
                    <a:pt x="76" y="116"/>
                  </a:lnTo>
                  <a:lnTo>
                    <a:pt x="78" y="116"/>
                  </a:lnTo>
                  <a:lnTo>
                    <a:pt x="80" y="116"/>
                  </a:lnTo>
                  <a:lnTo>
                    <a:pt x="82" y="112"/>
                  </a:lnTo>
                  <a:lnTo>
                    <a:pt x="84" y="110"/>
                  </a:lnTo>
                  <a:lnTo>
                    <a:pt x="86" y="108"/>
                  </a:lnTo>
                  <a:lnTo>
                    <a:pt x="86" y="106"/>
                  </a:lnTo>
                  <a:lnTo>
                    <a:pt x="86" y="104"/>
                  </a:lnTo>
                  <a:lnTo>
                    <a:pt x="88" y="102"/>
                  </a:lnTo>
                  <a:lnTo>
                    <a:pt x="90" y="100"/>
                  </a:lnTo>
                  <a:lnTo>
                    <a:pt x="90" y="98"/>
                  </a:lnTo>
                  <a:lnTo>
                    <a:pt x="92" y="98"/>
                  </a:lnTo>
                  <a:lnTo>
                    <a:pt x="92" y="96"/>
                  </a:lnTo>
                  <a:lnTo>
                    <a:pt x="92" y="94"/>
                  </a:lnTo>
                  <a:lnTo>
                    <a:pt x="90" y="94"/>
                  </a:lnTo>
                  <a:lnTo>
                    <a:pt x="90" y="92"/>
                  </a:lnTo>
                  <a:lnTo>
                    <a:pt x="90" y="90"/>
                  </a:lnTo>
                  <a:lnTo>
                    <a:pt x="90" y="88"/>
                  </a:lnTo>
                  <a:lnTo>
                    <a:pt x="92" y="88"/>
                  </a:lnTo>
                  <a:lnTo>
                    <a:pt x="92" y="86"/>
                  </a:lnTo>
                  <a:lnTo>
                    <a:pt x="94" y="84"/>
                  </a:lnTo>
                  <a:lnTo>
                    <a:pt x="96" y="84"/>
                  </a:lnTo>
                  <a:lnTo>
                    <a:pt x="96" y="82"/>
                  </a:lnTo>
                  <a:lnTo>
                    <a:pt x="98" y="82"/>
                  </a:lnTo>
                  <a:lnTo>
                    <a:pt x="98" y="80"/>
                  </a:lnTo>
                  <a:lnTo>
                    <a:pt x="98" y="78"/>
                  </a:lnTo>
                  <a:lnTo>
                    <a:pt x="100" y="76"/>
                  </a:lnTo>
                  <a:lnTo>
                    <a:pt x="100" y="74"/>
                  </a:lnTo>
                  <a:lnTo>
                    <a:pt x="100" y="72"/>
                  </a:lnTo>
                  <a:lnTo>
                    <a:pt x="100" y="68"/>
                  </a:lnTo>
                  <a:lnTo>
                    <a:pt x="100" y="64"/>
                  </a:lnTo>
                  <a:lnTo>
                    <a:pt x="100" y="62"/>
                  </a:lnTo>
                  <a:lnTo>
                    <a:pt x="100" y="60"/>
                  </a:lnTo>
                  <a:lnTo>
                    <a:pt x="102" y="60"/>
                  </a:lnTo>
                  <a:lnTo>
                    <a:pt x="104" y="60"/>
                  </a:lnTo>
                  <a:lnTo>
                    <a:pt x="106" y="58"/>
                  </a:lnTo>
                  <a:lnTo>
                    <a:pt x="108" y="58"/>
                  </a:lnTo>
                  <a:lnTo>
                    <a:pt x="112" y="58"/>
                  </a:lnTo>
                  <a:lnTo>
                    <a:pt x="114" y="58"/>
                  </a:lnTo>
                  <a:lnTo>
                    <a:pt x="118" y="60"/>
                  </a:lnTo>
                  <a:lnTo>
                    <a:pt x="122" y="60"/>
                  </a:lnTo>
                  <a:lnTo>
                    <a:pt x="124" y="60"/>
                  </a:lnTo>
                  <a:lnTo>
                    <a:pt x="126" y="60"/>
                  </a:lnTo>
                  <a:lnTo>
                    <a:pt x="128" y="62"/>
                  </a:lnTo>
                  <a:lnTo>
                    <a:pt x="130" y="62"/>
                  </a:lnTo>
                  <a:lnTo>
                    <a:pt x="134" y="66"/>
                  </a:lnTo>
                  <a:lnTo>
                    <a:pt x="134" y="68"/>
                  </a:lnTo>
                  <a:lnTo>
                    <a:pt x="136" y="68"/>
                  </a:lnTo>
                  <a:lnTo>
                    <a:pt x="138" y="68"/>
                  </a:lnTo>
                  <a:lnTo>
                    <a:pt x="140" y="68"/>
                  </a:lnTo>
                  <a:lnTo>
                    <a:pt x="138" y="64"/>
                  </a:lnTo>
                  <a:lnTo>
                    <a:pt x="138" y="62"/>
                  </a:lnTo>
                  <a:lnTo>
                    <a:pt x="138" y="60"/>
                  </a:lnTo>
                  <a:lnTo>
                    <a:pt x="138" y="58"/>
                  </a:lnTo>
                  <a:lnTo>
                    <a:pt x="138" y="56"/>
                  </a:lnTo>
                  <a:lnTo>
                    <a:pt x="136" y="54"/>
                  </a:lnTo>
                  <a:lnTo>
                    <a:pt x="136" y="52"/>
                  </a:lnTo>
                  <a:lnTo>
                    <a:pt x="138" y="54"/>
                  </a:lnTo>
                  <a:lnTo>
                    <a:pt x="140" y="56"/>
                  </a:lnTo>
                  <a:lnTo>
                    <a:pt x="142" y="58"/>
                  </a:lnTo>
                  <a:lnTo>
                    <a:pt x="144" y="58"/>
                  </a:lnTo>
                  <a:lnTo>
                    <a:pt x="146" y="58"/>
                  </a:lnTo>
                  <a:lnTo>
                    <a:pt x="148" y="58"/>
                  </a:lnTo>
                  <a:lnTo>
                    <a:pt x="152" y="58"/>
                  </a:lnTo>
                  <a:lnTo>
                    <a:pt x="154" y="58"/>
                  </a:lnTo>
                  <a:lnTo>
                    <a:pt x="154" y="56"/>
                  </a:lnTo>
                  <a:lnTo>
                    <a:pt x="152" y="56"/>
                  </a:lnTo>
                  <a:lnTo>
                    <a:pt x="150" y="54"/>
                  </a:lnTo>
                  <a:lnTo>
                    <a:pt x="148" y="52"/>
                  </a:lnTo>
                  <a:lnTo>
                    <a:pt x="148" y="50"/>
                  </a:lnTo>
                  <a:lnTo>
                    <a:pt x="148" y="48"/>
                  </a:lnTo>
                  <a:lnTo>
                    <a:pt x="148" y="46"/>
                  </a:lnTo>
                  <a:lnTo>
                    <a:pt x="148" y="44"/>
                  </a:lnTo>
                  <a:lnTo>
                    <a:pt x="150" y="44"/>
                  </a:lnTo>
                  <a:lnTo>
                    <a:pt x="152" y="44"/>
                  </a:lnTo>
                  <a:lnTo>
                    <a:pt x="154" y="46"/>
                  </a:lnTo>
                  <a:lnTo>
                    <a:pt x="158" y="46"/>
                  </a:lnTo>
                  <a:lnTo>
                    <a:pt x="160" y="46"/>
                  </a:lnTo>
                  <a:lnTo>
                    <a:pt x="160" y="48"/>
                  </a:lnTo>
                  <a:lnTo>
                    <a:pt x="162" y="46"/>
                  </a:lnTo>
                  <a:lnTo>
                    <a:pt x="164" y="44"/>
                  </a:lnTo>
                  <a:lnTo>
                    <a:pt x="164" y="42"/>
                  </a:lnTo>
                  <a:lnTo>
                    <a:pt x="166" y="40"/>
                  </a:lnTo>
                  <a:lnTo>
                    <a:pt x="164" y="40"/>
                  </a:lnTo>
                  <a:lnTo>
                    <a:pt x="162" y="38"/>
                  </a:lnTo>
                  <a:lnTo>
                    <a:pt x="160" y="38"/>
                  </a:lnTo>
                  <a:lnTo>
                    <a:pt x="160" y="36"/>
                  </a:lnTo>
                  <a:lnTo>
                    <a:pt x="158" y="34"/>
                  </a:lnTo>
                  <a:lnTo>
                    <a:pt x="156" y="32"/>
                  </a:lnTo>
                  <a:lnTo>
                    <a:pt x="154" y="30"/>
                  </a:lnTo>
                  <a:lnTo>
                    <a:pt x="150" y="30"/>
                  </a:lnTo>
                  <a:lnTo>
                    <a:pt x="148" y="30"/>
                  </a:lnTo>
                  <a:lnTo>
                    <a:pt x="146" y="30"/>
                  </a:lnTo>
                  <a:lnTo>
                    <a:pt x="144" y="28"/>
                  </a:lnTo>
                  <a:lnTo>
                    <a:pt x="142" y="28"/>
                  </a:lnTo>
                  <a:lnTo>
                    <a:pt x="142" y="26"/>
                  </a:lnTo>
                  <a:lnTo>
                    <a:pt x="142" y="24"/>
                  </a:lnTo>
                  <a:lnTo>
                    <a:pt x="140" y="22"/>
                  </a:lnTo>
                  <a:lnTo>
                    <a:pt x="140" y="20"/>
                  </a:lnTo>
                  <a:lnTo>
                    <a:pt x="138" y="18"/>
                  </a:lnTo>
                  <a:lnTo>
                    <a:pt x="138" y="16"/>
                  </a:lnTo>
                  <a:lnTo>
                    <a:pt x="136" y="16"/>
                  </a:lnTo>
                  <a:lnTo>
                    <a:pt x="134" y="14"/>
                  </a:lnTo>
                  <a:lnTo>
                    <a:pt x="132" y="14"/>
                  </a:lnTo>
                  <a:lnTo>
                    <a:pt x="130" y="14"/>
                  </a:lnTo>
                  <a:lnTo>
                    <a:pt x="128" y="16"/>
                  </a:lnTo>
                  <a:lnTo>
                    <a:pt x="128" y="12"/>
                  </a:lnTo>
                  <a:lnTo>
                    <a:pt x="126" y="10"/>
                  </a:lnTo>
                  <a:lnTo>
                    <a:pt x="126" y="8"/>
                  </a:lnTo>
                  <a:lnTo>
                    <a:pt x="126" y="6"/>
                  </a:lnTo>
                  <a:lnTo>
                    <a:pt x="126" y="4"/>
                  </a:lnTo>
                  <a:lnTo>
                    <a:pt x="124" y="2"/>
                  </a:lnTo>
                  <a:lnTo>
                    <a:pt x="124" y="4"/>
                  </a:lnTo>
                  <a:lnTo>
                    <a:pt x="122" y="4"/>
                  </a:lnTo>
                  <a:lnTo>
                    <a:pt x="122" y="6"/>
                  </a:lnTo>
                  <a:lnTo>
                    <a:pt x="122" y="4"/>
                  </a:lnTo>
                  <a:lnTo>
                    <a:pt x="120" y="2"/>
                  </a:lnTo>
                  <a:lnTo>
                    <a:pt x="118" y="0"/>
                  </a:lnTo>
                  <a:lnTo>
                    <a:pt x="118" y="4"/>
                  </a:lnTo>
                  <a:lnTo>
                    <a:pt x="118" y="6"/>
                  </a:lnTo>
                  <a:lnTo>
                    <a:pt x="118" y="8"/>
                  </a:lnTo>
                  <a:lnTo>
                    <a:pt x="118" y="10"/>
                  </a:lnTo>
                  <a:lnTo>
                    <a:pt x="118" y="12"/>
                  </a:lnTo>
                  <a:lnTo>
                    <a:pt x="116" y="12"/>
                  </a:lnTo>
                  <a:lnTo>
                    <a:pt x="116" y="14"/>
                  </a:lnTo>
                  <a:lnTo>
                    <a:pt x="116" y="16"/>
                  </a:lnTo>
                  <a:lnTo>
                    <a:pt x="114" y="16"/>
                  </a:lnTo>
                  <a:lnTo>
                    <a:pt x="112" y="16"/>
                  </a:lnTo>
                  <a:lnTo>
                    <a:pt x="110" y="18"/>
                  </a:lnTo>
                  <a:lnTo>
                    <a:pt x="108" y="20"/>
                  </a:lnTo>
                  <a:lnTo>
                    <a:pt x="108" y="22"/>
                  </a:lnTo>
                  <a:lnTo>
                    <a:pt x="106" y="24"/>
                  </a:lnTo>
                  <a:lnTo>
                    <a:pt x="106" y="26"/>
                  </a:lnTo>
                  <a:lnTo>
                    <a:pt x="106" y="28"/>
                  </a:lnTo>
                  <a:lnTo>
                    <a:pt x="104" y="30"/>
                  </a:lnTo>
                  <a:lnTo>
                    <a:pt x="102" y="30"/>
                  </a:lnTo>
                  <a:lnTo>
                    <a:pt x="100" y="30"/>
                  </a:lnTo>
                  <a:lnTo>
                    <a:pt x="100" y="34"/>
                  </a:lnTo>
                  <a:lnTo>
                    <a:pt x="102" y="34"/>
                  </a:lnTo>
                  <a:lnTo>
                    <a:pt x="102" y="36"/>
                  </a:lnTo>
                  <a:lnTo>
                    <a:pt x="102" y="38"/>
                  </a:lnTo>
                  <a:lnTo>
                    <a:pt x="100" y="38"/>
                  </a:lnTo>
                  <a:lnTo>
                    <a:pt x="98" y="38"/>
                  </a:lnTo>
                  <a:lnTo>
                    <a:pt x="94" y="38"/>
                  </a:lnTo>
                  <a:lnTo>
                    <a:pt x="92" y="38"/>
                  </a:lnTo>
                  <a:lnTo>
                    <a:pt x="90" y="36"/>
                  </a:lnTo>
                  <a:lnTo>
                    <a:pt x="88" y="36"/>
                  </a:lnTo>
                  <a:lnTo>
                    <a:pt x="86" y="36"/>
                  </a:lnTo>
                  <a:lnTo>
                    <a:pt x="86" y="38"/>
                  </a:lnTo>
                  <a:lnTo>
                    <a:pt x="84" y="40"/>
                  </a:lnTo>
                  <a:lnTo>
                    <a:pt x="84" y="42"/>
                  </a:lnTo>
                  <a:lnTo>
                    <a:pt x="82" y="44"/>
                  </a:lnTo>
                  <a:lnTo>
                    <a:pt x="82" y="48"/>
                  </a:lnTo>
                  <a:lnTo>
                    <a:pt x="82" y="50"/>
                  </a:lnTo>
                  <a:lnTo>
                    <a:pt x="80" y="52"/>
                  </a:lnTo>
                  <a:lnTo>
                    <a:pt x="76" y="56"/>
                  </a:lnTo>
                  <a:lnTo>
                    <a:pt x="74" y="58"/>
                  </a:lnTo>
                  <a:lnTo>
                    <a:pt x="72" y="60"/>
                  </a:lnTo>
                  <a:lnTo>
                    <a:pt x="72" y="62"/>
                  </a:lnTo>
                  <a:lnTo>
                    <a:pt x="72" y="64"/>
                  </a:lnTo>
                  <a:lnTo>
                    <a:pt x="70" y="66"/>
                  </a:lnTo>
                  <a:lnTo>
                    <a:pt x="70" y="70"/>
                  </a:lnTo>
                  <a:lnTo>
                    <a:pt x="68" y="72"/>
                  </a:lnTo>
                  <a:lnTo>
                    <a:pt x="66" y="74"/>
                  </a:lnTo>
                  <a:lnTo>
                    <a:pt x="64" y="78"/>
                  </a:lnTo>
                  <a:lnTo>
                    <a:pt x="62" y="78"/>
                  </a:lnTo>
                  <a:lnTo>
                    <a:pt x="58" y="80"/>
                  </a:lnTo>
                  <a:lnTo>
                    <a:pt x="54" y="82"/>
                  </a:lnTo>
                  <a:lnTo>
                    <a:pt x="52" y="82"/>
                  </a:lnTo>
                  <a:lnTo>
                    <a:pt x="48" y="82"/>
                  </a:lnTo>
                  <a:lnTo>
                    <a:pt x="44" y="84"/>
                  </a:lnTo>
                  <a:lnTo>
                    <a:pt x="42" y="84"/>
                  </a:lnTo>
                  <a:lnTo>
                    <a:pt x="40" y="84"/>
                  </a:lnTo>
                  <a:lnTo>
                    <a:pt x="36" y="86"/>
                  </a:lnTo>
                  <a:lnTo>
                    <a:pt x="34" y="88"/>
                  </a:lnTo>
                  <a:lnTo>
                    <a:pt x="32" y="90"/>
                  </a:lnTo>
                  <a:lnTo>
                    <a:pt x="30" y="92"/>
                  </a:lnTo>
                  <a:lnTo>
                    <a:pt x="28" y="92"/>
                  </a:lnTo>
                  <a:lnTo>
                    <a:pt x="26" y="94"/>
                  </a:lnTo>
                  <a:lnTo>
                    <a:pt x="24" y="98"/>
                  </a:lnTo>
                  <a:lnTo>
                    <a:pt x="24" y="100"/>
                  </a:lnTo>
                  <a:lnTo>
                    <a:pt x="22" y="100"/>
                  </a:lnTo>
                  <a:lnTo>
                    <a:pt x="22" y="102"/>
                  </a:lnTo>
                  <a:lnTo>
                    <a:pt x="22" y="104"/>
                  </a:lnTo>
                  <a:lnTo>
                    <a:pt x="24" y="104"/>
                  </a:lnTo>
                  <a:lnTo>
                    <a:pt x="24" y="106"/>
                  </a:lnTo>
                  <a:lnTo>
                    <a:pt x="26" y="106"/>
                  </a:lnTo>
                  <a:lnTo>
                    <a:pt x="26" y="108"/>
                  </a:lnTo>
                  <a:lnTo>
                    <a:pt x="26" y="110"/>
                  </a:lnTo>
                  <a:lnTo>
                    <a:pt x="26" y="112"/>
                  </a:lnTo>
                  <a:lnTo>
                    <a:pt x="24" y="112"/>
                  </a:lnTo>
                  <a:lnTo>
                    <a:pt x="24" y="114"/>
                  </a:lnTo>
                  <a:lnTo>
                    <a:pt x="22" y="114"/>
                  </a:lnTo>
                  <a:lnTo>
                    <a:pt x="22" y="116"/>
                  </a:lnTo>
                  <a:lnTo>
                    <a:pt x="20" y="116"/>
                  </a:lnTo>
                  <a:lnTo>
                    <a:pt x="16" y="114"/>
                  </a:lnTo>
                  <a:lnTo>
                    <a:pt x="14" y="112"/>
                  </a:lnTo>
                  <a:lnTo>
                    <a:pt x="12" y="112"/>
                  </a:lnTo>
                  <a:lnTo>
                    <a:pt x="10" y="110"/>
                  </a:lnTo>
                  <a:lnTo>
                    <a:pt x="8" y="110"/>
                  </a:lnTo>
                  <a:lnTo>
                    <a:pt x="6" y="110"/>
                  </a:lnTo>
                  <a:lnTo>
                    <a:pt x="4" y="110"/>
                  </a:lnTo>
                  <a:lnTo>
                    <a:pt x="4" y="112"/>
                  </a:lnTo>
                  <a:lnTo>
                    <a:pt x="2" y="114"/>
                  </a:lnTo>
                  <a:lnTo>
                    <a:pt x="0" y="116"/>
                  </a:lnTo>
                  <a:lnTo>
                    <a:pt x="2" y="118"/>
                  </a:lnTo>
                  <a:lnTo>
                    <a:pt x="2" y="120"/>
                  </a:lnTo>
                  <a:lnTo>
                    <a:pt x="4" y="122"/>
                  </a:lnTo>
                  <a:close/>
                </a:path>
              </a:pathLst>
            </a:custGeom>
            <a:grpFill/>
            <a:ln w="3175">
              <a:solidFill>
                <a:schemeClr val="bg1"/>
              </a:solidFill>
              <a:round/>
              <a:headEnd/>
              <a:tailEnd/>
            </a:ln>
          </p:spPr>
          <p:txBody>
            <a:bodyPr/>
            <a:lstStyle/>
            <a:p>
              <a:endParaRPr lang="en-US" dirty="0"/>
            </a:p>
          </p:txBody>
        </p:sp>
        <p:sp>
          <p:nvSpPr>
            <p:cNvPr id="889" name="Freeform 210"/>
            <p:cNvSpPr>
              <a:spLocks noChangeAspect="1"/>
            </p:cNvSpPr>
            <p:nvPr/>
          </p:nvSpPr>
          <p:spPr bwMode="auto">
            <a:xfrm>
              <a:off x="4901" y="2417"/>
              <a:ext cx="174" cy="170"/>
            </a:xfrm>
            <a:custGeom>
              <a:avLst/>
              <a:gdLst/>
              <a:ahLst/>
              <a:cxnLst>
                <a:cxn ang="0">
                  <a:pos x="164" y="38"/>
                </a:cxn>
                <a:cxn ang="0">
                  <a:pos x="152" y="38"/>
                </a:cxn>
                <a:cxn ang="0">
                  <a:pos x="126" y="24"/>
                </a:cxn>
                <a:cxn ang="0">
                  <a:pos x="112" y="26"/>
                </a:cxn>
                <a:cxn ang="0">
                  <a:pos x="112" y="34"/>
                </a:cxn>
                <a:cxn ang="0">
                  <a:pos x="98" y="36"/>
                </a:cxn>
                <a:cxn ang="0">
                  <a:pos x="94" y="40"/>
                </a:cxn>
                <a:cxn ang="0">
                  <a:pos x="94" y="44"/>
                </a:cxn>
                <a:cxn ang="0">
                  <a:pos x="74" y="56"/>
                </a:cxn>
                <a:cxn ang="0">
                  <a:pos x="68" y="42"/>
                </a:cxn>
                <a:cxn ang="0">
                  <a:pos x="64" y="46"/>
                </a:cxn>
                <a:cxn ang="0">
                  <a:pos x="60" y="42"/>
                </a:cxn>
                <a:cxn ang="0">
                  <a:pos x="60" y="24"/>
                </a:cxn>
                <a:cxn ang="0">
                  <a:pos x="54" y="8"/>
                </a:cxn>
                <a:cxn ang="0">
                  <a:pos x="44" y="8"/>
                </a:cxn>
                <a:cxn ang="0">
                  <a:pos x="32" y="0"/>
                </a:cxn>
                <a:cxn ang="0">
                  <a:pos x="18" y="8"/>
                </a:cxn>
                <a:cxn ang="0">
                  <a:pos x="12" y="12"/>
                </a:cxn>
                <a:cxn ang="0">
                  <a:pos x="8" y="16"/>
                </a:cxn>
                <a:cxn ang="0">
                  <a:pos x="6" y="12"/>
                </a:cxn>
                <a:cxn ang="0">
                  <a:pos x="0" y="10"/>
                </a:cxn>
                <a:cxn ang="0">
                  <a:pos x="6" y="22"/>
                </a:cxn>
                <a:cxn ang="0">
                  <a:pos x="22" y="26"/>
                </a:cxn>
                <a:cxn ang="0">
                  <a:pos x="28" y="36"/>
                </a:cxn>
                <a:cxn ang="0">
                  <a:pos x="50" y="34"/>
                </a:cxn>
                <a:cxn ang="0">
                  <a:pos x="50" y="42"/>
                </a:cxn>
                <a:cxn ang="0">
                  <a:pos x="36" y="44"/>
                </a:cxn>
                <a:cxn ang="0">
                  <a:pos x="26" y="46"/>
                </a:cxn>
                <a:cxn ang="0">
                  <a:pos x="22" y="50"/>
                </a:cxn>
                <a:cxn ang="0">
                  <a:pos x="36" y="58"/>
                </a:cxn>
                <a:cxn ang="0">
                  <a:pos x="34" y="64"/>
                </a:cxn>
                <a:cxn ang="0">
                  <a:pos x="38" y="74"/>
                </a:cxn>
                <a:cxn ang="0">
                  <a:pos x="44" y="62"/>
                </a:cxn>
                <a:cxn ang="0">
                  <a:pos x="52" y="50"/>
                </a:cxn>
                <a:cxn ang="0">
                  <a:pos x="50" y="60"/>
                </a:cxn>
                <a:cxn ang="0">
                  <a:pos x="64" y="70"/>
                </a:cxn>
                <a:cxn ang="0">
                  <a:pos x="68" y="72"/>
                </a:cxn>
                <a:cxn ang="0">
                  <a:pos x="74" y="78"/>
                </a:cxn>
                <a:cxn ang="0">
                  <a:pos x="88" y="80"/>
                </a:cxn>
                <a:cxn ang="0">
                  <a:pos x="96" y="86"/>
                </a:cxn>
                <a:cxn ang="0">
                  <a:pos x="106" y="88"/>
                </a:cxn>
                <a:cxn ang="0">
                  <a:pos x="126" y="104"/>
                </a:cxn>
                <a:cxn ang="0">
                  <a:pos x="132" y="120"/>
                </a:cxn>
                <a:cxn ang="0">
                  <a:pos x="132" y="122"/>
                </a:cxn>
                <a:cxn ang="0">
                  <a:pos x="134" y="130"/>
                </a:cxn>
                <a:cxn ang="0">
                  <a:pos x="134" y="132"/>
                </a:cxn>
                <a:cxn ang="0">
                  <a:pos x="134" y="136"/>
                </a:cxn>
                <a:cxn ang="0">
                  <a:pos x="138" y="144"/>
                </a:cxn>
                <a:cxn ang="0">
                  <a:pos x="134" y="150"/>
                </a:cxn>
                <a:cxn ang="0">
                  <a:pos x="144" y="150"/>
                </a:cxn>
                <a:cxn ang="0">
                  <a:pos x="152" y="150"/>
                </a:cxn>
                <a:cxn ang="0">
                  <a:pos x="154" y="154"/>
                </a:cxn>
                <a:cxn ang="0">
                  <a:pos x="168" y="170"/>
                </a:cxn>
                <a:cxn ang="0">
                  <a:pos x="168" y="158"/>
                </a:cxn>
                <a:cxn ang="0">
                  <a:pos x="168" y="152"/>
                </a:cxn>
                <a:cxn ang="0">
                  <a:pos x="170" y="142"/>
                </a:cxn>
                <a:cxn ang="0">
                  <a:pos x="172" y="126"/>
                </a:cxn>
                <a:cxn ang="0">
                  <a:pos x="164" y="124"/>
                </a:cxn>
                <a:cxn ang="0">
                  <a:pos x="172" y="116"/>
                </a:cxn>
                <a:cxn ang="0">
                  <a:pos x="170" y="104"/>
                </a:cxn>
                <a:cxn ang="0">
                  <a:pos x="172" y="80"/>
                </a:cxn>
                <a:cxn ang="0">
                  <a:pos x="174" y="50"/>
                </a:cxn>
              </a:cxnLst>
              <a:rect l="0" t="0" r="r" b="b"/>
              <a:pathLst>
                <a:path w="174" h="170">
                  <a:moveTo>
                    <a:pt x="174" y="46"/>
                  </a:moveTo>
                  <a:lnTo>
                    <a:pt x="170" y="44"/>
                  </a:lnTo>
                  <a:lnTo>
                    <a:pt x="168" y="42"/>
                  </a:lnTo>
                  <a:lnTo>
                    <a:pt x="166" y="40"/>
                  </a:lnTo>
                  <a:lnTo>
                    <a:pt x="164" y="40"/>
                  </a:lnTo>
                  <a:lnTo>
                    <a:pt x="164" y="38"/>
                  </a:lnTo>
                  <a:lnTo>
                    <a:pt x="162" y="38"/>
                  </a:lnTo>
                  <a:lnTo>
                    <a:pt x="160" y="38"/>
                  </a:lnTo>
                  <a:lnTo>
                    <a:pt x="158" y="38"/>
                  </a:lnTo>
                  <a:lnTo>
                    <a:pt x="156" y="38"/>
                  </a:lnTo>
                  <a:lnTo>
                    <a:pt x="154" y="40"/>
                  </a:lnTo>
                  <a:lnTo>
                    <a:pt x="152" y="38"/>
                  </a:lnTo>
                  <a:lnTo>
                    <a:pt x="150" y="38"/>
                  </a:lnTo>
                  <a:lnTo>
                    <a:pt x="148" y="36"/>
                  </a:lnTo>
                  <a:lnTo>
                    <a:pt x="142" y="34"/>
                  </a:lnTo>
                  <a:lnTo>
                    <a:pt x="138" y="30"/>
                  </a:lnTo>
                  <a:lnTo>
                    <a:pt x="132" y="28"/>
                  </a:lnTo>
                  <a:lnTo>
                    <a:pt x="128" y="26"/>
                  </a:lnTo>
                  <a:lnTo>
                    <a:pt x="126" y="24"/>
                  </a:lnTo>
                  <a:lnTo>
                    <a:pt x="124" y="24"/>
                  </a:lnTo>
                  <a:lnTo>
                    <a:pt x="122" y="22"/>
                  </a:lnTo>
                  <a:lnTo>
                    <a:pt x="120" y="22"/>
                  </a:lnTo>
                  <a:lnTo>
                    <a:pt x="118" y="22"/>
                  </a:lnTo>
                  <a:lnTo>
                    <a:pt x="116" y="22"/>
                  </a:lnTo>
                  <a:lnTo>
                    <a:pt x="116" y="24"/>
                  </a:lnTo>
                  <a:lnTo>
                    <a:pt x="114" y="24"/>
                  </a:lnTo>
                  <a:lnTo>
                    <a:pt x="112" y="26"/>
                  </a:lnTo>
                  <a:lnTo>
                    <a:pt x="110" y="26"/>
                  </a:lnTo>
                  <a:lnTo>
                    <a:pt x="110" y="28"/>
                  </a:lnTo>
                  <a:lnTo>
                    <a:pt x="110" y="30"/>
                  </a:lnTo>
                  <a:lnTo>
                    <a:pt x="112" y="32"/>
                  </a:lnTo>
                  <a:lnTo>
                    <a:pt x="112" y="34"/>
                  </a:lnTo>
                  <a:lnTo>
                    <a:pt x="108" y="34"/>
                  </a:lnTo>
                  <a:lnTo>
                    <a:pt x="106" y="34"/>
                  </a:lnTo>
                  <a:lnTo>
                    <a:pt x="104" y="34"/>
                  </a:lnTo>
                  <a:lnTo>
                    <a:pt x="102" y="34"/>
                  </a:lnTo>
                  <a:lnTo>
                    <a:pt x="100" y="36"/>
                  </a:lnTo>
                  <a:lnTo>
                    <a:pt x="98" y="36"/>
                  </a:lnTo>
                  <a:lnTo>
                    <a:pt x="96" y="36"/>
                  </a:lnTo>
                  <a:lnTo>
                    <a:pt x="94" y="36"/>
                  </a:lnTo>
                  <a:lnTo>
                    <a:pt x="94" y="38"/>
                  </a:lnTo>
                  <a:lnTo>
                    <a:pt x="94" y="40"/>
                  </a:lnTo>
                  <a:lnTo>
                    <a:pt x="94" y="42"/>
                  </a:lnTo>
                  <a:lnTo>
                    <a:pt x="94" y="44"/>
                  </a:lnTo>
                  <a:lnTo>
                    <a:pt x="92" y="46"/>
                  </a:lnTo>
                  <a:lnTo>
                    <a:pt x="92" y="48"/>
                  </a:lnTo>
                  <a:lnTo>
                    <a:pt x="90" y="50"/>
                  </a:lnTo>
                  <a:lnTo>
                    <a:pt x="86" y="52"/>
                  </a:lnTo>
                  <a:lnTo>
                    <a:pt x="84" y="54"/>
                  </a:lnTo>
                  <a:lnTo>
                    <a:pt x="78" y="56"/>
                  </a:lnTo>
                  <a:lnTo>
                    <a:pt x="76" y="56"/>
                  </a:lnTo>
                  <a:lnTo>
                    <a:pt x="74" y="56"/>
                  </a:lnTo>
                  <a:lnTo>
                    <a:pt x="72" y="56"/>
                  </a:lnTo>
                  <a:lnTo>
                    <a:pt x="70" y="54"/>
                  </a:lnTo>
                  <a:lnTo>
                    <a:pt x="68" y="52"/>
                  </a:lnTo>
                  <a:lnTo>
                    <a:pt x="68" y="50"/>
                  </a:lnTo>
                  <a:lnTo>
                    <a:pt x="68" y="46"/>
                  </a:lnTo>
                  <a:lnTo>
                    <a:pt x="68" y="44"/>
                  </a:lnTo>
                  <a:lnTo>
                    <a:pt x="68" y="42"/>
                  </a:lnTo>
                  <a:lnTo>
                    <a:pt x="66" y="42"/>
                  </a:lnTo>
                  <a:lnTo>
                    <a:pt x="64" y="44"/>
                  </a:lnTo>
                  <a:lnTo>
                    <a:pt x="64" y="46"/>
                  </a:lnTo>
                  <a:lnTo>
                    <a:pt x="64" y="48"/>
                  </a:lnTo>
                  <a:lnTo>
                    <a:pt x="64" y="50"/>
                  </a:lnTo>
                  <a:lnTo>
                    <a:pt x="62" y="50"/>
                  </a:lnTo>
                  <a:lnTo>
                    <a:pt x="62" y="48"/>
                  </a:lnTo>
                  <a:lnTo>
                    <a:pt x="62" y="46"/>
                  </a:lnTo>
                  <a:lnTo>
                    <a:pt x="60" y="42"/>
                  </a:lnTo>
                  <a:lnTo>
                    <a:pt x="60" y="40"/>
                  </a:lnTo>
                  <a:lnTo>
                    <a:pt x="60" y="38"/>
                  </a:lnTo>
                  <a:lnTo>
                    <a:pt x="60" y="36"/>
                  </a:lnTo>
                  <a:lnTo>
                    <a:pt x="60" y="34"/>
                  </a:lnTo>
                  <a:lnTo>
                    <a:pt x="60" y="30"/>
                  </a:lnTo>
                  <a:lnTo>
                    <a:pt x="60" y="26"/>
                  </a:lnTo>
                  <a:lnTo>
                    <a:pt x="60" y="24"/>
                  </a:lnTo>
                  <a:lnTo>
                    <a:pt x="60" y="20"/>
                  </a:lnTo>
                  <a:lnTo>
                    <a:pt x="58" y="18"/>
                  </a:lnTo>
                  <a:lnTo>
                    <a:pt x="58" y="16"/>
                  </a:lnTo>
                  <a:lnTo>
                    <a:pt x="58" y="14"/>
                  </a:lnTo>
                  <a:lnTo>
                    <a:pt x="56" y="12"/>
                  </a:lnTo>
                  <a:lnTo>
                    <a:pt x="56" y="10"/>
                  </a:lnTo>
                  <a:lnTo>
                    <a:pt x="56" y="8"/>
                  </a:lnTo>
                  <a:lnTo>
                    <a:pt x="54" y="8"/>
                  </a:lnTo>
                  <a:lnTo>
                    <a:pt x="52" y="8"/>
                  </a:lnTo>
                  <a:lnTo>
                    <a:pt x="48" y="8"/>
                  </a:lnTo>
                  <a:lnTo>
                    <a:pt x="46" y="8"/>
                  </a:lnTo>
                  <a:lnTo>
                    <a:pt x="44" y="8"/>
                  </a:lnTo>
                  <a:lnTo>
                    <a:pt x="44" y="6"/>
                  </a:lnTo>
                  <a:lnTo>
                    <a:pt x="42" y="4"/>
                  </a:lnTo>
                  <a:lnTo>
                    <a:pt x="38" y="2"/>
                  </a:lnTo>
                  <a:lnTo>
                    <a:pt x="36" y="0"/>
                  </a:lnTo>
                  <a:lnTo>
                    <a:pt x="34" y="0"/>
                  </a:lnTo>
                  <a:lnTo>
                    <a:pt x="32" y="0"/>
                  </a:lnTo>
                  <a:lnTo>
                    <a:pt x="28" y="0"/>
                  </a:lnTo>
                  <a:lnTo>
                    <a:pt x="26" y="2"/>
                  </a:lnTo>
                  <a:lnTo>
                    <a:pt x="24" y="2"/>
                  </a:lnTo>
                  <a:lnTo>
                    <a:pt x="22" y="4"/>
                  </a:lnTo>
                  <a:lnTo>
                    <a:pt x="20" y="6"/>
                  </a:lnTo>
                  <a:lnTo>
                    <a:pt x="18" y="8"/>
                  </a:lnTo>
                  <a:lnTo>
                    <a:pt x="16" y="8"/>
                  </a:lnTo>
                  <a:lnTo>
                    <a:pt x="14" y="10"/>
                  </a:lnTo>
                  <a:lnTo>
                    <a:pt x="12" y="10"/>
                  </a:lnTo>
                  <a:lnTo>
                    <a:pt x="12" y="12"/>
                  </a:lnTo>
                  <a:lnTo>
                    <a:pt x="10" y="14"/>
                  </a:lnTo>
                  <a:lnTo>
                    <a:pt x="8" y="16"/>
                  </a:lnTo>
                  <a:lnTo>
                    <a:pt x="6" y="16"/>
                  </a:lnTo>
                  <a:lnTo>
                    <a:pt x="6" y="14"/>
                  </a:lnTo>
                  <a:lnTo>
                    <a:pt x="6" y="12"/>
                  </a:lnTo>
                  <a:lnTo>
                    <a:pt x="4" y="10"/>
                  </a:lnTo>
                  <a:lnTo>
                    <a:pt x="2" y="10"/>
                  </a:lnTo>
                  <a:lnTo>
                    <a:pt x="0" y="10"/>
                  </a:lnTo>
                  <a:lnTo>
                    <a:pt x="0" y="12"/>
                  </a:lnTo>
                  <a:lnTo>
                    <a:pt x="0" y="16"/>
                  </a:lnTo>
                  <a:lnTo>
                    <a:pt x="2" y="18"/>
                  </a:lnTo>
                  <a:lnTo>
                    <a:pt x="2" y="20"/>
                  </a:lnTo>
                  <a:lnTo>
                    <a:pt x="4" y="20"/>
                  </a:lnTo>
                  <a:lnTo>
                    <a:pt x="6" y="22"/>
                  </a:lnTo>
                  <a:lnTo>
                    <a:pt x="8" y="22"/>
                  </a:lnTo>
                  <a:lnTo>
                    <a:pt x="10" y="22"/>
                  </a:lnTo>
                  <a:lnTo>
                    <a:pt x="16" y="22"/>
                  </a:lnTo>
                  <a:lnTo>
                    <a:pt x="18" y="24"/>
                  </a:lnTo>
                  <a:lnTo>
                    <a:pt x="20" y="24"/>
                  </a:lnTo>
                  <a:lnTo>
                    <a:pt x="22" y="24"/>
                  </a:lnTo>
                  <a:lnTo>
                    <a:pt x="22" y="26"/>
                  </a:lnTo>
                  <a:lnTo>
                    <a:pt x="22" y="28"/>
                  </a:lnTo>
                  <a:lnTo>
                    <a:pt x="22" y="30"/>
                  </a:lnTo>
                  <a:lnTo>
                    <a:pt x="22" y="32"/>
                  </a:lnTo>
                  <a:lnTo>
                    <a:pt x="24" y="34"/>
                  </a:lnTo>
                  <a:lnTo>
                    <a:pt x="24" y="36"/>
                  </a:lnTo>
                  <a:lnTo>
                    <a:pt x="28" y="36"/>
                  </a:lnTo>
                  <a:lnTo>
                    <a:pt x="30" y="36"/>
                  </a:lnTo>
                  <a:lnTo>
                    <a:pt x="32" y="36"/>
                  </a:lnTo>
                  <a:lnTo>
                    <a:pt x="36" y="36"/>
                  </a:lnTo>
                  <a:lnTo>
                    <a:pt x="40" y="34"/>
                  </a:lnTo>
                  <a:lnTo>
                    <a:pt x="42" y="34"/>
                  </a:lnTo>
                  <a:lnTo>
                    <a:pt x="46" y="34"/>
                  </a:lnTo>
                  <a:lnTo>
                    <a:pt x="48" y="34"/>
                  </a:lnTo>
                  <a:lnTo>
                    <a:pt x="50" y="34"/>
                  </a:lnTo>
                  <a:lnTo>
                    <a:pt x="52" y="36"/>
                  </a:lnTo>
                  <a:lnTo>
                    <a:pt x="54" y="36"/>
                  </a:lnTo>
                  <a:lnTo>
                    <a:pt x="54" y="38"/>
                  </a:lnTo>
                  <a:lnTo>
                    <a:pt x="54" y="40"/>
                  </a:lnTo>
                  <a:lnTo>
                    <a:pt x="54" y="42"/>
                  </a:lnTo>
                  <a:lnTo>
                    <a:pt x="52" y="42"/>
                  </a:lnTo>
                  <a:lnTo>
                    <a:pt x="50" y="42"/>
                  </a:lnTo>
                  <a:lnTo>
                    <a:pt x="48" y="42"/>
                  </a:lnTo>
                  <a:lnTo>
                    <a:pt x="44" y="40"/>
                  </a:lnTo>
                  <a:lnTo>
                    <a:pt x="42" y="40"/>
                  </a:lnTo>
                  <a:lnTo>
                    <a:pt x="40" y="42"/>
                  </a:lnTo>
                  <a:lnTo>
                    <a:pt x="36" y="44"/>
                  </a:lnTo>
                  <a:lnTo>
                    <a:pt x="34" y="44"/>
                  </a:lnTo>
                  <a:lnTo>
                    <a:pt x="34" y="46"/>
                  </a:lnTo>
                  <a:lnTo>
                    <a:pt x="32" y="46"/>
                  </a:lnTo>
                  <a:lnTo>
                    <a:pt x="30" y="46"/>
                  </a:lnTo>
                  <a:lnTo>
                    <a:pt x="28" y="46"/>
                  </a:lnTo>
                  <a:lnTo>
                    <a:pt x="26" y="46"/>
                  </a:lnTo>
                  <a:lnTo>
                    <a:pt x="22" y="46"/>
                  </a:lnTo>
                  <a:lnTo>
                    <a:pt x="22" y="48"/>
                  </a:lnTo>
                  <a:lnTo>
                    <a:pt x="20" y="48"/>
                  </a:lnTo>
                  <a:lnTo>
                    <a:pt x="20" y="50"/>
                  </a:lnTo>
                  <a:lnTo>
                    <a:pt x="22" y="50"/>
                  </a:lnTo>
                  <a:lnTo>
                    <a:pt x="24" y="50"/>
                  </a:lnTo>
                  <a:lnTo>
                    <a:pt x="26" y="52"/>
                  </a:lnTo>
                  <a:lnTo>
                    <a:pt x="28" y="52"/>
                  </a:lnTo>
                  <a:lnTo>
                    <a:pt x="30" y="52"/>
                  </a:lnTo>
                  <a:lnTo>
                    <a:pt x="32" y="54"/>
                  </a:lnTo>
                  <a:lnTo>
                    <a:pt x="34" y="56"/>
                  </a:lnTo>
                  <a:lnTo>
                    <a:pt x="36" y="58"/>
                  </a:lnTo>
                  <a:lnTo>
                    <a:pt x="36" y="60"/>
                  </a:lnTo>
                  <a:lnTo>
                    <a:pt x="38" y="60"/>
                  </a:lnTo>
                  <a:lnTo>
                    <a:pt x="38" y="62"/>
                  </a:lnTo>
                  <a:lnTo>
                    <a:pt x="36" y="62"/>
                  </a:lnTo>
                  <a:lnTo>
                    <a:pt x="36" y="64"/>
                  </a:lnTo>
                  <a:lnTo>
                    <a:pt x="34" y="64"/>
                  </a:lnTo>
                  <a:lnTo>
                    <a:pt x="34" y="66"/>
                  </a:lnTo>
                  <a:lnTo>
                    <a:pt x="34" y="68"/>
                  </a:lnTo>
                  <a:lnTo>
                    <a:pt x="34" y="70"/>
                  </a:lnTo>
                  <a:lnTo>
                    <a:pt x="34" y="72"/>
                  </a:lnTo>
                  <a:lnTo>
                    <a:pt x="36" y="74"/>
                  </a:lnTo>
                  <a:lnTo>
                    <a:pt x="38" y="74"/>
                  </a:lnTo>
                  <a:lnTo>
                    <a:pt x="40" y="72"/>
                  </a:lnTo>
                  <a:lnTo>
                    <a:pt x="42" y="70"/>
                  </a:lnTo>
                  <a:lnTo>
                    <a:pt x="42" y="68"/>
                  </a:lnTo>
                  <a:lnTo>
                    <a:pt x="44" y="66"/>
                  </a:lnTo>
                  <a:lnTo>
                    <a:pt x="44" y="64"/>
                  </a:lnTo>
                  <a:lnTo>
                    <a:pt x="44" y="62"/>
                  </a:lnTo>
                  <a:lnTo>
                    <a:pt x="46" y="60"/>
                  </a:lnTo>
                  <a:lnTo>
                    <a:pt x="46" y="58"/>
                  </a:lnTo>
                  <a:lnTo>
                    <a:pt x="48" y="56"/>
                  </a:lnTo>
                  <a:lnTo>
                    <a:pt x="50" y="54"/>
                  </a:lnTo>
                  <a:lnTo>
                    <a:pt x="50" y="52"/>
                  </a:lnTo>
                  <a:lnTo>
                    <a:pt x="52" y="52"/>
                  </a:lnTo>
                  <a:lnTo>
                    <a:pt x="52" y="50"/>
                  </a:lnTo>
                  <a:lnTo>
                    <a:pt x="52" y="54"/>
                  </a:lnTo>
                  <a:lnTo>
                    <a:pt x="52" y="56"/>
                  </a:lnTo>
                  <a:lnTo>
                    <a:pt x="50" y="58"/>
                  </a:lnTo>
                  <a:lnTo>
                    <a:pt x="50" y="60"/>
                  </a:lnTo>
                  <a:lnTo>
                    <a:pt x="52" y="60"/>
                  </a:lnTo>
                  <a:lnTo>
                    <a:pt x="52" y="62"/>
                  </a:lnTo>
                  <a:lnTo>
                    <a:pt x="54" y="62"/>
                  </a:lnTo>
                  <a:lnTo>
                    <a:pt x="56" y="66"/>
                  </a:lnTo>
                  <a:lnTo>
                    <a:pt x="60" y="68"/>
                  </a:lnTo>
                  <a:lnTo>
                    <a:pt x="60" y="70"/>
                  </a:lnTo>
                  <a:lnTo>
                    <a:pt x="62" y="70"/>
                  </a:lnTo>
                  <a:lnTo>
                    <a:pt x="64" y="70"/>
                  </a:lnTo>
                  <a:lnTo>
                    <a:pt x="66" y="70"/>
                  </a:lnTo>
                  <a:lnTo>
                    <a:pt x="68" y="70"/>
                  </a:lnTo>
                  <a:lnTo>
                    <a:pt x="70" y="70"/>
                  </a:lnTo>
                  <a:lnTo>
                    <a:pt x="68" y="72"/>
                  </a:lnTo>
                  <a:lnTo>
                    <a:pt x="70" y="74"/>
                  </a:lnTo>
                  <a:lnTo>
                    <a:pt x="72" y="76"/>
                  </a:lnTo>
                  <a:lnTo>
                    <a:pt x="72" y="78"/>
                  </a:lnTo>
                  <a:lnTo>
                    <a:pt x="74" y="78"/>
                  </a:lnTo>
                  <a:lnTo>
                    <a:pt x="78" y="78"/>
                  </a:lnTo>
                  <a:lnTo>
                    <a:pt x="80" y="78"/>
                  </a:lnTo>
                  <a:lnTo>
                    <a:pt x="82" y="80"/>
                  </a:lnTo>
                  <a:lnTo>
                    <a:pt x="86" y="80"/>
                  </a:lnTo>
                  <a:lnTo>
                    <a:pt x="88" y="80"/>
                  </a:lnTo>
                  <a:lnTo>
                    <a:pt x="92" y="82"/>
                  </a:lnTo>
                  <a:lnTo>
                    <a:pt x="94" y="84"/>
                  </a:lnTo>
                  <a:lnTo>
                    <a:pt x="96" y="84"/>
                  </a:lnTo>
                  <a:lnTo>
                    <a:pt x="96" y="86"/>
                  </a:lnTo>
                  <a:lnTo>
                    <a:pt x="98" y="86"/>
                  </a:lnTo>
                  <a:lnTo>
                    <a:pt x="102" y="88"/>
                  </a:lnTo>
                  <a:lnTo>
                    <a:pt x="106" y="88"/>
                  </a:lnTo>
                  <a:lnTo>
                    <a:pt x="110" y="90"/>
                  </a:lnTo>
                  <a:lnTo>
                    <a:pt x="114" y="92"/>
                  </a:lnTo>
                  <a:lnTo>
                    <a:pt x="116" y="94"/>
                  </a:lnTo>
                  <a:lnTo>
                    <a:pt x="120" y="98"/>
                  </a:lnTo>
                  <a:lnTo>
                    <a:pt x="122" y="98"/>
                  </a:lnTo>
                  <a:lnTo>
                    <a:pt x="124" y="100"/>
                  </a:lnTo>
                  <a:lnTo>
                    <a:pt x="126" y="102"/>
                  </a:lnTo>
                  <a:lnTo>
                    <a:pt x="126" y="104"/>
                  </a:lnTo>
                  <a:lnTo>
                    <a:pt x="126" y="106"/>
                  </a:lnTo>
                  <a:lnTo>
                    <a:pt x="126" y="108"/>
                  </a:lnTo>
                  <a:lnTo>
                    <a:pt x="126" y="110"/>
                  </a:lnTo>
                  <a:lnTo>
                    <a:pt x="128" y="112"/>
                  </a:lnTo>
                  <a:lnTo>
                    <a:pt x="128" y="114"/>
                  </a:lnTo>
                  <a:lnTo>
                    <a:pt x="128" y="116"/>
                  </a:lnTo>
                  <a:lnTo>
                    <a:pt x="130" y="118"/>
                  </a:lnTo>
                  <a:lnTo>
                    <a:pt x="132" y="120"/>
                  </a:lnTo>
                  <a:lnTo>
                    <a:pt x="134" y="122"/>
                  </a:lnTo>
                  <a:lnTo>
                    <a:pt x="136" y="122"/>
                  </a:lnTo>
                  <a:lnTo>
                    <a:pt x="134" y="122"/>
                  </a:lnTo>
                  <a:lnTo>
                    <a:pt x="132" y="122"/>
                  </a:lnTo>
                  <a:lnTo>
                    <a:pt x="132" y="124"/>
                  </a:lnTo>
                  <a:lnTo>
                    <a:pt x="130" y="124"/>
                  </a:lnTo>
                  <a:lnTo>
                    <a:pt x="130" y="126"/>
                  </a:lnTo>
                  <a:lnTo>
                    <a:pt x="130" y="128"/>
                  </a:lnTo>
                  <a:lnTo>
                    <a:pt x="132" y="128"/>
                  </a:lnTo>
                  <a:lnTo>
                    <a:pt x="134" y="130"/>
                  </a:lnTo>
                  <a:lnTo>
                    <a:pt x="136" y="130"/>
                  </a:lnTo>
                  <a:lnTo>
                    <a:pt x="138" y="130"/>
                  </a:lnTo>
                  <a:lnTo>
                    <a:pt x="140" y="130"/>
                  </a:lnTo>
                  <a:lnTo>
                    <a:pt x="138" y="130"/>
                  </a:lnTo>
                  <a:lnTo>
                    <a:pt x="136" y="132"/>
                  </a:lnTo>
                  <a:lnTo>
                    <a:pt x="134" y="132"/>
                  </a:lnTo>
                  <a:lnTo>
                    <a:pt x="134" y="134"/>
                  </a:lnTo>
                  <a:lnTo>
                    <a:pt x="134" y="136"/>
                  </a:lnTo>
                  <a:lnTo>
                    <a:pt x="136" y="136"/>
                  </a:lnTo>
                  <a:lnTo>
                    <a:pt x="136" y="138"/>
                  </a:lnTo>
                  <a:lnTo>
                    <a:pt x="136" y="140"/>
                  </a:lnTo>
                  <a:lnTo>
                    <a:pt x="138" y="142"/>
                  </a:lnTo>
                  <a:lnTo>
                    <a:pt x="138" y="144"/>
                  </a:lnTo>
                  <a:lnTo>
                    <a:pt x="136" y="146"/>
                  </a:lnTo>
                  <a:lnTo>
                    <a:pt x="136" y="148"/>
                  </a:lnTo>
                  <a:lnTo>
                    <a:pt x="134" y="150"/>
                  </a:lnTo>
                  <a:lnTo>
                    <a:pt x="134" y="152"/>
                  </a:lnTo>
                  <a:lnTo>
                    <a:pt x="136" y="150"/>
                  </a:lnTo>
                  <a:lnTo>
                    <a:pt x="140" y="150"/>
                  </a:lnTo>
                  <a:lnTo>
                    <a:pt x="142" y="150"/>
                  </a:lnTo>
                  <a:lnTo>
                    <a:pt x="144" y="150"/>
                  </a:lnTo>
                  <a:lnTo>
                    <a:pt x="146" y="148"/>
                  </a:lnTo>
                  <a:lnTo>
                    <a:pt x="148" y="148"/>
                  </a:lnTo>
                  <a:lnTo>
                    <a:pt x="150" y="146"/>
                  </a:lnTo>
                  <a:lnTo>
                    <a:pt x="152" y="146"/>
                  </a:lnTo>
                  <a:lnTo>
                    <a:pt x="152" y="148"/>
                  </a:lnTo>
                  <a:lnTo>
                    <a:pt x="152" y="150"/>
                  </a:lnTo>
                  <a:lnTo>
                    <a:pt x="152" y="152"/>
                  </a:lnTo>
                  <a:lnTo>
                    <a:pt x="152" y="154"/>
                  </a:lnTo>
                  <a:lnTo>
                    <a:pt x="154" y="154"/>
                  </a:lnTo>
                  <a:lnTo>
                    <a:pt x="156" y="156"/>
                  </a:lnTo>
                  <a:lnTo>
                    <a:pt x="158" y="160"/>
                  </a:lnTo>
                  <a:lnTo>
                    <a:pt x="160" y="162"/>
                  </a:lnTo>
                  <a:lnTo>
                    <a:pt x="162" y="164"/>
                  </a:lnTo>
                  <a:lnTo>
                    <a:pt x="164" y="166"/>
                  </a:lnTo>
                  <a:lnTo>
                    <a:pt x="166" y="168"/>
                  </a:lnTo>
                  <a:lnTo>
                    <a:pt x="166" y="170"/>
                  </a:lnTo>
                  <a:lnTo>
                    <a:pt x="168" y="170"/>
                  </a:lnTo>
                  <a:lnTo>
                    <a:pt x="168" y="168"/>
                  </a:lnTo>
                  <a:lnTo>
                    <a:pt x="168" y="166"/>
                  </a:lnTo>
                  <a:lnTo>
                    <a:pt x="168" y="162"/>
                  </a:lnTo>
                  <a:lnTo>
                    <a:pt x="168" y="160"/>
                  </a:lnTo>
                  <a:lnTo>
                    <a:pt x="168" y="158"/>
                  </a:lnTo>
                  <a:lnTo>
                    <a:pt x="168" y="156"/>
                  </a:lnTo>
                  <a:lnTo>
                    <a:pt x="168" y="154"/>
                  </a:lnTo>
                  <a:lnTo>
                    <a:pt x="168" y="152"/>
                  </a:lnTo>
                  <a:lnTo>
                    <a:pt x="168" y="150"/>
                  </a:lnTo>
                  <a:lnTo>
                    <a:pt x="168" y="148"/>
                  </a:lnTo>
                  <a:lnTo>
                    <a:pt x="168" y="146"/>
                  </a:lnTo>
                  <a:lnTo>
                    <a:pt x="168" y="144"/>
                  </a:lnTo>
                  <a:lnTo>
                    <a:pt x="170" y="144"/>
                  </a:lnTo>
                  <a:lnTo>
                    <a:pt x="170" y="142"/>
                  </a:lnTo>
                  <a:lnTo>
                    <a:pt x="170" y="140"/>
                  </a:lnTo>
                  <a:lnTo>
                    <a:pt x="170" y="136"/>
                  </a:lnTo>
                  <a:lnTo>
                    <a:pt x="170" y="134"/>
                  </a:lnTo>
                  <a:lnTo>
                    <a:pt x="170" y="130"/>
                  </a:lnTo>
                  <a:lnTo>
                    <a:pt x="172" y="128"/>
                  </a:lnTo>
                  <a:lnTo>
                    <a:pt x="172" y="126"/>
                  </a:lnTo>
                  <a:lnTo>
                    <a:pt x="170" y="126"/>
                  </a:lnTo>
                  <a:lnTo>
                    <a:pt x="168" y="126"/>
                  </a:lnTo>
                  <a:lnTo>
                    <a:pt x="166" y="126"/>
                  </a:lnTo>
                  <a:lnTo>
                    <a:pt x="166" y="124"/>
                  </a:lnTo>
                  <a:lnTo>
                    <a:pt x="164" y="124"/>
                  </a:lnTo>
                  <a:lnTo>
                    <a:pt x="164" y="122"/>
                  </a:lnTo>
                  <a:lnTo>
                    <a:pt x="166" y="122"/>
                  </a:lnTo>
                  <a:lnTo>
                    <a:pt x="168" y="120"/>
                  </a:lnTo>
                  <a:lnTo>
                    <a:pt x="168" y="118"/>
                  </a:lnTo>
                  <a:lnTo>
                    <a:pt x="170" y="118"/>
                  </a:lnTo>
                  <a:lnTo>
                    <a:pt x="172" y="116"/>
                  </a:lnTo>
                  <a:lnTo>
                    <a:pt x="172" y="114"/>
                  </a:lnTo>
                  <a:lnTo>
                    <a:pt x="172" y="112"/>
                  </a:lnTo>
                  <a:lnTo>
                    <a:pt x="172" y="110"/>
                  </a:lnTo>
                  <a:lnTo>
                    <a:pt x="172" y="108"/>
                  </a:lnTo>
                  <a:lnTo>
                    <a:pt x="170" y="106"/>
                  </a:lnTo>
                  <a:lnTo>
                    <a:pt x="170" y="104"/>
                  </a:lnTo>
                  <a:lnTo>
                    <a:pt x="170" y="102"/>
                  </a:lnTo>
                  <a:lnTo>
                    <a:pt x="170" y="98"/>
                  </a:lnTo>
                  <a:lnTo>
                    <a:pt x="172" y="92"/>
                  </a:lnTo>
                  <a:lnTo>
                    <a:pt x="172" y="86"/>
                  </a:lnTo>
                  <a:lnTo>
                    <a:pt x="172" y="84"/>
                  </a:lnTo>
                  <a:lnTo>
                    <a:pt x="172" y="80"/>
                  </a:lnTo>
                  <a:lnTo>
                    <a:pt x="172" y="78"/>
                  </a:lnTo>
                  <a:lnTo>
                    <a:pt x="172" y="76"/>
                  </a:lnTo>
                  <a:lnTo>
                    <a:pt x="172" y="74"/>
                  </a:lnTo>
                  <a:lnTo>
                    <a:pt x="174" y="70"/>
                  </a:lnTo>
                  <a:lnTo>
                    <a:pt x="174" y="64"/>
                  </a:lnTo>
                  <a:lnTo>
                    <a:pt x="174" y="58"/>
                  </a:lnTo>
                  <a:lnTo>
                    <a:pt x="174" y="52"/>
                  </a:lnTo>
                  <a:lnTo>
                    <a:pt x="174" y="50"/>
                  </a:lnTo>
                  <a:lnTo>
                    <a:pt x="174" y="48"/>
                  </a:lnTo>
                  <a:lnTo>
                    <a:pt x="174" y="46"/>
                  </a:lnTo>
                  <a:close/>
                </a:path>
              </a:pathLst>
            </a:custGeom>
            <a:grpFill/>
            <a:ln w="3175">
              <a:solidFill>
                <a:schemeClr val="bg1"/>
              </a:solidFill>
              <a:round/>
              <a:headEnd/>
              <a:tailEnd/>
            </a:ln>
          </p:spPr>
          <p:txBody>
            <a:bodyPr/>
            <a:lstStyle/>
            <a:p>
              <a:endParaRPr lang="en-US" dirty="0"/>
            </a:p>
          </p:txBody>
        </p:sp>
        <p:sp>
          <p:nvSpPr>
            <p:cNvPr id="890" name="Freeform 211"/>
            <p:cNvSpPr>
              <a:spLocks noChangeAspect="1"/>
            </p:cNvSpPr>
            <p:nvPr/>
          </p:nvSpPr>
          <p:spPr bwMode="auto">
            <a:xfrm>
              <a:off x="4528" y="2325"/>
              <a:ext cx="178" cy="168"/>
            </a:xfrm>
            <a:custGeom>
              <a:avLst/>
              <a:gdLst/>
              <a:ahLst/>
              <a:cxnLst>
                <a:cxn ang="0">
                  <a:pos x="136" y="140"/>
                </a:cxn>
                <a:cxn ang="0">
                  <a:pos x="142" y="122"/>
                </a:cxn>
                <a:cxn ang="0">
                  <a:pos x="140" y="118"/>
                </a:cxn>
                <a:cxn ang="0">
                  <a:pos x="138" y="102"/>
                </a:cxn>
                <a:cxn ang="0">
                  <a:pos x="154" y="94"/>
                </a:cxn>
                <a:cxn ang="0">
                  <a:pos x="160" y="82"/>
                </a:cxn>
                <a:cxn ang="0">
                  <a:pos x="152" y="82"/>
                </a:cxn>
                <a:cxn ang="0">
                  <a:pos x="158" y="72"/>
                </a:cxn>
                <a:cxn ang="0">
                  <a:pos x="176" y="72"/>
                </a:cxn>
                <a:cxn ang="0">
                  <a:pos x="176" y="64"/>
                </a:cxn>
                <a:cxn ang="0">
                  <a:pos x="168" y="52"/>
                </a:cxn>
                <a:cxn ang="0">
                  <a:pos x="166" y="48"/>
                </a:cxn>
                <a:cxn ang="0">
                  <a:pos x="164" y="40"/>
                </a:cxn>
                <a:cxn ang="0">
                  <a:pos x="160" y="30"/>
                </a:cxn>
                <a:cxn ang="0">
                  <a:pos x="156" y="24"/>
                </a:cxn>
                <a:cxn ang="0">
                  <a:pos x="154" y="22"/>
                </a:cxn>
                <a:cxn ang="0">
                  <a:pos x="154" y="14"/>
                </a:cxn>
                <a:cxn ang="0">
                  <a:pos x="152" y="8"/>
                </a:cxn>
                <a:cxn ang="0">
                  <a:pos x="140" y="0"/>
                </a:cxn>
                <a:cxn ang="0">
                  <a:pos x="120" y="0"/>
                </a:cxn>
                <a:cxn ang="0">
                  <a:pos x="116" y="16"/>
                </a:cxn>
                <a:cxn ang="0">
                  <a:pos x="112" y="26"/>
                </a:cxn>
                <a:cxn ang="0">
                  <a:pos x="106" y="30"/>
                </a:cxn>
                <a:cxn ang="0">
                  <a:pos x="106" y="40"/>
                </a:cxn>
                <a:cxn ang="0">
                  <a:pos x="102" y="48"/>
                </a:cxn>
                <a:cxn ang="0">
                  <a:pos x="98" y="56"/>
                </a:cxn>
                <a:cxn ang="0">
                  <a:pos x="90" y="58"/>
                </a:cxn>
                <a:cxn ang="0">
                  <a:pos x="84" y="62"/>
                </a:cxn>
                <a:cxn ang="0">
                  <a:pos x="72" y="56"/>
                </a:cxn>
                <a:cxn ang="0">
                  <a:pos x="62" y="56"/>
                </a:cxn>
                <a:cxn ang="0">
                  <a:pos x="54" y="66"/>
                </a:cxn>
                <a:cxn ang="0">
                  <a:pos x="38" y="64"/>
                </a:cxn>
                <a:cxn ang="0">
                  <a:pos x="30" y="68"/>
                </a:cxn>
                <a:cxn ang="0">
                  <a:pos x="18" y="58"/>
                </a:cxn>
                <a:cxn ang="0">
                  <a:pos x="8" y="54"/>
                </a:cxn>
                <a:cxn ang="0">
                  <a:pos x="0" y="72"/>
                </a:cxn>
                <a:cxn ang="0">
                  <a:pos x="4" y="82"/>
                </a:cxn>
                <a:cxn ang="0">
                  <a:pos x="8" y="94"/>
                </a:cxn>
                <a:cxn ang="0">
                  <a:pos x="16" y="100"/>
                </a:cxn>
                <a:cxn ang="0">
                  <a:pos x="16" y="108"/>
                </a:cxn>
                <a:cxn ang="0">
                  <a:pos x="22" y="114"/>
                </a:cxn>
                <a:cxn ang="0">
                  <a:pos x="18" y="120"/>
                </a:cxn>
                <a:cxn ang="0">
                  <a:pos x="24" y="126"/>
                </a:cxn>
                <a:cxn ang="0">
                  <a:pos x="20" y="132"/>
                </a:cxn>
                <a:cxn ang="0">
                  <a:pos x="24" y="142"/>
                </a:cxn>
                <a:cxn ang="0">
                  <a:pos x="34" y="142"/>
                </a:cxn>
                <a:cxn ang="0">
                  <a:pos x="40" y="144"/>
                </a:cxn>
                <a:cxn ang="0">
                  <a:pos x="50" y="136"/>
                </a:cxn>
                <a:cxn ang="0">
                  <a:pos x="54" y="152"/>
                </a:cxn>
                <a:cxn ang="0">
                  <a:pos x="60" y="144"/>
                </a:cxn>
                <a:cxn ang="0">
                  <a:pos x="66" y="148"/>
                </a:cxn>
                <a:cxn ang="0">
                  <a:pos x="74" y="142"/>
                </a:cxn>
                <a:cxn ang="0">
                  <a:pos x="80" y="152"/>
                </a:cxn>
                <a:cxn ang="0">
                  <a:pos x="98" y="150"/>
                </a:cxn>
                <a:cxn ang="0">
                  <a:pos x="102" y="164"/>
                </a:cxn>
                <a:cxn ang="0">
                  <a:pos x="104" y="168"/>
                </a:cxn>
                <a:cxn ang="0">
                  <a:pos x="118" y="158"/>
                </a:cxn>
                <a:cxn ang="0">
                  <a:pos x="126" y="148"/>
                </a:cxn>
              </a:cxnLst>
              <a:rect l="0" t="0" r="r" b="b"/>
              <a:pathLst>
                <a:path w="178" h="168">
                  <a:moveTo>
                    <a:pt x="126" y="148"/>
                  </a:moveTo>
                  <a:lnTo>
                    <a:pt x="126" y="148"/>
                  </a:lnTo>
                  <a:lnTo>
                    <a:pt x="128" y="146"/>
                  </a:lnTo>
                  <a:lnTo>
                    <a:pt x="130" y="144"/>
                  </a:lnTo>
                  <a:lnTo>
                    <a:pt x="132" y="142"/>
                  </a:lnTo>
                  <a:lnTo>
                    <a:pt x="134" y="140"/>
                  </a:lnTo>
                  <a:lnTo>
                    <a:pt x="136" y="140"/>
                  </a:lnTo>
                  <a:lnTo>
                    <a:pt x="136" y="138"/>
                  </a:lnTo>
                  <a:lnTo>
                    <a:pt x="136" y="136"/>
                  </a:lnTo>
                  <a:lnTo>
                    <a:pt x="138" y="136"/>
                  </a:lnTo>
                  <a:lnTo>
                    <a:pt x="138" y="132"/>
                  </a:lnTo>
                  <a:lnTo>
                    <a:pt x="140" y="128"/>
                  </a:lnTo>
                  <a:lnTo>
                    <a:pt x="142" y="124"/>
                  </a:lnTo>
                  <a:lnTo>
                    <a:pt x="142" y="122"/>
                  </a:lnTo>
                  <a:lnTo>
                    <a:pt x="144" y="120"/>
                  </a:lnTo>
                  <a:lnTo>
                    <a:pt x="144" y="118"/>
                  </a:lnTo>
                  <a:lnTo>
                    <a:pt x="142" y="118"/>
                  </a:lnTo>
                  <a:lnTo>
                    <a:pt x="140" y="118"/>
                  </a:lnTo>
                  <a:lnTo>
                    <a:pt x="138" y="116"/>
                  </a:lnTo>
                  <a:lnTo>
                    <a:pt x="136" y="116"/>
                  </a:lnTo>
                  <a:lnTo>
                    <a:pt x="136" y="114"/>
                  </a:lnTo>
                  <a:lnTo>
                    <a:pt x="136" y="112"/>
                  </a:lnTo>
                  <a:lnTo>
                    <a:pt x="136" y="110"/>
                  </a:lnTo>
                  <a:lnTo>
                    <a:pt x="136" y="106"/>
                  </a:lnTo>
                  <a:lnTo>
                    <a:pt x="138" y="102"/>
                  </a:lnTo>
                  <a:lnTo>
                    <a:pt x="140" y="98"/>
                  </a:lnTo>
                  <a:lnTo>
                    <a:pt x="142" y="96"/>
                  </a:lnTo>
                  <a:lnTo>
                    <a:pt x="144" y="96"/>
                  </a:lnTo>
                  <a:lnTo>
                    <a:pt x="146" y="94"/>
                  </a:lnTo>
                  <a:lnTo>
                    <a:pt x="150" y="94"/>
                  </a:lnTo>
                  <a:lnTo>
                    <a:pt x="152" y="94"/>
                  </a:lnTo>
                  <a:lnTo>
                    <a:pt x="154" y="94"/>
                  </a:lnTo>
                  <a:lnTo>
                    <a:pt x="156" y="92"/>
                  </a:lnTo>
                  <a:lnTo>
                    <a:pt x="158" y="92"/>
                  </a:lnTo>
                  <a:lnTo>
                    <a:pt x="158" y="90"/>
                  </a:lnTo>
                  <a:lnTo>
                    <a:pt x="160" y="86"/>
                  </a:lnTo>
                  <a:lnTo>
                    <a:pt x="160" y="84"/>
                  </a:lnTo>
                  <a:lnTo>
                    <a:pt x="160" y="82"/>
                  </a:lnTo>
                  <a:lnTo>
                    <a:pt x="158" y="82"/>
                  </a:lnTo>
                  <a:lnTo>
                    <a:pt x="158" y="80"/>
                  </a:lnTo>
                  <a:lnTo>
                    <a:pt x="156" y="82"/>
                  </a:lnTo>
                  <a:lnTo>
                    <a:pt x="154" y="82"/>
                  </a:lnTo>
                  <a:lnTo>
                    <a:pt x="152" y="82"/>
                  </a:lnTo>
                  <a:lnTo>
                    <a:pt x="152" y="80"/>
                  </a:lnTo>
                  <a:lnTo>
                    <a:pt x="154" y="78"/>
                  </a:lnTo>
                  <a:lnTo>
                    <a:pt x="154" y="76"/>
                  </a:lnTo>
                  <a:lnTo>
                    <a:pt x="154" y="74"/>
                  </a:lnTo>
                  <a:lnTo>
                    <a:pt x="156" y="72"/>
                  </a:lnTo>
                  <a:lnTo>
                    <a:pt x="158" y="72"/>
                  </a:lnTo>
                  <a:lnTo>
                    <a:pt x="160" y="72"/>
                  </a:lnTo>
                  <a:lnTo>
                    <a:pt x="162" y="72"/>
                  </a:lnTo>
                  <a:lnTo>
                    <a:pt x="164" y="70"/>
                  </a:lnTo>
                  <a:lnTo>
                    <a:pt x="168" y="72"/>
                  </a:lnTo>
                  <a:lnTo>
                    <a:pt x="170" y="72"/>
                  </a:lnTo>
                  <a:lnTo>
                    <a:pt x="172" y="72"/>
                  </a:lnTo>
                  <a:lnTo>
                    <a:pt x="174" y="72"/>
                  </a:lnTo>
                  <a:lnTo>
                    <a:pt x="176" y="72"/>
                  </a:lnTo>
                  <a:lnTo>
                    <a:pt x="178" y="70"/>
                  </a:lnTo>
                  <a:lnTo>
                    <a:pt x="178" y="68"/>
                  </a:lnTo>
                  <a:lnTo>
                    <a:pt x="178" y="66"/>
                  </a:lnTo>
                  <a:lnTo>
                    <a:pt x="176" y="64"/>
                  </a:lnTo>
                  <a:lnTo>
                    <a:pt x="172" y="62"/>
                  </a:lnTo>
                  <a:lnTo>
                    <a:pt x="170" y="60"/>
                  </a:lnTo>
                  <a:lnTo>
                    <a:pt x="168" y="58"/>
                  </a:lnTo>
                  <a:lnTo>
                    <a:pt x="168" y="56"/>
                  </a:lnTo>
                  <a:lnTo>
                    <a:pt x="168" y="52"/>
                  </a:lnTo>
                  <a:lnTo>
                    <a:pt x="168" y="50"/>
                  </a:lnTo>
                  <a:lnTo>
                    <a:pt x="168" y="48"/>
                  </a:lnTo>
                  <a:lnTo>
                    <a:pt x="166" y="48"/>
                  </a:lnTo>
                  <a:lnTo>
                    <a:pt x="164" y="48"/>
                  </a:lnTo>
                  <a:lnTo>
                    <a:pt x="162" y="48"/>
                  </a:lnTo>
                  <a:lnTo>
                    <a:pt x="162" y="46"/>
                  </a:lnTo>
                  <a:lnTo>
                    <a:pt x="162" y="44"/>
                  </a:lnTo>
                  <a:lnTo>
                    <a:pt x="164" y="40"/>
                  </a:lnTo>
                  <a:lnTo>
                    <a:pt x="166" y="38"/>
                  </a:lnTo>
                  <a:lnTo>
                    <a:pt x="166" y="36"/>
                  </a:lnTo>
                  <a:lnTo>
                    <a:pt x="166" y="34"/>
                  </a:lnTo>
                  <a:lnTo>
                    <a:pt x="164" y="34"/>
                  </a:lnTo>
                  <a:lnTo>
                    <a:pt x="164" y="32"/>
                  </a:lnTo>
                  <a:lnTo>
                    <a:pt x="162" y="30"/>
                  </a:lnTo>
                  <a:lnTo>
                    <a:pt x="160" y="30"/>
                  </a:lnTo>
                  <a:lnTo>
                    <a:pt x="156" y="30"/>
                  </a:lnTo>
                  <a:lnTo>
                    <a:pt x="154" y="30"/>
                  </a:lnTo>
                  <a:lnTo>
                    <a:pt x="154" y="26"/>
                  </a:lnTo>
                  <a:lnTo>
                    <a:pt x="156" y="26"/>
                  </a:lnTo>
                  <a:lnTo>
                    <a:pt x="156" y="24"/>
                  </a:lnTo>
                  <a:lnTo>
                    <a:pt x="158" y="24"/>
                  </a:lnTo>
                  <a:lnTo>
                    <a:pt x="156" y="22"/>
                  </a:lnTo>
                  <a:lnTo>
                    <a:pt x="154" y="22"/>
                  </a:lnTo>
                  <a:lnTo>
                    <a:pt x="154" y="20"/>
                  </a:lnTo>
                  <a:lnTo>
                    <a:pt x="154" y="18"/>
                  </a:lnTo>
                  <a:lnTo>
                    <a:pt x="154" y="16"/>
                  </a:lnTo>
                  <a:lnTo>
                    <a:pt x="154" y="14"/>
                  </a:lnTo>
                  <a:lnTo>
                    <a:pt x="154" y="12"/>
                  </a:lnTo>
                  <a:lnTo>
                    <a:pt x="154" y="10"/>
                  </a:lnTo>
                  <a:lnTo>
                    <a:pt x="152" y="10"/>
                  </a:lnTo>
                  <a:lnTo>
                    <a:pt x="152" y="8"/>
                  </a:lnTo>
                  <a:lnTo>
                    <a:pt x="150" y="8"/>
                  </a:lnTo>
                  <a:lnTo>
                    <a:pt x="146" y="4"/>
                  </a:lnTo>
                  <a:lnTo>
                    <a:pt x="144" y="4"/>
                  </a:lnTo>
                  <a:lnTo>
                    <a:pt x="142" y="2"/>
                  </a:lnTo>
                  <a:lnTo>
                    <a:pt x="140" y="2"/>
                  </a:lnTo>
                  <a:lnTo>
                    <a:pt x="140" y="0"/>
                  </a:lnTo>
                  <a:lnTo>
                    <a:pt x="138" y="0"/>
                  </a:lnTo>
                  <a:lnTo>
                    <a:pt x="134" y="0"/>
                  </a:lnTo>
                  <a:lnTo>
                    <a:pt x="132" y="0"/>
                  </a:lnTo>
                  <a:lnTo>
                    <a:pt x="128" y="0"/>
                  </a:lnTo>
                  <a:lnTo>
                    <a:pt x="126" y="0"/>
                  </a:lnTo>
                  <a:lnTo>
                    <a:pt x="122" y="0"/>
                  </a:lnTo>
                  <a:lnTo>
                    <a:pt x="120" y="0"/>
                  </a:lnTo>
                  <a:lnTo>
                    <a:pt x="118" y="2"/>
                  </a:lnTo>
                  <a:lnTo>
                    <a:pt x="116" y="2"/>
                  </a:lnTo>
                  <a:lnTo>
                    <a:pt x="116" y="4"/>
                  </a:lnTo>
                  <a:lnTo>
                    <a:pt x="116" y="6"/>
                  </a:lnTo>
                  <a:lnTo>
                    <a:pt x="116" y="8"/>
                  </a:lnTo>
                  <a:lnTo>
                    <a:pt x="116" y="10"/>
                  </a:lnTo>
                  <a:lnTo>
                    <a:pt x="116" y="12"/>
                  </a:lnTo>
                  <a:lnTo>
                    <a:pt x="116" y="16"/>
                  </a:lnTo>
                  <a:lnTo>
                    <a:pt x="116" y="18"/>
                  </a:lnTo>
                  <a:lnTo>
                    <a:pt x="116" y="20"/>
                  </a:lnTo>
                  <a:lnTo>
                    <a:pt x="114" y="22"/>
                  </a:lnTo>
                  <a:lnTo>
                    <a:pt x="114" y="24"/>
                  </a:lnTo>
                  <a:lnTo>
                    <a:pt x="112" y="26"/>
                  </a:lnTo>
                  <a:lnTo>
                    <a:pt x="110" y="26"/>
                  </a:lnTo>
                  <a:lnTo>
                    <a:pt x="108" y="28"/>
                  </a:lnTo>
                  <a:lnTo>
                    <a:pt x="106" y="30"/>
                  </a:lnTo>
                  <a:lnTo>
                    <a:pt x="106" y="32"/>
                  </a:lnTo>
                  <a:lnTo>
                    <a:pt x="108" y="34"/>
                  </a:lnTo>
                  <a:lnTo>
                    <a:pt x="108" y="36"/>
                  </a:lnTo>
                  <a:lnTo>
                    <a:pt x="108" y="38"/>
                  </a:lnTo>
                  <a:lnTo>
                    <a:pt x="110" y="38"/>
                  </a:lnTo>
                  <a:lnTo>
                    <a:pt x="106" y="40"/>
                  </a:lnTo>
                  <a:lnTo>
                    <a:pt x="106" y="42"/>
                  </a:lnTo>
                  <a:lnTo>
                    <a:pt x="104" y="44"/>
                  </a:lnTo>
                  <a:lnTo>
                    <a:pt x="102" y="44"/>
                  </a:lnTo>
                  <a:lnTo>
                    <a:pt x="102" y="46"/>
                  </a:lnTo>
                  <a:lnTo>
                    <a:pt x="102" y="48"/>
                  </a:lnTo>
                  <a:lnTo>
                    <a:pt x="100" y="52"/>
                  </a:lnTo>
                  <a:lnTo>
                    <a:pt x="100" y="54"/>
                  </a:lnTo>
                  <a:lnTo>
                    <a:pt x="98" y="56"/>
                  </a:lnTo>
                  <a:lnTo>
                    <a:pt x="96" y="56"/>
                  </a:lnTo>
                  <a:lnTo>
                    <a:pt x="96" y="58"/>
                  </a:lnTo>
                  <a:lnTo>
                    <a:pt x="94" y="58"/>
                  </a:lnTo>
                  <a:lnTo>
                    <a:pt x="92" y="58"/>
                  </a:lnTo>
                  <a:lnTo>
                    <a:pt x="90" y="58"/>
                  </a:lnTo>
                  <a:lnTo>
                    <a:pt x="88" y="58"/>
                  </a:lnTo>
                  <a:lnTo>
                    <a:pt x="86" y="60"/>
                  </a:lnTo>
                  <a:lnTo>
                    <a:pt x="84" y="62"/>
                  </a:lnTo>
                  <a:lnTo>
                    <a:pt x="82" y="62"/>
                  </a:lnTo>
                  <a:lnTo>
                    <a:pt x="80" y="60"/>
                  </a:lnTo>
                  <a:lnTo>
                    <a:pt x="78" y="60"/>
                  </a:lnTo>
                  <a:lnTo>
                    <a:pt x="76" y="58"/>
                  </a:lnTo>
                  <a:lnTo>
                    <a:pt x="74" y="58"/>
                  </a:lnTo>
                  <a:lnTo>
                    <a:pt x="72" y="56"/>
                  </a:lnTo>
                  <a:lnTo>
                    <a:pt x="70" y="56"/>
                  </a:lnTo>
                  <a:lnTo>
                    <a:pt x="68" y="56"/>
                  </a:lnTo>
                  <a:lnTo>
                    <a:pt x="66" y="56"/>
                  </a:lnTo>
                  <a:lnTo>
                    <a:pt x="64" y="56"/>
                  </a:lnTo>
                  <a:lnTo>
                    <a:pt x="62" y="56"/>
                  </a:lnTo>
                  <a:lnTo>
                    <a:pt x="60" y="56"/>
                  </a:lnTo>
                  <a:lnTo>
                    <a:pt x="60" y="58"/>
                  </a:lnTo>
                  <a:lnTo>
                    <a:pt x="58" y="60"/>
                  </a:lnTo>
                  <a:lnTo>
                    <a:pt x="56" y="64"/>
                  </a:lnTo>
                  <a:lnTo>
                    <a:pt x="54" y="64"/>
                  </a:lnTo>
                  <a:lnTo>
                    <a:pt x="54" y="66"/>
                  </a:lnTo>
                  <a:lnTo>
                    <a:pt x="52" y="66"/>
                  </a:lnTo>
                  <a:lnTo>
                    <a:pt x="50" y="66"/>
                  </a:lnTo>
                  <a:lnTo>
                    <a:pt x="48" y="66"/>
                  </a:lnTo>
                  <a:lnTo>
                    <a:pt x="46" y="66"/>
                  </a:lnTo>
                  <a:lnTo>
                    <a:pt x="44" y="66"/>
                  </a:lnTo>
                  <a:lnTo>
                    <a:pt x="42" y="64"/>
                  </a:lnTo>
                  <a:lnTo>
                    <a:pt x="40" y="64"/>
                  </a:lnTo>
                  <a:lnTo>
                    <a:pt x="38" y="64"/>
                  </a:lnTo>
                  <a:lnTo>
                    <a:pt x="36" y="66"/>
                  </a:lnTo>
                  <a:lnTo>
                    <a:pt x="34" y="66"/>
                  </a:lnTo>
                  <a:lnTo>
                    <a:pt x="34" y="68"/>
                  </a:lnTo>
                  <a:lnTo>
                    <a:pt x="32" y="68"/>
                  </a:lnTo>
                  <a:lnTo>
                    <a:pt x="30" y="68"/>
                  </a:lnTo>
                  <a:lnTo>
                    <a:pt x="28" y="68"/>
                  </a:lnTo>
                  <a:lnTo>
                    <a:pt x="24" y="66"/>
                  </a:lnTo>
                  <a:lnTo>
                    <a:pt x="22" y="64"/>
                  </a:lnTo>
                  <a:lnTo>
                    <a:pt x="20" y="62"/>
                  </a:lnTo>
                  <a:lnTo>
                    <a:pt x="20" y="60"/>
                  </a:lnTo>
                  <a:lnTo>
                    <a:pt x="18" y="58"/>
                  </a:lnTo>
                  <a:lnTo>
                    <a:pt x="18" y="56"/>
                  </a:lnTo>
                  <a:lnTo>
                    <a:pt x="16" y="56"/>
                  </a:lnTo>
                  <a:lnTo>
                    <a:pt x="14" y="54"/>
                  </a:lnTo>
                  <a:lnTo>
                    <a:pt x="12" y="54"/>
                  </a:lnTo>
                  <a:lnTo>
                    <a:pt x="10" y="54"/>
                  </a:lnTo>
                  <a:lnTo>
                    <a:pt x="8" y="54"/>
                  </a:lnTo>
                  <a:lnTo>
                    <a:pt x="6" y="56"/>
                  </a:lnTo>
                  <a:lnTo>
                    <a:pt x="4" y="58"/>
                  </a:lnTo>
                  <a:lnTo>
                    <a:pt x="4" y="62"/>
                  </a:lnTo>
                  <a:lnTo>
                    <a:pt x="2" y="64"/>
                  </a:lnTo>
                  <a:lnTo>
                    <a:pt x="0" y="68"/>
                  </a:lnTo>
                  <a:lnTo>
                    <a:pt x="0" y="70"/>
                  </a:lnTo>
                  <a:lnTo>
                    <a:pt x="0" y="72"/>
                  </a:lnTo>
                  <a:lnTo>
                    <a:pt x="0" y="74"/>
                  </a:lnTo>
                  <a:lnTo>
                    <a:pt x="2" y="76"/>
                  </a:lnTo>
                  <a:lnTo>
                    <a:pt x="2" y="78"/>
                  </a:lnTo>
                  <a:lnTo>
                    <a:pt x="4" y="80"/>
                  </a:lnTo>
                  <a:lnTo>
                    <a:pt x="4" y="82"/>
                  </a:lnTo>
                  <a:lnTo>
                    <a:pt x="6" y="82"/>
                  </a:lnTo>
                  <a:lnTo>
                    <a:pt x="6" y="84"/>
                  </a:lnTo>
                  <a:lnTo>
                    <a:pt x="6" y="86"/>
                  </a:lnTo>
                  <a:lnTo>
                    <a:pt x="6" y="88"/>
                  </a:lnTo>
                  <a:lnTo>
                    <a:pt x="6" y="90"/>
                  </a:lnTo>
                  <a:lnTo>
                    <a:pt x="6" y="92"/>
                  </a:lnTo>
                  <a:lnTo>
                    <a:pt x="8" y="94"/>
                  </a:lnTo>
                  <a:lnTo>
                    <a:pt x="10" y="96"/>
                  </a:lnTo>
                  <a:lnTo>
                    <a:pt x="14" y="98"/>
                  </a:lnTo>
                  <a:lnTo>
                    <a:pt x="16" y="100"/>
                  </a:lnTo>
                  <a:lnTo>
                    <a:pt x="18" y="100"/>
                  </a:lnTo>
                  <a:lnTo>
                    <a:pt x="18" y="104"/>
                  </a:lnTo>
                  <a:lnTo>
                    <a:pt x="18" y="106"/>
                  </a:lnTo>
                  <a:lnTo>
                    <a:pt x="16" y="108"/>
                  </a:lnTo>
                  <a:lnTo>
                    <a:pt x="16" y="110"/>
                  </a:lnTo>
                  <a:lnTo>
                    <a:pt x="18" y="112"/>
                  </a:lnTo>
                  <a:lnTo>
                    <a:pt x="20" y="112"/>
                  </a:lnTo>
                  <a:lnTo>
                    <a:pt x="22" y="114"/>
                  </a:lnTo>
                  <a:lnTo>
                    <a:pt x="22" y="116"/>
                  </a:lnTo>
                  <a:lnTo>
                    <a:pt x="20" y="118"/>
                  </a:lnTo>
                  <a:lnTo>
                    <a:pt x="18" y="120"/>
                  </a:lnTo>
                  <a:lnTo>
                    <a:pt x="20" y="122"/>
                  </a:lnTo>
                  <a:lnTo>
                    <a:pt x="22" y="124"/>
                  </a:lnTo>
                  <a:lnTo>
                    <a:pt x="22" y="126"/>
                  </a:lnTo>
                  <a:lnTo>
                    <a:pt x="24" y="126"/>
                  </a:lnTo>
                  <a:lnTo>
                    <a:pt x="22" y="128"/>
                  </a:lnTo>
                  <a:lnTo>
                    <a:pt x="20" y="128"/>
                  </a:lnTo>
                  <a:lnTo>
                    <a:pt x="20" y="130"/>
                  </a:lnTo>
                  <a:lnTo>
                    <a:pt x="20" y="132"/>
                  </a:lnTo>
                  <a:lnTo>
                    <a:pt x="20" y="134"/>
                  </a:lnTo>
                  <a:lnTo>
                    <a:pt x="22" y="136"/>
                  </a:lnTo>
                  <a:lnTo>
                    <a:pt x="22" y="138"/>
                  </a:lnTo>
                  <a:lnTo>
                    <a:pt x="22" y="140"/>
                  </a:lnTo>
                  <a:lnTo>
                    <a:pt x="22" y="142"/>
                  </a:lnTo>
                  <a:lnTo>
                    <a:pt x="24" y="142"/>
                  </a:lnTo>
                  <a:lnTo>
                    <a:pt x="26" y="142"/>
                  </a:lnTo>
                  <a:lnTo>
                    <a:pt x="30" y="142"/>
                  </a:lnTo>
                  <a:lnTo>
                    <a:pt x="32" y="142"/>
                  </a:lnTo>
                  <a:lnTo>
                    <a:pt x="34" y="142"/>
                  </a:lnTo>
                  <a:lnTo>
                    <a:pt x="36" y="142"/>
                  </a:lnTo>
                  <a:lnTo>
                    <a:pt x="38" y="142"/>
                  </a:lnTo>
                  <a:lnTo>
                    <a:pt x="38" y="144"/>
                  </a:lnTo>
                  <a:lnTo>
                    <a:pt x="40" y="144"/>
                  </a:lnTo>
                  <a:lnTo>
                    <a:pt x="40" y="142"/>
                  </a:lnTo>
                  <a:lnTo>
                    <a:pt x="42" y="142"/>
                  </a:lnTo>
                  <a:lnTo>
                    <a:pt x="42" y="140"/>
                  </a:lnTo>
                  <a:lnTo>
                    <a:pt x="44" y="138"/>
                  </a:lnTo>
                  <a:lnTo>
                    <a:pt x="46" y="138"/>
                  </a:lnTo>
                  <a:lnTo>
                    <a:pt x="48" y="136"/>
                  </a:lnTo>
                  <a:lnTo>
                    <a:pt x="50" y="136"/>
                  </a:lnTo>
                  <a:lnTo>
                    <a:pt x="50" y="138"/>
                  </a:lnTo>
                  <a:lnTo>
                    <a:pt x="50" y="140"/>
                  </a:lnTo>
                  <a:lnTo>
                    <a:pt x="52" y="142"/>
                  </a:lnTo>
                  <a:lnTo>
                    <a:pt x="52" y="144"/>
                  </a:lnTo>
                  <a:lnTo>
                    <a:pt x="52" y="146"/>
                  </a:lnTo>
                  <a:lnTo>
                    <a:pt x="52" y="150"/>
                  </a:lnTo>
                  <a:lnTo>
                    <a:pt x="54" y="152"/>
                  </a:lnTo>
                  <a:lnTo>
                    <a:pt x="56" y="152"/>
                  </a:lnTo>
                  <a:lnTo>
                    <a:pt x="58" y="150"/>
                  </a:lnTo>
                  <a:lnTo>
                    <a:pt x="58" y="148"/>
                  </a:lnTo>
                  <a:lnTo>
                    <a:pt x="58" y="146"/>
                  </a:lnTo>
                  <a:lnTo>
                    <a:pt x="60" y="144"/>
                  </a:lnTo>
                  <a:lnTo>
                    <a:pt x="62" y="144"/>
                  </a:lnTo>
                  <a:lnTo>
                    <a:pt x="64" y="146"/>
                  </a:lnTo>
                  <a:lnTo>
                    <a:pt x="66" y="146"/>
                  </a:lnTo>
                  <a:lnTo>
                    <a:pt x="66" y="148"/>
                  </a:lnTo>
                  <a:lnTo>
                    <a:pt x="68" y="148"/>
                  </a:lnTo>
                  <a:lnTo>
                    <a:pt x="68" y="146"/>
                  </a:lnTo>
                  <a:lnTo>
                    <a:pt x="70" y="144"/>
                  </a:lnTo>
                  <a:lnTo>
                    <a:pt x="74" y="144"/>
                  </a:lnTo>
                  <a:lnTo>
                    <a:pt x="74" y="142"/>
                  </a:lnTo>
                  <a:lnTo>
                    <a:pt x="76" y="142"/>
                  </a:lnTo>
                  <a:lnTo>
                    <a:pt x="78" y="142"/>
                  </a:lnTo>
                  <a:lnTo>
                    <a:pt x="78" y="144"/>
                  </a:lnTo>
                  <a:lnTo>
                    <a:pt x="78" y="146"/>
                  </a:lnTo>
                  <a:lnTo>
                    <a:pt x="78" y="148"/>
                  </a:lnTo>
                  <a:lnTo>
                    <a:pt x="80" y="150"/>
                  </a:lnTo>
                  <a:lnTo>
                    <a:pt x="80" y="152"/>
                  </a:lnTo>
                  <a:lnTo>
                    <a:pt x="82" y="152"/>
                  </a:lnTo>
                  <a:lnTo>
                    <a:pt x="82" y="154"/>
                  </a:lnTo>
                  <a:lnTo>
                    <a:pt x="84" y="152"/>
                  </a:lnTo>
                  <a:lnTo>
                    <a:pt x="86" y="152"/>
                  </a:lnTo>
                  <a:lnTo>
                    <a:pt x="90" y="152"/>
                  </a:lnTo>
                  <a:lnTo>
                    <a:pt x="92" y="150"/>
                  </a:lnTo>
                  <a:lnTo>
                    <a:pt x="96" y="150"/>
                  </a:lnTo>
                  <a:lnTo>
                    <a:pt x="98" y="150"/>
                  </a:lnTo>
                  <a:lnTo>
                    <a:pt x="102" y="150"/>
                  </a:lnTo>
                  <a:lnTo>
                    <a:pt x="104" y="152"/>
                  </a:lnTo>
                  <a:lnTo>
                    <a:pt x="104" y="154"/>
                  </a:lnTo>
                  <a:lnTo>
                    <a:pt x="104" y="156"/>
                  </a:lnTo>
                  <a:lnTo>
                    <a:pt x="104" y="160"/>
                  </a:lnTo>
                  <a:lnTo>
                    <a:pt x="102" y="164"/>
                  </a:lnTo>
                  <a:lnTo>
                    <a:pt x="102" y="166"/>
                  </a:lnTo>
                  <a:lnTo>
                    <a:pt x="102" y="168"/>
                  </a:lnTo>
                  <a:lnTo>
                    <a:pt x="104" y="168"/>
                  </a:lnTo>
                  <a:lnTo>
                    <a:pt x="106" y="166"/>
                  </a:lnTo>
                  <a:lnTo>
                    <a:pt x="108" y="166"/>
                  </a:lnTo>
                  <a:lnTo>
                    <a:pt x="112" y="166"/>
                  </a:lnTo>
                  <a:lnTo>
                    <a:pt x="112" y="164"/>
                  </a:lnTo>
                  <a:lnTo>
                    <a:pt x="114" y="164"/>
                  </a:lnTo>
                  <a:lnTo>
                    <a:pt x="116" y="162"/>
                  </a:lnTo>
                  <a:lnTo>
                    <a:pt x="118" y="158"/>
                  </a:lnTo>
                  <a:lnTo>
                    <a:pt x="122" y="156"/>
                  </a:lnTo>
                  <a:lnTo>
                    <a:pt x="122" y="152"/>
                  </a:lnTo>
                  <a:lnTo>
                    <a:pt x="124" y="150"/>
                  </a:lnTo>
                  <a:lnTo>
                    <a:pt x="124" y="148"/>
                  </a:lnTo>
                  <a:lnTo>
                    <a:pt x="126" y="148"/>
                  </a:lnTo>
                  <a:close/>
                </a:path>
              </a:pathLst>
            </a:custGeom>
            <a:grpFill/>
            <a:ln w="3175">
              <a:solidFill>
                <a:schemeClr val="bg1"/>
              </a:solidFill>
              <a:round/>
              <a:headEnd/>
              <a:tailEnd/>
            </a:ln>
          </p:spPr>
          <p:txBody>
            <a:bodyPr/>
            <a:lstStyle/>
            <a:p>
              <a:endParaRPr lang="en-US" dirty="0"/>
            </a:p>
          </p:txBody>
        </p:sp>
        <p:sp>
          <p:nvSpPr>
            <p:cNvPr id="891" name="Freeform 212"/>
            <p:cNvSpPr>
              <a:spLocks noChangeAspect="1"/>
            </p:cNvSpPr>
            <p:nvPr/>
          </p:nvSpPr>
          <p:spPr bwMode="auto">
            <a:xfrm>
              <a:off x="4941" y="3190"/>
              <a:ext cx="64" cy="60"/>
            </a:xfrm>
            <a:custGeom>
              <a:avLst/>
              <a:gdLst/>
              <a:ahLst/>
              <a:cxnLst>
                <a:cxn ang="0">
                  <a:pos x="60" y="10"/>
                </a:cxn>
                <a:cxn ang="0">
                  <a:pos x="56" y="14"/>
                </a:cxn>
                <a:cxn ang="0">
                  <a:pos x="54" y="12"/>
                </a:cxn>
                <a:cxn ang="0">
                  <a:pos x="50" y="12"/>
                </a:cxn>
                <a:cxn ang="0">
                  <a:pos x="44" y="14"/>
                </a:cxn>
                <a:cxn ang="0">
                  <a:pos x="42" y="16"/>
                </a:cxn>
                <a:cxn ang="0">
                  <a:pos x="40" y="14"/>
                </a:cxn>
                <a:cxn ang="0">
                  <a:pos x="38" y="12"/>
                </a:cxn>
                <a:cxn ang="0">
                  <a:pos x="30" y="12"/>
                </a:cxn>
                <a:cxn ang="0">
                  <a:pos x="28" y="10"/>
                </a:cxn>
                <a:cxn ang="0">
                  <a:pos x="24" y="6"/>
                </a:cxn>
                <a:cxn ang="0">
                  <a:pos x="22" y="6"/>
                </a:cxn>
                <a:cxn ang="0">
                  <a:pos x="18" y="6"/>
                </a:cxn>
                <a:cxn ang="0">
                  <a:pos x="12" y="0"/>
                </a:cxn>
                <a:cxn ang="0">
                  <a:pos x="10" y="2"/>
                </a:cxn>
                <a:cxn ang="0">
                  <a:pos x="10" y="4"/>
                </a:cxn>
                <a:cxn ang="0">
                  <a:pos x="12" y="8"/>
                </a:cxn>
                <a:cxn ang="0">
                  <a:pos x="12" y="10"/>
                </a:cxn>
                <a:cxn ang="0">
                  <a:pos x="12" y="16"/>
                </a:cxn>
                <a:cxn ang="0">
                  <a:pos x="10" y="20"/>
                </a:cxn>
                <a:cxn ang="0">
                  <a:pos x="12" y="26"/>
                </a:cxn>
                <a:cxn ang="0">
                  <a:pos x="10" y="30"/>
                </a:cxn>
                <a:cxn ang="0">
                  <a:pos x="4" y="30"/>
                </a:cxn>
                <a:cxn ang="0">
                  <a:pos x="2" y="30"/>
                </a:cxn>
                <a:cxn ang="0">
                  <a:pos x="0" y="36"/>
                </a:cxn>
                <a:cxn ang="0">
                  <a:pos x="2" y="46"/>
                </a:cxn>
                <a:cxn ang="0">
                  <a:pos x="4" y="50"/>
                </a:cxn>
                <a:cxn ang="0">
                  <a:pos x="8" y="52"/>
                </a:cxn>
                <a:cxn ang="0">
                  <a:pos x="8" y="52"/>
                </a:cxn>
                <a:cxn ang="0">
                  <a:pos x="4" y="54"/>
                </a:cxn>
                <a:cxn ang="0">
                  <a:pos x="6" y="58"/>
                </a:cxn>
                <a:cxn ang="0">
                  <a:pos x="6" y="60"/>
                </a:cxn>
                <a:cxn ang="0">
                  <a:pos x="8" y="60"/>
                </a:cxn>
                <a:cxn ang="0">
                  <a:pos x="14" y="58"/>
                </a:cxn>
                <a:cxn ang="0">
                  <a:pos x="22" y="58"/>
                </a:cxn>
                <a:cxn ang="0">
                  <a:pos x="28" y="54"/>
                </a:cxn>
                <a:cxn ang="0">
                  <a:pos x="30" y="54"/>
                </a:cxn>
                <a:cxn ang="0">
                  <a:pos x="30" y="58"/>
                </a:cxn>
                <a:cxn ang="0">
                  <a:pos x="30" y="60"/>
                </a:cxn>
                <a:cxn ang="0">
                  <a:pos x="32" y="60"/>
                </a:cxn>
                <a:cxn ang="0">
                  <a:pos x="38" y="54"/>
                </a:cxn>
                <a:cxn ang="0">
                  <a:pos x="44" y="48"/>
                </a:cxn>
                <a:cxn ang="0">
                  <a:pos x="44" y="44"/>
                </a:cxn>
                <a:cxn ang="0">
                  <a:pos x="42" y="40"/>
                </a:cxn>
                <a:cxn ang="0">
                  <a:pos x="46" y="36"/>
                </a:cxn>
                <a:cxn ang="0">
                  <a:pos x="46" y="36"/>
                </a:cxn>
                <a:cxn ang="0">
                  <a:pos x="52" y="36"/>
                </a:cxn>
                <a:cxn ang="0">
                  <a:pos x="54" y="32"/>
                </a:cxn>
                <a:cxn ang="0">
                  <a:pos x="56" y="24"/>
                </a:cxn>
                <a:cxn ang="0">
                  <a:pos x="62" y="16"/>
                </a:cxn>
                <a:cxn ang="0">
                  <a:pos x="64" y="10"/>
                </a:cxn>
              </a:cxnLst>
              <a:rect l="0" t="0" r="r" b="b"/>
              <a:pathLst>
                <a:path w="64" h="60">
                  <a:moveTo>
                    <a:pt x="64" y="10"/>
                  </a:moveTo>
                  <a:lnTo>
                    <a:pt x="62" y="10"/>
                  </a:lnTo>
                  <a:lnTo>
                    <a:pt x="60" y="10"/>
                  </a:lnTo>
                  <a:lnTo>
                    <a:pt x="58" y="12"/>
                  </a:lnTo>
                  <a:lnTo>
                    <a:pt x="56" y="14"/>
                  </a:lnTo>
                  <a:lnTo>
                    <a:pt x="54" y="14"/>
                  </a:lnTo>
                  <a:lnTo>
                    <a:pt x="54" y="12"/>
                  </a:lnTo>
                  <a:lnTo>
                    <a:pt x="52" y="12"/>
                  </a:lnTo>
                  <a:lnTo>
                    <a:pt x="50" y="12"/>
                  </a:lnTo>
                  <a:lnTo>
                    <a:pt x="48" y="14"/>
                  </a:lnTo>
                  <a:lnTo>
                    <a:pt x="46" y="14"/>
                  </a:lnTo>
                  <a:lnTo>
                    <a:pt x="44" y="14"/>
                  </a:lnTo>
                  <a:lnTo>
                    <a:pt x="44" y="16"/>
                  </a:lnTo>
                  <a:lnTo>
                    <a:pt x="42" y="16"/>
                  </a:lnTo>
                  <a:lnTo>
                    <a:pt x="40" y="14"/>
                  </a:lnTo>
                  <a:lnTo>
                    <a:pt x="38" y="14"/>
                  </a:lnTo>
                  <a:lnTo>
                    <a:pt x="38" y="12"/>
                  </a:lnTo>
                  <a:lnTo>
                    <a:pt x="34" y="12"/>
                  </a:lnTo>
                  <a:lnTo>
                    <a:pt x="32" y="12"/>
                  </a:lnTo>
                  <a:lnTo>
                    <a:pt x="30" y="12"/>
                  </a:lnTo>
                  <a:lnTo>
                    <a:pt x="28" y="12"/>
                  </a:lnTo>
                  <a:lnTo>
                    <a:pt x="28" y="10"/>
                  </a:lnTo>
                  <a:lnTo>
                    <a:pt x="26" y="8"/>
                  </a:lnTo>
                  <a:lnTo>
                    <a:pt x="26" y="6"/>
                  </a:lnTo>
                  <a:lnTo>
                    <a:pt x="24" y="6"/>
                  </a:lnTo>
                  <a:lnTo>
                    <a:pt x="22" y="6"/>
                  </a:lnTo>
                  <a:lnTo>
                    <a:pt x="20" y="6"/>
                  </a:lnTo>
                  <a:lnTo>
                    <a:pt x="18" y="6"/>
                  </a:lnTo>
                  <a:lnTo>
                    <a:pt x="16" y="4"/>
                  </a:lnTo>
                  <a:lnTo>
                    <a:pt x="14" y="2"/>
                  </a:lnTo>
                  <a:lnTo>
                    <a:pt x="12" y="0"/>
                  </a:lnTo>
                  <a:lnTo>
                    <a:pt x="10" y="2"/>
                  </a:lnTo>
                  <a:lnTo>
                    <a:pt x="10" y="4"/>
                  </a:lnTo>
                  <a:lnTo>
                    <a:pt x="10" y="6"/>
                  </a:lnTo>
                  <a:lnTo>
                    <a:pt x="12" y="6"/>
                  </a:lnTo>
                  <a:lnTo>
                    <a:pt x="12" y="8"/>
                  </a:lnTo>
                  <a:lnTo>
                    <a:pt x="12" y="10"/>
                  </a:lnTo>
                  <a:lnTo>
                    <a:pt x="12" y="12"/>
                  </a:lnTo>
                  <a:lnTo>
                    <a:pt x="12" y="14"/>
                  </a:lnTo>
                  <a:lnTo>
                    <a:pt x="12" y="16"/>
                  </a:lnTo>
                  <a:lnTo>
                    <a:pt x="10" y="16"/>
                  </a:lnTo>
                  <a:lnTo>
                    <a:pt x="10" y="18"/>
                  </a:lnTo>
                  <a:lnTo>
                    <a:pt x="10" y="20"/>
                  </a:lnTo>
                  <a:lnTo>
                    <a:pt x="10" y="22"/>
                  </a:lnTo>
                  <a:lnTo>
                    <a:pt x="10" y="24"/>
                  </a:lnTo>
                  <a:lnTo>
                    <a:pt x="12" y="26"/>
                  </a:lnTo>
                  <a:lnTo>
                    <a:pt x="12" y="28"/>
                  </a:lnTo>
                  <a:lnTo>
                    <a:pt x="10" y="30"/>
                  </a:lnTo>
                  <a:lnTo>
                    <a:pt x="8" y="32"/>
                  </a:lnTo>
                  <a:lnTo>
                    <a:pt x="6" y="32"/>
                  </a:lnTo>
                  <a:lnTo>
                    <a:pt x="4" y="32"/>
                  </a:lnTo>
                  <a:lnTo>
                    <a:pt x="4" y="30"/>
                  </a:lnTo>
                  <a:lnTo>
                    <a:pt x="2" y="30"/>
                  </a:lnTo>
                  <a:lnTo>
                    <a:pt x="2" y="28"/>
                  </a:lnTo>
                  <a:lnTo>
                    <a:pt x="2" y="30"/>
                  </a:lnTo>
                  <a:lnTo>
                    <a:pt x="2" y="32"/>
                  </a:lnTo>
                  <a:lnTo>
                    <a:pt x="0" y="36"/>
                  </a:lnTo>
                  <a:lnTo>
                    <a:pt x="0" y="38"/>
                  </a:lnTo>
                  <a:lnTo>
                    <a:pt x="0" y="40"/>
                  </a:lnTo>
                  <a:lnTo>
                    <a:pt x="0" y="42"/>
                  </a:lnTo>
                  <a:lnTo>
                    <a:pt x="2" y="46"/>
                  </a:lnTo>
                  <a:lnTo>
                    <a:pt x="4" y="48"/>
                  </a:lnTo>
                  <a:lnTo>
                    <a:pt x="4" y="50"/>
                  </a:lnTo>
                  <a:lnTo>
                    <a:pt x="6" y="52"/>
                  </a:lnTo>
                  <a:lnTo>
                    <a:pt x="8" y="52"/>
                  </a:lnTo>
                  <a:lnTo>
                    <a:pt x="10" y="52"/>
                  </a:lnTo>
                  <a:lnTo>
                    <a:pt x="8" y="52"/>
                  </a:lnTo>
                  <a:lnTo>
                    <a:pt x="6" y="54"/>
                  </a:lnTo>
                  <a:lnTo>
                    <a:pt x="4" y="54"/>
                  </a:lnTo>
                  <a:lnTo>
                    <a:pt x="4" y="56"/>
                  </a:lnTo>
                  <a:lnTo>
                    <a:pt x="6" y="58"/>
                  </a:lnTo>
                  <a:lnTo>
                    <a:pt x="6" y="60"/>
                  </a:lnTo>
                  <a:lnTo>
                    <a:pt x="8" y="60"/>
                  </a:lnTo>
                  <a:lnTo>
                    <a:pt x="10" y="58"/>
                  </a:lnTo>
                  <a:lnTo>
                    <a:pt x="12" y="58"/>
                  </a:lnTo>
                  <a:lnTo>
                    <a:pt x="14" y="58"/>
                  </a:lnTo>
                  <a:lnTo>
                    <a:pt x="16" y="58"/>
                  </a:lnTo>
                  <a:lnTo>
                    <a:pt x="18" y="58"/>
                  </a:lnTo>
                  <a:lnTo>
                    <a:pt x="20" y="60"/>
                  </a:lnTo>
                  <a:lnTo>
                    <a:pt x="22" y="58"/>
                  </a:lnTo>
                  <a:lnTo>
                    <a:pt x="24" y="56"/>
                  </a:lnTo>
                  <a:lnTo>
                    <a:pt x="26" y="54"/>
                  </a:lnTo>
                  <a:lnTo>
                    <a:pt x="28" y="54"/>
                  </a:lnTo>
                  <a:lnTo>
                    <a:pt x="28" y="52"/>
                  </a:lnTo>
                  <a:lnTo>
                    <a:pt x="30" y="52"/>
                  </a:lnTo>
                  <a:lnTo>
                    <a:pt x="30" y="54"/>
                  </a:lnTo>
                  <a:lnTo>
                    <a:pt x="30" y="56"/>
                  </a:lnTo>
                  <a:lnTo>
                    <a:pt x="30" y="58"/>
                  </a:lnTo>
                  <a:lnTo>
                    <a:pt x="28" y="58"/>
                  </a:lnTo>
                  <a:lnTo>
                    <a:pt x="30" y="58"/>
                  </a:lnTo>
                  <a:lnTo>
                    <a:pt x="30" y="60"/>
                  </a:lnTo>
                  <a:lnTo>
                    <a:pt x="32" y="60"/>
                  </a:lnTo>
                  <a:lnTo>
                    <a:pt x="34" y="60"/>
                  </a:lnTo>
                  <a:lnTo>
                    <a:pt x="34" y="58"/>
                  </a:lnTo>
                  <a:lnTo>
                    <a:pt x="36" y="56"/>
                  </a:lnTo>
                  <a:lnTo>
                    <a:pt x="38" y="54"/>
                  </a:lnTo>
                  <a:lnTo>
                    <a:pt x="38" y="52"/>
                  </a:lnTo>
                  <a:lnTo>
                    <a:pt x="40" y="50"/>
                  </a:lnTo>
                  <a:lnTo>
                    <a:pt x="42" y="48"/>
                  </a:lnTo>
                  <a:lnTo>
                    <a:pt x="44" y="48"/>
                  </a:lnTo>
                  <a:lnTo>
                    <a:pt x="44" y="46"/>
                  </a:lnTo>
                  <a:lnTo>
                    <a:pt x="44" y="44"/>
                  </a:lnTo>
                  <a:lnTo>
                    <a:pt x="42" y="42"/>
                  </a:lnTo>
                  <a:lnTo>
                    <a:pt x="40" y="42"/>
                  </a:lnTo>
                  <a:lnTo>
                    <a:pt x="42" y="40"/>
                  </a:lnTo>
                  <a:lnTo>
                    <a:pt x="44" y="40"/>
                  </a:lnTo>
                  <a:lnTo>
                    <a:pt x="44" y="38"/>
                  </a:lnTo>
                  <a:lnTo>
                    <a:pt x="46" y="38"/>
                  </a:lnTo>
                  <a:lnTo>
                    <a:pt x="46" y="36"/>
                  </a:lnTo>
                  <a:lnTo>
                    <a:pt x="48" y="36"/>
                  </a:lnTo>
                  <a:lnTo>
                    <a:pt x="50" y="36"/>
                  </a:lnTo>
                  <a:lnTo>
                    <a:pt x="52" y="36"/>
                  </a:lnTo>
                  <a:lnTo>
                    <a:pt x="54" y="34"/>
                  </a:lnTo>
                  <a:lnTo>
                    <a:pt x="54" y="32"/>
                  </a:lnTo>
                  <a:lnTo>
                    <a:pt x="54" y="30"/>
                  </a:lnTo>
                  <a:lnTo>
                    <a:pt x="56" y="28"/>
                  </a:lnTo>
                  <a:lnTo>
                    <a:pt x="56" y="26"/>
                  </a:lnTo>
                  <a:lnTo>
                    <a:pt x="56" y="24"/>
                  </a:lnTo>
                  <a:lnTo>
                    <a:pt x="58" y="22"/>
                  </a:lnTo>
                  <a:lnTo>
                    <a:pt x="58" y="20"/>
                  </a:lnTo>
                  <a:lnTo>
                    <a:pt x="60" y="18"/>
                  </a:lnTo>
                  <a:lnTo>
                    <a:pt x="62" y="16"/>
                  </a:lnTo>
                  <a:lnTo>
                    <a:pt x="64" y="14"/>
                  </a:lnTo>
                  <a:lnTo>
                    <a:pt x="64" y="12"/>
                  </a:lnTo>
                  <a:lnTo>
                    <a:pt x="64" y="10"/>
                  </a:lnTo>
                  <a:close/>
                </a:path>
              </a:pathLst>
            </a:custGeom>
            <a:grpFill/>
            <a:ln w="3175">
              <a:solidFill>
                <a:schemeClr val="bg1"/>
              </a:solidFill>
              <a:round/>
              <a:headEnd/>
              <a:tailEnd/>
            </a:ln>
          </p:spPr>
          <p:txBody>
            <a:bodyPr/>
            <a:lstStyle/>
            <a:p>
              <a:endParaRPr lang="en-US" dirty="0"/>
            </a:p>
          </p:txBody>
        </p:sp>
        <p:sp>
          <p:nvSpPr>
            <p:cNvPr id="892" name="Freeform 213"/>
            <p:cNvSpPr>
              <a:spLocks noChangeAspect="1"/>
            </p:cNvSpPr>
            <p:nvPr/>
          </p:nvSpPr>
          <p:spPr bwMode="auto">
            <a:xfrm>
              <a:off x="3592" y="1530"/>
              <a:ext cx="14" cy="14"/>
            </a:xfrm>
            <a:custGeom>
              <a:avLst/>
              <a:gdLst/>
              <a:ahLst/>
              <a:cxnLst>
                <a:cxn ang="0">
                  <a:pos x="8" y="4"/>
                </a:cxn>
                <a:cxn ang="0">
                  <a:pos x="6" y="2"/>
                </a:cxn>
                <a:cxn ang="0">
                  <a:pos x="6" y="2"/>
                </a:cxn>
                <a:cxn ang="0">
                  <a:pos x="6" y="0"/>
                </a:cxn>
                <a:cxn ang="0">
                  <a:pos x="6" y="0"/>
                </a:cxn>
                <a:cxn ang="0">
                  <a:pos x="4" y="2"/>
                </a:cxn>
                <a:cxn ang="0">
                  <a:pos x="2" y="4"/>
                </a:cxn>
                <a:cxn ang="0">
                  <a:pos x="2" y="4"/>
                </a:cxn>
                <a:cxn ang="0">
                  <a:pos x="2" y="6"/>
                </a:cxn>
                <a:cxn ang="0">
                  <a:pos x="2" y="6"/>
                </a:cxn>
                <a:cxn ang="0">
                  <a:pos x="2" y="6"/>
                </a:cxn>
                <a:cxn ang="0">
                  <a:pos x="0" y="8"/>
                </a:cxn>
                <a:cxn ang="0">
                  <a:pos x="0" y="8"/>
                </a:cxn>
                <a:cxn ang="0">
                  <a:pos x="0" y="8"/>
                </a:cxn>
                <a:cxn ang="0">
                  <a:pos x="0" y="8"/>
                </a:cxn>
                <a:cxn ang="0">
                  <a:pos x="2" y="10"/>
                </a:cxn>
                <a:cxn ang="0">
                  <a:pos x="4" y="10"/>
                </a:cxn>
                <a:cxn ang="0">
                  <a:pos x="6" y="10"/>
                </a:cxn>
                <a:cxn ang="0">
                  <a:pos x="8" y="10"/>
                </a:cxn>
                <a:cxn ang="0">
                  <a:pos x="10" y="12"/>
                </a:cxn>
                <a:cxn ang="0">
                  <a:pos x="12" y="12"/>
                </a:cxn>
                <a:cxn ang="0">
                  <a:pos x="12" y="12"/>
                </a:cxn>
                <a:cxn ang="0">
                  <a:pos x="12" y="14"/>
                </a:cxn>
                <a:cxn ang="0">
                  <a:pos x="12" y="14"/>
                </a:cxn>
                <a:cxn ang="0">
                  <a:pos x="12" y="14"/>
                </a:cxn>
                <a:cxn ang="0">
                  <a:pos x="14" y="12"/>
                </a:cxn>
                <a:cxn ang="0">
                  <a:pos x="14" y="12"/>
                </a:cxn>
                <a:cxn ang="0">
                  <a:pos x="14" y="10"/>
                </a:cxn>
                <a:cxn ang="0">
                  <a:pos x="14" y="10"/>
                </a:cxn>
                <a:cxn ang="0">
                  <a:pos x="14" y="10"/>
                </a:cxn>
                <a:cxn ang="0">
                  <a:pos x="14" y="10"/>
                </a:cxn>
                <a:cxn ang="0">
                  <a:pos x="14" y="10"/>
                </a:cxn>
                <a:cxn ang="0">
                  <a:pos x="12" y="10"/>
                </a:cxn>
                <a:cxn ang="0">
                  <a:pos x="12" y="8"/>
                </a:cxn>
                <a:cxn ang="0">
                  <a:pos x="10" y="6"/>
                </a:cxn>
                <a:cxn ang="0">
                  <a:pos x="8" y="4"/>
                </a:cxn>
                <a:cxn ang="0">
                  <a:pos x="8" y="4"/>
                </a:cxn>
                <a:cxn ang="0">
                  <a:pos x="8" y="4"/>
                </a:cxn>
                <a:cxn ang="0">
                  <a:pos x="8" y="4"/>
                </a:cxn>
              </a:cxnLst>
              <a:rect l="0" t="0" r="r" b="b"/>
              <a:pathLst>
                <a:path w="14" h="14">
                  <a:moveTo>
                    <a:pt x="8" y="4"/>
                  </a:moveTo>
                  <a:lnTo>
                    <a:pt x="6" y="2"/>
                  </a:lnTo>
                  <a:lnTo>
                    <a:pt x="6" y="0"/>
                  </a:lnTo>
                  <a:lnTo>
                    <a:pt x="4" y="2"/>
                  </a:lnTo>
                  <a:lnTo>
                    <a:pt x="2" y="4"/>
                  </a:lnTo>
                  <a:lnTo>
                    <a:pt x="2" y="6"/>
                  </a:lnTo>
                  <a:lnTo>
                    <a:pt x="0" y="8"/>
                  </a:lnTo>
                  <a:lnTo>
                    <a:pt x="2" y="10"/>
                  </a:lnTo>
                  <a:lnTo>
                    <a:pt x="4" y="10"/>
                  </a:lnTo>
                  <a:lnTo>
                    <a:pt x="6" y="10"/>
                  </a:lnTo>
                  <a:lnTo>
                    <a:pt x="8" y="10"/>
                  </a:lnTo>
                  <a:lnTo>
                    <a:pt x="10" y="12"/>
                  </a:lnTo>
                  <a:lnTo>
                    <a:pt x="12" y="12"/>
                  </a:lnTo>
                  <a:lnTo>
                    <a:pt x="12" y="14"/>
                  </a:lnTo>
                  <a:lnTo>
                    <a:pt x="14" y="12"/>
                  </a:lnTo>
                  <a:lnTo>
                    <a:pt x="14" y="10"/>
                  </a:lnTo>
                  <a:lnTo>
                    <a:pt x="12" y="10"/>
                  </a:lnTo>
                  <a:lnTo>
                    <a:pt x="12" y="8"/>
                  </a:lnTo>
                  <a:lnTo>
                    <a:pt x="10" y="6"/>
                  </a:lnTo>
                  <a:lnTo>
                    <a:pt x="8" y="4"/>
                  </a:lnTo>
                  <a:close/>
                </a:path>
              </a:pathLst>
            </a:custGeom>
            <a:grpFill/>
            <a:ln w="3175">
              <a:solidFill>
                <a:schemeClr val="bg1"/>
              </a:solidFill>
              <a:round/>
              <a:headEnd/>
              <a:tailEnd/>
            </a:ln>
          </p:spPr>
          <p:txBody>
            <a:bodyPr/>
            <a:lstStyle/>
            <a:p>
              <a:endParaRPr lang="en-US" dirty="0"/>
            </a:p>
          </p:txBody>
        </p:sp>
        <p:sp>
          <p:nvSpPr>
            <p:cNvPr id="893" name="Freeform 214"/>
            <p:cNvSpPr>
              <a:spLocks noChangeAspect="1" noEditPoints="1"/>
            </p:cNvSpPr>
            <p:nvPr/>
          </p:nvSpPr>
          <p:spPr bwMode="auto">
            <a:xfrm>
              <a:off x="5169" y="2447"/>
              <a:ext cx="152" cy="104"/>
            </a:xfrm>
            <a:custGeom>
              <a:avLst/>
              <a:gdLst/>
              <a:ahLst/>
              <a:cxnLst>
                <a:cxn ang="0">
                  <a:pos x="2" y="2"/>
                </a:cxn>
                <a:cxn ang="0">
                  <a:pos x="2" y="8"/>
                </a:cxn>
                <a:cxn ang="0">
                  <a:pos x="10" y="8"/>
                </a:cxn>
                <a:cxn ang="0">
                  <a:pos x="10" y="0"/>
                </a:cxn>
                <a:cxn ang="0">
                  <a:pos x="88" y="46"/>
                </a:cxn>
                <a:cxn ang="0">
                  <a:pos x="78" y="48"/>
                </a:cxn>
                <a:cxn ang="0">
                  <a:pos x="74" y="54"/>
                </a:cxn>
                <a:cxn ang="0">
                  <a:pos x="80" y="60"/>
                </a:cxn>
                <a:cxn ang="0">
                  <a:pos x="72" y="66"/>
                </a:cxn>
                <a:cxn ang="0">
                  <a:pos x="64" y="70"/>
                </a:cxn>
                <a:cxn ang="0">
                  <a:pos x="46" y="72"/>
                </a:cxn>
                <a:cxn ang="0">
                  <a:pos x="38" y="78"/>
                </a:cxn>
                <a:cxn ang="0">
                  <a:pos x="32" y="82"/>
                </a:cxn>
                <a:cxn ang="0">
                  <a:pos x="36" y="88"/>
                </a:cxn>
                <a:cxn ang="0">
                  <a:pos x="58" y="90"/>
                </a:cxn>
                <a:cxn ang="0">
                  <a:pos x="68" y="86"/>
                </a:cxn>
                <a:cxn ang="0">
                  <a:pos x="76" y="84"/>
                </a:cxn>
                <a:cxn ang="0">
                  <a:pos x="80" y="78"/>
                </a:cxn>
                <a:cxn ang="0">
                  <a:pos x="86" y="76"/>
                </a:cxn>
                <a:cxn ang="0">
                  <a:pos x="84" y="70"/>
                </a:cxn>
                <a:cxn ang="0">
                  <a:pos x="90" y="70"/>
                </a:cxn>
                <a:cxn ang="0">
                  <a:pos x="90" y="48"/>
                </a:cxn>
                <a:cxn ang="0">
                  <a:pos x="96" y="34"/>
                </a:cxn>
                <a:cxn ang="0">
                  <a:pos x="88" y="28"/>
                </a:cxn>
                <a:cxn ang="0">
                  <a:pos x="78" y="20"/>
                </a:cxn>
                <a:cxn ang="0">
                  <a:pos x="72" y="14"/>
                </a:cxn>
                <a:cxn ang="0">
                  <a:pos x="70" y="10"/>
                </a:cxn>
                <a:cxn ang="0">
                  <a:pos x="68" y="16"/>
                </a:cxn>
                <a:cxn ang="0">
                  <a:pos x="72" y="22"/>
                </a:cxn>
                <a:cxn ang="0">
                  <a:pos x="78" y="24"/>
                </a:cxn>
                <a:cxn ang="0">
                  <a:pos x="86" y="32"/>
                </a:cxn>
                <a:cxn ang="0">
                  <a:pos x="92" y="36"/>
                </a:cxn>
                <a:cxn ang="0">
                  <a:pos x="98" y="42"/>
                </a:cxn>
                <a:cxn ang="0">
                  <a:pos x="98" y="58"/>
                </a:cxn>
                <a:cxn ang="0">
                  <a:pos x="104" y="62"/>
                </a:cxn>
                <a:cxn ang="0">
                  <a:pos x="108" y="50"/>
                </a:cxn>
                <a:cxn ang="0">
                  <a:pos x="152" y="104"/>
                </a:cxn>
                <a:cxn ang="0">
                  <a:pos x="146" y="80"/>
                </a:cxn>
                <a:cxn ang="0">
                  <a:pos x="140" y="72"/>
                </a:cxn>
                <a:cxn ang="0">
                  <a:pos x="136" y="68"/>
                </a:cxn>
                <a:cxn ang="0">
                  <a:pos x="134" y="64"/>
                </a:cxn>
                <a:cxn ang="0">
                  <a:pos x="126" y="66"/>
                </a:cxn>
                <a:cxn ang="0">
                  <a:pos x="128" y="72"/>
                </a:cxn>
                <a:cxn ang="0">
                  <a:pos x="132" y="76"/>
                </a:cxn>
                <a:cxn ang="0">
                  <a:pos x="136" y="86"/>
                </a:cxn>
                <a:cxn ang="0">
                  <a:pos x="140" y="92"/>
                </a:cxn>
                <a:cxn ang="0">
                  <a:pos x="148" y="98"/>
                </a:cxn>
                <a:cxn ang="0">
                  <a:pos x="152" y="86"/>
                </a:cxn>
              </a:cxnLst>
              <a:rect l="0" t="0" r="r" b="b"/>
              <a:pathLst>
                <a:path w="152" h="104">
                  <a:moveTo>
                    <a:pt x="8" y="0"/>
                  </a:moveTo>
                  <a:lnTo>
                    <a:pt x="6" y="0"/>
                  </a:lnTo>
                  <a:lnTo>
                    <a:pt x="4" y="2"/>
                  </a:lnTo>
                  <a:lnTo>
                    <a:pt x="2" y="2"/>
                  </a:lnTo>
                  <a:lnTo>
                    <a:pt x="0" y="4"/>
                  </a:lnTo>
                  <a:lnTo>
                    <a:pt x="0" y="6"/>
                  </a:lnTo>
                  <a:lnTo>
                    <a:pt x="2" y="6"/>
                  </a:lnTo>
                  <a:lnTo>
                    <a:pt x="2" y="8"/>
                  </a:lnTo>
                  <a:lnTo>
                    <a:pt x="4" y="8"/>
                  </a:lnTo>
                  <a:lnTo>
                    <a:pt x="6" y="10"/>
                  </a:lnTo>
                  <a:lnTo>
                    <a:pt x="8" y="10"/>
                  </a:lnTo>
                  <a:lnTo>
                    <a:pt x="10" y="8"/>
                  </a:lnTo>
                  <a:lnTo>
                    <a:pt x="12" y="8"/>
                  </a:lnTo>
                  <a:lnTo>
                    <a:pt x="14" y="6"/>
                  </a:lnTo>
                  <a:lnTo>
                    <a:pt x="14" y="2"/>
                  </a:lnTo>
                  <a:lnTo>
                    <a:pt x="10" y="0"/>
                  </a:lnTo>
                  <a:lnTo>
                    <a:pt x="8" y="0"/>
                  </a:lnTo>
                  <a:close/>
                  <a:moveTo>
                    <a:pt x="90" y="48"/>
                  </a:moveTo>
                  <a:lnTo>
                    <a:pt x="90" y="46"/>
                  </a:lnTo>
                  <a:lnTo>
                    <a:pt x="88" y="46"/>
                  </a:lnTo>
                  <a:lnTo>
                    <a:pt x="88" y="44"/>
                  </a:lnTo>
                  <a:lnTo>
                    <a:pt x="82" y="44"/>
                  </a:lnTo>
                  <a:lnTo>
                    <a:pt x="80" y="46"/>
                  </a:lnTo>
                  <a:lnTo>
                    <a:pt x="78" y="48"/>
                  </a:lnTo>
                  <a:lnTo>
                    <a:pt x="76" y="48"/>
                  </a:lnTo>
                  <a:lnTo>
                    <a:pt x="74" y="50"/>
                  </a:lnTo>
                  <a:lnTo>
                    <a:pt x="74" y="54"/>
                  </a:lnTo>
                  <a:lnTo>
                    <a:pt x="76" y="56"/>
                  </a:lnTo>
                  <a:lnTo>
                    <a:pt x="78" y="58"/>
                  </a:lnTo>
                  <a:lnTo>
                    <a:pt x="78" y="60"/>
                  </a:lnTo>
                  <a:lnTo>
                    <a:pt x="80" y="60"/>
                  </a:lnTo>
                  <a:lnTo>
                    <a:pt x="80" y="62"/>
                  </a:lnTo>
                  <a:lnTo>
                    <a:pt x="76" y="64"/>
                  </a:lnTo>
                  <a:lnTo>
                    <a:pt x="74" y="66"/>
                  </a:lnTo>
                  <a:lnTo>
                    <a:pt x="72" y="66"/>
                  </a:lnTo>
                  <a:lnTo>
                    <a:pt x="70" y="68"/>
                  </a:lnTo>
                  <a:lnTo>
                    <a:pt x="68" y="68"/>
                  </a:lnTo>
                  <a:lnTo>
                    <a:pt x="66" y="70"/>
                  </a:lnTo>
                  <a:lnTo>
                    <a:pt x="64" y="70"/>
                  </a:lnTo>
                  <a:lnTo>
                    <a:pt x="50" y="70"/>
                  </a:lnTo>
                  <a:lnTo>
                    <a:pt x="48" y="72"/>
                  </a:lnTo>
                  <a:lnTo>
                    <a:pt x="46" y="72"/>
                  </a:lnTo>
                  <a:lnTo>
                    <a:pt x="44" y="72"/>
                  </a:lnTo>
                  <a:lnTo>
                    <a:pt x="42" y="74"/>
                  </a:lnTo>
                  <a:lnTo>
                    <a:pt x="40" y="76"/>
                  </a:lnTo>
                  <a:lnTo>
                    <a:pt x="38" y="78"/>
                  </a:lnTo>
                  <a:lnTo>
                    <a:pt x="36" y="78"/>
                  </a:lnTo>
                  <a:lnTo>
                    <a:pt x="30" y="78"/>
                  </a:lnTo>
                  <a:lnTo>
                    <a:pt x="30" y="80"/>
                  </a:lnTo>
                  <a:lnTo>
                    <a:pt x="32" y="82"/>
                  </a:lnTo>
                  <a:lnTo>
                    <a:pt x="32" y="84"/>
                  </a:lnTo>
                  <a:lnTo>
                    <a:pt x="34" y="86"/>
                  </a:lnTo>
                  <a:lnTo>
                    <a:pt x="34" y="88"/>
                  </a:lnTo>
                  <a:lnTo>
                    <a:pt x="36" y="88"/>
                  </a:lnTo>
                  <a:lnTo>
                    <a:pt x="48" y="88"/>
                  </a:lnTo>
                  <a:lnTo>
                    <a:pt x="50" y="90"/>
                  </a:lnTo>
                  <a:lnTo>
                    <a:pt x="58" y="90"/>
                  </a:lnTo>
                  <a:lnTo>
                    <a:pt x="60" y="88"/>
                  </a:lnTo>
                  <a:lnTo>
                    <a:pt x="62" y="88"/>
                  </a:lnTo>
                  <a:lnTo>
                    <a:pt x="62" y="86"/>
                  </a:lnTo>
                  <a:lnTo>
                    <a:pt x="68" y="86"/>
                  </a:lnTo>
                  <a:lnTo>
                    <a:pt x="70" y="86"/>
                  </a:lnTo>
                  <a:lnTo>
                    <a:pt x="72" y="86"/>
                  </a:lnTo>
                  <a:lnTo>
                    <a:pt x="74" y="84"/>
                  </a:lnTo>
                  <a:lnTo>
                    <a:pt x="76" y="84"/>
                  </a:lnTo>
                  <a:lnTo>
                    <a:pt x="76" y="82"/>
                  </a:lnTo>
                  <a:lnTo>
                    <a:pt x="78" y="80"/>
                  </a:lnTo>
                  <a:lnTo>
                    <a:pt x="78" y="78"/>
                  </a:lnTo>
                  <a:lnTo>
                    <a:pt x="80" y="78"/>
                  </a:lnTo>
                  <a:lnTo>
                    <a:pt x="82" y="78"/>
                  </a:lnTo>
                  <a:lnTo>
                    <a:pt x="84" y="76"/>
                  </a:lnTo>
                  <a:lnTo>
                    <a:pt x="86" y="76"/>
                  </a:lnTo>
                  <a:lnTo>
                    <a:pt x="86" y="74"/>
                  </a:lnTo>
                  <a:lnTo>
                    <a:pt x="86" y="72"/>
                  </a:lnTo>
                  <a:lnTo>
                    <a:pt x="84" y="72"/>
                  </a:lnTo>
                  <a:lnTo>
                    <a:pt x="84" y="70"/>
                  </a:lnTo>
                  <a:lnTo>
                    <a:pt x="86" y="70"/>
                  </a:lnTo>
                  <a:lnTo>
                    <a:pt x="90" y="70"/>
                  </a:lnTo>
                  <a:lnTo>
                    <a:pt x="90" y="66"/>
                  </a:lnTo>
                  <a:lnTo>
                    <a:pt x="92" y="62"/>
                  </a:lnTo>
                  <a:lnTo>
                    <a:pt x="92" y="50"/>
                  </a:lnTo>
                  <a:lnTo>
                    <a:pt x="90" y="48"/>
                  </a:lnTo>
                  <a:close/>
                  <a:moveTo>
                    <a:pt x="106" y="44"/>
                  </a:moveTo>
                  <a:lnTo>
                    <a:pt x="104" y="42"/>
                  </a:lnTo>
                  <a:lnTo>
                    <a:pt x="96" y="34"/>
                  </a:lnTo>
                  <a:lnTo>
                    <a:pt x="94" y="32"/>
                  </a:lnTo>
                  <a:lnTo>
                    <a:pt x="90" y="32"/>
                  </a:lnTo>
                  <a:lnTo>
                    <a:pt x="88" y="28"/>
                  </a:lnTo>
                  <a:lnTo>
                    <a:pt x="86" y="24"/>
                  </a:lnTo>
                  <a:lnTo>
                    <a:pt x="82" y="20"/>
                  </a:lnTo>
                  <a:lnTo>
                    <a:pt x="80" y="20"/>
                  </a:lnTo>
                  <a:lnTo>
                    <a:pt x="78" y="20"/>
                  </a:lnTo>
                  <a:lnTo>
                    <a:pt x="76" y="18"/>
                  </a:lnTo>
                  <a:lnTo>
                    <a:pt x="74" y="18"/>
                  </a:lnTo>
                  <a:lnTo>
                    <a:pt x="72" y="14"/>
                  </a:lnTo>
                  <a:lnTo>
                    <a:pt x="70" y="12"/>
                  </a:lnTo>
                  <a:lnTo>
                    <a:pt x="70" y="10"/>
                  </a:lnTo>
                  <a:lnTo>
                    <a:pt x="68" y="10"/>
                  </a:lnTo>
                  <a:lnTo>
                    <a:pt x="68" y="12"/>
                  </a:lnTo>
                  <a:lnTo>
                    <a:pt x="68" y="14"/>
                  </a:lnTo>
                  <a:lnTo>
                    <a:pt x="68" y="16"/>
                  </a:lnTo>
                  <a:lnTo>
                    <a:pt x="66" y="18"/>
                  </a:lnTo>
                  <a:lnTo>
                    <a:pt x="66" y="20"/>
                  </a:lnTo>
                  <a:lnTo>
                    <a:pt x="70" y="20"/>
                  </a:lnTo>
                  <a:lnTo>
                    <a:pt x="72" y="22"/>
                  </a:lnTo>
                  <a:lnTo>
                    <a:pt x="76" y="22"/>
                  </a:lnTo>
                  <a:lnTo>
                    <a:pt x="78" y="22"/>
                  </a:lnTo>
                  <a:lnTo>
                    <a:pt x="78" y="24"/>
                  </a:lnTo>
                  <a:lnTo>
                    <a:pt x="80" y="26"/>
                  </a:lnTo>
                  <a:lnTo>
                    <a:pt x="84" y="30"/>
                  </a:lnTo>
                  <a:lnTo>
                    <a:pt x="84" y="32"/>
                  </a:lnTo>
                  <a:lnTo>
                    <a:pt x="86" y="32"/>
                  </a:lnTo>
                  <a:lnTo>
                    <a:pt x="88" y="34"/>
                  </a:lnTo>
                  <a:lnTo>
                    <a:pt x="90" y="36"/>
                  </a:lnTo>
                  <a:lnTo>
                    <a:pt x="92" y="36"/>
                  </a:lnTo>
                  <a:lnTo>
                    <a:pt x="94" y="38"/>
                  </a:lnTo>
                  <a:lnTo>
                    <a:pt x="96" y="38"/>
                  </a:lnTo>
                  <a:lnTo>
                    <a:pt x="98" y="40"/>
                  </a:lnTo>
                  <a:lnTo>
                    <a:pt x="98" y="42"/>
                  </a:lnTo>
                  <a:lnTo>
                    <a:pt x="98" y="46"/>
                  </a:lnTo>
                  <a:lnTo>
                    <a:pt x="98" y="48"/>
                  </a:lnTo>
                  <a:lnTo>
                    <a:pt x="98" y="56"/>
                  </a:lnTo>
                  <a:lnTo>
                    <a:pt x="98" y="58"/>
                  </a:lnTo>
                  <a:lnTo>
                    <a:pt x="98" y="60"/>
                  </a:lnTo>
                  <a:lnTo>
                    <a:pt x="100" y="60"/>
                  </a:lnTo>
                  <a:lnTo>
                    <a:pt x="102" y="62"/>
                  </a:lnTo>
                  <a:lnTo>
                    <a:pt x="104" y="62"/>
                  </a:lnTo>
                  <a:lnTo>
                    <a:pt x="106" y="60"/>
                  </a:lnTo>
                  <a:lnTo>
                    <a:pt x="108" y="58"/>
                  </a:lnTo>
                  <a:lnTo>
                    <a:pt x="108" y="56"/>
                  </a:lnTo>
                  <a:lnTo>
                    <a:pt x="108" y="50"/>
                  </a:lnTo>
                  <a:lnTo>
                    <a:pt x="108" y="46"/>
                  </a:lnTo>
                  <a:lnTo>
                    <a:pt x="106" y="44"/>
                  </a:lnTo>
                  <a:close/>
                  <a:moveTo>
                    <a:pt x="152" y="102"/>
                  </a:moveTo>
                  <a:lnTo>
                    <a:pt x="152" y="104"/>
                  </a:lnTo>
                  <a:lnTo>
                    <a:pt x="152" y="102"/>
                  </a:lnTo>
                  <a:close/>
                  <a:moveTo>
                    <a:pt x="150" y="82"/>
                  </a:moveTo>
                  <a:lnTo>
                    <a:pt x="146" y="80"/>
                  </a:lnTo>
                  <a:lnTo>
                    <a:pt x="144" y="78"/>
                  </a:lnTo>
                  <a:lnTo>
                    <a:pt x="144" y="76"/>
                  </a:lnTo>
                  <a:lnTo>
                    <a:pt x="142" y="74"/>
                  </a:lnTo>
                  <a:lnTo>
                    <a:pt x="140" y="72"/>
                  </a:lnTo>
                  <a:lnTo>
                    <a:pt x="138" y="70"/>
                  </a:lnTo>
                  <a:lnTo>
                    <a:pt x="138" y="68"/>
                  </a:lnTo>
                  <a:lnTo>
                    <a:pt x="136" y="68"/>
                  </a:lnTo>
                  <a:lnTo>
                    <a:pt x="136" y="66"/>
                  </a:lnTo>
                  <a:lnTo>
                    <a:pt x="134" y="64"/>
                  </a:lnTo>
                  <a:lnTo>
                    <a:pt x="134" y="62"/>
                  </a:lnTo>
                  <a:lnTo>
                    <a:pt x="130" y="62"/>
                  </a:lnTo>
                  <a:lnTo>
                    <a:pt x="128" y="66"/>
                  </a:lnTo>
                  <a:lnTo>
                    <a:pt x="126" y="66"/>
                  </a:lnTo>
                  <a:lnTo>
                    <a:pt x="126" y="68"/>
                  </a:lnTo>
                  <a:lnTo>
                    <a:pt x="128" y="68"/>
                  </a:lnTo>
                  <a:lnTo>
                    <a:pt x="128" y="70"/>
                  </a:lnTo>
                  <a:lnTo>
                    <a:pt x="128" y="72"/>
                  </a:lnTo>
                  <a:lnTo>
                    <a:pt x="130" y="74"/>
                  </a:lnTo>
                  <a:lnTo>
                    <a:pt x="130" y="76"/>
                  </a:lnTo>
                  <a:lnTo>
                    <a:pt x="132" y="76"/>
                  </a:lnTo>
                  <a:lnTo>
                    <a:pt x="132" y="78"/>
                  </a:lnTo>
                  <a:lnTo>
                    <a:pt x="134" y="80"/>
                  </a:lnTo>
                  <a:lnTo>
                    <a:pt x="134" y="84"/>
                  </a:lnTo>
                  <a:lnTo>
                    <a:pt x="136" y="86"/>
                  </a:lnTo>
                  <a:lnTo>
                    <a:pt x="136" y="88"/>
                  </a:lnTo>
                  <a:lnTo>
                    <a:pt x="140" y="92"/>
                  </a:lnTo>
                  <a:lnTo>
                    <a:pt x="142" y="92"/>
                  </a:lnTo>
                  <a:lnTo>
                    <a:pt x="144" y="94"/>
                  </a:lnTo>
                  <a:lnTo>
                    <a:pt x="146" y="96"/>
                  </a:lnTo>
                  <a:lnTo>
                    <a:pt x="148" y="98"/>
                  </a:lnTo>
                  <a:lnTo>
                    <a:pt x="148" y="100"/>
                  </a:lnTo>
                  <a:lnTo>
                    <a:pt x="152" y="102"/>
                  </a:lnTo>
                  <a:lnTo>
                    <a:pt x="152" y="86"/>
                  </a:lnTo>
                  <a:lnTo>
                    <a:pt x="150" y="82"/>
                  </a:lnTo>
                  <a:close/>
                </a:path>
              </a:pathLst>
            </a:custGeom>
            <a:grpFill/>
            <a:ln w="3175">
              <a:solidFill>
                <a:schemeClr val="bg1"/>
              </a:solidFill>
              <a:round/>
              <a:headEnd/>
              <a:tailEnd/>
            </a:ln>
          </p:spPr>
          <p:txBody>
            <a:bodyPr/>
            <a:lstStyle/>
            <a:p>
              <a:endParaRPr lang="en-US" dirty="0"/>
            </a:p>
          </p:txBody>
        </p:sp>
        <p:sp>
          <p:nvSpPr>
            <p:cNvPr id="894" name="Freeform 215"/>
            <p:cNvSpPr>
              <a:spLocks noChangeAspect="1" noEditPoints="1"/>
            </p:cNvSpPr>
            <p:nvPr/>
          </p:nvSpPr>
          <p:spPr bwMode="auto">
            <a:xfrm>
              <a:off x="4666" y="2051"/>
              <a:ext cx="162" cy="256"/>
            </a:xfrm>
            <a:custGeom>
              <a:avLst/>
              <a:gdLst/>
              <a:ahLst/>
              <a:cxnLst>
                <a:cxn ang="0">
                  <a:pos x="130" y="136"/>
                </a:cxn>
                <a:cxn ang="0">
                  <a:pos x="132" y="148"/>
                </a:cxn>
                <a:cxn ang="0">
                  <a:pos x="142" y="148"/>
                </a:cxn>
                <a:cxn ang="0">
                  <a:pos x="136" y="136"/>
                </a:cxn>
                <a:cxn ang="0">
                  <a:pos x="114" y="118"/>
                </a:cxn>
                <a:cxn ang="0">
                  <a:pos x="110" y="164"/>
                </a:cxn>
                <a:cxn ang="0">
                  <a:pos x="116" y="160"/>
                </a:cxn>
                <a:cxn ang="0">
                  <a:pos x="126" y="160"/>
                </a:cxn>
                <a:cxn ang="0">
                  <a:pos x="134" y="156"/>
                </a:cxn>
                <a:cxn ang="0">
                  <a:pos x="122" y="146"/>
                </a:cxn>
                <a:cxn ang="0">
                  <a:pos x="124" y="156"/>
                </a:cxn>
                <a:cxn ang="0">
                  <a:pos x="36" y="140"/>
                </a:cxn>
                <a:cxn ang="0">
                  <a:pos x="28" y="152"/>
                </a:cxn>
                <a:cxn ang="0">
                  <a:pos x="28" y="166"/>
                </a:cxn>
                <a:cxn ang="0">
                  <a:pos x="18" y="176"/>
                </a:cxn>
                <a:cxn ang="0">
                  <a:pos x="6" y="188"/>
                </a:cxn>
                <a:cxn ang="0">
                  <a:pos x="2" y="202"/>
                </a:cxn>
                <a:cxn ang="0">
                  <a:pos x="16" y="192"/>
                </a:cxn>
                <a:cxn ang="0">
                  <a:pos x="26" y="176"/>
                </a:cxn>
                <a:cxn ang="0">
                  <a:pos x="162" y="222"/>
                </a:cxn>
                <a:cxn ang="0">
                  <a:pos x="156" y="186"/>
                </a:cxn>
                <a:cxn ang="0">
                  <a:pos x="138" y="174"/>
                </a:cxn>
                <a:cxn ang="0">
                  <a:pos x="144" y="188"/>
                </a:cxn>
                <a:cxn ang="0">
                  <a:pos x="122" y="202"/>
                </a:cxn>
                <a:cxn ang="0">
                  <a:pos x="104" y="206"/>
                </a:cxn>
                <a:cxn ang="0">
                  <a:pos x="94" y="210"/>
                </a:cxn>
                <a:cxn ang="0">
                  <a:pos x="88" y="226"/>
                </a:cxn>
                <a:cxn ang="0">
                  <a:pos x="102" y="226"/>
                </a:cxn>
                <a:cxn ang="0">
                  <a:pos x="120" y="226"/>
                </a:cxn>
                <a:cxn ang="0">
                  <a:pos x="126" y="250"/>
                </a:cxn>
                <a:cxn ang="0">
                  <a:pos x="142" y="252"/>
                </a:cxn>
                <a:cxn ang="0">
                  <a:pos x="152" y="248"/>
                </a:cxn>
                <a:cxn ang="0">
                  <a:pos x="148" y="230"/>
                </a:cxn>
                <a:cxn ang="0">
                  <a:pos x="158" y="240"/>
                </a:cxn>
                <a:cxn ang="0">
                  <a:pos x="80" y="100"/>
                </a:cxn>
                <a:cxn ang="0">
                  <a:pos x="90" y="100"/>
                </a:cxn>
                <a:cxn ang="0">
                  <a:pos x="106" y="108"/>
                </a:cxn>
                <a:cxn ang="0">
                  <a:pos x="98" y="92"/>
                </a:cxn>
                <a:cxn ang="0">
                  <a:pos x="88" y="86"/>
                </a:cxn>
                <a:cxn ang="0">
                  <a:pos x="70" y="86"/>
                </a:cxn>
                <a:cxn ang="0">
                  <a:pos x="62" y="70"/>
                </a:cxn>
                <a:cxn ang="0">
                  <a:pos x="66" y="38"/>
                </a:cxn>
                <a:cxn ang="0">
                  <a:pos x="64" y="12"/>
                </a:cxn>
                <a:cxn ang="0">
                  <a:pos x="58" y="0"/>
                </a:cxn>
                <a:cxn ang="0">
                  <a:pos x="40" y="4"/>
                </a:cxn>
                <a:cxn ang="0">
                  <a:pos x="30" y="20"/>
                </a:cxn>
                <a:cxn ang="0">
                  <a:pos x="38" y="36"/>
                </a:cxn>
                <a:cxn ang="0">
                  <a:pos x="36" y="52"/>
                </a:cxn>
                <a:cxn ang="0">
                  <a:pos x="28" y="58"/>
                </a:cxn>
                <a:cxn ang="0">
                  <a:pos x="46" y="84"/>
                </a:cxn>
                <a:cxn ang="0">
                  <a:pos x="70" y="92"/>
                </a:cxn>
                <a:cxn ang="0">
                  <a:pos x="64" y="110"/>
                </a:cxn>
                <a:cxn ang="0">
                  <a:pos x="54" y="108"/>
                </a:cxn>
                <a:cxn ang="0">
                  <a:pos x="60" y="126"/>
                </a:cxn>
                <a:cxn ang="0">
                  <a:pos x="68" y="116"/>
                </a:cxn>
                <a:cxn ang="0">
                  <a:pos x="96" y="166"/>
                </a:cxn>
                <a:cxn ang="0">
                  <a:pos x="90" y="190"/>
                </a:cxn>
                <a:cxn ang="0">
                  <a:pos x="104" y="178"/>
                </a:cxn>
                <a:cxn ang="0">
                  <a:pos x="100" y="154"/>
                </a:cxn>
                <a:cxn ang="0">
                  <a:pos x="96" y="140"/>
                </a:cxn>
                <a:cxn ang="0">
                  <a:pos x="78" y="136"/>
                </a:cxn>
                <a:cxn ang="0">
                  <a:pos x="82" y="146"/>
                </a:cxn>
                <a:cxn ang="0">
                  <a:pos x="86" y="162"/>
                </a:cxn>
              </a:cxnLst>
              <a:rect l="0" t="0" r="r" b="b"/>
              <a:pathLst>
                <a:path w="162" h="256">
                  <a:moveTo>
                    <a:pt x="112" y="128"/>
                  </a:moveTo>
                  <a:lnTo>
                    <a:pt x="114" y="130"/>
                  </a:lnTo>
                  <a:lnTo>
                    <a:pt x="116" y="130"/>
                  </a:lnTo>
                  <a:lnTo>
                    <a:pt x="118" y="132"/>
                  </a:lnTo>
                  <a:lnTo>
                    <a:pt x="120" y="132"/>
                  </a:lnTo>
                  <a:lnTo>
                    <a:pt x="124" y="134"/>
                  </a:lnTo>
                  <a:lnTo>
                    <a:pt x="128" y="136"/>
                  </a:lnTo>
                  <a:lnTo>
                    <a:pt x="130" y="136"/>
                  </a:lnTo>
                  <a:lnTo>
                    <a:pt x="130" y="138"/>
                  </a:lnTo>
                  <a:lnTo>
                    <a:pt x="128" y="140"/>
                  </a:lnTo>
                  <a:lnTo>
                    <a:pt x="126" y="140"/>
                  </a:lnTo>
                  <a:lnTo>
                    <a:pt x="122" y="140"/>
                  </a:lnTo>
                  <a:lnTo>
                    <a:pt x="120" y="140"/>
                  </a:lnTo>
                  <a:lnTo>
                    <a:pt x="124" y="142"/>
                  </a:lnTo>
                  <a:lnTo>
                    <a:pt x="126" y="144"/>
                  </a:lnTo>
                  <a:lnTo>
                    <a:pt x="128" y="146"/>
                  </a:lnTo>
                  <a:lnTo>
                    <a:pt x="130" y="148"/>
                  </a:lnTo>
                  <a:lnTo>
                    <a:pt x="132" y="148"/>
                  </a:lnTo>
                  <a:lnTo>
                    <a:pt x="132" y="150"/>
                  </a:lnTo>
                  <a:lnTo>
                    <a:pt x="134" y="150"/>
                  </a:lnTo>
                  <a:lnTo>
                    <a:pt x="134" y="152"/>
                  </a:lnTo>
                  <a:lnTo>
                    <a:pt x="136" y="152"/>
                  </a:lnTo>
                  <a:lnTo>
                    <a:pt x="136" y="150"/>
                  </a:lnTo>
                  <a:lnTo>
                    <a:pt x="136" y="148"/>
                  </a:lnTo>
                  <a:lnTo>
                    <a:pt x="138" y="148"/>
                  </a:lnTo>
                  <a:lnTo>
                    <a:pt x="140" y="148"/>
                  </a:lnTo>
                  <a:lnTo>
                    <a:pt x="142" y="148"/>
                  </a:lnTo>
                  <a:lnTo>
                    <a:pt x="142" y="150"/>
                  </a:lnTo>
                  <a:lnTo>
                    <a:pt x="142" y="146"/>
                  </a:lnTo>
                  <a:lnTo>
                    <a:pt x="140" y="144"/>
                  </a:lnTo>
                  <a:lnTo>
                    <a:pt x="138" y="142"/>
                  </a:lnTo>
                  <a:lnTo>
                    <a:pt x="138" y="140"/>
                  </a:lnTo>
                  <a:lnTo>
                    <a:pt x="136" y="138"/>
                  </a:lnTo>
                  <a:lnTo>
                    <a:pt x="136" y="136"/>
                  </a:lnTo>
                  <a:lnTo>
                    <a:pt x="136" y="134"/>
                  </a:lnTo>
                  <a:lnTo>
                    <a:pt x="134" y="132"/>
                  </a:lnTo>
                  <a:lnTo>
                    <a:pt x="134" y="130"/>
                  </a:lnTo>
                  <a:lnTo>
                    <a:pt x="130" y="126"/>
                  </a:lnTo>
                  <a:lnTo>
                    <a:pt x="128" y="124"/>
                  </a:lnTo>
                  <a:lnTo>
                    <a:pt x="124" y="122"/>
                  </a:lnTo>
                  <a:lnTo>
                    <a:pt x="122" y="120"/>
                  </a:lnTo>
                  <a:lnTo>
                    <a:pt x="118" y="118"/>
                  </a:lnTo>
                  <a:lnTo>
                    <a:pt x="116" y="118"/>
                  </a:lnTo>
                  <a:lnTo>
                    <a:pt x="114" y="118"/>
                  </a:lnTo>
                  <a:lnTo>
                    <a:pt x="112" y="118"/>
                  </a:lnTo>
                  <a:lnTo>
                    <a:pt x="112" y="120"/>
                  </a:lnTo>
                  <a:lnTo>
                    <a:pt x="110" y="122"/>
                  </a:lnTo>
                  <a:lnTo>
                    <a:pt x="110" y="124"/>
                  </a:lnTo>
                  <a:lnTo>
                    <a:pt x="112" y="126"/>
                  </a:lnTo>
                  <a:lnTo>
                    <a:pt x="112" y="128"/>
                  </a:lnTo>
                  <a:close/>
                  <a:moveTo>
                    <a:pt x="104" y="148"/>
                  </a:moveTo>
                  <a:lnTo>
                    <a:pt x="110" y="158"/>
                  </a:lnTo>
                  <a:lnTo>
                    <a:pt x="110" y="164"/>
                  </a:lnTo>
                  <a:lnTo>
                    <a:pt x="112" y="168"/>
                  </a:lnTo>
                  <a:lnTo>
                    <a:pt x="112" y="172"/>
                  </a:lnTo>
                  <a:lnTo>
                    <a:pt x="112" y="174"/>
                  </a:lnTo>
                  <a:lnTo>
                    <a:pt x="112" y="178"/>
                  </a:lnTo>
                  <a:lnTo>
                    <a:pt x="114" y="176"/>
                  </a:lnTo>
                  <a:lnTo>
                    <a:pt x="114" y="172"/>
                  </a:lnTo>
                  <a:lnTo>
                    <a:pt x="114" y="170"/>
                  </a:lnTo>
                  <a:lnTo>
                    <a:pt x="114" y="166"/>
                  </a:lnTo>
                  <a:lnTo>
                    <a:pt x="116" y="164"/>
                  </a:lnTo>
                  <a:lnTo>
                    <a:pt x="116" y="160"/>
                  </a:lnTo>
                  <a:lnTo>
                    <a:pt x="114" y="158"/>
                  </a:lnTo>
                  <a:lnTo>
                    <a:pt x="114" y="156"/>
                  </a:lnTo>
                  <a:lnTo>
                    <a:pt x="112" y="154"/>
                  </a:lnTo>
                  <a:lnTo>
                    <a:pt x="110" y="150"/>
                  </a:lnTo>
                  <a:lnTo>
                    <a:pt x="110" y="148"/>
                  </a:lnTo>
                  <a:lnTo>
                    <a:pt x="104" y="148"/>
                  </a:lnTo>
                  <a:close/>
                  <a:moveTo>
                    <a:pt x="126" y="160"/>
                  </a:moveTo>
                  <a:lnTo>
                    <a:pt x="128" y="162"/>
                  </a:lnTo>
                  <a:lnTo>
                    <a:pt x="130" y="164"/>
                  </a:lnTo>
                  <a:lnTo>
                    <a:pt x="130" y="166"/>
                  </a:lnTo>
                  <a:lnTo>
                    <a:pt x="132" y="166"/>
                  </a:lnTo>
                  <a:lnTo>
                    <a:pt x="134" y="168"/>
                  </a:lnTo>
                  <a:lnTo>
                    <a:pt x="134" y="170"/>
                  </a:lnTo>
                  <a:lnTo>
                    <a:pt x="136" y="170"/>
                  </a:lnTo>
                  <a:lnTo>
                    <a:pt x="136" y="156"/>
                  </a:lnTo>
                  <a:lnTo>
                    <a:pt x="134" y="156"/>
                  </a:lnTo>
                  <a:lnTo>
                    <a:pt x="132" y="154"/>
                  </a:lnTo>
                  <a:lnTo>
                    <a:pt x="130" y="154"/>
                  </a:lnTo>
                  <a:lnTo>
                    <a:pt x="128" y="154"/>
                  </a:lnTo>
                  <a:lnTo>
                    <a:pt x="128" y="150"/>
                  </a:lnTo>
                  <a:lnTo>
                    <a:pt x="126" y="148"/>
                  </a:lnTo>
                  <a:lnTo>
                    <a:pt x="124" y="148"/>
                  </a:lnTo>
                  <a:lnTo>
                    <a:pt x="122" y="146"/>
                  </a:lnTo>
                  <a:lnTo>
                    <a:pt x="118" y="146"/>
                  </a:lnTo>
                  <a:lnTo>
                    <a:pt x="118" y="148"/>
                  </a:lnTo>
                  <a:lnTo>
                    <a:pt x="116" y="148"/>
                  </a:lnTo>
                  <a:lnTo>
                    <a:pt x="116" y="150"/>
                  </a:lnTo>
                  <a:lnTo>
                    <a:pt x="116" y="158"/>
                  </a:lnTo>
                  <a:lnTo>
                    <a:pt x="120" y="156"/>
                  </a:lnTo>
                  <a:lnTo>
                    <a:pt x="122" y="156"/>
                  </a:lnTo>
                  <a:lnTo>
                    <a:pt x="122" y="154"/>
                  </a:lnTo>
                  <a:lnTo>
                    <a:pt x="124" y="156"/>
                  </a:lnTo>
                  <a:lnTo>
                    <a:pt x="124" y="158"/>
                  </a:lnTo>
                  <a:lnTo>
                    <a:pt x="124" y="160"/>
                  </a:lnTo>
                  <a:lnTo>
                    <a:pt x="126" y="160"/>
                  </a:lnTo>
                  <a:close/>
                  <a:moveTo>
                    <a:pt x="40" y="158"/>
                  </a:moveTo>
                  <a:lnTo>
                    <a:pt x="38" y="156"/>
                  </a:lnTo>
                  <a:lnTo>
                    <a:pt x="38" y="144"/>
                  </a:lnTo>
                  <a:lnTo>
                    <a:pt x="40" y="144"/>
                  </a:lnTo>
                  <a:lnTo>
                    <a:pt x="38" y="142"/>
                  </a:lnTo>
                  <a:lnTo>
                    <a:pt x="36" y="140"/>
                  </a:lnTo>
                  <a:lnTo>
                    <a:pt x="36" y="138"/>
                  </a:lnTo>
                  <a:lnTo>
                    <a:pt x="34" y="140"/>
                  </a:lnTo>
                  <a:lnTo>
                    <a:pt x="34" y="142"/>
                  </a:lnTo>
                  <a:lnTo>
                    <a:pt x="34" y="144"/>
                  </a:lnTo>
                  <a:lnTo>
                    <a:pt x="32" y="146"/>
                  </a:lnTo>
                  <a:lnTo>
                    <a:pt x="30" y="148"/>
                  </a:lnTo>
                  <a:lnTo>
                    <a:pt x="30" y="150"/>
                  </a:lnTo>
                  <a:lnTo>
                    <a:pt x="28" y="152"/>
                  </a:lnTo>
                  <a:lnTo>
                    <a:pt x="28" y="154"/>
                  </a:lnTo>
                  <a:lnTo>
                    <a:pt x="30" y="154"/>
                  </a:lnTo>
                  <a:lnTo>
                    <a:pt x="30" y="156"/>
                  </a:lnTo>
                  <a:lnTo>
                    <a:pt x="32" y="158"/>
                  </a:lnTo>
                  <a:lnTo>
                    <a:pt x="34" y="158"/>
                  </a:lnTo>
                  <a:lnTo>
                    <a:pt x="36" y="160"/>
                  </a:lnTo>
                  <a:lnTo>
                    <a:pt x="36" y="162"/>
                  </a:lnTo>
                  <a:lnTo>
                    <a:pt x="34" y="162"/>
                  </a:lnTo>
                  <a:lnTo>
                    <a:pt x="32" y="164"/>
                  </a:lnTo>
                  <a:lnTo>
                    <a:pt x="28" y="166"/>
                  </a:lnTo>
                  <a:lnTo>
                    <a:pt x="26" y="168"/>
                  </a:lnTo>
                  <a:lnTo>
                    <a:pt x="24" y="168"/>
                  </a:lnTo>
                  <a:lnTo>
                    <a:pt x="24" y="170"/>
                  </a:lnTo>
                  <a:lnTo>
                    <a:pt x="24" y="172"/>
                  </a:lnTo>
                  <a:lnTo>
                    <a:pt x="22" y="174"/>
                  </a:lnTo>
                  <a:lnTo>
                    <a:pt x="22" y="176"/>
                  </a:lnTo>
                  <a:lnTo>
                    <a:pt x="20" y="176"/>
                  </a:lnTo>
                  <a:lnTo>
                    <a:pt x="18" y="176"/>
                  </a:lnTo>
                  <a:lnTo>
                    <a:pt x="18" y="178"/>
                  </a:lnTo>
                  <a:lnTo>
                    <a:pt x="16" y="178"/>
                  </a:lnTo>
                  <a:lnTo>
                    <a:pt x="18" y="180"/>
                  </a:lnTo>
                  <a:lnTo>
                    <a:pt x="18" y="182"/>
                  </a:lnTo>
                  <a:lnTo>
                    <a:pt x="16" y="184"/>
                  </a:lnTo>
                  <a:lnTo>
                    <a:pt x="12" y="186"/>
                  </a:lnTo>
                  <a:lnTo>
                    <a:pt x="10" y="188"/>
                  </a:lnTo>
                  <a:lnTo>
                    <a:pt x="8" y="188"/>
                  </a:lnTo>
                  <a:lnTo>
                    <a:pt x="6" y="188"/>
                  </a:lnTo>
                  <a:lnTo>
                    <a:pt x="6" y="190"/>
                  </a:lnTo>
                  <a:lnTo>
                    <a:pt x="4" y="190"/>
                  </a:lnTo>
                  <a:lnTo>
                    <a:pt x="4" y="192"/>
                  </a:lnTo>
                  <a:lnTo>
                    <a:pt x="2" y="194"/>
                  </a:lnTo>
                  <a:lnTo>
                    <a:pt x="2" y="196"/>
                  </a:lnTo>
                  <a:lnTo>
                    <a:pt x="0" y="200"/>
                  </a:lnTo>
                  <a:lnTo>
                    <a:pt x="0" y="204"/>
                  </a:lnTo>
                  <a:lnTo>
                    <a:pt x="0" y="206"/>
                  </a:lnTo>
                  <a:lnTo>
                    <a:pt x="2" y="202"/>
                  </a:lnTo>
                  <a:lnTo>
                    <a:pt x="4" y="202"/>
                  </a:lnTo>
                  <a:lnTo>
                    <a:pt x="6" y="200"/>
                  </a:lnTo>
                  <a:lnTo>
                    <a:pt x="8" y="200"/>
                  </a:lnTo>
                  <a:lnTo>
                    <a:pt x="8" y="196"/>
                  </a:lnTo>
                  <a:lnTo>
                    <a:pt x="8" y="194"/>
                  </a:lnTo>
                  <a:lnTo>
                    <a:pt x="12" y="194"/>
                  </a:lnTo>
                  <a:lnTo>
                    <a:pt x="14" y="192"/>
                  </a:lnTo>
                  <a:lnTo>
                    <a:pt x="16" y="192"/>
                  </a:lnTo>
                  <a:lnTo>
                    <a:pt x="18" y="190"/>
                  </a:lnTo>
                  <a:lnTo>
                    <a:pt x="20" y="190"/>
                  </a:lnTo>
                  <a:lnTo>
                    <a:pt x="20" y="184"/>
                  </a:lnTo>
                  <a:lnTo>
                    <a:pt x="20" y="182"/>
                  </a:lnTo>
                  <a:lnTo>
                    <a:pt x="20" y="180"/>
                  </a:lnTo>
                  <a:lnTo>
                    <a:pt x="22" y="178"/>
                  </a:lnTo>
                  <a:lnTo>
                    <a:pt x="24" y="178"/>
                  </a:lnTo>
                  <a:lnTo>
                    <a:pt x="26" y="176"/>
                  </a:lnTo>
                  <a:lnTo>
                    <a:pt x="30" y="174"/>
                  </a:lnTo>
                  <a:lnTo>
                    <a:pt x="34" y="174"/>
                  </a:lnTo>
                  <a:lnTo>
                    <a:pt x="36" y="172"/>
                  </a:lnTo>
                  <a:lnTo>
                    <a:pt x="40" y="170"/>
                  </a:lnTo>
                  <a:lnTo>
                    <a:pt x="40" y="168"/>
                  </a:lnTo>
                  <a:lnTo>
                    <a:pt x="42" y="168"/>
                  </a:lnTo>
                  <a:lnTo>
                    <a:pt x="42" y="164"/>
                  </a:lnTo>
                  <a:lnTo>
                    <a:pt x="40" y="160"/>
                  </a:lnTo>
                  <a:lnTo>
                    <a:pt x="40" y="158"/>
                  </a:lnTo>
                  <a:close/>
                  <a:moveTo>
                    <a:pt x="162" y="222"/>
                  </a:moveTo>
                  <a:lnTo>
                    <a:pt x="160" y="220"/>
                  </a:lnTo>
                  <a:lnTo>
                    <a:pt x="160" y="218"/>
                  </a:lnTo>
                  <a:lnTo>
                    <a:pt x="160" y="216"/>
                  </a:lnTo>
                  <a:lnTo>
                    <a:pt x="158" y="214"/>
                  </a:lnTo>
                  <a:lnTo>
                    <a:pt x="158" y="194"/>
                  </a:lnTo>
                  <a:lnTo>
                    <a:pt x="158" y="192"/>
                  </a:lnTo>
                  <a:lnTo>
                    <a:pt x="158" y="190"/>
                  </a:lnTo>
                  <a:lnTo>
                    <a:pt x="156" y="188"/>
                  </a:lnTo>
                  <a:lnTo>
                    <a:pt x="156" y="186"/>
                  </a:lnTo>
                  <a:lnTo>
                    <a:pt x="154" y="186"/>
                  </a:lnTo>
                  <a:lnTo>
                    <a:pt x="152" y="184"/>
                  </a:lnTo>
                  <a:lnTo>
                    <a:pt x="148" y="182"/>
                  </a:lnTo>
                  <a:lnTo>
                    <a:pt x="146" y="178"/>
                  </a:lnTo>
                  <a:lnTo>
                    <a:pt x="144" y="178"/>
                  </a:lnTo>
                  <a:lnTo>
                    <a:pt x="142" y="176"/>
                  </a:lnTo>
                  <a:lnTo>
                    <a:pt x="140" y="176"/>
                  </a:lnTo>
                  <a:lnTo>
                    <a:pt x="140" y="174"/>
                  </a:lnTo>
                  <a:lnTo>
                    <a:pt x="138" y="174"/>
                  </a:lnTo>
                  <a:lnTo>
                    <a:pt x="138" y="176"/>
                  </a:lnTo>
                  <a:lnTo>
                    <a:pt x="138" y="178"/>
                  </a:lnTo>
                  <a:lnTo>
                    <a:pt x="140" y="180"/>
                  </a:lnTo>
                  <a:lnTo>
                    <a:pt x="142" y="182"/>
                  </a:lnTo>
                  <a:lnTo>
                    <a:pt x="142" y="184"/>
                  </a:lnTo>
                  <a:lnTo>
                    <a:pt x="144" y="186"/>
                  </a:lnTo>
                  <a:lnTo>
                    <a:pt x="144" y="188"/>
                  </a:lnTo>
                  <a:lnTo>
                    <a:pt x="142" y="188"/>
                  </a:lnTo>
                  <a:lnTo>
                    <a:pt x="136" y="188"/>
                  </a:lnTo>
                  <a:lnTo>
                    <a:pt x="134" y="190"/>
                  </a:lnTo>
                  <a:lnTo>
                    <a:pt x="132" y="190"/>
                  </a:lnTo>
                  <a:lnTo>
                    <a:pt x="132" y="198"/>
                  </a:lnTo>
                  <a:lnTo>
                    <a:pt x="126" y="198"/>
                  </a:lnTo>
                  <a:lnTo>
                    <a:pt x="126" y="200"/>
                  </a:lnTo>
                  <a:lnTo>
                    <a:pt x="126" y="202"/>
                  </a:lnTo>
                  <a:lnTo>
                    <a:pt x="122" y="202"/>
                  </a:lnTo>
                  <a:lnTo>
                    <a:pt x="122" y="204"/>
                  </a:lnTo>
                  <a:lnTo>
                    <a:pt x="120" y="204"/>
                  </a:lnTo>
                  <a:lnTo>
                    <a:pt x="118" y="204"/>
                  </a:lnTo>
                  <a:lnTo>
                    <a:pt x="116" y="204"/>
                  </a:lnTo>
                  <a:lnTo>
                    <a:pt x="114" y="202"/>
                  </a:lnTo>
                  <a:lnTo>
                    <a:pt x="112" y="202"/>
                  </a:lnTo>
                  <a:lnTo>
                    <a:pt x="108" y="202"/>
                  </a:lnTo>
                  <a:lnTo>
                    <a:pt x="106" y="204"/>
                  </a:lnTo>
                  <a:lnTo>
                    <a:pt x="104" y="206"/>
                  </a:lnTo>
                  <a:lnTo>
                    <a:pt x="102" y="208"/>
                  </a:lnTo>
                  <a:lnTo>
                    <a:pt x="102" y="210"/>
                  </a:lnTo>
                  <a:lnTo>
                    <a:pt x="100" y="212"/>
                  </a:lnTo>
                  <a:lnTo>
                    <a:pt x="100" y="214"/>
                  </a:lnTo>
                  <a:lnTo>
                    <a:pt x="98" y="216"/>
                  </a:lnTo>
                  <a:lnTo>
                    <a:pt x="98" y="214"/>
                  </a:lnTo>
                  <a:lnTo>
                    <a:pt x="96" y="214"/>
                  </a:lnTo>
                  <a:lnTo>
                    <a:pt x="94" y="212"/>
                  </a:lnTo>
                  <a:lnTo>
                    <a:pt x="94" y="210"/>
                  </a:lnTo>
                  <a:lnTo>
                    <a:pt x="92" y="212"/>
                  </a:lnTo>
                  <a:lnTo>
                    <a:pt x="92" y="214"/>
                  </a:lnTo>
                  <a:lnTo>
                    <a:pt x="90" y="216"/>
                  </a:lnTo>
                  <a:lnTo>
                    <a:pt x="88" y="220"/>
                  </a:lnTo>
                  <a:lnTo>
                    <a:pt x="88" y="222"/>
                  </a:lnTo>
                  <a:lnTo>
                    <a:pt x="88" y="224"/>
                  </a:lnTo>
                  <a:lnTo>
                    <a:pt x="88" y="226"/>
                  </a:lnTo>
                  <a:lnTo>
                    <a:pt x="90" y="228"/>
                  </a:lnTo>
                  <a:lnTo>
                    <a:pt x="92" y="228"/>
                  </a:lnTo>
                  <a:lnTo>
                    <a:pt x="96" y="224"/>
                  </a:lnTo>
                  <a:lnTo>
                    <a:pt x="98" y="226"/>
                  </a:lnTo>
                  <a:lnTo>
                    <a:pt x="98" y="228"/>
                  </a:lnTo>
                  <a:lnTo>
                    <a:pt x="100" y="228"/>
                  </a:lnTo>
                  <a:lnTo>
                    <a:pt x="102" y="228"/>
                  </a:lnTo>
                  <a:lnTo>
                    <a:pt x="102" y="226"/>
                  </a:lnTo>
                  <a:lnTo>
                    <a:pt x="104" y="226"/>
                  </a:lnTo>
                  <a:lnTo>
                    <a:pt x="108" y="224"/>
                  </a:lnTo>
                  <a:lnTo>
                    <a:pt x="110" y="224"/>
                  </a:lnTo>
                  <a:lnTo>
                    <a:pt x="110" y="222"/>
                  </a:lnTo>
                  <a:lnTo>
                    <a:pt x="112" y="222"/>
                  </a:lnTo>
                  <a:lnTo>
                    <a:pt x="114" y="222"/>
                  </a:lnTo>
                  <a:lnTo>
                    <a:pt x="116" y="224"/>
                  </a:lnTo>
                  <a:lnTo>
                    <a:pt x="118" y="226"/>
                  </a:lnTo>
                  <a:lnTo>
                    <a:pt x="120" y="226"/>
                  </a:lnTo>
                  <a:lnTo>
                    <a:pt x="122" y="228"/>
                  </a:lnTo>
                  <a:lnTo>
                    <a:pt x="120" y="230"/>
                  </a:lnTo>
                  <a:lnTo>
                    <a:pt x="118" y="232"/>
                  </a:lnTo>
                  <a:lnTo>
                    <a:pt x="118" y="236"/>
                  </a:lnTo>
                  <a:lnTo>
                    <a:pt x="120" y="238"/>
                  </a:lnTo>
                  <a:lnTo>
                    <a:pt x="120" y="240"/>
                  </a:lnTo>
                  <a:lnTo>
                    <a:pt x="122" y="244"/>
                  </a:lnTo>
                  <a:lnTo>
                    <a:pt x="124" y="246"/>
                  </a:lnTo>
                  <a:lnTo>
                    <a:pt x="126" y="248"/>
                  </a:lnTo>
                  <a:lnTo>
                    <a:pt x="126" y="250"/>
                  </a:lnTo>
                  <a:lnTo>
                    <a:pt x="128" y="250"/>
                  </a:lnTo>
                  <a:lnTo>
                    <a:pt x="130" y="252"/>
                  </a:lnTo>
                  <a:lnTo>
                    <a:pt x="132" y="252"/>
                  </a:lnTo>
                  <a:lnTo>
                    <a:pt x="134" y="254"/>
                  </a:lnTo>
                  <a:lnTo>
                    <a:pt x="136" y="254"/>
                  </a:lnTo>
                  <a:lnTo>
                    <a:pt x="138" y="254"/>
                  </a:lnTo>
                  <a:lnTo>
                    <a:pt x="140" y="254"/>
                  </a:lnTo>
                  <a:lnTo>
                    <a:pt x="142" y="252"/>
                  </a:lnTo>
                  <a:lnTo>
                    <a:pt x="144" y="250"/>
                  </a:lnTo>
                  <a:lnTo>
                    <a:pt x="144" y="252"/>
                  </a:lnTo>
                  <a:lnTo>
                    <a:pt x="146" y="254"/>
                  </a:lnTo>
                  <a:lnTo>
                    <a:pt x="146" y="256"/>
                  </a:lnTo>
                  <a:lnTo>
                    <a:pt x="148" y="256"/>
                  </a:lnTo>
                  <a:lnTo>
                    <a:pt x="150" y="256"/>
                  </a:lnTo>
                  <a:lnTo>
                    <a:pt x="150" y="248"/>
                  </a:lnTo>
                  <a:lnTo>
                    <a:pt x="152" y="248"/>
                  </a:lnTo>
                  <a:lnTo>
                    <a:pt x="150" y="248"/>
                  </a:lnTo>
                  <a:lnTo>
                    <a:pt x="150" y="246"/>
                  </a:lnTo>
                  <a:lnTo>
                    <a:pt x="148" y="242"/>
                  </a:lnTo>
                  <a:lnTo>
                    <a:pt x="146" y="240"/>
                  </a:lnTo>
                  <a:lnTo>
                    <a:pt x="146" y="238"/>
                  </a:lnTo>
                  <a:lnTo>
                    <a:pt x="146" y="234"/>
                  </a:lnTo>
                  <a:lnTo>
                    <a:pt x="146" y="232"/>
                  </a:lnTo>
                  <a:lnTo>
                    <a:pt x="148" y="230"/>
                  </a:lnTo>
                  <a:lnTo>
                    <a:pt x="150" y="228"/>
                  </a:lnTo>
                  <a:lnTo>
                    <a:pt x="150" y="230"/>
                  </a:lnTo>
                  <a:lnTo>
                    <a:pt x="152" y="234"/>
                  </a:lnTo>
                  <a:lnTo>
                    <a:pt x="154" y="236"/>
                  </a:lnTo>
                  <a:lnTo>
                    <a:pt x="154" y="238"/>
                  </a:lnTo>
                  <a:lnTo>
                    <a:pt x="156" y="240"/>
                  </a:lnTo>
                  <a:lnTo>
                    <a:pt x="156" y="242"/>
                  </a:lnTo>
                  <a:lnTo>
                    <a:pt x="156" y="240"/>
                  </a:lnTo>
                  <a:lnTo>
                    <a:pt x="158" y="240"/>
                  </a:lnTo>
                  <a:lnTo>
                    <a:pt x="158" y="238"/>
                  </a:lnTo>
                  <a:lnTo>
                    <a:pt x="158" y="236"/>
                  </a:lnTo>
                  <a:lnTo>
                    <a:pt x="160" y="234"/>
                  </a:lnTo>
                  <a:lnTo>
                    <a:pt x="162" y="230"/>
                  </a:lnTo>
                  <a:lnTo>
                    <a:pt x="162" y="228"/>
                  </a:lnTo>
                  <a:lnTo>
                    <a:pt x="162" y="226"/>
                  </a:lnTo>
                  <a:lnTo>
                    <a:pt x="162" y="224"/>
                  </a:lnTo>
                  <a:lnTo>
                    <a:pt x="162" y="222"/>
                  </a:lnTo>
                  <a:close/>
                  <a:moveTo>
                    <a:pt x="78" y="100"/>
                  </a:moveTo>
                  <a:lnTo>
                    <a:pt x="80" y="100"/>
                  </a:lnTo>
                  <a:lnTo>
                    <a:pt x="82" y="100"/>
                  </a:lnTo>
                  <a:lnTo>
                    <a:pt x="82" y="96"/>
                  </a:lnTo>
                  <a:lnTo>
                    <a:pt x="80" y="94"/>
                  </a:lnTo>
                  <a:lnTo>
                    <a:pt x="80" y="92"/>
                  </a:lnTo>
                  <a:lnTo>
                    <a:pt x="84" y="92"/>
                  </a:lnTo>
                  <a:lnTo>
                    <a:pt x="86" y="92"/>
                  </a:lnTo>
                  <a:lnTo>
                    <a:pt x="86" y="94"/>
                  </a:lnTo>
                  <a:lnTo>
                    <a:pt x="88" y="94"/>
                  </a:lnTo>
                  <a:lnTo>
                    <a:pt x="88" y="96"/>
                  </a:lnTo>
                  <a:lnTo>
                    <a:pt x="90" y="100"/>
                  </a:lnTo>
                  <a:lnTo>
                    <a:pt x="90" y="102"/>
                  </a:lnTo>
                  <a:lnTo>
                    <a:pt x="92" y="106"/>
                  </a:lnTo>
                  <a:lnTo>
                    <a:pt x="96" y="108"/>
                  </a:lnTo>
                  <a:lnTo>
                    <a:pt x="100" y="110"/>
                  </a:lnTo>
                  <a:lnTo>
                    <a:pt x="102" y="110"/>
                  </a:lnTo>
                  <a:lnTo>
                    <a:pt x="104" y="110"/>
                  </a:lnTo>
                  <a:lnTo>
                    <a:pt x="104" y="108"/>
                  </a:lnTo>
                  <a:lnTo>
                    <a:pt x="106" y="108"/>
                  </a:lnTo>
                  <a:lnTo>
                    <a:pt x="106" y="104"/>
                  </a:lnTo>
                  <a:lnTo>
                    <a:pt x="106" y="102"/>
                  </a:lnTo>
                  <a:lnTo>
                    <a:pt x="106" y="100"/>
                  </a:lnTo>
                  <a:lnTo>
                    <a:pt x="104" y="98"/>
                  </a:lnTo>
                  <a:lnTo>
                    <a:pt x="104" y="96"/>
                  </a:lnTo>
                  <a:lnTo>
                    <a:pt x="102" y="96"/>
                  </a:lnTo>
                  <a:lnTo>
                    <a:pt x="102" y="94"/>
                  </a:lnTo>
                  <a:lnTo>
                    <a:pt x="100" y="94"/>
                  </a:lnTo>
                  <a:lnTo>
                    <a:pt x="98" y="94"/>
                  </a:lnTo>
                  <a:lnTo>
                    <a:pt x="98" y="92"/>
                  </a:lnTo>
                  <a:lnTo>
                    <a:pt x="100" y="90"/>
                  </a:lnTo>
                  <a:lnTo>
                    <a:pt x="98" y="88"/>
                  </a:lnTo>
                  <a:lnTo>
                    <a:pt x="96" y="88"/>
                  </a:lnTo>
                  <a:lnTo>
                    <a:pt x="94" y="86"/>
                  </a:lnTo>
                  <a:lnTo>
                    <a:pt x="92" y="84"/>
                  </a:lnTo>
                  <a:lnTo>
                    <a:pt x="90" y="84"/>
                  </a:lnTo>
                  <a:lnTo>
                    <a:pt x="88" y="86"/>
                  </a:lnTo>
                  <a:lnTo>
                    <a:pt x="88" y="88"/>
                  </a:lnTo>
                  <a:lnTo>
                    <a:pt x="86" y="88"/>
                  </a:lnTo>
                  <a:lnTo>
                    <a:pt x="84" y="86"/>
                  </a:lnTo>
                  <a:lnTo>
                    <a:pt x="82" y="86"/>
                  </a:lnTo>
                  <a:lnTo>
                    <a:pt x="80" y="84"/>
                  </a:lnTo>
                  <a:lnTo>
                    <a:pt x="78" y="84"/>
                  </a:lnTo>
                  <a:lnTo>
                    <a:pt x="74" y="84"/>
                  </a:lnTo>
                  <a:lnTo>
                    <a:pt x="72" y="86"/>
                  </a:lnTo>
                  <a:lnTo>
                    <a:pt x="70" y="86"/>
                  </a:lnTo>
                  <a:lnTo>
                    <a:pt x="68" y="88"/>
                  </a:lnTo>
                  <a:lnTo>
                    <a:pt x="66" y="88"/>
                  </a:lnTo>
                  <a:lnTo>
                    <a:pt x="66" y="86"/>
                  </a:lnTo>
                  <a:lnTo>
                    <a:pt x="64" y="84"/>
                  </a:lnTo>
                  <a:lnTo>
                    <a:pt x="64" y="82"/>
                  </a:lnTo>
                  <a:lnTo>
                    <a:pt x="62" y="78"/>
                  </a:lnTo>
                  <a:lnTo>
                    <a:pt x="62" y="74"/>
                  </a:lnTo>
                  <a:lnTo>
                    <a:pt x="64" y="72"/>
                  </a:lnTo>
                  <a:lnTo>
                    <a:pt x="62" y="70"/>
                  </a:lnTo>
                  <a:lnTo>
                    <a:pt x="62" y="58"/>
                  </a:lnTo>
                  <a:lnTo>
                    <a:pt x="64" y="56"/>
                  </a:lnTo>
                  <a:lnTo>
                    <a:pt x="64" y="54"/>
                  </a:lnTo>
                  <a:lnTo>
                    <a:pt x="66" y="52"/>
                  </a:lnTo>
                  <a:lnTo>
                    <a:pt x="68" y="50"/>
                  </a:lnTo>
                  <a:lnTo>
                    <a:pt x="68" y="42"/>
                  </a:lnTo>
                  <a:lnTo>
                    <a:pt x="66" y="38"/>
                  </a:lnTo>
                  <a:lnTo>
                    <a:pt x="66" y="36"/>
                  </a:lnTo>
                  <a:lnTo>
                    <a:pt x="66" y="34"/>
                  </a:lnTo>
                  <a:lnTo>
                    <a:pt x="66" y="30"/>
                  </a:lnTo>
                  <a:lnTo>
                    <a:pt x="68" y="26"/>
                  </a:lnTo>
                  <a:lnTo>
                    <a:pt x="68" y="18"/>
                  </a:lnTo>
                  <a:lnTo>
                    <a:pt x="66" y="16"/>
                  </a:lnTo>
                  <a:lnTo>
                    <a:pt x="64" y="14"/>
                  </a:lnTo>
                  <a:lnTo>
                    <a:pt x="64" y="12"/>
                  </a:lnTo>
                  <a:lnTo>
                    <a:pt x="62" y="10"/>
                  </a:lnTo>
                  <a:lnTo>
                    <a:pt x="64" y="8"/>
                  </a:lnTo>
                  <a:lnTo>
                    <a:pt x="64" y="6"/>
                  </a:lnTo>
                  <a:lnTo>
                    <a:pt x="62" y="4"/>
                  </a:lnTo>
                  <a:lnTo>
                    <a:pt x="62" y="2"/>
                  </a:lnTo>
                  <a:lnTo>
                    <a:pt x="60" y="0"/>
                  </a:lnTo>
                  <a:lnTo>
                    <a:pt x="58" y="0"/>
                  </a:lnTo>
                  <a:lnTo>
                    <a:pt x="56" y="2"/>
                  </a:lnTo>
                  <a:lnTo>
                    <a:pt x="54" y="4"/>
                  </a:lnTo>
                  <a:lnTo>
                    <a:pt x="52" y="6"/>
                  </a:lnTo>
                  <a:lnTo>
                    <a:pt x="50" y="6"/>
                  </a:lnTo>
                  <a:lnTo>
                    <a:pt x="44" y="4"/>
                  </a:lnTo>
                  <a:lnTo>
                    <a:pt x="40" y="4"/>
                  </a:lnTo>
                  <a:lnTo>
                    <a:pt x="38" y="6"/>
                  </a:lnTo>
                  <a:lnTo>
                    <a:pt x="38" y="12"/>
                  </a:lnTo>
                  <a:lnTo>
                    <a:pt x="38" y="14"/>
                  </a:lnTo>
                  <a:lnTo>
                    <a:pt x="36" y="14"/>
                  </a:lnTo>
                  <a:lnTo>
                    <a:pt x="34" y="16"/>
                  </a:lnTo>
                  <a:lnTo>
                    <a:pt x="32" y="18"/>
                  </a:lnTo>
                  <a:lnTo>
                    <a:pt x="32" y="20"/>
                  </a:lnTo>
                  <a:lnTo>
                    <a:pt x="30" y="20"/>
                  </a:lnTo>
                  <a:lnTo>
                    <a:pt x="30" y="22"/>
                  </a:lnTo>
                  <a:lnTo>
                    <a:pt x="32" y="22"/>
                  </a:lnTo>
                  <a:lnTo>
                    <a:pt x="34" y="24"/>
                  </a:lnTo>
                  <a:lnTo>
                    <a:pt x="34" y="26"/>
                  </a:lnTo>
                  <a:lnTo>
                    <a:pt x="34" y="28"/>
                  </a:lnTo>
                  <a:lnTo>
                    <a:pt x="36" y="30"/>
                  </a:lnTo>
                  <a:lnTo>
                    <a:pt x="36" y="32"/>
                  </a:lnTo>
                  <a:lnTo>
                    <a:pt x="38" y="36"/>
                  </a:lnTo>
                  <a:lnTo>
                    <a:pt x="38" y="38"/>
                  </a:lnTo>
                  <a:lnTo>
                    <a:pt x="36" y="40"/>
                  </a:lnTo>
                  <a:lnTo>
                    <a:pt x="36" y="42"/>
                  </a:lnTo>
                  <a:lnTo>
                    <a:pt x="34" y="44"/>
                  </a:lnTo>
                  <a:lnTo>
                    <a:pt x="34" y="46"/>
                  </a:lnTo>
                  <a:lnTo>
                    <a:pt x="36" y="48"/>
                  </a:lnTo>
                  <a:lnTo>
                    <a:pt x="36" y="52"/>
                  </a:lnTo>
                  <a:lnTo>
                    <a:pt x="34" y="54"/>
                  </a:lnTo>
                  <a:lnTo>
                    <a:pt x="32" y="54"/>
                  </a:lnTo>
                  <a:lnTo>
                    <a:pt x="30" y="54"/>
                  </a:lnTo>
                  <a:lnTo>
                    <a:pt x="30" y="52"/>
                  </a:lnTo>
                  <a:lnTo>
                    <a:pt x="28" y="50"/>
                  </a:lnTo>
                  <a:lnTo>
                    <a:pt x="26" y="52"/>
                  </a:lnTo>
                  <a:lnTo>
                    <a:pt x="28" y="54"/>
                  </a:lnTo>
                  <a:lnTo>
                    <a:pt x="28" y="58"/>
                  </a:lnTo>
                  <a:lnTo>
                    <a:pt x="28" y="60"/>
                  </a:lnTo>
                  <a:lnTo>
                    <a:pt x="28" y="62"/>
                  </a:lnTo>
                  <a:lnTo>
                    <a:pt x="30" y="64"/>
                  </a:lnTo>
                  <a:lnTo>
                    <a:pt x="32" y="66"/>
                  </a:lnTo>
                  <a:lnTo>
                    <a:pt x="34" y="68"/>
                  </a:lnTo>
                  <a:lnTo>
                    <a:pt x="38" y="72"/>
                  </a:lnTo>
                  <a:lnTo>
                    <a:pt x="40" y="76"/>
                  </a:lnTo>
                  <a:lnTo>
                    <a:pt x="42" y="80"/>
                  </a:lnTo>
                  <a:lnTo>
                    <a:pt x="44" y="84"/>
                  </a:lnTo>
                  <a:lnTo>
                    <a:pt x="46" y="84"/>
                  </a:lnTo>
                  <a:lnTo>
                    <a:pt x="46" y="86"/>
                  </a:lnTo>
                  <a:lnTo>
                    <a:pt x="48" y="90"/>
                  </a:lnTo>
                  <a:lnTo>
                    <a:pt x="50" y="92"/>
                  </a:lnTo>
                  <a:lnTo>
                    <a:pt x="52" y="94"/>
                  </a:lnTo>
                  <a:lnTo>
                    <a:pt x="54" y="96"/>
                  </a:lnTo>
                  <a:lnTo>
                    <a:pt x="56" y="98"/>
                  </a:lnTo>
                  <a:lnTo>
                    <a:pt x="60" y="98"/>
                  </a:lnTo>
                  <a:lnTo>
                    <a:pt x="60" y="96"/>
                  </a:lnTo>
                  <a:lnTo>
                    <a:pt x="64" y="92"/>
                  </a:lnTo>
                  <a:lnTo>
                    <a:pt x="70" y="92"/>
                  </a:lnTo>
                  <a:lnTo>
                    <a:pt x="72" y="94"/>
                  </a:lnTo>
                  <a:lnTo>
                    <a:pt x="74" y="96"/>
                  </a:lnTo>
                  <a:lnTo>
                    <a:pt x="76" y="98"/>
                  </a:lnTo>
                  <a:lnTo>
                    <a:pt x="78" y="100"/>
                  </a:lnTo>
                  <a:close/>
                  <a:moveTo>
                    <a:pt x="66" y="114"/>
                  </a:moveTo>
                  <a:lnTo>
                    <a:pt x="66" y="112"/>
                  </a:lnTo>
                  <a:lnTo>
                    <a:pt x="64" y="112"/>
                  </a:lnTo>
                  <a:lnTo>
                    <a:pt x="64" y="110"/>
                  </a:lnTo>
                  <a:lnTo>
                    <a:pt x="64" y="108"/>
                  </a:lnTo>
                  <a:lnTo>
                    <a:pt x="64" y="106"/>
                  </a:lnTo>
                  <a:lnTo>
                    <a:pt x="64" y="104"/>
                  </a:lnTo>
                  <a:lnTo>
                    <a:pt x="62" y="102"/>
                  </a:lnTo>
                  <a:lnTo>
                    <a:pt x="60" y="102"/>
                  </a:lnTo>
                  <a:lnTo>
                    <a:pt x="48" y="102"/>
                  </a:lnTo>
                  <a:lnTo>
                    <a:pt x="52" y="106"/>
                  </a:lnTo>
                  <a:lnTo>
                    <a:pt x="54" y="108"/>
                  </a:lnTo>
                  <a:lnTo>
                    <a:pt x="56" y="110"/>
                  </a:lnTo>
                  <a:lnTo>
                    <a:pt x="56" y="112"/>
                  </a:lnTo>
                  <a:lnTo>
                    <a:pt x="58" y="114"/>
                  </a:lnTo>
                  <a:lnTo>
                    <a:pt x="58" y="116"/>
                  </a:lnTo>
                  <a:lnTo>
                    <a:pt x="58" y="118"/>
                  </a:lnTo>
                  <a:lnTo>
                    <a:pt x="60" y="120"/>
                  </a:lnTo>
                  <a:lnTo>
                    <a:pt x="60" y="122"/>
                  </a:lnTo>
                  <a:lnTo>
                    <a:pt x="60" y="124"/>
                  </a:lnTo>
                  <a:lnTo>
                    <a:pt x="60" y="126"/>
                  </a:lnTo>
                  <a:lnTo>
                    <a:pt x="62" y="126"/>
                  </a:lnTo>
                  <a:lnTo>
                    <a:pt x="62" y="128"/>
                  </a:lnTo>
                  <a:lnTo>
                    <a:pt x="62" y="126"/>
                  </a:lnTo>
                  <a:lnTo>
                    <a:pt x="64" y="126"/>
                  </a:lnTo>
                  <a:lnTo>
                    <a:pt x="66" y="124"/>
                  </a:lnTo>
                  <a:lnTo>
                    <a:pt x="66" y="122"/>
                  </a:lnTo>
                  <a:lnTo>
                    <a:pt x="66" y="120"/>
                  </a:lnTo>
                  <a:lnTo>
                    <a:pt x="68" y="120"/>
                  </a:lnTo>
                  <a:lnTo>
                    <a:pt x="68" y="116"/>
                  </a:lnTo>
                  <a:lnTo>
                    <a:pt x="66" y="116"/>
                  </a:lnTo>
                  <a:lnTo>
                    <a:pt x="66" y="114"/>
                  </a:lnTo>
                  <a:close/>
                  <a:moveTo>
                    <a:pt x="90" y="156"/>
                  </a:moveTo>
                  <a:lnTo>
                    <a:pt x="92" y="156"/>
                  </a:lnTo>
                  <a:lnTo>
                    <a:pt x="92" y="158"/>
                  </a:lnTo>
                  <a:lnTo>
                    <a:pt x="94" y="160"/>
                  </a:lnTo>
                  <a:lnTo>
                    <a:pt x="94" y="166"/>
                  </a:lnTo>
                  <a:lnTo>
                    <a:pt x="96" y="166"/>
                  </a:lnTo>
                  <a:lnTo>
                    <a:pt x="96" y="168"/>
                  </a:lnTo>
                  <a:lnTo>
                    <a:pt x="94" y="172"/>
                  </a:lnTo>
                  <a:lnTo>
                    <a:pt x="92" y="174"/>
                  </a:lnTo>
                  <a:lnTo>
                    <a:pt x="90" y="178"/>
                  </a:lnTo>
                  <a:lnTo>
                    <a:pt x="90" y="180"/>
                  </a:lnTo>
                  <a:lnTo>
                    <a:pt x="88" y="182"/>
                  </a:lnTo>
                  <a:lnTo>
                    <a:pt x="88" y="186"/>
                  </a:lnTo>
                  <a:lnTo>
                    <a:pt x="90" y="188"/>
                  </a:lnTo>
                  <a:lnTo>
                    <a:pt x="90" y="190"/>
                  </a:lnTo>
                  <a:lnTo>
                    <a:pt x="96" y="190"/>
                  </a:lnTo>
                  <a:lnTo>
                    <a:pt x="98" y="190"/>
                  </a:lnTo>
                  <a:lnTo>
                    <a:pt x="102" y="188"/>
                  </a:lnTo>
                  <a:lnTo>
                    <a:pt x="104" y="188"/>
                  </a:lnTo>
                  <a:lnTo>
                    <a:pt x="106" y="186"/>
                  </a:lnTo>
                  <a:lnTo>
                    <a:pt x="106" y="182"/>
                  </a:lnTo>
                  <a:lnTo>
                    <a:pt x="104" y="180"/>
                  </a:lnTo>
                  <a:lnTo>
                    <a:pt x="104" y="178"/>
                  </a:lnTo>
                  <a:lnTo>
                    <a:pt x="102" y="178"/>
                  </a:lnTo>
                  <a:lnTo>
                    <a:pt x="102" y="170"/>
                  </a:lnTo>
                  <a:lnTo>
                    <a:pt x="104" y="168"/>
                  </a:lnTo>
                  <a:lnTo>
                    <a:pt x="104" y="166"/>
                  </a:lnTo>
                  <a:lnTo>
                    <a:pt x="106" y="162"/>
                  </a:lnTo>
                  <a:lnTo>
                    <a:pt x="106" y="154"/>
                  </a:lnTo>
                  <a:lnTo>
                    <a:pt x="104" y="154"/>
                  </a:lnTo>
                  <a:lnTo>
                    <a:pt x="102" y="154"/>
                  </a:lnTo>
                  <a:lnTo>
                    <a:pt x="100" y="154"/>
                  </a:lnTo>
                  <a:lnTo>
                    <a:pt x="98" y="156"/>
                  </a:lnTo>
                  <a:lnTo>
                    <a:pt x="96" y="156"/>
                  </a:lnTo>
                  <a:lnTo>
                    <a:pt x="96" y="154"/>
                  </a:lnTo>
                  <a:lnTo>
                    <a:pt x="96" y="152"/>
                  </a:lnTo>
                  <a:lnTo>
                    <a:pt x="98" y="150"/>
                  </a:lnTo>
                  <a:lnTo>
                    <a:pt x="98" y="148"/>
                  </a:lnTo>
                  <a:lnTo>
                    <a:pt x="100" y="146"/>
                  </a:lnTo>
                  <a:lnTo>
                    <a:pt x="100" y="142"/>
                  </a:lnTo>
                  <a:lnTo>
                    <a:pt x="98" y="140"/>
                  </a:lnTo>
                  <a:lnTo>
                    <a:pt x="96" y="140"/>
                  </a:lnTo>
                  <a:lnTo>
                    <a:pt x="94" y="138"/>
                  </a:lnTo>
                  <a:lnTo>
                    <a:pt x="90" y="136"/>
                  </a:lnTo>
                  <a:lnTo>
                    <a:pt x="88" y="136"/>
                  </a:lnTo>
                  <a:lnTo>
                    <a:pt x="86" y="134"/>
                  </a:lnTo>
                  <a:lnTo>
                    <a:pt x="84" y="134"/>
                  </a:lnTo>
                  <a:lnTo>
                    <a:pt x="80" y="134"/>
                  </a:lnTo>
                  <a:lnTo>
                    <a:pt x="78" y="134"/>
                  </a:lnTo>
                  <a:lnTo>
                    <a:pt x="78" y="136"/>
                  </a:lnTo>
                  <a:lnTo>
                    <a:pt x="78" y="138"/>
                  </a:lnTo>
                  <a:lnTo>
                    <a:pt x="80" y="138"/>
                  </a:lnTo>
                  <a:lnTo>
                    <a:pt x="80" y="140"/>
                  </a:lnTo>
                  <a:lnTo>
                    <a:pt x="82" y="142"/>
                  </a:lnTo>
                  <a:lnTo>
                    <a:pt x="82" y="144"/>
                  </a:lnTo>
                  <a:lnTo>
                    <a:pt x="82" y="146"/>
                  </a:lnTo>
                  <a:lnTo>
                    <a:pt x="80" y="148"/>
                  </a:lnTo>
                  <a:lnTo>
                    <a:pt x="80" y="150"/>
                  </a:lnTo>
                  <a:lnTo>
                    <a:pt x="80" y="154"/>
                  </a:lnTo>
                  <a:lnTo>
                    <a:pt x="82" y="156"/>
                  </a:lnTo>
                  <a:lnTo>
                    <a:pt x="84" y="160"/>
                  </a:lnTo>
                  <a:lnTo>
                    <a:pt x="84" y="162"/>
                  </a:lnTo>
                  <a:lnTo>
                    <a:pt x="86" y="162"/>
                  </a:lnTo>
                  <a:lnTo>
                    <a:pt x="86" y="160"/>
                  </a:lnTo>
                  <a:lnTo>
                    <a:pt x="88" y="158"/>
                  </a:lnTo>
                  <a:lnTo>
                    <a:pt x="90" y="156"/>
                  </a:lnTo>
                  <a:close/>
                </a:path>
              </a:pathLst>
            </a:custGeom>
            <a:grpFill/>
            <a:ln w="3175">
              <a:solidFill>
                <a:schemeClr val="bg1"/>
              </a:solidFill>
              <a:round/>
              <a:headEnd/>
              <a:tailEnd/>
            </a:ln>
          </p:spPr>
          <p:txBody>
            <a:bodyPr/>
            <a:lstStyle/>
            <a:p>
              <a:endParaRPr lang="en-US" dirty="0"/>
            </a:p>
          </p:txBody>
        </p:sp>
        <p:sp>
          <p:nvSpPr>
            <p:cNvPr id="895" name="Freeform 216"/>
            <p:cNvSpPr>
              <a:spLocks noChangeAspect="1" noEditPoints="1"/>
            </p:cNvSpPr>
            <p:nvPr/>
          </p:nvSpPr>
          <p:spPr bwMode="auto">
            <a:xfrm>
              <a:off x="4696" y="2365"/>
              <a:ext cx="207" cy="158"/>
            </a:xfrm>
            <a:custGeom>
              <a:avLst/>
              <a:gdLst/>
              <a:ahLst/>
              <a:cxnLst>
                <a:cxn ang="0">
                  <a:pos x="192" y="90"/>
                </a:cxn>
                <a:cxn ang="0">
                  <a:pos x="180" y="84"/>
                </a:cxn>
                <a:cxn ang="0">
                  <a:pos x="98" y="20"/>
                </a:cxn>
                <a:cxn ang="0">
                  <a:pos x="94" y="26"/>
                </a:cxn>
                <a:cxn ang="0">
                  <a:pos x="70" y="28"/>
                </a:cxn>
                <a:cxn ang="0">
                  <a:pos x="46" y="20"/>
                </a:cxn>
                <a:cxn ang="0">
                  <a:pos x="36" y="16"/>
                </a:cxn>
                <a:cxn ang="0">
                  <a:pos x="22" y="28"/>
                </a:cxn>
                <a:cxn ang="0">
                  <a:pos x="16" y="46"/>
                </a:cxn>
                <a:cxn ang="0">
                  <a:pos x="10" y="62"/>
                </a:cxn>
                <a:cxn ang="0">
                  <a:pos x="8" y="82"/>
                </a:cxn>
                <a:cxn ang="0">
                  <a:pos x="2" y="102"/>
                </a:cxn>
                <a:cxn ang="0">
                  <a:pos x="10" y="108"/>
                </a:cxn>
                <a:cxn ang="0">
                  <a:pos x="14" y="122"/>
                </a:cxn>
                <a:cxn ang="0">
                  <a:pos x="8" y="144"/>
                </a:cxn>
                <a:cxn ang="0">
                  <a:pos x="18" y="158"/>
                </a:cxn>
                <a:cxn ang="0">
                  <a:pos x="24" y="136"/>
                </a:cxn>
                <a:cxn ang="0">
                  <a:pos x="30" y="102"/>
                </a:cxn>
                <a:cxn ang="0">
                  <a:pos x="30" y="82"/>
                </a:cxn>
                <a:cxn ang="0">
                  <a:pos x="38" y="102"/>
                </a:cxn>
                <a:cxn ang="0">
                  <a:pos x="46" y="126"/>
                </a:cxn>
                <a:cxn ang="0">
                  <a:pos x="54" y="154"/>
                </a:cxn>
                <a:cxn ang="0">
                  <a:pos x="66" y="156"/>
                </a:cxn>
                <a:cxn ang="0">
                  <a:pos x="70" y="140"/>
                </a:cxn>
                <a:cxn ang="0">
                  <a:pos x="80" y="134"/>
                </a:cxn>
                <a:cxn ang="0">
                  <a:pos x="64" y="112"/>
                </a:cxn>
                <a:cxn ang="0">
                  <a:pos x="62" y="98"/>
                </a:cxn>
                <a:cxn ang="0">
                  <a:pos x="60" y="82"/>
                </a:cxn>
                <a:cxn ang="0">
                  <a:pos x="60" y="72"/>
                </a:cxn>
                <a:cxn ang="0">
                  <a:pos x="80" y="60"/>
                </a:cxn>
                <a:cxn ang="0">
                  <a:pos x="72" y="50"/>
                </a:cxn>
                <a:cxn ang="0">
                  <a:pos x="60" y="54"/>
                </a:cxn>
                <a:cxn ang="0">
                  <a:pos x="42" y="68"/>
                </a:cxn>
                <a:cxn ang="0">
                  <a:pos x="24" y="54"/>
                </a:cxn>
                <a:cxn ang="0">
                  <a:pos x="32" y="32"/>
                </a:cxn>
                <a:cxn ang="0">
                  <a:pos x="56" y="32"/>
                </a:cxn>
                <a:cxn ang="0">
                  <a:pos x="80" y="38"/>
                </a:cxn>
                <a:cxn ang="0">
                  <a:pos x="104" y="28"/>
                </a:cxn>
                <a:cxn ang="0">
                  <a:pos x="112" y="16"/>
                </a:cxn>
                <a:cxn ang="0">
                  <a:pos x="168" y="54"/>
                </a:cxn>
                <a:cxn ang="0">
                  <a:pos x="166" y="44"/>
                </a:cxn>
                <a:cxn ang="0">
                  <a:pos x="176" y="42"/>
                </a:cxn>
                <a:cxn ang="0">
                  <a:pos x="176" y="32"/>
                </a:cxn>
                <a:cxn ang="0">
                  <a:pos x="166" y="26"/>
                </a:cxn>
                <a:cxn ang="0">
                  <a:pos x="154" y="30"/>
                </a:cxn>
                <a:cxn ang="0">
                  <a:pos x="160" y="8"/>
                </a:cxn>
                <a:cxn ang="0">
                  <a:pos x="152" y="10"/>
                </a:cxn>
                <a:cxn ang="0">
                  <a:pos x="146" y="32"/>
                </a:cxn>
                <a:cxn ang="0">
                  <a:pos x="152" y="50"/>
                </a:cxn>
                <a:cxn ang="0">
                  <a:pos x="134" y="102"/>
                </a:cxn>
                <a:cxn ang="0">
                  <a:pos x="130" y="114"/>
                </a:cxn>
                <a:cxn ang="0">
                  <a:pos x="204" y="112"/>
                </a:cxn>
                <a:cxn ang="0">
                  <a:pos x="196" y="100"/>
                </a:cxn>
                <a:cxn ang="0">
                  <a:pos x="176" y="96"/>
                </a:cxn>
                <a:cxn ang="0">
                  <a:pos x="158" y="108"/>
                </a:cxn>
                <a:cxn ang="0">
                  <a:pos x="164" y="110"/>
                </a:cxn>
                <a:cxn ang="0">
                  <a:pos x="174" y="108"/>
                </a:cxn>
                <a:cxn ang="0">
                  <a:pos x="186" y="104"/>
                </a:cxn>
                <a:cxn ang="0">
                  <a:pos x="192" y="116"/>
                </a:cxn>
                <a:cxn ang="0">
                  <a:pos x="204" y="120"/>
                </a:cxn>
              </a:cxnLst>
              <a:rect l="0" t="0" r="r" b="b"/>
              <a:pathLst>
                <a:path w="206" h="158">
                  <a:moveTo>
                    <a:pt x="180" y="86"/>
                  </a:moveTo>
                  <a:lnTo>
                    <a:pt x="182" y="88"/>
                  </a:lnTo>
                  <a:lnTo>
                    <a:pt x="182" y="90"/>
                  </a:lnTo>
                  <a:lnTo>
                    <a:pt x="184" y="92"/>
                  </a:lnTo>
                  <a:lnTo>
                    <a:pt x="186" y="92"/>
                  </a:lnTo>
                  <a:lnTo>
                    <a:pt x="188" y="92"/>
                  </a:lnTo>
                  <a:lnTo>
                    <a:pt x="190" y="92"/>
                  </a:lnTo>
                  <a:lnTo>
                    <a:pt x="192" y="90"/>
                  </a:lnTo>
                  <a:lnTo>
                    <a:pt x="194" y="88"/>
                  </a:lnTo>
                  <a:lnTo>
                    <a:pt x="196" y="86"/>
                  </a:lnTo>
                  <a:lnTo>
                    <a:pt x="196" y="84"/>
                  </a:lnTo>
                  <a:lnTo>
                    <a:pt x="196" y="82"/>
                  </a:lnTo>
                  <a:lnTo>
                    <a:pt x="194" y="82"/>
                  </a:lnTo>
                  <a:lnTo>
                    <a:pt x="180" y="82"/>
                  </a:lnTo>
                  <a:lnTo>
                    <a:pt x="180" y="84"/>
                  </a:lnTo>
                  <a:lnTo>
                    <a:pt x="180" y="86"/>
                  </a:lnTo>
                  <a:close/>
                  <a:moveTo>
                    <a:pt x="112" y="16"/>
                  </a:moveTo>
                  <a:lnTo>
                    <a:pt x="112" y="14"/>
                  </a:lnTo>
                  <a:lnTo>
                    <a:pt x="108" y="14"/>
                  </a:lnTo>
                  <a:lnTo>
                    <a:pt x="106" y="16"/>
                  </a:lnTo>
                  <a:lnTo>
                    <a:pt x="104" y="16"/>
                  </a:lnTo>
                  <a:lnTo>
                    <a:pt x="100" y="18"/>
                  </a:lnTo>
                  <a:lnTo>
                    <a:pt x="98" y="20"/>
                  </a:lnTo>
                  <a:lnTo>
                    <a:pt x="96" y="20"/>
                  </a:lnTo>
                  <a:lnTo>
                    <a:pt x="94" y="20"/>
                  </a:lnTo>
                  <a:lnTo>
                    <a:pt x="94" y="22"/>
                  </a:lnTo>
                  <a:lnTo>
                    <a:pt x="94" y="24"/>
                  </a:lnTo>
                  <a:lnTo>
                    <a:pt x="96" y="24"/>
                  </a:lnTo>
                  <a:lnTo>
                    <a:pt x="94" y="26"/>
                  </a:lnTo>
                  <a:lnTo>
                    <a:pt x="88" y="26"/>
                  </a:lnTo>
                  <a:lnTo>
                    <a:pt x="84" y="26"/>
                  </a:lnTo>
                  <a:lnTo>
                    <a:pt x="82" y="24"/>
                  </a:lnTo>
                  <a:lnTo>
                    <a:pt x="80" y="24"/>
                  </a:lnTo>
                  <a:lnTo>
                    <a:pt x="78" y="24"/>
                  </a:lnTo>
                  <a:lnTo>
                    <a:pt x="76" y="24"/>
                  </a:lnTo>
                  <a:lnTo>
                    <a:pt x="74" y="26"/>
                  </a:lnTo>
                  <a:lnTo>
                    <a:pt x="72" y="26"/>
                  </a:lnTo>
                  <a:lnTo>
                    <a:pt x="70" y="28"/>
                  </a:lnTo>
                  <a:lnTo>
                    <a:pt x="68" y="28"/>
                  </a:lnTo>
                  <a:lnTo>
                    <a:pt x="66" y="26"/>
                  </a:lnTo>
                  <a:lnTo>
                    <a:pt x="64" y="26"/>
                  </a:lnTo>
                  <a:lnTo>
                    <a:pt x="58" y="24"/>
                  </a:lnTo>
                  <a:lnTo>
                    <a:pt x="56" y="22"/>
                  </a:lnTo>
                  <a:lnTo>
                    <a:pt x="44" y="22"/>
                  </a:lnTo>
                  <a:lnTo>
                    <a:pt x="44" y="20"/>
                  </a:lnTo>
                  <a:lnTo>
                    <a:pt x="46" y="20"/>
                  </a:lnTo>
                  <a:lnTo>
                    <a:pt x="46" y="18"/>
                  </a:lnTo>
                  <a:lnTo>
                    <a:pt x="44" y="18"/>
                  </a:lnTo>
                  <a:lnTo>
                    <a:pt x="44" y="16"/>
                  </a:lnTo>
                  <a:lnTo>
                    <a:pt x="40" y="16"/>
                  </a:lnTo>
                  <a:lnTo>
                    <a:pt x="38" y="16"/>
                  </a:lnTo>
                  <a:lnTo>
                    <a:pt x="36" y="16"/>
                  </a:lnTo>
                  <a:lnTo>
                    <a:pt x="34" y="18"/>
                  </a:lnTo>
                  <a:lnTo>
                    <a:pt x="34" y="22"/>
                  </a:lnTo>
                  <a:lnTo>
                    <a:pt x="34" y="24"/>
                  </a:lnTo>
                  <a:lnTo>
                    <a:pt x="34" y="26"/>
                  </a:lnTo>
                  <a:lnTo>
                    <a:pt x="32" y="26"/>
                  </a:lnTo>
                  <a:lnTo>
                    <a:pt x="30" y="28"/>
                  </a:lnTo>
                  <a:lnTo>
                    <a:pt x="28" y="28"/>
                  </a:lnTo>
                  <a:lnTo>
                    <a:pt x="24" y="28"/>
                  </a:lnTo>
                  <a:lnTo>
                    <a:pt x="22" y="28"/>
                  </a:lnTo>
                  <a:lnTo>
                    <a:pt x="22" y="30"/>
                  </a:lnTo>
                  <a:lnTo>
                    <a:pt x="20" y="30"/>
                  </a:lnTo>
                  <a:lnTo>
                    <a:pt x="20" y="32"/>
                  </a:lnTo>
                  <a:lnTo>
                    <a:pt x="20" y="38"/>
                  </a:lnTo>
                  <a:lnTo>
                    <a:pt x="14" y="38"/>
                  </a:lnTo>
                  <a:lnTo>
                    <a:pt x="16" y="40"/>
                  </a:lnTo>
                  <a:lnTo>
                    <a:pt x="16" y="44"/>
                  </a:lnTo>
                  <a:lnTo>
                    <a:pt x="16" y="46"/>
                  </a:lnTo>
                  <a:lnTo>
                    <a:pt x="16" y="48"/>
                  </a:lnTo>
                  <a:lnTo>
                    <a:pt x="18" y="50"/>
                  </a:lnTo>
                  <a:lnTo>
                    <a:pt x="18" y="54"/>
                  </a:lnTo>
                  <a:lnTo>
                    <a:pt x="14" y="54"/>
                  </a:lnTo>
                  <a:lnTo>
                    <a:pt x="14" y="56"/>
                  </a:lnTo>
                  <a:lnTo>
                    <a:pt x="12" y="60"/>
                  </a:lnTo>
                  <a:lnTo>
                    <a:pt x="10" y="62"/>
                  </a:lnTo>
                  <a:lnTo>
                    <a:pt x="10" y="64"/>
                  </a:lnTo>
                  <a:lnTo>
                    <a:pt x="8" y="66"/>
                  </a:lnTo>
                  <a:lnTo>
                    <a:pt x="8" y="70"/>
                  </a:lnTo>
                  <a:lnTo>
                    <a:pt x="10" y="72"/>
                  </a:lnTo>
                  <a:lnTo>
                    <a:pt x="10" y="74"/>
                  </a:lnTo>
                  <a:lnTo>
                    <a:pt x="10" y="76"/>
                  </a:lnTo>
                  <a:lnTo>
                    <a:pt x="10" y="80"/>
                  </a:lnTo>
                  <a:lnTo>
                    <a:pt x="10" y="82"/>
                  </a:lnTo>
                  <a:lnTo>
                    <a:pt x="8" y="82"/>
                  </a:lnTo>
                  <a:lnTo>
                    <a:pt x="4" y="86"/>
                  </a:lnTo>
                  <a:lnTo>
                    <a:pt x="2" y="86"/>
                  </a:lnTo>
                  <a:lnTo>
                    <a:pt x="0" y="88"/>
                  </a:lnTo>
                  <a:lnTo>
                    <a:pt x="0" y="90"/>
                  </a:lnTo>
                  <a:lnTo>
                    <a:pt x="0" y="94"/>
                  </a:lnTo>
                  <a:lnTo>
                    <a:pt x="0" y="98"/>
                  </a:lnTo>
                  <a:lnTo>
                    <a:pt x="2" y="100"/>
                  </a:lnTo>
                  <a:lnTo>
                    <a:pt x="2" y="102"/>
                  </a:lnTo>
                  <a:lnTo>
                    <a:pt x="0" y="102"/>
                  </a:lnTo>
                  <a:lnTo>
                    <a:pt x="0" y="104"/>
                  </a:lnTo>
                  <a:lnTo>
                    <a:pt x="0" y="106"/>
                  </a:lnTo>
                  <a:lnTo>
                    <a:pt x="0" y="108"/>
                  </a:lnTo>
                  <a:lnTo>
                    <a:pt x="8" y="108"/>
                  </a:lnTo>
                  <a:lnTo>
                    <a:pt x="10" y="108"/>
                  </a:lnTo>
                  <a:lnTo>
                    <a:pt x="12" y="110"/>
                  </a:lnTo>
                  <a:lnTo>
                    <a:pt x="12" y="112"/>
                  </a:lnTo>
                  <a:lnTo>
                    <a:pt x="12" y="116"/>
                  </a:lnTo>
                  <a:lnTo>
                    <a:pt x="10" y="116"/>
                  </a:lnTo>
                  <a:lnTo>
                    <a:pt x="10" y="118"/>
                  </a:lnTo>
                  <a:lnTo>
                    <a:pt x="12" y="120"/>
                  </a:lnTo>
                  <a:lnTo>
                    <a:pt x="14" y="122"/>
                  </a:lnTo>
                  <a:lnTo>
                    <a:pt x="14" y="126"/>
                  </a:lnTo>
                  <a:lnTo>
                    <a:pt x="14" y="132"/>
                  </a:lnTo>
                  <a:lnTo>
                    <a:pt x="12" y="134"/>
                  </a:lnTo>
                  <a:lnTo>
                    <a:pt x="12" y="138"/>
                  </a:lnTo>
                  <a:lnTo>
                    <a:pt x="10" y="138"/>
                  </a:lnTo>
                  <a:lnTo>
                    <a:pt x="10" y="140"/>
                  </a:lnTo>
                  <a:lnTo>
                    <a:pt x="10" y="142"/>
                  </a:lnTo>
                  <a:lnTo>
                    <a:pt x="8" y="144"/>
                  </a:lnTo>
                  <a:lnTo>
                    <a:pt x="8" y="146"/>
                  </a:lnTo>
                  <a:lnTo>
                    <a:pt x="8" y="148"/>
                  </a:lnTo>
                  <a:lnTo>
                    <a:pt x="8" y="150"/>
                  </a:lnTo>
                  <a:lnTo>
                    <a:pt x="8" y="152"/>
                  </a:lnTo>
                  <a:lnTo>
                    <a:pt x="10" y="154"/>
                  </a:lnTo>
                  <a:lnTo>
                    <a:pt x="12" y="156"/>
                  </a:lnTo>
                  <a:lnTo>
                    <a:pt x="14" y="158"/>
                  </a:lnTo>
                  <a:lnTo>
                    <a:pt x="16" y="158"/>
                  </a:lnTo>
                  <a:lnTo>
                    <a:pt x="18" y="158"/>
                  </a:lnTo>
                  <a:lnTo>
                    <a:pt x="20" y="158"/>
                  </a:lnTo>
                  <a:lnTo>
                    <a:pt x="22" y="156"/>
                  </a:lnTo>
                  <a:lnTo>
                    <a:pt x="24" y="154"/>
                  </a:lnTo>
                  <a:lnTo>
                    <a:pt x="26" y="152"/>
                  </a:lnTo>
                  <a:lnTo>
                    <a:pt x="26" y="150"/>
                  </a:lnTo>
                  <a:lnTo>
                    <a:pt x="26" y="144"/>
                  </a:lnTo>
                  <a:lnTo>
                    <a:pt x="26" y="142"/>
                  </a:lnTo>
                  <a:lnTo>
                    <a:pt x="24" y="138"/>
                  </a:lnTo>
                  <a:lnTo>
                    <a:pt x="24" y="136"/>
                  </a:lnTo>
                  <a:lnTo>
                    <a:pt x="28" y="134"/>
                  </a:lnTo>
                  <a:lnTo>
                    <a:pt x="28" y="132"/>
                  </a:lnTo>
                  <a:lnTo>
                    <a:pt x="30" y="130"/>
                  </a:lnTo>
                  <a:lnTo>
                    <a:pt x="30" y="126"/>
                  </a:lnTo>
                  <a:lnTo>
                    <a:pt x="32" y="124"/>
                  </a:lnTo>
                  <a:lnTo>
                    <a:pt x="32" y="118"/>
                  </a:lnTo>
                  <a:lnTo>
                    <a:pt x="32" y="114"/>
                  </a:lnTo>
                  <a:lnTo>
                    <a:pt x="32" y="106"/>
                  </a:lnTo>
                  <a:lnTo>
                    <a:pt x="30" y="102"/>
                  </a:lnTo>
                  <a:lnTo>
                    <a:pt x="28" y="96"/>
                  </a:lnTo>
                  <a:lnTo>
                    <a:pt x="28" y="94"/>
                  </a:lnTo>
                  <a:lnTo>
                    <a:pt x="28" y="90"/>
                  </a:lnTo>
                  <a:lnTo>
                    <a:pt x="28" y="88"/>
                  </a:lnTo>
                  <a:lnTo>
                    <a:pt x="30" y="86"/>
                  </a:lnTo>
                  <a:lnTo>
                    <a:pt x="30" y="84"/>
                  </a:lnTo>
                  <a:lnTo>
                    <a:pt x="30" y="82"/>
                  </a:lnTo>
                  <a:lnTo>
                    <a:pt x="32" y="82"/>
                  </a:lnTo>
                  <a:lnTo>
                    <a:pt x="34" y="84"/>
                  </a:lnTo>
                  <a:lnTo>
                    <a:pt x="34" y="86"/>
                  </a:lnTo>
                  <a:lnTo>
                    <a:pt x="36" y="90"/>
                  </a:lnTo>
                  <a:lnTo>
                    <a:pt x="36" y="94"/>
                  </a:lnTo>
                  <a:lnTo>
                    <a:pt x="36" y="96"/>
                  </a:lnTo>
                  <a:lnTo>
                    <a:pt x="38" y="98"/>
                  </a:lnTo>
                  <a:lnTo>
                    <a:pt x="38" y="102"/>
                  </a:lnTo>
                  <a:lnTo>
                    <a:pt x="40" y="104"/>
                  </a:lnTo>
                  <a:lnTo>
                    <a:pt x="42" y="108"/>
                  </a:lnTo>
                  <a:lnTo>
                    <a:pt x="44" y="108"/>
                  </a:lnTo>
                  <a:lnTo>
                    <a:pt x="44" y="110"/>
                  </a:lnTo>
                  <a:lnTo>
                    <a:pt x="46" y="110"/>
                  </a:lnTo>
                  <a:lnTo>
                    <a:pt x="46" y="122"/>
                  </a:lnTo>
                  <a:lnTo>
                    <a:pt x="44" y="122"/>
                  </a:lnTo>
                  <a:lnTo>
                    <a:pt x="44" y="124"/>
                  </a:lnTo>
                  <a:lnTo>
                    <a:pt x="46" y="126"/>
                  </a:lnTo>
                  <a:lnTo>
                    <a:pt x="50" y="130"/>
                  </a:lnTo>
                  <a:lnTo>
                    <a:pt x="50" y="132"/>
                  </a:lnTo>
                  <a:lnTo>
                    <a:pt x="52" y="132"/>
                  </a:lnTo>
                  <a:lnTo>
                    <a:pt x="52" y="140"/>
                  </a:lnTo>
                  <a:lnTo>
                    <a:pt x="52" y="144"/>
                  </a:lnTo>
                  <a:lnTo>
                    <a:pt x="52" y="146"/>
                  </a:lnTo>
                  <a:lnTo>
                    <a:pt x="54" y="148"/>
                  </a:lnTo>
                  <a:lnTo>
                    <a:pt x="54" y="154"/>
                  </a:lnTo>
                  <a:lnTo>
                    <a:pt x="54" y="158"/>
                  </a:lnTo>
                  <a:lnTo>
                    <a:pt x="56" y="156"/>
                  </a:lnTo>
                  <a:lnTo>
                    <a:pt x="58" y="154"/>
                  </a:lnTo>
                  <a:lnTo>
                    <a:pt x="60" y="156"/>
                  </a:lnTo>
                  <a:lnTo>
                    <a:pt x="64" y="156"/>
                  </a:lnTo>
                  <a:lnTo>
                    <a:pt x="66" y="156"/>
                  </a:lnTo>
                  <a:lnTo>
                    <a:pt x="68" y="156"/>
                  </a:lnTo>
                  <a:lnTo>
                    <a:pt x="68" y="154"/>
                  </a:lnTo>
                  <a:lnTo>
                    <a:pt x="68" y="150"/>
                  </a:lnTo>
                  <a:lnTo>
                    <a:pt x="68" y="148"/>
                  </a:lnTo>
                  <a:lnTo>
                    <a:pt x="68" y="146"/>
                  </a:lnTo>
                  <a:lnTo>
                    <a:pt x="68" y="144"/>
                  </a:lnTo>
                  <a:lnTo>
                    <a:pt x="68" y="142"/>
                  </a:lnTo>
                  <a:lnTo>
                    <a:pt x="70" y="140"/>
                  </a:lnTo>
                  <a:lnTo>
                    <a:pt x="72" y="142"/>
                  </a:lnTo>
                  <a:lnTo>
                    <a:pt x="72" y="144"/>
                  </a:lnTo>
                  <a:lnTo>
                    <a:pt x="72" y="146"/>
                  </a:lnTo>
                  <a:lnTo>
                    <a:pt x="76" y="146"/>
                  </a:lnTo>
                  <a:lnTo>
                    <a:pt x="76" y="144"/>
                  </a:lnTo>
                  <a:lnTo>
                    <a:pt x="78" y="144"/>
                  </a:lnTo>
                  <a:lnTo>
                    <a:pt x="80" y="142"/>
                  </a:lnTo>
                  <a:lnTo>
                    <a:pt x="80" y="134"/>
                  </a:lnTo>
                  <a:lnTo>
                    <a:pt x="78" y="132"/>
                  </a:lnTo>
                  <a:lnTo>
                    <a:pt x="78" y="130"/>
                  </a:lnTo>
                  <a:lnTo>
                    <a:pt x="74" y="126"/>
                  </a:lnTo>
                  <a:lnTo>
                    <a:pt x="70" y="124"/>
                  </a:lnTo>
                  <a:lnTo>
                    <a:pt x="68" y="122"/>
                  </a:lnTo>
                  <a:lnTo>
                    <a:pt x="66" y="118"/>
                  </a:lnTo>
                  <a:lnTo>
                    <a:pt x="64" y="116"/>
                  </a:lnTo>
                  <a:lnTo>
                    <a:pt x="64" y="112"/>
                  </a:lnTo>
                  <a:lnTo>
                    <a:pt x="66" y="110"/>
                  </a:lnTo>
                  <a:lnTo>
                    <a:pt x="68" y="108"/>
                  </a:lnTo>
                  <a:lnTo>
                    <a:pt x="68" y="106"/>
                  </a:lnTo>
                  <a:lnTo>
                    <a:pt x="70" y="104"/>
                  </a:lnTo>
                  <a:lnTo>
                    <a:pt x="70" y="102"/>
                  </a:lnTo>
                  <a:lnTo>
                    <a:pt x="68" y="102"/>
                  </a:lnTo>
                  <a:lnTo>
                    <a:pt x="66" y="100"/>
                  </a:lnTo>
                  <a:lnTo>
                    <a:pt x="64" y="100"/>
                  </a:lnTo>
                  <a:lnTo>
                    <a:pt x="62" y="98"/>
                  </a:lnTo>
                  <a:lnTo>
                    <a:pt x="60" y="96"/>
                  </a:lnTo>
                  <a:lnTo>
                    <a:pt x="60" y="94"/>
                  </a:lnTo>
                  <a:lnTo>
                    <a:pt x="60" y="92"/>
                  </a:lnTo>
                  <a:lnTo>
                    <a:pt x="62" y="88"/>
                  </a:lnTo>
                  <a:lnTo>
                    <a:pt x="62" y="84"/>
                  </a:lnTo>
                  <a:lnTo>
                    <a:pt x="60" y="82"/>
                  </a:lnTo>
                  <a:lnTo>
                    <a:pt x="58" y="80"/>
                  </a:lnTo>
                  <a:lnTo>
                    <a:pt x="56" y="80"/>
                  </a:lnTo>
                  <a:lnTo>
                    <a:pt x="52" y="78"/>
                  </a:lnTo>
                  <a:lnTo>
                    <a:pt x="50" y="76"/>
                  </a:lnTo>
                  <a:lnTo>
                    <a:pt x="48" y="74"/>
                  </a:lnTo>
                  <a:lnTo>
                    <a:pt x="56" y="74"/>
                  </a:lnTo>
                  <a:lnTo>
                    <a:pt x="58" y="74"/>
                  </a:lnTo>
                  <a:lnTo>
                    <a:pt x="60" y="72"/>
                  </a:lnTo>
                  <a:lnTo>
                    <a:pt x="62" y="70"/>
                  </a:lnTo>
                  <a:lnTo>
                    <a:pt x="64" y="66"/>
                  </a:lnTo>
                  <a:lnTo>
                    <a:pt x="64" y="64"/>
                  </a:lnTo>
                  <a:lnTo>
                    <a:pt x="66" y="62"/>
                  </a:lnTo>
                  <a:lnTo>
                    <a:pt x="74" y="62"/>
                  </a:lnTo>
                  <a:lnTo>
                    <a:pt x="76" y="60"/>
                  </a:lnTo>
                  <a:lnTo>
                    <a:pt x="78" y="60"/>
                  </a:lnTo>
                  <a:lnTo>
                    <a:pt x="80" y="60"/>
                  </a:lnTo>
                  <a:lnTo>
                    <a:pt x="80" y="58"/>
                  </a:lnTo>
                  <a:lnTo>
                    <a:pt x="80" y="56"/>
                  </a:lnTo>
                  <a:lnTo>
                    <a:pt x="80" y="54"/>
                  </a:lnTo>
                  <a:lnTo>
                    <a:pt x="78" y="54"/>
                  </a:lnTo>
                  <a:lnTo>
                    <a:pt x="78" y="52"/>
                  </a:lnTo>
                  <a:lnTo>
                    <a:pt x="76" y="52"/>
                  </a:lnTo>
                  <a:lnTo>
                    <a:pt x="74" y="50"/>
                  </a:lnTo>
                  <a:lnTo>
                    <a:pt x="72" y="50"/>
                  </a:lnTo>
                  <a:lnTo>
                    <a:pt x="70" y="52"/>
                  </a:lnTo>
                  <a:lnTo>
                    <a:pt x="68" y="54"/>
                  </a:lnTo>
                  <a:lnTo>
                    <a:pt x="68" y="56"/>
                  </a:lnTo>
                  <a:lnTo>
                    <a:pt x="66" y="56"/>
                  </a:lnTo>
                  <a:lnTo>
                    <a:pt x="64" y="56"/>
                  </a:lnTo>
                  <a:lnTo>
                    <a:pt x="60" y="54"/>
                  </a:lnTo>
                  <a:lnTo>
                    <a:pt x="52" y="54"/>
                  </a:lnTo>
                  <a:lnTo>
                    <a:pt x="52" y="56"/>
                  </a:lnTo>
                  <a:lnTo>
                    <a:pt x="50" y="58"/>
                  </a:lnTo>
                  <a:lnTo>
                    <a:pt x="48" y="60"/>
                  </a:lnTo>
                  <a:lnTo>
                    <a:pt x="48" y="62"/>
                  </a:lnTo>
                  <a:lnTo>
                    <a:pt x="46" y="64"/>
                  </a:lnTo>
                  <a:lnTo>
                    <a:pt x="44" y="66"/>
                  </a:lnTo>
                  <a:lnTo>
                    <a:pt x="42" y="66"/>
                  </a:lnTo>
                  <a:lnTo>
                    <a:pt x="42" y="68"/>
                  </a:lnTo>
                  <a:lnTo>
                    <a:pt x="40" y="66"/>
                  </a:lnTo>
                  <a:lnTo>
                    <a:pt x="38" y="64"/>
                  </a:lnTo>
                  <a:lnTo>
                    <a:pt x="38" y="62"/>
                  </a:lnTo>
                  <a:lnTo>
                    <a:pt x="36" y="60"/>
                  </a:lnTo>
                  <a:lnTo>
                    <a:pt x="32" y="56"/>
                  </a:lnTo>
                  <a:lnTo>
                    <a:pt x="30" y="54"/>
                  </a:lnTo>
                  <a:lnTo>
                    <a:pt x="28" y="54"/>
                  </a:lnTo>
                  <a:lnTo>
                    <a:pt x="24" y="54"/>
                  </a:lnTo>
                  <a:lnTo>
                    <a:pt x="24" y="50"/>
                  </a:lnTo>
                  <a:lnTo>
                    <a:pt x="24" y="48"/>
                  </a:lnTo>
                  <a:lnTo>
                    <a:pt x="26" y="44"/>
                  </a:lnTo>
                  <a:lnTo>
                    <a:pt x="26" y="40"/>
                  </a:lnTo>
                  <a:lnTo>
                    <a:pt x="28" y="36"/>
                  </a:lnTo>
                  <a:lnTo>
                    <a:pt x="28" y="34"/>
                  </a:lnTo>
                  <a:lnTo>
                    <a:pt x="30" y="32"/>
                  </a:lnTo>
                  <a:lnTo>
                    <a:pt x="32" y="32"/>
                  </a:lnTo>
                  <a:lnTo>
                    <a:pt x="34" y="32"/>
                  </a:lnTo>
                  <a:lnTo>
                    <a:pt x="36" y="32"/>
                  </a:lnTo>
                  <a:lnTo>
                    <a:pt x="42" y="34"/>
                  </a:lnTo>
                  <a:lnTo>
                    <a:pt x="44" y="34"/>
                  </a:lnTo>
                  <a:lnTo>
                    <a:pt x="48" y="34"/>
                  </a:lnTo>
                  <a:lnTo>
                    <a:pt x="52" y="34"/>
                  </a:lnTo>
                  <a:lnTo>
                    <a:pt x="54" y="32"/>
                  </a:lnTo>
                  <a:lnTo>
                    <a:pt x="56" y="32"/>
                  </a:lnTo>
                  <a:lnTo>
                    <a:pt x="56" y="30"/>
                  </a:lnTo>
                  <a:lnTo>
                    <a:pt x="60" y="30"/>
                  </a:lnTo>
                  <a:lnTo>
                    <a:pt x="60" y="32"/>
                  </a:lnTo>
                  <a:lnTo>
                    <a:pt x="62" y="32"/>
                  </a:lnTo>
                  <a:lnTo>
                    <a:pt x="66" y="32"/>
                  </a:lnTo>
                  <a:lnTo>
                    <a:pt x="72" y="34"/>
                  </a:lnTo>
                  <a:lnTo>
                    <a:pt x="76" y="36"/>
                  </a:lnTo>
                  <a:lnTo>
                    <a:pt x="80" y="38"/>
                  </a:lnTo>
                  <a:lnTo>
                    <a:pt x="82" y="40"/>
                  </a:lnTo>
                  <a:lnTo>
                    <a:pt x="86" y="40"/>
                  </a:lnTo>
                  <a:lnTo>
                    <a:pt x="88" y="38"/>
                  </a:lnTo>
                  <a:lnTo>
                    <a:pt x="92" y="34"/>
                  </a:lnTo>
                  <a:lnTo>
                    <a:pt x="100" y="34"/>
                  </a:lnTo>
                  <a:lnTo>
                    <a:pt x="102" y="34"/>
                  </a:lnTo>
                  <a:lnTo>
                    <a:pt x="104" y="32"/>
                  </a:lnTo>
                  <a:lnTo>
                    <a:pt x="104" y="30"/>
                  </a:lnTo>
                  <a:lnTo>
                    <a:pt x="104" y="28"/>
                  </a:lnTo>
                  <a:lnTo>
                    <a:pt x="106" y="26"/>
                  </a:lnTo>
                  <a:lnTo>
                    <a:pt x="106" y="24"/>
                  </a:lnTo>
                  <a:lnTo>
                    <a:pt x="110" y="22"/>
                  </a:lnTo>
                  <a:lnTo>
                    <a:pt x="112" y="22"/>
                  </a:lnTo>
                  <a:lnTo>
                    <a:pt x="114" y="22"/>
                  </a:lnTo>
                  <a:lnTo>
                    <a:pt x="114" y="20"/>
                  </a:lnTo>
                  <a:lnTo>
                    <a:pt x="114" y="18"/>
                  </a:lnTo>
                  <a:lnTo>
                    <a:pt x="112" y="16"/>
                  </a:lnTo>
                  <a:close/>
                  <a:moveTo>
                    <a:pt x="164" y="58"/>
                  </a:moveTo>
                  <a:lnTo>
                    <a:pt x="166" y="60"/>
                  </a:lnTo>
                  <a:lnTo>
                    <a:pt x="168" y="62"/>
                  </a:lnTo>
                  <a:lnTo>
                    <a:pt x="172" y="62"/>
                  </a:lnTo>
                  <a:lnTo>
                    <a:pt x="172" y="60"/>
                  </a:lnTo>
                  <a:lnTo>
                    <a:pt x="170" y="58"/>
                  </a:lnTo>
                  <a:lnTo>
                    <a:pt x="170" y="56"/>
                  </a:lnTo>
                  <a:lnTo>
                    <a:pt x="168" y="56"/>
                  </a:lnTo>
                  <a:lnTo>
                    <a:pt x="168" y="54"/>
                  </a:lnTo>
                  <a:lnTo>
                    <a:pt x="166" y="54"/>
                  </a:lnTo>
                  <a:lnTo>
                    <a:pt x="164" y="52"/>
                  </a:lnTo>
                  <a:lnTo>
                    <a:pt x="162" y="52"/>
                  </a:lnTo>
                  <a:lnTo>
                    <a:pt x="162" y="50"/>
                  </a:lnTo>
                  <a:lnTo>
                    <a:pt x="162" y="48"/>
                  </a:lnTo>
                  <a:lnTo>
                    <a:pt x="162" y="46"/>
                  </a:lnTo>
                  <a:lnTo>
                    <a:pt x="164" y="44"/>
                  </a:lnTo>
                  <a:lnTo>
                    <a:pt x="166" y="44"/>
                  </a:lnTo>
                  <a:lnTo>
                    <a:pt x="168" y="42"/>
                  </a:lnTo>
                  <a:lnTo>
                    <a:pt x="170" y="42"/>
                  </a:lnTo>
                  <a:lnTo>
                    <a:pt x="172" y="44"/>
                  </a:lnTo>
                  <a:lnTo>
                    <a:pt x="174" y="44"/>
                  </a:lnTo>
                  <a:lnTo>
                    <a:pt x="176" y="44"/>
                  </a:lnTo>
                  <a:lnTo>
                    <a:pt x="176" y="42"/>
                  </a:lnTo>
                  <a:lnTo>
                    <a:pt x="178" y="42"/>
                  </a:lnTo>
                  <a:lnTo>
                    <a:pt x="176" y="40"/>
                  </a:lnTo>
                  <a:lnTo>
                    <a:pt x="174" y="40"/>
                  </a:lnTo>
                  <a:lnTo>
                    <a:pt x="174" y="38"/>
                  </a:lnTo>
                  <a:lnTo>
                    <a:pt x="172" y="38"/>
                  </a:lnTo>
                  <a:lnTo>
                    <a:pt x="174" y="36"/>
                  </a:lnTo>
                  <a:lnTo>
                    <a:pt x="176" y="34"/>
                  </a:lnTo>
                  <a:lnTo>
                    <a:pt x="176" y="32"/>
                  </a:lnTo>
                  <a:lnTo>
                    <a:pt x="178" y="32"/>
                  </a:lnTo>
                  <a:lnTo>
                    <a:pt x="178" y="30"/>
                  </a:lnTo>
                  <a:lnTo>
                    <a:pt x="176" y="28"/>
                  </a:lnTo>
                  <a:lnTo>
                    <a:pt x="176" y="26"/>
                  </a:lnTo>
                  <a:lnTo>
                    <a:pt x="174" y="24"/>
                  </a:lnTo>
                  <a:lnTo>
                    <a:pt x="170" y="24"/>
                  </a:lnTo>
                  <a:lnTo>
                    <a:pt x="168" y="24"/>
                  </a:lnTo>
                  <a:lnTo>
                    <a:pt x="166" y="26"/>
                  </a:lnTo>
                  <a:lnTo>
                    <a:pt x="164" y="28"/>
                  </a:lnTo>
                  <a:lnTo>
                    <a:pt x="162" y="30"/>
                  </a:lnTo>
                  <a:lnTo>
                    <a:pt x="162" y="32"/>
                  </a:lnTo>
                  <a:lnTo>
                    <a:pt x="160" y="32"/>
                  </a:lnTo>
                  <a:lnTo>
                    <a:pt x="158" y="32"/>
                  </a:lnTo>
                  <a:lnTo>
                    <a:pt x="156" y="32"/>
                  </a:lnTo>
                  <a:lnTo>
                    <a:pt x="156" y="30"/>
                  </a:lnTo>
                  <a:lnTo>
                    <a:pt x="154" y="30"/>
                  </a:lnTo>
                  <a:lnTo>
                    <a:pt x="154" y="24"/>
                  </a:lnTo>
                  <a:lnTo>
                    <a:pt x="156" y="22"/>
                  </a:lnTo>
                  <a:lnTo>
                    <a:pt x="158" y="18"/>
                  </a:lnTo>
                  <a:lnTo>
                    <a:pt x="160" y="18"/>
                  </a:lnTo>
                  <a:lnTo>
                    <a:pt x="160" y="12"/>
                  </a:lnTo>
                  <a:lnTo>
                    <a:pt x="158" y="10"/>
                  </a:lnTo>
                  <a:lnTo>
                    <a:pt x="160" y="8"/>
                  </a:lnTo>
                  <a:lnTo>
                    <a:pt x="160" y="4"/>
                  </a:lnTo>
                  <a:lnTo>
                    <a:pt x="162" y="2"/>
                  </a:lnTo>
                  <a:lnTo>
                    <a:pt x="162" y="0"/>
                  </a:lnTo>
                  <a:lnTo>
                    <a:pt x="158" y="4"/>
                  </a:lnTo>
                  <a:lnTo>
                    <a:pt x="156" y="6"/>
                  </a:lnTo>
                  <a:lnTo>
                    <a:pt x="154" y="8"/>
                  </a:lnTo>
                  <a:lnTo>
                    <a:pt x="152" y="8"/>
                  </a:lnTo>
                  <a:lnTo>
                    <a:pt x="152" y="10"/>
                  </a:lnTo>
                  <a:lnTo>
                    <a:pt x="152" y="16"/>
                  </a:lnTo>
                  <a:lnTo>
                    <a:pt x="152" y="18"/>
                  </a:lnTo>
                  <a:lnTo>
                    <a:pt x="150" y="18"/>
                  </a:lnTo>
                  <a:lnTo>
                    <a:pt x="146" y="22"/>
                  </a:lnTo>
                  <a:lnTo>
                    <a:pt x="146" y="24"/>
                  </a:lnTo>
                  <a:lnTo>
                    <a:pt x="144" y="26"/>
                  </a:lnTo>
                  <a:lnTo>
                    <a:pt x="144" y="32"/>
                  </a:lnTo>
                  <a:lnTo>
                    <a:pt x="146" y="32"/>
                  </a:lnTo>
                  <a:lnTo>
                    <a:pt x="146" y="34"/>
                  </a:lnTo>
                  <a:lnTo>
                    <a:pt x="148" y="36"/>
                  </a:lnTo>
                  <a:lnTo>
                    <a:pt x="150" y="38"/>
                  </a:lnTo>
                  <a:lnTo>
                    <a:pt x="150" y="42"/>
                  </a:lnTo>
                  <a:lnTo>
                    <a:pt x="150" y="44"/>
                  </a:lnTo>
                  <a:lnTo>
                    <a:pt x="150" y="48"/>
                  </a:lnTo>
                  <a:lnTo>
                    <a:pt x="152" y="50"/>
                  </a:lnTo>
                  <a:lnTo>
                    <a:pt x="154" y="52"/>
                  </a:lnTo>
                  <a:lnTo>
                    <a:pt x="156" y="54"/>
                  </a:lnTo>
                  <a:lnTo>
                    <a:pt x="160" y="56"/>
                  </a:lnTo>
                  <a:lnTo>
                    <a:pt x="164" y="58"/>
                  </a:lnTo>
                  <a:close/>
                  <a:moveTo>
                    <a:pt x="142" y="106"/>
                  </a:moveTo>
                  <a:lnTo>
                    <a:pt x="142" y="104"/>
                  </a:lnTo>
                  <a:lnTo>
                    <a:pt x="142" y="102"/>
                  </a:lnTo>
                  <a:lnTo>
                    <a:pt x="136" y="104"/>
                  </a:lnTo>
                  <a:lnTo>
                    <a:pt x="134" y="102"/>
                  </a:lnTo>
                  <a:lnTo>
                    <a:pt x="132" y="102"/>
                  </a:lnTo>
                  <a:lnTo>
                    <a:pt x="130" y="102"/>
                  </a:lnTo>
                  <a:lnTo>
                    <a:pt x="130" y="104"/>
                  </a:lnTo>
                  <a:lnTo>
                    <a:pt x="128" y="104"/>
                  </a:lnTo>
                  <a:lnTo>
                    <a:pt x="128" y="112"/>
                  </a:lnTo>
                  <a:lnTo>
                    <a:pt x="128" y="114"/>
                  </a:lnTo>
                  <a:lnTo>
                    <a:pt x="130" y="114"/>
                  </a:lnTo>
                  <a:lnTo>
                    <a:pt x="132" y="116"/>
                  </a:lnTo>
                  <a:lnTo>
                    <a:pt x="134" y="116"/>
                  </a:lnTo>
                  <a:lnTo>
                    <a:pt x="136" y="118"/>
                  </a:lnTo>
                  <a:lnTo>
                    <a:pt x="142" y="118"/>
                  </a:lnTo>
                  <a:lnTo>
                    <a:pt x="144" y="116"/>
                  </a:lnTo>
                  <a:lnTo>
                    <a:pt x="144" y="110"/>
                  </a:lnTo>
                  <a:lnTo>
                    <a:pt x="142" y="108"/>
                  </a:lnTo>
                  <a:lnTo>
                    <a:pt x="142" y="106"/>
                  </a:lnTo>
                  <a:close/>
                  <a:moveTo>
                    <a:pt x="204" y="112"/>
                  </a:moveTo>
                  <a:lnTo>
                    <a:pt x="202" y="112"/>
                  </a:lnTo>
                  <a:lnTo>
                    <a:pt x="202" y="110"/>
                  </a:lnTo>
                  <a:lnTo>
                    <a:pt x="200" y="110"/>
                  </a:lnTo>
                  <a:lnTo>
                    <a:pt x="200" y="108"/>
                  </a:lnTo>
                  <a:lnTo>
                    <a:pt x="202" y="108"/>
                  </a:lnTo>
                  <a:lnTo>
                    <a:pt x="202" y="106"/>
                  </a:lnTo>
                  <a:lnTo>
                    <a:pt x="198" y="102"/>
                  </a:lnTo>
                  <a:lnTo>
                    <a:pt x="196" y="100"/>
                  </a:lnTo>
                  <a:lnTo>
                    <a:pt x="194" y="100"/>
                  </a:lnTo>
                  <a:lnTo>
                    <a:pt x="190" y="98"/>
                  </a:lnTo>
                  <a:lnTo>
                    <a:pt x="188" y="96"/>
                  </a:lnTo>
                  <a:lnTo>
                    <a:pt x="186" y="96"/>
                  </a:lnTo>
                  <a:lnTo>
                    <a:pt x="182" y="96"/>
                  </a:lnTo>
                  <a:lnTo>
                    <a:pt x="180" y="94"/>
                  </a:lnTo>
                  <a:lnTo>
                    <a:pt x="178" y="96"/>
                  </a:lnTo>
                  <a:lnTo>
                    <a:pt x="176" y="96"/>
                  </a:lnTo>
                  <a:lnTo>
                    <a:pt x="172" y="98"/>
                  </a:lnTo>
                  <a:lnTo>
                    <a:pt x="170" y="100"/>
                  </a:lnTo>
                  <a:lnTo>
                    <a:pt x="164" y="100"/>
                  </a:lnTo>
                  <a:lnTo>
                    <a:pt x="162" y="100"/>
                  </a:lnTo>
                  <a:lnTo>
                    <a:pt x="160" y="102"/>
                  </a:lnTo>
                  <a:lnTo>
                    <a:pt x="158" y="104"/>
                  </a:lnTo>
                  <a:lnTo>
                    <a:pt x="158" y="106"/>
                  </a:lnTo>
                  <a:lnTo>
                    <a:pt x="158" y="108"/>
                  </a:lnTo>
                  <a:lnTo>
                    <a:pt x="160" y="110"/>
                  </a:lnTo>
                  <a:lnTo>
                    <a:pt x="160" y="108"/>
                  </a:lnTo>
                  <a:lnTo>
                    <a:pt x="162" y="108"/>
                  </a:lnTo>
                  <a:lnTo>
                    <a:pt x="162" y="106"/>
                  </a:lnTo>
                  <a:lnTo>
                    <a:pt x="164" y="106"/>
                  </a:lnTo>
                  <a:lnTo>
                    <a:pt x="164" y="108"/>
                  </a:lnTo>
                  <a:lnTo>
                    <a:pt x="164" y="110"/>
                  </a:lnTo>
                  <a:lnTo>
                    <a:pt x="166" y="112"/>
                  </a:lnTo>
                  <a:lnTo>
                    <a:pt x="168" y="112"/>
                  </a:lnTo>
                  <a:lnTo>
                    <a:pt x="170" y="112"/>
                  </a:lnTo>
                  <a:lnTo>
                    <a:pt x="170" y="110"/>
                  </a:lnTo>
                  <a:lnTo>
                    <a:pt x="172" y="108"/>
                  </a:lnTo>
                  <a:lnTo>
                    <a:pt x="172" y="106"/>
                  </a:lnTo>
                  <a:lnTo>
                    <a:pt x="174" y="108"/>
                  </a:lnTo>
                  <a:lnTo>
                    <a:pt x="176" y="108"/>
                  </a:lnTo>
                  <a:lnTo>
                    <a:pt x="176" y="110"/>
                  </a:lnTo>
                  <a:lnTo>
                    <a:pt x="178" y="110"/>
                  </a:lnTo>
                  <a:lnTo>
                    <a:pt x="180" y="108"/>
                  </a:lnTo>
                  <a:lnTo>
                    <a:pt x="182" y="106"/>
                  </a:lnTo>
                  <a:lnTo>
                    <a:pt x="184" y="106"/>
                  </a:lnTo>
                  <a:lnTo>
                    <a:pt x="186" y="104"/>
                  </a:lnTo>
                  <a:lnTo>
                    <a:pt x="186" y="106"/>
                  </a:lnTo>
                  <a:lnTo>
                    <a:pt x="188" y="108"/>
                  </a:lnTo>
                  <a:lnTo>
                    <a:pt x="188" y="110"/>
                  </a:lnTo>
                  <a:lnTo>
                    <a:pt x="188" y="112"/>
                  </a:lnTo>
                  <a:lnTo>
                    <a:pt x="190" y="114"/>
                  </a:lnTo>
                  <a:lnTo>
                    <a:pt x="190" y="116"/>
                  </a:lnTo>
                  <a:lnTo>
                    <a:pt x="190" y="118"/>
                  </a:lnTo>
                  <a:lnTo>
                    <a:pt x="192" y="116"/>
                  </a:lnTo>
                  <a:lnTo>
                    <a:pt x="194" y="114"/>
                  </a:lnTo>
                  <a:lnTo>
                    <a:pt x="196" y="114"/>
                  </a:lnTo>
                  <a:lnTo>
                    <a:pt x="196" y="112"/>
                  </a:lnTo>
                  <a:lnTo>
                    <a:pt x="198" y="112"/>
                  </a:lnTo>
                  <a:lnTo>
                    <a:pt x="200" y="114"/>
                  </a:lnTo>
                  <a:lnTo>
                    <a:pt x="204" y="120"/>
                  </a:lnTo>
                  <a:lnTo>
                    <a:pt x="206" y="114"/>
                  </a:lnTo>
                  <a:lnTo>
                    <a:pt x="204" y="112"/>
                  </a:lnTo>
                  <a:close/>
                </a:path>
              </a:pathLst>
            </a:custGeom>
            <a:grpFill/>
            <a:ln w="3175">
              <a:solidFill>
                <a:schemeClr val="bg1"/>
              </a:solidFill>
              <a:round/>
              <a:headEnd/>
              <a:tailEnd/>
            </a:ln>
          </p:spPr>
          <p:txBody>
            <a:bodyPr/>
            <a:lstStyle/>
            <a:p>
              <a:endParaRPr lang="en-US" dirty="0"/>
            </a:p>
          </p:txBody>
        </p:sp>
        <p:sp>
          <p:nvSpPr>
            <p:cNvPr id="896" name="Freeform 217"/>
            <p:cNvSpPr>
              <a:spLocks noChangeAspect="1" noEditPoints="1"/>
            </p:cNvSpPr>
            <p:nvPr/>
          </p:nvSpPr>
          <p:spPr bwMode="auto">
            <a:xfrm>
              <a:off x="4296" y="2301"/>
              <a:ext cx="548" cy="310"/>
            </a:xfrm>
            <a:custGeom>
              <a:avLst/>
              <a:gdLst/>
              <a:ahLst/>
              <a:cxnLst>
                <a:cxn ang="0">
                  <a:pos x="218" y="160"/>
                </a:cxn>
                <a:cxn ang="0">
                  <a:pos x="188" y="164"/>
                </a:cxn>
                <a:cxn ang="0">
                  <a:pos x="188" y="140"/>
                </a:cxn>
                <a:cxn ang="0">
                  <a:pos x="68" y="132"/>
                </a:cxn>
                <a:cxn ang="0">
                  <a:pos x="70" y="134"/>
                </a:cxn>
                <a:cxn ang="0">
                  <a:pos x="22" y="64"/>
                </a:cxn>
                <a:cxn ang="0">
                  <a:pos x="34" y="80"/>
                </a:cxn>
                <a:cxn ang="0">
                  <a:pos x="48" y="88"/>
                </a:cxn>
                <a:cxn ang="0">
                  <a:pos x="92" y="170"/>
                </a:cxn>
                <a:cxn ang="0">
                  <a:pos x="326" y="236"/>
                </a:cxn>
                <a:cxn ang="0">
                  <a:pos x="332" y="270"/>
                </a:cxn>
                <a:cxn ang="0">
                  <a:pos x="342" y="266"/>
                </a:cxn>
                <a:cxn ang="0">
                  <a:pos x="180" y="212"/>
                </a:cxn>
                <a:cxn ang="0">
                  <a:pos x="182" y="174"/>
                </a:cxn>
                <a:cxn ang="0">
                  <a:pos x="166" y="146"/>
                </a:cxn>
                <a:cxn ang="0">
                  <a:pos x="144" y="118"/>
                </a:cxn>
                <a:cxn ang="0">
                  <a:pos x="128" y="106"/>
                </a:cxn>
                <a:cxn ang="0">
                  <a:pos x="122" y="90"/>
                </a:cxn>
                <a:cxn ang="0">
                  <a:pos x="104" y="68"/>
                </a:cxn>
                <a:cxn ang="0">
                  <a:pos x="88" y="64"/>
                </a:cxn>
                <a:cxn ang="0">
                  <a:pos x="64" y="38"/>
                </a:cxn>
                <a:cxn ang="0">
                  <a:pos x="46" y="16"/>
                </a:cxn>
                <a:cxn ang="0">
                  <a:pos x="6" y="0"/>
                </a:cxn>
                <a:cxn ang="0">
                  <a:pos x="30" y="42"/>
                </a:cxn>
                <a:cxn ang="0">
                  <a:pos x="42" y="60"/>
                </a:cxn>
                <a:cxn ang="0">
                  <a:pos x="68" y="90"/>
                </a:cxn>
                <a:cxn ang="0">
                  <a:pos x="84" y="118"/>
                </a:cxn>
                <a:cxn ang="0">
                  <a:pos x="96" y="142"/>
                </a:cxn>
                <a:cxn ang="0">
                  <a:pos x="108" y="168"/>
                </a:cxn>
                <a:cxn ang="0">
                  <a:pos x="140" y="204"/>
                </a:cxn>
                <a:cxn ang="0">
                  <a:pos x="158" y="224"/>
                </a:cxn>
                <a:cxn ang="0">
                  <a:pos x="328" y="270"/>
                </a:cxn>
                <a:cxn ang="0">
                  <a:pos x="306" y="268"/>
                </a:cxn>
                <a:cxn ang="0">
                  <a:pos x="282" y="242"/>
                </a:cxn>
                <a:cxn ang="0">
                  <a:pos x="254" y="242"/>
                </a:cxn>
                <a:cxn ang="0">
                  <a:pos x="214" y="228"/>
                </a:cxn>
                <a:cxn ang="0">
                  <a:pos x="184" y="220"/>
                </a:cxn>
                <a:cxn ang="0">
                  <a:pos x="174" y="240"/>
                </a:cxn>
                <a:cxn ang="0">
                  <a:pos x="192" y="248"/>
                </a:cxn>
                <a:cxn ang="0">
                  <a:pos x="222" y="258"/>
                </a:cxn>
                <a:cxn ang="0">
                  <a:pos x="272" y="274"/>
                </a:cxn>
                <a:cxn ang="0">
                  <a:pos x="314" y="286"/>
                </a:cxn>
                <a:cxn ang="0">
                  <a:pos x="324" y="276"/>
                </a:cxn>
                <a:cxn ang="0">
                  <a:pos x="504" y="280"/>
                </a:cxn>
                <a:cxn ang="0">
                  <a:pos x="484" y="286"/>
                </a:cxn>
                <a:cxn ang="0">
                  <a:pos x="480" y="296"/>
                </a:cxn>
                <a:cxn ang="0">
                  <a:pos x="490" y="306"/>
                </a:cxn>
                <a:cxn ang="0">
                  <a:pos x="514" y="288"/>
                </a:cxn>
                <a:cxn ang="0">
                  <a:pos x="544" y="276"/>
                </a:cxn>
                <a:cxn ang="0">
                  <a:pos x="456" y="270"/>
                </a:cxn>
                <a:cxn ang="0">
                  <a:pos x="434" y="268"/>
                </a:cxn>
                <a:cxn ang="0">
                  <a:pos x="418" y="280"/>
                </a:cxn>
                <a:cxn ang="0">
                  <a:pos x="474" y="270"/>
                </a:cxn>
                <a:cxn ang="0">
                  <a:pos x="410" y="292"/>
                </a:cxn>
                <a:cxn ang="0">
                  <a:pos x="416" y="302"/>
                </a:cxn>
                <a:cxn ang="0">
                  <a:pos x="384" y="276"/>
                </a:cxn>
                <a:cxn ang="0">
                  <a:pos x="358" y="282"/>
                </a:cxn>
                <a:cxn ang="0">
                  <a:pos x="382" y="286"/>
                </a:cxn>
                <a:cxn ang="0">
                  <a:pos x="404" y="272"/>
                </a:cxn>
                <a:cxn ang="0">
                  <a:pos x="392" y="272"/>
                </a:cxn>
              </a:cxnLst>
              <a:rect l="0" t="0" r="r" b="b"/>
              <a:pathLst>
                <a:path w="548" h="310">
                  <a:moveTo>
                    <a:pt x="212" y="172"/>
                  </a:moveTo>
                  <a:lnTo>
                    <a:pt x="218" y="170"/>
                  </a:lnTo>
                  <a:lnTo>
                    <a:pt x="220" y="172"/>
                  </a:lnTo>
                  <a:lnTo>
                    <a:pt x="220" y="174"/>
                  </a:lnTo>
                  <a:lnTo>
                    <a:pt x="222" y="174"/>
                  </a:lnTo>
                  <a:lnTo>
                    <a:pt x="222" y="172"/>
                  </a:lnTo>
                  <a:lnTo>
                    <a:pt x="222" y="170"/>
                  </a:lnTo>
                  <a:lnTo>
                    <a:pt x="224" y="168"/>
                  </a:lnTo>
                  <a:lnTo>
                    <a:pt x="222" y="166"/>
                  </a:lnTo>
                  <a:lnTo>
                    <a:pt x="222" y="164"/>
                  </a:lnTo>
                  <a:lnTo>
                    <a:pt x="220" y="162"/>
                  </a:lnTo>
                  <a:lnTo>
                    <a:pt x="218" y="160"/>
                  </a:lnTo>
                  <a:lnTo>
                    <a:pt x="216" y="158"/>
                  </a:lnTo>
                  <a:lnTo>
                    <a:pt x="212" y="158"/>
                  </a:lnTo>
                  <a:lnTo>
                    <a:pt x="210" y="160"/>
                  </a:lnTo>
                  <a:lnTo>
                    <a:pt x="210" y="162"/>
                  </a:lnTo>
                  <a:lnTo>
                    <a:pt x="210" y="164"/>
                  </a:lnTo>
                  <a:lnTo>
                    <a:pt x="210" y="166"/>
                  </a:lnTo>
                  <a:lnTo>
                    <a:pt x="212" y="172"/>
                  </a:lnTo>
                  <a:close/>
                  <a:moveTo>
                    <a:pt x="180" y="150"/>
                  </a:moveTo>
                  <a:lnTo>
                    <a:pt x="180" y="152"/>
                  </a:lnTo>
                  <a:lnTo>
                    <a:pt x="182" y="154"/>
                  </a:lnTo>
                  <a:lnTo>
                    <a:pt x="184" y="158"/>
                  </a:lnTo>
                  <a:lnTo>
                    <a:pt x="184" y="162"/>
                  </a:lnTo>
                  <a:lnTo>
                    <a:pt x="186" y="164"/>
                  </a:lnTo>
                  <a:lnTo>
                    <a:pt x="188" y="164"/>
                  </a:lnTo>
                  <a:lnTo>
                    <a:pt x="190" y="166"/>
                  </a:lnTo>
                  <a:lnTo>
                    <a:pt x="192" y="166"/>
                  </a:lnTo>
                  <a:lnTo>
                    <a:pt x="194" y="166"/>
                  </a:lnTo>
                  <a:lnTo>
                    <a:pt x="198" y="166"/>
                  </a:lnTo>
                  <a:lnTo>
                    <a:pt x="198" y="164"/>
                  </a:lnTo>
                  <a:lnTo>
                    <a:pt x="198" y="158"/>
                  </a:lnTo>
                  <a:lnTo>
                    <a:pt x="196" y="156"/>
                  </a:lnTo>
                  <a:lnTo>
                    <a:pt x="194" y="156"/>
                  </a:lnTo>
                  <a:lnTo>
                    <a:pt x="194" y="154"/>
                  </a:lnTo>
                  <a:lnTo>
                    <a:pt x="194" y="146"/>
                  </a:lnTo>
                  <a:lnTo>
                    <a:pt x="192" y="146"/>
                  </a:lnTo>
                  <a:lnTo>
                    <a:pt x="192" y="144"/>
                  </a:lnTo>
                  <a:lnTo>
                    <a:pt x="190" y="142"/>
                  </a:lnTo>
                  <a:lnTo>
                    <a:pt x="188" y="140"/>
                  </a:lnTo>
                  <a:lnTo>
                    <a:pt x="186" y="140"/>
                  </a:lnTo>
                  <a:lnTo>
                    <a:pt x="184" y="138"/>
                  </a:lnTo>
                  <a:lnTo>
                    <a:pt x="180" y="136"/>
                  </a:lnTo>
                  <a:lnTo>
                    <a:pt x="178" y="136"/>
                  </a:lnTo>
                  <a:lnTo>
                    <a:pt x="176" y="136"/>
                  </a:lnTo>
                  <a:lnTo>
                    <a:pt x="174" y="138"/>
                  </a:lnTo>
                  <a:lnTo>
                    <a:pt x="172" y="140"/>
                  </a:lnTo>
                  <a:lnTo>
                    <a:pt x="172" y="142"/>
                  </a:lnTo>
                  <a:lnTo>
                    <a:pt x="170" y="142"/>
                  </a:lnTo>
                  <a:lnTo>
                    <a:pt x="170" y="148"/>
                  </a:lnTo>
                  <a:lnTo>
                    <a:pt x="180" y="148"/>
                  </a:lnTo>
                  <a:lnTo>
                    <a:pt x="180" y="150"/>
                  </a:lnTo>
                  <a:close/>
                  <a:moveTo>
                    <a:pt x="68" y="132"/>
                  </a:moveTo>
                  <a:lnTo>
                    <a:pt x="68" y="130"/>
                  </a:lnTo>
                  <a:lnTo>
                    <a:pt x="64" y="126"/>
                  </a:lnTo>
                  <a:lnTo>
                    <a:pt x="64" y="128"/>
                  </a:lnTo>
                  <a:lnTo>
                    <a:pt x="62" y="130"/>
                  </a:lnTo>
                  <a:lnTo>
                    <a:pt x="62" y="138"/>
                  </a:lnTo>
                  <a:lnTo>
                    <a:pt x="64" y="142"/>
                  </a:lnTo>
                  <a:lnTo>
                    <a:pt x="64" y="144"/>
                  </a:lnTo>
                  <a:lnTo>
                    <a:pt x="66" y="144"/>
                  </a:lnTo>
                  <a:lnTo>
                    <a:pt x="68" y="146"/>
                  </a:lnTo>
                  <a:lnTo>
                    <a:pt x="70" y="146"/>
                  </a:lnTo>
                  <a:lnTo>
                    <a:pt x="70" y="144"/>
                  </a:lnTo>
                  <a:lnTo>
                    <a:pt x="70" y="138"/>
                  </a:lnTo>
                  <a:lnTo>
                    <a:pt x="70" y="134"/>
                  </a:lnTo>
                  <a:lnTo>
                    <a:pt x="68" y="132"/>
                  </a:lnTo>
                  <a:close/>
                  <a:moveTo>
                    <a:pt x="18" y="56"/>
                  </a:moveTo>
                  <a:lnTo>
                    <a:pt x="16" y="54"/>
                  </a:lnTo>
                  <a:lnTo>
                    <a:pt x="14" y="54"/>
                  </a:lnTo>
                  <a:lnTo>
                    <a:pt x="12" y="52"/>
                  </a:lnTo>
                  <a:lnTo>
                    <a:pt x="10" y="54"/>
                  </a:lnTo>
                  <a:lnTo>
                    <a:pt x="10" y="58"/>
                  </a:lnTo>
                  <a:lnTo>
                    <a:pt x="12" y="60"/>
                  </a:lnTo>
                  <a:lnTo>
                    <a:pt x="14" y="62"/>
                  </a:lnTo>
                  <a:lnTo>
                    <a:pt x="16" y="62"/>
                  </a:lnTo>
                  <a:lnTo>
                    <a:pt x="18" y="64"/>
                  </a:lnTo>
                  <a:lnTo>
                    <a:pt x="22" y="64"/>
                  </a:lnTo>
                  <a:lnTo>
                    <a:pt x="22" y="60"/>
                  </a:lnTo>
                  <a:lnTo>
                    <a:pt x="20" y="58"/>
                  </a:lnTo>
                  <a:lnTo>
                    <a:pt x="18" y="56"/>
                  </a:lnTo>
                  <a:close/>
                  <a:moveTo>
                    <a:pt x="48" y="86"/>
                  </a:moveTo>
                  <a:lnTo>
                    <a:pt x="48" y="86"/>
                  </a:lnTo>
                  <a:lnTo>
                    <a:pt x="46" y="84"/>
                  </a:lnTo>
                  <a:lnTo>
                    <a:pt x="44" y="82"/>
                  </a:lnTo>
                  <a:lnTo>
                    <a:pt x="42" y="80"/>
                  </a:lnTo>
                  <a:lnTo>
                    <a:pt x="42" y="78"/>
                  </a:lnTo>
                  <a:lnTo>
                    <a:pt x="40" y="78"/>
                  </a:lnTo>
                  <a:lnTo>
                    <a:pt x="38" y="78"/>
                  </a:lnTo>
                  <a:lnTo>
                    <a:pt x="36" y="78"/>
                  </a:lnTo>
                  <a:lnTo>
                    <a:pt x="36" y="80"/>
                  </a:lnTo>
                  <a:lnTo>
                    <a:pt x="34" y="80"/>
                  </a:lnTo>
                  <a:lnTo>
                    <a:pt x="34" y="82"/>
                  </a:lnTo>
                  <a:lnTo>
                    <a:pt x="36" y="84"/>
                  </a:lnTo>
                  <a:lnTo>
                    <a:pt x="36" y="86"/>
                  </a:lnTo>
                  <a:lnTo>
                    <a:pt x="38" y="86"/>
                  </a:lnTo>
                  <a:lnTo>
                    <a:pt x="40" y="88"/>
                  </a:lnTo>
                  <a:lnTo>
                    <a:pt x="40" y="92"/>
                  </a:lnTo>
                  <a:lnTo>
                    <a:pt x="42" y="96"/>
                  </a:lnTo>
                  <a:lnTo>
                    <a:pt x="44" y="96"/>
                  </a:lnTo>
                  <a:lnTo>
                    <a:pt x="46" y="98"/>
                  </a:lnTo>
                  <a:lnTo>
                    <a:pt x="48" y="98"/>
                  </a:lnTo>
                  <a:lnTo>
                    <a:pt x="48" y="96"/>
                  </a:lnTo>
                  <a:lnTo>
                    <a:pt x="50" y="94"/>
                  </a:lnTo>
                  <a:lnTo>
                    <a:pt x="50" y="88"/>
                  </a:lnTo>
                  <a:lnTo>
                    <a:pt x="48" y="88"/>
                  </a:lnTo>
                  <a:lnTo>
                    <a:pt x="48" y="86"/>
                  </a:lnTo>
                  <a:close/>
                  <a:moveTo>
                    <a:pt x="90" y="164"/>
                  </a:moveTo>
                  <a:lnTo>
                    <a:pt x="88" y="162"/>
                  </a:lnTo>
                  <a:lnTo>
                    <a:pt x="86" y="160"/>
                  </a:lnTo>
                  <a:lnTo>
                    <a:pt x="82" y="160"/>
                  </a:lnTo>
                  <a:lnTo>
                    <a:pt x="82" y="158"/>
                  </a:lnTo>
                  <a:lnTo>
                    <a:pt x="80" y="158"/>
                  </a:lnTo>
                  <a:lnTo>
                    <a:pt x="80" y="162"/>
                  </a:lnTo>
                  <a:lnTo>
                    <a:pt x="82" y="164"/>
                  </a:lnTo>
                  <a:lnTo>
                    <a:pt x="84" y="166"/>
                  </a:lnTo>
                  <a:lnTo>
                    <a:pt x="86" y="166"/>
                  </a:lnTo>
                  <a:lnTo>
                    <a:pt x="86" y="168"/>
                  </a:lnTo>
                  <a:lnTo>
                    <a:pt x="88" y="170"/>
                  </a:lnTo>
                  <a:lnTo>
                    <a:pt x="92" y="170"/>
                  </a:lnTo>
                  <a:lnTo>
                    <a:pt x="92" y="166"/>
                  </a:lnTo>
                  <a:lnTo>
                    <a:pt x="90" y="166"/>
                  </a:lnTo>
                  <a:lnTo>
                    <a:pt x="90" y="164"/>
                  </a:lnTo>
                  <a:close/>
                  <a:moveTo>
                    <a:pt x="314" y="248"/>
                  </a:moveTo>
                  <a:lnTo>
                    <a:pt x="314" y="246"/>
                  </a:lnTo>
                  <a:lnTo>
                    <a:pt x="316" y="244"/>
                  </a:lnTo>
                  <a:lnTo>
                    <a:pt x="318" y="244"/>
                  </a:lnTo>
                  <a:lnTo>
                    <a:pt x="320" y="242"/>
                  </a:lnTo>
                  <a:lnTo>
                    <a:pt x="322" y="242"/>
                  </a:lnTo>
                  <a:lnTo>
                    <a:pt x="324" y="240"/>
                  </a:lnTo>
                  <a:lnTo>
                    <a:pt x="326" y="238"/>
                  </a:lnTo>
                  <a:lnTo>
                    <a:pt x="326" y="236"/>
                  </a:lnTo>
                  <a:lnTo>
                    <a:pt x="322" y="236"/>
                  </a:lnTo>
                  <a:lnTo>
                    <a:pt x="320" y="238"/>
                  </a:lnTo>
                  <a:lnTo>
                    <a:pt x="316" y="238"/>
                  </a:lnTo>
                  <a:lnTo>
                    <a:pt x="314" y="238"/>
                  </a:lnTo>
                  <a:lnTo>
                    <a:pt x="310" y="238"/>
                  </a:lnTo>
                  <a:lnTo>
                    <a:pt x="308" y="240"/>
                  </a:lnTo>
                  <a:lnTo>
                    <a:pt x="308" y="246"/>
                  </a:lnTo>
                  <a:lnTo>
                    <a:pt x="308" y="248"/>
                  </a:lnTo>
                  <a:lnTo>
                    <a:pt x="314" y="248"/>
                  </a:lnTo>
                  <a:close/>
                  <a:moveTo>
                    <a:pt x="342" y="266"/>
                  </a:moveTo>
                  <a:lnTo>
                    <a:pt x="342" y="266"/>
                  </a:lnTo>
                  <a:lnTo>
                    <a:pt x="332" y="266"/>
                  </a:lnTo>
                  <a:lnTo>
                    <a:pt x="332" y="268"/>
                  </a:lnTo>
                  <a:lnTo>
                    <a:pt x="332" y="270"/>
                  </a:lnTo>
                  <a:lnTo>
                    <a:pt x="332" y="274"/>
                  </a:lnTo>
                  <a:lnTo>
                    <a:pt x="332" y="276"/>
                  </a:lnTo>
                  <a:lnTo>
                    <a:pt x="334" y="278"/>
                  </a:lnTo>
                  <a:lnTo>
                    <a:pt x="336" y="280"/>
                  </a:lnTo>
                  <a:lnTo>
                    <a:pt x="338" y="280"/>
                  </a:lnTo>
                  <a:lnTo>
                    <a:pt x="340" y="278"/>
                  </a:lnTo>
                  <a:lnTo>
                    <a:pt x="342" y="276"/>
                  </a:lnTo>
                  <a:lnTo>
                    <a:pt x="344" y="272"/>
                  </a:lnTo>
                  <a:lnTo>
                    <a:pt x="344" y="270"/>
                  </a:lnTo>
                  <a:lnTo>
                    <a:pt x="342" y="268"/>
                  </a:lnTo>
                  <a:lnTo>
                    <a:pt x="342" y="266"/>
                  </a:lnTo>
                  <a:close/>
                  <a:moveTo>
                    <a:pt x="168" y="222"/>
                  </a:moveTo>
                  <a:lnTo>
                    <a:pt x="170" y="220"/>
                  </a:lnTo>
                  <a:lnTo>
                    <a:pt x="170" y="216"/>
                  </a:lnTo>
                  <a:lnTo>
                    <a:pt x="170" y="214"/>
                  </a:lnTo>
                  <a:lnTo>
                    <a:pt x="172" y="216"/>
                  </a:lnTo>
                  <a:lnTo>
                    <a:pt x="174" y="218"/>
                  </a:lnTo>
                  <a:lnTo>
                    <a:pt x="176" y="218"/>
                  </a:lnTo>
                  <a:lnTo>
                    <a:pt x="176" y="220"/>
                  </a:lnTo>
                  <a:lnTo>
                    <a:pt x="178" y="218"/>
                  </a:lnTo>
                  <a:lnTo>
                    <a:pt x="178" y="216"/>
                  </a:lnTo>
                  <a:lnTo>
                    <a:pt x="178" y="214"/>
                  </a:lnTo>
                  <a:lnTo>
                    <a:pt x="180" y="212"/>
                  </a:lnTo>
                  <a:lnTo>
                    <a:pt x="180" y="204"/>
                  </a:lnTo>
                  <a:lnTo>
                    <a:pt x="180" y="200"/>
                  </a:lnTo>
                  <a:lnTo>
                    <a:pt x="180" y="198"/>
                  </a:lnTo>
                  <a:lnTo>
                    <a:pt x="182" y="194"/>
                  </a:lnTo>
                  <a:lnTo>
                    <a:pt x="182" y="190"/>
                  </a:lnTo>
                  <a:lnTo>
                    <a:pt x="182" y="188"/>
                  </a:lnTo>
                  <a:lnTo>
                    <a:pt x="182" y="186"/>
                  </a:lnTo>
                  <a:lnTo>
                    <a:pt x="182" y="184"/>
                  </a:lnTo>
                  <a:lnTo>
                    <a:pt x="180" y="182"/>
                  </a:lnTo>
                  <a:lnTo>
                    <a:pt x="180" y="180"/>
                  </a:lnTo>
                  <a:lnTo>
                    <a:pt x="180" y="178"/>
                  </a:lnTo>
                  <a:lnTo>
                    <a:pt x="180" y="176"/>
                  </a:lnTo>
                  <a:lnTo>
                    <a:pt x="182" y="176"/>
                  </a:lnTo>
                  <a:lnTo>
                    <a:pt x="182" y="174"/>
                  </a:lnTo>
                  <a:lnTo>
                    <a:pt x="184" y="172"/>
                  </a:lnTo>
                  <a:lnTo>
                    <a:pt x="184" y="170"/>
                  </a:lnTo>
                  <a:lnTo>
                    <a:pt x="184" y="168"/>
                  </a:lnTo>
                  <a:lnTo>
                    <a:pt x="182" y="166"/>
                  </a:lnTo>
                  <a:lnTo>
                    <a:pt x="180" y="166"/>
                  </a:lnTo>
                  <a:lnTo>
                    <a:pt x="180" y="164"/>
                  </a:lnTo>
                  <a:lnTo>
                    <a:pt x="180" y="162"/>
                  </a:lnTo>
                  <a:lnTo>
                    <a:pt x="180" y="160"/>
                  </a:lnTo>
                  <a:lnTo>
                    <a:pt x="178" y="158"/>
                  </a:lnTo>
                  <a:lnTo>
                    <a:pt x="178" y="156"/>
                  </a:lnTo>
                  <a:lnTo>
                    <a:pt x="168" y="156"/>
                  </a:lnTo>
                  <a:lnTo>
                    <a:pt x="168" y="148"/>
                  </a:lnTo>
                  <a:lnTo>
                    <a:pt x="166" y="146"/>
                  </a:lnTo>
                  <a:lnTo>
                    <a:pt x="160" y="146"/>
                  </a:lnTo>
                  <a:lnTo>
                    <a:pt x="160" y="142"/>
                  </a:lnTo>
                  <a:lnTo>
                    <a:pt x="158" y="142"/>
                  </a:lnTo>
                  <a:lnTo>
                    <a:pt x="158" y="136"/>
                  </a:lnTo>
                  <a:lnTo>
                    <a:pt x="158" y="134"/>
                  </a:lnTo>
                  <a:lnTo>
                    <a:pt x="158" y="130"/>
                  </a:lnTo>
                  <a:lnTo>
                    <a:pt x="146" y="130"/>
                  </a:lnTo>
                  <a:lnTo>
                    <a:pt x="144" y="128"/>
                  </a:lnTo>
                  <a:lnTo>
                    <a:pt x="142" y="128"/>
                  </a:lnTo>
                  <a:lnTo>
                    <a:pt x="142" y="122"/>
                  </a:lnTo>
                  <a:lnTo>
                    <a:pt x="142" y="120"/>
                  </a:lnTo>
                  <a:lnTo>
                    <a:pt x="144" y="118"/>
                  </a:lnTo>
                  <a:lnTo>
                    <a:pt x="146" y="116"/>
                  </a:lnTo>
                  <a:lnTo>
                    <a:pt x="144" y="116"/>
                  </a:lnTo>
                  <a:lnTo>
                    <a:pt x="142" y="116"/>
                  </a:lnTo>
                  <a:lnTo>
                    <a:pt x="140" y="116"/>
                  </a:lnTo>
                  <a:lnTo>
                    <a:pt x="142" y="114"/>
                  </a:lnTo>
                  <a:lnTo>
                    <a:pt x="144" y="110"/>
                  </a:lnTo>
                  <a:lnTo>
                    <a:pt x="146" y="108"/>
                  </a:lnTo>
                  <a:lnTo>
                    <a:pt x="146" y="106"/>
                  </a:lnTo>
                  <a:lnTo>
                    <a:pt x="146" y="102"/>
                  </a:lnTo>
                  <a:lnTo>
                    <a:pt x="138" y="102"/>
                  </a:lnTo>
                  <a:lnTo>
                    <a:pt x="134" y="102"/>
                  </a:lnTo>
                  <a:lnTo>
                    <a:pt x="132" y="104"/>
                  </a:lnTo>
                  <a:lnTo>
                    <a:pt x="128" y="104"/>
                  </a:lnTo>
                  <a:lnTo>
                    <a:pt x="128" y="106"/>
                  </a:lnTo>
                  <a:lnTo>
                    <a:pt x="126" y="106"/>
                  </a:lnTo>
                  <a:lnTo>
                    <a:pt x="128" y="104"/>
                  </a:lnTo>
                  <a:lnTo>
                    <a:pt x="130" y="104"/>
                  </a:lnTo>
                  <a:lnTo>
                    <a:pt x="130" y="102"/>
                  </a:lnTo>
                  <a:lnTo>
                    <a:pt x="132" y="98"/>
                  </a:lnTo>
                  <a:lnTo>
                    <a:pt x="134" y="96"/>
                  </a:lnTo>
                  <a:lnTo>
                    <a:pt x="132" y="96"/>
                  </a:lnTo>
                  <a:lnTo>
                    <a:pt x="130" y="96"/>
                  </a:lnTo>
                  <a:lnTo>
                    <a:pt x="126" y="94"/>
                  </a:lnTo>
                  <a:lnTo>
                    <a:pt x="124" y="94"/>
                  </a:lnTo>
                  <a:lnTo>
                    <a:pt x="122" y="94"/>
                  </a:lnTo>
                  <a:lnTo>
                    <a:pt x="122" y="92"/>
                  </a:lnTo>
                  <a:lnTo>
                    <a:pt x="122" y="90"/>
                  </a:lnTo>
                  <a:lnTo>
                    <a:pt x="122" y="88"/>
                  </a:lnTo>
                  <a:lnTo>
                    <a:pt x="122" y="86"/>
                  </a:lnTo>
                  <a:lnTo>
                    <a:pt x="120" y="84"/>
                  </a:lnTo>
                  <a:lnTo>
                    <a:pt x="118" y="82"/>
                  </a:lnTo>
                  <a:lnTo>
                    <a:pt x="116" y="80"/>
                  </a:lnTo>
                  <a:lnTo>
                    <a:pt x="114" y="78"/>
                  </a:lnTo>
                  <a:lnTo>
                    <a:pt x="112" y="78"/>
                  </a:lnTo>
                  <a:lnTo>
                    <a:pt x="110" y="78"/>
                  </a:lnTo>
                  <a:lnTo>
                    <a:pt x="108" y="78"/>
                  </a:lnTo>
                  <a:lnTo>
                    <a:pt x="108" y="76"/>
                  </a:lnTo>
                  <a:lnTo>
                    <a:pt x="106" y="76"/>
                  </a:lnTo>
                  <a:lnTo>
                    <a:pt x="106" y="74"/>
                  </a:lnTo>
                  <a:lnTo>
                    <a:pt x="106" y="72"/>
                  </a:lnTo>
                  <a:lnTo>
                    <a:pt x="104" y="70"/>
                  </a:lnTo>
                  <a:lnTo>
                    <a:pt x="104" y="68"/>
                  </a:lnTo>
                  <a:lnTo>
                    <a:pt x="102" y="68"/>
                  </a:lnTo>
                  <a:lnTo>
                    <a:pt x="102" y="66"/>
                  </a:lnTo>
                  <a:lnTo>
                    <a:pt x="100" y="66"/>
                  </a:lnTo>
                  <a:lnTo>
                    <a:pt x="98" y="66"/>
                  </a:lnTo>
                  <a:lnTo>
                    <a:pt x="98" y="68"/>
                  </a:lnTo>
                  <a:lnTo>
                    <a:pt x="98" y="70"/>
                  </a:lnTo>
                  <a:lnTo>
                    <a:pt x="98" y="72"/>
                  </a:lnTo>
                  <a:lnTo>
                    <a:pt x="96" y="70"/>
                  </a:lnTo>
                  <a:lnTo>
                    <a:pt x="94" y="68"/>
                  </a:lnTo>
                  <a:lnTo>
                    <a:pt x="92" y="68"/>
                  </a:lnTo>
                  <a:lnTo>
                    <a:pt x="90" y="66"/>
                  </a:lnTo>
                  <a:lnTo>
                    <a:pt x="88" y="64"/>
                  </a:lnTo>
                  <a:lnTo>
                    <a:pt x="86" y="62"/>
                  </a:lnTo>
                  <a:lnTo>
                    <a:pt x="86" y="60"/>
                  </a:lnTo>
                  <a:lnTo>
                    <a:pt x="84" y="58"/>
                  </a:lnTo>
                  <a:lnTo>
                    <a:pt x="84" y="56"/>
                  </a:lnTo>
                  <a:lnTo>
                    <a:pt x="82" y="54"/>
                  </a:lnTo>
                  <a:lnTo>
                    <a:pt x="82" y="52"/>
                  </a:lnTo>
                  <a:lnTo>
                    <a:pt x="82" y="50"/>
                  </a:lnTo>
                  <a:lnTo>
                    <a:pt x="80" y="50"/>
                  </a:lnTo>
                  <a:lnTo>
                    <a:pt x="76" y="46"/>
                  </a:lnTo>
                  <a:lnTo>
                    <a:pt x="70" y="42"/>
                  </a:lnTo>
                  <a:lnTo>
                    <a:pt x="68" y="40"/>
                  </a:lnTo>
                  <a:lnTo>
                    <a:pt x="66" y="40"/>
                  </a:lnTo>
                  <a:lnTo>
                    <a:pt x="64" y="38"/>
                  </a:lnTo>
                  <a:lnTo>
                    <a:pt x="62" y="36"/>
                  </a:lnTo>
                  <a:lnTo>
                    <a:pt x="56" y="30"/>
                  </a:lnTo>
                  <a:lnTo>
                    <a:pt x="54" y="28"/>
                  </a:lnTo>
                  <a:lnTo>
                    <a:pt x="52" y="28"/>
                  </a:lnTo>
                  <a:lnTo>
                    <a:pt x="54" y="26"/>
                  </a:lnTo>
                  <a:lnTo>
                    <a:pt x="52" y="24"/>
                  </a:lnTo>
                  <a:lnTo>
                    <a:pt x="50" y="24"/>
                  </a:lnTo>
                  <a:lnTo>
                    <a:pt x="50" y="22"/>
                  </a:lnTo>
                  <a:lnTo>
                    <a:pt x="50" y="20"/>
                  </a:lnTo>
                  <a:lnTo>
                    <a:pt x="48" y="20"/>
                  </a:lnTo>
                  <a:lnTo>
                    <a:pt x="48" y="18"/>
                  </a:lnTo>
                  <a:lnTo>
                    <a:pt x="46" y="16"/>
                  </a:lnTo>
                  <a:lnTo>
                    <a:pt x="44" y="14"/>
                  </a:lnTo>
                  <a:lnTo>
                    <a:pt x="42" y="10"/>
                  </a:lnTo>
                  <a:lnTo>
                    <a:pt x="40" y="10"/>
                  </a:lnTo>
                  <a:lnTo>
                    <a:pt x="38" y="8"/>
                  </a:lnTo>
                  <a:lnTo>
                    <a:pt x="26" y="8"/>
                  </a:lnTo>
                  <a:lnTo>
                    <a:pt x="24" y="8"/>
                  </a:lnTo>
                  <a:lnTo>
                    <a:pt x="16" y="8"/>
                  </a:lnTo>
                  <a:lnTo>
                    <a:pt x="16" y="6"/>
                  </a:lnTo>
                  <a:lnTo>
                    <a:pt x="14" y="6"/>
                  </a:lnTo>
                  <a:lnTo>
                    <a:pt x="12" y="4"/>
                  </a:lnTo>
                  <a:lnTo>
                    <a:pt x="12" y="2"/>
                  </a:lnTo>
                  <a:lnTo>
                    <a:pt x="10" y="2"/>
                  </a:lnTo>
                  <a:lnTo>
                    <a:pt x="8" y="0"/>
                  </a:lnTo>
                  <a:lnTo>
                    <a:pt x="6" y="0"/>
                  </a:lnTo>
                  <a:lnTo>
                    <a:pt x="4" y="0"/>
                  </a:lnTo>
                  <a:lnTo>
                    <a:pt x="2" y="0"/>
                  </a:lnTo>
                  <a:lnTo>
                    <a:pt x="2" y="2"/>
                  </a:lnTo>
                  <a:lnTo>
                    <a:pt x="0" y="4"/>
                  </a:lnTo>
                  <a:lnTo>
                    <a:pt x="0" y="12"/>
                  </a:lnTo>
                  <a:lnTo>
                    <a:pt x="2" y="14"/>
                  </a:lnTo>
                  <a:lnTo>
                    <a:pt x="2" y="16"/>
                  </a:lnTo>
                  <a:lnTo>
                    <a:pt x="4" y="18"/>
                  </a:lnTo>
                  <a:lnTo>
                    <a:pt x="6" y="20"/>
                  </a:lnTo>
                  <a:lnTo>
                    <a:pt x="8" y="22"/>
                  </a:lnTo>
                  <a:lnTo>
                    <a:pt x="12" y="24"/>
                  </a:lnTo>
                  <a:lnTo>
                    <a:pt x="26" y="38"/>
                  </a:lnTo>
                  <a:lnTo>
                    <a:pt x="28" y="40"/>
                  </a:lnTo>
                  <a:lnTo>
                    <a:pt x="30" y="42"/>
                  </a:lnTo>
                  <a:lnTo>
                    <a:pt x="32" y="44"/>
                  </a:lnTo>
                  <a:lnTo>
                    <a:pt x="32" y="46"/>
                  </a:lnTo>
                  <a:lnTo>
                    <a:pt x="34" y="48"/>
                  </a:lnTo>
                  <a:lnTo>
                    <a:pt x="36" y="52"/>
                  </a:lnTo>
                  <a:lnTo>
                    <a:pt x="38" y="52"/>
                  </a:lnTo>
                  <a:lnTo>
                    <a:pt x="38" y="54"/>
                  </a:lnTo>
                  <a:lnTo>
                    <a:pt x="40" y="54"/>
                  </a:lnTo>
                  <a:lnTo>
                    <a:pt x="42" y="54"/>
                  </a:lnTo>
                  <a:lnTo>
                    <a:pt x="42" y="56"/>
                  </a:lnTo>
                  <a:lnTo>
                    <a:pt x="42" y="58"/>
                  </a:lnTo>
                  <a:lnTo>
                    <a:pt x="42" y="60"/>
                  </a:lnTo>
                  <a:lnTo>
                    <a:pt x="44" y="62"/>
                  </a:lnTo>
                  <a:lnTo>
                    <a:pt x="44" y="64"/>
                  </a:lnTo>
                  <a:lnTo>
                    <a:pt x="46" y="66"/>
                  </a:lnTo>
                  <a:lnTo>
                    <a:pt x="48" y="66"/>
                  </a:lnTo>
                  <a:lnTo>
                    <a:pt x="50" y="68"/>
                  </a:lnTo>
                  <a:lnTo>
                    <a:pt x="52" y="70"/>
                  </a:lnTo>
                  <a:lnTo>
                    <a:pt x="56" y="72"/>
                  </a:lnTo>
                  <a:lnTo>
                    <a:pt x="58" y="72"/>
                  </a:lnTo>
                  <a:lnTo>
                    <a:pt x="60" y="74"/>
                  </a:lnTo>
                  <a:lnTo>
                    <a:pt x="62" y="76"/>
                  </a:lnTo>
                  <a:lnTo>
                    <a:pt x="64" y="78"/>
                  </a:lnTo>
                  <a:lnTo>
                    <a:pt x="64" y="82"/>
                  </a:lnTo>
                  <a:lnTo>
                    <a:pt x="66" y="84"/>
                  </a:lnTo>
                  <a:lnTo>
                    <a:pt x="66" y="88"/>
                  </a:lnTo>
                  <a:lnTo>
                    <a:pt x="68" y="90"/>
                  </a:lnTo>
                  <a:lnTo>
                    <a:pt x="68" y="92"/>
                  </a:lnTo>
                  <a:lnTo>
                    <a:pt x="68" y="94"/>
                  </a:lnTo>
                  <a:lnTo>
                    <a:pt x="68" y="104"/>
                  </a:lnTo>
                  <a:lnTo>
                    <a:pt x="70" y="106"/>
                  </a:lnTo>
                  <a:lnTo>
                    <a:pt x="72" y="106"/>
                  </a:lnTo>
                  <a:lnTo>
                    <a:pt x="76" y="106"/>
                  </a:lnTo>
                  <a:lnTo>
                    <a:pt x="78" y="106"/>
                  </a:lnTo>
                  <a:lnTo>
                    <a:pt x="78" y="110"/>
                  </a:lnTo>
                  <a:lnTo>
                    <a:pt x="80" y="112"/>
                  </a:lnTo>
                  <a:lnTo>
                    <a:pt x="80" y="114"/>
                  </a:lnTo>
                  <a:lnTo>
                    <a:pt x="80" y="116"/>
                  </a:lnTo>
                  <a:lnTo>
                    <a:pt x="84" y="118"/>
                  </a:lnTo>
                  <a:lnTo>
                    <a:pt x="86" y="120"/>
                  </a:lnTo>
                  <a:lnTo>
                    <a:pt x="88" y="122"/>
                  </a:lnTo>
                  <a:lnTo>
                    <a:pt x="90" y="122"/>
                  </a:lnTo>
                  <a:lnTo>
                    <a:pt x="90" y="124"/>
                  </a:lnTo>
                  <a:lnTo>
                    <a:pt x="90" y="126"/>
                  </a:lnTo>
                  <a:lnTo>
                    <a:pt x="90" y="130"/>
                  </a:lnTo>
                  <a:lnTo>
                    <a:pt x="90" y="132"/>
                  </a:lnTo>
                  <a:lnTo>
                    <a:pt x="92" y="134"/>
                  </a:lnTo>
                  <a:lnTo>
                    <a:pt x="94" y="136"/>
                  </a:lnTo>
                  <a:lnTo>
                    <a:pt x="94" y="138"/>
                  </a:lnTo>
                  <a:lnTo>
                    <a:pt x="94" y="140"/>
                  </a:lnTo>
                  <a:lnTo>
                    <a:pt x="96" y="142"/>
                  </a:lnTo>
                  <a:lnTo>
                    <a:pt x="96" y="144"/>
                  </a:lnTo>
                  <a:lnTo>
                    <a:pt x="98" y="144"/>
                  </a:lnTo>
                  <a:lnTo>
                    <a:pt x="96" y="146"/>
                  </a:lnTo>
                  <a:lnTo>
                    <a:pt x="96" y="150"/>
                  </a:lnTo>
                  <a:lnTo>
                    <a:pt x="98" y="152"/>
                  </a:lnTo>
                  <a:lnTo>
                    <a:pt x="98" y="154"/>
                  </a:lnTo>
                  <a:lnTo>
                    <a:pt x="98" y="156"/>
                  </a:lnTo>
                  <a:lnTo>
                    <a:pt x="102" y="160"/>
                  </a:lnTo>
                  <a:lnTo>
                    <a:pt x="104" y="160"/>
                  </a:lnTo>
                  <a:lnTo>
                    <a:pt x="104" y="162"/>
                  </a:lnTo>
                  <a:lnTo>
                    <a:pt x="106" y="164"/>
                  </a:lnTo>
                  <a:lnTo>
                    <a:pt x="106" y="166"/>
                  </a:lnTo>
                  <a:lnTo>
                    <a:pt x="108" y="168"/>
                  </a:lnTo>
                  <a:lnTo>
                    <a:pt x="110" y="170"/>
                  </a:lnTo>
                  <a:lnTo>
                    <a:pt x="114" y="174"/>
                  </a:lnTo>
                  <a:lnTo>
                    <a:pt x="118" y="176"/>
                  </a:lnTo>
                  <a:lnTo>
                    <a:pt x="120" y="176"/>
                  </a:lnTo>
                  <a:lnTo>
                    <a:pt x="120" y="178"/>
                  </a:lnTo>
                  <a:lnTo>
                    <a:pt x="122" y="178"/>
                  </a:lnTo>
                  <a:lnTo>
                    <a:pt x="122" y="188"/>
                  </a:lnTo>
                  <a:lnTo>
                    <a:pt x="124" y="190"/>
                  </a:lnTo>
                  <a:lnTo>
                    <a:pt x="126" y="192"/>
                  </a:lnTo>
                  <a:lnTo>
                    <a:pt x="130" y="194"/>
                  </a:lnTo>
                  <a:lnTo>
                    <a:pt x="140" y="204"/>
                  </a:lnTo>
                  <a:lnTo>
                    <a:pt x="144" y="204"/>
                  </a:lnTo>
                  <a:lnTo>
                    <a:pt x="144" y="206"/>
                  </a:lnTo>
                  <a:lnTo>
                    <a:pt x="146" y="206"/>
                  </a:lnTo>
                  <a:lnTo>
                    <a:pt x="148" y="212"/>
                  </a:lnTo>
                  <a:lnTo>
                    <a:pt x="150" y="214"/>
                  </a:lnTo>
                  <a:lnTo>
                    <a:pt x="152" y="216"/>
                  </a:lnTo>
                  <a:lnTo>
                    <a:pt x="154" y="216"/>
                  </a:lnTo>
                  <a:lnTo>
                    <a:pt x="154" y="218"/>
                  </a:lnTo>
                  <a:lnTo>
                    <a:pt x="156" y="220"/>
                  </a:lnTo>
                  <a:lnTo>
                    <a:pt x="156" y="222"/>
                  </a:lnTo>
                  <a:lnTo>
                    <a:pt x="156" y="224"/>
                  </a:lnTo>
                  <a:lnTo>
                    <a:pt x="158" y="224"/>
                  </a:lnTo>
                  <a:lnTo>
                    <a:pt x="158" y="216"/>
                  </a:lnTo>
                  <a:lnTo>
                    <a:pt x="158" y="214"/>
                  </a:lnTo>
                  <a:lnTo>
                    <a:pt x="160" y="214"/>
                  </a:lnTo>
                  <a:lnTo>
                    <a:pt x="160" y="216"/>
                  </a:lnTo>
                  <a:lnTo>
                    <a:pt x="162" y="216"/>
                  </a:lnTo>
                  <a:lnTo>
                    <a:pt x="164" y="218"/>
                  </a:lnTo>
                  <a:lnTo>
                    <a:pt x="166" y="220"/>
                  </a:lnTo>
                  <a:lnTo>
                    <a:pt x="168" y="222"/>
                  </a:lnTo>
                  <a:close/>
                  <a:moveTo>
                    <a:pt x="326" y="276"/>
                  </a:moveTo>
                  <a:lnTo>
                    <a:pt x="326" y="276"/>
                  </a:lnTo>
                  <a:lnTo>
                    <a:pt x="326" y="274"/>
                  </a:lnTo>
                  <a:lnTo>
                    <a:pt x="328" y="272"/>
                  </a:lnTo>
                  <a:lnTo>
                    <a:pt x="328" y="270"/>
                  </a:lnTo>
                  <a:lnTo>
                    <a:pt x="328" y="268"/>
                  </a:lnTo>
                  <a:lnTo>
                    <a:pt x="328" y="266"/>
                  </a:lnTo>
                  <a:lnTo>
                    <a:pt x="326" y="264"/>
                  </a:lnTo>
                  <a:lnTo>
                    <a:pt x="324" y="262"/>
                  </a:lnTo>
                  <a:lnTo>
                    <a:pt x="322" y="262"/>
                  </a:lnTo>
                  <a:lnTo>
                    <a:pt x="320" y="262"/>
                  </a:lnTo>
                  <a:lnTo>
                    <a:pt x="318" y="262"/>
                  </a:lnTo>
                  <a:lnTo>
                    <a:pt x="314" y="262"/>
                  </a:lnTo>
                  <a:lnTo>
                    <a:pt x="314" y="260"/>
                  </a:lnTo>
                  <a:lnTo>
                    <a:pt x="312" y="260"/>
                  </a:lnTo>
                  <a:lnTo>
                    <a:pt x="310" y="262"/>
                  </a:lnTo>
                  <a:lnTo>
                    <a:pt x="308" y="264"/>
                  </a:lnTo>
                  <a:lnTo>
                    <a:pt x="308" y="270"/>
                  </a:lnTo>
                  <a:lnTo>
                    <a:pt x="306" y="268"/>
                  </a:lnTo>
                  <a:lnTo>
                    <a:pt x="304" y="266"/>
                  </a:lnTo>
                  <a:lnTo>
                    <a:pt x="302" y="264"/>
                  </a:lnTo>
                  <a:lnTo>
                    <a:pt x="300" y="264"/>
                  </a:lnTo>
                  <a:lnTo>
                    <a:pt x="300" y="262"/>
                  </a:lnTo>
                  <a:lnTo>
                    <a:pt x="300" y="260"/>
                  </a:lnTo>
                  <a:lnTo>
                    <a:pt x="300" y="256"/>
                  </a:lnTo>
                  <a:lnTo>
                    <a:pt x="302" y="252"/>
                  </a:lnTo>
                  <a:lnTo>
                    <a:pt x="302" y="248"/>
                  </a:lnTo>
                  <a:lnTo>
                    <a:pt x="300" y="246"/>
                  </a:lnTo>
                  <a:lnTo>
                    <a:pt x="298" y="244"/>
                  </a:lnTo>
                  <a:lnTo>
                    <a:pt x="296" y="244"/>
                  </a:lnTo>
                  <a:lnTo>
                    <a:pt x="284" y="244"/>
                  </a:lnTo>
                  <a:lnTo>
                    <a:pt x="282" y="242"/>
                  </a:lnTo>
                  <a:lnTo>
                    <a:pt x="280" y="242"/>
                  </a:lnTo>
                  <a:lnTo>
                    <a:pt x="278" y="240"/>
                  </a:lnTo>
                  <a:lnTo>
                    <a:pt x="276" y="240"/>
                  </a:lnTo>
                  <a:lnTo>
                    <a:pt x="276" y="238"/>
                  </a:lnTo>
                  <a:lnTo>
                    <a:pt x="276" y="236"/>
                  </a:lnTo>
                  <a:lnTo>
                    <a:pt x="266" y="236"/>
                  </a:lnTo>
                  <a:lnTo>
                    <a:pt x="266" y="238"/>
                  </a:lnTo>
                  <a:lnTo>
                    <a:pt x="266" y="240"/>
                  </a:lnTo>
                  <a:lnTo>
                    <a:pt x="266" y="244"/>
                  </a:lnTo>
                  <a:lnTo>
                    <a:pt x="260" y="244"/>
                  </a:lnTo>
                  <a:lnTo>
                    <a:pt x="258" y="242"/>
                  </a:lnTo>
                  <a:lnTo>
                    <a:pt x="254" y="242"/>
                  </a:lnTo>
                  <a:lnTo>
                    <a:pt x="252" y="240"/>
                  </a:lnTo>
                  <a:lnTo>
                    <a:pt x="248" y="240"/>
                  </a:lnTo>
                  <a:lnTo>
                    <a:pt x="246" y="240"/>
                  </a:lnTo>
                  <a:lnTo>
                    <a:pt x="244" y="240"/>
                  </a:lnTo>
                  <a:lnTo>
                    <a:pt x="242" y="238"/>
                  </a:lnTo>
                  <a:lnTo>
                    <a:pt x="230" y="238"/>
                  </a:lnTo>
                  <a:lnTo>
                    <a:pt x="228" y="236"/>
                  </a:lnTo>
                  <a:lnTo>
                    <a:pt x="226" y="236"/>
                  </a:lnTo>
                  <a:lnTo>
                    <a:pt x="224" y="232"/>
                  </a:lnTo>
                  <a:lnTo>
                    <a:pt x="222" y="230"/>
                  </a:lnTo>
                  <a:lnTo>
                    <a:pt x="220" y="228"/>
                  </a:lnTo>
                  <a:lnTo>
                    <a:pt x="218" y="226"/>
                  </a:lnTo>
                  <a:lnTo>
                    <a:pt x="216" y="226"/>
                  </a:lnTo>
                  <a:lnTo>
                    <a:pt x="214" y="228"/>
                  </a:lnTo>
                  <a:lnTo>
                    <a:pt x="212" y="228"/>
                  </a:lnTo>
                  <a:lnTo>
                    <a:pt x="208" y="226"/>
                  </a:lnTo>
                  <a:lnTo>
                    <a:pt x="206" y="224"/>
                  </a:lnTo>
                  <a:lnTo>
                    <a:pt x="204" y="224"/>
                  </a:lnTo>
                  <a:lnTo>
                    <a:pt x="202" y="224"/>
                  </a:lnTo>
                  <a:lnTo>
                    <a:pt x="200" y="222"/>
                  </a:lnTo>
                  <a:lnTo>
                    <a:pt x="194" y="222"/>
                  </a:lnTo>
                  <a:lnTo>
                    <a:pt x="190" y="222"/>
                  </a:lnTo>
                  <a:lnTo>
                    <a:pt x="188" y="220"/>
                  </a:lnTo>
                  <a:lnTo>
                    <a:pt x="186" y="220"/>
                  </a:lnTo>
                  <a:lnTo>
                    <a:pt x="184" y="220"/>
                  </a:lnTo>
                  <a:lnTo>
                    <a:pt x="180" y="222"/>
                  </a:lnTo>
                  <a:lnTo>
                    <a:pt x="178" y="222"/>
                  </a:lnTo>
                  <a:lnTo>
                    <a:pt x="178" y="224"/>
                  </a:lnTo>
                  <a:lnTo>
                    <a:pt x="176" y="226"/>
                  </a:lnTo>
                  <a:lnTo>
                    <a:pt x="176" y="230"/>
                  </a:lnTo>
                  <a:lnTo>
                    <a:pt x="176" y="232"/>
                  </a:lnTo>
                  <a:lnTo>
                    <a:pt x="174" y="234"/>
                  </a:lnTo>
                  <a:lnTo>
                    <a:pt x="172" y="236"/>
                  </a:lnTo>
                  <a:lnTo>
                    <a:pt x="170" y="236"/>
                  </a:lnTo>
                  <a:lnTo>
                    <a:pt x="168" y="238"/>
                  </a:lnTo>
                  <a:lnTo>
                    <a:pt x="168" y="240"/>
                  </a:lnTo>
                  <a:lnTo>
                    <a:pt x="170" y="240"/>
                  </a:lnTo>
                  <a:lnTo>
                    <a:pt x="172" y="240"/>
                  </a:lnTo>
                  <a:lnTo>
                    <a:pt x="174" y="240"/>
                  </a:lnTo>
                  <a:lnTo>
                    <a:pt x="176" y="238"/>
                  </a:lnTo>
                  <a:lnTo>
                    <a:pt x="178" y="238"/>
                  </a:lnTo>
                  <a:lnTo>
                    <a:pt x="180" y="240"/>
                  </a:lnTo>
                  <a:lnTo>
                    <a:pt x="186" y="240"/>
                  </a:lnTo>
                  <a:lnTo>
                    <a:pt x="188" y="240"/>
                  </a:lnTo>
                  <a:lnTo>
                    <a:pt x="186" y="240"/>
                  </a:lnTo>
                  <a:lnTo>
                    <a:pt x="184" y="242"/>
                  </a:lnTo>
                  <a:lnTo>
                    <a:pt x="182" y="244"/>
                  </a:lnTo>
                  <a:lnTo>
                    <a:pt x="182" y="246"/>
                  </a:lnTo>
                  <a:lnTo>
                    <a:pt x="182" y="248"/>
                  </a:lnTo>
                  <a:lnTo>
                    <a:pt x="184" y="250"/>
                  </a:lnTo>
                  <a:lnTo>
                    <a:pt x="190" y="250"/>
                  </a:lnTo>
                  <a:lnTo>
                    <a:pt x="192" y="248"/>
                  </a:lnTo>
                  <a:lnTo>
                    <a:pt x="194" y="248"/>
                  </a:lnTo>
                  <a:lnTo>
                    <a:pt x="196" y="246"/>
                  </a:lnTo>
                  <a:lnTo>
                    <a:pt x="198" y="246"/>
                  </a:lnTo>
                  <a:lnTo>
                    <a:pt x="200" y="246"/>
                  </a:lnTo>
                  <a:lnTo>
                    <a:pt x="200" y="248"/>
                  </a:lnTo>
                  <a:lnTo>
                    <a:pt x="202" y="248"/>
                  </a:lnTo>
                  <a:lnTo>
                    <a:pt x="204" y="250"/>
                  </a:lnTo>
                  <a:lnTo>
                    <a:pt x="208" y="252"/>
                  </a:lnTo>
                  <a:lnTo>
                    <a:pt x="212" y="254"/>
                  </a:lnTo>
                  <a:lnTo>
                    <a:pt x="216" y="256"/>
                  </a:lnTo>
                  <a:lnTo>
                    <a:pt x="218" y="256"/>
                  </a:lnTo>
                  <a:lnTo>
                    <a:pt x="220" y="258"/>
                  </a:lnTo>
                  <a:lnTo>
                    <a:pt x="222" y="258"/>
                  </a:lnTo>
                  <a:lnTo>
                    <a:pt x="224" y="258"/>
                  </a:lnTo>
                  <a:lnTo>
                    <a:pt x="228" y="258"/>
                  </a:lnTo>
                  <a:lnTo>
                    <a:pt x="232" y="260"/>
                  </a:lnTo>
                  <a:lnTo>
                    <a:pt x="250" y="260"/>
                  </a:lnTo>
                  <a:lnTo>
                    <a:pt x="252" y="260"/>
                  </a:lnTo>
                  <a:lnTo>
                    <a:pt x="254" y="260"/>
                  </a:lnTo>
                  <a:lnTo>
                    <a:pt x="256" y="262"/>
                  </a:lnTo>
                  <a:lnTo>
                    <a:pt x="258" y="262"/>
                  </a:lnTo>
                  <a:lnTo>
                    <a:pt x="260" y="266"/>
                  </a:lnTo>
                  <a:lnTo>
                    <a:pt x="262" y="268"/>
                  </a:lnTo>
                  <a:lnTo>
                    <a:pt x="262" y="270"/>
                  </a:lnTo>
                  <a:lnTo>
                    <a:pt x="264" y="270"/>
                  </a:lnTo>
                  <a:lnTo>
                    <a:pt x="266" y="272"/>
                  </a:lnTo>
                  <a:lnTo>
                    <a:pt x="268" y="272"/>
                  </a:lnTo>
                  <a:lnTo>
                    <a:pt x="272" y="274"/>
                  </a:lnTo>
                  <a:lnTo>
                    <a:pt x="274" y="274"/>
                  </a:lnTo>
                  <a:lnTo>
                    <a:pt x="278" y="274"/>
                  </a:lnTo>
                  <a:lnTo>
                    <a:pt x="280" y="274"/>
                  </a:lnTo>
                  <a:lnTo>
                    <a:pt x="282" y="276"/>
                  </a:lnTo>
                  <a:lnTo>
                    <a:pt x="292" y="276"/>
                  </a:lnTo>
                  <a:lnTo>
                    <a:pt x="294" y="274"/>
                  </a:lnTo>
                  <a:lnTo>
                    <a:pt x="298" y="276"/>
                  </a:lnTo>
                  <a:lnTo>
                    <a:pt x="300" y="276"/>
                  </a:lnTo>
                  <a:lnTo>
                    <a:pt x="304" y="278"/>
                  </a:lnTo>
                  <a:lnTo>
                    <a:pt x="306" y="278"/>
                  </a:lnTo>
                  <a:lnTo>
                    <a:pt x="308" y="282"/>
                  </a:lnTo>
                  <a:lnTo>
                    <a:pt x="310" y="284"/>
                  </a:lnTo>
                  <a:lnTo>
                    <a:pt x="312" y="286"/>
                  </a:lnTo>
                  <a:lnTo>
                    <a:pt x="314" y="286"/>
                  </a:lnTo>
                  <a:lnTo>
                    <a:pt x="316" y="288"/>
                  </a:lnTo>
                  <a:lnTo>
                    <a:pt x="318" y="288"/>
                  </a:lnTo>
                  <a:lnTo>
                    <a:pt x="318" y="286"/>
                  </a:lnTo>
                  <a:lnTo>
                    <a:pt x="320" y="286"/>
                  </a:lnTo>
                  <a:lnTo>
                    <a:pt x="324" y="286"/>
                  </a:lnTo>
                  <a:lnTo>
                    <a:pt x="328" y="286"/>
                  </a:lnTo>
                  <a:lnTo>
                    <a:pt x="328" y="284"/>
                  </a:lnTo>
                  <a:lnTo>
                    <a:pt x="326" y="280"/>
                  </a:lnTo>
                  <a:lnTo>
                    <a:pt x="324" y="278"/>
                  </a:lnTo>
                  <a:lnTo>
                    <a:pt x="324" y="276"/>
                  </a:lnTo>
                  <a:lnTo>
                    <a:pt x="326" y="276"/>
                  </a:lnTo>
                  <a:close/>
                  <a:moveTo>
                    <a:pt x="542" y="266"/>
                  </a:moveTo>
                  <a:lnTo>
                    <a:pt x="540" y="268"/>
                  </a:lnTo>
                  <a:lnTo>
                    <a:pt x="538" y="270"/>
                  </a:lnTo>
                  <a:lnTo>
                    <a:pt x="538" y="272"/>
                  </a:lnTo>
                  <a:lnTo>
                    <a:pt x="536" y="274"/>
                  </a:lnTo>
                  <a:lnTo>
                    <a:pt x="512" y="274"/>
                  </a:lnTo>
                  <a:lnTo>
                    <a:pt x="510" y="274"/>
                  </a:lnTo>
                  <a:lnTo>
                    <a:pt x="508" y="276"/>
                  </a:lnTo>
                  <a:lnTo>
                    <a:pt x="508" y="278"/>
                  </a:lnTo>
                  <a:lnTo>
                    <a:pt x="506" y="278"/>
                  </a:lnTo>
                  <a:lnTo>
                    <a:pt x="506" y="280"/>
                  </a:lnTo>
                  <a:lnTo>
                    <a:pt x="504" y="280"/>
                  </a:lnTo>
                  <a:lnTo>
                    <a:pt x="502" y="280"/>
                  </a:lnTo>
                  <a:lnTo>
                    <a:pt x="500" y="280"/>
                  </a:lnTo>
                  <a:lnTo>
                    <a:pt x="498" y="280"/>
                  </a:lnTo>
                  <a:lnTo>
                    <a:pt x="496" y="282"/>
                  </a:lnTo>
                  <a:lnTo>
                    <a:pt x="494" y="282"/>
                  </a:lnTo>
                  <a:lnTo>
                    <a:pt x="494" y="284"/>
                  </a:lnTo>
                  <a:lnTo>
                    <a:pt x="492" y="286"/>
                  </a:lnTo>
                  <a:lnTo>
                    <a:pt x="492" y="288"/>
                  </a:lnTo>
                  <a:lnTo>
                    <a:pt x="490" y="288"/>
                  </a:lnTo>
                  <a:lnTo>
                    <a:pt x="490" y="290"/>
                  </a:lnTo>
                  <a:lnTo>
                    <a:pt x="488" y="290"/>
                  </a:lnTo>
                  <a:lnTo>
                    <a:pt x="490" y="288"/>
                  </a:lnTo>
                  <a:lnTo>
                    <a:pt x="486" y="286"/>
                  </a:lnTo>
                  <a:lnTo>
                    <a:pt x="484" y="286"/>
                  </a:lnTo>
                  <a:lnTo>
                    <a:pt x="482" y="286"/>
                  </a:lnTo>
                  <a:lnTo>
                    <a:pt x="478" y="290"/>
                  </a:lnTo>
                  <a:lnTo>
                    <a:pt x="478" y="292"/>
                  </a:lnTo>
                  <a:lnTo>
                    <a:pt x="480" y="292"/>
                  </a:lnTo>
                  <a:lnTo>
                    <a:pt x="480" y="294"/>
                  </a:lnTo>
                  <a:lnTo>
                    <a:pt x="482" y="292"/>
                  </a:lnTo>
                  <a:lnTo>
                    <a:pt x="484" y="292"/>
                  </a:lnTo>
                  <a:lnTo>
                    <a:pt x="482" y="294"/>
                  </a:lnTo>
                  <a:lnTo>
                    <a:pt x="480" y="296"/>
                  </a:lnTo>
                  <a:lnTo>
                    <a:pt x="478" y="298"/>
                  </a:lnTo>
                  <a:lnTo>
                    <a:pt x="478" y="300"/>
                  </a:lnTo>
                  <a:lnTo>
                    <a:pt x="476" y="304"/>
                  </a:lnTo>
                  <a:lnTo>
                    <a:pt x="476" y="306"/>
                  </a:lnTo>
                  <a:lnTo>
                    <a:pt x="476" y="308"/>
                  </a:lnTo>
                  <a:lnTo>
                    <a:pt x="478" y="310"/>
                  </a:lnTo>
                  <a:lnTo>
                    <a:pt x="480" y="310"/>
                  </a:lnTo>
                  <a:lnTo>
                    <a:pt x="482" y="310"/>
                  </a:lnTo>
                  <a:lnTo>
                    <a:pt x="486" y="308"/>
                  </a:lnTo>
                  <a:lnTo>
                    <a:pt x="490" y="306"/>
                  </a:lnTo>
                  <a:lnTo>
                    <a:pt x="494" y="304"/>
                  </a:lnTo>
                  <a:lnTo>
                    <a:pt x="498" y="298"/>
                  </a:lnTo>
                  <a:lnTo>
                    <a:pt x="500" y="300"/>
                  </a:lnTo>
                  <a:lnTo>
                    <a:pt x="500" y="298"/>
                  </a:lnTo>
                  <a:lnTo>
                    <a:pt x="502" y="298"/>
                  </a:lnTo>
                  <a:lnTo>
                    <a:pt x="504" y="296"/>
                  </a:lnTo>
                  <a:lnTo>
                    <a:pt x="504" y="294"/>
                  </a:lnTo>
                  <a:lnTo>
                    <a:pt x="506" y="294"/>
                  </a:lnTo>
                  <a:lnTo>
                    <a:pt x="508" y="292"/>
                  </a:lnTo>
                  <a:lnTo>
                    <a:pt x="512" y="290"/>
                  </a:lnTo>
                  <a:lnTo>
                    <a:pt x="514" y="288"/>
                  </a:lnTo>
                  <a:lnTo>
                    <a:pt x="516" y="288"/>
                  </a:lnTo>
                  <a:lnTo>
                    <a:pt x="518" y="290"/>
                  </a:lnTo>
                  <a:lnTo>
                    <a:pt x="520" y="290"/>
                  </a:lnTo>
                  <a:lnTo>
                    <a:pt x="522" y="290"/>
                  </a:lnTo>
                  <a:lnTo>
                    <a:pt x="526" y="290"/>
                  </a:lnTo>
                  <a:lnTo>
                    <a:pt x="528" y="288"/>
                  </a:lnTo>
                  <a:lnTo>
                    <a:pt x="530" y="286"/>
                  </a:lnTo>
                  <a:lnTo>
                    <a:pt x="534" y="284"/>
                  </a:lnTo>
                  <a:lnTo>
                    <a:pt x="538" y="280"/>
                  </a:lnTo>
                  <a:lnTo>
                    <a:pt x="542" y="278"/>
                  </a:lnTo>
                  <a:lnTo>
                    <a:pt x="544" y="276"/>
                  </a:lnTo>
                  <a:lnTo>
                    <a:pt x="546" y="274"/>
                  </a:lnTo>
                  <a:lnTo>
                    <a:pt x="546" y="272"/>
                  </a:lnTo>
                  <a:lnTo>
                    <a:pt x="548" y="272"/>
                  </a:lnTo>
                  <a:lnTo>
                    <a:pt x="542" y="266"/>
                  </a:lnTo>
                  <a:close/>
                  <a:moveTo>
                    <a:pt x="476" y="264"/>
                  </a:moveTo>
                  <a:lnTo>
                    <a:pt x="468" y="268"/>
                  </a:lnTo>
                  <a:lnTo>
                    <a:pt x="466" y="270"/>
                  </a:lnTo>
                  <a:lnTo>
                    <a:pt x="464" y="270"/>
                  </a:lnTo>
                  <a:lnTo>
                    <a:pt x="462" y="272"/>
                  </a:lnTo>
                  <a:lnTo>
                    <a:pt x="460" y="272"/>
                  </a:lnTo>
                  <a:lnTo>
                    <a:pt x="460" y="274"/>
                  </a:lnTo>
                  <a:lnTo>
                    <a:pt x="458" y="272"/>
                  </a:lnTo>
                  <a:lnTo>
                    <a:pt x="456" y="270"/>
                  </a:lnTo>
                  <a:lnTo>
                    <a:pt x="452" y="270"/>
                  </a:lnTo>
                  <a:lnTo>
                    <a:pt x="450" y="270"/>
                  </a:lnTo>
                  <a:lnTo>
                    <a:pt x="448" y="272"/>
                  </a:lnTo>
                  <a:lnTo>
                    <a:pt x="446" y="274"/>
                  </a:lnTo>
                  <a:lnTo>
                    <a:pt x="444" y="274"/>
                  </a:lnTo>
                  <a:lnTo>
                    <a:pt x="444" y="272"/>
                  </a:lnTo>
                  <a:lnTo>
                    <a:pt x="442" y="270"/>
                  </a:lnTo>
                  <a:lnTo>
                    <a:pt x="440" y="268"/>
                  </a:lnTo>
                  <a:lnTo>
                    <a:pt x="438" y="266"/>
                  </a:lnTo>
                  <a:lnTo>
                    <a:pt x="434" y="266"/>
                  </a:lnTo>
                  <a:lnTo>
                    <a:pt x="434" y="268"/>
                  </a:lnTo>
                  <a:lnTo>
                    <a:pt x="430" y="268"/>
                  </a:lnTo>
                  <a:lnTo>
                    <a:pt x="426" y="272"/>
                  </a:lnTo>
                  <a:lnTo>
                    <a:pt x="424" y="274"/>
                  </a:lnTo>
                  <a:lnTo>
                    <a:pt x="422" y="276"/>
                  </a:lnTo>
                  <a:lnTo>
                    <a:pt x="422" y="278"/>
                  </a:lnTo>
                  <a:lnTo>
                    <a:pt x="418" y="276"/>
                  </a:lnTo>
                  <a:lnTo>
                    <a:pt x="412" y="276"/>
                  </a:lnTo>
                  <a:lnTo>
                    <a:pt x="410" y="278"/>
                  </a:lnTo>
                  <a:lnTo>
                    <a:pt x="410" y="280"/>
                  </a:lnTo>
                  <a:lnTo>
                    <a:pt x="412" y="280"/>
                  </a:lnTo>
                  <a:lnTo>
                    <a:pt x="414" y="280"/>
                  </a:lnTo>
                  <a:lnTo>
                    <a:pt x="416" y="280"/>
                  </a:lnTo>
                  <a:lnTo>
                    <a:pt x="418" y="280"/>
                  </a:lnTo>
                  <a:lnTo>
                    <a:pt x="422" y="282"/>
                  </a:lnTo>
                  <a:lnTo>
                    <a:pt x="424" y="284"/>
                  </a:lnTo>
                  <a:lnTo>
                    <a:pt x="428" y="284"/>
                  </a:lnTo>
                  <a:lnTo>
                    <a:pt x="428" y="282"/>
                  </a:lnTo>
                  <a:lnTo>
                    <a:pt x="430" y="282"/>
                  </a:lnTo>
                  <a:lnTo>
                    <a:pt x="432" y="280"/>
                  </a:lnTo>
                  <a:lnTo>
                    <a:pt x="432" y="278"/>
                  </a:lnTo>
                  <a:lnTo>
                    <a:pt x="456" y="278"/>
                  </a:lnTo>
                  <a:lnTo>
                    <a:pt x="458" y="278"/>
                  </a:lnTo>
                  <a:lnTo>
                    <a:pt x="462" y="278"/>
                  </a:lnTo>
                  <a:lnTo>
                    <a:pt x="464" y="276"/>
                  </a:lnTo>
                  <a:lnTo>
                    <a:pt x="466" y="276"/>
                  </a:lnTo>
                  <a:lnTo>
                    <a:pt x="470" y="274"/>
                  </a:lnTo>
                  <a:lnTo>
                    <a:pt x="472" y="272"/>
                  </a:lnTo>
                  <a:lnTo>
                    <a:pt x="474" y="270"/>
                  </a:lnTo>
                  <a:lnTo>
                    <a:pt x="474" y="268"/>
                  </a:lnTo>
                  <a:lnTo>
                    <a:pt x="476" y="268"/>
                  </a:lnTo>
                  <a:lnTo>
                    <a:pt x="476" y="264"/>
                  </a:lnTo>
                  <a:close/>
                  <a:moveTo>
                    <a:pt x="428" y="306"/>
                  </a:moveTo>
                  <a:lnTo>
                    <a:pt x="428" y="304"/>
                  </a:lnTo>
                  <a:lnTo>
                    <a:pt x="428" y="302"/>
                  </a:lnTo>
                  <a:lnTo>
                    <a:pt x="426" y="300"/>
                  </a:lnTo>
                  <a:lnTo>
                    <a:pt x="424" y="296"/>
                  </a:lnTo>
                  <a:lnTo>
                    <a:pt x="424" y="294"/>
                  </a:lnTo>
                  <a:lnTo>
                    <a:pt x="422" y="294"/>
                  </a:lnTo>
                  <a:lnTo>
                    <a:pt x="420" y="292"/>
                  </a:lnTo>
                  <a:lnTo>
                    <a:pt x="418" y="292"/>
                  </a:lnTo>
                  <a:lnTo>
                    <a:pt x="412" y="292"/>
                  </a:lnTo>
                  <a:lnTo>
                    <a:pt x="410" y="292"/>
                  </a:lnTo>
                  <a:lnTo>
                    <a:pt x="406" y="292"/>
                  </a:lnTo>
                  <a:lnTo>
                    <a:pt x="404" y="292"/>
                  </a:lnTo>
                  <a:lnTo>
                    <a:pt x="404" y="290"/>
                  </a:lnTo>
                  <a:lnTo>
                    <a:pt x="402" y="290"/>
                  </a:lnTo>
                  <a:lnTo>
                    <a:pt x="400" y="292"/>
                  </a:lnTo>
                  <a:lnTo>
                    <a:pt x="400" y="294"/>
                  </a:lnTo>
                  <a:lnTo>
                    <a:pt x="402" y="296"/>
                  </a:lnTo>
                  <a:lnTo>
                    <a:pt x="402" y="298"/>
                  </a:lnTo>
                  <a:lnTo>
                    <a:pt x="404" y="300"/>
                  </a:lnTo>
                  <a:lnTo>
                    <a:pt x="406" y="302"/>
                  </a:lnTo>
                  <a:lnTo>
                    <a:pt x="410" y="302"/>
                  </a:lnTo>
                  <a:lnTo>
                    <a:pt x="412" y="300"/>
                  </a:lnTo>
                  <a:lnTo>
                    <a:pt x="414" y="300"/>
                  </a:lnTo>
                  <a:lnTo>
                    <a:pt x="416" y="302"/>
                  </a:lnTo>
                  <a:lnTo>
                    <a:pt x="416" y="304"/>
                  </a:lnTo>
                  <a:lnTo>
                    <a:pt x="416" y="306"/>
                  </a:lnTo>
                  <a:lnTo>
                    <a:pt x="418" y="308"/>
                  </a:lnTo>
                  <a:lnTo>
                    <a:pt x="422" y="310"/>
                  </a:lnTo>
                  <a:lnTo>
                    <a:pt x="426" y="310"/>
                  </a:lnTo>
                  <a:lnTo>
                    <a:pt x="426" y="308"/>
                  </a:lnTo>
                  <a:lnTo>
                    <a:pt x="430" y="308"/>
                  </a:lnTo>
                  <a:lnTo>
                    <a:pt x="428" y="306"/>
                  </a:lnTo>
                  <a:close/>
                  <a:moveTo>
                    <a:pt x="388" y="278"/>
                  </a:moveTo>
                  <a:lnTo>
                    <a:pt x="386" y="278"/>
                  </a:lnTo>
                  <a:lnTo>
                    <a:pt x="386" y="276"/>
                  </a:lnTo>
                  <a:lnTo>
                    <a:pt x="384" y="276"/>
                  </a:lnTo>
                  <a:lnTo>
                    <a:pt x="380" y="276"/>
                  </a:lnTo>
                  <a:lnTo>
                    <a:pt x="380" y="274"/>
                  </a:lnTo>
                  <a:lnTo>
                    <a:pt x="376" y="276"/>
                  </a:lnTo>
                  <a:lnTo>
                    <a:pt x="376" y="274"/>
                  </a:lnTo>
                  <a:lnTo>
                    <a:pt x="374" y="274"/>
                  </a:lnTo>
                  <a:lnTo>
                    <a:pt x="372" y="272"/>
                  </a:lnTo>
                  <a:lnTo>
                    <a:pt x="370" y="272"/>
                  </a:lnTo>
                  <a:lnTo>
                    <a:pt x="366" y="272"/>
                  </a:lnTo>
                  <a:lnTo>
                    <a:pt x="364" y="274"/>
                  </a:lnTo>
                  <a:lnTo>
                    <a:pt x="362" y="276"/>
                  </a:lnTo>
                  <a:lnTo>
                    <a:pt x="360" y="278"/>
                  </a:lnTo>
                  <a:lnTo>
                    <a:pt x="360" y="280"/>
                  </a:lnTo>
                  <a:lnTo>
                    <a:pt x="358" y="282"/>
                  </a:lnTo>
                  <a:lnTo>
                    <a:pt x="362" y="282"/>
                  </a:lnTo>
                  <a:lnTo>
                    <a:pt x="364" y="284"/>
                  </a:lnTo>
                  <a:lnTo>
                    <a:pt x="370" y="284"/>
                  </a:lnTo>
                  <a:lnTo>
                    <a:pt x="370" y="288"/>
                  </a:lnTo>
                  <a:lnTo>
                    <a:pt x="372" y="288"/>
                  </a:lnTo>
                  <a:lnTo>
                    <a:pt x="374" y="288"/>
                  </a:lnTo>
                  <a:lnTo>
                    <a:pt x="376" y="288"/>
                  </a:lnTo>
                  <a:lnTo>
                    <a:pt x="378" y="286"/>
                  </a:lnTo>
                  <a:lnTo>
                    <a:pt x="378" y="284"/>
                  </a:lnTo>
                  <a:lnTo>
                    <a:pt x="382" y="284"/>
                  </a:lnTo>
                  <a:lnTo>
                    <a:pt x="382" y="286"/>
                  </a:lnTo>
                  <a:lnTo>
                    <a:pt x="384" y="286"/>
                  </a:lnTo>
                  <a:lnTo>
                    <a:pt x="386" y="286"/>
                  </a:lnTo>
                  <a:lnTo>
                    <a:pt x="388" y="284"/>
                  </a:lnTo>
                  <a:lnTo>
                    <a:pt x="390" y="282"/>
                  </a:lnTo>
                  <a:lnTo>
                    <a:pt x="392" y="280"/>
                  </a:lnTo>
                  <a:lnTo>
                    <a:pt x="390" y="278"/>
                  </a:lnTo>
                  <a:lnTo>
                    <a:pt x="388" y="278"/>
                  </a:lnTo>
                  <a:close/>
                  <a:moveTo>
                    <a:pt x="404" y="278"/>
                  </a:moveTo>
                  <a:lnTo>
                    <a:pt x="404" y="276"/>
                  </a:lnTo>
                  <a:lnTo>
                    <a:pt x="404" y="272"/>
                  </a:lnTo>
                  <a:lnTo>
                    <a:pt x="404" y="266"/>
                  </a:lnTo>
                  <a:lnTo>
                    <a:pt x="402" y="264"/>
                  </a:lnTo>
                  <a:lnTo>
                    <a:pt x="398" y="264"/>
                  </a:lnTo>
                  <a:lnTo>
                    <a:pt x="396" y="266"/>
                  </a:lnTo>
                  <a:lnTo>
                    <a:pt x="394" y="266"/>
                  </a:lnTo>
                  <a:lnTo>
                    <a:pt x="392" y="264"/>
                  </a:lnTo>
                  <a:lnTo>
                    <a:pt x="390" y="264"/>
                  </a:lnTo>
                  <a:lnTo>
                    <a:pt x="386" y="264"/>
                  </a:lnTo>
                  <a:lnTo>
                    <a:pt x="386" y="262"/>
                  </a:lnTo>
                  <a:lnTo>
                    <a:pt x="386" y="266"/>
                  </a:lnTo>
                  <a:lnTo>
                    <a:pt x="388" y="268"/>
                  </a:lnTo>
                  <a:lnTo>
                    <a:pt x="390" y="270"/>
                  </a:lnTo>
                  <a:lnTo>
                    <a:pt x="390" y="272"/>
                  </a:lnTo>
                  <a:lnTo>
                    <a:pt x="392" y="272"/>
                  </a:lnTo>
                  <a:lnTo>
                    <a:pt x="392" y="274"/>
                  </a:lnTo>
                  <a:lnTo>
                    <a:pt x="394" y="276"/>
                  </a:lnTo>
                  <a:lnTo>
                    <a:pt x="396" y="278"/>
                  </a:lnTo>
                  <a:lnTo>
                    <a:pt x="398" y="278"/>
                  </a:lnTo>
                  <a:lnTo>
                    <a:pt x="402" y="278"/>
                  </a:lnTo>
                  <a:lnTo>
                    <a:pt x="404" y="278"/>
                  </a:lnTo>
                  <a:close/>
                </a:path>
              </a:pathLst>
            </a:custGeom>
            <a:grpFill/>
            <a:ln w="3175">
              <a:solidFill>
                <a:schemeClr val="bg1"/>
              </a:solidFill>
              <a:round/>
              <a:headEnd/>
              <a:tailEnd/>
            </a:ln>
          </p:spPr>
          <p:txBody>
            <a:bodyPr/>
            <a:lstStyle/>
            <a:p>
              <a:endParaRPr lang="en-US" dirty="0"/>
            </a:p>
          </p:txBody>
        </p:sp>
        <p:sp>
          <p:nvSpPr>
            <p:cNvPr id="897" name="Freeform 218"/>
            <p:cNvSpPr>
              <a:spLocks noChangeAspect="1" noEditPoints="1"/>
            </p:cNvSpPr>
            <p:nvPr/>
          </p:nvSpPr>
          <p:spPr bwMode="auto">
            <a:xfrm>
              <a:off x="5215" y="3070"/>
              <a:ext cx="304" cy="232"/>
            </a:xfrm>
            <a:custGeom>
              <a:avLst/>
              <a:gdLst/>
              <a:ahLst/>
              <a:cxnLst>
                <a:cxn ang="0">
                  <a:pos x="178" y="126"/>
                </a:cxn>
                <a:cxn ang="0">
                  <a:pos x="172" y="126"/>
                </a:cxn>
                <a:cxn ang="0">
                  <a:pos x="164" y="126"/>
                </a:cxn>
                <a:cxn ang="0">
                  <a:pos x="156" y="134"/>
                </a:cxn>
                <a:cxn ang="0">
                  <a:pos x="132" y="150"/>
                </a:cxn>
                <a:cxn ang="0">
                  <a:pos x="120" y="158"/>
                </a:cxn>
                <a:cxn ang="0">
                  <a:pos x="98" y="168"/>
                </a:cxn>
                <a:cxn ang="0">
                  <a:pos x="80" y="176"/>
                </a:cxn>
                <a:cxn ang="0">
                  <a:pos x="58" y="186"/>
                </a:cxn>
                <a:cxn ang="0">
                  <a:pos x="42" y="202"/>
                </a:cxn>
                <a:cxn ang="0">
                  <a:pos x="30" y="202"/>
                </a:cxn>
                <a:cxn ang="0">
                  <a:pos x="10" y="210"/>
                </a:cxn>
                <a:cxn ang="0">
                  <a:pos x="4" y="216"/>
                </a:cxn>
                <a:cxn ang="0">
                  <a:pos x="6" y="226"/>
                </a:cxn>
                <a:cxn ang="0">
                  <a:pos x="18" y="226"/>
                </a:cxn>
                <a:cxn ang="0">
                  <a:pos x="34" y="230"/>
                </a:cxn>
                <a:cxn ang="0">
                  <a:pos x="46" y="232"/>
                </a:cxn>
                <a:cxn ang="0">
                  <a:pos x="66" y="224"/>
                </a:cxn>
                <a:cxn ang="0">
                  <a:pos x="78" y="222"/>
                </a:cxn>
                <a:cxn ang="0">
                  <a:pos x="84" y="208"/>
                </a:cxn>
                <a:cxn ang="0">
                  <a:pos x="96" y="204"/>
                </a:cxn>
                <a:cxn ang="0">
                  <a:pos x="112" y="190"/>
                </a:cxn>
                <a:cxn ang="0">
                  <a:pos x="116" y="186"/>
                </a:cxn>
                <a:cxn ang="0">
                  <a:pos x="128" y="184"/>
                </a:cxn>
                <a:cxn ang="0">
                  <a:pos x="138" y="180"/>
                </a:cxn>
                <a:cxn ang="0">
                  <a:pos x="142" y="170"/>
                </a:cxn>
                <a:cxn ang="0">
                  <a:pos x="154" y="162"/>
                </a:cxn>
                <a:cxn ang="0">
                  <a:pos x="164" y="154"/>
                </a:cxn>
                <a:cxn ang="0">
                  <a:pos x="176" y="146"/>
                </a:cxn>
                <a:cxn ang="0">
                  <a:pos x="186" y="130"/>
                </a:cxn>
                <a:cxn ang="0">
                  <a:pos x="294" y="66"/>
                </a:cxn>
                <a:cxn ang="0">
                  <a:pos x="276" y="68"/>
                </a:cxn>
                <a:cxn ang="0">
                  <a:pos x="278" y="44"/>
                </a:cxn>
                <a:cxn ang="0">
                  <a:pos x="272" y="40"/>
                </a:cxn>
                <a:cxn ang="0">
                  <a:pos x="266" y="46"/>
                </a:cxn>
                <a:cxn ang="0">
                  <a:pos x="260" y="40"/>
                </a:cxn>
                <a:cxn ang="0">
                  <a:pos x="268" y="20"/>
                </a:cxn>
                <a:cxn ang="0">
                  <a:pos x="258" y="10"/>
                </a:cxn>
                <a:cxn ang="0">
                  <a:pos x="250" y="2"/>
                </a:cxn>
                <a:cxn ang="0">
                  <a:pos x="246" y="10"/>
                </a:cxn>
                <a:cxn ang="0">
                  <a:pos x="250" y="22"/>
                </a:cxn>
                <a:cxn ang="0">
                  <a:pos x="250" y="30"/>
                </a:cxn>
                <a:cxn ang="0">
                  <a:pos x="250" y="34"/>
                </a:cxn>
                <a:cxn ang="0">
                  <a:pos x="252" y="44"/>
                </a:cxn>
                <a:cxn ang="0">
                  <a:pos x="250" y="52"/>
                </a:cxn>
                <a:cxn ang="0">
                  <a:pos x="250" y="58"/>
                </a:cxn>
                <a:cxn ang="0">
                  <a:pos x="248" y="72"/>
                </a:cxn>
                <a:cxn ang="0">
                  <a:pos x="232" y="76"/>
                </a:cxn>
                <a:cxn ang="0">
                  <a:pos x="212" y="88"/>
                </a:cxn>
                <a:cxn ang="0">
                  <a:pos x="204" y="104"/>
                </a:cxn>
                <a:cxn ang="0">
                  <a:pos x="220" y="108"/>
                </a:cxn>
                <a:cxn ang="0">
                  <a:pos x="212" y="126"/>
                </a:cxn>
                <a:cxn ang="0">
                  <a:pos x="202" y="134"/>
                </a:cxn>
                <a:cxn ang="0">
                  <a:pos x="210" y="140"/>
                </a:cxn>
                <a:cxn ang="0">
                  <a:pos x="232" y="122"/>
                </a:cxn>
                <a:cxn ang="0">
                  <a:pos x="248" y="114"/>
                </a:cxn>
                <a:cxn ang="0">
                  <a:pos x="258" y="106"/>
                </a:cxn>
                <a:cxn ang="0">
                  <a:pos x="260" y="96"/>
                </a:cxn>
                <a:cxn ang="0">
                  <a:pos x="280" y="86"/>
                </a:cxn>
                <a:cxn ang="0">
                  <a:pos x="292" y="76"/>
                </a:cxn>
                <a:cxn ang="0">
                  <a:pos x="304" y="66"/>
                </a:cxn>
              </a:cxnLst>
              <a:rect l="0" t="0" r="r" b="b"/>
              <a:pathLst>
                <a:path w="304" h="232">
                  <a:moveTo>
                    <a:pt x="184" y="128"/>
                  </a:moveTo>
                  <a:lnTo>
                    <a:pt x="184" y="126"/>
                  </a:lnTo>
                  <a:lnTo>
                    <a:pt x="178" y="134"/>
                  </a:lnTo>
                  <a:lnTo>
                    <a:pt x="176" y="134"/>
                  </a:lnTo>
                  <a:lnTo>
                    <a:pt x="176" y="132"/>
                  </a:lnTo>
                  <a:lnTo>
                    <a:pt x="176" y="128"/>
                  </a:lnTo>
                  <a:lnTo>
                    <a:pt x="178" y="126"/>
                  </a:lnTo>
                  <a:lnTo>
                    <a:pt x="176" y="126"/>
                  </a:lnTo>
                  <a:lnTo>
                    <a:pt x="174" y="128"/>
                  </a:lnTo>
                  <a:lnTo>
                    <a:pt x="172" y="128"/>
                  </a:lnTo>
                  <a:lnTo>
                    <a:pt x="172" y="130"/>
                  </a:lnTo>
                  <a:lnTo>
                    <a:pt x="170" y="130"/>
                  </a:lnTo>
                  <a:lnTo>
                    <a:pt x="170" y="128"/>
                  </a:lnTo>
                  <a:lnTo>
                    <a:pt x="172" y="126"/>
                  </a:lnTo>
                  <a:lnTo>
                    <a:pt x="172" y="120"/>
                  </a:lnTo>
                  <a:lnTo>
                    <a:pt x="170" y="120"/>
                  </a:lnTo>
                  <a:lnTo>
                    <a:pt x="168" y="120"/>
                  </a:lnTo>
                  <a:lnTo>
                    <a:pt x="166" y="122"/>
                  </a:lnTo>
                  <a:lnTo>
                    <a:pt x="164" y="124"/>
                  </a:lnTo>
                  <a:lnTo>
                    <a:pt x="164" y="126"/>
                  </a:lnTo>
                  <a:lnTo>
                    <a:pt x="162" y="126"/>
                  </a:lnTo>
                  <a:lnTo>
                    <a:pt x="160" y="126"/>
                  </a:lnTo>
                  <a:lnTo>
                    <a:pt x="160" y="128"/>
                  </a:lnTo>
                  <a:lnTo>
                    <a:pt x="158" y="130"/>
                  </a:lnTo>
                  <a:lnTo>
                    <a:pt x="156" y="134"/>
                  </a:lnTo>
                  <a:lnTo>
                    <a:pt x="152" y="136"/>
                  </a:lnTo>
                  <a:lnTo>
                    <a:pt x="150" y="138"/>
                  </a:lnTo>
                  <a:lnTo>
                    <a:pt x="148" y="138"/>
                  </a:lnTo>
                  <a:lnTo>
                    <a:pt x="146" y="140"/>
                  </a:lnTo>
                  <a:lnTo>
                    <a:pt x="140" y="142"/>
                  </a:lnTo>
                  <a:lnTo>
                    <a:pt x="136" y="144"/>
                  </a:lnTo>
                  <a:lnTo>
                    <a:pt x="132" y="148"/>
                  </a:lnTo>
                  <a:lnTo>
                    <a:pt x="132" y="150"/>
                  </a:lnTo>
                  <a:lnTo>
                    <a:pt x="130" y="152"/>
                  </a:lnTo>
                  <a:lnTo>
                    <a:pt x="130" y="154"/>
                  </a:lnTo>
                  <a:lnTo>
                    <a:pt x="128" y="154"/>
                  </a:lnTo>
                  <a:lnTo>
                    <a:pt x="128" y="156"/>
                  </a:lnTo>
                  <a:lnTo>
                    <a:pt x="126" y="156"/>
                  </a:lnTo>
                  <a:lnTo>
                    <a:pt x="124" y="156"/>
                  </a:lnTo>
                  <a:lnTo>
                    <a:pt x="120" y="158"/>
                  </a:lnTo>
                  <a:lnTo>
                    <a:pt x="116" y="158"/>
                  </a:lnTo>
                  <a:lnTo>
                    <a:pt x="112" y="160"/>
                  </a:lnTo>
                  <a:lnTo>
                    <a:pt x="110" y="160"/>
                  </a:lnTo>
                  <a:lnTo>
                    <a:pt x="108" y="162"/>
                  </a:lnTo>
                  <a:lnTo>
                    <a:pt x="106" y="164"/>
                  </a:lnTo>
                  <a:lnTo>
                    <a:pt x="104" y="166"/>
                  </a:lnTo>
                  <a:lnTo>
                    <a:pt x="100" y="166"/>
                  </a:lnTo>
                  <a:lnTo>
                    <a:pt x="98" y="168"/>
                  </a:lnTo>
                  <a:lnTo>
                    <a:pt x="96" y="170"/>
                  </a:lnTo>
                  <a:lnTo>
                    <a:pt x="94" y="172"/>
                  </a:lnTo>
                  <a:lnTo>
                    <a:pt x="92" y="174"/>
                  </a:lnTo>
                  <a:lnTo>
                    <a:pt x="88" y="174"/>
                  </a:lnTo>
                  <a:lnTo>
                    <a:pt x="86" y="174"/>
                  </a:lnTo>
                  <a:lnTo>
                    <a:pt x="84" y="176"/>
                  </a:lnTo>
                  <a:lnTo>
                    <a:pt x="80" y="176"/>
                  </a:lnTo>
                  <a:lnTo>
                    <a:pt x="78" y="178"/>
                  </a:lnTo>
                  <a:lnTo>
                    <a:pt x="76" y="178"/>
                  </a:lnTo>
                  <a:lnTo>
                    <a:pt x="74" y="178"/>
                  </a:lnTo>
                  <a:lnTo>
                    <a:pt x="70" y="180"/>
                  </a:lnTo>
                  <a:lnTo>
                    <a:pt x="68" y="182"/>
                  </a:lnTo>
                  <a:lnTo>
                    <a:pt x="64" y="184"/>
                  </a:lnTo>
                  <a:lnTo>
                    <a:pt x="62" y="184"/>
                  </a:lnTo>
                  <a:lnTo>
                    <a:pt x="58" y="186"/>
                  </a:lnTo>
                  <a:lnTo>
                    <a:pt x="52" y="188"/>
                  </a:lnTo>
                  <a:lnTo>
                    <a:pt x="50" y="190"/>
                  </a:lnTo>
                  <a:lnTo>
                    <a:pt x="46" y="190"/>
                  </a:lnTo>
                  <a:lnTo>
                    <a:pt x="42" y="192"/>
                  </a:lnTo>
                  <a:lnTo>
                    <a:pt x="42" y="194"/>
                  </a:lnTo>
                  <a:lnTo>
                    <a:pt x="40" y="196"/>
                  </a:lnTo>
                  <a:lnTo>
                    <a:pt x="40" y="200"/>
                  </a:lnTo>
                  <a:lnTo>
                    <a:pt x="42" y="202"/>
                  </a:lnTo>
                  <a:lnTo>
                    <a:pt x="40" y="202"/>
                  </a:lnTo>
                  <a:lnTo>
                    <a:pt x="40" y="200"/>
                  </a:lnTo>
                  <a:lnTo>
                    <a:pt x="38" y="198"/>
                  </a:lnTo>
                  <a:lnTo>
                    <a:pt x="36" y="198"/>
                  </a:lnTo>
                  <a:lnTo>
                    <a:pt x="36" y="200"/>
                  </a:lnTo>
                  <a:lnTo>
                    <a:pt x="32" y="200"/>
                  </a:lnTo>
                  <a:lnTo>
                    <a:pt x="30" y="202"/>
                  </a:lnTo>
                  <a:lnTo>
                    <a:pt x="28" y="204"/>
                  </a:lnTo>
                  <a:lnTo>
                    <a:pt x="24" y="206"/>
                  </a:lnTo>
                  <a:lnTo>
                    <a:pt x="22" y="206"/>
                  </a:lnTo>
                  <a:lnTo>
                    <a:pt x="20" y="208"/>
                  </a:lnTo>
                  <a:lnTo>
                    <a:pt x="18" y="208"/>
                  </a:lnTo>
                  <a:lnTo>
                    <a:pt x="12" y="210"/>
                  </a:lnTo>
                  <a:lnTo>
                    <a:pt x="10" y="210"/>
                  </a:lnTo>
                  <a:lnTo>
                    <a:pt x="6" y="212"/>
                  </a:lnTo>
                  <a:lnTo>
                    <a:pt x="6" y="214"/>
                  </a:lnTo>
                  <a:lnTo>
                    <a:pt x="4" y="214"/>
                  </a:lnTo>
                  <a:lnTo>
                    <a:pt x="2" y="214"/>
                  </a:lnTo>
                  <a:lnTo>
                    <a:pt x="0" y="216"/>
                  </a:lnTo>
                  <a:lnTo>
                    <a:pt x="0" y="218"/>
                  </a:lnTo>
                  <a:lnTo>
                    <a:pt x="2" y="216"/>
                  </a:lnTo>
                  <a:lnTo>
                    <a:pt x="4" y="216"/>
                  </a:lnTo>
                  <a:lnTo>
                    <a:pt x="6" y="218"/>
                  </a:lnTo>
                  <a:lnTo>
                    <a:pt x="8" y="218"/>
                  </a:lnTo>
                  <a:lnTo>
                    <a:pt x="6" y="220"/>
                  </a:lnTo>
                  <a:lnTo>
                    <a:pt x="4" y="222"/>
                  </a:lnTo>
                  <a:lnTo>
                    <a:pt x="4" y="224"/>
                  </a:lnTo>
                  <a:lnTo>
                    <a:pt x="6" y="226"/>
                  </a:lnTo>
                  <a:lnTo>
                    <a:pt x="8" y="226"/>
                  </a:lnTo>
                  <a:lnTo>
                    <a:pt x="10" y="224"/>
                  </a:lnTo>
                  <a:lnTo>
                    <a:pt x="12" y="224"/>
                  </a:lnTo>
                  <a:lnTo>
                    <a:pt x="14" y="222"/>
                  </a:lnTo>
                  <a:lnTo>
                    <a:pt x="16" y="222"/>
                  </a:lnTo>
                  <a:lnTo>
                    <a:pt x="16" y="224"/>
                  </a:lnTo>
                  <a:lnTo>
                    <a:pt x="18" y="226"/>
                  </a:lnTo>
                  <a:lnTo>
                    <a:pt x="22" y="226"/>
                  </a:lnTo>
                  <a:lnTo>
                    <a:pt x="24" y="226"/>
                  </a:lnTo>
                  <a:lnTo>
                    <a:pt x="24" y="228"/>
                  </a:lnTo>
                  <a:lnTo>
                    <a:pt x="28" y="228"/>
                  </a:lnTo>
                  <a:lnTo>
                    <a:pt x="30" y="226"/>
                  </a:lnTo>
                  <a:lnTo>
                    <a:pt x="32" y="226"/>
                  </a:lnTo>
                  <a:lnTo>
                    <a:pt x="32" y="228"/>
                  </a:lnTo>
                  <a:lnTo>
                    <a:pt x="34" y="230"/>
                  </a:lnTo>
                  <a:lnTo>
                    <a:pt x="42" y="230"/>
                  </a:lnTo>
                  <a:lnTo>
                    <a:pt x="44" y="230"/>
                  </a:lnTo>
                  <a:lnTo>
                    <a:pt x="46" y="232"/>
                  </a:lnTo>
                  <a:lnTo>
                    <a:pt x="48" y="232"/>
                  </a:lnTo>
                  <a:lnTo>
                    <a:pt x="56" y="232"/>
                  </a:lnTo>
                  <a:lnTo>
                    <a:pt x="58" y="232"/>
                  </a:lnTo>
                  <a:lnTo>
                    <a:pt x="60" y="230"/>
                  </a:lnTo>
                  <a:lnTo>
                    <a:pt x="62" y="230"/>
                  </a:lnTo>
                  <a:lnTo>
                    <a:pt x="64" y="226"/>
                  </a:lnTo>
                  <a:lnTo>
                    <a:pt x="66" y="224"/>
                  </a:lnTo>
                  <a:lnTo>
                    <a:pt x="68" y="222"/>
                  </a:lnTo>
                  <a:lnTo>
                    <a:pt x="70" y="222"/>
                  </a:lnTo>
                  <a:lnTo>
                    <a:pt x="70" y="224"/>
                  </a:lnTo>
                  <a:lnTo>
                    <a:pt x="72" y="224"/>
                  </a:lnTo>
                  <a:lnTo>
                    <a:pt x="74" y="222"/>
                  </a:lnTo>
                  <a:lnTo>
                    <a:pt x="76" y="222"/>
                  </a:lnTo>
                  <a:lnTo>
                    <a:pt x="78" y="222"/>
                  </a:lnTo>
                  <a:lnTo>
                    <a:pt x="78" y="220"/>
                  </a:lnTo>
                  <a:lnTo>
                    <a:pt x="80" y="218"/>
                  </a:lnTo>
                  <a:lnTo>
                    <a:pt x="80" y="216"/>
                  </a:lnTo>
                  <a:lnTo>
                    <a:pt x="82" y="214"/>
                  </a:lnTo>
                  <a:lnTo>
                    <a:pt x="82" y="212"/>
                  </a:lnTo>
                  <a:lnTo>
                    <a:pt x="82" y="210"/>
                  </a:lnTo>
                  <a:lnTo>
                    <a:pt x="84" y="208"/>
                  </a:lnTo>
                  <a:lnTo>
                    <a:pt x="86" y="208"/>
                  </a:lnTo>
                  <a:lnTo>
                    <a:pt x="86" y="206"/>
                  </a:lnTo>
                  <a:lnTo>
                    <a:pt x="88" y="206"/>
                  </a:lnTo>
                  <a:lnTo>
                    <a:pt x="90" y="206"/>
                  </a:lnTo>
                  <a:lnTo>
                    <a:pt x="94" y="206"/>
                  </a:lnTo>
                  <a:lnTo>
                    <a:pt x="96" y="206"/>
                  </a:lnTo>
                  <a:lnTo>
                    <a:pt x="96" y="204"/>
                  </a:lnTo>
                  <a:lnTo>
                    <a:pt x="96" y="202"/>
                  </a:lnTo>
                  <a:lnTo>
                    <a:pt x="96" y="200"/>
                  </a:lnTo>
                  <a:lnTo>
                    <a:pt x="100" y="200"/>
                  </a:lnTo>
                  <a:lnTo>
                    <a:pt x="106" y="194"/>
                  </a:lnTo>
                  <a:lnTo>
                    <a:pt x="108" y="192"/>
                  </a:lnTo>
                  <a:lnTo>
                    <a:pt x="110" y="192"/>
                  </a:lnTo>
                  <a:lnTo>
                    <a:pt x="110" y="190"/>
                  </a:lnTo>
                  <a:lnTo>
                    <a:pt x="112" y="190"/>
                  </a:lnTo>
                  <a:lnTo>
                    <a:pt x="114" y="188"/>
                  </a:lnTo>
                  <a:lnTo>
                    <a:pt x="112" y="186"/>
                  </a:lnTo>
                  <a:lnTo>
                    <a:pt x="110" y="184"/>
                  </a:lnTo>
                  <a:lnTo>
                    <a:pt x="112" y="184"/>
                  </a:lnTo>
                  <a:lnTo>
                    <a:pt x="112" y="186"/>
                  </a:lnTo>
                  <a:lnTo>
                    <a:pt x="116" y="186"/>
                  </a:lnTo>
                  <a:lnTo>
                    <a:pt x="118" y="188"/>
                  </a:lnTo>
                  <a:lnTo>
                    <a:pt x="120" y="188"/>
                  </a:lnTo>
                  <a:lnTo>
                    <a:pt x="120" y="184"/>
                  </a:lnTo>
                  <a:lnTo>
                    <a:pt x="122" y="182"/>
                  </a:lnTo>
                  <a:lnTo>
                    <a:pt x="126" y="182"/>
                  </a:lnTo>
                  <a:lnTo>
                    <a:pt x="128" y="184"/>
                  </a:lnTo>
                  <a:lnTo>
                    <a:pt x="130" y="184"/>
                  </a:lnTo>
                  <a:lnTo>
                    <a:pt x="134" y="186"/>
                  </a:lnTo>
                  <a:lnTo>
                    <a:pt x="136" y="186"/>
                  </a:lnTo>
                  <a:lnTo>
                    <a:pt x="138" y="184"/>
                  </a:lnTo>
                  <a:lnTo>
                    <a:pt x="138" y="182"/>
                  </a:lnTo>
                  <a:lnTo>
                    <a:pt x="138" y="180"/>
                  </a:lnTo>
                  <a:lnTo>
                    <a:pt x="136" y="178"/>
                  </a:lnTo>
                  <a:lnTo>
                    <a:pt x="138" y="176"/>
                  </a:lnTo>
                  <a:lnTo>
                    <a:pt x="138" y="174"/>
                  </a:lnTo>
                  <a:lnTo>
                    <a:pt x="140" y="172"/>
                  </a:lnTo>
                  <a:lnTo>
                    <a:pt x="142" y="172"/>
                  </a:lnTo>
                  <a:lnTo>
                    <a:pt x="142" y="170"/>
                  </a:lnTo>
                  <a:lnTo>
                    <a:pt x="144" y="168"/>
                  </a:lnTo>
                  <a:lnTo>
                    <a:pt x="146" y="166"/>
                  </a:lnTo>
                  <a:lnTo>
                    <a:pt x="148" y="166"/>
                  </a:lnTo>
                  <a:lnTo>
                    <a:pt x="148" y="164"/>
                  </a:lnTo>
                  <a:lnTo>
                    <a:pt x="152" y="164"/>
                  </a:lnTo>
                  <a:lnTo>
                    <a:pt x="154" y="162"/>
                  </a:lnTo>
                  <a:lnTo>
                    <a:pt x="156" y="162"/>
                  </a:lnTo>
                  <a:lnTo>
                    <a:pt x="158" y="160"/>
                  </a:lnTo>
                  <a:lnTo>
                    <a:pt x="160" y="160"/>
                  </a:lnTo>
                  <a:lnTo>
                    <a:pt x="160" y="158"/>
                  </a:lnTo>
                  <a:lnTo>
                    <a:pt x="160" y="156"/>
                  </a:lnTo>
                  <a:lnTo>
                    <a:pt x="162" y="156"/>
                  </a:lnTo>
                  <a:lnTo>
                    <a:pt x="164" y="154"/>
                  </a:lnTo>
                  <a:lnTo>
                    <a:pt x="168" y="154"/>
                  </a:lnTo>
                  <a:lnTo>
                    <a:pt x="168" y="152"/>
                  </a:lnTo>
                  <a:lnTo>
                    <a:pt x="170" y="152"/>
                  </a:lnTo>
                  <a:lnTo>
                    <a:pt x="172" y="150"/>
                  </a:lnTo>
                  <a:lnTo>
                    <a:pt x="174" y="148"/>
                  </a:lnTo>
                  <a:lnTo>
                    <a:pt x="174" y="146"/>
                  </a:lnTo>
                  <a:lnTo>
                    <a:pt x="176" y="146"/>
                  </a:lnTo>
                  <a:lnTo>
                    <a:pt x="178" y="144"/>
                  </a:lnTo>
                  <a:lnTo>
                    <a:pt x="182" y="142"/>
                  </a:lnTo>
                  <a:lnTo>
                    <a:pt x="184" y="140"/>
                  </a:lnTo>
                  <a:lnTo>
                    <a:pt x="186" y="138"/>
                  </a:lnTo>
                  <a:lnTo>
                    <a:pt x="186" y="136"/>
                  </a:lnTo>
                  <a:lnTo>
                    <a:pt x="186" y="132"/>
                  </a:lnTo>
                  <a:lnTo>
                    <a:pt x="186" y="130"/>
                  </a:lnTo>
                  <a:lnTo>
                    <a:pt x="184" y="128"/>
                  </a:lnTo>
                  <a:close/>
                  <a:moveTo>
                    <a:pt x="302" y="64"/>
                  </a:moveTo>
                  <a:lnTo>
                    <a:pt x="302" y="64"/>
                  </a:lnTo>
                  <a:lnTo>
                    <a:pt x="300" y="64"/>
                  </a:lnTo>
                  <a:lnTo>
                    <a:pt x="300" y="62"/>
                  </a:lnTo>
                  <a:lnTo>
                    <a:pt x="298" y="62"/>
                  </a:lnTo>
                  <a:lnTo>
                    <a:pt x="294" y="66"/>
                  </a:lnTo>
                  <a:lnTo>
                    <a:pt x="292" y="66"/>
                  </a:lnTo>
                  <a:lnTo>
                    <a:pt x="286" y="66"/>
                  </a:lnTo>
                  <a:lnTo>
                    <a:pt x="284" y="66"/>
                  </a:lnTo>
                  <a:lnTo>
                    <a:pt x="282" y="66"/>
                  </a:lnTo>
                  <a:lnTo>
                    <a:pt x="280" y="68"/>
                  </a:lnTo>
                  <a:lnTo>
                    <a:pt x="278" y="68"/>
                  </a:lnTo>
                  <a:lnTo>
                    <a:pt x="276" y="68"/>
                  </a:lnTo>
                  <a:lnTo>
                    <a:pt x="274" y="68"/>
                  </a:lnTo>
                  <a:lnTo>
                    <a:pt x="274" y="66"/>
                  </a:lnTo>
                  <a:lnTo>
                    <a:pt x="272" y="66"/>
                  </a:lnTo>
                  <a:lnTo>
                    <a:pt x="272" y="52"/>
                  </a:lnTo>
                  <a:lnTo>
                    <a:pt x="274" y="48"/>
                  </a:lnTo>
                  <a:lnTo>
                    <a:pt x="276" y="46"/>
                  </a:lnTo>
                  <a:lnTo>
                    <a:pt x="278" y="44"/>
                  </a:lnTo>
                  <a:lnTo>
                    <a:pt x="278" y="40"/>
                  </a:lnTo>
                  <a:lnTo>
                    <a:pt x="276" y="38"/>
                  </a:lnTo>
                  <a:lnTo>
                    <a:pt x="274" y="38"/>
                  </a:lnTo>
                  <a:lnTo>
                    <a:pt x="272" y="40"/>
                  </a:lnTo>
                  <a:lnTo>
                    <a:pt x="270" y="42"/>
                  </a:lnTo>
                  <a:lnTo>
                    <a:pt x="270" y="48"/>
                  </a:lnTo>
                  <a:lnTo>
                    <a:pt x="268" y="50"/>
                  </a:lnTo>
                  <a:lnTo>
                    <a:pt x="266" y="52"/>
                  </a:lnTo>
                  <a:lnTo>
                    <a:pt x="266" y="46"/>
                  </a:lnTo>
                  <a:lnTo>
                    <a:pt x="264" y="46"/>
                  </a:lnTo>
                  <a:lnTo>
                    <a:pt x="264" y="44"/>
                  </a:lnTo>
                  <a:lnTo>
                    <a:pt x="262" y="42"/>
                  </a:lnTo>
                  <a:lnTo>
                    <a:pt x="260" y="42"/>
                  </a:lnTo>
                  <a:lnTo>
                    <a:pt x="260" y="40"/>
                  </a:lnTo>
                  <a:lnTo>
                    <a:pt x="262" y="36"/>
                  </a:lnTo>
                  <a:lnTo>
                    <a:pt x="264" y="34"/>
                  </a:lnTo>
                  <a:lnTo>
                    <a:pt x="266" y="32"/>
                  </a:lnTo>
                  <a:lnTo>
                    <a:pt x="266" y="28"/>
                  </a:lnTo>
                  <a:lnTo>
                    <a:pt x="268" y="24"/>
                  </a:lnTo>
                  <a:lnTo>
                    <a:pt x="268" y="22"/>
                  </a:lnTo>
                  <a:lnTo>
                    <a:pt x="268" y="20"/>
                  </a:lnTo>
                  <a:lnTo>
                    <a:pt x="266" y="18"/>
                  </a:lnTo>
                  <a:lnTo>
                    <a:pt x="264" y="16"/>
                  </a:lnTo>
                  <a:lnTo>
                    <a:pt x="262" y="16"/>
                  </a:lnTo>
                  <a:lnTo>
                    <a:pt x="260" y="16"/>
                  </a:lnTo>
                  <a:lnTo>
                    <a:pt x="256" y="16"/>
                  </a:lnTo>
                  <a:lnTo>
                    <a:pt x="256" y="12"/>
                  </a:lnTo>
                  <a:lnTo>
                    <a:pt x="258" y="10"/>
                  </a:lnTo>
                  <a:lnTo>
                    <a:pt x="256" y="10"/>
                  </a:lnTo>
                  <a:lnTo>
                    <a:pt x="254" y="10"/>
                  </a:lnTo>
                  <a:lnTo>
                    <a:pt x="250" y="6"/>
                  </a:lnTo>
                  <a:lnTo>
                    <a:pt x="248" y="4"/>
                  </a:lnTo>
                  <a:lnTo>
                    <a:pt x="248" y="2"/>
                  </a:lnTo>
                  <a:lnTo>
                    <a:pt x="250" y="2"/>
                  </a:lnTo>
                  <a:lnTo>
                    <a:pt x="248" y="2"/>
                  </a:lnTo>
                  <a:lnTo>
                    <a:pt x="246" y="2"/>
                  </a:lnTo>
                  <a:lnTo>
                    <a:pt x="244" y="4"/>
                  </a:lnTo>
                  <a:lnTo>
                    <a:pt x="244" y="8"/>
                  </a:lnTo>
                  <a:lnTo>
                    <a:pt x="246" y="10"/>
                  </a:lnTo>
                  <a:lnTo>
                    <a:pt x="248" y="12"/>
                  </a:lnTo>
                  <a:lnTo>
                    <a:pt x="248" y="16"/>
                  </a:lnTo>
                  <a:lnTo>
                    <a:pt x="246" y="18"/>
                  </a:lnTo>
                  <a:lnTo>
                    <a:pt x="246" y="20"/>
                  </a:lnTo>
                  <a:lnTo>
                    <a:pt x="246" y="22"/>
                  </a:lnTo>
                  <a:lnTo>
                    <a:pt x="248" y="22"/>
                  </a:lnTo>
                  <a:lnTo>
                    <a:pt x="250" y="22"/>
                  </a:lnTo>
                  <a:lnTo>
                    <a:pt x="250" y="24"/>
                  </a:lnTo>
                  <a:lnTo>
                    <a:pt x="252" y="24"/>
                  </a:lnTo>
                  <a:lnTo>
                    <a:pt x="250" y="24"/>
                  </a:lnTo>
                  <a:lnTo>
                    <a:pt x="248" y="24"/>
                  </a:lnTo>
                  <a:lnTo>
                    <a:pt x="248" y="26"/>
                  </a:lnTo>
                  <a:lnTo>
                    <a:pt x="248" y="28"/>
                  </a:lnTo>
                  <a:lnTo>
                    <a:pt x="250" y="30"/>
                  </a:lnTo>
                  <a:lnTo>
                    <a:pt x="252" y="30"/>
                  </a:lnTo>
                  <a:lnTo>
                    <a:pt x="252" y="32"/>
                  </a:lnTo>
                  <a:lnTo>
                    <a:pt x="256" y="32"/>
                  </a:lnTo>
                  <a:lnTo>
                    <a:pt x="254" y="34"/>
                  </a:lnTo>
                  <a:lnTo>
                    <a:pt x="252" y="34"/>
                  </a:lnTo>
                  <a:lnTo>
                    <a:pt x="250" y="34"/>
                  </a:lnTo>
                  <a:lnTo>
                    <a:pt x="250" y="36"/>
                  </a:lnTo>
                  <a:lnTo>
                    <a:pt x="252" y="36"/>
                  </a:lnTo>
                  <a:lnTo>
                    <a:pt x="252" y="40"/>
                  </a:lnTo>
                  <a:lnTo>
                    <a:pt x="252" y="42"/>
                  </a:lnTo>
                  <a:lnTo>
                    <a:pt x="252" y="44"/>
                  </a:lnTo>
                  <a:lnTo>
                    <a:pt x="252" y="46"/>
                  </a:lnTo>
                  <a:lnTo>
                    <a:pt x="254" y="46"/>
                  </a:lnTo>
                  <a:lnTo>
                    <a:pt x="256" y="48"/>
                  </a:lnTo>
                  <a:lnTo>
                    <a:pt x="254" y="48"/>
                  </a:lnTo>
                  <a:lnTo>
                    <a:pt x="252" y="50"/>
                  </a:lnTo>
                  <a:lnTo>
                    <a:pt x="250" y="52"/>
                  </a:lnTo>
                  <a:lnTo>
                    <a:pt x="248" y="52"/>
                  </a:lnTo>
                  <a:lnTo>
                    <a:pt x="248" y="54"/>
                  </a:lnTo>
                  <a:lnTo>
                    <a:pt x="250" y="54"/>
                  </a:lnTo>
                  <a:lnTo>
                    <a:pt x="252" y="54"/>
                  </a:lnTo>
                  <a:lnTo>
                    <a:pt x="252" y="56"/>
                  </a:lnTo>
                  <a:lnTo>
                    <a:pt x="250" y="58"/>
                  </a:lnTo>
                  <a:lnTo>
                    <a:pt x="248" y="60"/>
                  </a:lnTo>
                  <a:lnTo>
                    <a:pt x="248" y="62"/>
                  </a:lnTo>
                  <a:lnTo>
                    <a:pt x="246" y="64"/>
                  </a:lnTo>
                  <a:lnTo>
                    <a:pt x="244" y="64"/>
                  </a:lnTo>
                  <a:lnTo>
                    <a:pt x="244" y="68"/>
                  </a:lnTo>
                  <a:lnTo>
                    <a:pt x="246" y="70"/>
                  </a:lnTo>
                  <a:lnTo>
                    <a:pt x="248" y="70"/>
                  </a:lnTo>
                  <a:lnTo>
                    <a:pt x="248" y="72"/>
                  </a:lnTo>
                  <a:lnTo>
                    <a:pt x="244" y="72"/>
                  </a:lnTo>
                  <a:lnTo>
                    <a:pt x="242" y="72"/>
                  </a:lnTo>
                  <a:lnTo>
                    <a:pt x="238" y="74"/>
                  </a:lnTo>
                  <a:lnTo>
                    <a:pt x="236" y="74"/>
                  </a:lnTo>
                  <a:lnTo>
                    <a:pt x="234" y="74"/>
                  </a:lnTo>
                  <a:lnTo>
                    <a:pt x="232" y="76"/>
                  </a:lnTo>
                  <a:lnTo>
                    <a:pt x="232" y="78"/>
                  </a:lnTo>
                  <a:lnTo>
                    <a:pt x="230" y="80"/>
                  </a:lnTo>
                  <a:lnTo>
                    <a:pt x="228" y="80"/>
                  </a:lnTo>
                  <a:lnTo>
                    <a:pt x="226" y="82"/>
                  </a:lnTo>
                  <a:lnTo>
                    <a:pt x="224" y="84"/>
                  </a:lnTo>
                  <a:lnTo>
                    <a:pt x="222" y="86"/>
                  </a:lnTo>
                  <a:lnTo>
                    <a:pt x="216" y="88"/>
                  </a:lnTo>
                  <a:lnTo>
                    <a:pt x="212" y="88"/>
                  </a:lnTo>
                  <a:lnTo>
                    <a:pt x="210" y="90"/>
                  </a:lnTo>
                  <a:lnTo>
                    <a:pt x="208" y="90"/>
                  </a:lnTo>
                  <a:lnTo>
                    <a:pt x="206" y="92"/>
                  </a:lnTo>
                  <a:lnTo>
                    <a:pt x="204" y="94"/>
                  </a:lnTo>
                  <a:lnTo>
                    <a:pt x="204" y="96"/>
                  </a:lnTo>
                  <a:lnTo>
                    <a:pt x="204" y="102"/>
                  </a:lnTo>
                  <a:lnTo>
                    <a:pt x="204" y="104"/>
                  </a:lnTo>
                  <a:lnTo>
                    <a:pt x="206" y="106"/>
                  </a:lnTo>
                  <a:lnTo>
                    <a:pt x="206" y="108"/>
                  </a:lnTo>
                  <a:lnTo>
                    <a:pt x="208" y="108"/>
                  </a:lnTo>
                  <a:lnTo>
                    <a:pt x="210" y="108"/>
                  </a:lnTo>
                  <a:lnTo>
                    <a:pt x="214" y="108"/>
                  </a:lnTo>
                  <a:lnTo>
                    <a:pt x="216" y="108"/>
                  </a:lnTo>
                  <a:lnTo>
                    <a:pt x="220" y="108"/>
                  </a:lnTo>
                  <a:lnTo>
                    <a:pt x="220" y="112"/>
                  </a:lnTo>
                  <a:lnTo>
                    <a:pt x="218" y="116"/>
                  </a:lnTo>
                  <a:lnTo>
                    <a:pt x="218" y="120"/>
                  </a:lnTo>
                  <a:lnTo>
                    <a:pt x="218" y="122"/>
                  </a:lnTo>
                  <a:lnTo>
                    <a:pt x="218" y="124"/>
                  </a:lnTo>
                  <a:lnTo>
                    <a:pt x="216" y="126"/>
                  </a:lnTo>
                  <a:lnTo>
                    <a:pt x="214" y="126"/>
                  </a:lnTo>
                  <a:lnTo>
                    <a:pt x="212" y="126"/>
                  </a:lnTo>
                  <a:lnTo>
                    <a:pt x="210" y="128"/>
                  </a:lnTo>
                  <a:lnTo>
                    <a:pt x="206" y="128"/>
                  </a:lnTo>
                  <a:lnTo>
                    <a:pt x="204" y="130"/>
                  </a:lnTo>
                  <a:lnTo>
                    <a:pt x="202" y="130"/>
                  </a:lnTo>
                  <a:lnTo>
                    <a:pt x="202" y="132"/>
                  </a:lnTo>
                  <a:lnTo>
                    <a:pt x="204" y="132"/>
                  </a:lnTo>
                  <a:lnTo>
                    <a:pt x="202" y="134"/>
                  </a:lnTo>
                  <a:lnTo>
                    <a:pt x="200" y="136"/>
                  </a:lnTo>
                  <a:lnTo>
                    <a:pt x="202" y="138"/>
                  </a:lnTo>
                  <a:lnTo>
                    <a:pt x="204" y="138"/>
                  </a:lnTo>
                  <a:lnTo>
                    <a:pt x="206" y="138"/>
                  </a:lnTo>
                  <a:lnTo>
                    <a:pt x="208" y="140"/>
                  </a:lnTo>
                  <a:lnTo>
                    <a:pt x="210" y="140"/>
                  </a:lnTo>
                  <a:lnTo>
                    <a:pt x="212" y="138"/>
                  </a:lnTo>
                  <a:lnTo>
                    <a:pt x="216" y="136"/>
                  </a:lnTo>
                  <a:lnTo>
                    <a:pt x="218" y="134"/>
                  </a:lnTo>
                  <a:lnTo>
                    <a:pt x="220" y="132"/>
                  </a:lnTo>
                  <a:lnTo>
                    <a:pt x="224" y="128"/>
                  </a:lnTo>
                  <a:lnTo>
                    <a:pt x="226" y="126"/>
                  </a:lnTo>
                  <a:lnTo>
                    <a:pt x="230" y="124"/>
                  </a:lnTo>
                  <a:lnTo>
                    <a:pt x="232" y="122"/>
                  </a:lnTo>
                  <a:lnTo>
                    <a:pt x="232" y="120"/>
                  </a:lnTo>
                  <a:lnTo>
                    <a:pt x="234" y="118"/>
                  </a:lnTo>
                  <a:lnTo>
                    <a:pt x="238" y="116"/>
                  </a:lnTo>
                  <a:lnTo>
                    <a:pt x="242" y="116"/>
                  </a:lnTo>
                  <a:lnTo>
                    <a:pt x="244" y="114"/>
                  </a:lnTo>
                  <a:lnTo>
                    <a:pt x="246" y="114"/>
                  </a:lnTo>
                  <a:lnTo>
                    <a:pt x="248" y="114"/>
                  </a:lnTo>
                  <a:lnTo>
                    <a:pt x="248" y="112"/>
                  </a:lnTo>
                  <a:lnTo>
                    <a:pt x="250" y="112"/>
                  </a:lnTo>
                  <a:lnTo>
                    <a:pt x="250" y="110"/>
                  </a:lnTo>
                  <a:lnTo>
                    <a:pt x="252" y="110"/>
                  </a:lnTo>
                  <a:lnTo>
                    <a:pt x="254" y="108"/>
                  </a:lnTo>
                  <a:lnTo>
                    <a:pt x="256" y="108"/>
                  </a:lnTo>
                  <a:lnTo>
                    <a:pt x="258" y="106"/>
                  </a:lnTo>
                  <a:lnTo>
                    <a:pt x="258" y="104"/>
                  </a:lnTo>
                  <a:lnTo>
                    <a:pt x="256" y="102"/>
                  </a:lnTo>
                  <a:lnTo>
                    <a:pt x="256" y="100"/>
                  </a:lnTo>
                  <a:lnTo>
                    <a:pt x="256" y="98"/>
                  </a:lnTo>
                  <a:lnTo>
                    <a:pt x="258" y="98"/>
                  </a:lnTo>
                  <a:lnTo>
                    <a:pt x="260" y="96"/>
                  </a:lnTo>
                  <a:lnTo>
                    <a:pt x="264" y="94"/>
                  </a:lnTo>
                  <a:lnTo>
                    <a:pt x="270" y="94"/>
                  </a:lnTo>
                  <a:lnTo>
                    <a:pt x="274" y="94"/>
                  </a:lnTo>
                  <a:lnTo>
                    <a:pt x="278" y="94"/>
                  </a:lnTo>
                  <a:lnTo>
                    <a:pt x="280" y="92"/>
                  </a:lnTo>
                  <a:lnTo>
                    <a:pt x="280" y="86"/>
                  </a:lnTo>
                  <a:lnTo>
                    <a:pt x="284" y="86"/>
                  </a:lnTo>
                  <a:lnTo>
                    <a:pt x="288" y="84"/>
                  </a:lnTo>
                  <a:lnTo>
                    <a:pt x="290" y="84"/>
                  </a:lnTo>
                  <a:lnTo>
                    <a:pt x="290" y="82"/>
                  </a:lnTo>
                  <a:lnTo>
                    <a:pt x="290" y="78"/>
                  </a:lnTo>
                  <a:lnTo>
                    <a:pt x="292" y="78"/>
                  </a:lnTo>
                  <a:lnTo>
                    <a:pt x="292" y="76"/>
                  </a:lnTo>
                  <a:lnTo>
                    <a:pt x="294" y="76"/>
                  </a:lnTo>
                  <a:lnTo>
                    <a:pt x="296" y="76"/>
                  </a:lnTo>
                  <a:lnTo>
                    <a:pt x="298" y="74"/>
                  </a:lnTo>
                  <a:lnTo>
                    <a:pt x="300" y="74"/>
                  </a:lnTo>
                  <a:lnTo>
                    <a:pt x="302" y="74"/>
                  </a:lnTo>
                  <a:lnTo>
                    <a:pt x="302" y="72"/>
                  </a:lnTo>
                  <a:lnTo>
                    <a:pt x="304" y="70"/>
                  </a:lnTo>
                  <a:lnTo>
                    <a:pt x="304" y="66"/>
                  </a:lnTo>
                  <a:lnTo>
                    <a:pt x="302" y="64"/>
                  </a:lnTo>
                  <a:close/>
                  <a:moveTo>
                    <a:pt x="250" y="0"/>
                  </a:moveTo>
                  <a:lnTo>
                    <a:pt x="250" y="2"/>
                  </a:lnTo>
                  <a:lnTo>
                    <a:pt x="250" y="0"/>
                  </a:lnTo>
                  <a:close/>
                </a:path>
              </a:pathLst>
            </a:custGeom>
            <a:grpFill/>
            <a:ln w="3175">
              <a:solidFill>
                <a:schemeClr val="bg1"/>
              </a:solidFill>
              <a:round/>
              <a:headEnd/>
              <a:tailEnd/>
            </a:ln>
          </p:spPr>
          <p:txBody>
            <a:bodyPr/>
            <a:lstStyle/>
            <a:p>
              <a:endParaRPr lang="en-US" dirty="0"/>
            </a:p>
          </p:txBody>
        </p:sp>
        <p:sp>
          <p:nvSpPr>
            <p:cNvPr id="898" name="Freeform 219"/>
            <p:cNvSpPr>
              <a:spLocks noChangeAspect="1" noEditPoints="1"/>
            </p:cNvSpPr>
            <p:nvPr/>
          </p:nvSpPr>
          <p:spPr bwMode="auto">
            <a:xfrm>
              <a:off x="4528" y="2615"/>
              <a:ext cx="677" cy="553"/>
            </a:xfrm>
            <a:custGeom>
              <a:avLst/>
              <a:gdLst/>
              <a:ahLst/>
              <a:cxnLst>
                <a:cxn ang="0">
                  <a:pos x="652" y="240"/>
                </a:cxn>
                <a:cxn ang="0">
                  <a:pos x="650" y="222"/>
                </a:cxn>
                <a:cxn ang="0">
                  <a:pos x="640" y="208"/>
                </a:cxn>
                <a:cxn ang="0">
                  <a:pos x="614" y="168"/>
                </a:cxn>
                <a:cxn ang="0">
                  <a:pos x="596" y="110"/>
                </a:cxn>
                <a:cxn ang="0">
                  <a:pos x="584" y="64"/>
                </a:cxn>
                <a:cxn ang="0">
                  <a:pos x="570" y="22"/>
                </a:cxn>
                <a:cxn ang="0">
                  <a:pos x="548" y="6"/>
                </a:cxn>
                <a:cxn ang="0">
                  <a:pos x="536" y="44"/>
                </a:cxn>
                <a:cxn ang="0">
                  <a:pos x="528" y="90"/>
                </a:cxn>
                <a:cxn ang="0">
                  <a:pos x="492" y="136"/>
                </a:cxn>
                <a:cxn ang="0">
                  <a:pos x="448" y="100"/>
                </a:cxn>
                <a:cxn ang="0">
                  <a:pos x="436" y="76"/>
                </a:cxn>
                <a:cxn ang="0">
                  <a:pos x="454" y="50"/>
                </a:cxn>
                <a:cxn ang="0">
                  <a:pos x="440" y="28"/>
                </a:cxn>
                <a:cxn ang="0">
                  <a:pos x="392" y="16"/>
                </a:cxn>
                <a:cxn ang="0">
                  <a:pos x="368" y="18"/>
                </a:cxn>
                <a:cxn ang="0">
                  <a:pos x="362" y="30"/>
                </a:cxn>
                <a:cxn ang="0">
                  <a:pos x="334" y="58"/>
                </a:cxn>
                <a:cxn ang="0">
                  <a:pos x="334" y="90"/>
                </a:cxn>
                <a:cxn ang="0">
                  <a:pos x="304" y="98"/>
                </a:cxn>
                <a:cxn ang="0">
                  <a:pos x="298" y="72"/>
                </a:cxn>
                <a:cxn ang="0">
                  <a:pos x="278" y="66"/>
                </a:cxn>
                <a:cxn ang="0">
                  <a:pos x="262" y="76"/>
                </a:cxn>
                <a:cxn ang="0">
                  <a:pos x="242" y="90"/>
                </a:cxn>
                <a:cxn ang="0">
                  <a:pos x="224" y="110"/>
                </a:cxn>
                <a:cxn ang="0">
                  <a:pos x="218" y="142"/>
                </a:cxn>
                <a:cxn ang="0">
                  <a:pos x="194" y="126"/>
                </a:cxn>
                <a:cxn ang="0">
                  <a:pos x="182" y="158"/>
                </a:cxn>
                <a:cxn ang="0">
                  <a:pos x="140" y="182"/>
                </a:cxn>
                <a:cxn ang="0">
                  <a:pos x="98" y="190"/>
                </a:cxn>
                <a:cxn ang="0">
                  <a:pos x="54" y="212"/>
                </a:cxn>
                <a:cxn ang="0">
                  <a:pos x="34" y="222"/>
                </a:cxn>
                <a:cxn ang="0">
                  <a:pos x="18" y="262"/>
                </a:cxn>
                <a:cxn ang="0">
                  <a:pos x="24" y="300"/>
                </a:cxn>
                <a:cxn ang="0">
                  <a:pos x="8" y="296"/>
                </a:cxn>
                <a:cxn ang="0">
                  <a:pos x="20" y="346"/>
                </a:cxn>
                <a:cxn ang="0">
                  <a:pos x="22" y="398"/>
                </a:cxn>
                <a:cxn ang="0">
                  <a:pos x="2" y="446"/>
                </a:cxn>
                <a:cxn ang="0">
                  <a:pos x="26" y="466"/>
                </a:cxn>
                <a:cxn ang="0">
                  <a:pos x="74" y="458"/>
                </a:cxn>
                <a:cxn ang="0">
                  <a:pos x="130" y="448"/>
                </a:cxn>
                <a:cxn ang="0">
                  <a:pos x="176" y="422"/>
                </a:cxn>
                <a:cxn ang="0">
                  <a:pos x="240" y="410"/>
                </a:cxn>
                <a:cxn ang="0">
                  <a:pos x="308" y="406"/>
                </a:cxn>
                <a:cxn ang="0">
                  <a:pos x="334" y="420"/>
                </a:cxn>
                <a:cxn ang="0">
                  <a:pos x="342" y="446"/>
                </a:cxn>
                <a:cxn ang="0">
                  <a:pos x="350" y="468"/>
                </a:cxn>
                <a:cxn ang="0">
                  <a:pos x="380" y="432"/>
                </a:cxn>
                <a:cxn ang="0">
                  <a:pos x="392" y="430"/>
                </a:cxn>
                <a:cxn ang="0">
                  <a:pos x="376" y="452"/>
                </a:cxn>
                <a:cxn ang="0">
                  <a:pos x="380" y="462"/>
                </a:cxn>
                <a:cxn ang="0">
                  <a:pos x="388" y="480"/>
                </a:cxn>
                <a:cxn ang="0">
                  <a:pos x="388" y="518"/>
                </a:cxn>
                <a:cxn ang="0">
                  <a:pos x="434" y="544"/>
                </a:cxn>
                <a:cxn ang="0">
                  <a:pos x="470" y="528"/>
                </a:cxn>
                <a:cxn ang="0">
                  <a:pos x="488" y="546"/>
                </a:cxn>
                <a:cxn ang="0">
                  <a:pos x="522" y="524"/>
                </a:cxn>
                <a:cxn ang="0">
                  <a:pos x="560" y="494"/>
                </a:cxn>
                <a:cxn ang="0">
                  <a:pos x="586" y="454"/>
                </a:cxn>
                <a:cxn ang="0">
                  <a:pos x="636" y="402"/>
                </a:cxn>
                <a:cxn ang="0">
                  <a:pos x="664" y="348"/>
                </a:cxn>
                <a:cxn ang="0">
                  <a:pos x="460" y="60"/>
                </a:cxn>
              </a:cxnLst>
              <a:rect l="0" t="0" r="r" b="b"/>
              <a:pathLst>
                <a:path w="676" h="552">
                  <a:moveTo>
                    <a:pt x="674" y="282"/>
                  </a:moveTo>
                  <a:lnTo>
                    <a:pt x="674" y="280"/>
                  </a:lnTo>
                  <a:lnTo>
                    <a:pt x="668" y="276"/>
                  </a:lnTo>
                  <a:lnTo>
                    <a:pt x="666" y="276"/>
                  </a:lnTo>
                  <a:lnTo>
                    <a:pt x="666" y="262"/>
                  </a:lnTo>
                  <a:lnTo>
                    <a:pt x="666" y="260"/>
                  </a:lnTo>
                  <a:lnTo>
                    <a:pt x="666" y="258"/>
                  </a:lnTo>
                  <a:lnTo>
                    <a:pt x="664" y="258"/>
                  </a:lnTo>
                  <a:lnTo>
                    <a:pt x="662" y="258"/>
                  </a:lnTo>
                  <a:lnTo>
                    <a:pt x="662" y="256"/>
                  </a:lnTo>
                  <a:lnTo>
                    <a:pt x="658" y="256"/>
                  </a:lnTo>
                  <a:lnTo>
                    <a:pt x="658" y="252"/>
                  </a:lnTo>
                  <a:lnTo>
                    <a:pt x="656" y="252"/>
                  </a:lnTo>
                  <a:lnTo>
                    <a:pt x="656" y="250"/>
                  </a:lnTo>
                  <a:lnTo>
                    <a:pt x="654" y="250"/>
                  </a:lnTo>
                  <a:lnTo>
                    <a:pt x="654" y="248"/>
                  </a:lnTo>
                  <a:lnTo>
                    <a:pt x="654" y="242"/>
                  </a:lnTo>
                  <a:lnTo>
                    <a:pt x="652" y="240"/>
                  </a:lnTo>
                  <a:lnTo>
                    <a:pt x="652" y="238"/>
                  </a:lnTo>
                  <a:lnTo>
                    <a:pt x="648" y="236"/>
                  </a:lnTo>
                  <a:lnTo>
                    <a:pt x="646" y="236"/>
                  </a:lnTo>
                  <a:lnTo>
                    <a:pt x="644" y="236"/>
                  </a:lnTo>
                  <a:lnTo>
                    <a:pt x="644" y="234"/>
                  </a:lnTo>
                  <a:lnTo>
                    <a:pt x="648" y="234"/>
                  </a:lnTo>
                  <a:lnTo>
                    <a:pt x="650" y="234"/>
                  </a:lnTo>
                  <a:lnTo>
                    <a:pt x="654" y="232"/>
                  </a:lnTo>
                  <a:lnTo>
                    <a:pt x="656" y="232"/>
                  </a:lnTo>
                  <a:lnTo>
                    <a:pt x="656" y="230"/>
                  </a:lnTo>
                  <a:lnTo>
                    <a:pt x="658" y="230"/>
                  </a:lnTo>
                  <a:lnTo>
                    <a:pt x="656" y="228"/>
                  </a:lnTo>
                  <a:lnTo>
                    <a:pt x="656" y="226"/>
                  </a:lnTo>
                  <a:lnTo>
                    <a:pt x="656" y="224"/>
                  </a:lnTo>
                  <a:lnTo>
                    <a:pt x="654" y="224"/>
                  </a:lnTo>
                  <a:lnTo>
                    <a:pt x="652" y="222"/>
                  </a:lnTo>
                  <a:lnTo>
                    <a:pt x="650" y="222"/>
                  </a:lnTo>
                  <a:lnTo>
                    <a:pt x="650" y="220"/>
                  </a:lnTo>
                  <a:lnTo>
                    <a:pt x="648" y="218"/>
                  </a:lnTo>
                  <a:lnTo>
                    <a:pt x="646" y="216"/>
                  </a:lnTo>
                  <a:lnTo>
                    <a:pt x="644" y="214"/>
                  </a:lnTo>
                  <a:lnTo>
                    <a:pt x="642" y="216"/>
                  </a:lnTo>
                  <a:lnTo>
                    <a:pt x="642" y="218"/>
                  </a:lnTo>
                  <a:lnTo>
                    <a:pt x="640" y="218"/>
                  </a:lnTo>
                  <a:lnTo>
                    <a:pt x="640" y="220"/>
                  </a:lnTo>
                  <a:lnTo>
                    <a:pt x="642" y="220"/>
                  </a:lnTo>
                  <a:lnTo>
                    <a:pt x="642" y="222"/>
                  </a:lnTo>
                  <a:lnTo>
                    <a:pt x="640" y="222"/>
                  </a:lnTo>
                  <a:lnTo>
                    <a:pt x="638" y="222"/>
                  </a:lnTo>
                  <a:lnTo>
                    <a:pt x="636" y="220"/>
                  </a:lnTo>
                  <a:lnTo>
                    <a:pt x="636" y="218"/>
                  </a:lnTo>
                  <a:lnTo>
                    <a:pt x="638" y="216"/>
                  </a:lnTo>
                  <a:lnTo>
                    <a:pt x="638" y="212"/>
                  </a:lnTo>
                  <a:lnTo>
                    <a:pt x="640" y="210"/>
                  </a:lnTo>
                  <a:lnTo>
                    <a:pt x="640" y="208"/>
                  </a:lnTo>
                  <a:lnTo>
                    <a:pt x="640" y="204"/>
                  </a:lnTo>
                  <a:lnTo>
                    <a:pt x="642" y="202"/>
                  </a:lnTo>
                  <a:lnTo>
                    <a:pt x="638" y="200"/>
                  </a:lnTo>
                  <a:lnTo>
                    <a:pt x="636" y="200"/>
                  </a:lnTo>
                  <a:lnTo>
                    <a:pt x="634" y="198"/>
                  </a:lnTo>
                  <a:lnTo>
                    <a:pt x="632" y="196"/>
                  </a:lnTo>
                  <a:lnTo>
                    <a:pt x="632" y="192"/>
                  </a:lnTo>
                  <a:lnTo>
                    <a:pt x="632" y="190"/>
                  </a:lnTo>
                  <a:lnTo>
                    <a:pt x="632" y="188"/>
                  </a:lnTo>
                  <a:lnTo>
                    <a:pt x="634" y="186"/>
                  </a:lnTo>
                  <a:lnTo>
                    <a:pt x="634" y="182"/>
                  </a:lnTo>
                  <a:lnTo>
                    <a:pt x="634" y="180"/>
                  </a:lnTo>
                  <a:lnTo>
                    <a:pt x="632" y="178"/>
                  </a:lnTo>
                  <a:lnTo>
                    <a:pt x="630" y="176"/>
                  </a:lnTo>
                  <a:lnTo>
                    <a:pt x="626" y="174"/>
                  </a:lnTo>
                  <a:lnTo>
                    <a:pt x="622" y="172"/>
                  </a:lnTo>
                  <a:lnTo>
                    <a:pt x="618" y="170"/>
                  </a:lnTo>
                  <a:lnTo>
                    <a:pt x="616" y="168"/>
                  </a:lnTo>
                  <a:lnTo>
                    <a:pt x="614" y="168"/>
                  </a:lnTo>
                  <a:lnTo>
                    <a:pt x="614" y="166"/>
                  </a:lnTo>
                  <a:lnTo>
                    <a:pt x="612" y="166"/>
                  </a:lnTo>
                  <a:lnTo>
                    <a:pt x="610" y="166"/>
                  </a:lnTo>
                  <a:lnTo>
                    <a:pt x="610" y="168"/>
                  </a:lnTo>
                  <a:lnTo>
                    <a:pt x="608" y="168"/>
                  </a:lnTo>
                  <a:lnTo>
                    <a:pt x="608" y="166"/>
                  </a:lnTo>
                  <a:lnTo>
                    <a:pt x="606" y="164"/>
                  </a:lnTo>
                  <a:lnTo>
                    <a:pt x="604" y="162"/>
                  </a:lnTo>
                  <a:lnTo>
                    <a:pt x="602" y="158"/>
                  </a:lnTo>
                  <a:lnTo>
                    <a:pt x="600" y="156"/>
                  </a:lnTo>
                  <a:lnTo>
                    <a:pt x="600" y="152"/>
                  </a:lnTo>
                  <a:lnTo>
                    <a:pt x="598" y="148"/>
                  </a:lnTo>
                  <a:lnTo>
                    <a:pt x="598" y="146"/>
                  </a:lnTo>
                  <a:lnTo>
                    <a:pt x="600" y="142"/>
                  </a:lnTo>
                  <a:lnTo>
                    <a:pt x="600" y="138"/>
                  </a:lnTo>
                  <a:lnTo>
                    <a:pt x="602" y="134"/>
                  </a:lnTo>
                  <a:lnTo>
                    <a:pt x="602" y="126"/>
                  </a:lnTo>
                  <a:lnTo>
                    <a:pt x="600" y="122"/>
                  </a:lnTo>
                  <a:lnTo>
                    <a:pt x="600" y="118"/>
                  </a:lnTo>
                  <a:lnTo>
                    <a:pt x="598" y="114"/>
                  </a:lnTo>
                  <a:lnTo>
                    <a:pt x="596" y="110"/>
                  </a:lnTo>
                  <a:lnTo>
                    <a:pt x="596" y="106"/>
                  </a:lnTo>
                  <a:lnTo>
                    <a:pt x="594" y="102"/>
                  </a:lnTo>
                  <a:lnTo>
                    <a:pt x="594" y="100"/>
                  </a:lnTo>
                  <a:lnTo>
                    <a:pt x="592" y="98"/>
                  </a:lnTo>
                  <a:lnTo>
                    <a:pt x="592" y="96"/>
                  </a:lnTo>
                  <a:lnTo>
                    <a:pt x="594" y="94"/>
                  </a:lnTo>
                  <a:lnTo>
                    <a:pt x="594" y="92"/>
                  </a:lnTo>
                  <a:lnTo>
                    <a:pt x="596" y="90"/>
                  </a:lnTo>
                  <a:lnTo>
                    <a:pt x="596" y="82"/>
                  </a:lnTo>
                  <a:lnTo>
                    <a:pt x="596" y="78"/>
                  </a:lnTo>
                  <a:lnTo>
                    <a:pt x="596" y="76"/>
                  </a:lnTo>
                  <a:lnTo>
                    <a:pt x="594" y="72"/>
                  </a:lnTo>
                  <a:lnTo>
                    <a:pt x="594" y="70"/>
                  </a:lnTo>
                  <a:lnTo>
                    <a:pt x="592" y="70"/>
                  </a:lnTo>
                  <a:lnTo>
                    <a:pt x="590" y="68"/>
                  </a:lnTo>
                  <a:lnTo>
                    <a:pt x="588" y="68"/>
                  </a:lnTo>
                  <a:lnTo>
                    <a:pt x="586" y="66"/>
                  </a:lnTo>
                  <a:lnTo>
                    <a:pt x="584" y="64"/>
                  </a:lnTo>
                  <a:lnTo>
                    <a:pt x="578" y="64"/>
                  </a:lnTo>
                  <a:lnTo>
                    <a:pt x="576" y="66"/>
                  </a:lnTo>
                  <a:lnTo>
                    <a:pt x="574" y="66"/>
                  </a:lnTo>
                  <a:lnTo>
                    <a:pt x="574" y="68"/>
                  </a:lnTo>
                  <a:lnTo>
                    <a:pt x="574" y="66"/>
                  </a:lnTo>
                  <a:lnTo>
                    <a:pt x="572" y="66"/>
                  </a:lnTo>
                  <a:lnTo>
                    <a:pt x="572" y="62"/>
                  </a:lnTo>
                  <a:lnTo>
                    <a:pt x="572" y="60"/>
                  </a:lnTo>
                  <a:lnTo>
                    <a:pt x="572" y="56"/>
                  </a:lnTo>
                  <a:lnTo>
                    <a:pt x="572" y="52"/>
                  </a:lnTo>
                  <a:lnTo>
                    <a:pt x="572" y="50"/>
                  </a:lnTo>
                  <a:lnTo>
                    <a:pt x="574" y="48"/>
                  </a:lnTo>
                  <a:lnTo>
                    <a:pt x="572" y="46"/>
                  </a:lnTo>
                  <a:lnTo>
                    <a:pt x="570" y="44"/>
                  </a:lnTo>
                  <a:lnTo>
                    <a:pt x="570" y="42"/>
                  </a:lnTo>
                  <a:lnTo>
                    <a:pt x="570" y="22"/>
                  </a:lnTo>
                  <a:lnTo>
                    <a:pt x="568" y="22"/>
                  </a:lnTo>
                  <a:lnTo>
                    <a:pt x="564" y="18"/>
                  </a:lnTo>
                  <a:lnTo>
                    <a:pt x="562" y="16"/>
                  </a:lnTo>
                  <a:lnTo>
                    <a:pt x="562" y="14"/>
                  </a:lnTo>
                  <a:lnTo>
                    <a:pt x="564" y="12"/>
                  </a:lnTo>
                  <a:lnTo>
                    <a:pt x="564" y="8"/>
                  </a:lnTo>
                  <a:lnTo>
                    <a:pt x="564" y="4"/>
                  </a:lnTo>
                  <a:lnTo>
                    <a:pt x="562" y="4"/>
                  </a:lnTo>
                  <a:lnTo>
                    <a:pt x="560" y="4"/>
                  </a:lnTo>
                  <a:lnTo>
                    <a:pt x="560" y="2"/>
                  </a:lnTo>
                  <a:lnTo>
                    <a:pt x="558" y="2"/>
                  </a:lnTo>
                  <a:lnTo>
                    <a:pt x="558" y="0"/>
                  </a:lnTo>
                  <a:lnTo>
                    <a:pt x="556" y="0"/>
                  </a:lnTo>
                  <a:lnTo>
                    <a:pt x="554" y="0"/>
                  </a:lnTo>
                  <a:lnTo>
                    <a:pt x="552" y="0"/>
                  </a:lnTo>
                  <a:lnTo>
                    <a:pt x="552" y="2"/>
                  </a:lnTo>
                  <a:lnTo>
                    <a:pt x="550" y="4"/>
                  </a:lnTo>
                  <a:lnTo>
                    <a:pt x="550" y="6"/>
                  </a:lnTo>
                  <a:lnTo>
                    <a:pt x="548" y="6"/>
                  </a:lnTo>
                  <a:lnTo>
                    <a:pt x="548" y="8"/>
                  </a:lnTo>
                  <a:lnTo>
                    <a:pt x="546" y="8"/>
                  </a:lnTo>
                  <a:lnTo>
                    <a:pt x="544" y="10"/>
                  </a:lnTo>
                  <a:lnTo>
                    <a:pt x="542" y="12"/>
                  </a:lnTo>
                  <a:lnTo>
                    <a:pt x="544" y="12"/>
                  </a:lnTo>
                  <a:lnTo>
                    <a:pt x="544" y="14"/>
                  </a:lnTo>
                  <a:lnTo>
                    <a:pt x="544" y="16"/>
                  </a:lnTo>
                  <a:lnTo>
                    <a:pt x="546" y="20"/>
                  </a:lnTo>
                  <a:lnTo>
                    <a:pt x="546" y="22"/>
                  </a:lnTo>
                  <a:lnTo>
                    <a:pt x="546" y="26"/>
                  </a:lnTo>
                  <a:lnTo>
                    <a:pt x="544" y="28"/>
                  </a:lnTo>
                  <a:lnTo>
                    <a:pt x="542" y="32"/>
                  </a:lnTo>
                  <a:lnTo>
                    <a:pt x="540" y="34"/>
                  </a:lnTo>
                  <a:lnTo>
                    <a:pt x="538" y="38"/>
                  </a:lnTo>
                  <a:lnTo>
                    <a:pt x="536" y="40"/>
                  </a:lnTo>
                  <a:lnTo>
                    <a:pt x="534" y="42"/>
                  </a:lnTo>
                  <a:lnTo>
                    <a:pt x="536" y="42"/>
                  </a:lnTo>
                  <a:lnTo>
                    <a:pt x="536" y="44"/>
                  </a:lnTo>
                  <a:lnTo>
                    <a:pt x="538" y="44"/>
                  </a:lnTo>
                  <a:lnTo>
                    <a:pt x="536" y="46"/>
                  </a:lnTo>
                  <a:lnTo>
                    <a:pt x="536" y="48"/>
                  </a:lnTo>
                  <a:lnTo>
                    <a:pt x="534" y="52"/>
                  </a:lnTo>
                  <a:lnTo>
                    <a:pt x="532" y="54"/>
                  </a:lnTo>
                  <a:lnTo>
                    <a:pt x="532" y="56"/>
                  </a:lnTo>
                  <a:lnTo>
                    <a:pt x="532" y="58"/>
                  </a:lnTo>
                  <a:lnTo>
                    <a:pt x="532" y="62"/>
                  </a:lnTo>
                  <a:lnTo>
                    <a:pt x="532" y="64"/>
                  </a:lnTo>
                  <a:lnTo>
                    <a:pt x="534" y="66"/>
                  </a:lnTo>
                  <a:lnTo>
                    <a:pt x="534" y="68"/>
                  </a:lnTo>
                  <a:lnTo>
                    <a:pt x="532" y="70"/>
                  </a:lnTo>
                  <a:lnTo>
                    <a:pt x="532" y="72"/>
                  </a:lnTo>
                  <a:lnTo>
                    <a:pt x="532" y="74"/>
                  </a:lnTo>
                  <a:lnTo>
                    <a:pt x="532" y="76"/>
                  </a:lnTo>
                  <a:lnTo>
                    <a:pt x="530" y="82"/>
                  </a:lnTo>
                  <a:lnTo>
                    <a:pt x="528" y="88"/>
                  </a:lnTo>
                  <a:lnTo>
                    <a:pt x="528" y="90"/>
                  </a:lnTo>
                  <a:lnTo>
                    <a:pt x="526" y="94"/>
                  </a:lnTo>
                  <a:lnTo>
                    <a:pt x="526" y="96"/>
                  </a:lnTo>
                  <a:lnTo>
                    <a:pt x="526" y="98"/>
                  </a:lnTo>
                  <a:lnTo>
                    <a:pt x="526" y="102"/>
                  </a:lnTo>
                  <a:lnTo>
                    <a:pt x="524" y="104"/>
                  </a:lnTo>
                  <a:lnTo>
                    <a:pt x="524" y="106"/>
                  </a:lnTo>
                  <a:lnTo>
                    <a:pt x="522" y="108"/>
                  </a:lnTo>
                  <a:lnTo>
                    <a:pt x="520" y="110"/>
                  </a:lnTo>
                  <a:lnTo>
                    <a:pt x="516" y="114"/>
                  </a:lnTo>
                  <a:lnTo>
                    <a:pt x="516" y="116"/>
                  </a:lnTo>
                  <a:lnTo>
                    <a:pt x="514" y="118"/>
                  </a:lnTo>
                  <a:lnTo>
                    <a:pt x="514" y="122"/>
                  </a:lnTo>
                  <a:lnTo>
                    <a:pt x="514" y="124"/>
                  </a:lnTo>
                  <a:lnTo>
                    <a:pt x="512" y="126"/>
                  </a:lnTo>
                  <a:lnTo>
                    <a:pt x="512" y="130"/>
                  </a:lnTo>
                  <a:lnTo>
                    <a:pt x="510" y="130"/>
                  </a:lnTo>
                  <a:lnTo>
                    <a:pt x="504" y="132"/>
                  </a:lnTo>
                  <a:lnTo>
                    <a:pt x="502" y="134"/>
                  </a:lnTo>
                  <a:lnTo>
                    <a:pt x="498" y="134"/>
                  </a:lnTo>
                  <a:lnTo>
                    <a:pt x="494" y="134"/>
                  </a:lnTo>
                  <a:lnTo>
                    <a:pt x="492" y="136"/>
                  </a:lnTo>
                  <a:lnTo>
                    <a:pt x="490" y="136"/>
                  </a:lnTo>
                  <a:lnTo>
                    <a:pt x="490" y="134"/>
                  </a:lnTo>
                  <a:lnTo>
                    <a:pt x="488" y="132"/>
                  </a:lnTo>
                  <a:lnTo>
                    <a:pt x="488" y="130"/>
                  </a:lnTo>
                  <a:lnTo>
                    <a:pt x="486" y="126"/>
                  </a:lnTo>
                  <a:lnTo>
                    <a:pt x="484" y="124"/>
                  </a:lnTo>
                  <a:lnTo>
                    <a:pt x="482" y="122"/>
                  </a:lnTo>
                  <a:lnTo>
                    <a:pt x="482" y="120"/>
                  </a:lnTo>
                  <a:lnTo>
                    <a:pt x="480" y="118"/>
                  </a:lnTo>
                  <a:lnTo>
                    <a:pt x="478" y="116"/>
                  </a:lnTo>
                  <a:lnTo>
                    <a:pt x="474" y="116"/>
                  </a:lnTo>
                  <a:lnTo>
                    <a:pt x="472" y="114"/>
                  </a:lnTo>
                  <a:lnTo>
                    <a:pt x="468" y="114"/>
                  </a:lnTo>
                  <a:lnTo>
                    <a:pt x="464" y="112"/>
                  </a:lnTo>
                  <a:lnTo>
                    <a:pt x="462" y="110"/>
                  </a:lnTo>
                  <a:lnTo>
                    <a:pt x="458" y="110"/>
                  </a:lnTo>
                  <a:lnTo>
                    <a:pt x="456" y="108"/>
                  </a:lnTo>
                  <a:lnTo>
                    <a:pt x="452" y="106"/>
                  </a:lnTo>
                  <a:lnTo>
                    <a:pt x="450" y="104"/>
                  </a:lnTo>
                  <a:lnTo>
                    <a:pt x="448" y="100"/>
                  </a:lnTo>
                  <a:lnTo>
                    <a:pt x="448" y="98"/>
                  </a:lnTo>
                  <a:lnTo>
                    <a:pt x="446" y="96"/>
                  </a:lnTo>
                  <a:lnTo>
                    <a:pt x="444" y="94"/>
                  </a:lnTo>
                  <a:lnTo>
                    <a:pt x="444" y="92"/>
                  </a:lnTo>
                  <a:lnTo>
                    <a:pt x="442" y="92"/>
                  </a:lnTo>
                  <a:lnTo>
                    <a:pt x="438" y="92"/>
                  </a:lnTo>
                  <a:lnTo>
                    <a:pt x="436" y="92"/>
                  </a:lnTo>
                  <a:lnTo>
                    <a:pt x="436" y="90"/>
                  </a:lnTo>
                  <a:lnTo>
                    <a:pt x="434" y="90"/>
                  </a:lnTo>
                  <a:lnTo>
                    <a:pt x="434" y="86"/>
                  </a:lnTo>
                  <a:lnTo>
                    <a:pt x="432" y="84"/>
                  </a:lnTo>
                  <a:lnTo>
                    <a:pt x="432" y="82"/>
                  </a:lnTo>
                  <a:lnTo>
                    <a:pt x="430" y="82"/>
                  </a:lnTo>
                  <a:lnTo>
                    <a:pt x="434" y="80"/>
                  </a:lnTo>
                  <a:lnTo>
                    <a:pt x="434" y="78"/>
                  </a:lnTo>
                  <a:lnTo>
                    <a:pt x="436" y="78"/>
                  </a:lnTo>
                  <a:lnTo>
                    <a:pt x="436" y="76"/>
                  </a:lnTo>
                  <a:lnTo>
                    <a:pt x="434" y="76"/>
                  </a:lnTo>
                  <a:lnTo>
                    <a:pt x="434" y="72"/>
                  </a:lnTo>
                  <a:lnTo>
                    <a:pt x="436" y="70"/>
                  </a:lnTo>
                  <a:lnTo>
                    <a:pt x="436" y="68"/>
                  </a:lnTo>
                  <a:lnTo>
                    <a:pt x="438" y="66"/>
                  </a:lnTo>
                  <a:lnTo>
                    <a:pt x="440" y="66"/>
                  </a:lnTo>
                  <a:lnTo>
                    <a:pt x="442" y="64"/>
                  </a:lnTo>
                  <a:lnTo>
                    <a:pt x="442" y="60"/>
                  </a:lnTo>
                  <a:lnTo>
                    <a:pt x="440" y="58"/>
                  </a:lnTo>
                  <a:lnTo>
                    <a:pt x="440" y="54"/>
                  </a:lnTo>
                  <a:lnTo>
                    <a:pt x="442" y="52"/>
                  </a:lnTo>
                  <a:lnTo>
                    <a:pt x="444" y="50"/>
                  </a:lnTo>
                  <a:lnTo>
                    <a:pt x="444" y="48"/>
                  </a:lnTo>
                  <a:lnTo>
                    <a:pt x="446" y="48"/>
                  </a:lnTo>
                  <a:lnTo>
                    <a:pt x="446" y="50"/>
                  </a:lnTo>
                  <a:lnTo>
                    <a:pt x="448" y="50"/>
                  </a:lnTo>
                  <a:lnTo>
                    <a:pt x="452" y="50"/>
                  </a:lnTo>
                  <a:lnTo>
                    <a:pt x="454" y="50"/>
                  </a:lnTo>
                  <a:lnTo>
                    <a:pt x="454" y="48"/>
                  </a:lnTo>
                  <a:lnTo>
                    <a:pt x="454" y="46"/>
                  </a:lnTo>
                  <a:lnTo>
                    <a:pt x="454" y="42"/>
                  </a:lnTo>
                  <a:lnTo>
                    <a:pt x="458" y="40"/>
                  </a:lnTo>
                  <a:lnTo>
                    <a:pt x="460" y="38"/>
                  </a:lnTo>
                  <a:lnTo>
                    <a:pt x="462" y="36"/>
                  </a:lnTo>
                  <a:lnTo>
                    <a:pt x="462" y="34"/>
                  </a:lnTo>
                  <a:lnTo>
                    <a:pt x="464" y="34"/>
                  </a:lnTo>
                  <a:lnTo>
                    <a:pt x="464" y="32"/>
                  </a:lnTo>
                  <a:lnTo>
                    <a:pt x="462" y="30"/>
                  </a:lnTo>
                  <a:lnTo>
                    <a:pt x="460" y="30"/>
                  </a:lnTo>
                  <a:lnTo>
                    <a:pt x="458" y="28"/>
                  </a:lnTo>
                  <a:lnTo>
                    <a:pt x="458" y="26"/>
                  </a:lnTo>
                  <a:lnTo>
                    <a:pt x="454" y="24"/>
                  </a:lnTo>
                  <a:lnTo>
                    <a:pt x="452" y="24"/>
                  </a:lnTo>
                  <a:lnTo>
                    <a:pt x="450" y="24"/>
                  </a:lnTo>
                  <a:lnTo>
                    <a:pt x="448" y="24"/>
                  </a:lnTo>
                  <a:lnTo>
                    <a:pt x="446" y="26"/>
                  </a:lnTo>
                  <a:lnTo>
                    <a:pt x="444" y="28"/>
                  </a:lnTo>
                  <a:lnTo>
                    <a:pt x="440" y="32"/>
                  </a:lnTo>
                  <a:lnTo>
                    <a:pt x="440" y="28"/>
                  </a:lnTo>
                  <a:lnTo>
                    <a:pt x="432" y="28"/>
                  </a:lnTo>
                  <a:lnTo>
                    <a:pt x="428" y="30"/>
                  </a:lnTo>
                  <a:lnTo>
                    <a:pt x="428" y="32"/>
                  </a:lnTo>
                  <a:lnTo>
                    <a:pt x="428" y="30"/>
                  </a:lnTo>
                  <a:lnTo>
                    <a:pt x="426" y="28"/>
                  </a:lnTo>
                  <a:lnTo>
                    <a:pt x="424" y="26"/>
                  </a:lnTo>
                  <a:lnTo>
                    <a:pt x="418" y="26"/>
                  </a:lnTo>
                  <a:lnTo>
                    <a:pt x="416" y="26"/>
                  </a:lnTo>
                  <a:lnTo>
                    <a:pt x="416" y="24"/>
                  </a:lnTo>
                  <a:lnTo>
                    <a:pt x="414" y="24"/>
                  </a:lnTo>
                  <a:lnTo>
                    <a:pt x="412" y="22"/>
                  </a:lnTo>
                  <a:lnTo>
                    <a:pt x="410" y="22"/>
                  </a:lnTo>
                  <a:lnTo>
                    <a:pt x="410" y="20"/>
                  </a:lnTo>
                  <a:lnTo>
                    <a:pt x="408" y="20"/>
                  </a:lnTo>
                  <a:lnTo>
                    <a:pt x="406" y="20"/>
                  </a:lnTo>
                  <a:lnTo>
                    <a:pt x="404" y="18"/>
                  </a:lnTo>
                  <a:lnTo>
                    <a:pt x="394" y="18"/>
                  </a:lnTo>
                  <a:lnTo>
                    <a:pt x="392" y="18"/>
                  </a:lnTo>
                  <a:lnTo>
                    <a:pt x="392" y="16"/>
                  </a:lnTo>
                  <a:lnTo>
                    <a:pt x="392" y="14"/>
                  </a:lnTo>
                  <a:lnTo>
                    <a:pt x="390" y="12"/>
                  </a:lnTo>
                  <a:lnTo>
                    <a:pt x="388" y="10"/>
                  </a:lnTo>
                  <a:lnTo>
                    <a:pt x="386" y="10"/>
                  </a:lnTo>
                  <a:lnTo>
                    <a:pt x="384" y="12"/>
                  </a:lnTo>
                  <a:lnTo>
                    <a:pt x="384" y="14"/>
                  </a:lnTo>
                  <a:lnTo>
                    <a:pt x="384" y="12"/>
                  </a:lnTo>
                  <a:lnTo>
                    <a:pt x="382" y="12"/>
                  </a:lnTo>
                  <a:lnTo>
                    <a:pt x="380" y="12"/>
                  </a:lnTo>
                  <a:lnTo>
                    <a:pt x="378" y="10"/>
                  </a:lnTo>
                  <a:lnTo>
                    <a:pt x="376" y="10"/>
                  </a:lnTo>
                  <a:lnTo>
                    <a:pt x="374" y="10"/>
                  </a:lnTo>
                  <a:lnTo>
                    <a:pt x="372" y="10"/>
                  </a:lnTo>
                  <a:lnTo>
                    <a:pt x="372" y="14"/>
                  </a:lnTo>
                  <a:lnTo>
                    <a:pt x="374" y="14"/>
                  </a:lnTo>
                  <a:lnTo>
                    <a:pt x="372" y="14"/>
                  </a:lnTo>
                  <a:lnTo>
                    <a:pt x="370" y="16"/>
                  </a:lnTo>
                  <a:lnTo>
                    <a:pt x="368" y="16"/>
                  </a:lnTo>
                  <a:lnTo>
                    <a:pt x="368" y="18"/>
                  </a:lnTo>
                  <a:lnTo>
                    <a:pt x="370" y="18"/>
                  </a:lnTo>
                  <a:lnTo>
                    <a:pt x="372" y="18"/>
                  </a:lnTo>
                  <a:lnTo>
                    <a:pt x="374" y="20"/>
                  </a:lnTo>
                  <a:lnTo>
                    <a:pt x="378" y="20"/>
                  </a:lnTo>
                  <a:lnTo>
                    <a:pt x="380" y="22"/>
                  </a:lnTo>
                  <a:lnTo>
                    <a:pt x="384" y="20"/>
                  </a:lnTo>
                  <a:lnTo>
                    <a:pt x="388" y="20"/>
                  </a:lnTo>
                  <a:lnTo>
                    <a:pt x="390" y="20"/>
                  </a:lnTo>
                  <a:lnTo>
                    <a:pt x="390" y="22"/>
                  </a:lnTo>
                  <a:lnTo>
                    <a:pt x="392" y="22"/>
                  </a:lnTo>
                  <a:lnTo>
                    <a:pt x="392" y="24"/>
                  </a:lnTo>
                  <a:lnTo>
                    <a:pt x="390" y="24"/>
                  </a:lnTo>
                  <a:lnTo>
                    <a:pt x="388" y="24"/>
                  </a:lnTo>
                  <a:lnTo>
                    <a:pt x="384" y="28"/>
                  </a:lnTo>
                  <a:lnTo>
                    <a:pt x="382" y="28"/>
                  </a:lnTo>
                  <a:lnTo>
                    <a:pt x="380" y="30"/>
                  </a:lnTo>
                  <a:lnTo>
                    <a:pt x="362" y="30"/>
                  </a:lnTo>
                  <a:lnTo>
                    <a:pt x="360" y="30"/>
                  </a:lnTo>
                  <a:lnTo>
                    <a:pt x="358" y="32"/>
                  </a:lnTo>
                  <a:lnTo>
                    <a:pt x="356" y="32"/>
                  </a:lnTo>
                  <a:lnTo>
                    <a:pt x="354" y="34"/>
                  </a:lnTo>
                  <a:lnTo>
                    <a:pt x="350" y="36"/>
                  </a:lnTo>
                  <a:lnTo>
                    <a:pt x="346" y="38"/>
                  </a:lnTo>
                  <a:lnTo>
                    <a:pt x="344" y="38"/>
                  </a:lnTo>
                  <a:lnTo>
                    <a:pt x="342" y="40"/>
                  </a:lnTo>
                  <a:lnTo>
                    <a:pt x="340" y="40"/>
                  </a:lnTo>
                  <a:lnTo>
                    <a:pt x="340" y="42"/>
                  </a:lnTo>
                  <a:lnTo>
                    <a:pt x="340" y="44"/>
                  </a:lnTo>
                  <a:lnTo>
                    <a:pt x="340" y="46"/>
                  </a:lnTo>
                  <a:lnTo>
                    <a:pt x="338" y="50"/>
                  </a:lnTo>
                  <a:lnTo>
                    <a:pt x="338" y="52"/>
                  </a:lnTo>
                  <a:lnTo>
                    <a:pt x="340" y="54"/>
                  </a:lnTo>
                  <a:lnTo>
                    <a:pt x="342" y="54"/>
                  </a:lnTo>
                  <a:lnTo>
                    <a:pt x="344" y="56"/>
                  </a:lnTo>
                  <a:lnTo>
                    <a:pt x="344" y="58"/>
                  </a:lnTo>
                  <a:lnTo>
                    <a:pt x="334" y="58"/>
                  </a:lnTo>
                  <a:lnTo>
                    <a:pt x="330" y="60"/>
                  </a:lnTo>
                  <a:lnTo>
                    <a:pt x="328" y="62"/>
                  </a:lnTo>
                  <a:lnTo>
                    <a:pt x="328" y="64"/>
                  </a:lnTo>
                  <a:lnTo>
                    <a:pt x="326" y="64"/>
                  </a:lnTo>
                  <a:lnTo>
                    <a:pt x="326" y="66"/>
                  </a:lnTo>
                  <a:lnTo>
                    <a:pt x="326" y="72"/>
                  </a:lnTo>
                  <a:lnTo>
                    <a:pt x="324" y="74"/>
                  </a:lnTo>
                  <a:lnTo>
                    <a:pt x="324" y="76"/>
                  </a:lnTo>
                  <a:lnTo>
                    <a:pt x="324" y="78"/>
                  </a:lnTo>
                  <a:lnTo>
                    <a:pt x="326" y="78"/>
                  </a:lnTo>
                  <a:lnTo>
                    <a:pt x="328" y="80"/>
                  </a:lnTo>
                  <a:lnTo>
                    <a:pt x="330" y="80"/>
                  </a:lnTo>
                  <a:lnTo>
                    <a:pt x="334" y="82"/>
                  </a:lnTo>
                  <a:lnTo>
                    <a:pt x="336" y="84"/>
                  </a:lnTo>
                  <a:lnTo>
                    <a:pt x="336" y="86"/>
                  </a:lnTo>
                  <a:lnTo>
                    <a:pt x="336" y="90"/>
                  </a:lnTo>
                  <a:lnTo>
                    <a:pt x="334" y="90"/>
                  </a:lnTo>
                  <a:lnTo>
                    <a:pt x="332" y="88"/>
                  </a:lnTo>
                  <a:lnTo>
                    <a:pt x="332" y="86"/>
                  </a:lnTo>
                  <a:lnTo>
                    <a:pt x="324" y="86"/>
                  </a:lnTo>
                  <a:lnTo>
                    <a:pt x="324" y="88"/>
                  </a:lnTo>
                  <a:lnTo>
                    <a:pt x="322" y="88"/>
                  </a:lnTo>
                  <a:lnTo>
                    <a:pt x="322" y="90"/>
                  </a:lnTo>
                  <a:lnTo>
                    <a:pt x="320" y="90"/>
                  </a:lnTo>
                  <a:lnTo>
                    <a:pt x="318" y="88"/>
                  </a:lnTo>
                  <a:lnTo>
                    <a:pt x="316" y="88"/>
                  </a:lnTo>
                  <a:lnTo>
                    <a:pt x="312" y="84"/>
                  </a:lnTo>
                  <a:lnTo>
                    <a:pt x="310" y="86"/>
                  </a:lnTo>
                  <a:lnTo>
                    <a:pt x="310" y="90"/>
                  </a:lnTo>
                  <a:lnTo>
                    <a:pt x="308" y="92"/>
                  </a:lnTo>
                  <a:lnTo>
                    <a:pt x="306" y="92"/>
                  </a:lnTo>
                  <a:lnTo>
                    <a:pt x="304" y="92"/>
                  </a:lnTo>
                  <a:lnTo>
                    <a:pt x="304" y="98"/>
                  </a:lnTo>
                  <a:lnTo>
                    <a:pt x="306" y="98"/>
                  </a:lnTo>
                  <a:lnTo>
                    <a:pt x="306" y="100"/>
                  </a:lnTo>
                  <a:lnTo>
                    <a:pt x="302" y="98"/>
                  </a:lnTo>
                  <a:lnTo>
                    <a:pt x="298" y="98"/>
                  </a:lnTo>
                  <a:lnTo>
                    <a:pt x="300" y="96"/>
                  </a:lnTo>
                  <a:lnTo>
                    <a:pt x="300" y="92"/>
                  </a:lnTo>
                  <a:lnTo>
                    <a:pt x="302" y="90"/>
                  </a:lnTo>
                  <a:lnTo>
                    <a:pt x="302" y="88"/>
                  </a:lnTo>
                  <a:lnTo>
                    <a:pt x="304" y="86"/>
                  </a:lnTo>
                  <a:lnTo>
                    <a:pt x="304" y="84"/>
                  </a:lnTo>
                  <a:lnTo>
                    <a:pt x="306" y="82"/>
                  </a:lnTo>
                  <a:lnTo>
                    <a:pt x="304" y="82"/>
                  </a:lnTo>
                  <a:lnTo>
                    <a:pt x="304" y="80"/>
                  </a:lnTo>
                  <a:lnTo>
                    <a:pt x="304" y="78"/>
                  </a:lnTo>
                  <a:lnTo>
                    <a:pt x="302" y="76"/>
                  </a:lnTo>
                  <a:lnTo>
                    <a:pt x="302" y="74"/>
                  </a:lnTo>
                  <a:lnTo>
                    <a:pt x="300" y="74"/>
                  </a:lnTo>
                  <a:lnTo>
                    <a:pt x="298" y="72"/>
                  </a:lnTo>
                  <a:lnTo>
                    <a:pt x="296" y="72"/>
                  </a:lnTo>
                  <a:lnTo>
                    <a:pt x="294" y="70"/>
                  </a:lnTo>
                  <a:lnTo>
                    <a:pt x="294" y="68"/>
                  </a:lnTo>
                  <a:lnTo>
                    <a:pt x="292" y="66"/>
                  </a:lnTo>
                  <a:lnTo>
                    <a:pt x="292" y="64"/>
                  </a:lnTo>
                  <a:lnTo>
                    <a:pt x="292" y="60"/>
                  </a:lnTo>
                  <a:lnTo>
                    <a:pt x="292" y="58"/>
                  </a:lnTo>
                  <a:lnTo>
                    <a:pt x="290" y="56"/>
                  </a:lnTo>
                  <a:lnTo>
                    <a:pt x="288" y="56"/>
                  </a:lnTo>
                  <a:lnTo>
                    <a:pt x="286" y="56"/>
                  </a:lnTo>
                  <a:lnTo>
                    <a:pt x="284" y="56"/>
                  </a:lnTo>
                  <a:lnTo>
                    <a:pt x="282" y="56"/>
                  </a:lnTo>
                  <a:lnTo>
                    <a:pt x="282" y="58"/>
                  </a:lnTo>
                  <a:lnTo>
                    <a:pt x="280" y="60"/>
                  </a:lnTo>
                  <a:lnTo>
                    <a:pt x="280" y="62"/>
                  </a:lnTo>
                  <a:lnTo>
                    <a:pt x="282" y="62"/>
                  </a:lnTo>
                  <a:lnTo>
                    <a:pt x="282" y="64"/>
                  </a:lnTo>
                  <a:lnTo>
                    <a:pt x="282" y="66"/>
                  </a:lnTo>
                  <a:lnTo>
                    <a:pt x="278" y="66"/>
                  </a:lnTo>
                  <a:lnTo>
                    <a:pt x="274" y="66"/>
                  </a:lnTo>
                  <a:lnTo>
                    <a:pt x="274" y="68"/>
                  </a:lnTo>
                  <a:lnTo>
                    <a:pt x="274" y="72"/>
                  </a:lnTo>
                  <a:lnTo>
                    <a:pt x="272" y="70"/>
                  </a:lnTo>
                  <a:lnTo>
                    <a:pt x="270" y="70"/>
                  </a:lnTo>
                  <a:lnTo>
                    <a:pt x="268" y="70"/>
                  </a:lnTo>
                  <a:lnTo>
                    <a:pt x="266" y="70"/>
                  </a:lnTo>
                  <a:lnTo>
                    <a:pt x="266" y="72"/>
                  </a:lnTo>
                  <a:lnTo>
                    <a:pt x="268" y="72"/>
                  </a:lnTo>
                  <a:lnTo>
                    <a:pt x="268" y="78"/>
                  </a:lnTo>
                  <a:lnTo>
                    <a:pt x="266" y="80"/>
                  </a:lnTo>
                  <a:lnTo>
                    <a:pt x="264" y="82"/>
                  </a:lnTo>
                  <a:lnTo>
                    <a:pt x="262" y="84"/>
                  </a:lnTo>
                  <a:lnTo>
                    <a:pt x="260" y="84"/>
                  </a:lnTo>
                  <a:lnTo>
                    <a:pt x="262" y="82"/>
                  </a:lnTo>
                  <a:lnTo>
                    <a:pt x="262" y="80"/>
                  </a:lnTo>
                  <a:lnTo>
                    <a:pt x="262" y="78"/>
                  </a:lnTo>
                  <a:lnTo>
                    <a:pt x="262" y="76"/>
                  </a:lnTo>
                  <a:lnTo>
                    <a:pt x="262" y="78"/>
                  </a:lnTo>
                  <a:lnTo>
                    <a:pt x="260" y="80"/>
                  </a:lnTo>
                  <a:lnTo>
                    <a:pt x="258" y="80"/>
                  </a:lnTo>
                  <a:lnTo>
                    <a:pt x="258" y="82"/>
                  </a:lnTo>
                  <a:lnTo>
                    <a:pt x="254" y="82"/>
                  </a:lnTo>
                  <a:lnTo>
                    <a:pt x="252" y="84"/>
                  </a:lnTo>
                  <a:lnTo>
                    <a:pt x="250" y="86"/>
                  </a:lnTo>
                  <a:lnTo>
                    <a:pt x="250" y="90"/>
                  </a:lnTo>
                  <a:lnTo>
                    <a:pt x="252" y="90"/>
                  </a:lnTo>
                  <a:lnTo>
                    <a:pt x="252" y="92"/>
                  </a:lnTo>
                  <a:lnTo>
                    <a:pt x="252" y="94"/>
                  </a:lnTo>
                  <a:lnTo>
                    <a:pt x="252" y="96"/>
                  </a:lnTo>
                  <a:lnTo>
                    <a:pt x="250" y="94"/>
                  </a:lnTo>
                  <a:lnTo>
                    <a:pt x="248" y="94"/>
                  </a:lnTo>
                  <a:lnTo>
                    <a:pt x="248" y="92"/>
                  </a:lnTo>
                  <a:lnTo>
                    <a:pt x="246" y="92"/>
                  </a:lnTo>
                  <a:lnTo>
                    <a:pt x="244" y="90"/>
                  </a:lnTo>
                  <a:lnTo>
                    <a:pt x="242" y="90"/>
                  </a:lnTo>
                  <a:lnTo>
                    <a:pt x="242" y="92"/>
                  </a:lnTo>
                  <a:lnTo>
                    <a:pt x="242" y="100"/>
                  </a:lnTo>
                  <a:lnTo>
                    <a:pt x="238" y="100"/>
                  </a:lnTo>
                  <a:lnTo>
                    <a:pt x="238" y="102"/>
                  </a:lnTo>
                  <a:lnTo>
                    <a:pt x="240" y="104"/>
                  </a:lnTo>
                  <a:lnTo>
                    <a:pt x="240" y="106"/>
                  </a:lnTo>
                  <a:lnTo>
                    <a:pt x="242" y="106"/>
                  </a:lnTo>
                  <a:lnTo>
                    <a:pt x="244" y="106"/>
                  </a:lnTo>
                  <a:lnTo>
                    <a:pt x="246" y="106"/>
                  </a:lnTo>
                  <a:lnTo>
                    <a:pt x="246" y="108"/>
                  </a:lnTo>
                  <a:lnTo>
                    <a:pt x="244" y="108"/>
                  </a:lnTo>
                  <a:lnTo>
                    <a:pt x="244" y="110"/>
                  </a:lnTo>
                  <a:lnTo>
                    <a:pt x="232" y="110"/>
                  </a:lnTo>
                  <a:lnTo>
                    <a:pt x="230" y="112"/>
                  </a:lnTo>
                  <a:lnTo>
                    <a:pt x="226" y="112"/>
                  </a:lnTo>
                  <a:lnTo>
                    <a:pt x="226" y="110"/>
                  </a:lnTo>
                  <a:lnTo>
                    <a:pt x="224" y="110"/>
                  </a:lnTo>
                  <a:lnTo>
                    <a:pt x="220" y="110"/>
                  </a:lnTo>
                  <a:lnTo>
                    <a:pt x="218" y="112"/>
                  </a:lnTo>
                  <a:lnTo>
                    <a:pt x="218" y="116"/>
                  </a:lnTo>
                  <a:lnTo>
                    <a:pt x="220" y="118"/>
                  </a:lnTo>
                  <a:lnTo>
                    <a:pt x="222" y="120"/>
                  </a:lnTo>
                  <a:lnTo>
                    <a:pt x="222" y="128"/>
                  </a:lnTo>
                  <a:lnTo>
                    <a:pt x="222" y="130"/>
                  </a:lnTo>
                  <a:lnTo>
                    <a:pt x="220" y="130"/>
                  </a:lnTo>
                  <a:lnTo>
                    <a:pt x="220" y="132"/>
                  </a:lnTo>
                  <a:lnTo>
                    <a:pt x="220" y="134"/>
                  </a:lnTo>
                  <a:lnTo>
                    <a:pt x="220" y="136"/>
                  </a:lnTo>
                  <a:lnTo>
                    <a:pt x="220" y="140"/>
                  </a:lnTo>
                  <a:lnTo>
                    <a:pt x="222" y="140"/>
                  </a:lnTo>
                  <a:lnTo>
                    <a:pt x="222" y="142"/>
                  </a:lnTo>
                  <a:lnTo>
                    <a:pt x="220" y="142"/>
                  </a:lnTo>
                  <a:lnTo>
                    <a:pt x="218" y="142"/>
                  </a:lnTo>
                  <a:lnTo>
                    <a:pt x="218" y="138"/>
                  </a:lnTo>
                  <a:lnTo>
                    <a:pt x="216" y="136"/>
                  </a:lnTo>
                  <a:lnTo>
                    <a:pt x="216" y="124"/>
                  </a:lnTo>
                  <a:lnTo>
                    <a:pt x="214" y="122"/>
                  </a:lnTo>
                  <a:lnTo>
                    <a:pt x="214" y="120"/>
                  </a:lnTo>
                  <a:lnTo>
                    <a:pt x="212" y="120"/>
                  </a:lnTo>
                  <a:lnTo>
                    <a:pt x="212" y="118"/>
                  </a:lnTo>
                  <a:lnTo>
                    <a:pt x="212" y="112"/>
                  </a:lnTo>
                  <a:lnTo>
                    <a:pt x="210" y="112"/>
                  </a:lnTo>
                  <a:lnTo>
                    <a:pt x="208" y="114"/>
                  </a:lnTo>
                  <a:lnTo>
                    <a:pt x="206" y="114"/>
                  </a:lnTo>
                  <a:lnTo>
                    <a:pt x="204" y="116"/>
                  </a:lnTo>
                  <a:lnTo>
                    <a:pt x="204" y="118"/>
                  </a:lnTo>
                  <a:lnTo>
                    <a:pt x="202" y="118"/>
                  </a:lnTo>
                  <a:lnTo>
                    <a:pt x="194" y="126"/>
                  </a:lnTo>
                  <a:lnTo>
                    <a:pt x="192" y="128"/>
                  </a:lnTo>
                  <a:lnTo>
                    <a:pt x="190" y="130"/>
                  </a:lnTo>
                  <a:lnTo>
                    <a:pt x="188" y="134"/>
                  </a:lnTo>
                  <a:lnTo>
                    <a:pt x="188" y="136"/>
                  </a:lnTo>
                  <a:lnTo>
                    <a:pt x="188" y="138"/>
                  </a:lnTo>
                  <a:lnTo>
                    <a:pt x="188" y="142"/>
                  </a:lnTo>
                  <a:lnTo>
                    <a:pt x="188" y="144"/>
                  </a:lnTo>
                  <a:lnTo>
                    <a:pt x="190" y="144"/>
                  </a:lnTo>
                  <a:lnTo>
                    <a:pt x="190" y="146"/>
                  </a:lnTo>
                  <a:lnTo>
                    <a:pt x="192" y="146"/>
                  </a:lnTo>
                  <a:lnTo>
                    <a:pt x="194" y="148"/>
                  </a:lnTo>
                  <a:lnTo>
                    <a:pt x="194" y="152"/>
                  </a:lnTo>
                  <a:lnTo>
                    <a:pt x="192" y="154"/>
                  </a:lnTo>
                  <a:lnTo>
                    <a:pt x="190" y="156"/>
                  </a:lnTo>
                  <a:lnTo>
                    <a:pt x="188" y="156"/>
                  </a:lnTo>
                  <a:lnTo>
                    <a:pt x="184" y="158"/>
                  </a:lnTo>
                  <a:lnTo>
                    <a:pt x="182" y="158"/>
                  </a:lnTo>
                  <a:lnTo>
                    <a:pt x="180" y="160"/>
                  </a:lnTo>
                  <a:lnTo>
                    <a:pt x="178" y="160"/>
                  </a:lnTo>
                  <a:lnTo>
                    <a:pt x="178" y="162"/>
                  </a:lnTo>
                  <a:lnTo>
                    <a:pt x="178" y="164"/>
                  </a:lnTo>
                  <a:lnTo>
                    <a:pt x="178" y="166"/>
                  </a:lnTo>
                  <a:lnTo>
                    <a:pt x="176" y="166"/>
                  </a:lnTo>
                  <a:lnTo>
                    <a:pt x="174" y="168"/>
                  </a:lnTo>
                  <a:lnTo>
                    <a:pt x="172" y="170"/>
                  </a:lnTo>
                  <a:lnTo>
                    <a:pt x="170" y="172"/>
                  </a:lnTo>
                  <a:lnTo>
                    <a:pt x="166" y="176"/>
                  </a:lnTo>
                  <a:lnTo>
                    <a:pt x="164" y="178"/>
                  </a:lnTo>
                  <a:lnTo>
                    <a:pt x="162" y="178"/>
                  </a:lnTo>
                  <a:lnTo>
                    <a:pt x="158" y="180"/>
                  </a:lnTo>
                  <a:lnTo>
                    <a:pt x="154" y="180"/>
                  </a:lnTo>
                  <a:lnTo>
                    <a:pt x="150" y="182"/>
                  </a:lnTo>
                  <a:lnTo>
                    <a:pt x="146" y="182"/>
                  </a:lnTo>
                  <a:lnTo>
                    <a:pt x="140" y="182"/>
                  </a:lnTo>
                  <a:lnTo>
                    <a:pt x="140" y="184"/>
                  </a:lnTo>
                  <a:lnTo>
                    <a:pt x="138" y="182"/>
                  </a:lnTo>
                  <a:lnTo>
                    <a:pt x="136" y="182"/>
                  </a:lnTo>
                  <a:lnTo>
                    <a:pt x="134" y="182"/>
                  </a:lnTo>
                  <a:lnTo>
                    <a:pt x="132" y="182"/>
                  </a:lnTo>
                  <a:lnTo>
                    <a:pt x="130" y="180"/>
                  </a:lnTo>
                  <a:lnTo>
                    <a:pt x="128" y="180"/>
                  </a:lnTo>
                  <a:lnTo>
                    <a:pt x="124" y="182"/>
                  </a:lnTo>
                  <a:lnTo>
                    <a:pt x="122" y="184"/>
                  </a:lnTo>
                  <a:lnTo>
                    <a:pt x="120" y="184"/>
                  </a:lnTo>
                  <a:lnTo>
                    <a:pt x="118" y="186"/>
                  </a:lnTo>
                  <a:lnTo>
                    <a:pt x="116" y="186"/>
                  </a:lnTo>
                  <a:lnTo>
                    <a:pt x="114" y="186"/>
                  </a:lnTo>
                  <a:lnTo>
                    <a:pt x="110" y="186"/>
                  </a:lnTo>
                  <a:lnTo>
                    <a:pt x="108" y="186"/>
                  </a:lnTo>
                  <a:lnTo>
                    <a:pt x="106" y="186"/>
                  </a:lnTo>
                  <a:lnTo>
                    <a:pt x="104" y="188"/>
                  </a:lnTo>
                  <a:lnTo>
                    <a:pt x="102" y="188"/>
                  </a:lnTo>
                  <a:lnTo>
                    <a:pt x="98" y="190"/>
                  </a:lnTo>
                  <a:lnTo>
                    <a:pt x="96" y="190"/>
                  </a:lnTo>
                  <a:lnTo>
                    <a:pt x="94" y="192"/>
                  </a:lnTo>
                  <a:lnTo>
                    <a:pt x="90" y="196"/>
                  </a:lnTo>
                  <a:lnTo>
                    <a:pt x="86" y="196"/>
                  </a:lnTo>
                  <a:lnTo>
                    <a:pt x="84" y="196"/>
                  </a:lnTo>
                  <a:lnTo>
                    <a:pt x="82" y="196"/>
                  </a:lnTo>
                  <a:lnTo>
                    <a:pt x="78" y="198"/>
                  </a:lnTo>
                  <a:lnTo>
                    <a:pt x="76" y="198"/>
                  </a:lnTo>
                  <a:lnTo>
                    <a:pt x="74" y="200"/>
                  </a:lnTo>
                  <a:lnTo>
                    <a:pt x="72" y="202"/>
                  </a:lnTo>
                  <a:lnTo>
                    <a:pt x="70" y="204"/>
                  </a:lnTo>
                  <a:lnTo>
                    <a:pt x="68" y="206"/>
                  </a:lnTo>
                  <a:lnTo>
                    <a:pt x="68" y="208"/>
                  </a:lnTo>
                  <a:lnTo>
                    <a:pt x="66" y="210"/>
                  </a:lnTo>
                  <a:lnTo>
                    <a:pt x="64" y="210"/>
                  </a:lnTo>
                  <a:lnTo>
                    <a:pt x="62" y="210"/>
                  </a:lnTo>
                  <a:lnTo>
                    <a:pt x="60" y="210"/>
                  </a:lnTo>
                  <a:lnTo>
                    <a:pt x="58" y="212"/>
                  </a:lnTo>
                  <a:lnTo>
                    <a:pt x="56" y="212"/>
                  </a:lnTo>
                  <a:lnTo>
                    <a:pt x="54" y="212"/>
                  </a:lnTo>
                  <a:lnTo>
                    <a:pt x="52" y="214"/>
                  </a:lnTo>
                  <a:lnTo>
                    <a:pt x="50" y="214"/>
                  </a:lnTo>
                  <a:lnTo>
                    <a:pt x="50" y="216"/>
                  </a:lnTo>
                  <a:lnTo>
                    <a:pt x="48" y="218"/>
                  </a:lnTo>
                  <a:lnTo>
                    <a:pt x="42" y="224"/>
                  </a:lnTo>
                  <a:lnTo>
                    <a:pt x="40" y="226"/>
                  </a:lnTo>
                  <a:lnTo>
                    <a:pt x="38" y="230"/>
                  </a:lnTo>
                  <a:lnTo>
                    <a:pt x="36" y="232"/>
                  </a:lnTo>
                  <a:lnTo>
                    <a:pt x="36" y="226"/>
                  </a:lnTo>
                  <a:lnTo>
                    <a:pt x="38" y="224"/>
                  </a:lnTo>
                  <a:lnTo>
                    <a:pt x="38" y="218"/>
                  </a:lnTo>
                  <a:lnTo>
                    <a:pt x="38" y="216"/>
                  </a:lnTo>
                  <a:lnTo>
                    <a:pt x="36" y="216"/>
                  </a:lnTo>
                  <a:lnTo>
                    <a:pt x="36" y="218"/>
                  </a:lnTo>
                  <a:lnTo>
                    <a:pt x="34" y="218"/>
                  </a:lnTo>
                  <a:lnTo>
                    <a:pt x="34" y="220"/>
                  </a:lnTo>
                  <a:lnTo>
                    <a:pt x="34" y="222"/>
                  </a:lnTo>
                  <a:lnTo>
                    <a:pt x="32" y="226"/>
                  </a:lnTo>
                  <a:lnTo>
                    <a:pt x="30" y="228"/>
                  </a:lnTo>
                  <a:lnTo>
                    <a:pt x="30" y="230"/>
                  </a:lnTo>
                  <a:lnTo>
                    <a:pt x="30" y="232"/>
                  </a:lnTo>
                  <a:lnTo>
                    <a:pt x="28" y="232"/>
                  </a:lnTo>
                  <a:lnTo>
                    <a:pt x="28" y="234"/>
                  </a:lnTo>
                  <a:lnTo>
                    <a:pt x="26" y="236"/>
                  </a:lnTo>
                  <a:lnTo>
                    <a:pt x="26" y="240"/>
                  </a:lnTo>
                  <a:lnTo>
                    <a:pt x="24" y="242"/>
                  </a:lnTo>
                  <a:lnTo>
                    <a:pt x="22" y="244"/>
                  </a:lnTo>
                  <a:lnTo>
                    <a:pt x="22" y="246"/>
                  </a:lnTo>
                  <a:lnTo>
                    <a:pt x="22" y="250"/>
                  </a:lnTo>
                  <a:lnTo>
                    <a:pt x="22" y="252"/>
                  </a:lnTo>
                  <a:lnTo>
                    <a:pt x="24" y="252"/>
                  </a:lnTo>
                  <a:lnTo>
                    <a:pt x="26" y="254"/>
                  </a:lnTo>
                  <a:lnTo>
                    <a:pt x="28" y="254"/>
                  </a:lnTo>
                  <a:lnTo>
                    <a:pt x="24" y="258"/>
                  </a:lnTo>
                  <a:lnTo>
                    <a:pt x="20" y="262"/>
                  </a:lnTo>
                  <a:lnTo>
                    <a:pt x="18" y="262"/>
                  </a:lnTo>
                  <a:lnTo>
                    <a:pt x="18" y="264"/>
                  </a:lnTo>
                  <a:lnTo>
                    <a:pt x="16" y="266"/>
                  </a:lnTo>
                  <a:lnTo>
                    <a:pt x="16" y="268"/>
                  </a:lnTo>
                  <a:lnTo>
                    <a:pt x="16" y="272"/>
                  </a:lnTo>
                  <a:lnTo>
                    <a:pt x="18" y="274"/>
                  </a:lnTo>
                  <a:lnTo>
                    <a:pt x="18" y="278"/>
                  </a:lnTo>
                  <a:lnTo>
                    <a:pt x="20" y="280"/>
                  </a:lnTo>
                  <a:lnTo>
                    <a:pt x="20" y="282"/>
                  </a:lnTo>
                  <a:lnTo>
                    <a:pt x="20" y="286"/>
                  </a:lnTo>
                  <a:lnTo>
                    <a:pt x="22" y="288"/>
                  </a:lnTo>
                  <a:lnTo>
                    <a:pt x="24" y="290"/>
                  </a:lnTo>
                  <a:lnTo>
                    <a:pt x="24" y="294"/>
                  </a:lnTo>
                  <a:lnTo>
                    <a:pt x="26" y="298"/>
                  </a:lnTo>
                  <a:lnTo>
                    <a:pt x="28" y="300"/>
                  </a:lnTo>
                  <a:lnTo>
                    <a:pt x="28" y="302"/>
                  </a:lnTo>
                  <a:lnTo>
                    <a:pt x="28" y="304"/>
                  </a:lnTo>
                  <a:lnTo>
                    <a:pt x="26" y="304"/>
                  </a:lnTo>
                  <a:lnTo>
                    <a:pt x="26" y="302"/>
                  </a:lnTo>
                  <a:lnTo>
                    <a:pt x="24" y="300"/>
                  </a:lnTo>
                  <a:lnTo>
                    <a:pt x="22" y="298"/>
                  </a:lnTo>
                  <a:lnTo>
                    <a:pt x="20" y="294"/>
                  </a:lnTo>
                  <a:lnTo>
                    <a:pt x="18" y="292"/>
                  </a:lnTo>
                  <a:lnTo>
                    <a:pt x="16" y="290"/>
                  </a:lnTo>
                  <a:lnTo>
                    <a:pt x="14" y="290"/>
                  </a:lnTo>
                  <a:lnTo>
                    <a:pt x="12" y="290"/>
                  </a:lnTo>
                  <a:lnTo>
                    <a:pt x="12" y="292"/>
                  </a:lnTo>
                  <a:lnTo>
                    <a:pt x="14" y="294"/>
                  </a:lnTo>
                  <a:lnTo>
                    <a:pt x="14" y="296"/>
                  </a:lnTo>
                  <a:lnTo>
                    <a:pt x="14" y="298"/>
                  </a:lnTo>
                  <a:lnTo>
                    <a:pt x="16" y="300"/>
                  </a:lnTo>
                  <a:lnTo>
                    <a:pt x="12" y="298"/>
                  </a:lnTo>
                  <a:lnTo>
                    <a:pt x="10" y="296"/>
                  </a:lnTo>
                  <a:lnTo>
                    <a:pt x="10" y="294"/>
                  </a:lnTo>
                  <a:lnTo>
                    <a:pt x="8" y="294"/>
                  </a:lnTo>
                  <a:lnTo>
                    <a:pt x="8" y="296"/>
                  </a:lnTo>
                  <a:lnTo>
                    <a:pt x="8" y="306"/>
                  </a:lnTo>
                  <a:lnTo>
                    <a:pt x="8" y="308"/>
                  </a:lnTo>
                  <a:lnTo>
                    <a:pt x="10" y="312"/>
                  </a:lnTo>
                  <a:lnTo>
                    <a:pt x="10" y="314"/>
                  </a:lnTo>
                  <a:lnTo>
                    <a:pt x="12" y="318"/>
                  </a:lnTo>
                  <a:lnTo>
                    <a:pt x="14" y="320"/>
                  </a:lnTo>
                  <a:lnTo>
                    <a:pt x="16" y="322"/>
                  </a:lnTo>
                  <a:lnTo>
                    <a:pt x="16" y="324"/>
                  </a:lnTo>
                  <a:lnTo>
                    <a:pt x="16" y="326"/>
                  </a:lnTo>
                  <a:lnTo>
                    <a:pt x="16" y="328"/>
                  </a:lnTo>
                  <a:lnTo>
                    <a:pt x="14" y="328"/>
                  </a:lnTo>
                  <a:lnTo>
                    <a:pt x="12" y="332"/>
                  </a:lnTo>
                  <a:lnTo>
                    <a:pt x="12" y="334"/>
                  </a:lnTo>
                  <a:lnTo>
                    <a:pt x="12" y="336"/>
                  </a:lnTo>
                  <a:lnTo>
                    <a:pt x="14" y="338"/>
                  </a:lnTo>
                  <a:lnTo>
                    <a:pt x="14" y="340"/>
                  </a:lnTo>
                  <a:lnTo>
                    <a:pt x="16" y="342"/>
                  </a:lnTo>
                  <a:lnTo>
                    <a:pt x="18" y="344"/>
                  </a:lnTo>
                  <a:lnTo>
                    <a:pt x="20" y="346"/>
                  </a:lnTo>
                  <a:lnTo>
                    <a:pt x="22" y="348"/>
                  </a:lnTo>
                  <a:lnTo>
                    <a:pt x="22" y="358"/>
                  </a:lnTo>
                  <a:lnTo>
                    <a:pt x="22" y="360"/>
                  </a:lnTo>
                  <a:lnTo>
                    <a:pt x="22" y="362"/>
                  </a:lnTo>
                  <a:lnTo>
                    <a:pt x="20" y="362"/>
                  </a:lnTo>
                  <a:lnTo>
                    <a:pt x="20" y="366"/>
                  </a:lnTo>
                  <a:lnTo>
                    <a:pt x="22" y="368"/>
                  </a:lnTo>
                  <a:lnTo>
                    <a:pt x="22" y="372"/>
                  </a:lnTo>
                  <a:lnTo>
                    <a:pt x="22" y="376"/>
                  </a:lnTo>
                  <a:lnTo>
                    <a:pt x="24" y="378"/>
                  </a:lnTo>
                  <a:lnTo>
                    <a:pt x="24" y="380"/>
                  </a:lnTo>
                  <a:lnTo>
                    <a:pt x="22" y="380"/>
                  </a:lnTo>
                  <a:lnTo>
                    <a:pt x="20" y="384"/>
                  </a:lnTo>
                  <a:lnTo>
                    <a:pt x="18" y="384"/>
                  </a:lnTo>
                  <a:lnTo>
                    <a:pt x="18" y="386"/>
                  </a:lnTo>
                  <a:lnTo>
                    <a:pt x="20" y="388"/>
                  </a:lnTo>
                  <a:lnTo>
                    <a:pt x="20" y="392"/>
                  </a:lnTo>
                  <a:lnTo>
                    <a:pt x="22" y="394"/>
                  </a:lnTo>
                  <a:lnTo>
                    <a:pt x="22" y="396"/>
                  </a:lnTo>
                  <a:lnTo>
                    <a:pt x="22" y="398"/>
                  </a:lnTo>
                  <a:lnTo>
                    <a:pt x="24" y="398"/>
                  </a:lnTo>
                  <a:lnTo>
                    <a:pt x="24" y="400"/>
                  </a:lnTo>
                  <a:lnTo>
                    <a:pt x="26" y="400"/>
                  </a:lnTo>
                  <a:lnTo>
                    <a:pt x="28" y="402"/>
                  </a:lnTo>
                  <a:lnTo>
                    <a:pt x="30" y="406"/>
                  </a:lnTo>
                  <a:lnTo>
                    <a:pt x="32" y="408"/>
                  </a:lnTo>
                  <a:lnTo>
                    <a:pt x="30" y="410"/>
                  </a:lnTo>
                  <a:lnTo>
                    <a:pt x="30" y="412"/>
                  </a:lnTo>
                  <a:lnTo>
                    <a:pt x="28" y="416"/>
                  </a:lnTo>
                  <a:lnTo>
                    <a:pt x="26" y="418"/>
                  </a:lnTo>
                  <a:lnTo>
                    <a:pt x="24" y="420"/>
                  </a:lnTo>
                  <a:lnTo>
                    <a:pt x="22" y="422"/>
                  </a:lnTo>
                  <a:lnTo>
                    <a:pt x="22" y="424"/>
                  </a:lnTo>
                  <a:lnTo>
                    <a:pt x="22" y="436"/>
                  </a:lnTo>
                  <a:lnTo>
                    <a:pt x="20" y="440"/>
                  </a:lnTo>
                  <a:lnTo>
                    <a:pt x="18" y="442"/>
                  </a:lnTo>
                  <a:lnTo>
                    <a:pt x="16" y="444"/>
                  </a:lnTo>
                  <a:lnTo>
                    <a:pt x="10" y="446"/>
                  </a:lnTo>
                  <a:lnTo>
                    <a:pt x="2" y="446"/>
                  </a:lnTo>
                  <a:lnTo>
                    <a:pt x="0" y="448"/>
                  </a:lnTo>
                  <a:lnTo>
                    <a:pt x="0" y="452"/>
                  </a:lnTo>
                  <a:lnTo>
                    <a:pt x="0" y="454"/>
                  </a:lnTo>
                  <a:lnTo>
                    <a:pt x="0" y="456"/>
                  </a:lnTo>
                  <a:lnTo>
                    <a:pt x="2" y="456"/>
                  </a:lnTo>
                  <a:lnTo>
                    <a:pt x="4" y="456"/>
                  </a:lnTo>
                  <a:lnTo>
                    <a:pt x="6" y="458"/>
                  </a:lnTo>
                  <a:lnTo>
                    <a:pt x="8" y="458"/>
                  </a:lnTo>
                  <a:lnTo>
                    <a:pt x="10" y="460"/>
                  </a:lnTo>
                  <a:lnTo>
                    <a:pt x="12" y="460"/>
                  </a:lnTo>
                  <a:lnTo>
                    <a:pt x="14" y="460"/>
                  </a:lnTo>
                  <a:lnTo>
                    <a:pt x="16" y="462"/>
                  </a:lnTo>
                  <a:lnTo>
                    <a:pt x="18" y="464"/>
                  </a:lnTo>
                  <a:lnTo>
                    <a:pt x="20" y="466"/>
                  </a:lnTo>
                  <a:lnTo>
                    <a:pt x="24" y="466"/>
                  </a:lnTo>
                  <a:lnTo>
                    <a:pt x="26" y="466"/>
                  </a:lnTo>
                  <a:lnTo>
                    <a:pt x="28" y="466"/>
                  </a:lnTo>
                  <a:lnTo>
                    <a:pt x="30" y="470"/>
                  </a:lnTo>
                  <a:lnTo>
                    <a:pt x="34" y="470"/>
                  </a:lnTo>
                  <a:lnTo>
                    <a:pt x="42" y="470"/>
                  </a:lnTo>
                  <a:lnTo>
                    <a:pt x="44" y="470"/>
                  </a:lnTo>
                  <a:lnTo>
                    <a:pt x="48" y="470"/>
                  </a:lnTo>
                  <a:lnTo>
                    <a:pt x="50" y="470"/>
                  </a:lnTo>
                  <a:lnTo>
                    <a:pt x="52" y="470"/>
                  </a:lnTo>
                  <a:lnTo>
                    <a:pt x="54" y="468"/>
                  </a:lnTo>
                  <a:lnTo>
                    <a:pt x="56" y="468"/>
                  </a:lnTo>
                  <a:lnTo>
                    <a:pt x="56" y="464"/>
                  </a:lnTo>
                  <a:lnTo>
                    <a:pt x="64" y="464"/>
                  </a:lnTo>
                  <a:lnTo>
                    <a:pt x="64" y="462"/>
                  </a:lnTo>
                  <a:lnTo>
                    <a:pt x="66" y="460"/>
                  </a:lnTo>
                  <a:lnTo>
                    <a:pt x="70" y="458"/>
                  </a:lnTo>
                  <a:lnTo>
                    <a:pt x="74" y="458"/>
                  </a:lnTo>
                  <a:lnTo>
                    <a:pt x="76" y="458"/>
                  </a:lnTo>
                  <a:lnTo>
                    <a:pt x="82" y="452"/>
                  </a:lnTo>
                  <a:lnTo>
                    <a:pt x="84" y="450"/>
                  </a:lnTo>
                  <a:lnTo>
                    <a:pt x="86" y="448"/>
                  </a:lnTo>
                  <a:lnTo>
                    <a:pt x="92" y="448"/>
                  </a:lnTo>
                  <a:lnTo>
                    <a:pt x="96" y="450"/>
                  </a:lnTo>
                  <a:lnTo>
                    <a:pt x="98" y="452"/>
                  </a:lnTo>
                  <a:lnTo>
                    <a:pt x="102" y="452"/>
                  </a:lnTo>
                  <a:lnTo>
                    <a:pt x="104" y="452"/>
                  </a:lnTo>
                  <a:lnTo>
                    <a:pt x="106" y="450"/>
                  </a:lnTo>
                  <a:lnTo>
                    <a:pt x="108" y="448"/>
                  </a:lnTo>
                  <a:lnTo>
                    <a:pt x="112" y="448"/>
                  </a:lnTo>
                  <a:lnTo>
                    <a:pt x="114" y="446"/>
                  </a:lnTo>
                  <a:lnTo>
                    <a:pt x="118" y="446"/>
                  </a:lnTo>
                  <a:lnTo>
                    <a:pt x="120" y="448"/>
                  </a:lnTo>
                  <a:lnTo>
                    <a:pt x="124" y="448"/>
                  </a:lnTo>
                  <a:lnTo>
                    <a:pt x="130" y="448"/>
                  </a:lnTo>
                  <a:lnTo>
                    <a:pt x="132" y="446"/>
                  </a:lnTo>
                  <a:lnTo>
                    <a:pt x="134" y="446"/>
                  </a:lnTo>
                  <a:lnTo>
                    <a:pt x="140" y="446"/>
                  </a:lnTo>
                  <a:lnTo>
                    <a:pt x="142" y="446"/>
                  </a:lnTo>
                  <a:lnTo>
                    <a:pt x="144" y="446"/>
                  </a:lnTo>
                  <a:lnTo>
                    <a:pt x="146" y="446"/>
                  </a:lnTo>
                  <a:lnTo>
                    <a:pt x="148" y="448"/>
                  </a:lnTo>
                  <a:lnTo>
                    <a:pt x="152" y="448"/>
                  </a:lnTo>
                  <a:lnTo>
                    <a:pt x="154" y="446"/>
                  </a:lnTo>
                  <a:lnTo>
                    <a:pt x="156" y="446"/>
                  </a:lnTo>
                  <a:lnTo>
                    <a:pt x="156" y="440"/>
                  </a:lnTo>
                  <a:lnTo>
                    <a:pt x="158" y="440"/>
                  </a:lnTo>
                  <a:lnTo>
                    <a:pt x="160" y="438"/>
                  </a:lnTo>
                  <a:lnTo>
                    <a:pt x="164" y="436"/>
                  </a:lnTo>
                  <a:lnTo>
                    <a:pt x="164" y="434"/>
                  </a:lnTo>
                  <a:lnTo>
                    <a:pt x="164" y="432"/>
                  </a:lnTo>
                  <a:lnTo>
                    <a:pt x="168" y="426"/>
                  </a:lnTo>
                  <a:lnTo>
                    <a:pt x="168" y="424"/>
                  </a:lnTo>
                  <a:lnTo>
                    <a:pt x="172" y="422"/>
                  </a:lnTo>
                  <a:lnTo>
                    <a:pt x="176" y="422"/>
                  </a:lnTo>
                  <a:lnTo>
                    <a:pt x="178" y="420"/>
                  </a:lnTo>
                  <a:lnTo>
                    <a:pt x="190" y="420"/>
                  </a:lnTo>
                  <a:lnTo>
                    <a:pt x="192" y="420"/>
                  </a:lnTo>
                  <a:lnTo>
                    <a:pt x="194" y="418"/>
                  </a:lnTo>
                  <a:lnTo>
                    <a:pt x="198" y="418"/>
                  </a:lnTo>
                  <a:lnTo>
                    <a:pt x="202" y="416"/>
                  </a:lnTo>
                  <a:lnTo>
                    <a:pt x="204" y="414"/>
                  </a:lnTo>
                  <a:lnTo>
                    <a:pt x="206" y="414"/>
                  </a:lnTo>
                  <a:lnTo>
                    <a:pt x="210" y="412"/>
                  </a:lnTo>
                  <a:lnTo>
                    <a:pt x="212" y="412"/>
                  </a:lnTo>
                  <a:lnTo>
                    <a:pt x="214" y="412"/>
                  </a:lnTo>
                  <a:lnTo>
                    <a:pt x="216" y="412"/>
                  </a:lnTo>
                  <a:lnTo>
                    <a:pt x="218" y="412"/>
                  </a:lnTo>
                  <a:lnTo>
                    <a:pt x="220" y="414"/>
                  </a:lnTo>
                  <a:lnTo>
                    <a:pt x="222" y="414"/>
                  </a:lnTo>
                  <a:lnTo>
                    <a:pt x="226" y="416"/>
                  </a:lnTo>
                  <a:lnTo>
                    <a:pt x="228" y="414"/>
                  </a:lnTo>
                  <a:lnTo>
                    <a:pt x="232" y="414"/>
                  </a:lnTo>
                  <a:lnTo>
                    <a:pt x="236" y="412"/>
                  </a:lnTo>
                  <a:lnTo>
                    <a:pt x="240" y="410"/>
                  </a:lnTo>
                  <a:lnTo>
                    <a:pt x="244" y="408"/>
                  </a:lnTo>
                  <a:lnTo>
                    <a:pt x="248" y="404"/>
                  </a:lnTo>
                  <a:lnTo>
                    <a:pt x="252" y="402"/>
                  </a:lnTo>
                  <a:lnTo>
                    <a:pt x="256" y="402"/>
                  </a:lnTo>
                  <a:lnTo>
                    <a:pt x="258" y="400"/>
                  </a:lnTo>
                  <a:lnTo>
                    <a:pt x="262" y="400"/>
                  </a:lnTo>
                  <a:lnTo>
                    <a:pt x="264" y="400"/>
                  </a:lnTo>
                  <a:lnTo>
                    <a:pt x="270" y="400"/>
                  </a:lnTo>
                  <a:lnTo>
                    <a:pt x="276" y="400"/>
                  </a:lnTo>
                  <a:lnTo>
                    <a:pt x="282" y="398"/>
                  </a:lnTo>
                  <a:lnTo>
                    <a:pt x="292" y="398"/>
                  </a:lnTo>
                  <a:lnTo>
                    <a:pt x="294" y="396"/>
                  </a:lnTo>
                  <a:lnTo>
                    <a:pt x="296" y="396"/>
                  </a:lnTo>
                  <a:lnTo>
                    <a:pt x="296" y="398"/>
                  </a:lnTo>
                  <a:lnTo>
                    <a:pt x="298" y="398"/>
                  </a:lnTo>
                  <a:lnTo>
                    <a:pt x="300" y="400"/>
                  </a:lnTo>
                  <a:lnTo>
                    <a:pt x="302" y="402"/>
                  </a:lnTo>
                  <a:lnTo>
                    <a:pt x="306" y="404"/>
                  </a:lnTo>
                  <a:lnTo>
                    <a:pt x="308" y="406"/>
                  </a:lnTo>
                  <a:lnTo>
                    <a:pt x="312" y="406"/>
                  </a:lnTo>
                  <a:lnTo>
                    <a:pt x="314" y="408"/>
                  </a:lnTo>
                  <a:lnTo>
                    <a:pt x="316" y="408"/>
                  </a:lnTo>
                  <a:lnTo>
                    <a:pt x="318" y="406"/>
                  </a:lnTo>
                  <a:lnTo>
                    <a:pt x="320" y="406"/>
                  </a:lnTo>
                  <a:lnTo>
                    <a:pt x="320" y="408"/>
                  </a:lnTo>
                  <a:lnTo>
                    <a:pt x="322" y="412"/>
                  </a:lnTo>
                  <a:lnTo>
                    <a:pt x="324" y="414"/>
                  </a:lnTo>
                  <a:lnTo>
                    <a:pt x="326" y="414"/>
                  </a:lnTo>
                  <a:lnTo>
                    <a:pt x="326" y="412"/>
                  </a:lnTo>
                  <a:lnTo>
                    <a:pt x="328" y="412"/>
                  </a:lnTo>
                  <a:lnTo>
                    <a:pt x="328" y="416"/>
                  </a:lnTo>
                  <a:lnTo>
                    <a:pt x="330" y="418"/>
                  </a:lnTo>
                  <a:lnTo>
                    <a:pt x="332" y="418"/>
                  </a:lnTo>
                  <a:lnTo>
                    <a:pt x="334" y="418"/>
                  </a:lnTo>
                  <a:lnTo>
                    <a:pt x="334" y="420"/>
                  </a:lnTo>
                  <a:lnTo>
                    <a:pt x="334" y="422"/>
                  </a:lnTo>
                  <a:lnTo>
                    <a:pt x="332" y="424"/>
                  </a:lnTo>
                  <a:lnTo>
                    <a:pt x="330" y="426"/>
                  </a:lnTo>
                  <a:lnTo>
                    <a:pt x="330" y="428"/>
                  </a:lnTo>
                  <a:lnTo>
                    <a:pt x="328" y="430"/>
                  </a:lnTo>
                  <a:lnTo>
                    <a:pt x="330" y="434"/>
                  </a:lnTo>
                  <a:lnTo>
                    <a:pt x="332" y="436"/>
                  </a:lnTo>
                  <a:lnTo>
                    <a:pt x="332" y="438"/>
                  </a:lnTo>
                  <a:lnTo>
                    <a:pt x="334" y="436"/>
                  </a:lnTo>
                  <a:lnTo>
                    <a:pt x="336" y="434"/>
                  </a:lnTo>
                  <a:lnTo>
                    <a:pt x="338" y="438"/>
                  </a:lnTo>
                  <a:lnTo>
                    <a:pt x="338" y="440"/>
                  </a:lnTo>
                  <a:lnTo>
                    <a:pt x="340" y="442"/>
                  </a:lnTo>
                  <a:lnTo>
                    <a:pt x="340" y="444"/>
                  </a:lnTo>
                  <a:lnTo>
                    <a:pt x="342" y="446"/>
                  </a:lnTo>
                  <a:lnTo>
                    <a:pt x="342" y="448"/>
                  </a:lnTo>
                  <a:lnTo>
                    <a:pt x="344" y="454"/>
                  </a:lnTo>
                  <a:lnTo>
                    <a:pt x="344" y="456"/>
                  </a:lnTo>
                  <a:lnTo>
                    <a:pt x="344" y="458"/>
                  </a:lnTo>
                  <a:lnTo>
                    <a:pt x="342" y="458"/>
                  </a:lnTo>
                  <a:lnTo>
                    <a:pt x="340" y="458"/>
                  </a:lnTo>
                  <a:lnTo>
                    <a:pt x="338" y="458"/>
                  </a:lnTo>
                  <a:lnTo>
                    <a:pt x="334" y="458"/>
                  </a:lnTo>
                  <a:lnTo>
                    <a:pt x="336" y="460"/>
                  </a:lnTo>
                  <a:lnTo>
                    <a:pt x="336" y="462"/>
                  </a:lnTo>
                  <a:lnTo>
                    <a:pt x="336" y="464"/>
                  </a:lnTo>
                  <a:lnTo>
                    <a:pt x="336" y="466"/>
                  </a:lnTo>
                  <a:lnTo>
                    <a:pt x="342" y="466"/>
                  </a:lnTo>
                  <a:lnTo>
                    <a:pt x="344" y="466"/>
                  </a:lnTo>
                  <a:lnTo>
                    <a:pt x="346" y="468"/>
                  </a:lnTo>
                  <a:lnTo>
                    <a:pt x="350" y="468"/>
                  </a:lnTo>
                  <a:lnTo>
                    <a:pt x="350" y="466"/>
                  </a:lnTo>
                  <a:lnTo>
                    <a:pt x="350" y="464"/>
                  </a:lnTo>
                  <a:lnTo>
                    <a:pt x="350" y="456"/>
                  </a:lnTo>
                  <a:lnTo>
                    <a:pt x="352" y="454"/>
                  </a:lnTo>
                  <a:lnTo>
                    <a:pt x="354" y="454"/>
                  </a:lnTo>
                  <a:lnTo>
                    <a:pt x="356" y="452"/>
                  </a:lnTo>
                  <a:lnTo>
                    <a:pt x="360" y="450"/>
                  </a:lnTo>
                  <a:lnTo>
                    <a:pt x="362" y="450"/>
                  </a:lnTo>
                  <a:lnTo>
                    <a:pt x="364" y="448"/>
                  </a:lnTo>
                  <a:lnTo>
                    <a:pt x="366" y="446"/>
                  </a:lnTo>
                  <a:lnTo>
                    <a:pt x="368" y="444"/>
                  </a:lnTo>
                  <a:lnTo>
                    <a:pt x="370" y="442"/>
                  </a:lnTo>
                  <a:lnTo>
                    <a:pt x="372" y="438"/>
                  </a:lnTo>
                  <a:lnTo>
                    <a:pt x="372" y="436"/>
                  </a:lnTo>
                  <a:lnTo>
                    <a:pt x="374" y="438"/>
                  </a:lnTo>
                  <a:lnTo>
                    <a:pt x="378" y="438"/>
                  </a:lnTo>
                  <a:lnTo>
                    <a:pt x="378" y="436"/>
                  </a:lnTo>
                  <a:lnTo>
                    <a:pt x="380" y="432"/>
                  </a:lnTo>
                  <a:lnTo>
                    <a:pt x="382" y="430"/>
                  </a:lnTo>
                  <a:lnTo>
                    <a:pt x="382" y="428"/>
                  </a:lnTo>
                  <a:lnTo>
                    <a:pt x="382" y="426"/>
                  </a:lnTo>
                  <a:lnTo>
                    <a:pt x="384" y="426"/>
                  </a:lnTo>
                  <a:lnTo>
                    <a:pt x="384" y="424"/>
                  </a:lnTo>
                  <a:lnTo>
                    <a:pt x="388" y="424"/>
                  </a:lnTo>
                  <a:lnTo>
                    <a:pt x="390" y="424"/>
                  </a:lnTo>
                  <a:lnTo>
                    <a:pt x="394" y="424"/>
                  </a:lnTo>
                  <a:lnTo>
                    <a:pt x="394" y="422"/>
                  </a:lnTo>
                  <a:lnTo>
                    <a:pt x="396" y="420"/>
                  </a:lnTo>
                  <a:lnTo>
                    <a:pt x="396" y="418"/>
                  </a:lnTo>
                  <a:lnTo>
                    <a:pt x="396" y="416"/>
                  </a:lnTo>
                  <a:lnTo>
                    <a:pt x="398" y="414"/>
                  </a:lnTo>
                  <a:lnTo>
                    <a:pt x="398" y="416"/>
                  </a:lnTo>
                  <a:lnTo>
                    <a:pt x="398" y="418"/>
                  </a:lnTo>
                  <a:lnTo>
                    <a:pt x="400" y="422"/>
                  </a:lnTo>
                  <a:lnTo>
                    <a:pt x="400" y="424"/>
                  </a:lnTo>
                  <a:lnTo>
                    <a:pt x="398" y="426"/>
                  </a:lnTo>
                  <a:lnTo>
                    <a:pt x="392" y="430"/>
                  </a:lnTo>
                  <a:lnTo>
                    <a:pt x="390" y="432"/>
                  </a:lnTo>
                  <a:lnTo>
                    <a:pt x="388" y="432"/>
                  </a:lnTo>
                  <a:lnTo>
                    <a:pt x="386" y="432"/>
                  </a:lnTo>
                  <a:lnTo>
                    <a:pt x="386" y="434"/>
                  </a:lnTo>
                  <a:lnTo>
                    <a:pt x="384" y="434"/>
                  </a:lnTo>
                  <a:lnTo>
                    <a:pt x="386" y="438"/>
                  </a:lnTo>
                  <a:lnTo>
                    <a:pt x="388" y="440"/>
                  </a:lnTo>
                  <a:lnTo>
                    <a:pt x="388" y="442"/>
                  </a:lnTo>
                  <a:lnTo>
                    <a:pt x="388" y="444"/>
                  </a:lnTo>
                  <a:lnTo>
                    <a:pt x="386" y="444"/>
                  </a:lnTo>
                  <a:lnTo>
                    <a:pt x="384" y="446"/>
                  </a:lnTo>
                  <a:lnTo>
                    <a:pt x="382" y="446"/>
                  </a:lnTo>
                  <a:lnTo>
                    <a:pt x="380" y="448"/>
                  </a:lnTo>
                  <a:lnTo>
                    <a:pt x="378" y="450"/>
                  </a:lnTo>
                  <a:lnTo>
                    <a:pt x="376" y="452"/>
                  </a:lnTo>
                  <a:lnTo>
                    <a:pt x="374" y="454"/>
                  </a:lnTo>
                  <a:lnTo>
                    <a:pt x="374" y="456"/>
                  </a:lnTo>
                  <a:lnTo>
                    <a:pt x="372" y="456"/>
                  </a:lnTo>
                  <a:lnTo>
                    <a:pt x="372" y="460"/>
                  </a:lnTo>
                  <a:lnTo>
                    <a:pt x="370" y="462"/>
                  </a:lnTo>
                  <a:lnTo>
                    <a:pt x="368" y="464"/>
                  </a:lnTo>
                  <a:lnTo>
                    <a:pt x="368" y="466"/>
                  </a:lnTo>
                  <a:lnTo>
                    <a:pt x="366" y="466"/>
                  </a:lnTo>
                  <a:lnTo>
                    <a:pt x="364" y="468"/>
                  </a:lnTo>
                  <a:lnTo>
                    <a:pt x="362" y="468"/>
                  </a:lnTo>
                  <a:lnTo>
                    <a:pt x="360" y="470"/>
                  </a:lnTo>
                  <a:lnTo>
                    <a:pt x="362" y="472"/>
                  </a:lnTo>
                  <a:lnTo>
                    <a:pt x="368" y="472"/>
                  </a:lnTo>
                  <a:lnTo>
                    <a:pt x="370" y="470"/>
                  </a:lnTo>
                  <a:lnTo>
                    <a:pt x="372" y="470"/>
                  </a:lnTo>
                  <a:lnTo>
                    <a:pt x="374" y="470"/>
                  </a:lnTo>
                  <a:lnTo>
                    <a:pt x="378" y="468"/>
                  </a:lnTo>
                  <a:lnTo>
                    <a:pt x="378" y="466"/>
                  </a:lnTo>
                  <a:lnTo>
                    <a:pt x="380" y="462"/>
                  </a:lnTo>
                  <a:lnTo>
                    <a:pt x="382" y="460"/>
                  </a:lnTo>
                  <a:lnTo>
                    <a:pt x="382" y="458"/>
                  </a:lnTo>
                  <a:lnTo>
                    <a:pt x="384" y="458"/>
                  </a:lnTo>
                  <a:lnTo>
                    <a:pt x="386" y="454"/>
                  </a:lnTo>
                  <a:lnTo>
                    <a:pt x="388" y="454"/>
                  </a:lnTo>
                  <a:lnTo>
                    <a:pt x="390" y="452"/>
                  </a:lnTo>
                  <a:lnTo>
                    <a:pt x="390" y="458"/>
                  </a:lnTo>
                  <a:lnTo>
                    <a:pt x="390" y="460"/>
                  </a:lnTo>
                  <a:lnTo>
                    <a:pt x="390" y="462"/>
                  </a:lnTo>
                  <a:lnTo>
                    <a:pt x="392" y="464"/>
                  </a:lnTo>
                  <a:lnTo>
                    <a:pt x="390" y="466"/>
                  </a:lnTo>
                  <a:lnTo>
                    <a:pt x="390" y="468"/>
                  </a:lnTo>
                  <a:lnTo>
                    <a:pt x="386" y="470"/>
                  </a:lnTo>
                  <a:lnTo>
                    <a:pt x="384" y="472"/>
                  </a:lnTo>
                  <a:lnTo>
                    <a:pt x="382" y="472"/>
                  </a:lnTo>
                  <a:lnTo>
                    <a:pt x="382" y="478"/>
                  </a:lnTo>
                  <a:lnTo>
                    <a:pt x="384" y="478"/>
                  </a:lnTo>
                  <a:lnTo>
                    <a:pt x="386" y="480"/>
                  </a:lnTo>
                  <a:lnTo>
                    <a:pt x="388" y="480"/>
                  </a:lnTo>
                  <a:lnTo>
                    <a:pt x="390" y="480"/>
                  </a:lnTo>
                  <a:lnTo>
                    <a:pt x="396" y="480"/>
                  </a:lnTo>
                  <a:lnTo>
                    <a:pt x="396" y="482"/>
                  </a:lnTo>
                  <a:lnTo>
                    <a:pt x="398" y="482"/>
                  </a:lnTo>
                  <a:lnTo>
                    <a:pt x="394" y="486"/>
                  </a:lnTo>
                  <a:lnTo>
                    <a:pt x="392" y="486"/>
                  </a:lnTo>
                  <a:lnTo>
                    <a:pt x="392" y="490"/>
                  </a:lnTo>
                  <a:lnTo>
                    <a:pt x="394" y="492"/>
                  </a:lnTo>
                  <a:lnTo>
                    <a:pt x="396" y="494"/>
                  </a:lnTo>
                  <a:lnTo>
                    <a:pt x="398" y="498"/>
                  </a:lnTo>
                  <a:lnTo>
                    <a:pt x="398" y="500"/>
                  </a:lnTo>
                  <a:lnTo>
                    <a:pt x="398" y="502"/>
                  </a:lnTo>
                  <a:lnTo>
                    <a:pt x="398" y="504"/>
                  </a:lnTo>
                  <a:lnTo>
                    <a:pt x="396" y="506"/>
                  </a:lnTo>
                  <a:lnTo>
                    <a:pt x="394" y="508"/>
                  </a:lnTo>
                  <a:lnTo>
                    <a:pt x="392" y="512"/>
                  </a:lnTo>
                  <a:lnTo>
                    <a:pt x="390" y="514"/>
                  </a:lnTo>
                  <a:lnTo>
                    <a:pt x="388" y="516"/>
                  </a:lnTo>
                  <a:lnTo>
                    <a:pt x="388" y="518"/>
                  </a:lnTo>
                  <a:lnTo>
                    <a:pt x="390" y="520"/>
                  </a:lnTo>
                  <a:lnTo>
                    <a:pt x="392" y="522"/>
                  </a:lnTo>
                  <a:lnTo>
                    <a:pt x="392" y="524"/>
                  </a:lnTo>
                  <a:lnTo>
                    <a:pt x="396" y="526"/>
                  </a:lnTo>
                  <a:lnTo>
                    <a:pt x="398" y="528"/>
                  </a:lnTo>
                  <a:lnTo>
                    <a:pt x="400" y="528"/>
                  </a:lnTo>
                  <a:lnTo>
                    <a:pt x="402" y="530"/>
                  </a:lnTo>
                  <a:lnTo>
                    <a:pt x="402" y="532"/>
                  </a:lnTo>
                  <a:lnTo>
                    <a:pt x="404" y="532"/>
                  </a:lnTo>
                  <a:lnTo>
                    <a:pt x="410" y="538"/>
                  </a:lnTo>
                  <a:lnTo>
                    <a:pt x="412" y="538"/>
                  </a:lnTo>
                  <a:lnTo>
                    <a:pt x="418" y="538"/>
                  </a:lnTo>
                  <a:lnTo>
                    <a:pt x="422" y="538"/>
                  </a:lnTo>
                  <a:lnTo>
                    <a:pt x="426" y="538"/>
                  </a:lnTo>
                  <a:lnTo>
                    <a:pt x="428" y="538"/>
                  </a:lnTo>
                  <a:lnTo>
                    <a:pt x="430" y="540"/>
                  </a:lnTo>
                  <a:lnTo>
                    <a:pt x="432" y="542"/>
                  </a:lnTo>
                  <a:lnTo>
                    <a:pt x="434" y="542"/>
                  </a:lnTo>
                  <a:lnTo>
                    <a:pt x="434" y="544"/>
                  </a:lnTo>
                  <a:lnTo>
                    <a:pt x="436" y="544"/>
                  </a:lnTo>
                  <a:lnTo>
                    <a:pt x="440" y="546"/>
                  </a:lnTo>
                  <a:lnTo>
                    <a:pt x="444" y="546"/>
                  </a:lnTo>
                  <a:lnTo>
                    <a:pt x="446" y="544"/>
                  </a:lnTo>
                  <a:lnTo>
                    <a:pt x="450" y="542"/>
                  </a:lnTo>
                  <a:lnTo>
                    <a:pt x="454" y="542"/>
                  </a:lnTo>
                  <a:lnTo>
                    <a:pt x="458" y="540"/>
                  </a:lnTo>
                  <a:lnTo>
                    <a:pt x="458" y="538"/>
                  </a:lnTo>
                  <a:lnTo>
                    <a:pt x="460" y="538"/>
                  </a:lnTo>
                  <a:lnTo>
                    <a:pt x="462" y="536"/>
                  </a:lnTo>
                  <a:lnTo>
                    <a:pt x="464" y="536"/>
                  </a:lnTo>
                  <a:lnTo>
                    <a:pt x="462" y="534"/>
                  </a:lnTo>
                  <a:lnTo>
                    <a:pt x="462" y="532"/>
                  </a:lnTo>
                  <a:lnTo>
                    <a:pt x="464" y="530"/>
                  </a:lnTo>
                  <a:lnTo>
                    <a:pt x="464" y="528"/>
                  </a:lnTo>
                  <a:lnTo>
                    <a:pt x="466" y="528"/>
                  </a:lnTo>
                  <a:lnTo>
                    <a:pt x="466" y="526"/>
                  </a:lnTo>
                  <a:lnTo>
                    <a:pt x="468" y="526"/>
                  </a:lnTo>
                  <a:lnTo>
                    <a:pt x="468" y="528"/>
                  </a:lnTo>
                  <a:lnTo>
                    <a:pt x="470" y="528"/>
                  </a:lnTo>
                  <a:lnTo>
                    <a:pt x="470" y="530"/>
                  </a:lnTo>
                  <a:lnTo>
                    <a:pt x="470" y="532"/>
                  </a:lnTo>
                  <a:lnTo>
                    <a:pt x="470" y="538"/>
                  </a:lnTo>
                  <a:lnTo>
                    <a:pt x="472" y="536"/>
                  </a:lnTo>
                  <a:lnTo>
                    <a:pt x="474" y="536"/>
                  </a:lnTo>
                  <a:lnTo>
                    <a:pt x="472" y="540"/>
                  </a:lnTo>
                  <a:lnTo>
                    <a:pt x="472" y="542"/>
                  </a:lnTo>
                  <a:lnTo>
                    <a:pt x="476" y="542"/>
                  </a:lnTo>
                  <a:lnTo>
                    <a:pt x="476" y="544"/>
                  </a:lnTo>
                  <a:lnTo>
                    <a:pt x="478" y="548"/>
                  </a:lnTo>
                  <a:lnTo>
                    <a:pt x="478" y="550"/>
                  </a:lnTo>
                  <a:lnTo>
                    <a:pt x="480" y="552"/>
                  </a:lnTo>
                  <a:lnTo>
                    <a:pt x="484" y="552"/>
                  </a:lnTo>
                  <a:lnTo>
                    <a:pt x="484" y="550"/>
                  </a:lnTo>
                  <a:lnTo>
                    <a:pt x="484" y="548"/>
                  </a:lnTo>
                  <a:lnTo>
                    <a:pt x="486" y="548"/>
                  </a:lnTo>
                  <a:lnTo>
                    <a:pt x="488" y="546"/>
                  </a:lnTo>
                  <a:lnTo>
                    <a:pt x="492" y="546"/>
                  </a:lnTo>
                  <a:lnTo>
                    <a:pt x="494" y="544"/>
                  </a:lnTo>
                  <a:lnTo>
                    <a:pt x="496" y="544"/>
                  </a:lnTo>
                  <a:lnTo>
                    <a:pt x="496" y="542"/>
                  </a:lnTo>
                  <a:lnTo>
                    <a:pt x="498" y="542"/>
                  </a:lnTo>
                  <a:lnTo>
                    <a:pt x="500" y="540"/>
                  </a:lnTo>
                  <a:lnTo>
                    <a:pt x="504" y="538"/>
                  </a:lnTo>
                  <a:lnTo>
                    <a:pt x="506" y="536"/>
                  </a:lnTo>
                  <a:lnTo>
                    <a:pt x="510" y="534"/>
                  </a:lnTo>
                  <a:lnTo>
                    <a:pt x="512" y="532"/>
                  </a:lnTo>
                  <a:lnTo>
                    <a:pt x="512" y="530"/>
                  </a:lnTo>
                  <a:lnTo>
                    <a:pt x="514" y="530"/>
                  </a:lnTo>
                  <a:lnTo>
                    <a:pt x="514" y="528"/>
                  </a:lnTo>
                  <a:lnTo>
                    <a:pt x="512" y="526"/>
                  </a:lnTo>
                  <a:lnTo>
                    <a:pt x="516" y="526"/>
                  </a:lnTo>
                  <a:lnTo>
                    <a:pt x="518" y="526"/>
                  </a:lnTo>
                  <a:lnTo>
                    <a:pt x="520" y="524"/>
                  </a:lnTo>
                  <a:lnTo>
                    <a:pt x="522" y="524"/>
                  </a:lnTo>
                  <a:lnTo>
                    <a:pt x="524" y="526"/>
                  </a:lnTo>
                  <a:lnTo>
                    <a:pt x="524" y="528"/>
                  </a:lnTo>
                  <a:lnTo>
                    <a:pt x="528" y="528"/>
                  </a:lnTo>
                  <a:lnTo>
                    <a:pt x="530" y="526"/>
                  </a:lnTo>
                  <a:lnTo>
                    <a:pt x="534" y="526"/>
                  </a:lnTo>
                  <a:lnTo>
                    <a:pt x="536" y="524"/>
                  </a:lnTo>
                  <a:lnTo>
                    <a:pt x="540" y="524"/>
                  </a:lnTo>
                  <a:lnTo>
                    <a:pt x="544" y="522"/>
                  </a:lnTo>
                  <a:lnTo>
                    <a:pt x="548" y="522"/>
                  </a:lnTo>
                  <a:lnTo>
                    <a:pt x="550" y="520"/>
                  </a:lnTo>
                  <a:lnTo>
                    <a:pt x="552" y="518"/>
                  </a:lnTo>
                  <a:lnTo>
                    <a:pt x="554" y="514"/>
                  </a:lnTo>
                  <a:lnTo>
                    <a:pt x="554" y="512"/>
                  </a:lnTo>
                  <a:lnTo>
                    <a:pt x="556" y="504"/>
                  </a:lnTo>
                  <a:lnTo>
                    <a:pt x="556" y="500"/>
                  </a:lnTo>
                  <a:lnTo>
                    <a:pt x="558" y="500"/>
                  </a:lnTo>
                  <a:lnTo>
                    <a:pt x="558" y="498"/>
                  </a:lnTo>
                  <a:lnTo>
                    <a:pt x="558" y="496"/>
                  </a:lnTo>
                  <a:lnTo>
                    <a:pt x="560" y="496"/>
                  </a:lnTo>
                  <a:lnTo>
                    <a:pt x="560" y="494"/>
                  </a:lnTo>
                  <a:lnTo>
                    <a:pt x="562" y="494"/>
                  </a:lnTo>
                  <a:lnTo>
                    <a:pt x="566" y="490"/>
                  </a:lnTo>
                  <a:lnTo>
                    <a:pt x="568" y="490"/>
                  </a:lnTo>
                  <a:lnTo>
                    <a:pt x="568" y="484"/>
                  </a:lnTo>
                  <a:lnTo>
                    <a:pt x="570" y="484"/>
                  </a:lnTo>
                  <a:lnTo>
                    <a:pt x="570" y="482"/>
                  </a:lnTo>
                  <a:lnTo>
                    <a:pt x="574" y="480"/>
                  </a:lnTo>
                  <a:lnTo>
                    <a:pt x="576" y="478"/>
                  </a:lnTo>
                  <a:lnTo>
                    <a:pt x="578" y="476"/>
                  </a:lnTo>
                  <a:lnTo>
                    <a:pt x="580" y="472"/>
                  </a:lnTo>
                  <a:lnTo>
                    <a:pt x="582" y="470"/>
                  </a:lnTo>
                  <a:lnTo>
                    <a:pt x="582" y="466"/>
                  </a:lnTo>
                  <a:lnTo>
                    <a:pt x="584" y="464"/>
                  </a:lnTo>
                  <a:lnTo>
                    <a:pt x="584" y="460"/>
                  </a:lnTo>
                  <a:lnTo>
                    <a:pt x="584" y="458"/>
                  </a:lnTo>
                  <a:lnTo>
                    <a:pt x="586" y="456"/>
                  </a:lnTo>
                  <a:lnTo>
                    <a:pt x="586" y="454"/>
                  </a:lnTo>
                  <a:lnTo>
                    <a:pt x="588" y="452"/>
                  </a:lnTo>
                  <a:lnTo>
                    <a:pt x="598" y="444"/>
                  </a:lnTo>
                  <a:lnTo>
                    <a:pt x="600" y="440"/>
                  </a:lnTo>
                  <a:lnTo>
                    <a:pt x="604" y="438"/>
                  </a:lnTo>
                  <a:lnTo>
                    <a:pt x="606" y="436"/>
                  </a:lnTo>
                  <a:lnTo>
                    <a:pt x="608" y="434"/>
                  </a:lnTo>
                  <a:lnTo>
                    <a:pt x="608" y="432"/>
                  </a:lnTo>
                  <a:lnTo>
                    <a:pt x="608" y="430"/>
                  </a:lnTo>
                  <a:lnTo>
                    <a:pt x="610" y="426"/>
                  </a:lnTo>
                  <a:lnTo>
                    <a:pt x="610" y="424"/>
                  </a:lnTo>
                  <a:lnTo>
                    <a:pt x="616" y="424"/>
                  </a:lnTo>
                  <a:lnTo>
                    <a:pt x="620" y="422"/>
                  </a:lnTo>
                  <a:lnTo>
                    <a:pt x="622" y="422"/>
                  </a:lnTo>
                  <a:lnTo>
                    <a:pt x="622" y="420"/>
                  </a:lnTo>
                  <a:lnTo>
                    <a:pt x="624" y="420"/>
                  </a:lnTo>
                  <a:lnTo>
                    <a:pt x="624" y="418"/>
                  </a:lnTo>
                  <a:lnTo>
                    <a:pt x="626" y="416"/>
                  </a:lnTo>
                  <a:lnTo>
                    <a:pt x="630" y="412"/>
                  </a:lnTo>
                  <a:lnTo>
                    <a:pt x="632" y="408"/>
                  </a:lnTo>
                  <a:lnTo>
                    <a:pt x="636" y="402"/>
                  </a:lnTo>
                  <a:lnTo>
                    <a:pt x="640" y="400"/>
                  </a:lnTo>
                  <a:lnTo>
                    <a:pt x="640" y="398"/>
                  </a:lnTo>
                  <a:lnTo>
                    <a:pt x="642" y="396"/>
                  </a:lnTo>
                  <a:lnTo>
                    <a:pt x="642" y="394"/>
                  </a:lnTo>
                  <a:lnTo>
                    <a:pt x="644" y="394"/>
                  </a:lnTo>
                  <a:lnTo>
                    <a:pt x="644" y="390"/>
                  </a:lnTo>
                  <a:lnTo>
                    <a:pt x="644" y="386"/>
                  </a:lnTo>
                  <a:lnTo>
                    <a:pt x="644" y="384"/>
                  </a:lnTo>
                  <a:lnTo>
                    <a:pt x="646" y="382"/>
                  </a:lnTo>
                  <a:lnTo>
                    <a:pt x="646" y="380"/>
                  </a:lnTo>
                  <a:lnTo>
                    <a:pt x="648" y="378"/>
                  </a:lnTo>
                  <a:lnTo>
                    <a:pt x="650" y="376"/>
                  </a:lnTo>
                  <a:lnTo>
                    <a:pt x="652" y="372"/>
                  </a:lnTo>
                  <a:lnTo>
                    <a:pt x="654" y="370"/>
                  </a:lnTo>
                  <a:lnTo>
                    <a:pt x="656" y="368"/>
                  </a:lnTo>
                  <a:lnTo>
                    <a:pt x="658" y="360"/>
                  </a:lnTo>
                  <a:lnTo>
                    <a:pt x="662" y="354"/>
                  </a:lnTo>
                  <a:lnTo>
                    <a:pt x="662" y="352"/>
                  </a:lnTo>
                  <a:lnTo>
                    <a:pt x="664" y="348"/>
                  </a:lnTo>
                  <a:lnTo>
                    <a:pt x="666" y="346"/>
                  </a:lnTo>
                  <a:lnTo>
                    <a:pt x="668" y="344"/>
                  </a:lnTo>
                  <a:lnTo>
                    <a:pt x="668" y="342"/>
                  </a:lnTo>
                  <a:lnTo>
                    <a:pt x="670" y="340"/>
                  </a:lnTo>
                  <a:lnTo>
                    <a:pt x="670" y="338"/>
                  </a:lnTo>
                  <a:lnTo>
                    <a:pt x="670" y="332"/>
                  </a:lnTo>
                  <a:lnTo>
                    <a:pt x="670" y="330"/>
                  </a:lnTo>
                  <a:lnTo>
                    <a:pt x="668" y="328"/>
                  </a:lnTo>
                  <a:lnTo>
                    <a:pt x="668" y="326"/>
                  </a:lnTo>
                  <a:lnTo>
                    <a:pt x="668" y="324"/>
                  </a:lnTo>
                  <a:lnTo>
                    <a:pt x="668" y="322"/>
                  </a:lnTo>
                  <a:lnTo>
                    <a:pt x="668" y="320"/>
                  </a:lnTo>
                  <a:lnTo>
                    <a:pt x="668" y="318"/>
                  </a:lnTo>
                  <a:lnTo>
                    <a:pt x="670" y="316"/>
                  </a:lnTo>
                  <a:lnTo>
                    <a:pt x="672" y="310"/>
                  </a:lnTo>
                  <a:lnTo>
                    <a:pt x="674" y="306"/>
                  </a:lnTo>
                  <a:lnTo>
                    <a:pt x="676" y="306"/>
                  </a:lnTo>
                  <a:lnTo>
                    <a:pt x="676" y="284"/>
                  </a:lnTo>
                  <a:lnTo>
                    <a:pt x="674" y="282"/>
                  </a:lnTo>
                  <a:close/>
                  <a:moveTo>
                    <a:pt x="460" y="62"/>
                  </a:moveTo>
                  <a:lnTo>
                    <a:pt x="460" y="60"/>
                  </a:lnTo>
                  <a:lnTo>
                    <a:pt x="460" y="58"/>
                  </a:lnTo>
                  <a:lnTo>
                    <a:pt x="458" y="58"/>
                  </a:lnTo>
                  <a:lnTo>
                    <a:pt x="454" y="58"/>
                  </a:lnTo>
                  <a:lnTo>
                    <a:pt x="452" y="58"/>
                  </a:lnTo>
                  <a:lnTo>
                    <a:pt x="452" y="60"/>
                  </a:lnTo>
                  <a:lnTo>
                    <a:pt x="450" y="62"/>
                  </a:lnTo>
                  <a:lnTo>
                    <a:pt x="450" y="64"/>
                  </a:lnTo>
                  <a:lnTo>
                    <a:pt x="450" y="66"/>
                  </a:lnTo>
                  <a:lnTo>
                    <a:pt x="450" y="68"/>
                  </a:lnTo>
                  <a:lnTo>
                    <a:pt x="450" y="70"/>
                  </a:lnTo>
                  <a:lnTo>
                    <a:pt x="452" y="70"/>
                  </a:lnTo>
                  <a:lnTo>
                    <a:pt x="456" y="70"/>
                  </a:lnTo>
                  <a:lnTo>
                    <a:pt x="458" y="70"/>
                  </a:lnTo>
                  <a:lnTo>
                    <a:pt x="460" y="70"/>
                  </a:lnTo>
                  <a:lnTo>
                    <a:pt x="460" y="68"/>
                  </a:lnTo>
                  <a:lnTo>
                    <a:pt x="460" y="66"/>
                  </a:lnTo>
                  <a:lnTo>
                    <a:pt x="460" y="64"/>
                  </a:lnTo>
                  <a:lnTo>
                    <a:pt x="460" y="62"/>
                  </a:lnTo>
                  <a:close/>
                </a:path>
              </a:pathLst>
            </a:custGeom>
            <a:grpFill/>
            <a:ln w="3175">
              <a:solidFill>
                <a:schemeClr val="bg1"/>
              </a:solidFill>
              <a:round/>
              <a:headEnd/>
              <a:tailEnd/>
            </a:ln>
          </p:spPr>
          <p:txBody>
            <a:bodyPr/>
            <a:lstStyle/>
            <a:p>
              <a:endParaRPr lang="en-US" dirty="0"/>
            </a:p>
          </p:txBody>
        </p:sp>
        <p:sp>
          <p:nvSpPr>
            <p:cNvPr id="899" name="Freeform 220"/>
            <p:cNvSpPr>
              <a:spLocks noChangeAspect="1"/>
            </p:cNvSpPr>
            <p:nvPr/>
          </p:nvSpPr>
          <p:spPr bwMode="auto">
            <a:xfrm>
              <a:off x="4742" y="1372"/>
              <a:ext cx="124" cy="156"/>
            </a:xfrm>
            <a:custGeom>
              <a:avLst/>
              <a:gdLst/>
              <a:ahLst/>
              <a:cxnLst>
                <a:cxn ang="0">
                  <a:pos x="106" y="132"/>
                </a:cxn>
                <a:cxn ang="0">
                  <a:pos x="100" y="128"/>
                </a:cxn>
                <a:cxn ang="0">
                  <a:pos x="88" y="116"/>
                </a:cxn>
                <a:cxn ang="0">
                  <a:pos x="84" y="100"/>
                </a:cxn>
                <a:cxn ang="0">
                  <a:pos x="80" y="98"/>
                </a:cxn>
                <a:cxn ang="0">
                  <a:pos x="80" y="94"/>
                </a:cxn>
                <a:cxn ang="0">
                  <a:pos x="92" y="96"/>
                </a:cxn>
                <a:cxn ang="0">
                  <a:pos x="112" y="104"/>
                </a:cxn>
                <a:cxn ang="0">
                  <a:pos x="104" y="96"/>
                </a:cxn>
                <a:cxn ang="0">
                  <a:pos x="96" y="92"/>
                </a:cxn>
                <a:cxn ang="0">
                  <a:pos x="92" y="88"/>
                </a:cxn>
                <a:cxn ang="0">
                  <a:pos x="82" y="76"/>
                </a:cxn>
                <a:cxn ang="0">
                  <a:pos x="72" y="68"/>
                </a:cxn>
                <a:cxn ang="0">
                  <a:pos x="58" y="54"/>
                </a:cxn>
                <a:cxn ang="0">
                  <a:pos x="54" y="52"/>
                </a:cxn>
                <a:cxn ang="0">
                  <a:pos x="50" y="48"/>
                </a:cxn>
                <a:cxn ang="0">
                  <a:pos x="50" y="46"/>
                </a:cxn>
                <a:cxn ang="0">
                  <a:pos x="44" y="46"/>
                </a:cxn>
                <a:cxn ang="0">
                  <a:pos x="36" y="34"/>
                </a:cxn>
                <a:cxn ang="0">
                  <a:pos x="34" y="26"/>
                </a:cxn>
                <a:cxn ang="0">
                  <a:pos x="28" y="24"/>
                </a:cxn>
                <a:cxn ang="0">
                  <a:pos x="24" y="20"/>
                </a:cxn>
                <a:cxn ang="0">
                  <a:pos x="22" y="16"/>
                </a:cxn>
                <a:cxn ang="0">
                  <a:pos x="12" y="10"/>
                </a:cxn>
                <a:cxn ang="0">
                  <a:pos x="10" y="4"/>
                </a:cxn>
                <a:cxn ang="0">
                  <a:pos x="8" y="2"/>
                </a:cxn>
                <a:cxn ang="0">
                  <a:pos x="0" y="0"/>
                </a:cxn>
                <a:cxn ang="0">
                  <a:pos x="6" y="8"/>
                </a:cxn>
                <a:cxn ang="0">
                  <a:pos x="12" y="14"/>
                </a:cxn>
                <a:cxn ang="0">
                  <a:pos x="6" y="14"/>
                </a:cxn>
                <a:cxn ang="0">
                  <a:pos x="6" y="20"/>
                </a:cxn>
                <a:cxn ang="0">
                  <a:pos x="12" y="32"/>
                </a:cxn>
                <a:cxn ang="0">
                  <a:pos x="18" y="38"/>
                </a:cxn>
                <a:cxn ang="0">
                  <a:pos x="28" y="46"/>
                </a:cxn>
                <a:cxn ang="0">
                  <a:pos x="42" y="58"/>
                </a:cxn>
                <a:cxn ang="0">
                  <a:pos x="52" y="76"/>
                </a:cxn>
                <a:cxn ang="0">
                  <a:pos x="60" y="90"/>
                </a:cxn>
                <a:cxn ang="0">
                  <a:pos x="66" y="100"/>
                </a:cxn>
                <a:cxn ang="0">
                  <a:pos x="68" y="104"/>
                </a:cxn>
                <a:cxn ang="0">
                  <a:pos x="76" y="108"/>
                </a:cxn>
                <a:cxn ang="0">
                  <a:pos x="84" y="120"/>
                </a:cxn>
                <a:cxn ang="0">
                  <a:pos x="90" y="130"/>
                </a:cxn>
                <a:cxn ang="0">
                  <a:pos x="94" y="136"/>
                </a:cxn>
                <a:cxn ang="0">
                  <a:pos x="98" y="146"/>
                </a:cxn>
                <a:cxn ang="0">
                  <a:pos x="104" y="154"/>
                </a:cxn>
                <a:cxn ang="0">
                  <a:pos x="106" y="154"/>
                </a:cxn>
                <a:cxn ang="0">
                  <a:pos x="104" y="144"/>
                </a:cxn>
                <a:cxn ang="0">
                  <a:pos x="108" y="142"/>
                </a:cxn>
                <a:cxn ang="0">
                  <a:pos x="116" y="144"/>
                </a:cxn>
                <a:cxn ang="0">
                  <a:pos x="122" y="150"/>
                </a:cxn>
                <a:cxn ang="0">
                  <a:pos x="124" y="150"/>
                </a:cxn>
                <a:cxn ang="0">
                  <a:pos x="124" y="146"/>
                </a:cxn>
                <a:cxn ang="0">
                  <a:pos x="118" y="138"/>
                </a:cxn>
              </a:cxnLst>
              <a:rect l="0" t="0" r="r" b="b"/>
              <a:pathLst>
                <a:path w="124" h="156">
                  <a:moveTo>
                    <a:pt x="112" y="138"/>
                  </a:moveTo>
                  <a:lnTo>
                    <a:pt x="110" y="136"/>
                  </a:lnTo>
                  <a:lnTo>
                    <a:pt x="108" y="134"/>
                  </a:lnTo>
                  <a:lnTo>
                    <a:pt x="106" y="132"/>
                  </a:lnTo>
                  <a:lnTo>
                    <a:pt x="104" y="132"/>
                  </a:lnTo>
                  <a:lnTo>
                    <a:pt x="104" y="130"/>
                  </a:lnTo>
                  <a:lnTo>
                    <a:pt x="102" y="130"/>
                  </a:lnTo>
                  <a:lnTo>
                    <a:pt x="100" y="128"/>
                  </a:lnTo>
                  <a:lnTo>
                    <a:pt x="98" y="128"/>
                  </a:lnTo>
                  <a:lnTo>
                    <a:pt x="96" y="126"/>
                  </a:lnTo>
                  <a:lnTo>
                    <a:pt x="94" y="124"/>
                  </a:lnTo>
                  <a:lnTo>
                    <a:pt x="90" y="122"/>
                  </a:lnTo>
                  <a:lnTo>
                    <a:pt x="90" y="120"/>
                  </a:lnTo>
                  <a:lnTo>
                    <a:pt x="88" y="116"/>
                  </a:lnTo>
                  <a:lnTo>
                    <a:pt x="88" y="112"/>
                  </a:lnTo>
                  <a:lnTo>
                    <a:pt x="86" y="108"/>
                  </a:lnTo>
                  <a:lnTo>
                    <a:pt x="86" y="106"/>
                  </a:lnTo>
                  <a:lnTo>
                    <a:pt x="84" y="102"/>
                  </a:lnTo>
                  <a:lnTo>
                    <a:pt x="84" y="100"/>
                  </a:lnTo>
                  <a:lnTo>
                    <a:pt x="82" y="98"/>
                  </a:lnTo>
                  <a:lnTo>
                    <a:pt x="80" y="98"/>
                  </a:lnTo>
                  <a:lnTo>
                    <a:pt x="80" y="96"/>
                  </a:lnTo>
                  <a:lnTo>
                    <a:pt x="78" y="96"/>
                  </a:lnTo>
                  <a:lnTo>
                    <a:pt x="80" y="94"/>
                  </a:lnTo>
                  <a:lnTo>
                    <a:pt x="82" y="94"/>
                  </a:lnTo>
                  <a:lnTo>
                    <a:pt x="84" y="94"/>
                  </a:lnTo>
                  <a:lnTo>
                    <a:pt x="86" y="94"/>
                  </a:lnTo>
                  <a:lnTo>
                    <a:pt x="90" y="96"/>
                  </a:lnTo>
                  <a:lnTo>
                    <a:pt x="92" y="96"/>
                  </a:lnTo>
                  <a:lnTo>
                    <a:pt x="98" y="98"/>
                  </a:lnTo>
                  <a:lnTo>
                    <a:pt x="104" y="100"/>
                  </a:lnTo>
                  <a:lnTo>
                    <a:pt x="106" y="102"/>
                  </a:lnTo>
                  <a:lnTo>
                    <a:pt x="108" y="102"/>
                  </a:lnTo>
                  <a:lnTo>
                    <a:pt x="110" y="104"/>
                  </a:lnTo>
                  <a:lnTo>
                    <a:pt x="112" y="104"/>
                  </a:lnTo>
                  <a:lnTo>
                    <a:pt x="110" y="102"/>
                  </a:lnTo>
                  <a:lnTo>
                    <a:pt x="106" y="100"/>
                  </a:lnTo>
                  <a:lnTo>
                    <a:pt x="106" y="98"/>
                  </a:lnTo>
                  <a:lnTo>
                    <a:pt x="104" y="96"/>
                  </a:lnTo>
                  <a:lnTo>
                    <a:pt x="102" y="96"/>
                  </a:lnTo>
                  <a:lnTo>
                    <a:pt x="100" y="94"/>
                  </a:lnTo>
                  <a:lnTo>
                    <a:pt x="98" y="94"/>
                  </a:lnTo>
                  <a:lnTo>
                    <a:pt x="96" y="92"/>
                  </a:lnTo>
                  <a:lnTo>
                    <a:pt x="94" y="92"/>
                  </a:lnTo>
                  <a:lnTo>
                    <a:pt x="94" y="90"/>
                  </a:lnTo>
                  <a:lnTo>
                    <a:pt x="92" y="88"/>
                  </a:lnTo>
                  <a:lnTo>
                    <a:pt x="92" y="86"/>
                  </a:lnTo>
                  <a:lnTo>
                    <a:pt x="90" y="84"/>
                  </a:lnTo>
                  <a:lnTo>
                    <a:pt x="88" y="80"/>
                  </a:lnTo>
                  <a:lnTo>
                    <a:pt x="86" y="80"/>
                  </a:lnTo>
                  <a:lnTo>
                    <a:pt x="84" y="78"/>
                  </a:lnTo>
                  <a:lnTo>
                    <a:pt x="82" y="76"/>
                  </a:lnTo>
                  <a:lnTo>
                    <a:pt x="78" y="74"/>
                  </a:lnTo>
                  <a:lnTo>
                    <a:pt x="78" y="72"/>
                  </a:lnTo>
                  <a:lnTo>
                    <a:pt x="76" y="72"/>
                  </a:lnTo>
                  <a:lnTo>
                    <a:pt x="72" y="68"/>
                  </a:lnTo>
                  <a:lnTo>
                    <a:pt x="68" y="64"/>
                  </a:lnTo>
                  <a:lnTo>
                    <a:pt x="66" y="62"/>
                  </a:lnTo>
                  <a:lnTo>
                    <a:pt x="64" y="60"/>
                  </a:lnTo>
                  <a:lnTo>
                    <a:pt x="62" y="58"/>
                  </a:lnTo>
                  <a:lnTo>
                    <a:pt x="60" y="56"/>
                  </a:lnTo>
                  <a:lnTo>
                    <a:pt x="58" y="54"/>
                  </a:lnTo>
                  <a:lnTo>
                    <a:pt x="56" y="52"/>
                  </a:lnTo>
                  <a:lnTo>
                    <a:pt x="54" y="52"/>
                  </a:lnTo>
                  <a:lnTo>
                    <a:pt x="52" y="52"/>
                  </a:lnTo>
                  <a:lnTo>
                    <a:pt x="50" y="48"/>
                  </a:lnTo>
                  <a:lnTo>
                    <a:pt x="50" y="46"/>
                  </a:lnTo>
                  <a:lnTo>
                    <a:pt x="48" y="46"/>
                  </a:lnTo>
                  <a:lnTo>
                    <a:pt x="46" y="46"/>
                  </a:lnTo>
                  <a:lnTo>
                    <a:pt x="44" y="46"/>
                  </a:lnTo>
                  <a:lnTo>
                    <a:pt x="42" y="44"/>
                  </a:lnTo>
                  <a:lnTo>
                    <a:pt x="40" y="42"/>
                  </a:lnTo>
                  <a:lnTo>
                    <a:pt x="38" y="40"/>
                  </a:lnTo>
                  <a:lnTo>
                    <a:pt x="38" y="38"/>
                  </a:lnTo>
                  <a:lnTo>
                    <a:pt x="36" y="36"/>
                  </a:lnTo>
                  <a:lnTo>
                    <a:pt x="36" y="34"/>
                  </a:lnTo>
                  <a:lnTo>
                    <a:pt x="36" y="32"/>
                  </a:lnTo>
                  <a:lnTo>
                    <a:pt x="38" y="32"/>
                  </a:lnTo>
                  <a:lnTo>
                    <a:pt x="34" y="28"/>
                  </a:lnTo>
                  <a:lnTo>
                    <a:pt x="34" y="26"/>
                  </a:lnTo>
                  <a:lnTo>
                    <a:pt x="32" y="24"/>
                  </a:lnTo>
                  <a:lnTo>
                    <a:pt x="30" y="24"/>
                  </a:lnTo>
                  <a:lnTo>
                    <a:pt x="28" y="24"/>
                  </a:lnTo>
                  <a:lnTo>
                    <a:pt x="26" y="24"/>
                  </a:lnTo>
                  <a:lnTo>
                    <a:pt x="24" y="24"/>
                  </a:lnTo>
                  <a:lnTo>
                    <a:pt x="24" y="20"/>
                  </a:lnTo>
                  <a:lnTo>
                    <a:pt x="22" y="18"/>
                  </a:lnTo>
                  <a:lnTo>
                    <a:pt x="22" y="16"/>
                  </a:lnTo>
                  <a:lnTo>
                    <a:pt x="20" y="16"/>
                  </a:lnTo>
                  <a:lnTo>
                    <a:pt x="18" y="14"/>
                  </a:lnTo>
                  <a:lnTo>
                    <a:pt x="16" y="12"/>
                  </a:lnTo>
                  <a:lnTo>
                    <a:pt x="14" y="10"/>
                  </a:lnTo>
                  <a:lnTo>
                    <a:pt x="12" y="10"/>
                  </a:lnTo>
                  <a:lnTo>
                    <a:pt x="12" y="8"/>
                  </a:lnTo>
                  <a:lnTo>
                    <a:pt x="10" y="6"/>
                  </a:lnTo>
                  <a:lnTo>
                    <a:pt x="10" y="4"/>
                  </a:lnTo>
                  <a:lnTo>
                    <a:pt x="10" y="2"/>
                  </a:lnTo>
                  <a:lnTo>
                    <a:pt x="8" y="2"/>
                  </a:lnTo>
                  <a:lnTo>
                    <a:pt x="6" y="0"/>
                  </a:lnTo>
                  <a:lnTo>
                    <a:pt x="4" y="0"/>
                  </a:lnTo>
                  <a:lnTo>
                    <a:pt x="2" y="0"/>
                  </a:lnTo>
                  <a:lnTo>
                    <a:pt x="0" y="0"/>
                  </a:lnTo>
                  <a:lnTo>
                    <a:pt x="0" y="2"/>
                  </a:lnTo>
                  <a:lnTo>
                    <a:pt x="2" y="4"/>
                  </a:lnTo>
                  <a:lnTo>
                    <a:pt x="4" y="6"/>
                  </a:lnTo>
                  <a:lnTo>
                    <a:pt x="6" y="8"/>
                  </a:lnTo>
                  <a:lnTo>
                    <a:pt x="8" y="10"/>
                  </a:lnTo>
                  <a:lnTo>
                    <a:pt x="10" y="12"/>
                  </a:lnTo>
                  <a:lnTo>
                    <a:pt x="12" y="12"/>
                  </a:lnTo>
                  <a:lnTo>
                    <a:pt x="12" y="14"/>
                  </a:lnTo>
                  <a:lnTo>
                    <a:pt x="10" y="14"/>
                  </a:lnTo>
                  <a:lnTo>
                    <a:pt x="8" y="14"/>
                  </a:lnTo>
                  <a:lnTo>
                    <a:pt x="6" y="14"/>
                  </a:lnTo>
                  <a:lnTo>
                    <a:pt x="6" y="16"/>
                  </a:lnTo>
                  <a:lnTo>
                    <a:pt x="4" y="16"/>
                  </a:lnTo>
                  <a:lnTo>
                    <a:pt x="6" y="18"/>
                  </a:lnTo>
                  <a:lnTo>
                    <a:pt x="6" y="20"/>
                  </a:lnTo>
                  <a:lnTo>
                    <a:pt x="8" y="24"/>
                  </a:lnTo>
                  <a:lnTo>
                    <a:pt x="10" y="24"/>
                  </a:lnTo>
                  <a:lnTo>
                    <a:pt x="12" y="28"/>
                  </a:lnTo>
                  <a:lnTo>
                    <a:pt x="12" y="30"/>
                  </a:lnTo>
                  <a:lnTo>
                    <a:pt x="12" y="32"/>
                  </a:lnTo>
                  <a:lnTo>
                    <a:pt x="14" y="32"/>
                  </a:lnTo>
                  <a:lnTo>
                    <a:pt x="14" y="34"/>
                  </a:lnTo>
                  <a:lnTo>
                    <a:pt x="16" y="36"/>
                  </a:lnTo>
                  <a:lnTo>
                    <a:pt x="18" y="38"/>
                  </a:lnTo>
                  <a:lnTo>
                    <a:pt x="20" y="40"/>
                  </a:lnTo>
                  <a:lnTo>
                    <a:pt x="20" y="42"/>
                  </a:lnTo>
                  <a:lnTo>
                    <a:pt x="22" y="42"/>
                  </a:lnTo>
                  <a:lnTo>
                    <a:pt x="24" y="44"/>
                  </a:lnTo>
                  <a:lnTo>
                    <a:pt x="28" y="46"/>
                  </a:lnTo>
                  <a:lnTo>
                    <a:pt x="30" y="48"/>
                  </a:lnTo>
                  <a:lnTo>
                    <a:pt x="34" y="50"/>
                  </a:lnTo>
                  <a:lnTo>
                    <a:pt x="36" y="54"/>
                  </a:lnTo>
                  <a:lnTo>
                    <a:pt x="40" y="56"/>
                  </a:lnTo>
                  <a:lnTo>
                    <a:pt x="42" y="58"/>
                  </a:lnTo>
                  <a:lnTo>
                    <a:pt x="44" y="60"/>
                  </a:lnTo>
                  <a:lnTo>
                    <a:pt x="44" y="64"/>
                  </a:lnTo>
                  <a:lnTo>
                    <a:pt x="46" y="68"/>
                  </a:lnTo>
                  <a:lnTo>
                    <a:pt x="48" y="72"/>
                  </a:lnTo>
                  <a:lnTo>
                    <a:pt x="50" y="74"/>
                  </a:lnTo>
                  <a:lnTo>
                    <a:pt x="52" y="76"/>
                  </a:lnTo>
                  <a:lnTo>
                    <a:pt x="54" y="78"/>
                  </a:lnTo>
                  <a:lnTo>
                    <a:pt x="54" y="80"/>
                  </a:lnTo>
                  <a:lnTo>
                    <a:pt x="56" y="82"/>
                  </a:lnTo>
                  <a:lnTo>
                    <a:pt x="58" y="86"/>
                  </a:lnTo>
                  <a:lnTo>
                    <a:pt x="60" y="90"/>
                  </a:lnTo>
                  <a:lnTo>
                    <a:pt x="62" y="94"/>
                  </a:lnTo>
                  <a:lnTo>
                    <a:pt x="64" y="96"/>
                  </a:lnTo>
                  <a:lnTo>
                    <a:pt x="66" y="98"/>
                  </a:lnTo>
                  <a:lnTo>
                    <a:pt x="66" y="100"/>
                  </a:lnTo>
                  <a:lnTo>
                    <a:pt x="68" y="102"/>
                  </a:lnTo>
                  <a:lnTo>
                    <a:pt x="68" y="104"/>
                  </a:lnTo>
                  <a:lnTo>
                    <a:pt x="70" y="106"/>
                  </a:lnTo>
                  <a:lnTo>
                    <a:pt x="72" y="106"/>
                  </a:lnTo>
                  <a:lnTo>
                    <a:pt x="74" y="108"/>
                  </a:lnTo>
                  <a:lnTo>
                    <a:pt x="76" y="108"/>
                  </a:lnTo>
                  <a:lnTo>
                    <a:pt x="78" y="110"/>
                  </a:lnTo>
                  <a:lnTo>
                    <a:pt x="80" y="112"/>
                  </a:lnTo>
                  <a:lnTo>
                    <a:pt x="82" y="116"/>
                  </a:lnTo>
                  <a:lnTo>
                    <a:pt x="82" y="118"/>
                  </a:lnTo>
                  <a:lnTo>
                    <a:pt x="84" y="120"/>
                  </a:lnTo>
                  <a:lnTo>
                    <a:pt x="84" y="122"/>
                  </a:lnTo>
                  <a:lnTo>
                    <a:pt x="84" y="124"/>
                  </a:lnTo>
                  <a:lnTo>
                    <a:pt x="86" y="128"/>
                  </a:lnTo>
                  <a:lnTo>
                    <a:pt x="90" y="130"/>
                  </a:lnTo>
                  <a:lnTo>
                    <a:pt x="90" y="132"/>
                  </a:lnTo>
                  <a:lnTo>
                    <a:pt x="92" y="132"/>
                  </a:lnTo>
                  <a:lnTo>
                    <a:pt x="92" y="134"/>
                  </a:lnTo>
                  <a:lnTo>
                    <a:pt x="94" y="134"/>
                  </a:lnTo>
                  <a:lnTo>
                    <a:pt x="94" y="136"/>
                  </a:lnTo>
                  <a:lnTo>
                    <a:pt x="94" y="138"/>
                  </a:lnTo>
                  <a:lnTo>
                    <a:pt x="96" y="140"/>
                  </a:lnTo>
                  <a:lnTo>
                    <a:pt x="96" y="142"/>
                  </a:lnTo>
                  <a:lnTo>
                    <a:pt x="96" y="144"/>
                  </a:lnTo>
                  <a:lnTo>
                    <a:pt x="98" y="146"/>
                  </a:lnTo>
                  <a:lnTo>
                    <a:pt x="100" y="150"/>
                  </a:lnTo>
                  <a:lnTo>
                    <a:pt x="102" y="152"/>
                  </a:lnTo>
                  <a:lnTo>
                    <a:pt x="104" y="154"/>
                  </a:lnTo>
                  <a:lnTo>
                    <a:pt x="106" y="154"/>
                  </a:lnTo>
                  <a:lnTo>
                    <a:pt x="106" y="156"/>
                  </a:lnTo>
                  <a:lnTo>
                    <a:pt x="106" y="154"/>
                  </a:lnTo>
                  <a:lnTo>
                    <a:pt x="106" y="150"/>
                  </a:lnTo>
                  <a:lnTo>
                    <a:pt x="104" y="148"/>
                  </a:lnTo>
                  <a:lnTo>
                    <a:pt x="104" y="146"/>
                  </a:lnTo>
                  <a:lnTo>
                    <a:pt x="104" y="144"/>
                  </a:lnTo>
                  <a:lnTo>
                    <a:pt x="104" y="142"/>
                  </a:lnTo>
                  <a:lnTo>
                    <a:pt x="106" y="142"/>
                  </a:lnTo>
                  <a:lnTo>
                    <a:pt x="108" y="142"/>
                  </a:lnTo>
                  <a:lnTo>
                    <a:pt x="108" y="144"/>
                  </a:lnTo>
                  <a:lnTo>
                    <a:pt x="112" y="144"/>
                  </a:lnTo>
                  <a:lnTo>
                    <a:pt x="114" y="144"/>
                  </a:lnTo>
                  <a:lnTo>
                    <a:pt x="116" y="144"/>
                  </a:lnTo>
                  <a:lnTo>
                    <a:pt x="118" y="144"/>
                  </a:lnTo>
                  <a:lnTo>
                    <a:pt x="120" y="146"/>
                  </a:lnTo>
                  <a:lnTo>
                    <a:pt x="122" y="150"/>
                  </a:lnTo>
                  <a:lnTo>
                    <a:pt x="124" y="152"/>
                  </a:lnTo>
                  <a:lnTo>
                    <a:pt x="124" y="154"/>
                  </a:lnTo>
                  <a:lnTo>
                    <a:pt x="124" y="150"/>
                  </a:lnTo>
                  <a:lnTo>
                    <a:pt x="124" y="148"/>
                  </a:lnTo>
                  <a:lnTo>
                    <a:pt x="124" y="146"/>
                  </a:lnTo>
                  <a:lnTo>
                    <a:pt x="122" y="144"/>
                  </a:lnTo>
                  <a:lnTo>
                    <a:pt x="120" y="142"/>
                  </a:lnTo>
                  <a:lnTo>
                    <a:pt x="118" y="140"/>
                  </a:lnTo>
                  <a:lnTo>
                    <a:pt x="118" y="138"/>
                  </a:lnTo>
                  <a:lnTo>
                    <a:pt x="112" y="138"/>
                  </a:lnTo>
                  <a:close/>
                </a:path>
              </a:pathLst>
            </a:custGeom>
            <a:grpFill/>
            <a:ln w="3175">
              <a:solidFill>
                <a:schemeClr val="bg1"/>
              </a:solidFill>
              <a:round/>
              <a:headEnd/>
              <a:tailEnd/>
            </a:ln>
          </p:spPr>
          <p:txBody>
            <a:bodyPr/>
            <a:lstStyle/>
            <a:p>
              <a:endParaRPr lang="en-US" dirty="0"/>
            </a:p>
          </p:txBody>
        </p:sp>
        <p:sp>
          <p:nvSpPr>
            <p:cNvPr id="900" name="Freeform 221"/>
            <p:cNvSpPr>
              <a:spLocks noChangeAspect="1"/>
            </p:cNvSpPr>
            <p:nvPr/>
          </p:nvSpPr>
          <p:spPr bwMode="auto">
            <a:xfrm>
              <a:off x="4656" y="1354"/>
              <a:ext cx="10" cy="14"/>
            </a:xfrm>
            <a:custGeom>
              <a:avLst/>
              <a:gdLst/>
              <a:ahLst/>
              <a:cxnLst>
                <a:cxn ang="0">
                  <a:pos x="0" y="0"/>
                </a:cxn>
                <a:cxn ang="0">
                  <a:pos x="0" y="2"/>
                </a:cxn>
                <a:cxn ang="0">
                  <a:pos x="0" y="4"/>
                </a:cxn>
                <a:cxn ang="0">
                  <a:pos x="0" y="6"/>
                </a:cxn>
                <a:cxn ang="0">
                  <a:pos x="2" y="8"/>
                </a:cxn>
                <a:cxn ang="0">
                  <a:pos x="2" y="10"/>
                </a:cxn>
                <a:cxn ang="0">
                  <a:pos x="4" y="12"/>
                </a:cxn>
                <a:cxn ang="0">
                  <a:pos x="6" y="14"/>
                </a:cxn>
                <a:cxn ang="0">
                  <a:pos x="8" y="14"/>
                </a:cxn>
                <a:cxn ang="0">
                  <a:pos x="8" y="14"/>
                </a:cxn>
                <a:cxn ang="0">
                  <a:pos x="10" y="14"/>
                </a:cxn>
                <a:cxn ang="0">
                  <a:pos x="10" y="14"/>
                </a:cxn>
                <a:cxn ang="0">
                  <a:pos x="10" y="14"/>
                </a:cxn>
                <a:cxn ang="0">
                  <a:pos x="10" y="12"/>
                </a:cxn>
                <a:cxn ang="0">
                  <a:pos x="10" y="10"/>
                </a:cxn>
                <a:cxn ang="0">
                  <a:pos x="10" y="10"/>
                </a:cxn>
                <a:cxn ang="0">
                  <a:pos x="8" y="6"/>
                </a:cxn>
                <a:cxn ang="0">
                  <a:pos x="6" y="4"/>
                </a:cxn>
                <a:cxn ang="0">
                  <a:pos x="2" y="2"/>
                </a:cxn>
                <a:cxn ang="0">
                  <a:pos x="2" y="2"/>
                </a:cxn>
                <a:cxn ang="0">
                  <a:pos x="2" y="0"/>
                </a:cxn>
                <a:cxn ang="0">
                  <a:pos x="0" y="0"/>
                </a:cxn>
                <a:cxn ang="0">
                  <a:pos x="0" y="0"/>
                </a:cxn>
                <a:cxn ang="0">
                  <a:pos x="0" y="0"/>
                </a:cxn>
                <a:cxn ang="0">
                  <a:pos x="0" y="0"/>
                </a:cxn>
              </a:cxnLst>
              <a:rect l="0" t="0" r="r" b="b"/>
              <a:pathLst>
                <a:path w="10" h="14">
                  <a:moveTo>
                    <a:pt x="0" y="0"/>
                  </a:moveTo>
                  <a:lnTo>
                    <a:pt x="0" y="2"/>
                  </a:lnTo>
                  <a:lnTo>
                    <a:pt x="0" y="4"/>
                  </a:lnTo>
                  <a:lnTo>
                    <a:pt x="0" y="6"/>
                  </a:lnTo>
                  <a:lnTo>
                    <a:pt x="2" y="8"/>
                  </a:lnTo>
                  <a:lnTo>
                    <a:pt x="2" y="10"/>
                  </a:lnTo>
                  <a:lnTo>
                    <a:pt x="4" y="12"/>
                  </a:lnTo>
                  <a:lnTo>
                    <a:pt x="6" y="14"/>
                  </a:lnTo>
                  <a:lnTo>
                    <a:pt x="8" y="14"/>
                  </a:lnTo>
                  <a:lnTo>
                    <a:pt x="10" y="14"/>
                  </a:lnTo>
                  <a:lnTo>
                    <a:pt x="10" y="12"/>
                  </a:lnTo>
                  <a:lnTo>
                    <a:pt x="10" y="10"/>
                  </a:lnTo>
                  <a:lnTo>
                    <a:pt x="8" y="6"/>
                  </a:lnTo>
                  <a:lnTo>
                    <a:pt x="6" y="4"/>
                  </a:lnTo>
                  <a:lnTo>
                    <a:pt x="2" y="2"/>
                  </a:lnTo>
                  <a:lnTo>
                    <a:pt x="2" y="0"/>
                  </a:lnTo>
                  <a:lnTo>
                    <a:pt x="0" y="0"/>
                  </a:lnTo>
                  <a:close/>
                </a:path>
              </a:pathLst>
            </a:custGeom>
            <a:grpFill/>
            <a:ln w="3175">
              <a:solidFill>
                <a:schemeClr val="bg1"/>
              </a:solidFill>
              <a:round/>
              <a:headEnd/>
              <a:tailEnd/>
            </a:ln>
          </p:spPr>
          <p:txBody>
            <a:bodyPr/>
            <a:lstStyle/>
            <a:p>
              <a:endParaRPr lang="en-US" dirty="0"/>
            </a:p>
          </p:txBody>
        </p:sp>
        <p:sp>
          <p:nvSpPr>
            <p:cNvPr id="901" name="Freeform 222"/>
            <p:cNvSpPr>
              <a:spLocks noChangeAspect="1"/>
            </p:cNvSpPr>
            <p:nvPr/>
          </p:nvSpPr>
          <p:spPr bwMode="auto">
            <a:xfrm>
              <a:off x="4694" y="1671"/>
              <a:ext cx="66" cy="78"/>
            </a:xfrm>
            <a:custGeom>
              <a:avLst/>
              <a:gdLst/>
              <a:ahLst/>
              <a:cxnLst>
                <a:cxn ang="0">
                  <a:pos x="64" y="52"/>
                </a:cxn>
                <a:cxn ang="0">
                  <a:pos x="60" y="46"/>
                </a:cxn>
                <a:cxn ang="0">
                  <a:pos x="60" y="44"/>
                </a:cxn>
                <a:cxn ang="0">
                  <a:pos x="60" y="36"/>
                </a:cxn>
                <a:cxn ang="0">
                  <a:pos x="54" y="30"/>
                </a:cxn>
                <a:cxn ang="0">
                  <a:pos x="42" y="20"/>
                </a:cxn>
                <a:cxn ang="0">
                  <a:pos x="40" y="18"/>
                </a:cxn>
                <a:cxn ang="0">
                  <a:pos x="36" y="16"/>
                </a:cxn>
                <a:cxn ang="0">
                  <a:pos x="36" y="14"/>
                </a:cxn>
                <a:cxn ang="0">
                  <a:pos x="32" y="10"/>
                </a:cxn>
                <a:cxn ang="0">
                  <a:pos x="22" y="0"/>
                </a:cxn>
                <a:cxn ang="0">
                  <a:pos x="20" y="4"/>
                </a:cxn>
                <a:cxn ang="0">
                  <a:pos x="14" y="4"/>
                </a:cxn>
                <a:cxn ang="0">
                  <a:pos x="4" y="6"/>
                </a:cxn>
                <a:cxn ang="0">
                  <a:pos x="6" y="10"/>
                </a:cxn>
                <a:cxn ang="0">
                  <a:pos x="4" y="12"/>
                </a:cxn>
                <a:cxn ang="0">
                  <a:pos x="0" y="14"/>
                </a:cxn>
                <a:cxn ang="0">
                  <a:pos x="2" y="18"/>
                </a:cxn>
                <a:cxn ang="0">
                  <a:pos x="8" y="22"/>
                </a:cxn>
                <a:cxn ang="0">
                  <a:pos x="12" y="22"/>
                </a:cxn>
                <a:cxn ang="0">
                  <a:pos x="14" y="30"/>
                </a:cxn>
                <a:cxn ang="0">
                  <a:pos x="14" y="32"/>
                </a:cxn>
                <a:cxn ang="0">
                  <a:pos x="10" y="30"/>
                </a:cxn>
                <a:cxn ang="0">
                  <a:pos x="2" y="28"/>
                </a:cxn>
                <a:cxn ang="0">
                  <a:pos x="6" y="32"/>
                </a:cxn>
                <a:cxn ang="0">
                  <a:pos x="10" y="36"/>
                </a:cxn>
                <a:cxn ang="0">
                  <a:pos x="12" y="42"/>
                </a:cxn>
                <a:cxn ang="0">
                  <a:pos x="14" y="46"/>
                </a:cxn>
                <a:cxn ang="0">
                  <a:pos x="20" y="46"/>
                </a:cxn>
                <a:cxn ang="0">
                  <a:pos x="22" y="50"/>
                </a:cxn>
                <a:cxn ang="0">
                  <a:pos x="22" y="54"/>
                </a:cxn>
                <a:cxn ang="0">
                  <a:pos x="22" y="54"/>
                </a:cxn>
                <a:cxn ang="0">
                  <a:pos x="20" y="60"/>
                </a:cxn>
                <a:cxn ang="0">
                  <a:pos x="22" y="66"/>
                </a:cxn>
                <a:cxn ang="0">
                  <a:pos x="26" y="70"/>
                </a:cxn>
                <a:cxn ang="0">
                  <a:pos x="26" y="70"/>
                </a:cxn>
                <a:cxn ang="0">
                  <a:pos x="26" y="78"/>
                </a:cxn>
                <a:cxn ang="0">
                  <a:pos x="32" y="78"/>
                </a:cxn>
                <a:cxn ang="0">
                  <a:pos x="36" y="72"/>
                </a:cxn>
                <a:cxn ang="0">
                  <a:pos x="38" y="70"/>
                </a:cxn>
                <a:cxn ang="0">
                  <a:pos x="46" y="66"/>
                </a:cxn>
                <a:cxn ang="0">
                  <a:pos x="48" y="66"/>
                </a:cxn>
                <a:cxn ang="0">
                  <a:pos x="52" y="66"/>
                </a:cxn>
                <a:cxn ang="0">
                  <a:pos x="54" y="68"/>
                </a:cxn>
                <a:cxn ang="0">
                  <a:pos x="56" y="64"/>
                </a:cxn>
                <a:cxn ang="0">
                  <a:pos x="56" y="64"/>
                </a:cxn>
                <a:cxn ang="0">
                  <a:pos x="64" y="62"/>
                </a:cxn>
                <a:cxn ang="0">
                  <a:pos x="66" y="60"/>
                </a:cxn>
              </a:cxnLst>
              <a:rect l="0" t="0" r="r" b="b"/>
              <a:pathLst>
                <a:path w="66" h="78">
                  <a:moveTo>
                    <a:pt x="66" y="58"/>
                  </a:moveTo>
                  <a:lnTo>
                    <a:pt x="66" y="56"/>
                  </a:lnTo>
                  <a:lnTo>
                    <a:pt x="64" y="54"/>
                  </a:lnTo>
                  <a:lnTo>
                    <a:pt x="64" y="52"/>
                  </a:lnTo>
                  <a:lnTo>
                    <a:pt x="62" y="50"/>
                  </a:lnTo>
                  <a:lnTo>
                    <a:pt x="60" y="48"/>
                  </a:lnTo>
                  <a:lnTo>
                    <a:pt x="60" y="46"/>
                  </a:lnTo>
                  <a:lnTo>
                    <a:pt x="60" y="44"/>
                  </a:lnTo>
                  <a:lnTo>
                    <a:pt x="60" y="42"/>
                  </a:lnTo>
                  <a:lnTo>
                    <a:pt x="60" y="40"/>
                  </a:lnTo>
                  <a:lnTo>
                    <a:pt x="60" y="38"/>
                  </a:lnTo>
                  <a:lnTo>
                    <a:pt x="60" y="36"/>
                  </a:lnTo>
                  <a:lnTo>
                    <a:pt x="58" y="36"/>
                  </a:lnTo>
                  <a:lnTo>
                    <a:pt x="58" y="34"/>
                  </a:lnTo>
                  <a:lnTo>
                    <a:pt x="56" y="34"/>
                  </a:lnTo>
                  <a:lnTo>
                    <a:pt x="54" y="30"/>
                  </a:lnTo>
                  <a:lnTo>
                    <a:pt x="52" y="28"/>
                  </a:lnTo>
                  <a:lnTo>
                    <a:pt x="48" y="24"/>
                  </a:lnTo>
                  <a:lnTo>
                    <a:pt x="44" y="22"/>
                  </a:lnTo>
                  <a:lnTo>
                    <a:pt x="42" y="20"/>
                  </a:lnTo>
                  <a:lnTo>
                    <a:pt x="42" y="18"/>
                  </a:lnTo>
                  <a:lnTo>
                    <a:pt x="40" y="18"/>
                  </a:lnTo>
                  <a:lnTo>
                    <a:pt x="38" y="16"/>
                  </a:lnTo>
                  <a:lnTo>
                    <a:pt x="36" y="16"/>
                  </a:lnTo>
                  <a:lnTo>
                    <a:pt x="36" y="14"/>
                  </a:lnTo>
                  <a:lnTo>
                    <a:pt x="34" y="12"/>
                  </a:lnTo>
                  <a:lnTo>
                    <a:pt x="32" y="10"/>
                  </a:lnTo>
                  <a:lnTo>
                    <a:pt x="30" y="8"/>
                  </a:lnTo>
                  <a:lnTo>
                    <a:pt x="26" y="4"/>
                  </a:lnTo>
                  <a:lnTo>
                    <a:pt x="24" y="0"/>
                  </a:lnTo>
                  <a:lnTo>
                    <a:pt x="22" y="0"/>
                  </a:lnTo>
                  <a:lnTo>
                    <a:pt x="22" y="2"/>
                  </a:lnTo>
                  <a:lnTo>
                    <a:pt x="20" y="2"/>
                  </a:lnTo>
                  <a:lnTo>
                    <a:pt x="20" y="4"/>
                  </a:lnTo>
                  <a:lnTo>
                    <a:pt x="18" y="4"/>
                  </a:lnTo>
                  <a:lnTo>
                    <a:pt x="16" y="4"/>
                  </a:lnTo>
                  <a:lnTo>
                    <a:pt x="14" y="4"/>
                  </a:lnTo>
                  <a:lnTo>
                    <a:pt x="10" y="4"/>
                  </a:lnTo>
                  <a:lnTo>
                    <a:pt x="8" y="4"/>
                  </a:lnTo>
                  <a:lnTo>
                    <a:pt x="6" y="6"/>
                  </a:lnTo>
                  <a:lnTo>
                    <a:pt x="4" y="6"/>
                  </a:lnTo>
                  <a:lnTo>
                    <a:pt x="4" y="8"/>
                  </a:lnTo>
                  <a:lnTo>
                    <a:pt x="6" y="10"/>
                  </a:lnTo>
                  <a:lnTo>
                    <a:pt x="4" y="12"/>
                  </a:lnTo>
                  <a:lnTo>
                    <a:pt x="2" y="12"/>
                  </a:lnTo>
                  <a:lnTo>
                    <a:pt x="0" y="12"/>
                  </a:lnTo>
                  <a:lnTo>
                    <a:pt x="0" y="14"/>
                  </a:lnTo>
                  <a:lnTo>
                    <a:pt x="2" y="16"/>
                  </a:lnTo>
                  <a:lnTo>
                    <a:pt x="2" y="18"/>
                  </a:lnTo>
                  <a:lnTo>
                    <a:pt x="4" y="20"/>
                  </a:lnTo>
                  <a:lnTo>
                    <a:pt x="6" y="20"/>
                  </a:lnTo>
                  <a:lnTo>
                    <a:pt x="8" y="22"/>
                  </a:lnTo>
                  <a:lnTo>
                    <a:pt x="10" y="22"/>
                  </a:lnTo>
                  <a:lnTo>
                    <a:pt x="12" y="22"/>
                  </a:lnTo>
                  <a:lnTo>
                    <a:pt x="12" y="26"/>
                  </a:lnTo>
                  <a:lnTo>
                    <a:pt x="14" y="28"/>
                  </a:lnTo>
                  <a:lnTo>
                    <a:pt x="14" y="30"/>
                  </a:lnTo>
                  <a:lnTo>
                    <a:pt x="14" y="32"/>
                  </a:lnTo>
                  <a:lnTo>
                    <a:pt x="12" y="30"/>
                  </a:lnTo>
                  <a:lnTo>
                    <a:pt x="10" y="30"/>
                  </a:lnTo>
                  <a:lnTo>
                    <a:pt x="8" y="28"/>
                  </a:lnTo>
                  <a:lnTo>
                    <a:pt x="6" y="28"/>
                  </a:lnTo>
                  <a:lnTo>
                    <a:pt x="4" y="28"/>
                  </a:lnTo>
                  <a:lnTo>
                    <a:pt x="2" y="28"/>
                  </a:lnTo>
                  <a:lnTo>
                    <a:pt x="4" y="30"/>
                  </a:lnTo>
                  <a:lnTo>
                    <a:pt x="6" y="32"/>
                  </a:lnTo>
                  <a:lnTo>
                    <a:pt x="6" y="34"/>
                  </a:lnTo>
                  <a:lnTo>
                    <a:pt x="8" y="34"/>
                  </a:lnTo>
                  <a:lnTo>
                    <a:pt x="10" y="36"/>
                  </a:lnTo>
                  <a:lnTo>
                    <a:pt x="12" y="38"/>
                  </a:lnTo>
                  <a:lnTo>
                    <a:pt x="12" y="40"/>
                  </a:lnTo>
                  <a:lnTo>
                    <a:pt x="12" y="42"/>
                  </a:lnTo>
                  <a:lnTo>
                    <a:pt x="12" y="44"/>
                  </a:lnTo>
                  <a:lnTo>
                    <a:pt x="14" y="44"/>
                  </a:lnTo>
                  <a:lnTo>
                    <a:pt x="14" y="46"/>
                  </a:lnTo>
                  <a:lnTo>
                    <a:pt x="16" y="46"/>
                  </a:lnTo>
                  <a:lnTo>
                    <a:pt x="18" y="46"/>
                  </a:lnTo>
                  <a:lnTo>
                    <a:pt x="20" y="46"/>
                  </a:lnTo>
                  <a:lnTo>
                    <a:pt x="22" y="46"/>
                  </a:lnTo>
                  <a:lnTo>
                    <a:pt x="22" y="50"/>
                  </a:lnTo>
                  <a:lnTo>
                    <a:pt x="22" y="52"/>
                  </a:lnTo>
                  <a:lnTo>
                    <a:pt x="22" y="54"/>
                  </a:lnTo>
                  <a:lnTo>
                    <a:pt x="20" y="56"/>
                  </a:lnTo>
                  <a:lnTo>
                    <a:pt x="20" y="58"/>
                  </a:lnTo>
                  <a:lnTo>
                    <a:pt x="20" y="60"/>
                  </a:lnTo>
                  <a:lnTo>
                    <a:pt x="20" y="62"/>
                  </a:lnTo>
                  <a:lnTo>
                    <a:pt x="20" y="64"/>
                  </a:lnTo>
                  <a:lnTo>
                    <a:pt x="22" y="66"/>
                  </a:lnTo>
                  <a:lnTo>
                    <a:pt x="22" y="68"/>
                  </a:lnTo>
                  <a:lnTo>
                    <a:pt x="24" y="68"/>
                  </a:lnTo>
                  <a:lnTo>
                    <a:pt x="26" y="70"/>
                  </a:lnTo>
                  <a:lnTo>
                    <a:pt x="28" y="70"/>
                  </a:lnTo>
                  <a:lnTo>
                    <a:pt x="26" y="70"/>
                  </a:lnTo>
                  <a:lnTo>
                    <a:pt x="26" y="72"/>
                  </a:lnTo>
                  <a:lnTo>
                    <a:pt x="26" y="74"/>
                  </a:lnTo>
                  <a:lnTo>
                    <a:pt x="26" y="76"/>
                  </a:lnTo>
                  <a:lnTo>
                    <a:pt x="26" y="78"/>
                  </a:lnTo>
                  <a:lnTo>
                    <a:pt x="28" y="78"/>
                  </a:lnTo>
                  <a:lnTo>
                    <a:pt x="30" y="78"/>
                  </a:lnTo>
                  <a:lnTo>
                    <a:pt x="32" y="78"/>
                  </a:lnTo>
                  <a:lnTo>
                    <a:pt x="34" y="76"/>
                  </a:lnTo>
                  <a:lnTo>
                    <a:pt x="36" y="74"/>
                  </a:lnTo>
                  <a:lnTo>
                    <a:pt x="36" y="72"/>
                  </a:lnTo>
                  <a:lnTo>
                    <a:pt x="38" y="70"/>
                  </a:lnTo>
                  <a:lnTo>
                    <a:pt x="40" y="70"/>
                  </a:lnTo>
                  <a:lnTo>
                    <a:pt x="42" y="68"/>
                  </a:lnTo>
                  <a:lnTo>
                    <a:pt x="46" y="66"/>
                  </a:lnTo>
                  <a:lnTo>
                    <a:pt x="48" y="66"/>
                  </a:lnTo>
                  <a:lnTo>
                    <a:pt x="50" y="66"/>
                  </a:lnTo>
                  <a:lnTo>
                    <a:pt x="52" y="66"/>
                  </a:lnTo>
                  <a:lnTo>
                    <a:pt x="54" y="68"/>
                  </a:lnTo>
                  <a:lnTo>
                    <a:pt x="54" y="66"/>
                  </a:lnTo>
                  <a:lnTo>
                    <a:pt x="56" y="64"/>
                  </a:lnTo>
                  <a:lnTo>
                    <a:pt x="58" y="64"/>
                  </a:lnTo>
                  <a:lnTo>
                    <a:pt x="60" y="62"/>
                  </a:lnTo>
                  <a:lnTo>
                    <a:pt x="62" y="62"/>
                  </a:lnTo>
                  <a:lnTo>
                    <a:pt x="64" y="62"/>
                  </a:lnTo>
                  <a:lnTo>
                    <a:pt x="66" y="60"/>
                  </a:lnTo>
                  <a:lnTo>
                    <a:pt x="66" y="58"/>
                  </a:lnTo>
                  <a:close/>
                </a:path>
              </a:pathLst>
            </a:custGeom>
            <a:grpFill/>
            <a:ln w="3175">
              <a:solidFill>
                <a:schemeClr val="bg1"/>
              </a:solidFill>
              <a:round/>
              <a:headEnd/>
              <a:tailEnd/>
            </a:ln>
          </p:spPr>
          <p:txBody>
            <a:bodyPr/>
            <a:lstStyle/>
            <a:p>
              <a:endParaRPr lang="en-US" dirty="0"/>
            </a:p>
          </p:txBody>
        </p:sp>
        <p:sp>
          <p:nvSpPr>
            <p:cNvPr id="902" name="Freeform 223"/>
            <p:cNvSpPr>
              <a:spLocks noChangeAspect="1"/>
            </p:cNvSpPr>
            <p:nvPr/>
          </p:nvSpPr>
          <p:spPr bwMode="auto">
            <a:xfrm>
              <a:off x="4640" y="1587"/>
              <a:ext cx="78" cy="98"/>
            </a:xfrm>
            <a:custGeom>
              <a:avLst/>
              <a:gdLst/>
              <a:ahLst/>
              <a:cxnLst>
                <a:cxn ang="0">
                  <a:pos x="58" y="0"/>
                </a:cxn>
                <a:cxn ang="0">
                  <a:pos x="60" y="2"/>
                </a:cxn>
                <a:cxn ang="0">
                  <a:pos x="60" y="10"/>
                </a:cxn>
                <a:cxn ang="0">
                  <a:pos x="54" y="8"/>
                </a:cxn>
                <a:cxn ang="0">
                  <a:pos x="56" y="16"/>
                </a:cxn>
                <a:cxn ang="0">
                  <a:pos x="44" y="16"/>
                </a:cxn>
                <a:cxn ang="0">
                  <a:pos x="40" y="20"/>
                </a:cxn>
                <a:cxn ang="0">
                  <a:pos x="48" y="24"/>
                </a:cxn>
                <a:cxn ang="0">
                  <a:pos x="48" y="28"/>
                </a:cxn>
                <a:cxn ang="0">
                  <a:pos x="40" y="28"/>
                </a:cxn>
                <a:cxn ang="0">
                  <a:pos x="30" y="26"/>
                </a:cxn>
                <a:cxn ang="0">
                  <a:pos x="22" y="22"/>
                </a:cxn>
                <a:cxn ang="0">
                  <a:pos x="20" y="32"/>
                </a:cxn>
                <a:cxn ang="0">
                  <a:pos x="10" y="44"/>
                </a:cxn>
                <a:cxn ang="0">
                  <a:pos x="2" y="50"/>
                </a:cxn>
                <a:cxn ang="0">
                  <a:pos x="0" y="56"/>
                </a:cxn>
                <a:cxn ang="0">
                  <a:pos x="2" y="54"/>
                </a:cxn>
                <a:cxn ang="0">
                  <a:pos x="4" y="56"/>
                </a:cxn>
                <a:cxn ang="0">
                  <a:pos x="8" y="62"/>
                </a:cxn>
                <a:cxn ang="0">
                  <a:pos x="12" y="60"/>
                </a:cxn>
                <a:cxn ang="0">
                  <a:pos x="14" y="62"/>
                </a:cxn>
                <a:cxn ang="0">
                  <a:pos x="20" y="62"/>
                </a:cxn>
                <a:cxn ang="0">
                  <a:pos x="24" y="70"/>
                </a:cxn>
                <a:cxn ang="0">
                  <a:pos x="24" y="78"/>
                </a:cxn>
                <a:cxn ang="0">
                  <a:pos x="32" y="78"/>
                </a:cxn>
                <a:cxn ang="0">
                  <a:pos x="34" y="82"/>
                </a:cxn>
                <a:cxn ang="0">
                  <a:pos x="28" y="80"/>
                </a:cxn>
                <a:cxn ang="0">
                  <a:pos x="24" y="88"/>
                </a:cxn>
                <a:cxn ang="0">
                  <a:pos x="30" y="94"/>
                </a:cxn>
                <a:cxn ang="0">
                  <a:pos x="34" y="96"/>
                </a:cxn>
                <a:cxn ang="0">
                  <a:pos x="38" y="94"/>
                </a:cxn>
                <a:cxn ang="0">
                  <a:pos x="44" y="98"/>
                </a:cxn>
                <a:cxn ang="0">
                  <a:pos x="54" y="96"/>
                </a:cxn>
                <a:cxn ang="0">
                  <a:pos x="60" y="94"/>
                </a:cxn>
                <a:cxn ang="0">
                  <a:pos x="58" y="90"/>
                </a:cxn>
                <a:cxn ang="0">
                  <a:pos x="70" y="86"/>
                </a:cxn>
                <a:cxn ang="0">
                  <a:pos x="76" y="84"/>
                </a:cxn>
                <a:cxn ang="0">
                  <a:pos x="74" y="78"/>
                </a:cxn>
                <a:cxn ang="0">
                  <a:pos x="64" y="74"/>
                </a:cxn>
                <a:cxn ang="0">
                  <a:pos x="62" y="72"/>
                </a:cxn>
                <a:cxn ang="0">
                  <a:pos x="58" y="72"/>
                </a:cxn>
                <a:cxn ang="0">
                  <a:pos x="60" y="66"/>
                </a:cxn>
                <a:cxn ang="0">
                  <a:pos x="56" y="62"/>
                </a:cxn>
                <a:cxn ang="0">
                  <a:pos x="58" y="56"/>
                </a:cxn>
                <a:cxn ang="0">
                  <a:pos x="68" y="48"/>
                </a:cxn>
                <a:cxn ang="0">
                  <a:pos x="74" y="40"/>
                </a:cxn>
                <a:cxn ang="0">
                  <a:pos x="78" y="38"/>
                </a:cxn>
                <a:cxn ang="0">
                  <a:pos x="76" y="30"/>
                </a:cxn>
                <a:cxn ang="0">
                  <a:pos x="72" y="26"/>
                </a:cxn>
                <a:cxn ang="0">
                  <a:pos x="72" y="16"/>
                </a:cxn>
                <a:cxn ang="0">
                  <a:pos x="78" y="10"/>
                </a:cxn>
                <a:cxn ang="0">
                  <a:pos x="76" y="6"/>
                </a:cxn>
                <a:cxn ang="0">
                  <a:pos x="68" y="4"/>
                </a:cxn>
              </a:cxnLst>
              <a:rect l="0" t="0" r="r" b="b"/>
              <a:pathLst>
                <a:path w="78" h="98">
                  <a:moveTo>
                    <a:pt x="66" y="0"/>
                  </a:moveTo>
                  <a:lnTo>
                    <a:pt x="62" y="0"/>
                  </a:lnTo>
                  <a:lnTo>
                    <a:pt x="60" y="0"/>
                  </a:lnTo>
                  <a:lnTo>
                    <a:pt x="58" y="0"/>
                  </a:lnTo>
                  <a:lnTo>
                    <a:pt x="60" y="2"/>
                  </a:lnTo>
                  <a:lnTo>
                    <a:pt x="60" y="4"/>
                  </a:lnTo>
                  <a:lnTo>
                    <a:pt x="60" y="6"/>
                  </a:lnTo>
                  <a:lnTo>
                    <a:pt x="62" y="8"/>
                  </a:lnTo>
                  <a:lnTo>
                    <a:pt x="60" y="8"/>
                  </a:lnTo>
                  <a:lnTo>
                    <a:pt x="60" y="10"/>
                  </a:lnTo>
                  <a:lnTo>
                    <a:pt x="58" y="10"/>
                  </a:lnTo>
                  <a:lnTo>
                    <a:pt x="56" y="8"/>
                  </a:lnTo>
                  <a:lnTo>
                    <a:pt x="54" y="8"/>
                  </a:lnTo>
                  <a:lnTo>
                    <a:pt x="56" y="10"/>
                  </a:lnTo>
                  <a:lnTo>
                    <a:pt x="56" y="12"/>
                  </a:lnTo>
                  <a:lnTo>
                    <a:pt x="56" y="14"/>
                  </a:lnTo>
                  <a:lnTo>
                    <a:pt x="56" y="16"/>
                  </a:lnTo>
                  <a:lnTo>
                    <a:pt x="54" y="16"/>
                  </a:lnTo>
                  <a:lnTo>
                    <a:pt x="52" y="18"/>
                  </a:lnTo>
                  <a:lnTo>
                    <a:pt x="50" y="18"/>
                  </a:lnTo>
                  <a:lnTo>
                    <a:pt x="48" y="18"/>
                  </a:lnTo>
                  <a:lnTo>
                    <a:pt x="46" y="16"/>
                  </a:lnTo>
                  <a:lnTo>
                    <a:pt x="44" y="16"/>
                  </a:lnTo>
                  <a:lnTo>
                    <a:pt x="42" y="16"/>
                  </a:lnTo>
                  <a:lnTo>
                    <a:pt x="40" y="16"/>
                  </a:lnTo>
                  <a:lnTo>
                    <a:pt x="40" y="18"/>
                  </a:lnTo>
                  <a:lnTo>
                    <a:pt x="40" y="20"/>
                  </a:lnTo>
                  <a:lnTo>
                    <a:pt x="42" y="20"/>
                  </a:lnTo>
                  <a:lnTo>
                    <a:pt x="42" y="22"/>
                  </a:lnTo>
                  <a:lnTo>
                    <a:pt x="44" y="22"/>
                  </a:lnTo>
                  <a:lnTo>
                    <a:pt x="46" y="24"/>
                  </a:lnTo>
                  <a:lnTo>
                    <a:pt x="48" y="24"/>
                  </a:lnTo>
                  <a:lnTo>
                    <a:pt x="48" y="26"/>
                  </a:lnTo>
                  <a:lnTo>
                    <a:pt x="48" y="28"/>
                  </a:lnTo>
                  <a:lnTo>
                    <a:pt x="46" y="28"/>
                  </a:lnTo>
                  <a:lnTo>
                    <a:pt x="42" y="28"/>
                  </a:lnTo>
                  <a:lnTo>
                    <a:pt x="40" y="28"/>
                  </a:lnTo>
                  <a:lnTo>
                    <a:pt x="38" y="28"/>
                  </a:lnTo>
                  <a:lnTo>
                    <a:pt x="34" y="26"/>
                  </a:lnTo>
                  <a:lnTo>
                    <a:pt x="32" y="26"/>
                  </a:lnTo>
                  <a:lnTo>
                    <a:pt x="30" y="26"/>
                  </a:lnTo>
                  <a:lnTo>
                    <a:pt x="28" y="24"/>
                  </a:lnTo>
                  <a:lnTo>
                    <a:pt x="26" y="24"/>
                  </a:lnTo>
                  <a:lnTo>
                    <a:pt x="24" y="22"/>
                  </a:lnTo>
                  <a:lnTo>
                    <a:pt x="22" y="22"/>
                  </a:lnTo>
                  <a:lnTo>
                    <a:pt x="20" y="22"/>
                  </a:lnTo>
                  <a:lnTo>
                    <a:pt x="20" y="24"/>
                  </a:lnTo>
                  <a:lnTo>
                    <a:pt x="20" y="26"/>
                  </a:lnTo>
                  <a:lnTo>
                    <a:pt x="20" y="28"/>
                  </a:lnTo>
                  <a:lnTo>
                    <a:pt x="20" y="32"/>
                  </a:lnTo>
                  <a:lnTo>
                    <a:pt x="18" y="36"/>
                  </a:lnTo>
                  <a:lnTo>
                    <a:pt x="18" y="38"/>
                  </a:lnTo>
                  <a:lnTo>
                    <a:pt x="18" y="40"/>
                  </a:lnTo>
                  <a:lnTo>
                    <a:pt x="16" y="42"/>
                  </a:lnTo>
                  <a:lnTo>
                    <a:pt x="14" y="42"/>
                  </a:lnTo>
                  <a:lnTo>
                    <a:pt x="10" y="44"/>
                  </a:lnTo>
                  <a:lnTo>
                    <a:pt x="8" y="46"/>
                  </a:lnTo>
                  <a:lnTo>
                    <a:pt x="6" y="48"/>
                  </a:lnTo>
                  <a:lnTo>
                    <a:pt x="4" y="48"/>
                  </a:lnTo>
                  <a:lnTo>
                    <a:pt x="2" y="50"/>
                  </a:lnTo>
                  <a:lnTo>
                    <a:pt x="2" y="52"/>
                  </a:lnTo>
                  <a:lnTo>
                    <a:pt x="2" y="54"/>
                  </a:lnTo>
                  <a:lnTo>
                    <a:pt x="0" y="56"/>
                  </a:lnTo>
                  <a:lnTo>
                    <a:pt x="0" y="58"/>
                  </a:lnTo>
                  <a:lnTo>
                    <a:pt x="0" y="56"/>
                  </a:lnTo>
                  <a:lnTo>
                    <a:pt x="2" y="54"/>
                  </a:lnTo>
                  <a:lnTo>
                    <a:pt x="2" y="52"/>
                  </a:lnTo>
                  <a:lnTo>
                    <a:pt x="4" y="54"/>
                  </a:lnTo>
                  <a:lnTo>
                    <a:pt x="4" y="56"/>
                  </a:lnTo>
                  <a:lnTo>
                    <a:pt x="4" y="58"/>
                  </a:lnTo>
                  <a:lnTo>
                    <a:pt x="6" y="60"/>
                  </a:lnTo>
                  <a:lnTo>
                    <a:pt x="8" y="60"/>
                  </a:lnTo>
                  <a:lnTo>
                    <a:pt x="8" y="62"/>
                  </a:lnTo>
                  <a:lnTo>
                    <a:pt x="10" y="64"/>
                  </a:lnTo>
                  <a:lnTo>
                    <a:pt x="10" y="62"/>
                  </a:lnTo>
                  <a:lnTo>
                    <a:pt x="10" y="60"/>
                  </a:lnTo>
                  <a:lnTo>
                    <a:pt x="12" y="60"/>
                  </a:lnTo>
                  <a:lnTo>
                    <a:pt x="12" y="58"/>
                  </a:lnTo>
                  <a:lnTo>
                    <a:pt x="12" y="60"/>
                  </a:lnTo>
                  <a:lnTo>
                    <a:pt x="14" y="62"/>
                  </a:lnTo>
                  <a:lnTo>
                    <a:pt x="16" y="62"/>
                  </a:lnTo>
                  <a:lnTo>
                    <a:pt x="16" y="64"/>
                  </a:lnTo>
                  <a:lnTo>
                    <a:pt x="18" y="64"/>
                  </a:lnTo>
                  <a:lnTo>
                    <a:pt x="20" y="62"/>
                  </a:lnTo>
                  <a:lnTo>
                    <a:pt x="22" y="64"/>
                  </a:lnTo>
                  <a:lnTo>
                    <a:pt x="22" y="66"/>
                  </a:lnTo>
                  <a:lnTo>
                    <a:pt x="24" y="68"/>
                  </a:lnTo>
                  <a:lnTo>
                    <a:pt x="24" y="70"/>
                  </a:lnTo>
                  <a:lnTo>
                    <a:pt x="24" y="72"/>
                  </a:lnTo>
                  <a:lnTo>
                    <a:pt x="24" y="74"/>
                  </a:lnTo>
                  <a:lnTo>
                    <a:pt x="24" y="76"/>
                  </a:lnTo>
                  <a:lnTo>
                    <a:pt x="24" y="78"/>
                  </a:lnTo>
                  <a:lnTo>
                    <a:pt x="26" y="78"/>
                  </a:lnTo>
                  <a:lnTo>
                    <a:pt x="30" y="78"/>
                  </a:lnTo>
                  <a:lnTo>
                    <a:pt x="32" y="78"/>
                  </a:lnTo>
                  <a:lnTo>
                    <a:pt x="34" y="78"/>
                  </a:lnTo>
                  <a:lnTo>
                    <a:pt x="34" y="80"/>
                  </a:lnTo>
                  <a:lnTo>
                    <a:pt x="34" y="82"/>
                  </a:lnTo>
                  <a:lnTo>
                    <a:pt x="32" y="82"/>
                  </a:lnTo>
                  <a:lnTo>
                    <a:pt x="32" y="80"/>
                  </a:lnTo>
                  <a:lnTo>
                    <a:pt x="30" y="80"/>
                  </a:lnTo>
                  <a:lnTo>
                    <a:pt x="28" y="80"/>
                  </a:lnTo>
                  <a:lnTo>
                    <a:pt x="26" y="80"/>
                  </a:lnTo>
                  <a:lnTo>
                    <a:pt x="24" y="82"/>
                  </a:lnTo>
                  <a:lnTo>
                    <a:pt x="24" y="84"/>
                  </a:lnTo>
                  <a:lnTo>
                    <a:pt x="24" y="86"/>
                  </a:lnTo>
                  <a:lnTo>
                    <a:pt x="24" y="88"/>
                  </a:lnTo>
                  <a:lnTo>
                    <a:pt x="26" y="90"/>
                  </a:lnTo>
                  <a:lnTo>
                    <a:pt x="28" y="92"/>
                  </a:lnTo>
                  <a:lnTo>
                    <a:pt x="28" y="94"/>
                  </a:lnTo>
                  <a:lnTo>
                    <a:pt x="30" y="94"/>
                  </a:lnTo>
                  <a:lnTo>
                    <a:pt x="30" y="96"/>
                  </a:lnTo>
                  <a:lnTo>
                    <a:pt x="34" y="96"/>
                  </a:lnTo>
                  <a:lnTo>
                    <a:pt x="36" y="94"/>
                  </a:lnTo>
                  <a:lnTo>
                    <a:pt x="38" y="94"/>
                  </a:lnTo>
                  <a:lnTo>
                    <a:pt x="40" y="94"/>
                  </a:lnTo>
                  <a:lnTo>
                    <a:pt x="40" y="96"/>
                  </a:lnTo>
                  <a:lnTo>
                    <a:pt x="42" y="96"/>
                  </a:lnTo>
                  <a:lnTo>
                    <a:pt x="44" y="98"/>
                  </a:lnTo>
                  <a:lnTo>
                    <a:pt x="46" y="98"/>
                  </a:lnTo>
                  <a:lnTo>
                    <a:pt x="48" y="98"/>
                  </a:lnTo>
                  <a:lnTo>
                    <a:pt x="50" y="98"/>
                  </a:lnTo>
                  <a:lnTo>
                    <a:pt x="52" y="98"/>
                  </a:lnTo>
                  <a:lnTo>
                    <a:pt x="54" y="96"/>
                  </a:lnTo>
                  <a:lnTo>
                    <a:pt x="56" y="96"/>
                  </a:lnTo>
                  <a:lnTo>
                    <a:pt x="58" y="94"/>
                  </a:lnTo>
                  <a:lnTo>
                    <a:pt x="60" y="94"/>
                  </a:lnTo>
                  <a:lnTo>
                    <a:pt x="58" y="92"/>
                  </a:lnTo>
                  <a:lnTo>
                    <a:pt x="58" y="90"/>
                  </a:lnTo>
                  <a:lnTo>
                    <a:pt x="60" y="90"/>
                  </a:lnTo>
                  <a:lnTo>
                    <a:pt x="62" y="88"/>
                  </a:lnTo>
                  <a:lnTo>
                    <a:pt x="64" y="88"/>
                  </a:lnTo>
                  <a:lnTo>
                    <a:pt x="68" y="86"/>
                  </a:lnTo>
                  <a:lnTo>
                    <a:pt x="70" y="86"/>
                  </a:lnTo>
                  <a:lnTo>
                    <a:pt x="72" y="86"/>
                  </a:lnTo>
                  <a:lnTo>
                    <a:pt x="74" y="86"/>
                  </a:lnTo>
                  <a:lnTo>
                    <a:pt x="76" y="86"/>
                  </a:lnTo>
                  <a:lnTo>
                    <a:pt x="76" y="84"/>
                  </a:lnTo>
                  <a:lnTo>
                    <a:pt x="78" y="84"/>
                  </a:lnTo>
                  <a:lnTo>
                    <a:pt x="76" y="82"/>
                  </a:lnTo>
                  <a:lnTo>
                    <a:pt x="76" y="80"/>
                  </a:lnTo>
                  <a:lnTo>
                    <a:pt x="74" y="78"/>
                  </a:lnTo>
                  <a:lnTo>
                    <a:pt x="72" y="78"/>
                  </a:lnTo>
                  <a:lnTo>
                    <a:pt x="70" y="76"/>
                  </a:lnTo>
                  <a:lnTo>
                    <a:pt x="68" y="74"/>
                  </a:lnTo>
                  <a:lnTo>
                    <a:pt x="66" y="74"/>
                  </a:lnTo>
                  <a:lnTo>
                    <a:pt x="64" y="74"/>
                  </a:lnTo>
                  <a:lnTo>
                    <a:pt x="64" y="72"/>
                  </a:lnTo>
                  <a:lnTo>
                    <a:pt x="62" y="72"/>
                  </a:lnTo>
                  <a:lnTo>
                    <a:pt x="60" y="74"/>
                  </a:lnTo>
                  <a:lnTo>
                    <a:pt x="58" y="74"/>
                  </a:lnTo>
                  <a:lnTo>
                    <a:pt x="58" y="72"/>
                  </a:lnTo>
                  <a:lnTo>
                    <a:pt x="58" y="70"/>
                  </a:lnTo>
                  <a:lnTo>
                    <a:pt x="60" y="68"/>
                  </a:lnTo>
                  <a:lnTo>
                    <a:pt x="60" y="66"/>
                  </a:lnTo>
                  <a:lnTo>
                    <a:pt x="58" y="66"/>
                  </a:lnTo>
                  <a:lnTo>
                    <a:pt x="56" y="64"/>
                  </a:lnTo>
                  <a:lnTo>
                    <a:pt x="56" y="62"/>
                  </a:lnTo>
                  <a:lnTo>
                    <a:pt x="54" y="62"/>
                  </a:lnTo>
                  <a:lnTo>
                    <a:pt x="54" y="60"/>
                  </a:lnTo>
                  <a:lnTo>
                    <a:pt x="56" y="58"/>
                  </a:lnTo>
                  <a:lnTo>
                    <a:pt x="58" y="56"/>
                  </a:lnTo>
                  <a:lnTo>
                    <a:pt x="62" y="54"/>
                  </a:lnTo>
                  <a:lnTo>
                    <a:pt x="64" y="54"/>
                  </a:lnTo>
                  <a:lnTo>
                    <a:pt x="66" y="54"/>
                  </a:lnTo>
                  <a:lnTo>
                    <a:pt x="66" y="52"/>
                  </a:lnTo>
                  <a:lnTo>
                    <a:pt x="68" y="50"/>
                  </a:lnTo>
                  <a:lnTo>
                    <a:pt x="68" y="48"/>
                  </a:lnTo>
                  <a:lnTo>
                    <a:pt x="70" y="44"/>
                  </a:lnTo>
                  <a:lnTo>
                    <a:pt x="70" y="42"/>
                  </a:lnTo>
                  <a:lnTo>
                    <a:pt x="72" y="42"/>
                  </a:lnTo>
                  <a:lnTo>
                    <a:pt x="72" y="40"/>
                  </a:lnTo>
                  <a:lnTo>
                    <a:pt x="74" y="40"/>
                  </a:lnTo>
                  <a:lnTo>
                    <a:pt x="76" y="38"/>
                  </a:lnTo>
                  <a:lnTo>
                    <a:pt x="78" y="38"/>
                  </a:lnTo>
                  <a:lnTo>
                    <a:pt x="76" y="36"/>
                  </a:lnTo>
                  <a:lnTo>
                    <a:pt x="76" y="34"/>
                  </a:lnTo>
                  <a:lnTo>
                    <a:pt x="76" y="32"/>
                  </a:lnTo>
                  <a:lnTo>
                    <a:pt x="76" y="30"/>
                  </a:lnTo>
                  <a:lnTo>
                    <a:pt x="74" y="30"/>
                  </a:lnTo>
                  <a:lnTo>
                    <a:pt x="74" y="28"/>
                  </a:lnTo>
                  <a:lnTo>
                    <a:pt x="72" y="28"/>
                  </a:lnTo>
                  <a:lnTo>
                    <a:pt x="72" y="26"/>
                  </a:lnTo>
                  <a:lnTo>
                    <a:pt x="70" y="24"/>
                  </a:lnTo>
                  <a:lnTo>
                    <a:pt x="70" y="22"/>
                  </a:lnTo>
                  <a:lnTo>
                    <a:pt x="70" y="20"/>
                  </a:lnTo>
                  <a:lnTo>
                    <a:pt x="70" y="18"/>
                  </a:lnTo>
                  <a:lnTo>
                    <a:pt x="72" y="16"/>
                  </a:lnTo>
                  <a:lnTo>
                    <a:pt x="74" y="14"/>
                  </a:lnTo>
                  <a:lnTo>
                    <a:pt x="76" y="14"/>
                  </a:lnTo>
                  <a:lnTo>
                    <a:pt x="78" y="12"/>
                  </a:lnTo>
                  <a:lnTo>
                    <a:pt x="78" y="10"/>
                  </a:lnTo>
                  <a:lnTo>
                    <a:pt x="76" y="10"/>
                  </a:lnTo>
                  <a:lnTo>
                    <a:pt x="76" y="8"/>
                  </a:lnTo>
                  <a:lnTo>
                    <a:pt x="76" y="6"/>
                  </a:lnTo>
                  <a:lnTo>
                    <a:pt x="72" y="6"/>
                  </a:lnTo>
                  <a:lnTo>
                    <a:pt x="70" y="6"/>
                  </a:lnTo>
                  <a:lnTo>
                    <a:pt x="70" y="4"/>
                  </a:lnTo>
                  <a:lnTo>
                    <a:pt x="68" y="4"/>
                  </a:lnTo>
                  <a:lnTo>
                    <a:pt x="66" y="0"/>
                  </a:lnTo>
                  <a:close/>
                </a:path>
              </a:pathLst>
            </a:custGeom>
            <a:grpFill/>
            <a:ln w="3175">
              <a:solidFill>
                <a:schemeClr val="bg1"/>
              </a:solidFill>
              <a:round/>
              <a:headEnd/>
              <a:tailEnd/>
            </a:ln>
          </p:spPr>
          <p:txBody>
            <a:bodyPr/>
            <a:lstStyle/>
            <a:p>
              <a:endParaRPr lang="en-US" dirty="0"/>
            </a:p>
          </p:txBody>
        </p:sp>
        <p:sp>
          <p:nvSpPr>
            <p:cNvPr id="903" name="Freeform 224"/>
            <p:cNvSpPr>
              <a:spLocks noChangeAspect="1"/>
            </p:cNvSpPr>
            <p:nvPr/>
          </p:nvSpPr>
          <p:spPr bwMode="auto">
            <a:xfrm>
              <a:off x="5015" y="2553"/>
              <a:ext cx="22" cy="18"/>
            </a:xfrm>
            <a:custGeom>
              <a:avLst/>
              <a:gdLst/>
              <a:ahLst/>
              <a:cxnLst>
                <a:cxn ang="0">
                  <a:pos x="20" y="2"/>
                </a:cxn>
                <a:cxn ang="0">
                  <a:pos x="20" y="2"/>
                </a:cxn>
                <a:cxn ang="0">
                  <a:pos x="20" y="2"/>
                </a:cxn>
                <a:cxn ang="0">
                  <a:pos x="20" y="2"/>
                </a:cxn>
                <a:cxn ang="0">
                  <a:pos x="18" y="2"/>
                </a:cxn>
                <a:cxn ang="0">
                  <a:pos x="18" y="0"/>
                </a:cxn>
                <a:cxn ang="0">
                  <a:pos x="16" y="0"/>
                </a:cxn>
                <a:cxn ang="0">
                  <a:pos x="14" y="0"/>
                </a:cxn>
                <a:cxn ang="0">
                  <a:pos x="14" y="0"/>
                </a:cxn>
                <a:cxn ang="0">
                  <a:pos x="10" y="0"/>
                </a:cxn>
                <a:cxn ang="0">
                  <a:pos x="8" y="2"/>
                </a:cxn>
                <a:cxn ang="0">
                  <a:pos x="6" y="4"/>
                </a:cxn>
                <a:cxn ang="0">
                  <a:pos x="4" y="6"/>
                </a:cxn>
                <a:cxn ang="0">
                  <a:pos x="2" y="8"/>
                </a:cxn>
                <a:cxn ang="0">
                  <a:pos x="2" y="10"/>
                </a:cxn>
                <a:cxn ang="0">
                  <a:pos x="0" y="14"/>
                </a:cxn>
                <a:cxn ang="0">
                  <a:pos x="0" y="16"/>
                </a:cxn>
                <a:cxn ang="0">
                  <a:pos x="0" y="16"/>
                </a:cxn>
                <a:cxn ang="0">
                  <a:pos x="0" y="18"/>
                </a:cxn>
                <a:cxn ang="0">
                  <a:pos x="0" y="18"/>
                </a:cxn>
                <a:cxn ang="0">
                  <a:pos x="0" y="18"/>
                </a:cxn>
                <a:cxn ang="0">
                  <a:pos x="2" y="18"/>
                </a:cxn>
                <a:cxn ang="0">
                  <a:pos x="4" y="18"/>
                </a:cxn>
                <a:cxn ang="0">
                  <a:pos x="6" y="18"/>
                </a:cxn>
                <a:cxn ang="0">
                  <a:pos x="8" y="18"/>
                </a:cxn>
                <a:cxn ang="0">
                  <a:pos x="10" y="16"/>
                </a:cxn>
                <a:cxn ang="0">
                  <a:pos x="10" y="16"/>
                </a:cxn>
                <a:cxn ang="0">
                  <a:pos x="12" y="16"/>
                </a:cxn>
                <a:cxn ang="0">
                  <a:pos x="14" y="16"/>
                </a:cxn>
                <a:cxn ang="0">
                  <a:pos x="14" y="16"/>
                </a:cxn>
                <a:cxn ang="0">
                  <a:pos x="14" y="16"/>
                </a:cxn>
                <a:cxn ang="0">
                  <a:pos x="14" y="16"/>
                </a:cxn>
                <a:cxn ang="0">
                  <a:pos x="14" y="16"/>
                </a:cxn>
                <a:cxn ang="0">
                  <a:pos x="16" y="16"/>
                </a:cxn>
                <a:cxn ang="0">
                  <a:pos x="18" y="16"/>
                </a:cxn>
                <a:cxn ang="0">
                  <a:pos x="20" y="16"/>
                </a:cxn>
                <a:cxn ang="0">
                  <a:pos x="20" y="12"/>
                </a:cxn>
                <a:cxn ang="0">
                  <a:pos x="20" y="10"/>
                </a:cxn>
                <a:cxn ang="0">
                  <a:pos x="20" y="10"/>
                </a:cxn>
                <a:cxn ang="0">
                  <a:pos x="22" y="8"/>
                </a:cxn>
                <a:cxn ang="0">
                  <a:pos x="22" y="8"/>
                </a:cxn>
                <a:cxn ang="0">
                  <a:pos x="22" y="8"/>
                </a:cxn>
                <a:cxn ang="0">
                  <a:pos x="22" y="8"/>
                </a:cxn>
                <a:cxn ang="0">
                  <a:pos x="20" y="2"/>
                </a:cxn>
                <a:cxn ang="0">
                  <a:pos x="20" y="2"/>
                </a:cxn>
                <a:cxn ang="0">
                  <a:pos x="20" y="2"/>
                </a:cxn>
              </a:cxnLst>
              <a:rect l="0" t="0" r="r" b="b"/>
              <a:pathLst>
                <a:path w="22" h="18">
                  <a:moveTo>
                    <a:pt x="20" y="2"/>
                  </a:moveTo>
                  <a:lnTo>
                    <a:pt x="20" y="2"/>
                  </a:lnTo>
                  <a:lnTo>
                    <a:pt x="18" y="2"/>
                  </a:lnTo>
                  <a:lnTo>
                    <a:pt x="18" y="0"/>
                  </a:lnTo>
                  <a:lnTo>
                    <a:pt x="16" y="0"/>
                  </a:lnTo>
                  <a:lnTo>
                    <a:pt x="14" y="0"/>
                  </a:lnTo>
                  <a:lnTo>
                    <a:pt x="10" y="0"/>
                  </a:lnTo>
                  <a:lnTo>
                    <a:pt x="8" y="2"/>
                  </a:lnTo>
                  <a:lnTo>
                    <a:pt x="6" y="4"/>
                  </a:lnTo>
                  <a:lnTo>
                    <a:pt x="4" y="6"/>
                  </a:lnTo>
                  <a:lnTo>
                    <a:pt x="2" y="8"/>
                  </a:lnTo>
                  <a:lnTo>
                    <a:pt x="2" y="10"/>
                  </a:lnTo>
                  <a:lnTo>
                    <a:pt x="0" y="14"/>
                  </a:lnTo>
                  <a:lnTo>
                    <a:pt x="0" y="16"/>
                  </a:lnTo>
                  <a:lnTo>
                    <a:pt x="0" y="18"/>
                  </a:lnTo>
                  <a:lnTo>
                    <a:pt x="2" y="18"/>
                  </a:lnTo>
                  <a:lnTo>
                    <a:pt x="4" y="18"/>
                  </a:lnTo>
                  <a:lnTo>
                    <a:pt x="6" y="18"/>
                  </a:lnTo>
                  <a:lnTo>
                    <a:pt x="8" y="18"/>
                  </a:lnTo>
                  <a:lnTo>
                    <a:pt x="10" y="16"/>
                  </a:lnTo>
                  <a:lnTo>
                    <a:pt x="12" y="16"/>
                  </a:lnTo>
                  <a:lnTo>
                    <a:pt x="14" y="16"/>
                  </a:lnTo>
                  <a:lnTo>
                    <a:pt x="16" y="16"/>
                  </a:lnTo>
                  <a:lnTo>
                    <a:pt x="18" y="16"/>
                  </a:lnTo>
                  <a:lnTo>
                    <a:pt x="20" y="16"/>
                  </a:lnTo>
                  <a:lnTo>
                    <a:pt x="20" y="12"/>
                  </a:lnTo>
                  <a:lnTo>
                    <a:pt x="20" y="10"/>
                  </a:lnTo>
                  <a:lnTo>
                    <a:pt x="22" y="8"/>
                  </a:lnTo>
                  <a:lnTo>
                    <a:pt x="20" y="2"/>
                  </a:lnTo>
                  <a:close/>
                </a:path>
              </a:pathLst>
            </a:custGeom>
            <a:grpFill/>
            <a:ln w="3175">
              <a:solidFill>
                <a:schemeClr val="bg1"/>
              </a:solidFill>
              <a:round/>
              <a:headEnd/>
              <a:tailEnd/>
            </a:ln>
          </p:spPr>
          <p:txBody>
            <a:bodyPr/>
            <a:lstStyle/>
            <a:p>
              <a:endParaRPr lang="en-US" dirty="0"/>
            </a:p>
          </p:txBody>
        </p:sp>
        <p:sp>
          <p:nvSpPr>
            <p:cNvPr id="904" name="Freeform 225"/>
            <p:cNvSpPr>
              <a:spLocks noChangeAspect="1"/>
            </p:cNvSpPr>
            <p:nvPr/>
          </p:nvSpPr>
          <p:spPr bwMode="auto">
            <a:xfrm>
              <a:off x="4780" y="1102"/>
              <a:ext cx="24" cy="8"/>
            </a:xfrm>
            <a:custGeom>
              <a:avLst/>
              <a:gdLst/>
              <a:ahLst/>
              <a:cxnLst>
                <a:cxn ang="0">
                  <a:pos x="24" y="6"/>
                </a:cxn>
                <a:cxn ang="0">
                  <a:pos x="24" y="6"/>
                </a:cxn>
                <a:cxn ang="0">
                  <a:pos x="24" y="6"/>
                </a:cxn>
                <a:cxn ang="0">
                  <a:pos x="22" y="4"/>
                </a:cxn>
                <a:cxn ang="0">
                  <a:pos x="20" y="4"/>
                </a:cxn>
                <a:cxn ang="0">
                  <a:pos x="20" y="4"/>
                </a:cxn>
                <a:cxn ang="0">
                  <a:pos x="18" y="2"/>
                </a:cxn>
                <a:cxn ang="0">
                  <a:pos x="12" y="2"/>
                </a:cxn>
                <a:cxn ang="0">
                  <a:pos x="8" y="0"/>
                </a:cxn>
                <a:cxn ang="0">
                  <a:pos x="6" y="0"/>
                </a:cxn>
                <a:cxn ang="0">
                  <a:pos x="4" y="0"/>
                </a:cxn>
                <a:cxn ang="0">
                  <a:pos x="2" y="0"/>
                </a:cxn>
                <a:cxn ang="0">
                  <a:pos x="0" y="0"/>
                </a:cxn>
                <a:cxn ang="0">
                  <a:pos x="0" y="0"/>
                </a:cxn>
                <a:cxn ang="0">
                  <a:pos x="0" y="0"/>
                </a:cxn>
                <a:cxn ang="0">
                  <a:pos x="0" y="0"/>
                </a:cxn>
                <a:cxn ang="0">
                  <a:pos x="0" y="0"/>
                </a:cxn>
                <a:cxn ang="0">
                  <a:pos x="2" y="0"/>
                </a:cxn>
                <a:cxn ang="0">
                  <a:pos x="2" y="2"/>
                </a:cxn>
                <a:cxn ang="0">
                  <a:pos x="4" y="2"/>
                </a:cxn>
                <a:cxn ang="0">
                  <a:pos x="6" y="4"/>
                </a:cxn>
                <a:cxn ang="0">
                  <a:pos x="10" y="6"/>
                </a:cxn>
                <a:cxn ang="0">
                  <a:pos x="14" y="6"/>
                </a:cxn>
                <a:cxn ang="0">
                  <a:pos x="18" y="8"/>
                </a:cxn>
                <a:cxn ang="0">
                  <a:pos x="20" y="8"/>
                </a:cxn>
                <a:cxn ang="0">
                  <a:pos x="22" y="8"/>
                </a:cxn>
                <a:cxn ang="0">
                  <a:pos x="22" y="6"/>
                </a:cxn>
                <a:cxn ang="0">
                  <a:pos x="24" y="6"/>
                </a:cxn>
                <a:cxn ang="0">
                  <a:pos x="24" y="6"/>
                </a:cxn>
                <a:cxn ang="0">
                  <a:pos x="24" y="6"/>
                </a:cxn>
              </a:cxnLst>
              <a:rect l="0" t="0" r="r" b="b"/>
              <a:pathLst>
                <a:path w="24" h="8">
                  <a:moveTo>
                    <a:pt x="24" y="6"/>
                  </a:moveTo>
                  <a:lnTo>
                    <a:pt x="24" y="6"/>
                  </a:lnTo>
                  <a:lnTo>
                    <a:pt x="22" y="4"/>
                  </a:lnTo>
                  <a:lnTo>
                    <a:pt x="20" y="4"/>
                  </a:lnTo>
                  <a:lnTo>
                    <a:pt x="18" y="2"/>
                  </a:lnTo>
                  <a:lnTo>
                    <a:pt x="12" y="2"/>
                  </a:lnTo>
                  <a:lnTo>
                    <a:pt x="8" y="0"/>
                  </a:lnTo>
                  <a:lnTo>
                    <a:pt x="6" y="0"/>
                  </a:lnTo>
                  <a:lnTo>
                    <a:pt x="4" y="0"/>
                  </a:lnTo>
                  <a:lnTo>
                    <a:pt x="2" y="0"/>
                  </a:lnTo>
                  <a:lnTo>
                    <a:pt x="0" y="0"/>
                  </a:lnTo>
                  <a:lnTo>
                    <a:pt x="2" y="0"/>
                  </a:lnTo>
                  <a:lnTo>
                    <a:pt x="2" y="2"/>
                  </a:lnTo>
                  <a:lnTo>
                    <a:pt x="4" y="2"/>
                  </a:lnTo>
                  <a:lnTo>
                    <a:pt x="6" y="4"/>
                  </a:lnTo>
                  <a:lnTo>
                    <a:pt x="10" y="6"/>
                  </a:lnTo>
                  <a:lnTo>
                    <a:pt x="14" y="6"/>
                  </a:lnTo>
                  <a:lnTo>
                    <a:pt x="18" y="8"/>
                  </a:lnTo>
                  <a:lnTo>
                    <a:pt x="20" y="8"/>
                  </a:lnTo>
                  <a:lnTo>
                    <a:pt x="22" y="8"/>
                  </a:lnTo>
                  <a:lnTo>
                    <a:pt x="22" y="6"/>
                  </a:lnTo>
                  <a:lnTo>
                    <a:pt x="24" y="6"/>
                  </a:lnTo>
                  <a:close/>
                </a:path>
              </a:pathLst>
            </a:custGeom>
            <a:grpFill/>
            <a:ln w="3175">
              <a:solidFill>
                <a:schemeClr val="bg1"/>
              </a:solidFill>
              <a:round/>
              <a:headEnd/>
              <a:tailEnd/>
            </a:ln>
          </p:spPr>
          <p:txBody>
            <a:bodyPr/>
            <a:lstStyle/>
            <a:p>
              <a:endParaRPr lang="en-US" dirty="0"/>
            </a:p>
          </p:txBody>
        </p:sp>
        <p:sp>
          <p:nvSpPr>
            <p:cNvPr id="905" name="Freeform 226"/>
            <p:cNvSpPr>
              <a:spLocks noChangeAspect="1" noEditPoints="1"/>
            </p:cNvSpPr>
            <p:nvPr/>
          </p:nvSpPr>
          <p:spPr bwMode="auto">
            <a:xfrm>
              <a:off x="4272" y="1006"/>
              <a:ext cx="184" cy="44"/>
            </a:xfrm>
            <a:custGeom>
              <a:avLst/>
              <a:gdLst/>
              <a:ahLst/>
              <a:cxnLst>
                <a:cxn ang="0">
                  <a:pos x="130" y="36"/>
                </a:cxn>
                <a:cxn ang="0">
                  <a:pos x="100" y="34"/>
                </a:cxn>
                <a:cxn ang="0">
                  <a:pos x="106" y="44"/>
                </a:cxn>
                <a:cxn ang="0">
                  <a:pos x="114" y="42"/>
                </a:cxn>
                <a:cxn ang="0">
                  <a:pos x="138" y="44"/>
                </a:cxn>
                <a:cxn ang="0">
                  <a:pos x="140" y="42"/>
                </a:cxn>
                <a:cxn ang="0">
                  <a:pos x="88" y="12"/>
                </a:cxn>
                <a:cxn ang="0">
                  <a:pos x="98" y="16"/>
                </a:cxn>
                <a:cxn ang="0">
                  <a:pos x="110" y="18"/>
                </a:cxn>
                <a:cxn ang="0">
                  <a:pos x="114" y="12"/>
                </a:cxn>
                <a:cxn ang="0">
                  <a:pos x="110" y="10"/>
                </a:cxn>
                <a:cxn ang="0">
                  <a:pos x="92" y="8"/>
                </a:cxn>
                <a:cxn ang="0">
                  <a:pos x="84" y="10"/>
                </a:cxn>
                <a:cxn ang="0">
                  <a:pos x="96" y="30"/>
                </a:cxn>
                <a:cxn ang="0">
                  <a:pos x="82" y="30"/>
                </a:cxn>
                <a:cxn ang="0">
                  <a:pos x="82" y="34"/>
                </a:cxn>
                <a:cxn ang="0">
                  <a:pos x="98" y="34"/>
                </a:cxn>
                <a:cxn ang="0">
                  <a:pos x="128" y="12"/>
                </a:cxn>
                <a:cxn ang="0">
                  <a:pos x="182" y="20"/>
                </a:cxn>
                <a:cxn ang="0">
                  <a:pos x="168" y="18"/>
                </a:cxn>
                <a:cxn ang="0">
                  <a:pos x="152" y="12"/>
                </a:cxn>
                <a:cxn ang="0">
                  <a:pos x="146" y="10"/>
                </a:cxn>
                <a:cxn ang="0">
                  <a:pos x="136" y="12"/>
                </a:cxn>
                <a:cxn ang="0">
                  <a:pos x="128" y="12"/>
                </a:cxn>
                <a:cxn ang="0">
                  <a:pos x="134" y="16"/>
                </a:cxn>
                <a:cxn ang="0">
                  <a:pos x="140" y="18"/>
                </a:cxn>
                <a:cxn ang="0">
                  <a:pos x="152" y="22"/>
                </a:cxn>
                <a:cxn ang="0">
                  <a:pos x="178" y="24"/>
                </a:cxn>
                <a:cxn ang="0">
                  <a:pos x="184" y="20"/>
                </a:cxn>
                <a:cxn ang="0">
                  <a:pos x="128" y="10"/>
                </a:cxn>
                <a:cxn ang="0">
                  <a:pos x="82" y="14"/>
                </a:cxn>
                <a:cxn ang="0">
                  <a:pos x="76" y="12"/>
                </a:cxn>
                <a:cxn ang="0">
                  <a:pos x="78" y="10"/>
                </a:cxn>
                <a:cxn ang="0">
                  <a:pos x="72" y="6"/>
                </a:cxn>
                <a:cxn ang="0">
                  <a:pos x="58" y="4"/>
                </a:cxn>
                <a:cxn ang="0">
                  <a:pos x="58" y="6"/>
                </a:cxn>
                <a:cxn ang="0">
                  <a:pos x="58" y="8"/>
                </a:cxn>
                <a:cxn ang="0">
                  <a:pos x="48" y="4"/>
                </a:cxn>
                <a:cxn ang="0">
                  <a:pos x="28" y="0"/>
                </a:cxn>
                <a:cxn ang="0">
                  <a:pos x="20" y="4"/>
                </a:cxn>
                <a:cxn ang="0">
                  <a:pos x="26" y="12"/>
                </a:cxn>
                <a:cxn ang="0">
                  <a:pos x="40" y="18"/>
                </a:cxn>
                <a:cxn ang="0">
                  <a:pos x="54" y="22"/>
                </a:cxn>
                <a:cxn ang="0">
                  <a:pos x="62" y="20"/>
                </a:cxn>
                <a:cxn ang="0">
                  <a:pos x="8" y="8"/>
                </a:cxn>
                <a:cxn ang="0">
                  <a:pos x="0" y="6"/>
                </a:cxn>
                <a:cxn ang="0">
                  <a:pos x="4" y="12"/>
                </a:cxn>
                <a:cxn ang="0">
                  <a:pos x="8" y="8"/>
                </a:cxn>
                <a:cxn ang="0">
                  <a:pos x="0" y="6"/>
                </a:cxn>
              </a:cxnLst>
              <a:rect l="0" t="0" r="r" b="b"/>
              <a:pathLst>
                <a:path w="184" h="44">
                  <a:moveTo>
                    <a:pt x="138" y="42"/>
                  </a:moveTo>
                  <a:lnTo>
                    <a:pt x="136" y="40"/>
                  </a:lnTo>
                  <a:lnTo>
                    <a:pt x="134" y="38"/>
                  </a:lnTo>
                  <a:lnTo>
                    <a:pt x="130" y="36"/>
                  </a:lnTo>
                  <a:lnTo>
                    <a:pt x="128" y="36"/>
                  </a:lnTo>
                  <a:lnTo>
                    <a:pt x="126" y="36"/>
                  </a:lnTo>
                  <a:lnTo>
                    <a:pt x="126" y="34"/>
                  </a:lnTo>
                  <a:lnTo>
                    <a:pt x="100" y="34"/>
                  </a:lnTo>
                  <a:lnTo>
                    <a:pt x="100" y="36"/>
                  </a:lnTo>
                  <a:lnTo>
                    <a:pt x="98" y="44"/>
                  </a:lnTo>
                  <a:lnTo>
                    <a:pt x="100" y="44"/>
                  </a:lnTo>
                  <a:lnTo>
                    <a:pt x="106" y="44"/>
                  </a:lnTo>
                  <a:lnTo>
                    <a:pt x="108" y="42"/>
                  </a:lnTo>
                  <a:lnTo>
                    <a:pt x="112" y="42"/>
                  </a:lnTo>
                  <a:lnTo>
                    <a:pt x="114" y="42"/>
                  </a:lnTo>
                  <a:lnTo>
                    <a:pt x="118" y="42"/>
                  </a:lnTo>
                  <a:lnTo>
                    <a:pt x="126" y="42"/>
                  </a:lnTo>
                  <a:lnTo>
                    <a:pt x="130" y="44"/>
                  </a:lnTo>
                  <a:lnTo>
                    <a:pt x="138" y="44"/>
                  </a:lnTo>
                  <a:lnTo>
                    <a:pt x="140" y="44"/>
                  </a:lnTo>
                  <a:lnTo>
                    <a:pt x="140" y="42"/>
                  </a:lnTo>
                  <a:lnTo>
                    <a:pt x="138" y="42"/>
                  </a:lnTo>
                  <a:close/>
                  <a:moveTo>
                    <a:pt x="84" y="10"/>
                  </a:moveTo>
                  <a:lnTo>
                    <a:pt x="86" y="12"/>
                  </a:lnTo>
                  <a:lnTo>
                    <a:pt x="88" y="12"/>
                  </a:lnTo>
                  <a:lnTo>
                    <a:pt x="92" y="14"/>
                  </a:lnTo>
                  <a:lnTo>
                    <a:pt x="94" y="14"/>
                  </a:lnTo>
                  <a:lnTo>
                    <a:pt x="96" y="14"/>
                  </a:lnTo>
                  <a:lnTo>
                    <a:pt x="98" y="16"/>
                  </a:lnTo>
                  <a:lnTo>
                    <a:pt x="100" y="16"/>
                  </a:lnTo>
                  <a:lnTo>
                    <a:pt x="102" y="16"/>
                  </a:lnTo>
                  <a:lnTo>
                    <a:pt x="108" y="16"/>
                  </a:lnTo>
                  <a:lnTo>
                    <a:pt x="110" y="18"/>
                  </a:lnTo>
                  <a:lnTo>
                    <a:pt x="112" y="18"/>
                  </a:lnTo>
                  <a:lnTo>
                    <a:pt x="114" y="16"/>
                  </a:lnTo>
                  <a:lnTo>
                    <a:pt x="114" y="14"/>
                  </a:lnTo>
                  <a:lnTo>
                    <a:pt x="114" y="12"/>
                  </a:lnTo>
                  <a:lnTo>
                    <a:pt x="112" y="10"/>
                  </a:lnTo>
                  <a:lnTo>
                    <a:pt x="110" y="10"/>
                  </a:lnTo>
                  <a:lnTo>
                    <a:pt x="104" y="10"/>
                  </a:lnTo>
                  <a:lnTo>
                    <a:pt x="100" y="8"/>
                  </a:lnTo>
                  <a:lnTo>
                    <a:pt x="96" y="8"/>
                  </a:lnTo>
                  <a:lnTo>
                    <a:pt x="92" y="8"/>
                  </a:lnTo>
                  <a:lnTo>
                    <a:pt x="82" y="8"/>
                  </a:lnTo>
                  <a:lnTo>
                    <a:pt x="82" y="10"/>
                  </a:lnTo>
                  <a:lnTo>
                    <a:pt x="84" y="10"/>
                  </a:lnTo>
                  <a:close/>
                  <a:moveTo>
                    <a:pt x="98" y="32"/>
                  </a:moveTo>
                  <a:lnTo>
                    <a:pt x="98" y="32"/>
                  </a:lnTo>
                  <a:lnTo>
                    <a:pt x="98" y="30"/>
                  </a:lnTo>
                  <a:lnTo>
                    <a:pt x="96" y="30"/>
                  </a:lnTo>
                  <a:lnTo>
                    <a:pt x="92" y="28"/>
                  </a:lnTo>
                  <a:lnTo>
                    <a:pt x="84" y="28"/>
                  </a:lnTo>
                  <a:lnTo>
                    <a:pt x="82" y="30"/>
                  </a:lnTo>
                  <a:lnTo>
                    <a:pt x="80" y="32"/>
                  </a:lnTo>
                  <a:lnTo>
                    <a:pt x="80" y="34"/>
                  </a:lnTo>
                  <a:lnTo>
                    <a:pt x="82" y="34"/>
                  </a:lnTo>
                  <a:lnTo>
                    <a:pt x="84" y="36"/>
                  </a:lnTo>
                  <a:lnTo>
                    <a:pt x="94" y="36"/>
                  </a:lnTo>
                  <a:lnTo>
                    <a:pt x="96" y="34"/>
                  </a:lnTo>
                  <a:lnTo>
                    <a:pt x="98" y="34"/>
                  </a:lnTo>
                  <a:lnTo>
                    <a:pt x="98" y="32"/>
                  </a:lnTo>
                  <a:close/>
                  <a:moveTo>
                    <a:pt x="128" y="12"/>
                  </a:moveTo>
                  <a:lnTo>
                    <a:pt x="128" y="12"/>
                  </a:lnTo>
                  <a:close/>
                  <a:moveTo>
                    <a:pt x="184" y="20"/>
                  </a:moveTo>
                  <a:lnTo>
                    <a:pt x="182" y="20"/>
                  </a:lnTo>
                  <a:lnTo>
                    <a:pt x="180" y="20"/>
                  </a:lnTo>
                  <a:lnTo>
                    <a:pt x="178" y="18"/>
                  </a:lnTo>
                  <a:lnTo>
                    <a:pt x="174" y="18"/>
                  </a:lnTo>
                  <a:lnTo>
                    <a:pt x="168" y="18"/>
                  </a:lnTo>
                  <a:lnTo>
                    <a:pt x="158" y="18"/>
                  </a:lnTo>
                  <a:lnTo>
                    <a:pt x="156" y="16"/>
                  </a:lnTo>
                  <a:lnTo>
                    <a:pt x="154" y="14"/>
                  </a:lnTo>
                  <a:lnTo>
                    <a:pt x="152" y="12"/>
                  </a:lnTo>
                  <a:lnTo>
                    <a:pt x="150" y="12"/>
                  </a:lnTo>
                  <a:lnTo>
                    <a:pt x="148" y="12"/>
                  </a:lnTo>
                  <a:lnTo>
                    <a:pt x="146" y="10"/>
                  </a:lnTo>
                  <a:lnTo>
                    <a:pt x="144" y="12"/>
                  </a:lnTo>
                  <a:lnTo>
                    <a:pt x="140" y="12"/>
                  </a:lnTo>
                  <a:lnTo>
                    <a:pt x="136" y="12"/>
                  </a:lnTo>
                  <a:lnTo>
                    <a:pt x="136" y="14"/>
                  </a:lnTo>
                  <a:lnTo>
                    <a:pt x="132" y="12"/>
                  </a:lnTo>
                  <a:lnTo>
                    <a:pt x="130" y="12"/>
                  </a:lnTo>
                  <a:lnTo>
                    <a:pt x="128" y="12"/>
                  </a:lnTo>
                  <a:lnTo>
                    <a:pt x="130" y="12"/>
                  </a:lnTo>
                  <a:lnTo>
                    <a:pt x="132" y="14"/>
                  </a:lnTo>
                  <a:lnTo>
                    <a:pt x="134" y="16"/>
                  </a:lnTo>
                  <a:lnTo>
                    <a:pt x="136" y="18"/>
                  </a:lnTo>
                  <a:lnTo>
                    <a:pt x="138" y="18"/>
                  </a:lnTo>
                  <a:lnTo>
                    <a:pt x="140" y="18"/>
                  </a:lnTo>
                  <a:lnTo>
                    <a:pt x="142" y="20"/>
                  </a:lnTo>
                  <a:lnTo>
                    <a:pt x="144" y="20"/>
                  </a:lnTo>
                  <a:lnTo>
                    <a:pt x="148" y="20"/>
                  </a:lnTo>
                  <a:lnTo>
                    <a:pt x="152" y="22"/>
                  </a:lnTo>
                  <a:lnTo>
                    <a:pt x="154" y="22"/>
                  </a:lnTo>
                  <a:lnTo>
                    <a:pt x="164" y="24"/>
                  </a:lnTo>
                  <a:lnTo>
                    <a:pt x="168" y="24"/>
                  </a:lnTo>
                  <a:lnTo>
                    <a:pt x="178" y="24"/>
                  </a:lnTo>
                  <a:lnTo>
                    <a:pt x="180" y="24"/>
                  </a:lnTo>
                  <a:lnTo>
                    <a:pt x="182" y="22"/>
                  </a:lnTo>
                  <a:lnTo>
                    <a:pt x="184" y="22"/>
                  </a:lnTo>
                  <a:lnTo>
                    <a:pt x="184" y="20"/>
                  </a:lnTo>
                  <a:close/>
                  <a:moveTo>
                    <a:pt x="126" y="10"/>
                  </a:moveTo>
                  <a:lnTo>
                    <a:pt x="128" y="12"/>
                  </a:lnTo>
                  <a:lnTo>
                    <a:pt x="128" y="10"/>
                  </a:lnTo>
                  <a:lnTo>
                    <a:pt x="126" y="10"/>
                  </a:lnTo>
                  <a:close/>
                  <a:moveTo>
                    <a:pt x="90" y="16"/>
                  </a:moveTo>
                  <a:lnTo>
                    <a:pt x="86" y="16"/>
                  </a:lnTo>
                  <a:lnTo>
                    <a:pt x="82" y="14"/>
                  </a:lnTo>
                  <a:lnTo>
                    <a:pt x="82" y="12"/>
                  </a:lnTo>
                  <a:lnTo>
                    <a:pt x="80" y="12"/>
                  </a:lnTo>
                  <a:lnTo>
                    <a:pt x="78" y="12"/>
                  </a:lnTo>
                  <a:lnTo>
                    <a:pt x="76" y="12"/>
                  </a:lnTo>
                  <a:lnTo>
                    <a:pt x="76" y="10"/>
                  </a:lnTo>
                  <a:lnTo>
                    <a:pt x="78" y="10"/>
                  </a:lnTo>
                  <a:lnTo>
                    <a:pt x="78" y="8"/>
                  </a:lnTo>
                  <a:lnTo>
                    <a:pt x="74" y="6"/>
                  </a:lnTo>
                  <a:lnTo>
                    <a:pt x="72" y="6"/>
                  </a:lnTo>
                  <a:lnTo>
                    <a:pt x="68" y="4"/>
                  </a:lnTo>
                  <a:lnTo>
                    <a:pt x="66" y="4"/>
                  </a:lnTo>
                  <a:lnTo>
                    <a:pt x="64" y="4"/>
                  </a:lnTo>
                  <a:lnTo>
                    <a:pt x="58" y="4"/>
                  </a:lnTo>
                  <a:lnTo>
                    <a:pt x="58" y="2"/>
                  </a:lnTo>
                  <a:lnTo>
                    <a:pt x="56" y="2"/>
                  </a:lnTo>
                  <a:lnTo>
                    <a:pt x="58" y="4"/>
                  </a:lnTo>
                  <a:lnTo>
                    <a:pt x="58" y="6"/>
                  </a:lnTo>
                  <a:lnTo>
                    <a:pt x="60" y="8"/>
                  </a:lnTo>
                  <a:lnTo>
                    <a:pt x="60" y="10"/>
                  </a:lnTo>
                  <a:lnTo>
                    <a:pt x="58" y="8"/>
                  </a:lnTo>
                  <a:lnTo>
                    <a:pt x="56" y="8"/>
                  </a:lnTo>
                  <a:lnTo>
                    <a:pt x="54" y="6"/>
                  </a:lnTo>
                  <a:lnTo>
                    <a:pt x="50" y="6"/>
                  </a:lnTo>
                  <a:lnTo>
                    <a:pt x="48" y="4"/>
                  </a:lnTo>
                  <a:lnTo>
                    <a:pt x="38" y="2"/>
                  </a:lnTo>
                  <a:lnTo>
                    <a:pt x="34" y="2"/>
                  </a:lnTo>
                  <a:lnTo>
                    <a:pt x="30" y="2"/>
                  </a:lnTo>
                  <a:lnTo>
                    <a:pt x="28" y="0"/>
                  </a:lnTo>
                  <a:lnTo>
                    <a:pt x="22" y="0"/>
                  </a:lnTo>
                  <a:lnTo>
                    <a:pt x="20" y="2"/>
                  </a:lnTo>
                  <a:lnTo>
                    <a:pt x="18" y="4"/>
                  </a:lnTo>
                  <a:lnTo>
                    <a:pt x="20" y="4"/>
                  </a:lnTo>
                  <a:lnTo>
                    <a:pt x="20" y="6"/>
                  </a:lnTo>
                  <a:lnTo>
                    <a:pt x="20" y="8"/>
                  </a:lnTo>
                  <a:lnTo>
                    <a:pt x="24" y="10"/>
                  </a:lnTo>
                  <a:lnTo>
                    <a:pt x="26" y="12"/>
                  </a:lnTo>
                  <a:lnTo>
                    <a:pt x="28" y="14"/>
                  </a:lnTo>
                  <a:lnTo>
                    <a:pt x="32" y="16"/>
                  </a:lnTo>
                  <a:lnTo>
                    <a:pt x="36" y="16"/>
                  </a:lnTo>
                  <a:lnTo>
                    <a:pt x="40" y="18"/>
                  </a:lnTo>
                  <a:lnTo>
                    <a:pt x="44" y="20"/>
                  </a:lnTo>
                  <a:lnTo>
                    <a:pt x="48" y="20"/>
                  </a:lnTo>
                  <a:lnTo>
                    <a:pt x="50" y="22"/>
                  </a:lnTo>
                  <a:lnTo>
                    <a:pt x="54" y="22"/>
                  </a:lnTo>
                  <a:lnTo>
                    <a:pt x="56" y="24"/>
                  </a:lnTo>
                  <a:lnTo>
                    <a:pt x="58" y="24"/>
                  </a:lnTo>
                  <a:lnTo>
                    <a:pt x="60" y="24"/>
                  </a:lnTo>
                  <a:lnTo>
                    <a:pt x="62" y="20"/>
                  </a:lnTo>
                  <a:lnTo>
                    <a:pt x="62" y="18"/>
                  </a:lnTo>
                  <a:lnTo>
                    <a:pt x="92" y="18"/>
                  </a:lnTo>
                  <a:lnTo>
                    <a:pt x="90" y="16"/>
                  </a:lnTo>
                  <a:close/>
                  <a:moveTo>
                    <a:pt x="8" y="8"/>
                  </a:moveTo>
                  <a:lnTo>
                    <a:pt x="6" y="8"/>
                  </a:lnTo>
                  <a:lnTo>
                    <a:pt x="4" y="6"/>
                  </a:lnTo>
                  <a:lnTo>
                    <a:pt x="2" y="6"/>
                  </a:lnTo>
                  <a:lnTo>
                    <a:pt x="0" y="6"/>
                  </a:lnTo>
                  <a:lnTo>
                    <a:pt x="2" y="8"/>
                  </a:lnTo>
                  <a:lnTo>
                    <a:pt x="2" y="10"/>
                  </a:lnTo>
                  <a:lnTo>
                    <a:pt x="4" y="12"/>
                  </a:lnTo>
                  <a:lnTo>
                    <a:pt x="6" y="14"/>
                  </a:lnTo>
                  <a:lnTo>
                    <a:pt x="12" y="10"/>
                  </a:lnTo>
                  <a:lnTo>
                    <a:pt x="10" y="8"/>
                  </a:lnTo>
                  <a:lnTo>
                    <a:pt x="8" y="8"/>
                  </a:lnTo>
                  <a:close/>
                  <a:moveTo>
                    <a:pt x="0" y="6"/>
                  </a:moveTo>
                  <a:lnTo>
                    <a:pt x="0" y="6"/>
                  </a:lnTo>
                  <a:lnTo>
                    <a:pt x="0" y="4"/>
                  </a:lnTo>
                  <a:lnTo>
                    <a:pt x="0" y="6"/>
                  </a:lnTo>
                  <a:close/>
                </a:path>
              </a:pathLst>
            </a:custGeom>
            <a:grpFill/>
            <a:ln w="3175">
              <a:solidFill>
                <a:schemeClr val="bg1"/>
              </a:solidFill>
              <a:round/>
              <a:headEnd/>
              <a:tailEnd/>
            </a:ln>
          </p:spPr>
          <p:txBody>
            <a:bodyPr/>
            <a:lstStyle/>
            <a:p>
              <a:endParaRPr lang="en-US" dirty="0"/>
            </a:p>
          </p:txBody>
        </p:sp>
        <p:sp>
          <p:nvSpPr>
            <p:cNvPr id="906" name="Freeform 227"/>
            <p:cNvSpPr>
              <a:spLocks noChangeAspect="1"/>
            </p:cNvSpPr>
            <p:nvPr/>
          </p:nvSpPr>
          <p:spPr bwMode="auto">
            <a:xfrm>
              <a:off x="4885" y="1076"/>
              <a:ext cx="40" cy="14"/>
            </a:xfrm>
            <a:custGeom>
              <a:avLst/>
              <a:gdLst/>
              <a:ahLst/>
              <a:cxnLst>
                <a:cxn ang="0">
                  <a:pos x="38" y="6"/>
                </a:cxn>
                <a:cxn ang="0">
                  <a:pos x="36" y="6"/>
                </a:cxn>
                <a:cxn ang="0">
                  <a:pos x="32" y="6"/>
                </a:cxn>
                <a:cxn ang="0">
                  <a:pos x="30" y="4"/>
                </a:cxn>
                <a:cxn ang="0">
                  <a:pos x="24" y="4"/>
                </a:cxn>
                <a:cxn ang="0">
                  <a:pos x="20" y="2"/>
                </a:cxn>
                <a:cxn ang="0">
                  <a:pos x="18" y="2"/>
                </a:cxn>
                <a:cxn ang="0">
                  <a:pos x="14" y="0"/>
                </a:cxn>
                <a:cxn ang="0">
                  <a:pos x="10" y="0"/>
                </a:cxn>
                <a:cxn ang="0">
                  <a:pos x="8" y="2"/>
                </a:cxn>
                <a:cxn ang="0">
                  <a:pos x="4" y="2"/>
                </a:cxn>
                <a:cxn ang="0">
                  <a:pos x="2" y="2"/>
                </a:cxn>
                <a:cxn ang="0">
                  <a:pos x="2" y="4"/>
                </a:cxn>
                <a:cxn ang="0">
                  <a:pos x="0" y="6"/>
                </a:cxn>
                <a:cxn ang="0">
                  <a:pos x="0" y="8"/>
                </a:cxn>
                <a:cxn ang="0">
                  <a:pos x="0" y="10"/>
                </a:cxn>
                <a:cxn ang="0">
                  <a:pos x="0" y="10"/>
                </a:cxn>
                <a:cxn ang="0">
                  <a:pos x="0" y="12"/>
                </a:cxn>
                <a:cxn ang="0">
                  <a:pos x="2" y="12"/>
                </a:cxn>
                <a:cxn ang="0">
                  <a:pos x="4" y="14"/>
                </a:cxn>
                <a:cxn ang="0">
                  <a:pos x="12" y="14"/>
                </a:cxn>
                <a:cxn ang="0">
                  <a:pos x="14" y="12"/>
                </a:cxn>
                <a:cxn ang="0">
                  <a:pos x="18" y="12"/>
                </a:cxn>
                <a:cxn ang="0">
                  <a:pos x="34" y="12"/>
                </a:cxn>
                <a:cxn ang="0">
                  <a:pos x="34" y="12"/>
                </a:cxn>
                <a:cxn ang="0">
                  <a:pos x="36" y="12"/>
                </a:cxn>
                <a:cxn ang="0">
                  <a:pos x="38" y="10"/>
                </a:cxn>
                <a:cxn ang="0">
                  <a:pos x="40" y="8"/>
                </a:cxn>
                <a:cxn ang="0">
                  <a:pos x="40" y="8"/>
                </a:cxn>
                <a:cxn ang="0">
                  <a:pos x="38" y="6"/>
                </a:cxn>
              </a:cxnLst>
              <a:rect l="0" t="0" r="r" b="b"/>
              <a:pathLst>
                <a:path w="40" h="14">
                  <a:moveTo>
                    <a:pt x="38" y="6"/>
                  </a:moveTo>
                  <a:lnTo>
                    <a:pt x="36" y="6"/>
                  </a:lnTo>
                  <a:lnTo>
                    <a:pt x="32" y="6"/>
                  </a:lnTo>
                  <a:lnTo>
                    <a:pt x="30" y="4"/>
                  </a:lnTo>
                  <a:lnTo>
                    <a:pt x="24" y="4"/>
                  </a:lnTo>
                  <a:lnTo>
                    <a:pt x="20" y="2"/>
                  </a:lnTo>
                  <a:lnTo>
                    <a:pt x="18" y="2"/>
                  </a:lnTo>
                  <a:lnTo>
                    <a:pt x="14" y="0"/>
                  </a:lnTo>
                  <a:lnTo>
                    <a:pt x="10" y="0"/>
                  </a:lnTo>
                  <a:lnTo>
                    <a:pt x="8" y="2"/>
                  </a:lnTo>
                  <a:lnTo>
                    <a:pt x="4" y="2"/>
                  </a:lnTo>
                  <a:lnTo>
                    <a:pt x="2" y="2"/>
                  </a:lnTo>
                  <a:lnTo>
                    <a:pt x="2" y="4"/>
                  </a:lnTo>
                  <a:lnTo>
                    <a:pt x="0" y="6"/>
                  </a:lnTo>
                  <a:lnTo>
                    <a:pt x="0" y="8"/>
                  </a:lnTo>
                  <a:lnTo>
                    <a:pt x="0" y="10"/>
                  </a:lnTo>
                  <a:lnTo>
                    <a:pt x="0" y="12"/>
                  </a:lnTo>
                  <a:lnTo>
                    <a:pt x="2" y="12"/>
                  </a:lnTo>
                  <a:lnTo>
                    <a:pt x="4" y="14"/>
                  </a:lnTo>
                  <a:lnTo>
                    <a:pt x="12" y="14"/>
                  </a:lnTo>
                  <a:lnTo>
                    <a:pt x="14" y="12"/>
                  </a:lnTo>
                  <a:lnTo>
                    <a:pt x="18" y="12"/>
                  </a:lnTo>
                  <a:lnTo>
                    <a:pt x="34" y="12"/>
                  </a:lnTo>
                  <a:lnTo>
                    <a:pt x="36" y="12"/>
                  </a:lnTo>
                  <a:lnTo>
                    <a:pt x="38" y="10"/>
                  </a:lnTo>
                  <a:lnTo>
                    <a:pt x="40" y="8"/>
                  </a:lnTo>
                  <a:lnTo>
                    <a:pt x="38" y="6"/>
                  </a:lnTo>
                  <a:close/>
                </a:path>
              </a:pathLst>
            </a:custGeom>
            <a:grpFill/>
            <a:ln w="3175">
              <a:solidFill>
                <a:schemeClr val="bg1"/>
              </a:solidFill>
              <a:round/>
              <a:headEnd/>
              <a:tailEnd/>
            </a:ln>
          </p:spPr>
          <p:txBody>
            <a:bodyPr/>
            <a:lstStyle/>
            <a:p>
              <a:endParaRPr lang="en-US" dirty="0"/>
            </a:p>
          </p:txBody>
        </p:sp>
        <p:sp>
          <p:nvSpPr>
            <p:cNvPr id="907" name="Freeform 228"/>
            <p:cNvSpPr>
              <a:spLocks noChangeAspect="1" noEditPoints="1"/>
            </p:cNvSpPr>
            <p:nvPr/>
          </p:nvSpPr>
          <p:spPr bwMode="auto">
            <a:xfrm>
              <a:off x="4780" y="1436"/>
              <a:ext cx="221" cy="375"/>
            </a:xfrm>
            <a:custGeom>
              <a:avLst/>
              <a:gdLst/>
              <a:ahLst/>
              <a:cxnLst>
                <a:cxn ang="0">
                  <a:pos x="162" y="114"/>
                </a:cxn>
                <a:cxn ang="0">
                  <a:pos x="174" y="106"/>
                </a:cxn>
                <a:cxn ang="0">
                  <a:pos x="156" y="122"/>
                </a:cxn>
                <a:cxn ang="0">
                  <a:pos x="192" y="98"/>
                </a:cxn>
                <a:cxn ang="0">
                  <a:pos x="216" y="30"/>
                </a:cxn>
                <a:cxn ang="0">
                  <a:pos x="208" y="72"/>
                </a:cxn>
                <a:cxn ang="0">
                  <a:pos x="212" y="4"/>
                </a:cxn>
                <a:cxn ang="0">
                  <a:pos x="218" y="12"/>
                </a:cxn>
                <a:cxn ang="0">
                  <a:pos x="154" y="282"/>
                </a:cxn>
                <a:cxn ang="0">
                  <a:pos x="138" y="240"/>
                </a:cxn>
                <a:cxn ang="0">
                  <a:pos x="144" y="222"/>
                </a:cxn>
                <a:cxn ang="0">
                  <a:pos x="136" y="204"/>
                </a:cxn>
                <a:cxn ang="0">
                  <a:pos x="116" y="186"/>
                </a:cxn>
                <a:cxn ang="0">
                  <a:pos x="110" y="182"/>
                </a:cxn>
                <a:cxn ang="0">
                  <a:pos x="108" y="188"/>
                </a:cxn>
                <a:cxn ang="0">
                  <a:pos x="100" y="190"/>
                </a:cxn>
                <a:cxn ang="0">
                  <a:pos x="106" y="206"/>
                </a:cxn>
                <a:cxn ang="0">
                  <a:pos x="114" y="238"/>
                </a:cxn>
                <a:cxn ang="0">
                  <a:pos x="110" y="254"/>
                </a:cxn>
                <a:cxn ang="0">
                  <a:pos x="88" y="262"/>
                </a:cxn>
                <a:cxn ang="0">
                  <a:pos x="84" y="264"/>
                </a:cxn>
                <a:cxn ang="0">
                  <a:pos x="84" y="286"/>
                </a:cxn>
                <a:cxn ang="0">
                  <a:pos x="58" y="288"/>
                </a:cxn>
                <a:cxn ang="0">
                  <a:pos x="32" y="294"/>
                </a:cxn>
                <a:cxn ang="0">
                  <a:pos x="14" y="314"/>
                </a:cxn>
                <a:cxn ang="0">
                  <a:pos x="30" y="320"/>
                </a:cxn>
                <a:cxn ang="0">
                  <a:pos x="42" y="316"/>
                </a:cxn>
                <a:cxn ang="0">
                  <a:pos x="66" y="306"/>
                </a:cxn>
                <a:cxn ang="0">
                  <a:pos x="84" y="306"/>
                </a:cxn>
                <a:cxn ang="0">
                  <a:pos x="88" y="326"/>
                </a:cxn>
                <a:cxn ang="0">
                  <a:pos x="110" y="316"/>
                </a:cxn>
                <a:cxn ang="0">
                  <a:pos x="100" y="302"/>
                </a:cxn>
                <a:cxn ang="0">
                  <a:pos x="112" y="308"/>
                </a:cxn>
                <a:cxn ang="0">
                  <a:pos x="128" y="304"/>
                </a:cxn>
                <a:cxn ang="0">
                  <a:pos x="140" y="302"/>
                </a:cxn>
                <a:cxn ang="0">
                  <a:pos x="148" y="288"/>
                </a:cxn>
                <a:cxn ang="0">
                  <a:pos x="160" y="286"/>
                </a:cxn>
                <a:cxn ang="0">
                  <a:pos x="56" y="316"/>
                </a:cxn>
                <a:cxn ang="0">
                  <a:pos x="46" y="328"/>
                </a:cxn>
                <a:cxn ang="0">
                  <a:pos x="54" y="342"/>
                </a:cxn>
                <a:cxn ang="0">
                  <a:pos x="74" y="336"/>
                </a:cxn>
                <a:cxn ang="0">
                  <a:pos x="34" y="334"/>
                </a:cxn>
                <a:cxn ang="0">
                  <a:pos x="14" y="322"/>
                </a:cxn>
                <a:cxn ang="0">
                  <a:pos x="6" y="340"/>
                </a:cxn>
                <a:cxn ang="0">
                  <a:pos x="16" y="340"/>
                </a:cxn>
                <a:cxn ang="0">
                  <a:pos x="20" y="372"/>
                </a:cxn>
                <a:cxn ang="0">
                  <a:pos x="32" y="368"/>
                </a:cxn>
                <a:cxn ang="0">
                  <a:pos x="38" y="362"/>
                </a:cxn>
                <a:cxn ang="0">
                  <a:pos x="70" y="104"/>
                </a:cxn>
                <a:cxn ang="0">
                  <a:pos x="88" y="126"/>
                </a:cxn>
                <a:cxn ang="0">
                  <a:pos x="92" y="144"/>
                </a:cxn>
                <a:cxn ang="0">
                  <a:pos x="80" y="148"/>
                </a:cxn>
                <a:cxn ang="0">
                  <a:pos x="86" y="166"/>
                </a:cxn>
                <a:cxn ang="0">
                  <a:pos x="106" y="170"/>
                </a:cxn>
                <a:cxn ang="0">
                  <a:pos x="92" y="158"/>
                </a:cxn>
                <a:cxn ang="0">
                  <a:pos x="120" y="162"/>
                </a:cxn>
                <a:cxn ang="0">
                  <a:pos x="136" y="150"/>
                </a:cxn>
                <a:cxn ang="0">
                  <a:pos x="154" y="142"/>
                </a:cxn>
                <a:cxn ang="0">
                  <a:pos x="138" y="126"/>
                </a:cxn>
                <a:cxn ang="0">
                  <a:pos x="108" y="122"/>
                </a:cxn>
                <a:cxn ang="0">
                  <a:pos x="72" y="100"/>
                </a:cxn>
              </a:cxnLst>
              <a:rect l="0" t="0" r="r" b="b"/>
              <a:pathLst>
                <a:path w="220" h="374">
                  <a:moveTo>
                    <a:pt x="178" y="102"/>
                  </a:moveTo>
                  <a:lnTo>
                    <a:pt x="178" y="100"/>
                  </a:lnTo>
                  <a:lnTo>
                    <a:pt x="176" y="100"/>
                  </a:lnTo>
                  <a:lnTo>
                    <a:pt x="176" y="104"/>
                  </a:lnTo>
                  <a:lnTo>
                    <a:pt x="170" y="104"/>
                  </a:lnTo>
                  <a:lnTo>
                    <a:pt x="168" y="102"/>
                  </a:lnTo>
                  <a:lnTo>
                    <a:pt x="166" y="102"/>
                  </a:lnTo>
                  <a:lnTo>
                    <a:pt x="164" y="108"/>
                  </a:lnTo>
                  <a:lnTo>
                    <a:pt x="164" y="110"/>
                  </a:lnTo>
                  <a:lnTo>
                    <a:pt x="164" y="112"/>
                  </a:lnTo>
                  <a:lnTo>
                    <a:pt x="164" y="114"/>
                  </a:lnTo>
                  <a:lnTo>
                    <a:pt x="162" y="114"/>
                  </a:lnTo>
                  <a:lnTo>
                    <a:pt x="162" y="118"/>
                  </a:lnTo>
                  <a:lnTo>
                    <a:pt x="162" y="120"/>
                  </a:lnTo>
                  <a:lnTo>
                    <a:pt x="164" y="120"/>
                  </a:lnTo>
                  <a:lnTo>
                    <a:pt x="164" y="116"/>
                  </a:lnTo>
                  <a:lnTo>
                    <a:pt x="166" y="114"/>
                  </a:lnTo>
                  <a:lnTo>
                    <a:pt x="166" y="112"/>
                  </a:lnTo>
                  <a:lnTo>
                    <a:pt x="168" y="112"/>
                  </a:lnTo>
                  <a:lnTo>
                    <a:pt x="168" y="110"/>
                  </a:lnTo>
                  <a:lnTo>
                    <a:pt x="170" y="110"/>
                  </a:lnTo>
                  <a:lnTo>
                    <a:pt x="172" y="108"/>
                  </a:lnTo>
                  <a:lnTo>
                    <a:pt x="174" y="108"/>
                  </a:lnTo>
                  <a:lnTo>
                    <a:pt x="174" y="106"/>
                  </a:lnTo>
                  <a:lnTo>
                    <a:pt x="178" y="106"/>
                  </a:lnTo>
                  <a:lnTo>
                    <a:pt x="178" y="104"/>
                  </a:lnTo>
                  <a:lnTo>
                    <a:pt x="180" y="104"/>
                  </a:lnTo>
                  <a:lnTo>
                    <a:pt x="178" y="104"/>
                  </a:lnTo>
                  <a:lnTo>
                    <a:pt x="178" y="102"/>
                  </a:lnTo>
                  <a:close/>
                  <a:moveTo>
                    <a:pt x="150" y="132"/>
                  </a:moveTo>
                  <a:lnTo>
                    <a:pt x="152" y="132"/>
                  </a:lnTo>
                  <a:lnTo>
                    <a:pt x="154" y="128"/>
                  </a:lnTo>
                  <a:lnTo>
                    <a:pt x="156" y="126"/>
                  </a:lnTo>
                  <a:lnTo>
                    <a:pt x="156" y="124"/>
                  </a:lnTo>
                  <a:lnTo>
                    <a:pt x="158" y="124"/>
                  </a:lnTo>
                  <a:lnTo>
                    <a:pt x="158" y="122"/>
                  </a:lnTo>
                  <a:lnTo>
                    <a:pt x="156" y="122"/>
                  </a:lnTo>
                  <a:lnTo>
                    <a:pt x="154" y="120"/>
                  </a:lnTo>
                  <a:lnTo>
                    <a:pt x="152" y="120"/>
                  </a:lnTo>
                  <a:lnTo>
                    <a:pt x="148" y="132"/>
                  </a:lnTo>
                  <a:lnTo>
                    <a:pt x="150" y="132"/>
                  </a:lnTo>
                  <a:close/>
                  <a:moveTo>
                    <a:pt x="190" y="92"/>
                  </a:moveTo>
                  <a:lnTo>
                    <a:pt x="190" y="92"/>
                  </a:lnTo>
                  <a:lnTo>
                    <a:pt x="188" y="94"/>
                  </a:lnTo>
                  <a:lnTo>
                    <a:pt x="188" y="96"/>
                  </a:lnTo>
                  <a:lnTo>
                    <a:pt x="190" y="98"/>
                  </a:lnTo>
                  <a:lnTo>
                    <a:pt x="192" y="98"/>
                  </a:lnTo>
                  <a:lnTo>
                    <a:pt x="194" y="96"/>
                  </a:lnTo>
                  <a:lnTo>
                    <a:pt x="194" y="94"/>
                  </a:lnTo>
                  <a:lnTo>
                    <a:pt x="196" y="92"/>
                  </a:lnTo>
                  <a:lnTo>
                    <a:pt x="196" y="90"/>
                  </a:lnTo>
                  <a:lnTo>
                    <a:pt x="192" y="90"/>
                  </a:lnTo>
                  <a:lnTo>
                    <a:pt x="190" y="92"/>
                  </a:lnTo>
                  <a:close/>
                  <a:moveTo>
                    <a:pt x="214" y="24"/>
                  </a:moveTo>
                  <a:lnTo>
                    <a:pt x="212" y="22"/>
                  </a:lnTo>
                  <a:lnTo>
                    <a:pt x="214" y="32"/>
                  </a:lnTo>
                  <a:lnTo>
                    <a:pt x="216" y="30"/>
                  </a:lnTo>
                  <a:lnTo>
                    <a:pt x="216" y="28"/>
                  </a:lnTo>
                  <a:lnTo>
                    <a:pt x="218" y="28"/>
                  </a:lnTo>
                  <a:lnTo>
                    <a:pt x="216" y="26"/>
                  </a:lnTo>
                  <a:lnTo>
                    <a:pt x="214" y="24"/>
                  </a:lnTo>
                  <a:close/>
                  <a:moveTo>
                    <a:pt x="208" y="72"/>
                  </a:moveTo>
                  <a:lnTo>
                    <a:pt x="208" y="74"/>
                  </a:lnTo>
                  <a:lnTo>
                    <a:pt x="206" y="74"/>
                  </a:lnTo>
                  <a:lnTo>
                    <a:pt x="206" y="76"/>
                  </a:lnTo>
                  <a:lnTo>
                    <a:pt x="210" y="76"/>
                  </a:lnTo>
                  <a:lnTo>
                    <a:pt x="210" y="70"/>
                  </a:lnTo>
                  <a:lnTo>
                    <a:pt x="210" y="68"/>
                  </a:lnTo>
                  <a:lnTo>
                    <a:pt x="208" y="70"/>
                  </a:lnTo>
                  <a:lnTo>
                    <a:pt x="208" y="72"/>
                  </a:lnTo>
                  <a:close/>
                  <a:moveTo>
                    <a:pt x="216" y="8"/>
                  </a:moveTo>
                  <a:lnTo>
                    <a:pt x="216" y="6"/>
                  </a:lnTo>
                  <a:lnTo>
                    <a:pt x="218" y="4"/>
                  </a:lnTo>
                  <a:lnTo>
                    <a:pt x="220" y="4"/>
                  </a:lnTo>
                  <a:lnTo>
                    <a:pt x="216" y="0"/>
                  </a:lnTo>
                  <a:lnTo>
                    <a:pt x="214" y="2"/>
                  </a:lnTo>
                  <a:lnTo>
                    <a:pt x="212" y="4"/>
                  </a:lnTo>
                  <a:lnTo>
                    <a:pt x="212" y="6"/>
                  </a:lnTo>
                  <a:lnTo>
                    <a:pt x="212" y="8"/>
                  </a:lnTo>
                  <a:lnTo>
                    <a:pt x="214" y="8"/>
                  </a:lnTo>
                  <a:lnTo>
                    <a:pt x="210" y="8"/>
                  </a:lnTo>
                  <a:lnTo>
                    <a:pt x="210" y="16"/>
                  </a:lnTo>
                  <a:lnTo>
                    <a:pt x="212" y="16"/>
                  </a:lnTo>
                  <a:lnTo>
                    <a:pt x="214" y="16"/>
                  </a:lnTo>
                  <a:lnTo>
                    <a:pt x="216" y="16"/>
                  </a:lnTo>
                  <a:lnTo>
                    <a:pt x="216" y="14"/>
                  </a:lnTo>
                  <a:lnTo>
                    <a:pt x="218" y="14"/>
                  </a:lnTo>
                  <a:lnTo>
                    <a:pt x="218" y="12"/>
                  </a:lnTo>
                  <a:lnTo>
                    <a:pt x="220" y="12"/>
                  </a:lnTo>
                  <a:lnTo>
                    <a:pt x="218" y="8"/>
                  </a:lnTo>
                  <a:lnTo>
                    <a:pt x="216" y="8"/>
                  </a:lnTo>
                  <a:close/>
                  <a:moveTo>
                    <a:pt x="212" y="50"/>
                  </a:moveTo>
                  <a:lnTo>
                    <a:pt x="210" y="50"/>
                  </a:lnTo>
                  <a:lnTo>
                    <a:pt x="210" y="54"/>
                  </a:lnTo>
                  <a:lnTo>
                    <a:pt x="212" y="54"/>
                  </a:lnTo>
                  <a:lnTo>
                    <a:pt x="212" y="52"/>
                  </a:lnTo>
                  <a:lnTo>
                    <a:pt x="212" y="50"/>
                  </a:lnTo>
                  <a:close/>
                  <a:moveTo>
                    <a:pt x="158" y="284"/>
                  </a:moveTo>
                  <a:lnTo>
                    <a:pt x="154" y="282"/>
                  </a:lnTo>
                  <a:lnTo>
                    <a:pt x="152" y="280"/>
                  </a:lnTo>
                  <a:lnTo>
                    <a:pt x="150" y="278"/>
                  </a:lnTo>
                  <a:lnTo>
                    <a:pt x="150" y="276"/>
                  </a:lnTo>
                  <a:lnTo>
                    <a:pt x="150" y="260"/>
                  </a:lnTo>
                  <a:lnTo>
                    <a:pt x="148" y="258"/>
                  </a:lnTo>
                  <a:lnTo>
                    <a:pt x="148" y="256"/>
                  </a:lnTo>
                  <a:lnTo>
                    <a:pt x="146" y="254"/>
                  </a:lnTo>
                  <a:lnTo>
                    <a:pt x="146" y="252"/>
                  </a:lnTo>
                  <a:lnTo>
                    <a:pt x="142" y="248"/>
                  </a:lnTo>
                  <a:lnTo>
                    <a:pt x="140" y="246"/>
                  </a:lnTo>
                  <a:lnTo>
                    <a:pt x="140" y="244"/>
                  </a:lnTo>
                  <a:lnTo>
                    <a:pt x="138" y="242"/>
                  </a:lnTo>
                  <a:lnTo>
                    <a:pt x="138" y="240"/>
                  </a:lnTo>
                  <a:lnTo>
                    <a:pt x="140" y="238"/>
                  </a:lnTo>
                  <a:lnTo>
                    <a:pt x="140" y="236"/>
                  </a:lnTo>
                  <a:lnTo>
                    <a:pt x="144" y="236"/>
                  </a:lnTo>
                  <a:lnTo>
                    <a:pt x="144" y="228"/>
                  </a:lnTo>
                  <a:lnTo>
                    <a:pt x="144" y="226"/>
                  </a:lnTo>
                  <a:lnTo>
                    <a:pt x="142" y="224"/>
                  </a:lnTo>
                  <a:lnTo>
                    <a:pt x="140" y="224"/>
                  </a:lnTo>
                  <a:lnTo>
                    <a:pt x="142" y="222"/>
                  </a:lnTo>
                  <a:lnTo>
                    <a:pt x="144" y="222"/>
                  </a:lnTo>
                  <a:lnTo>
                    <a:pt x="144" y="220"/>
                  </a:lnTo>
                  <a:lnTo>
                    <a:pt x="144" y="218"/>
                  </a:lnTo>
                  <a:lnTo>
                    <a:pt x="142" y="214"/>
                  </a:lnTo>
                  <a:lnTo>
                    <a:pt x="142" y="212"/>
                  </a:lnTo>
                  <a:lnTo>
                    <a:pt x="140" y="210"/>
                  </a:lnTo>
                  <a:lnTo>
                    <a:pt x="140" y="208"/>
                  </a:lnTo>
                  <a:lnTo>
                    <a:pt x="138" y="206"/>
                  </a:lnTo>
                  <a:lnTo>
                    <a:pt x="136" y="206"/>
                  </a:lnTo>
                  <a:lnTo>
                    <a:pt x="136" y="204"/>
                  </a:lnTo>
                  <a:lnTo>
                    <a:pt x="136" y="202"/>
                  </a:lnTo>
                  <a:lnTo>
                    <a:pt x="134" y="202"/>
                  </a:lnTo>
                  <a:lnTo>
                    <a:pt x="134" y="200"/>
                  </a:lnTo>
                  <a:lnTo>
                    <a:pt x="132" y="198"/>
                  </a:lnTo>
                  <a:lnTo>
                    <a:pt x="130" y="198"/>
                  </a:lnTo>
                  <a:lnTo>
                    <a:pt x="128" y="198"/>
                  </a:lnTo>
                  <a:lnTo>
                    <a:pt x="126" y="196"/>
                  </a:lnTo>
                  <a:lnTo>
                    <a:pt x="124" y="194"/>
                  </a:lnTo>
                  <a:lnTo>
                    <a:pt x="122" y="192"/>
                  </a:lnTo>
                  <a:lnTo>
                    <a:pt x="120" y="190"/>
                  </a:lnTo>
                  <a:lnTo>
                    <a:pt x="118" y="188"/>
                  </a:lnTo>
                  <a:lnTo>
                    <a:pt x="116" y="186"/>
                  </a:lnTo>
                  <a:lnTo>
                    <a:pt x="116" y="184"/>
                  </a:lnTo>
                  <a:lnTo>
                    <a:pt x="116" y="182"/>
                  </a:lnTo>
                  <a:lnTo>
                    <a:pt x="116" y="178"/>
                  </a:lnTo>
                  <a:lnTo>
                    <a:pt x="114" y="178"/>
                  </a:lnTo>
                  <a:lnTo>
                    <a:pt x="112" y="176"/>
                  </a:lnTo>
                  <a:lnTo>
                    <a:pt x="110" y="176"/>
                  </a:lnTo>
                  <a:lnTo>
                    <a:pt x="108" y="176"/>
                  </a:lnTo>
                  <a:lnTo>
                    <a:pt x="106" y="176"/>
                  </a:lnTo>
                  <a:lnTo>
                    <a:pt x="106" y="180"/>
                  </a:lnTo>
                  <a:lnTo>
                    <a:pt x="108" y="182"/>
                  </a:lnTo>
                  <a:lnTo>
                    <a:pt x="110" y="182"/>
                  </a:lnTo>
                  <a:lnTo>
                    <a:pt x="112" y="182"/>
                  </a:lnTo>
                  <a:lnTo>
                    <a:pt x="114" y="184"/>
                  </a:lnTo>
                  <a:lnTo>
                    <a:pt x="114" y="186"/>
                  </a:lnTo>
                  <a:lnTo>
                    <a:pt x="114" y="188"/>
                  </a:lnTo>
                  <a:lnTo>
                    <a:pt x="112" y="188"/>
                  </a:lnTo>
                  <a:lnTo>
                    <a:pt x="112" y="186"/>
                  </a:lnTo>
                  <a:lnTo>
                    <a:pt x="110" y="186"/>
                  </a:lnTo>
                  <a:lnTo>
                    <a:pt x="108" y="188"/>
                  </a:lnTo>
                  <a:lnTo>
                    <a:pt x="106" y="186"/>
                  </a:lnTo>
                  <a:lnTo>
                    <a:pt x="104" y="184"/>
                  </a:lnTo>
                  <a:lnTo>
                    <a:pt x="104" y="182"/>
                  </a:lnTo>
                  <a:lnTo>
                    <a:pt x="102" y="182"/>
                  </a:lnTo>
                  <a:lnTo>
                    <a:pt x="98" y="182"/>
                  </a:lnTo>
                  <a:lnTo>
                    <a:pt x="100" y="184"/>
                  </a:lnTo>
                  <a:lnTo>
                    <a:pt x="100" y="186"/>
                  </a:lnTo>
                  <a:lnTo>
                    <a:pt x="102" y="188"/>
                  </a:lnTo>
                  <a:lnTo>
                    <a:pt x="102" y="190"/>
                  </a:lnTo>
                  <a:lnTo>
                    <a:pt x="104" y="190"/>
                  </a:lnTo>
                  <a:lnTo>
                    <a:pt x="100" y="190"/>
                  </a:lnTo>
                  <a:lnTo>
                    <a:pt x="98" y="192"/>
                  </a:lnTo>
                  <a:lnTo>
                    <a:pt x="100" y="194"/>
                  </a:lnTo>
                  <a:lnTo>
                    <a:pt x="102" y="198"/>
                  </a:lnTo>
                  <a:lnTo>
                    <a:pt x="104" y="200"/>
                  </a:lnTo>
                  <a:lnTo>
                    <a:pt x="106" y="202"/>
                  </a:lnTo>
                  <a:lnTo>
                    <a:pt x="104" y="202"/>
                  </a:lnTo>
                  <a:lnTo>
                    <a:pt x="104" y="204"/>
                  </a:lnTo>
                  <a:lnTo>
                    <a:pt x="104" y="206"/>
                  </a:lnTo>
                  <a:lnTo>
                    <a:pt x="106" y="206"/>
                  </a:lnTo>
                  <a:lnTo>
                    <a:pt x="108" y="208"/>
                  </a:lnTo>
                  <a:lnTo>
                    <a:pt x="110" y="208"/>
                  </a:lnTo>
                  <a:lnTo>
                    <a:pt x="112" y="210"/>
                  </a:lnTo>
                  <a:lnTo>
                    <a:pt x="114" y="212"/>
                  </a:lnTo>
                  <a:lnTo>
                    <a:pt x="116" y="214"/>
                  </a:lnTo>
                  <a:lnTo>
                    <a:pt x="116" y="218"/>
                  </a:lnTo>
                  <a:lnTo>
                    <a:pt x="114" y="222"/>
                  </a:lnTo>
                  <a:lnTo>
                    <a:pt x="114" y="224"/>
                  </a:lnTo>
                  <a:lnTo>
                    <a:pt x="114" y="228"/>
                  </a:lnTo>
                  <a:lnTo>
                    <a:pt x="112" y="230"/>
                  </a:lnTo>
                  <a:lnTo>
                    <a:pt x="112" y="236"/>
                  </a:lnTo>
                  <a:lnTo>
                    <a:pt x="114" y="238"/>
                  </a:lnTo>
                  <a:lnTo>
                    <a:pt x="116" y="238"/>
                  </a:lnTo>
                  <a:lnTo>
                    <a:pt x="116" y="240"/>
                  </a:lnTo>
                  <a:lnTo>
                    <a:pt x="116" y="244"/>
                  </a:lnTo>
                  <a:lnTo>
                    <a:pt x="114" y="244"/>
                  </a:lnTo>
                  <a:lnTo>
                    <a:pt x="112" y="246"/>
                  </a:lnTo>
                  <a:lnTo>
                    <a:pt x="110" y="244"/>
                  </a:lnTo>
                  <a:lnTo>
                    <a:pt x="110" y="248"/>
                  </a:lnTo>
                  <a:lnTo>
                    <a:pt x="110" y="250"/>
                  </a:lnTo>
                  <a:lnTo>
                    <a:pt x="110" y="252"/>
                  </a:lnTo>
                  <a:lnTo>
                    <a:pt x="110" y="254"/>
                  </a:lnTo>
                  <a:lnTo>
                    <a:pt x="110" y="256"/>
                  </a:lnTo>
                  <a:lnTo>
                    <a:pt x="108" y="258"/>
                  </a:lnTo>
                  <a:lnTo>
                    <a:pt x="106" y="258"/>
                  </a:lnTo>
                  <a:lnTo>
                    <a:pt x="104" y="258"/>
                  </a:lnTo>
                  <a:lnTo>
                    <a:pt x="100" y="260"/>
                  </a:lnTo>
                  <a:lnTo>
                    <a:pt x="98" y="262"/>
                  </a:lnTo>
                  <a:lnTo>
                    <a:pt x="96" y="262"/>
                  </a:lnTo>
                  <a:lnTo>
                    <a:pt x="96" y="266"/>
                  </a:lnTo>
                  <a:lnTo>
                    <a:pt x="92" y="266"/>
                  </a:lnTo>
                  <a:lnTo>
                    <a:pt x="90" y="264"/>
                  </a:lnTo>
                  <a:lnTo>
                    <a:pt x="88" y="264"/>
                  </a:lnTo>
                  <a:lnTo>
                    <a:pt x="88" y="262"/>
                  </a:lnTo>
                  <a:lnTo>
                    <a:pt x="86" y="260"/>
                  </a:lnTo>
                  <a:lnTo>
                    <a:pt x="86" y="254"/>
                  </a:lnTo>
                  <a:lnTo>
                    <a:pt x="88" y="254"/>
                  </a:lnTo>
                  <a:lnTo>
                    <a:pt x="88" y="252"/>
                  </a:lnTo>
                  <a:lnTo>
                    <a:pt x="86" y="252"/>
                  </a:lnTo>
                  <a:lnTo>
                    <a:pt x="84" y="252"/>
                  </a:lnTo>
                  <a:lnTo>
                    <a:pt x="82" y="252"/>
                  </a:lnTo>
                  <a:lnTo>
                    <a:pt x="82" y="254"/>
                  </a:lnTo>
                  <a:lnTo>
                    <a:pt x="80" y="256"/>
                  </a:lnTo>
                  <a:lnTo>
                    <a:pt x="80" y="258"/>
                  </a:lnTo>
                  <a:lnTo>
                    <a:pt x="82" y="260"/>
                  </a:lnTo>
                  <a:lnTo>
                    <a:pt x="84" y="264"/>
                  </a:lnTo>
                  <a:lnTo>
                    <a:pt x="84" y="266"/>
                  </a:lnTo>
                  <a:lnTo>
                    <a:pt x="86" y="268"/>
                  </a:lnTo>
                  <a:lnTo>
                    <a:pt x="84" y="270"/>
                  </a:lnTo>
                  <a:lnTo>
                    <a:pt x="82" y="274"/>
                  </a:lnTo>
                  <a:lnTo>
                    <a:pt x="80" y="276"/>
                  </a:lnTo>
                  <a:lnTo>
                    <a:pt x="80" y="280"/>
                  </a:lnTo>
                  <a:lnTo>
                    <a:pt x="82" y="282"/>
                  </a:lnTo>
                  <a:lnTo>
                    <a:pt x="84" y="286"/>
                  </a:lnTo>
                  <a:lnTo>
                    <a:pt x="84" y="288"/>
                  </a:lnTo>
                  <a:lnTo>
                    <a:pt x="84" y="290"/>
                  </a:lnTo>
                  <a:lnTo>
                    <a:pt x="80" y="290"/>
                  </a:lnTo>
                  <a:lnTo>
                    <a:pt x="78" y="288"/>
                  </a:lnTo>
                  <a:lnTo>
                    <a:pt x="74" y="288"/>
                  </a:lnTo>
                  <a:lnTo>
                    <a:pt x="72" y="286"/>
                  </a:lnTo>
                  <a:lnTo>
                    <a:pt x="70" y="286"/>
                  </a:lnTo>
                  <a:lnTo>
                    <a:pt x="68" y="286"/>
                  </a:lnTo>
                  <a:lnTo>
                    <a:pt x="66" y="286"/>
                  </a:lnTo>
                  <a:lnTo>
                    <a:pt x="64" y="286"/>
                  </a:lnTo>
                  <a:lnTo>
                    <a:pt x="60" y="288"/>
                  </a:lnTo>
                  <a:lnTo>
                    <a:pt x="58" y="288"/>
                  </a:lnTo>
                  <a:lnTo>
                    <a:pt x="54" y="290"/>
                  </a:lnTo>
                  <a:lnTo>
                    <a:pt x="52" y="290"/>
                  </a:lnTo>
                  <a:lnTo>
                    <a:pt x="50" y="292"/>
                  </a:lnTo>
                  <a:lnTo>
                    <a:pt x="42" y="292"/>
                  </a:lnTo>
                  <a:lnTo>
                    <a:pt x="42" y="290"/>
                  </a:lnTo>
                  <a:lnTo>
                    <a:pt x="40" y="290"/>
                  </a:lnTo>
                  <a:lnTo>
                    <a:pt x="40" y="288"/>
                  </a:lnTo>
                  <a:lnTo>
                    <a:pt x="36" y="290"/>
                  </a:lnTo>
                  <a:lnTo>
                    <a:pt x="34" y="292"/>
                  </a:lnTo>
                  <a:lnTo>
                    <a:pt x="32" y="294"/>
                  </a:lnTo>
                  <a:lnTo>
                    <a:pt x="30" y="294"/>
                  </a:lnTo>
                  <a:lnTo>
                    <a:pt x="30" y="296"/>
                  </a:lnTo>
                  <a:lnTo>
                    <a:pt x="28" y="300"/>
                  </a:lnTo>
                  <a:lnTo>
                    <a:pt x="26" y="302"/>
                  </a:lnTo>
                  <a:lnTo>
                    <a:pt x="24" y="306"/>
                  </a:lnTo>
                  <a:lnTo>
                    <a:pt x="22" y="308"/>
                  </a:lnTo>
                  <a:lnTo>
                    <a:pt x="22" y="310"/>
                  </a:lnTo>
                  <a:lnTo>
                    <a:pt x="20" y="310"/>
                  </a:lnTo>
                  <a:lnTo>
                    <a:pt x="14" y="310"/>
                  </a:lnTo>
                  <a:lnTo>
                    <a:pt x="14" y="312"/>
                  </a:lnTo>
                  <a:lnTo>
                    <a:pt x="14" y="314"/>
                  </a:lnTo>
                  <a:lnTo>
                    <a:pt x="14" y="316"/>
                  </a:lnTo>
                  <a:lnTo>
                    <a:pt x="16" y="318"/>
                  </a:lnTo>
                  <a:lnTo>
                    <a:pt x="18" y="318"/>
                  </a:lnTo>
                  <a:lnTo>
                    <a:pt x="18" y="320"/>
                  </a:lnTo>
                  <a:lnTo>
                    <a:pt x="20" y="318"/>
                  </a:lnTo>
                  <a:lnTo>
                    <a:pt x="22" y="318"/>
                  </a:lnTo>
                  <a:lnTo>
                    <a:pt x="24" y="318"/>
                  </a:lnTo>
                  <a:lnTo>
                    <a:pt x="26" y="318"/>
                  </a:lnTo>
                  <a:lnTo>
                    <a:pt x="28" y="320"/>
                  </a:lnTo>
                  <a:lnTo>
                    <a:pt x="30" y="320"/>
                  </a:lnTo>
                  <a:lnTo>
                    <a:pt x="32" y="322"/>
                  </a:lnTo>
                  <a:lnTo>
                    <a:pt x="34" y="322"/>
                  </a:lnTo>
                  <a:lnTo>
                    <a:pt x="34" y="320"/>
                  </a:lnTo>
                  <a:lnTo>
                    <a:pt x="34" y="318"/>
                  </a:lnTo>
                  <a:lnTo>
                    <a:pt x="36" y="318"/>
                  </a:lnTo>
                  <a:lnTo>
                    <a:pt x="36" y="314"/>
                  </a:lnTo>
                  <a:lnTo>
                    <a:pt x="38" y="314"/>
                  </a:lnTo>
                  <a:lnTo>
                    <a:pt x="38" y="316"/>
                  </a:lnTo>
                  <a:lnTo>
                    <a:pt x="40" y="316"/>
                  </a:lnTo>
                  <a:lnTo>
                    <a:pt x="42" y="316"/>
                  </a:lnTo>
                  <a:lnTo>
                    <a:pt x="44" y="316"/>
                  </a:lnTo>
                  <a:lnTo>
                    <a:pt x="44" y="314"/>
                  </a:lnTo>
                  <a:lnTo>
                    <a:pt x="46" y="314"/>
                  </a:lnTo>
                  <a:lnTo>
                    <a:pt x="50" y="312"/>
                  </a:lnTo>
                  <a:lnTo>
                    <a:pt x="54" y="310"/>
                  </a:lnTo>
                  <a:lnTo>
                    <a:pt x="56" y="308"/>
                  </a:lnTo>
                  <a:lnTo>
                    <a:pt x="60" y="310"/>
                  </a:lnTo>
                  <a:lnTo>
                    <a:pt x="62" y="310"/>
                  </a:lnTo>
                  <a:lnTo>
                    <a:pt x="66" y="310"/>
                  </a:lnTo>
                  <a:lnTo>
                    <a:pt x="66" y="306"/>
                  </a:lnTo>
                  <a:lnTo>
                    <a:pt x="68" y="304"/>
                  </a:lnTo>
                  <a:lnTo>
                    <a:pt x="70" y="304"/>
                  </a:lnTo>
                  <a:lnTo>
                    <a:pt x="72" y="306"/>
                  </a:lnTo>
                  <a:lnTo>
                    <a:pt x="74" y="306"/>
                  </a:lnTo>
                  <a:lnTo>
                    <a:pt x="74" y="308"/>
                  </a:lnTo>
                  <a:lnTo>
                    <a:pt x="76" y="308"/>
                  </a:lnTo>
                  <a:lnTo>
                    <a:pt x="78" y="306"/>
                  </a:lnTo>
                  <a:lnTo>
                    <a:pt x="80" y="306"/>
                  </a:lnTo>
                  <a:lnTo>
                    <a:pt x="84" y="306"/>
                  </a:lnTo>
                  <a:lnTo>
                    <a:pt x="84" y="310"/>
                  </a:lnTo>
                  <a:lnTo>
                    <a:pt x="82" y="312"/>
                  </a:lnTo>
                  <a:lnTo>
                    <a:pt x="82" y="314"/>
                  </a:lnTo>
                  <a:lnTo>
                    <a:pt x="82" y="316"/>
                  </a:lnTo>
                  <a:lnTo>
                    <a:pt x="80" y="316"/>
                  </a:lnTo>
                  <a:lnTo>
                    <a:pt x="82" y="318"/>
                  </a:lnTo>
                  <a:lnTo>
                    <a:pt x="84" y="320"/>
                  </a:lnTo>
                  <a:lnTo>
                    <a:pt x="86" y="322"/>
                  </a:lnTo>
                  <a:lnTo>
                    <a:pt x="88" y="326"/>
                  </a:lnTo>
                  <a:lnTo>
                    <a:pt x="90" y="328"/>
                  </a:lnTo>
                  <a:lnTo>
                    <a:pt x="92" y="328"/>
                  </a:lnTo>
                  <a:lnTo>
                    <a:pt x="92" y="330"/>
                  </a:lnTo>
                  <a:lnTo>
                    <a:pt x="96" y="330"/>
                  </a:lnTo>
                  <a:lnTo>
                    <a:pt x="98" y="328"/>
                  </a:lnTo>
                  <a:lnTo>
                    <a:pt x="100" y="326"/>
                  </a:lnTo>
                  <a:lnTo>
                    <a:pt x="100" y="322"/>
                  </a:lnTo>
                  <a:lnTo>
                    <a:pt x="100" y="320"/>
                  </a:lnTo>
                  <a:lnTo>
                    <a:pt x="102" y="318"/>
                  </a:lnTo>
                  <a:lnTo>
                    <a:pt x="102" y="316"/>
                  </a:lnTo>
                  <a:lnTo>
                    <a:pt x="104" y="316"/>
                  </a:lnTo>
                  <a:lnTo>
                    <a:pt x="106" y="316"/>
                  </a:lnTo>
                  <a:lnTo>
                    <a:pt x="110" y="316"/>
                  </a:lnTo>
                  <a:lnTo>
                    <a:pt x="108" y="314"/>
                  </a:lnTo>
                  <a:lnTo>
                    <a:pt x="108" y="312"/>
                  </a:lnTo>
                  <a:lnTo>
                    <a:pt x="106" y="312"/>
                  </a:lnTo>
                  <a:lnTo>
                    <a:pt x="104" y="310"/>
                  </a:lnTo>
                  <a:lnTo>
                    <a:pt x="104" y="308"/>
                  </a:lnTo>
                  <a:lnTo>
                    <a:pt x="102" y="308"/>
                  </a:lnTo>
                  <a:lnTo>
                    <a:pt x="100" y="306"/>
                  </a:lnTo>
                  <a:lnTo>
                    <a:pt x="98" y="304"/>
                  </a:lnTo>
                  <a:lnTo>
                    <a:pt x="98" y="302"/>
                  </a:lnTo>
                  <a:lnTo>
                    <a:pt x="100" y="302"/>
                  </a:lnTo>
                  <a:lnTo>
                    <a:pt x="100" y="300"/>
                  </a:lnTo>
                  <a:lnTo>
                    <a:pt x="102" y="300"/>
                  </a:lnTo>
                  <a:lnTo>
                    <a:pt x="102" y="298"/>
                  </a:lnTo>
                  <a:lnTo>
                    <a:pt x="104" y="300"/>
                  </a:lnTo>
                  <a:lnTo>
                    <a:pt x="104" y="302"/>
                  </a:lnTo>
                  <a:lnTo>
                    <a:pt x="106" y="304"/>
                  </a:lnTo>
                  <a:lnTo>
                    <a:pt x="108" y="304"/>
                  </a:lnTo>
                  <a:lnTo>
                    <a:pt x="110" y="306"/>
                  </a:lnTo>
                  <a:lnTo>
                    <a:pt x="112" y="308"/>
                  </a:lnTo>
                  <a:lnTo>
                    <a:pt x="114" y="306"/>
                  </a:lnTo>
                  <a:lnTo>
                    <a:pt x="116" y="306"/>
                  </a:lnTo>
                  <a:lnTo>
                    <a:pt x="120" y="306"/>
                  </a:lnTo>
                  <a:lnTo>
                    <a:pt x="122" y="308"/>
                  </a:lnTo>
                  <a:lnTo>
                    <a:pt x="124" y="308"/>
                  </a:lnTo>
                  <a:lnTo>
                    <a:pt x="126" y="306"/>
                  </a:lnTo>
                  <a:lnTo>
                    <a:pt x="128" y="306"/>
                  </a:lnTo>
                  <a:lnTo>
                    <a:pt x="128" y="304"/>
                  </a:lnTo>
                  <a:lnTo>
                    <a:pt x="128" y="300"/>
                  </a:lnTo>
                  <a:lnTo>
                    <a:pt x="130" y="298"/>
                  </a:lnTo>
                  <a:lnTo>
                    <a:pt x="132" y="298"/>
                  </a:lnTo>
                  <a:lnTo>
                    <a:pt x="134" y="300"/>
                  </a:lnTo>
                  <a:lnTo>
                    <a:pt x="134" y="302"/>
                  </a:lnTo>
                  <a:lnTo>
                    <a:pt x="136" y="304"/>
                  </a:lnTo>
                  <a:lnTo>
                    <a:pt x="136" y="306"/>
                  </a:lnTo>
                  <a:lnTo>
                    <a:pt x="136" y="308"/>
                  </a:lnTo>
                  <a:lnTo>
                    <a:pt x="138" y="308"/>
                  </a:lnTo>
                  <a:lnTo>
                    <a:pt x="138" y="306"/>
                  </a:lnTo>
                  <a:lnTo>
                    <a:pt x="140" y="306"/>
                  </a:lnTo>
                  <a:lnTo>
                    <a:pt x="140" y="302"/>
                  </a:lnTo>
                  <a:lnTo>
                    <a:pt x="138" y="300"/>
                  </a:lnTo>
                  <a:lnTo>
                    <a:pt x="138" y="298"/>
                  </a:lnTo>
                  <a:lnTo>
                    <a:pt x="138" y="296"/>
                  </a:lnTo>
                  <a:lnTo>
                    <a:pt x="138" y="294"/>
                  </a:lnTo>
                  <a:lnTo>
                    <a:pt x="140" y="294"/>
                  </a:lnTo>
                  <a:lnTo>
                    <a:pt x="142" y="294"/>
                  </a:lnTo>
                  <a:lnTo>
                    <a:pt x="142" y="290"/>
                  </a:lnTo>
                  <a:lnTo>
                    <a:pt x="144" y="290"/>
                  </a:lnTo>
                  <a:lnTo>
                    <a:pt x="144" y="288"/>
                  </a:lnTo>
                  <a:lnTo>
                    <a:pt x="144" y="286"/>
                  </a:lnTo>
                  <a:lnTo>
                    <a:pt x="146" y="286"/>
                  </a:lnTo>
                  <a:lnTo>
                    <a:pt x="148" y="288"/>
                  </a:lnTo>
                  <a:lnTo>
                    <a:pt x="148" y="290"/>
                  </a:lnTo>
                  <a:lnTo>
                    <a:pt x="150" y="292"/>
                  </a:lnTo>
                  <a:lnTo>
                    <a:pt x="150" y="294"/>
                  </a:lnTo>
                  <a:lnTo>
                    <a:pt x="148" y="294"/>
                  </a:lnTo>
                  <a:lnTo>
                    <a:pt x="148" y="298"/>
                  </a:lnTo>
                  <a:lnTo>
                    <a:pt x="150" y="298"/>
                  </a:lnTo>
                  <a:lnTo>
                    <a:pt x="150" y="300"/>
                  </a:lnTo>
                  <a:lnTo>
                    <a:pt x="154" y="300"/>
                  </a:lnTo>
                  <a:lnTo>
                    <a:pt x="154" y="298"/>
                  </a:lnTo>
                  <a:lnTo>
                    <a:pt x="156" y="298"/>
                  </a:lnTo>
                  <a:lnTo>
                    <a:pt x="156" y="288"/>
                  </a:lnTo>
                  <a:lnTo>
                    <a:pt x="160" y="286"/>
                  </a:lnTo>
                  <a:lnTo>
                    <a:pt x="158" y="286"/>
                  </a:lnTo>
                  <a:lnTo>
                    <a:pt x="158" y="284"/>
                  </a:lnTo>
                  <a:close/>
                  <a:moveTo>
                    <a:pt x="76" y="318"/>
                  </a:moveTo>
                  <a:lnTo>
                    <a:pt x="74" y="316"/>
                  </a:lnTo>
                  <a:lnTo>
                    <a:pt x="70" y="318"/>
                  </a:lnTo>
                  <a:lnTo>
                    <a:pt x="68" y="316"/>
                  </a:lnTo>
                  <a:lnTo>
                    <a:pt x="66" y="314"/>
                  </a:lnTo>
                  <a:lnTo>
                    <a:pt x="64" y="314"/>
                  </a:lnTo>
                  <a:lnTo>
                    <a:pt x="58" y="314"/>
                  </a:lnTo>
                  <a:lnTo>
                    <a:pt x="56" y="316"/>
                  </a:lnTo>
                  <a:lnTo>
                    <a:pt x="56" y="318"/>
                  </a:lnTo>
                  <a:lnTo>
                    <a:pt x="56" y="320"/>
                  </a:lnTo>
                  <a:lnTo>
                    <a:pt x="52" y="320"/>
                  </a:lnTo>
                  <a:lnTo>
                    <a:pt x="50" y="318"/>
                  </a:lnTo>
                  <a:lnTo>
                    <a:pt x="46" y="318"/>
                  </a:lnTo>
                  <a:lnTo>
                    <a:pt x="46" y="320"/>
                  </a:lnTo>
                  <a:lnTo>
                    <a:pt x="44" y="320"/>
                  </a:lnTo>
                  <a:lnTo>
                    <a:pt x="44" y="328"/>
                  </a:lnTo>
                  <a:lnTo>
                    <a:pt x="46" y="328"/>
                  </a:lnTo>
                  <a:lnTo>
                    <a:pt x="44" y="328"/>
                  </a:lnTo>
                  <a:lnTo>
                    <a:pt x="44" y="330"/>
                  </a:lnTo>
                  <a:lnTo>
                    <a:pt x="42" y="330"/>
                  </a:lnTo>
                  <a:lnTo>
                    <a:pt x="42" y="332"/>
                  </a:lnTo>
                  <a:lnTo>
                    <a:pt x="44" y="332"/>
                  </a:lnTo>
                  <a:lnTo>
                    <a:pt x="44" y="334"/>
                  </a:lnTo>
                  <a:lnTo>
                    <a:pt x="46" y="336"/>
                  </a:lnTo>
                  <a:lnTo>
                    <a:pt x="48" y="338"/>
                  </a:lnTo>
                  <a:lnTo>
                    <a:pt x="50" y="340"/>
                  </a:lnTo>
                  <a:lnTo>
                    <a:pt x="54" y="342"/>
                  </a:lnTo>
                  <a:lnTo>
                    <a:pt x="58" y="344"/>
                  </a:lnTo>
                  <a:lnTo>
                    <a:pt x="58" y="334"/>
                  </a:lnTo>
                  <a:lnTo>
                    <a:pt x="60" y="332"/>
                  </a:lnTo>
                  <a:lnTo>
                    <a:pt x="62" y="330"/>
                  </a:lnTo>
                  <a:lnTo>
                    <a:pt x="64" y="328"/>
                  </a:lnTo>
                  <a:lnTo>
                    <a:pt x="66" y="330"/>
                  </a:lnTo>
                  <a:lnTo>
                    <a:pt x="70" y="332"/>
                  </a:lnTo>
                  <a:lnTo>
                    <a:pt x="72" y="334"/>
                  </a:lnTo>
                  <a:lnTo>
                    <a:pt x="74" y="334"/>
                  </a:lnTo>
                  <a:lnTo>
                    <a:pt x="74" y="336"/>
                  </a:lnTo>
                  <a:lnTo>
                    <a:pt x="76" y="334"/>
                  </a:lnTo>
                  <a:lnTo>
                    <a:pt x="76" y="332"/>
                  </a:lnTo>
                  <a:lnTo>
                    <a:pt x="76" y="328"/>
                  </a:lnTo>
                  <a:lnTo>
                    <a:pt x="76" y="326"/>
                  </a:lnTo>
                  <a:lnTo>
                    <a:pt x="78" y="324"/>
                  </a:lnTo>
                  <a:lnTo>
                    <a:pt x="78" y="320"/>
                  </a:lnTo>
                  <a:lnTo>
                    <a:pt x="76" y="318"/>
                  </a:lnTo>
                  <a:close/>
                  <a:moveTo>
                    <a:pt x="38" y="338"/>
                  </a:moveTo>
                  <a:lnTo>
                    <a:pt x="36" y="336"/>
                  </a:lnTo>
                  <a:lnTo>
                    <a:pt x="34" y="334"/>
                  </a:lnTo>
                  <a:lnTo>
                    <a:pt x="32" y="334"/>
                  </a:lnTo>
                  <a:lnTo>
                    <a:pt x="32" y="332"/>
                  </a:lnTo>
                  <a:lnTo>
                    <a:pt x="32" y="330"/>
                  </a:lnTo>
                  <a:lnTo>
                    <a:pt x="30" y="330"/>
                  </a:lnTo>
                  <a:lnTo>
                    <a:pt x="30" y="328"/>
                  </a:lnTo>
                  <a:lnTo>
                    <a:pt x="28" y="328"/>
                  </a:lnTo>
                  <a:lnTo>
                    <a:pt x="24" y="328"/>
                  </a:lnTo>
                  <a:lnTo>
                    <a:pt x="22" y="326"/>
                  </a:lnTo>
                  <a:lnTo>
                    <a:pt x="20" y="324"/>
                  </a:lnTo>
                  <a:lnTo>
                    <a:pt x="18" y="324"/>
                  </a:lnTo>
                  <a:lnTo>
                    <a:pt x="16" y="322"/>
                  </a:lnTo>
                  <a:lnTo>
                    <a:pt x="14" y="322"/>
                  </a:lnTo>
                  <a:lnTo>
                    <a:pt x="12" y="324"/>
                  </a:lnTo>
                  <a:lnTo>
                    <a:pt x="10" y="326"/>
                  </a:lnTo>
                  <a:lnTo>
                    <a:pt x="6" y="328"/>
                  </a:lnTo>
                  <a:lnTo>
                    <a:pt x="4" y="330"/>
                  </a:lnTo>
                  <a:lnTo>
                    <a:pt x="2" y="330"/>
                  </a:lnTo>
                  <a:lnTo>
                    <a:pt x="2" y="332"/>
                  </a:lnTo>
                  <a:lnTo>
                    <a:pt x="0" y="332"/>
                  </a:lnTo>
                  <a:lnTo>
                    <a:pt x="2" y="334"/>
                  </a:lnTo>
                  <a:lnTo>
                    <a:pt x="2" y="336"/>
                  </a:lnTo>
                  <a:lnTo>
                    <a:pt x="4" y="338"/>
                  </a:lnTo>
                  <a:lnTo>
                    <a:pt x="6" y="340"/>
                  </a:lnTo>
                  <a:lnTo>
                    <a:pt x="6" y="342"/>
                  </a:lnTo>
                  <a:lnTo>
                    <a:pt x="8" y="344"/>
                  </a:lnTo>
                  <a:lnTo>
                    <a:pt x="8" y="342"/>
                  </a:lnTo>
                  <a:lnTo>
                    <a:pt x="10" y="342"/>
                  </a:lnTo>
                  <a:lnTo>
                    <a:pt x="12" y="342"/>
                  </a:lnTo>
                  <a:lnTo>
                    <a:pt x="12" y="340"/>
                  </a:lnTo>
                  <a:lnTo>
                    <a:pt x="10" y="338"/>
                  </a:lnTo>
                  <a:lnTo>
                    <a:pt x="10" y="336"/>
                  </a:lnTo>
                  <a:lnTo>
                    <a:pt x="12" y="336"/>
                  </a:lnTo>
                  <a:lnTo>
                    <a:pt x="14" y="338"/>
                  </a:lnTo>
                  <a:lnTo>
                    <a:pt x="16" y="340"/>
                  </a:lnTo>
                  <a:lnTo>
                    <a:pt x="18" y="342"/>
                  </a:lnTo>
                  <a:lnTo>
                    <a:pt x="18" y="344"/>
                  </a:lnTo>
                  <a:lnTo>
                    <a:pt x="20" y="344"/>
                  </a:lnTo>
                  <a:lnTo>
                    <a:pt x="20" y="354"/>
                  </a:lnTo>
                  <a:lnTo>
                    <a:pt x="18" y="354"/>
                  </a:lnTo>
                  <a:lnTo>
                    <a:pt x="16" y="356"/>
                  </a:lnTo>
                  <a:lnTo>
                    <a:pt x="14" y="356"/>
                  </a:lnTo>
                  <a:lnTo>
                    <a:pt x="16" y="358"/>
                  </a:lnTo>
                  <a:lnTo>
                    <a:pt x="20" y="370"/>
                  </a:lnTo>
                  <a:lnTo>
                    <a:pt x="20" y="372"/>
                  </a:lnTo>
                  <a:lnTo>
                    <a:pt x="22" y="374"/>
                  </a:lnTo>
                  <a:lnTo>
                    <a:pt x="22" y="372"/>
                  </a:lnTo>
                  <a:lnTo>
                    <a:pt x="24" y="372"/>
                  </a:lnTo>
                  <a:lnTo>
                    <a:pt x="24" y="370"/>
                  </a:lnTo>
                  <a:lnTo>
                    <a:pt x="24" y="364"/>
                  </a:lnTo>
                  <a:lnTo>
                    <a:pt x="28" y="364"/>
                  </a:lnTo>
                  <a:lnTo>
                    <a:pt x="30" y="364"/>
                  </a:lnTo>
                  <a:lnTo>
                    <a:pt x="32" y="364"/>
                  </a:lnTo>
                  <a:lnTo>
                    <a:pt x="32" y="368"/>
                  </a:lnTo>
                  <a:lnTo>
                    <a:pt x="32" y="370"/>
                  </a:lnTo>
                  <a:lnTo>
                    <a:pt x="32" y="372"/>
                  </a:lnTo>
                  <a:lnTo>
                    <a:pt x="32" y="374"/>
                  </a:lnTo>
                  <a:lnTo>
                    <a:pt x="34" y="374"/>
                  </a:lnTo>
                  <a:lnTo>
                    <a:pt x="36" y="372"/>
                  </a:lnTo>
                  <a:lnTo>
                    <a:pt x="36" y="370"/>
                  </a:lnTo>
                  <a:lnTo>
                    <a:pt x="38" y="368"/>
                  </a:lnTo>
                  <a:lnTo>
                    <a:pt x="40" y="366"/>
                  </a:lnTo>
                  <a:lnTo>
                    <a:pt x="38" y="364"/>
                  </a:lnTo>
                  <a:lnTo>
                    <a:pt x="38" y="362"/>
                  </a:lnTo>
                  <a:lnTo>
                    <a:pt x="36" y="356"/>
                  </a:lnTo>
                  <a:lnTo>
                    <a:pt x="36" y="354"/>
                  </a:lnTo>
                  <a:lnTo>
                    <a:pt x="36" y="352"/>
                  </a:lnTo>
                  <a:lnTo>
                    <a:pt x="36" y="350"/>
                  </a:lnTo>
                  <a:lnTo>
                    <a:pt x="36" y="348"/>
                  </a:lnTo>
                  <a:lnTo>
                    <a:pt x="36" y="346"/>
                  </a:lnTo>
                  <a:lnTo>
                    <a:pt x="38" y="346"/>
                  </a:lnTo>
                  <a:lnTo>
                    <a:pt x="40" y="344"/>
                  </a:lnTo>
                  <a:lnTo>
                    <a:pt x="40" y="342"/>
                  </a:lnTo>
                  <a:lnTo>
                    <a:pt x="42" y="342"/>
                  </a:lnTo>
                  <a:lnTo>
                    <a:pt x="40" y="340"/>
                  </a:lnTo>
                  <a:lnTo>
                    <a:pt x="38" y="338"/>
                  </a:lnTo>
                  <a:close/>
                  <a:moveTo>
                    <a:pt x="70" y="104"/>
                  </a:moveTo>
                  <a:lnTo>
                    <a:pt x="72" y="106"/>
                  </a:lnTo>
                  <a:lnTo>
                    <a:pt x="72" y="108"/>
                  </a:lnTo>
                  <a:lnTo>
                    <a:pt x="76" y="110"/>
                  </a:lnTo>
                  <a:lnTo>
                    <a:pt x="78" y="112"/>
                  </a:lnTo>
                  <a:lnTo>
                    <a:pt x="80" y="116"/>
                  </a:lnTo>
                  <a:lnTo>
                    <a:pt x="82" y="118"/>
                  </a:lnTo>
                  <a:lnTo>
                    <a:pt x="82" y="120"/>
                  </a:lnTo>
                  <a:lnTo>
                    <a:pt x="84" y="122"/>
                  </a:lnTo>
                  <a:lnTo>
                    <a:pt x="84" y="124"/>
                  </a:lnTo>
                  <a:lnTo>
                    <a:pt x="86" y="124"/>
                  </a:lnTo>
                  <a:lnTo>
                    <a:pt x="88" y="126"/>
                  </a:lnTo>
                  <a:lnTo>
                    <a:pt x="90" y="128"/>
                  </a:lnTo>
                  <a:lnTo>
                    <a:pt x="90" y="130"/>
                  </a:lnTo>
                  <a:lnTo>
                    <a:pt x="88" y="134"/>
                  </a:lnTo>
                  <a:lnTo>
                    <a:pt x="86" y="136"/>
                  </a:lnTo>
                  <a:lnTo>
                    <a:pt x="88" y="136"/>
                  </a:lnTo>
                  <a:lnTo>
                    <a:pt x="88" y="138"/>
                  </a:lnTo>
                  <a:lnTo>
                    <a:pt x="90" y="140"/>
                  </a:lnTo>
                  <a:lnTo>
                    <a:pt x="90" y="142"/>
                  </a:lnTo>
                  <a:lnTo>
                    <a:pt x="92" y="142"/>
                  </a:lnTo>
                  <a:lnTo>
                    <a:pt x="92" y="144"/>
                  </a:lnTo>
                  <a:lnTo>
                    <a:pt x="88" y="144"/>
                  </a:lnTo>
                  <a:lnTo>
                    <a:pt x="86" y="144"/>
                  </a:lnTo>
                  <a:lnTo>
                    <a:pt x="84" y="142"/>
                  </a:lnTo>
                  <a:lnTo>
                    <a:pt x="82" y="142"/>
                  </a:lnTo>
                  <a:lnTo>
                    <a:pt x="78" y="142"/>
                  </a:lnTo>
                  <a:lnTo>
                    <a:pt x="76" y="142"/>
                  </a:lnTo>
                  <a:lnTo>
                    <a:pt x="76" y="140"/>
                  </a:lnTo>
                  <a:lnTo>
                    <a:pt x="76" y="142"/>
                  </a:lnTo>
                  <a:lnTo>
                    <a:pt x="78" y="144"/>
                  </a:lnTo>
                  <a:lnTo>
                    <a:pt x="78" y="146"/>
                  </a:lnTo>
                  <a:lnTo>
                    <a:pt x="80" y="146"/>
                  </a:lnTo>
                  <a:lnTo>
                    <a:pt x="80" y="148"/>
                  </a:lnTo>
                  <a:lnTo>
                    <a:pt x="82" y="148"/>
                  </a:lnTo>
                  <a:lnTo>
                    <a:pt x="80" y="150"/>
                  </a:lnTo>
                  <a:lnTo>
                    <a:pt x="78" y="150"/>
                  </a:lnTo>
                  <a:lnTo>
                    <a:pt x="76" y="152"/>
                  </a:lnTo>
                  <a:lnTo>
                    <a:pt x="76" y="156"/>
                  </a:lnTo>
                  <a:lnTo>
                    <a:pt x="78" y="158"/>
                  </a:lnTo>
                  <a:lnTo>
                    <a:pt x="78" y="160"/>
                  </a:lnTo>
                  <a:lnTo>
                    <a:pt x="78" y="162"/>
                  </a:lnTo>
                  <a:lnTo>
                    <a:pt x="82" y="164"/>
                  </a:lnTo>
                  <a:lnTo>
                    <a:pt x="84" y="164"/>
                  </a:lnTo>
                  <a:lnTo>
                    <a:pt x="86" y="166"/>
                  </a:lnTo>
                  <a:lnTo>
                    <a:pt x="88" y="166"/>
                  </a:lnTo>
                  <a:lnTo>
                    <a:pt x="88" y="168"/>
                  </a:lnTo>
                  <a:lnTo>
                    <a:pt x="88" y="174"/>
                  </a:lnTo>
                  <a:lnTo>
                    <a:pt x="90" y="176"/>
                  </a:lnTo>
                  <a:lnTo>
                    <a:pt x="92" y="178"/>
                  </a:lnTo>
                  <a:lnTo>
                    <a:pt x="94" y="178"/>
                  </a:lnTo>
                  <a:lnTo>
                    <a:pt x="94" y="174"/>
                  </a:lnTo>
                  <a:lnTo>
                    <a:pt x="94" y="172"/>
                  </a:lnTo>
                  <a:lnTo>
                    <a:pt x="104" y="172"/>
                  </a:lnTo>
                  <a:lnTo>
                    <a:pt x="104" y="170"/>
                  </a:lnTo>
                  <a:lnTo>
                    <a:pt x="106" y="170"/>
                  </a:lnTo>
                  <a:lnTo>
                    <a:pt x="102" y="168"/>
                  </a:lnTo>
                  <a:lnTo>
                    <a:pt x="100" y="166"/>
                  </a:lnTo>
                  <a:lnTo>
                    <a:pt x="98" y="166"/>
                  </a:lnTo>
                  <a:lnTo>
                    <a:pt x="98" y="164"/>
                  </a:lnTo>
                  <a:lnTo>
                    <a:pt x="92" y="164"/>
                  </a:lnTo>
                  <a:lnTo>
                    <a:pt x="90" y="164"/>
                  </a:lnTo>
                  <a:lnTo>
                    <a:pt x="86" y="162"/>
                  </a:lnTo>
                  <a:lnTo>
                    <a:pt x="86" y="160"/>
                  </a:lnTo>
                  <a:lnTo>
                    <a:pt x="84" y="160"/>
                  </a:lnTo>
                  <a:lnTo>
                    <a:pt x="84" y="158"/>
                  </a:lnTo>
                  <a:lnTo>
                    <a:pt x="86" y="156"/>
                  </a:lnTo>
                  <a:lnTo>
                    <a:pt x="92" y="156"/>
                  </a:lnTo>
                  <a:lnTo>
                    <a:pt x="92" y="158"/>
                  </a:lnTo>
                  <a:lnTo>
                    <a:pt x="94" y="158"/>
                  </a:lnTo>
                  <a:lnTo>
                    <a:pt x="96" y="160"/>
                  </a:lnTo>
                  <a:lnTo>
                    <a:pt x="98" y="160"/>
                  </a:lnTo>
                  <a:lnTo>
                    <a:pt x="98" y="158"/>
                  </a:lnTo>
                  <a:lnTo>
                    <a:pt x="102" y="156"/>
                  </a:lnTo>
                  <a:lnTo>
                    <a:pt x="104" y="156"/>
                  </a:lnTo>
                  <a:lnTo>
                    <a:pt x="106" y="156"/>
                  </a:lnTo>
                  <a:lnTo>
                    <a:pt x="108" y="156"/>
                  </a:lnTo>
                  <a:lnTo>
                    <a:pt x="112" y="158"/>
                  </a:lnTo>
                  <a:lnTo>
                    <a:pt x="116" y="160"/>
                  </a:lnTo>
                  <a:lnTo>
                    <a:pt x="120" y="162"/>
                  </a:lnTo>
                  <a:lnTo>
                    <a:pt x="124" y="164"/>
                  </a:lnTo>
                  <a:lnTo>
                    <a:pt x="128" y="166"/>
                  </a:lnTo>
                  <a:lnTo>
                    <a:pt x="130" y="166"/>
                  </a:lnTo>
                  <a:lnTo>
                    <a:pt x="132" y="166"/>
                  </a:lnTo>
                  <a:lnTo>
                    <a:pt x="134" y="168"/>
                  </a:lnTo>
                  <a:lnTo>
                    <a:pt x="136" y="168"/>
                  </a:lnTo>
                  <a:lnTo>
                    <a:pt x="136" y="164"/>
                  </a:lnTo>
                  <a:lnTo>
                    <a:pt x="134" y="162"/>
                  </a:lnTo>
                  <a:lnTo>
                    <a:pt x="134" y="158"/>
                  </a:lnTo>
                  <a:lnTo>
                    <a:pt x="134" y="152"/>
                  </a:lnTo>
                  <a:lnTo>
                    <a:pt x="134" y="150"/>
                  </a:lnTo>
                  <a:lnTo>
                    <a:pt x="136" y="150"/>
                  </a:lnTo>
                  <a:lnTo>
                    <a:pt x="138" y="150"/>
                  </a:lnTo>
                  <a:lnTo>
                    <a:pt x="140" y="150"/>
                  </a:lnTo>
                  <a:lnTo>
                    <a:pt x="142" y="150"/>
                  </a:lnTo>
                  <a:lnTo>
                    <a:pt x="146" y="150"/>
                  </a:lnTo>
                  <a:lnTo>
                    <a:pt x="150" y="148"/>
                  </a:lnTo>
                  <a:lnTo>
                    <a:pt x="152" y="146"/>
                  </a:lnTo>
                  <a:lnTo>
                    <a:pt x="154" y="146"/>
                  </a:lnTo>
                  <a:lnTo>
                    <a:pt x="154" y="144"/>
                  </a:lnTo>
                  <a:lnTo>
                    <a:pt x="156" y="144"/>
                  </a:lnTo>
                  <a:lnTo>
                    <a:pt x="154" y="142"/>
                  </a:lnTo>
                  <a:lnTo>
                    <a:pt x="152" y="140"/>
                  </a:lnTo>
                  <a:lnTo>
                    <a:pt x="150" y="140"/>
                  </a:lnTo>
                  <a:lnTo>
                    <a:pt x="148" y="138"/>
                  </a:lnTo>
                  <a:lnTo>
                    <a:pt x="146" y="136"/>
                  </a:lnTo>
                  <a:lnTo>
                    <a:pt x="144" y="136"/>
                  </a:lnTo>
                  <a:lnTo>
                    <a:pt x="142" y="134"/>
                  </a:lnTo>
                  <a:lnTo>
                    <a:pt x="142" y="128"/>
                  </a:lnTo>
                  <a:lnTo>
                    <a:pt x="142" y="126"/>
                  </a:lnTo>
                  <a:lnTo>
                    <a:pt x="140" y="126"/>
                  </a:lnTo>
                  <a:lnTo>
                    <a:pt x="140" y="124"/>
                  </a:lnTo>
                  <a:lnTo>
                    <a:pt x="138" y="126"/>
                  </a:lnTo>
                  <a:lnTo>
                    <a:pt x="138" y="128"/>
                  </a:lnTo>
                  <a:lnTo>
                    <a:pt x="136" y="130"/>
                  </a:lnTo>
                  <a:lnTo>
                    <a:pt x="134" y="130"/>
                  </a:lnTo>
                  <a:lnTo>
                    <a:pt x="132" y="130"/>
                  </a:lnTo>
                  <a:lnTo>
                    <a:pt x="130" y="130"/>
                  </a:lnTo>
                  <a:lnTo>
                    <a:pt x="128" y="128"/>
                  </a:lnTo>
                  <a:lnTo>
                    <a:pt x="124" y="128"/>
                  </a:lnTo>
                  <a:lnTo>
                    <a:pt x="118" y="126"/>
                  </a:lnTo>
                  <a:lnTo>
                    <a:pt x="114" y="124"/>
                  </a:lnTo>
                  <a:lnTo>
                    <a:pt x="112" y="124"/>
                  </a:lnTo>
                  <a:lnTo>
                    <a:pt x="110" y="124"/>
                  </a:lnTo>
                  <a:lnTo>
                    <a:pt x="108" y="122"/>
                  </a:lnTo>
                  <a:lnTo>
                    <a:pt x="106" y="122"/>
                  </a:lnTo>
                  <a:lnTo>
                    <a:pt x="106" y="120"/>
                  </a:lnTo>
                  <a:lnTo>
                    <a:pt x="104" y="120"/>
                  </a:lnTo>
                  <a:lnTo>
                    <a:pt x="102" y="118"/>
                  </a:lnTo>
                  <a:lnTo>
                    <a:pt x="98" y="116"/>
                  </a:lnTo>
                  <a:lnTo>
                    <a:pt x="94" y="112"/>
                  </a:lnTo>
                  <a:lnTo>
                    <a:pt x="88" y="108"/>
                  </a:lnTo>
                  <a:lnTo>
                    <a:pt x="82" y="104"/>
                  </a:lnTo>
                  <a:lnTo>
                    <a:pt x="80" y="104"/>
                  </a:lnTo>
                  <a:lnTo>
                    <a:pt x="78" y="102"/>
                  </a:lnTo>
                  <a:lnTo>
                    <a:pt x="74" y="102"/>
                  </a:lnTo>
                  <a:lnTo>
                    <a:pt x="72" y="100"/>
                  </a:lnTo>
                  <a:lnTo>
                    <a:pt x="70" y="102"/>
                  </a:lnTo>
                  <a:lnTo>
                    <a:pt x="70" y="104"/>
                  </a:lnTo>
                  <a:close/>
                </a:path>
              </a:pathLst>
            </a:custGeom>
            <a:grpFill/>
            <a:ln w="3175">
              <a:solidFill>
                <a:schemeClr val="bg1"/>
              </a:solidFill>
              <a:round/>
              <a:headEnd/>
              <a:tailEnd/>
            </a:ln>
          </p:spPr>
          <p:txBody>
            <a:bodyPr/>
            <a:lstStyle/>
            <a:p>
              <a:endParaRPr lang="en-US" dirty="0"/>
            </a:p>
          </p:txBody>
        </p:sp>
        <p:sp>
          <p:nvSpPr>
            <p:cNvPr id="908" name="Freeform 229"/>
            <p:cNvSpPr>
              <a:spLocks noChangeAspect="1"/>
            </p:cNvSpPr>
            <p:nvPr/>
          </p:nvSpPr>
          <p:spPr bwMode="auto">
            <a:xfrm>
              <a:off x="3662" y="1052"/>
              <a:ext cx="12" cy="8"/>
            </a:xfrm>
            <a:custGeom>
              <a:avLst/>
              <a:gdLst/>
              <a:ahLst/>
              <a:cxnLst>
                <a:cxn ang="0">
                  <a:pos x="8" y="2"/>
                </a:cxn>
                <a:cxn ang="0">
                  <a:pos x="6" y="2"/>
                </a:cxn>
                <a:cxn ang="0">
                  <a:pos x="4" y="0"/>
                </a:cxn>
                <a:cxn ang="0">
                  <a:pos x="2" y="0"/>
                </a:cxn>
                <a:cxn ang="0">
                  <a:pos x="2" y="0"/>
                </a:cxn>
                <a:cxn ang="0">
                  <a:pos x="0" y="0"/>
                </a:cxn>
                <a:cxn ang="0">
                  <a:pos x="0" y="2"/>
                </a:cxn>
                <a:cxn ang="0">
                  <a:pos x="0" y="2"/>
                </a:cxn>
                <a:cxn ang="0">
                  <a:pos x="0" y="4"/>
                </a:cxn>
                <a:cxn ang="0">
                  <a:pos x="0" y="4"/>
                </a:cxn>
                <a:cxn ang="0">
                  <a:pos x="0" y="6"/>
                </a:cxn>
                <a:cxn ang="0">
                  <a:pos x="4" y="6"/>
                </a:cxn>
                <a:cxn ang="0">
                  <a:pos x="6" y="8"/>
                </a:cxn>
                <a:cxn ang="0">
                  <a:pos x="8" y="8"/>
                </a:cxn>
                <a:cxn ang="0">
                  <a:pos x="10" y="8"/>
                </a:cxn>
                <a:cxn ang="0">
                  <a:pos x="12" y="8"/>
                </a:cxn>
                <a:cxn ang="0">
                  <a:pos x="12" y="8"/>
                </a:cxn>
                <a:cxn ang="0">
                  <a:pos x="12" y="8"/>
                </a:cxn>
                <a:cxn ang="0">
                  <a:pos x="12" y="6"/>
                </a:cxn>
                <a:cxn ang="0">
                  <a:pos x="10" y="6"/>
                </a:cxn>
                <a:cxn ang="0">
                  <a:pos x="10" y="6"/>
                </a:cxn>
                <a:cxn ang="0">
                  <a:pos x="8" y="4"/>
                </a:cxn>
                <a:cxn ang="0">
                  <a:pos x="8" y="2"/>
                </a:cxn>
                <a:cxn ang="0">
                  <a:pos x="8" y="2"/>
                </a:cxn>
                <a:cxn ang="0">
                  <a:pos x="8" y="2"/>
                </a:cxn>
              </a:cxnLst>
              <a:rect l="0" t="0" r="r" b="b"/>
              <a:pathLst>
                <a:path w="12" h="8">
                  <a:moveTo>
                    <a:pt x="8" y="2"/>
                  </a:moveTo>
                  <a:lnTo>
                    <a:pt x="6" y="2"/>
                  </a:lnTo>
                  <a:lnTo>
                    <a:pt x="4" y="0"/>
                  </a:lnTo>
                  <a:lnTo>
                    <a:pt x="2" y="0"/>
                  </a:lnTo>
                  <a:lnTo>
                    <a:pt x="0" y="0"/>
                  </a:lnTo>
                  <a:lnTo>
                    <a:pt x="0" y="2"/>
                  </a:lnTo>
                  <a:lnTo>
                    <a:pt x="0" y="4"/>
                  </a:lnTo>
                  <a:lnTo>
                    <a:pt x="0" y="6"/>
                  </a:lnTo>
                  <a:lnTo>
                    <a:pt x="4" y="6"/>
                  </a:lnTo>
                  <a:lnTo>
                    <a:pt x="6" y="8"/>
                  </a:lnTo>
                  <a:lnTo>
                    <a:pt x="8" y="8"/>
                  </a:lnTo>
                  <a:lnTo>
                    <a:pt x="10" y="8"/>
                  </a:lnTo>
                  <a:lnTo>
                    <a:pt x="12" y="8"/>
                  </a:lnTo>
                  <a:lnTo>
                    <a:pt x="12" y="6"/>
                  </a:lnTo>
                  <a:lnTo>
                    <a:pt x="10" y="6"/>
                  </a:lnTo>
                  <a:lnTo>
                    <a:pt x="8" y="4"/>
                  </a:lnTo>
                  <a:lnTo>
                    <a:pt x="8" y="2"/>
                  </a:lnTo>
                  <a:close/>
                </a:path>
              </a:pathLst>
            </a:custGeom>
            <a:grpFill/>
            <a:ln w="3175">
              <a:solidFill>
                <a:schemeClr val="bg1"/>
              </a:solidFill>
              <a:round/>
              <a:headEnd/>
              <a:tailEnd/>
            </a:ln>
          </p:spPr>
          <p:txBody>
            <a:bodyPr/>
            <a:lstStyle/>
            <a:p>
              <a:endParaRPr lang="en-US" dirty="0"/>
            </a:p>
          </p:txBody>
        </p:sp>
        <p:sp>
          <p:nvSpPr>
            <p:cNvPr id="909" name="Freeform 230"/>
            <p:cNvSpPr>
              <a:spLocks noChangeAspect="1"/>
            </p:cNvSpPr>
            <p:nvPr/>
          </p:nvSpPr>
          <p:spPr bwMode="auto">
            <a:xfrm>
              <a:off x="4780" y="1102"/>
              <a:ext cx="24" cy="8"/>
            </a:xfrm>
            <a:custGeom>
              <a:avLst/>
              <a:gdLst/>
              <a:ahLst/>
              <a:cxnLst>
                <a:cxn ang="0">
                  <a:pos x="24" y="6"/>
                </a:cxn>
                <a:cxn ang="0">
                  <a:pos x="24" y="6"/>
                </a:cxn>
                <a:cxn ang="0">
                  <a:pos x="24" y="6"/>
                </a:cxn>
                <a:cxn ang="0">
                  <a:pos x="22" y="4"/>
                </a:cxn>
                <a:cxn ang="0">
                  <a:pos x="20" y="4"/>
                </a:cxn>
                <a:cxn ang="0">
                  <a:pos x="20" y="4"/>
                </a:cxn>
                <a:cxn ang="0">
                  <a:pos x="18" y="2"/>
                </a:cxn>
                <a:cxn ang="0">
                  <a:pos x="12" y="2"/>
                </a:cxn>
                <a:cxn ang="0">
                  <a:pos x="8" y="0"/>
                </a:cxn>
                <a:cxn ang="0">
                  <a:pos x="6" y="0"/>
                </a:cxn>
                <a:cxn ang="0">
                  <a:pos x="4" y="0"/>
                </a:cxn>
                <a:cxn ang="0">
                  <a:pos x="2" y="0"/>
                </a:cxn>
                <a:cxn ang="0">
                  <a:pos x="0" y="0"/>
                </a:cxn>
                <a:cxn ang="0">
                  <a:pos x="0" y="0"/>
                </a:cxn>
                <a:cxn ang="0">
                  <a:pos x="0" y="0"/>
                </a:cxn>
                <a:cxn ang="0">
                  <a:pos x="0" y="0"/>
                </a:cxn>
                <a:cxn ang="0">
                  <a:pos x="0" y="0"/>
                </a:cxn>
                <a:cxn ang="0">
                  <a:pos x="2" y="0"/>
                </a:cxn>
                <a:cxn ang="0">
                  <a:pos x="2" y="2"/>
                </a:cxn>
                <a:cxn ang="0">
                  <a:pos x="4" y="2"/>
                </a:cxn>
                <a:cxn ang="0">
                  <a:pos x="6" y="4"/>
                </a:cxn>
                <a:cxn ang="0">
                  <a:pos x="10" y="6"/>
                </a:cxn>
                <a:cxn ang="0">
                  <a:pos x="14" y="6"/>
                </a:cxn>
                <a:cxn ang="0">
                  <a:pos x="18" y="8"/>
                </a:cxn>
                <a:cxn ang="0">
                  <a:pos x="20" y="8"/>
                </a:cxn>
                <a:cxn ang="0">
                  <a:pos x="22" y="8"/>
                </a:cxn>
                <a:cxn ang="0">
                  <a:pos x="22" y="6"/>
                </a:cxn>
                <a:cxn ang="0">
                  <a:pos x="24" y="6"/>
                </a:cxn>
                <a:cxn ang="0">
                  <a:pos x="24" y="6"/>
                </a:cxn>
                <a:cxn ang="0">
                  <a:pos x="24" y="6"/>
                </a:cxn>
              </a:cxnLst>
              <a:rect l="0" t="0" r="r" b="b"/>
              <a:pathLst>
                <a:path w="24" h="8">
                  <a:moveTo>
                    <a:pt x="24" y="6"/>
                  </a:moveTo>
                  <a:lnTo>
                    <a:pt x="24" y="6"/>
                  </a:lnTo>
                  <a:lnTo>
                    <a:pt x="22" y="4"/>
                  </a:lnTo>
                  <a:lnTo>
                    <a:pt x="20" y="4"/>
                  </a:lnTo>
                  <a:lnTo>
                    <a:pt x="18" y="2"/>
                  </a:lnTo>
                  <a:lnTo>
                    <a:pt x="12" y="2"/>
                  </a:lnTo>
                  <a:lnTo>
                    <a:pt x="8" y="0"/>
                  </a:lnTo>
                  <a:lnTo>
                    <a:pt x="6" y="0"/>
                  </a:lnTo>
                  <a:lnTo>
                    <a:pt x="4" y="0"/>
                  </a:lnTo>
                  <a:lnTo>
                    <a:pt x="2" y="0"/>
                  </a:lnTo>
                  <a:lnTo>
                    <a:pt x="0" y="0"/>
                  </a:lnTo>
                  <a:lnTo>
                    <a:pt x="2" y="0"/>
                  </a:lnTo>
                  <a:lnTo>
                    <a:pt x="2" y="2"/>
                  </a:lnTo>
                  <a:lnTo>
                    <a:pt x="4" y="2"/>
                  </a:lnTo>
                  <a:lnTo>
                    <a:pt x="6" y="4"/>
                  </a:lnTo>
                  <a:lnTo>
                    <a:pt x="10" y="6"/>
                  </a:lnTo>
                  <a:lnTo>
                    <a:pt x="14" y="6"/>
                  </a:lnTo>
                  <a:lnTo>
                    <a:pt x="18" y="8"/>
                  </a:lnTo>
                  <a:lnTo>
                    <a:pt x="20" y="8"/>
                  </a:lnTo>
                  <a:lnTo>
                    <a:pt x="22" y="8"/>
                  </a:lnTo>
                  <a:lnTo>
                    <a:pt x="22" y="6"/>
                  </a:lnTo>
                  <a:lnTo>
                    <a:pt x="24" y="6"/>
                  </a:lnTo>
                  <a:close/>
                </a:path>
              </a:pathLst>
            </a:custGeom>
            <a:grpFill/>
            <a:ln w="3175">
              <a:solidFill>
                <a:schemeClr val="bg1"/>
              </a:solidFill>
              <a:round/>
              <a:headEnd/>
              <a:tailEnd/>
            </a:ln>
          </p:spPr>
          <p:txBody>
            <a:bodyPr/>
            <a:lstStyle/>
            <a:p>
              <a:endParaRPr lang="en-US" dirty="0"/>
            </a:p>
          </p:txBody>
        </p:sp>
        <p:sp>
          <p:nvSpPr>
            <p:cNvPr id="910" name="Freeform 231"/>
            <p:cNvSpPr>
              <a:spLocks noChangeAspect="1"/>
            </p:cNvSpPr>
            <p:nvPr/>
          </p:nvSpPr>
          <p:spPr bwMode="auto">
            <a:xfrm>
              <a:off x="3551" y="1044"/>
              <a:ext cx="16" cy="8"/>
            </a:xfrm>
            <a:custGeom>
              <a:avLst/>
              <a:gdLst/>
              <a:ahLst/>
              <a:cxnLst>
                <a:cxn ang="0">
                  <a:pos x="8" y="8"/>
                </a:cxn>
                <a:cxn ang="0">
                  <a:pos x="10" y="8"/>
                </a:cxn>
                <a:cxn ang="0">
                  <a:pos x="12" y="8"/>
                </a:cxn>
                <a:cxn ang="0">
                  <a:pos x="14" y="8"/>
                </a:cxn>
                <a:cxn ang="0">
                  <a:pos x="14" y="6"/>
                </a:cxn>
                <a:cxn ang="0">
                  <a:pos x="14" y="6"/>
                </a:cxn>
                <a:cxn ang="0">
                  <a:pos x="16" y="6"/>
                </a:cxn>
                <a:cxn ang="0">
                  <a:pos x="16" y="4"/>
                </a:cxn>
                <a:cxn ang="0">
                  <a:pos x="16" y="4"/>
                </a:cxn>
                <a:cxn ang="0">
                  <a:pos x="14" y="2"/>
                </a:cxn>
                <a:cxn ang="0">
                  <a:pos x="14" y="2"/>
                </a:cxn>
                <a:cxn ang="0">
                  <a:pos x="12" y="2"/>
                </a:cxn>
                <a:cxn ang="0">
                  <a:pos x="12" y="0"/>
                </a:cxn>
                <a:cxn ang="0">
                  <a:pos x="10" y="0"/>
                </a:cxn>
                <a:cxn ang="0">
                  <a:pos x="8" y="0"/>
                </a:cxn>
                <a:cxn ang="0">
                  <a:pos x="6" y="0"/>
                </a:cxn>
                <a:cxn ang="0">
                  <a:pos x="4" y="0"/>
                </a:cxn>
                <a:cxn ang="0">
                  <a:pos x="2" y="2"/>
                </a:cxn>
                <a:cxn ang="0">
                  <a:pos x="0" y="2"/>
                </a:cxn>
                <a:cxn ang="0">
                  <a:pos x="0" y="2"/>
                </a:cxn>
                <a:cxn ang="0">
                  <a:pos x="0" y="2"/>
                </a:cxn>
                <a:cxn ang="0">
                  <a:pos x="0" y="2"/>
                </a:cxn>
                <a:cxn ang="0">
                  <a:pos x="0" y="2"/>
                </a:cxn>
                <a:cxn ang="0">
                  <a:pos x="2" y="4"/>
                </a:cxn>
                <a:cxn ang="0">
                  <a:pos x="2" y="6"/>
                </a:cxn>
                <a:cxn ang="0">
                  <a:pos x="4" y="8"/>
                </a:cxn>
                <a:cxn ang="0">
                  <a:pos x="4" y="8"/>
                </a:cxn>
                <a:cxn ang="0">
                  <a:pos x="6" y="8"/>
                </a:cxn>
                <a:cxn ang="0">
                  <a:pos x="8" y="8"/>
                </a:cxn>
                <a:cxn ang="0">
                  <a:pos x="8" y="8"/>
                </a:cxn>
                <a:cxn ang="0">
                  <a:pos x="8" y="8"/>
                </a:cxn>
                <a:cxn ang="0">
                  <a:pos x="8" y="8"/>
                </a:cxn>
              </a:cxnLst>
              <a:rect l="0" t="0" r="r" b="b"/>
              <a:pathLst>
                <a:path w="16" h="8">
                  <a:moveTo>
                    <a:pt x="8" y="8"/>
                  </a:moveTo>
                  <a:lnTo>
                    <a:pt x="10" y="8"/>
                  </a:lnTo>
                  <a:lnTo>
                    <a:pt x="12" y="8"/>
                  </a:lnTo>
                  <a:lnTo>
                    <a:pt x="14" y="8"/>
                  </a:lnTo>
                  <a:lnTo>
                    <a:pt x="14" y="6"/>
                  </a:lnTo>
                  <a:lnTo>
                    <a:pt x="16" y="6"/>
                  </a:lnTo>
                  <a:lnTo>
                    <a:pt x="16" y="4"/>
                  </a:lnTo>
                  <a:lnTo>
                    <a:pt x="14" y="2"/>
                  </a:lnTo>
                  <a:lnTo>
                    <a:pt x="12" y="2"/>
                  </a:lnTo>
                  <a:lnTo>
                    <a:pt x="12" y="0"/>
                  </a:lnTo>
                  <a:lnTo>
                    <a:pt x="10" y="0"/>
                  </a:lnTo>
                  <a:lnTo>
                    <a:pt x="8" y="0"/>
                  </a:lnTo>
                  <a:lnTo>
                    <a:pt x="6" y="0"/>
                  </a:lnTo>
                  <a:lnTo>
                    <a:pt x="4" y="0"/>
                  </a:lnTo>
                  <a:lnTo>
                    <a:pt x="2" y="2"/>
                  </a:lnTo>
                  <a:lnTo>
                    <a:pt x="0" y="2"/>
                  </a:lnTo>
                  <a:lnTo>
                    <a:pt x="2" y="4"/>
                  </a:lnTo>
                  <a:lnTo>
                    <a:pt x="2" y="6"/>
                  </a:lnTo>
                  <a:lnTo>
                    <a:pt x="4" y="8"/>
                  </a:lnTo>
                  <a:lnTo>
                    <a:pt x="6" y="8"/>
                  </a:lnTo>
                  <a:lnTo>
                    <a:pt x="8" y="8"/>
                  </a:lnTo>
                  <a:close/>
                </a:path>
              </a:pathLst>
            </a:custGeom>
            <a:grpFill/>
            <a:ln w="3175">
              <a:solidFill>
                <a:schemeClr val="bg1"/>
              </a:solidFill>
              <a:round/>
              <a:headEnd/>
              <a:tailEnd/>
            </a:ln>
          </p:spPr>
          <p:txBody>
            <a:bodyPr/>
            <a:lstStyle/>
            <a:p>
              <a:endParaRPr lang="en-US" dirty="0"/>
            </a:p>
          </p:txBody>
        </p:sp>
        <p:sp>
          <p:nvSpPr>
            <p:cNvPr id="911" name="Freeform 232"/>
            <p:cNvSpPr>
              <a:spLocks noChangeAspect="1"/>
            </p:cNvSpPr>
            <p:nvPr/>
          </p:nvSpPr>
          <p:spPr bwMode="auto">
            <a:xfrm>
              <a:off x="1764" y="3072"/>
              <a:ext cx="4" cy="2"/>
            </a:xfrm>
            <a:custGeom>
              <a:avLst/>
              <a:gdLst/>
              <a:ahLst/>
              <a:cxnLst>
                <a:cxn ang="0">
                  <a:pos x="2" y="2"/>
                </a:cxn>
                <a:cxn ang="0">
                  <a:pos x="2" y="2"/>
                </a:cxn>
                <a:cxn ang="0">
                  <a:pos x="2" y="2"/>
                </a:cxn>
                <a:cxn ang="0">
                  <a:pos x="2" y="2"/>
                </a:cxn>
                <a:cxn ang="0">
                  <a:pos x="4" y="2"/>
                </a:cxn>
                <a:cxn ang="0">
                  <a:pos x="2" y="0"/>
                </a:cxn>
                <a:cxn ang="0">
                  <a:pos x="0" y="0"/>
                </a:cxn>
                <a:cxn ang="0">
                  <a:pos x="0" y="0"/>
                </a:cxn>
                <a:cxn ang="0">
                  <a:pos x="0" y="0"/>
                </a:cxn>
                <a:cxn ang="0">
                  <a:pos x="0" y="0"/>
                </a:cxn>
                <a:cxn ang="0">
                  <a:pos x="0" y="2"/>
                </a:cxn>
                <a:cxn ang="0">
                  <a:pos x="2" y="2"/>
                </a:cxn>
                <a:cxn ang="0">
                  <a:pos x="2" y="2"/>
                </a:cxn>
                <a:cxn ang="0">
                  <a:pos x="2" y="2"/>
                </a:cxn>
                <a:cxn ang="0">
                  <a:pos x="2" y="2"/>
                </a:cxn>
              </a:cxnLst>
              <a:rect l="0" t="0" r="r" b="b"/>
              <a:pathLst>
                <a:path w="4" h="2">
                  <a:moveTo>
                    <a:pt x="2" y="2"/>
                  </a:moveTo>
                  <a:lnTo>
                    <a:pt x="2" y="2"/>
                  </a:lnTo>
                  <a:lnTo>
                    <a:pt x="4" y="2"/>
                  </a:lnTo>
                  <a:lnTo>
                    <a:pt x="2" y="0"/>
                  </a:lnTo>
                  <a:lnTo>
                    <a:pt x="0" y="0"/>
                  </a:lnTo>
                  <a:lnTo>
                    <a:pt x="0" y="2"/>
                  </a:lnTo>
                  <a:lnTo>
                    <a:pt x="2" y="2"/>
                  </a:lnTo>
                  <a:close/>
                </a:path>
              </a:pathLst>
            </a:custGeom>
            <a:grpFill/>
            <a:ln w="3175">
              <a:solidFill>
                <a:schemeClr val="bg1"/>
              </a:solidFill>
              <a:round/>
              <a:headEnd/>
              <a:tailEnd/>
            </a:ln>
          </p:spPr>
          <p:txBody>
            <a:bodyPr/>
            <a:lstStyle/>
            <a:p>
              <a:endParaRPr lang="en-US" dirty="0"/>
            </a:p>
          </p:txBody>
        </p:sp>
        <p:sp>
          <p:nvSpPr>
            <p:cNvPr id="912" name="Freeform 233"/>
            <p:cNvSpPr>
              <a:spLocks noChangeAspect="1"/>
            </p:cNvSpPr>
            <p:nvPr/>
          </p:nvSpPr>
          <p:spPr bwMode="auto">
            <a:xfrm>
              <a:off x="1318" y="2461"/>
              <a:ext cx="6" cy="6"/>
            </a:xfrm>
            <a:custGeom>
              <a:avLst/>
              <a:gdLst/>
              <a:ahLst/>
              <a:cxnLst>
                <a:cxn ang="0">
                  <a:pos x="2" y="6"/>
                </a:cxn>
                <a:cxn ang="0">
                  <a:pos x="4" y="6"/>
                </a:cxn>
                <a:cxn ang="0">
                  <a:pos x="4" y="6"/>
                </a:cxn>
                <a:cxn ang="0">
                  <a:pos x="6" y="4"/>
                </a:cxn>
                <a:cxn ang="0">
                  <a:pos x="6" y="2"/>
                </a:cxn>
                <a:cxn ang="0">
                  <a:pos x="6" y="2"/>
                </a:cxn>
                <a:cxn ang="0">
                  <a:pos x="6" y="0"/>
                </a:cxn>
                <a:cxn ang="0">
                  <a:pos x="4" y="0"/>
                </a:cxn>
                <a:cxn ang="0">
                  <a:pos x="4" y="0"/>
                </a:cxn>
                <a:cxn ang="0">
                  <a:pos x="2" y="2"/>
                </a:cxn>
                <a:cxn ang="0">
                  <a:pos x="2" y="2"/>
                </a:cxn>
                <a:cxn ang="0">
                  <a:pos x="0" y="4"/>
                </a:cxn>
                <a:cxn ang="0">
                  <a:pos x="0" y="4"/>
                </a:cxn>
                <a:cxn ang="0">
                  <a:pos x="0" y="6"/>
                </a:cxn>
                <a:cxn ang="0">
                  <a:pos x="0" y="6"/>
                </a:cxn>
                <a:cxn ang="0">
                  <a:pos x="0" y="6"/>
                </a:cxn>
                <a:cxn ang="0">
                  <a:pos x="2" y="6"/>
                </a:cxn>
                <a:cxn ang="0">
                  <a:pos x="2" y="6"/>
                </a:cxn>
                <a:cxn ang="0">
                  <a:pos x="2" y="6"/>
                </a:cxn>
              </a:cxnLst>
              <a:rect l="0" t="0" r="r" b="b"/>
              <a:pathLst>
                <a:path w="6" h="6">
                  <a:moveTo>
                    <a:pt x="2" y="6"/>
                  </a:moveTo>
                  <a:lnTo>
                    <a:pt x="4" y="6"/>
                  </a:lnTo>
                  <a:lnTo>
                    <a:pt x="6" y="4"/>
                  </a:lnTo>
                  <a:lnTo>
                    <a:pt x="6" y="2"/>
                  </a:lnTo>
                  <a:lnTo>
                    <a:pt x="6" y="0"/>
                  </a:lnTo>
                  <a:lnTo>
                    <a:pt x="4" y="0"/>
                  </a:lnTo>
                  <a:lnTo>
                    <a:pt x="2" y="2"/>
                  </a:lnTo>
                  <a:lnTo>
                    <a:pt x="0" y="4"/>
                  </a:lnTo>
                  <a:lnTo>
                    <a:pt x="0" y="6"/>
                  </a:lnTo>
                  <a:lnTo>
                    <a:pt x="2" y="6"/>
                  </a:lnTo>
                  <a:close/>
                </a:path>
              </a:pathLst>
            </a:custGeom>
            <a:grpFill/>
            <a:ln w="3175">
              <a:solidFill>
                <a:schemeClr val="bg1"/>
              </a:solidFill>
              <a:round/>
              <a:headEnd/>
              <a:tailEnd/>
            </a:ln>
          </p:spPr>
          <p:txBody>
            <a:bodyPr/>
            <a:lstStyle/>
            <a:p>
              <a:endParaRPr lang="en-US" dirty="0"/>
            </a:p>
          </p:txBody>
        </p:sp>
        <p:sp>
          <p:nvSpPr>
            <p:cNvPr id="913" name="Freeform 234"/>
            <p:cNvSpPr>
              <a:spLocks noChangeAspect="1"/>
            </p:cNvSpPr>
            <p:nvPr/>
          </p:nvSpPr>
          <p:spPr bwMode="auto">
            <a:xfrm>
              <a:off x="1418" y="1591"/>
              <a:ext cx="6" cy="6"/>
            </a:xfrm>
            <a:custGeom>
              <a:avLst/>
              <a:gdLst/>
              <a:ahLst/>
              <a:cxnLst>
                <a:cxn ang="0">
                  <a:pos x="0" y="4"/>
                </a:cxn>
                <a:cxn ang="0">
                  <a:pos x="0" y="4"/>
                </a:cxn>
                <a:cxn ang="0">
                  <a:pos x="0" y="4"/>
                </a:cxn>
                <a:cxn ang="0">
                  <a:pos x="0" y="6"/>
                </a:cxn>
                <a:cxn ang="0">
                  <a:pos x="0" y="6"/>
                </a:cxn>
                <a:cxn ang="0">
                  <a:pos x="2" y="6"/>
                </a:cxn>
                <a:cxn ang="0">
                  <a:pos x="2" y="6"/>
                </a:cxn>
                <a:cxn ang="0">
                  <a:pos x="4" y="6"/>
                </a:cxn>
                <a:cxn ang="0">
                  <a:pos x="4" y="6"/>
                </a:cxn>
                <a:cxn ang="0">
                  <a:pos x="6" y="6"/>
                </a:cxn>
                <a:cxn ang="0">
                  <a:pos x="6" y="6"/>
                </a:cxn>
                <a:cxn ang="0">
                  <a:pos x="6" y="4"/>
                </a:cxn>
                <a:cxn ang="0">
                  <a:pos x="6" y="4"/>
                </a:cxn>
                <a:cxn ang="0">
                  <a:pos x="6" y="2"/>
                </a:cxn>
                <a:cxn ang="0">
                  <a:pos x="4" y="2"/>
                </a:cxn>
                <a:cxn ang="0">
                  <a:pos x="4" y="0"/>
                </a:cxn>
                <a:cxn ang="0">
                  <a:pos x="4" y="0"/>
                </a:cxn>
                <a:cxn ang="0">
                  <a:pos x="2" y="0"/>
                </a:cxn>
                <a:cxn ang="0">
                  <a:pos x="2" y="0"/>
                </a:cxn>
                <a:cxn ang="0">
                  <a:pos x="0" y="0"/>
                </a:cxn>
                <a:cxn ang="0">
                  <a:pos x="0" y="2"/>
                </a:cxn>
                <a:cxn ang="0">
                  <a:pos x="0" y="2"/>
                </a:cxn>
                <a:cxn ang="0">
                  <a:pos x="0" y="4"/>
                </a:cxn>
                <a:cxn ang="0">
                  <a:pos x="0" y="4"/>
                </a:cxn>
              </a:cxnLst>
              <a:rect l="0" t="0" r="r" b="b"/>
              <a:pathLst>
                <a:path w="6" h="6">
                  <a:moveTo>
                    <a:pt x="0" y="4"/>
                  </a:moveTo>
                  <a:lnTo>
                    <a:pt x="0" y="4"/>
                  </a:lnTo>
                  <a:lnTo>
                    <a:pt x="0" y="6"/>
                  </a:lnTo>
                  <a:lnTo>
                    <a:pt x="2" y="6"/>
                  </a:lnTo>
                  <a:lnTo>
                    <a:pt x="4" y="6"/>
                  </a:lnTo>
                  <a:lnTo>
                    <a:pt x="6" y="6"/>
                  </a:lnTo>
                  <a:lnTo>
                    <a:pt x="6" y="4"/>
                  </a:lnTo>
                  <a:lnTo>
                    <a:pt x="6" y="2"/>
                  </a:lnTo>
                  <a:lnTo>
                    <a:pt x="4" y="2"/>
                  </a:lnTo>
                  <a:lnTo>
                    <a:pt x="4" y="0"/>
                  </a:lnTo>
                  <a:lnTo>
                    <a:pt x="2" y="0"/>
                  </a:lnTo>
                  <a:lnTo>
                    <a:pt x="0" y="0"/>
                  </a:lnTo>
                  <a:lnTo>
                    <a:pt x="0" y="2"/>
                  </a:lnTo>
                  <a:lnTo>
                    <a:pt x="0" y="4"/>
                  </a:lnTo>
                  <a:close/>
                </a:path>
              </a:pathLst>
            </a:custGeom>
            <a:grpFill/>
            <a:ln w="3175">
              <a:solidFill>
                <a:schemeClr val="bg1"/>
              </a:solidFill>
              <a:round/>
              <a:headEnd/>
              <a:tailEnd/>
            </a:ln>
          </p:spPr>
          <p:txBody>
            <a:bodyPr/>
            <a:lstStyle/>
            <a:p>
              <a:endParaRPr lang="en-US" dirty="0"/>
            </a:p>
          </p:txBody>
        </p:sp>
        <p:sp>
          <p:nvSpPr>
            <p:cNvPr id="914" name="Freeform 235"/>
            <p:cNvSpPr>
              <a:spLocks noChangeAspect="1"/>
            </p:cNvSpPr>
            <p:nvPr/>
          </p:nvSpPr>
          <p:spPr bwMode="auto">
            <a:xfrm>
              <a:off x="1504" y="2619"/>
              <a:ext cx="2" cy="1"/>
            </a:xfrm>
            <a:custGeom>
              <a:avLst/>
              <a:gdLst/>
              <a:ahLst/>
              <a:cxnLst>
                <a:cxn ang="0">
                  <a:pos x="0" y="0"/>
                </a:cxn>
                <a:cxn ang="0">
                  <a:pos x="2" y="0"/>
                </a:cxn>
                <a:cxn ang="0">
                  <a:pos x="2" y="0"/>
                </a:cxn>
                <a:cxn ang="0">
                  <a:pos x="2" y="0"/>
                </a:cxn>
                <a:cxn ang="0">
                  <a:pos x="0" y="0"/>
                </a:cxn>
                <a:cxn ang="0">
                  <a:pos x="0" y="0"/>
                </a:cxn>
                <a:cxn ang="0">
                  <a:pos x="0" y="0"/>
                </a:cxn>
              </a:cxnLst>
              <a:rect l="0" t="0" r="r" b="b"/>
              <a:pathLst>
                <a:path w="2">
                  <a:moveTo>
                    <a:pt x="0" y="0"/>
                  </a:moveTo>
                  <a:lnTo>
                    <a:pt x="2" y="0"/>
                  </a:lnTo>
                  <a:lnTo>
                    <a:pt x="0" y="0"/>
                  </a:lnTo>
                  <a:close/>
                </a:path>
              </a:pathLst>
            </a:custGeom>
            <a:grpFill/>
            <a:ln w="3175">
              <a:solidFill>
                <a:schemeClr val="bg1"/>
              </a:solidFill>
              <a:round/>
              <a:headEnd/>
              <a:tailEnd/>
            </a:ln>
          </p:spPr>
          <p:txBody>
            <a:bodyPr/>
            <a:lstStyle/>
            <a:p>
              <a:endParaRPr lang="en-US" dirty="0"/>
            </a:p>
          </p:txBody>
        </p:sp>
        <p:sp>
          <p:nvSpPr>
            <p:cNvPr id="915" name="Freeform 236"/>
            <p:cNvSpPr>
              <a:spLocks noChangeAspect="1" noEditPoints="1"/>
            </p:cNvSpPr>
            <p:nvPr/>
          </p:nvSpPr>
          <p:spPr bwMode="auto">
            <a:xfrm>
              <a:off x="3716" y="934"/>
              <a:ext cx="168" cy="50"/>
            </a:xfrm>
            <a:custGeom>
              <a:avLst/>
              <a:gdLst/>
              <a:ahLst/>
              <a:cxnLst>
                <a:cxn ang="0">
                  <a:pos x="8" y="26"/>
                </a:cxn>
                <a:cxn ang="0">
                  <a:pos x="14" y="28"/>
                </a:cxn>
                <a:cxn ang="0">
                  <a:pos x="18" y="28"/>
                </a:cxn>
                <a:cxn ang="0">
                  <a:pos x="18" y="24"/>
                </a:cxn>
                <a:cxn ang="0">
                  <a:pos x="2" y="24"/>
                </a:cxn>
                <a:cxn ang="0">
                  <a:pos x="8" y="20"/>
                </a:cxn>
                <a:cxn ang="0">
                  <a:pos x="32" y="22"/>
                </a:cxn>
                <a:cxn ang="0">
                  <a:pos x="40" y="20"/>
                </a:cxn>
                <a:cxn ang="0">
                  <a:pos x="48" y="18"/>
                </a:cxn>
                <a:cxn ang="0">
                  <a:pos x="48" y="16"/>
                </a:cxn>
                <a:cxn ang="0">
                  <a:pos x="46" y="12"/>
                </a:cxn>
                <a:cxn ang="0">
                  <a:pos x="40" y="10"/>
                </a:cxn>
                <a:cxn ang="0">
                  <a:pos x="28" y="4"/>
                </a:cxn>
                <a:cxn ang="0">
                  <a:pos x="22" y="2"/>
                </a:cxn>
                <a:cxn ang="0">
                  <a:pos x="16" y="0"/>
                </a:cxn>
                <a:cxn ang="0">
                  <a:pos x="0" y="2"/>
                </a:cxn>
                <a:cxn ang="0">
                  <a:pos x="2" y="12"/>
                </a:cxn>
                <a:cxn ang="0">
                  <a:pos x="88" y="24"/>
                </a:cxn>
                <a:cxn ang="0">
                  <a:pos x="82" y="20"/>
                </a:cxn>
                <a:cxn ang="0">
                  <a:pos x="66" y="22"/>
                </a:cxn>
                <a:cxn ang="0">
                  <a:pos x="64" y="22"/>
                </a:cxn>
                <a:cxn ang="0">
                  <a:pos x="62" y="20"/>
                </a:cxn>
                <a:cxn ang="0">
                  <a:pos x="52" y="20"/>
                </a:cxn>
                <a:cxn ang="0">
                  <a:pos x="38" y="24"/>
                </a:cxn>
                <a:cxn ang="0">
                  <a:pos x="32" y="24"/>
                </a:cxn>
                <a:cxn ang="0">
                  <a:pos x="32" y="26"/>
                </a:cxn>
                <a:cxn ang="0">
                  <a:pos x="34" y="28"/>
                </a:cxn>
                <a:cxn ang="0">
                  <a:pos x="46" y="32"/>
                </a:cxn>
                <a:cxn ang="0">
                  <a:pos x="58" y="32"/>
                </a:cxn>
                <a:cxn ang="0">
                  <a:pos x="66" y="30"/>
                </a:cxn>
                <a:cxn ang="0">
                  <a:pos x="72" y="32"/>
                </a:cxn>
                <a:cxn ang="0">
                  <a:pos x="78" y="34"/>
                </a:cxn>
                <a:cxn ang="0">
                  <a:pos x="94" y="34"/>
                </a:cxn>
                <a:cxn ang="0">
                  <a:pos x="164" y="40"/>
                </a:cxn>
                <a:cxn ang="0">
                  <a:pos x="160" y="38"/>
                </a:cxn>
                <a:cxn ang="0">
                  <a:pos x="158" y="36"/>
                </a:cxn>
                <a:cxn ang="0">
                  <a:pos x="152" y="34"/>
                </a:cxn>
                <a:cxn ang="0">
                  <a:pos x="144" y="30"/>
                </a:cxn>
                <a:cxn ang="0">
                  <a:pos x="134" y="32"/>
                </a:cxn>
                <a:cxn ang="0">
                  <a:pos x="130" y="34"/>
                </a:cxn>
                <a:cxn ang="0">
                  <a:pos x="128" y="28"/>
                </a:cxn>
                <a:cxn ang="0">
                  <a:pos x="122" y="24"/>
                </a:cxn>
                <a:cxn ang="0">
                  <a:pos x="116" y="26"/>
                </a:cxn>
                <a:cxn ang="0">
                  <a:pos x="112" y="32"/>
                </a:cxn>
                <a:cxn ang="0">
                  <a:pos x="108" y="42"/>
                </a:cxn>
                <a:cxn ang="0">
                  <a:pos x="108" y="48"/>
                </a:cxn>
                <a:cxn ang="0">
                  <a:pos x="114" y="50"/>
                </a:cxn>
                <a:cxn ang="0">
                  <a:pos x="122" y="48"/>
                </a:cxn>
                <a:cxn ang="0">
                  <a:pos x="128" y="46"/>
                </a:cxn>
                <a:cxn ang="0">
                  <a:pos x="142" y="44"/>
                </a:cxn>
                <a:cxn ang="0">
                  <a:pos x="168" y="44"/>
                </a:cxn>
              </a:cxnLst>
              <a:rect l="0" t="0" r="r" b="b"/>
              <a:pathLst>
                <a:path w="168" h="50">
                  <a:moveTo>
                    <a:pt x="2" y="24"/>
                  </a:moveTo>
                  <a:lnTo>
                    <a:pt x="6" y="26"/>
                  </a:lnTo>
                  <a:lnTo>
                    <a:pt x="8" y="26"/>
                  </a:lnTo>
                  <a:lnTo>
                    <a:pt x="10" y="26"/>
                  </a:lnTo>
                  <a:lnTo>
                    <a:pt x="12" y="26"/>
                  </a:lnTo>
                  <a:lnTo>
                    <a:pt x="14" y="28"/>
                  </a:lnTo>
                  <a:lnTo>
                    <a:pt x="16" y="28"/>
                  </a:lnTo>
                  <a:lnTo>
                    <a:pt x="18" y="28"/>
                  </a:lnTo>
                  <a:lnTo>
                    <a:pt x="18" y="26"/>
                  </a:lnTo>
                  <a:lnTo>
                    <a:pt x="18" y="24"/>
                  </a:lnTo>
                  <a:lnTo>
                    <a:pt x="20" y="24"/>
                  </a:lnTo>
                  <a:lnTo>
                    <a:pt x="0" y="24"/>
                  </a:lnTo>
                  <a:lnTo>
                    <a:pt x="2" y="24"/>
                  </a:lnTo>
                  <a:close/>
                  <a:moveTo>
                    <a:pt x="4" y="16"/>
                  </a:moveTo>
                  <a:lnTo>
                    <a:pt x="6" y="18"/>
                  </a:lnTo>
                  <a:lnTo>
                    <a:pt x="8" y="20"/>
                  </a:lnTo>
                  <a:lnTo>
                    <a:pt x="8" y="22"/>
                  </a:lnTo>
                  <a:lnTo>
                    <a:pt x="32" y="22"/>
                  </a:lnTo>
                  <a:lnTo>
                    <a:pt x="34" y="20"/>
                  </a:lnTo>
                  <a:lnTo>
                    <a:pt x="38" y="20"/>
                  </a:lnTo>
                  <a:lnTo>
                    <a:pt x="40" y="20"/>
                  </a:lnTo>
                  <a:lnTo>
                    <a:pt x="44" y="20"/>
                  </a:lnTo>
                  <a:lnTo>
                    <a:pt x="46" y="18"/>
                  </a:lnTo>
                  <a:lnTo>
                    <a:pt x="48" y="18"/>
                  </a:lnTo>
                  <a:lnTo>
                    <a:pt x="50" y="16"/>
                  </a:lnTo>
                  <a:lnTo>
                    <a:pt x="48" y="16"/>
                  </a:lnTo>
                  <a:lnTo>
                    <a:pt x="48" y="14"/>
                  </a:lnTo>
                  <a:lnTo>
                    <a:pt x="46" y="12"/>
                  </a:lnTo>
                  <a:lnTo>
                    <a:pt x="44" y="10"/>
                  </a:lnTo>
                  <a:lnTo>
                    <a:pt x="42" y="10"/>
                  </a:lnTo>
                  <a:lnTo>
                    <a:pt x="40" y="10"/>
                  </a:lnTo>
                  <a:lnTo>
                    <a:pt x="38" y="8"/>
                  </a:lnTo>
                  <a:lnTo>
                    <a:pt x="32" y="6"/>
                  </a:lnTo>
                  <a:lnTo>
                    <a:pt x="28" y="4"/>
                  </a:lnTo>
                  <a:lnTo>
                    <a:pt x="26" y="4"/>
                  </a:lnTo>
                  <a:lnTo>
                    <a:pt x="24" y="2"/>
                  </a:lnTo>
                  <a:lnTo>
                    <a:pt x="22" y="2"/>
                  </a:lnTo>
                  <a:lnTo>
                    <a:pt x="20" y="2"/>
                  </a:lnTo>
                  <a:lnTo>
                    <a:pt x="18" y="2"/>
                  </a:lnTo>
                  <a:lnTo>
                    <a:pt x="16" y="0"/>
                  </a:lnTo>
                  <a:lnTo>
                    <a:pt x="2" y="0"/>
                  </a:lnTo>
                  <a:lnTo>
                    <a:pt x="2" y="2"/>
                  </a:lnTo>
                  <a:lnTo>
                    <a:pt x="0" y="2"/>
                  </a:lnTo>
                  <a:lnTo>
                    <a:pt x="0" y="8"/>
                  </a:lnTo>
                  <a:lnTo>
                    <a:pt x="2" y="12"/>
                  </a:lnTo>
                  <a:lnTo>
                    <a:pt x="4" y="16"/>
                  </a:lnTo>
                  <a:close/>
                  <a:moveTo>
                    <a:pt x="90" y="26"/>
                  </a:moveTo>
                  <a:lnTo>
                    <a:pt x="88" y="24"/>
                  </a:lnTo>
                  <a:lnTo>
                    <a:pt x="86" y="22"/>
                  </a:lnTo>
                  <a:lnTo>
                    <a:pt x="84" y="20"/>
                  </a:lnTo>
                  <a:lnTo>
                    <a:pt x="82" y="20"/>
                  </a:lnTo>
                  <a:lnTo>
                    <a:pt x="74" y="20"/>
                  </a:lnTo>
                  <a:lnTo>
                    <a:pt x="68" y="22"/>
                  </a:lnTo>
                  <a:lnTo>
                    <a:pt x="66" y="22"/>
                  </a:lnTo>
                  <a:lnTo>
                    <a:pt x="66" y="24"/>
                  </a:lnTo>
                  <a:lnTo>
                    <a:pt x="64" y="22"/>
                  </a:lnTo>
                  <a:lnTo>
                    <a:pt x="64" y="20"/>
                  </a:lnTo>
                  <a:lnTo>
                    <a:pt x="62" y="20"/>
                  </a:lnTo>
                  <a:lnTo>
                    <a:pt x="56" y="20"/>
                  </a:lnTo>
                  <a:lnTo>
                    <a:pt x="54" y="20"/>
                  </a:lnTo>
                  <a:lnTo>
                    <a:pt x="52" y="20"/>
                  </a:lnTo>
                  <a:lnTo>
                    <a:pt x="46" y="22"/>
                  </a:lnTo>
                  <a:lnTo>
                    <a:pt x="40" y="22"/>
                  </a:lnTo>
                  <a:lnTo>
                    <a:pt x="38" y="24"/>
                  </a:lnTo>
                  <a:lnTo>
                    <a:pt x="34" y="24"/>
                  </a:lnTo>
                  <a:lnTo>
                    <a:pt x="32" y="24"/>
                  </a:lnTo>
                  <a:lnTo>
                    <a:pt x="32" y="26"/>
                  </a:lnTo>
                  <a:lnTo>
                    <a:pt x="30" y="26"/>
                  </a:lnTo>
                  <a:lnTo>
                    <a:pt x="32" y="26"/>
                  </a:lnTo>
                  <a:lnTo>
                    <a:pt x="32" y="28"/>
                  </a:lnTo>
                  <a:lnTo>
                    <a:pt x="34" y="28"/>
                  </a:lnTo>
                  <a:lnTo>
                    <a:pt x="38" y="30"/>
                  </a:lnTo>
                  <a:lnTo>
                    <a:pt x="42" y="32"/>
                  </a:lnTo>
                  <a:lnTo>
                    <a:pt x="46" y="32"/>
                  </a:lnTo>
                  <a:lnTo>
                    <a:pt x="48" y="32"/>
                  </a:lnTo>
                  <a:lnTo>
                    <a:pt x="56" y="32"/>
                  </a:lnTo>
                  <a:lnTo>
                    <a:pt x="58" y="32"/>
                  </a:lnTo>
                  <a:lnTo>
                    <a:pt x="62" y="32"/>
                  </a:lnTo>
                  <a:lnTo>
                    <a:pt x="64" y="30"/>
                  </a:lnTo>
                  <a:lnTo>
                    <a:pt x="66" y="30"/>
                  </a:lnTo>
                  <a:lnTo>
                    <a:pt x="68" y="32"/>
                  </a:lnTo>
                  <a:lnTo>
                    <a:pt x="70" y="32"/>
                  </a:lnTo>
                  <a:lnTo>
                    <a:pt x="72" y="32"/>
                  </a:lnTo>
                  <a:lnTo>
                    <a:pt x="74" y="34"/>
                  </a:lnTo>
                  <a:lnTo>
                    <a:pt x="76" y="34"/>
                  </a:lnTo>
                  <a:lnTo>
                    <a:pt x="78" y="34"/>
                  </a:lnTo>
                  <a:lnTo>
                    <a:pt x="80" y="34"/>
                  </a:lnTo>
                  <a:lnTo>
                    <a:pt x="94" y="34"/>
                  </a:lnTo>
                  <a:lnTo>
                    <a:pt x="92" y="30"/>
                  </a:lnTo>
                  <a:lnTo>
                    <a:pt x="90" y="26"/>
                  </a:lnTo>
                  <a:close/>
                  <a:moveTo>
                    <a:pt x="164" y="40"/>
                  </a:moveTo>
                  <a:lnTo>
                    <a:pt x="162" y="40"/>
                  </a:lnTo>
                  <a:lnTo>
                    <a:pt x="160" y="38"/>
                  </a:lnTo>
                  <a:lnTo>
                    <a:pt x="160" y="36"/>
                  </a:lnTo>
                  <a:lnTo>
                    <a:pt x="158" y="36"/>
                  </a:lnTo>
                  <a:lnTo>
                    <a:pt x="156" y="36"/>
                  </a:lnTo>
                  <a:lnTo>
                    <a:pt x="154" y="34"/>
                  </a:lnTo>
                  <a:lnTo>
                    <a:pt x="152" y="34"/>
                  </a:lnTo>
                  <a:lnTo>
                    <a:pt x="148" y="32"/>
                  </a:lnTo>
                  <a:lnTo>
                    <a:pt x="146" y="32"/>
                  </a:lnTo>
                  <a:lnTo>
                    <a:pt x="144" y="30"/>
                  </a:lnTo>
                  <a:lnTo>
                    <a:pt x="140" y="30"/>
                  </a:lnTo>
                  <a:lnTo>
                    <a:pt x="138" y="32"/>
                  </a:lnTo>
                  <a:lnTo>
                    <a:pt x="134" y="32"/>
                  </a:lnTo>
                  <a:lnTo>
                    <a:pt x="132" y="34"/>
                  </a:lnTo>
                  <a:lnTo>
                    <a:pt x="130" y="34"/>
                  </a:lnTo>
                  <a:lnTo>
                    <a:pt x="128" y="30"/>
                  </a:lnTo>
                  <a:lnTo>
                    <a:pt x="128" y="28"/>
                  </a:lnTo>
                  <a:lnTo>
                    <a:pt x="126" y="26"/>
                  </a:lnTo>
                  <a:lnTo>
                    <a:pt x="124" y="24"/>
                  </a:lnTo>
                  <a:lnTo>
                    <a:pt x="122" y="24"/>
                  </a:lnTo>
                  <a:lnTo>
                    <a:pt x="120" y="24"/>
                  </a:lnTo>
                  <a:lnTo>
                    <a:pt x="118" y="24"/>
                  </a:lnTo>
                  <a:lnTo>
                    <a:pt x="116" y="26"/>
                  </a:lnTo>
                  <a:lnTo>
                    <a:pt x="116" y="28"/>
                  </a:lnTo>
                  <a:lnTo>
                    <a:pt x="114" y="30"/>
                  </a:lnTo>
                  <a:lnTo>
                    <a:pt x="112" y="32"/>
                  </a:lnTo>
                  <a:lnTo>
                    <a:pt x="110" y="36"/>
                  </a:lnTo>
                  <a:lnTo>
                    <a:pt x="110" y="40"/>
                  </a:lnTo>
                  <a:lnTo>
                    <a:pt x="108" y="42"/>
                  </a:lnTo>
                  <a:lnTo>
                    <a:pt x="108" y="44"/>
                  </a:lnTo>
                  <a:lnTo>
                    <a:pt x="108" y="46"/>
                  </a:lnTo>
                  <a:lnTo>
                    <a:pt x="108" y="48"/>
                  </a:lnTo>
                  <a:lnTo>
                    <a:pt x="112" y="50"/>
                  </a:lnTo>
                  <a:lnTo>
                    <a:pt x="114" y="50"/>
                  </a:lnTo>
                  <a:lnTo>
                    <a:pt x="118" y="50"/>
                  </a:lnTo>
                  <a:lnTo>
                    <a:pt x="120" y="50"/>
                  </a:lnTo>
                  <a:lnTo>
                    <a:pt x="122" y="48"/>
                  </a:lnTo>
                  <a:lnTo>
                    <a:pt x="126" y="48"/>
                  </a:lnTo>
                  <a:lnTo>
                    <a:pt x="128" y="48"/>
                  </a:lnTo>
                  <a:lnTo>
                    <a:pt x="128" y="46"/>
                  </a:lnTo>
                  <a:lnTo>
                    <a:pt x="130" y="46"/>
                  </a:lnTo>
                  <a:lnTo>
                    <a:pt x="136" y="46"/>
                  </a:lnTo>
                  <a:lnTo>
                    <a:pt x="142" y="44"/>
                  </a:lnTo>
                  <a:lnTo>
                    <a:pt x="156" y="44"/>
                  </a:lnTo>
                  <a:lnTo>
                    <a:pt x="158" y="44"/>
                  </a:lnTo>
                  <a:lnTo>
                    <a:pt x="168" y="44"/>
                  </a:lnTo>
                  <a:lnTo>
                    <a:pt x="164" y="40"/>
                  </a:lnTo>
                  <a:close/>
                </a:path>
              </a:pathLst>
            </a:custGeom>
            <a:grpFill/>
            <a:ln w="3175">
              <a:solidFill>
                <a:schemeClr val="bg1"/>
              </a:solidFill>
              <a:round/>
              <a:headEnd/>
              <a:tailEnd/>
            </a:ln>
          </p:spPr>
          <p:txBody>
            <a:bodyPr/>
            <a:lstStyle/>
            <a:p>
              <a:endParaRPr lang="en-US" dirty="0"/>
            </a:p>
          </p:txBody>
        </p:sp>
        <p:sp>
          <p:nvSpPr>
            <p:cNvPr id="916" name="Freeform 237"/>
            <p:cNvSpPr>
              <a:spLocks noChangeAspect="1"/>
            </p:cNvSpPr>
            <p:nvPr/>
          </p:nvSpPr>
          <p:spPr bwMode="auto">
            <a:xfrm>
              <a:off x="1764" y="3072"/>
              <a:ext cx="4" cy="2"/>
            </a:xfrm>
            <a:custGeom>
              <a:avLst/>
              <a:gdLst/>
              <a:ahLst/>
              <a:cxnLst>
                <a:cxn ang="0">
                  <a:pos x="2" y="2"/>
                </a:cxn>
                <a:cxn ang="0">
                  <a:pos x="2" y="2"/>
                </a:cxn>
                <a:cxn ang="0">
                  <a:pos x="2" y="2"/>
                </a:cxn>
                <a:cxn ang="0">
                  <a:pos x="2" y="2"/>
                </a:cxn>
                <a:cxn ang="0">
                  <a:pos x="4" y="2"/>
                </a:cxn>
                <a:cxn ang="0">
                  <a:pos x="2" y="0"/>
                </a:cxn>
                <a:cxn ang="0">
                  <a:pos x="0" y="0"/>
                </a:cxn>
                <a:cxn ang="0">
                  <a:pos x="0" y="0"/>
                </a:cxn>
                <a:cxn ang="0">
                  <a:pos x="0" y="0"/>
                </a:cxn>
                <a:cxn ang="0">
                  <a:pos x="0" y="0"/>
                </a:cxn>
                <a:cxn ang="0">
                  <a:pos x="0" y="2"/>
                </a:cxn>
                <a:cxn ang="0">
                  <a:pos x="2" y="2"/>
                </a:cxn>
                <a:cxn ang="0">
                  <a:pos x="2" y="2"/>
                </a:cxn>
                <a:cxn ang="0">
                  <a:pos x="2" y="2"/>
                </a:cxn>
                <a:cxn ang="0">
                  <a:pos x="2" y="2"/>
                </a:cxn>
              </a:cxnLst>
              <a:rect l="0" t="0" r="r" b="b"/>
              <a:pathLst>
                <a:path w="4" h="2">
                  <a:moveTo>
                    <a:pt x="2" y="2"/>
                  </a:moveTo>
                  <a:lnTo>
                    <a:pt x="2" y="2"/>
                  </a:lnTo>
                  <a:lnTo>
                    <a:pt x="4" y="2"/>
                  </a:lnTo>
                  <a:lnTo>
                    <a:pt x="2" y="0"/>
                  </a:lnTo>
                  <a:lnTo>
                    <a:pt x="0" y="0"/>
                  </a:lnTo>
                  <a:lnTo>
                    <a:pt x="0" y="2"/>
                  </a:lnTo>
                  <a:lnTo>
                    <a:pt x="2" y="2"/>
                  </a:lnTo>
                  <a:close/>
                </a:path>
              </a:pathLst>
            </a:custGeom>
            <a:grpFill/>
            <a:ln w="3175">
              <a:solidFill>
                <a:schemeClr val="bg1"/>
              </a:solidFill>
              <a:round/>
              <a:headEnd/>
              <a:tailEnd/>
            </a:ln>
          </p:spPr>
          <p:txBody>
            <a:bodyPr/>
            <a:lstStyle/>
            <a:p>
              <a:endParaRPr lang="en-US" dirty="0"/>
            </a:p>
          </p:txBody>
        </p:sp>
        <p:sp>
          <p:nvSpPr>
            <p:cNvPr id="917" name="Freeform 238"/>
            <p:cNvSpPr>
              <a:spLocks noChangeAspect="1"/>
            </p:cNvSpPr>
            <p:nvPr/>
          </p:nvSpPr>
          <p:spPr bwMode="auto">
            <a:xfrm>
              <a:off x="1418" y="1591"/>
              <a:ext cx="6" cy="6"/>
            </a:xfrm>
            <a:custGeom>
              <a:avLst/>
              <a:gdLst/>
              <a:ahLst/>
              <a:cxnLst>
                <a:cxn ang="0">
                  <a:pos x="0" y="4"/>
                </a:cxn>
                <a:cxn ang="0">
                  <a:pos x="0" y="4"/>
                </a:cxn>
                <a:cxn ang="0">
                  <a:pos x="0" y="4"/>
                </a:cxn>
                <a:cxn ang="0">
                  <a:pos x="0" y="6"/>
                </a:cxn>
                <a:cxn ang="0">
                  <a:pos x="0" y="6"/>
                </a:cxn>
                <a:cxn ang="0">
                  <a:pos x="2" y="6"/>
                </a:cxn>
                <a:cxn ang="0">
                  <a:pos x="2" y="6"/>
                </a:cxn>
                <a:cxn ang="0">
                  <a:pos x="4" y="6"/>
                </a:cxn>
                <a:cxn ang="0">
                  <a:pos x="4" y="6"/>
                </a:cxn>
                <a:cxn ang="0">
                  <a:pos x="6" y="6"/>
                </a:cxn>
                <a:cxn ang="0">
                  <a:pos x="6" y="6"/>
                </a:cxn>
                <a:cxn ang="0">
                  <a:pos x="6" y="4"/>
                </a:cxn>
                <a:cxn ang="0">
                  <a:pos x="6" y="4"/>
                </a:cxn>
                <a:cxn ang="0">
                  <a:pos x="6" y="2"/>
                </a:cxn>
                <a:cxn ang="0">
                  <a:pos x="4" y="2"/>
                </a:cxn>
                <a:cxn ang="0">
                  <a:pos x="4" y="0"/>
                </a:cxn>
                <a:cxn ang="0">
                  <a:pos x="4" y="0"/>
                </a:cxn>
                <a:cxn ang="0">
                  <a:pos x="2" y="0"/>
                </a:cxn>
                <a:cxn ang="0">
                  <a:pos x="2" y="0"/>
                </a:cxn>
                <a:cxn ang="0">
                  <a:pos x="0" y="0"/>
                </a:cxn>
                <a:cxn ang="0">
                  <a:pos x="0" y="2"/>
                </a:cxn>
                <a:cxn ang="0">
                  <a:pos x="0" y="2"/>
                </a:cxn>
                <a:cxn ang="0">
                  <a:pos x="0" y="4"/>
                </a:cxn>
                <a:cxn ang="0">
                  <a:pos x="0" y="4"/>
                </a:cxn>
              </a:cxnLst>
              <a:rect l="0" t="0" r="r" b="b"/>
              <a:pathLst>
                <a:path w="6" h="6">
                  <a:moveTo>
                    <a:pt x="0" y="4"/>
                  </a:moveTo>
                  <a:lnTo>
                    <a:pt x="0" y="4"/>
                  </a:lnTo>
                  <a:lnTo>
                    <a:pt x="0" y="6"/>
                  </a:lnTo>
                  <a:lnTo>
                    <a:pt x="2" y="6"/>
                  </a:lnTo>
                  <a:lnTo>
                    <a:pt x="4" y="6"/>
                  </a:lnTo>
                  <a:lnTo>
                    <a:pt x="6" y="6"/>
                  </a:lnTo>
                  <a:lnTo>
                    <a:pt x="6" y="4"/>
                  </a:lnTo>
                  <a:lnTo>
                    <a:pt x="6" y="2"/>
                  </a:lnTo>
                  <a:lnTo>
                    <a:pt x="4" y="2"/>
                  </a:lnTo>
                  <a:lnTo>
                    <a:pt x="4" y="0"/>
                  </a:lnTo>
                  <a:lnTo>
                    <a:pt x="2" y="0"/>
                  </a:lnTo>
                  <a:lnTo>
                    <a:pt x="0" y="0"/>
                  </a:lnTo>
                  <a:lnTo>
                    <a:pt x="0" y="2"/>
                  </a:lnTo>
                  <a:lnTo>
                    <a:pt x="0" y="4"/>
                  </a:lnTo>
                  <a:close/>
                </a:path>
              </a:pathLst>
            </a:custGeom>
            <a:grpFill/>
            <a:ln w="3175">
              <a:solidFill>
                <a:schemeClr val="bg1"/>
              </a:solidFill>
              <a:round/>
              <a:headEnd/>
              <a:tailEnd/>
            </a:ln>
          </p:spPr>
          <p:txBody>
            <a:bodyPr/>
            <a:lstStyle/>
            <a:p>
              <a:endParaRPr lang="en-US" dirty="0"/>
            </a:p>
          </p:txBody>
        </p:sp>
        <p:sp>
          <p:nvSpPr>
            <p:cNvPr id="918" name="Freeform 239"/>
            <p:cNvSpPr>
              <a:spLocks noChangeAspect="1"/>
            </p:cNvSpPr>
            <p:nvPr/>
          </p:nvSpPr>
          <p:spPr bwMode="auto">
            <a:xfrm>
              <a:off x="1504" y="2619"/>
              <a:ext cx="2" cy="1"/>
            </a:xfrm>
            <a:custGeom>
              <a:avLst/>
              <a:gdLst/>
              <a:ahLst/>
              <a:cxnLst>
                <a:cxn ang="0">
                  <a:pos x="0" y="0"/>
                </a:cxn>
                <a:cxn ang="0">
                  <a:pos x="2" y="0"/>
                </a:cxn>
                <a:cxn ang="0">
                  <a:pos x="2" y="0"/>
                </a:cxn>
                <a:cxn ang="0">
                  <a:pos x="2" y="0"/>
                </a:cxn>
                <a:cxn ang="0">
                  <a:pos x="0" y="0"/>
                </a:cxn>
                <a:cxn ang="0">
                  <a:pos x="0" y="0"/>
                </a:cxn>
                <a:cxn ang="0">
                  <a:pos x="0" y="0"/>
                </a:cxn>
              </a:cxnLst>
              <a:rect l="0" t="0" r="r" b="b"/>
              <a:pathLst>
                <a:path w="2">
                  <a:moveTo>
                    <a:pt x="0" y="0"/>
                  </a:moveTo>
                  <a:lnTo>
                    <a:pt x="2" y="0"/>
                  </a:lnTo>
                  <a:lnTo>
                    <a:pt x="0" y="0"/>
                  </a:lnTo>
                  <a:close/>
                </a:path>
              </a:pathLst>
            </a:custGeom>
            <a:grpFill/>
            <a:ln w="3175">
              <a:solidFill>
                <a:schemeClr val="bg1"/>
              </a:solidFill>
              <a:round/>
              <a:headEnd/>
              <a:tailEnd/>
            </a:ln>
          </p:spPr>
          <p:txBody>
            <a:bodyPr/>
            <a:lstStyle/>
            <a:p>
              <a:endParaRPr lang="en-US" dirty="0"/>
            </a:p>
          </p:txBody>
        </p:sp>
        <p:sp>
          <p:nvSpPr>
            <p:cNvPr id="919" name="Freeform 240"/>
            <p:cNvSpPr>
              <a:spLocks noChangeAspect="1"/>
            </p:cNvSpPr>
            <p:nvPr/>
          </p:nvSpPr>
          <p:spPr bwMode="auto">
            <a:xfrm>
              <a:off x="3644" y="1060"/>
              <a:ext cx="14" cy="8"/>
            </a:xfrm>
            <a:custGeom>
              <a:avLst/>
              <a:gdLst/>
              <a:ahLst/>
              <a:cxnLst>
                <a:cxn ang="0">
                  <a:pos x="14" y="2"/>
                </a:cxn>
                <a:cxn ang="0">
                  <a:pos x="12" y="0"/>
                </a:cxn>
                <a:cxn ang="0">
                  <a:pos x="10" y="0"/>
                </a:cxn>
                <a:cxn ang="0">
                  <a:pos x="10" y="0"/>
                </a:cxn>
                <a:cxn ang="0">
                  <a:pos x="8" y="0"/>
                </a:cxn>
                <a:cxn ang="0">
                  <a:pos x="8" y="0"/>
                </a:cxn>
                <a:cxn ang="0">
                  <a:pos x="8" y="0"/>
                </a:cxn>
                <a:cxn ang="0">
                  <a:pos x="8" y="0"/>
                </a:cxn>
                <a:cxn ang="0">
                  <a:pos x="6" y="0"/>
                </a:cxn>
                <a:cxn ang="0">
                  <a:pos x="4" y="2"/>
                </a:cxn>
                <a:cxn ang="0">
                  <a:pos x="2" y="2"/>
                </a:cxn>
                <a:cxn ang="0">
                  <a:pos x="2" y="4"/>
                </a:cxn>
                <a:cxn ang="0">
                  <a:pos x="2" y="4"/>
                </a:cxn>
                <a:cxn ang="0">
                  <a:pos x="0" y="4"/>
                </a:cxn>
                <a:cxn ang="0">
                  <a:pos x="0" y="4"/>
                </a:cxn>
                <a:cxn ang="0">
                  <a:pos x="4" y="4"/>
                </a:cxn>
                <a:cxn ang="0">
                  <a:pos x="6" y="6"/>
                </a:cxn>
                <a:cxn ang="0">
                  <a:pos x="8" y="6"/>
                </a:cxn>
                <a:cxn ang="0">
                  <a:pos x="8" y="6"/>
                </a:cxn>
                <a:cxn ang="0">
                  <a:pos x="10" y="8"/>
                </a:cxn>
                <a:cxn ang="0">
                  <a:pos x="10" y="8"/>
                </a:cxn>
                <a:cxn ang="0">
                  <a:pos x="10" y="8"/>
                </a:cxn>
                <a:cxn ang="0">
                  <a:pos x="14" y="2"/>
                </a:cxn>
                <a:cxn ang="0">
                  <a:pos x="14" y="2"/>
                </a:cxn>
                <a:cxn ang="0">
                  <a:pos x="14" y="2"/>
                </a:cxn>
              </a:cxnLst>
              <a:rect l="0" t="0" r="r" b="b"/>
              <a:pathLst>
                <a:path w="14" h="8">
                  <a:moveTo>
                    <a:pt x="14" y="2"/>
                  </a:moveTo>
                  <a:lnTo>
                    <a:pt x="12" y="0"/>
                  </a:lnTo>
                  <a:lnTo>
                    <a:pt x="10" y="0"/>
                  </a:lnTo>
                  <a:lnTo>
                    <a:pt x="8" y="0"/>
                  </a:lnTo>
                  <a:lnTo>
                    <a:pt x="6" y="0"/>
                  </a:lnTo>
                  <a:lnTo>
                    <a:pt x="4" y="2"/>
                  </a:lnTo>
                  <a:lnTo>
                    <a:pt x="2" y="2"/>
                  </a:lnTo>
                  <a:lnTo>
                    <a:pt x="2" y="4"/>
                  </a:lnTo>
                  <a:lnTo>
                    <a:pt x="0" y="4"/>
                  </a:lnTo>
                  <a:lnTo>
                    <a:pt x="4" y="4"/>
                  </a:lnTo>
                  <a:lnTo>
                    <a:pt x="6" y="6"/>
                  </a:lnTo>
                  <a:lnTo>
                    <a:pt x="8" y="6"/>
                  </a:lnTo>
                  <a:lnTo>
                    <a:pt x="10" y="8"/>
                  </a:lnTo>
                  <a:lnTo>
                    <a:pt x="14" y="2"/>
                  </a:lnTo>
                  <a:close/>
                </a:path>
              </a:pathLst>
            </a:custGeom>
            <a:grpFill/>
            <a:ln w="3175">
              <a:solidFill>
                <a:schemeClr val="bg1"/>
              </a:solidFill>
              <a:round/>
              <a:headEnd/>
              <a:tailEnd/>
            </a:ln>
          </p:spPr>
          <p:txBody>
            <a:bodyPr/>
            <a:lstStyle/>
            <a:p>
              <a:endParaRPr lang="en-US" dirty="0"/>
            </a:p>
          </p:txBody>
        </p:sp>
      </p:grpSp>
      <p:grpSp>
        <p:nvGrpSpPr>
          <p:cNvPr id="920" name="Group 11"/>
          <p:cNvGrpSpPr>
            <a:grpSpLocks noChangeAspect="1"/>
          </p:cNvGrpSpPr>
          <p:nvPr>
            <p:custDataLst>
              <p:tags r:id="rId7"/>
            </p:custDataLst>
          </p:nvPr>
        </p:nvGrpSpPr>
        <p:grpSpPr bwMode="auto">
          <a:xfrm>
            <a:off x="8401512" y="1661416"/>
            <a:ext cx="730044" cy="98298"/>
            <a:chOff x="3090" y="1314"/>
            <a:chExt cx="969" cy="97"/>
          </a:xfrm>
          <a:solidFill>
            <a:srgbClr val="9BCA40"/>
          </a:solidFill>
        </p:grpSpPr>
        <p:sp>
          <p:nvSpPr>
            <p:cNvPr id="921" name="Freeform 20"/>
            <p:cNvSpPr>
              <a:spLocks noChangeAspect="1"/>
            </p:cNvSpPr>
            <p:nvPr/>
          </p:nvSpPr>
          <p:spPr bwMode="gray">
            <a:xfrm>
              <a:off x="3090" y="1355"/>
              <a:ext cx="9" cy="16"/>
            </a:xfrm>
            <a:custGeom>
              <a:avLst/>
              <a:gdLst>
                <a:gd name="T0" fmla="*/ 0 w 48"/>
                <a:gd name="T1" fmla="*/ 0 h 81"/>
                <a:gd name="T2" fmla="*/ 0 w 48"/>
                <a:gd name="T3" fmla="*/ 0 h 81"/>
                <a:gd name="T4" fmla="*/ 0 w 48"/>
                <a:gd name="T5" fmla="*/ 0 h 81"/>
                <a:gd name="T6" fmla="*/ 1 w 48"/>
                <a:gd name="T7" fmla="*/ 0 h 81"/>
                <a:gd name="T8" fmla="*/ 1 w 48"/>
                <a:gd name="T9" fmla="*/ 1 h 81"/>
                <a:gd name="T10" fmla="*/ 1 w 48"/>
                <a:gd name="T11" fmla="*/ 0 h 81"/>
                <a:gd name="T12" fmla="*/ 2 w 48"/>
                <a:gd name="T13" fmla="*/ 1 h 81"/>
                <a:gd name="T14" fmla="*/ 2 w 48"/>
                <a:gd name="T15" fmla="*/ 2 h 81"/>
                <a:gd name="T16" fmla="*/ 2 w 48"/>
                <a:gd name="T17" fmla="*/ 2 h 81"/>
                <a:gd name="T18" fmla="*/ 2 w 48"/>
                <a:gd name="T19" fmla="*/ 2 h 81"/>
                <a:gd name="T20" fmla="*/ 2 w 48"/>
                <a:gd name="T21" fmla="*/ 3 h 81"/>
                <a:gd name="T22" fmla="*/ 2 w 48"/>
                <a:gd name="T23" fmla="*/ 3 h 81"/>
                <a:gd name="T24" fmla="*/ 2 w 48"/>
                <a:gd name="T25" fmla="*/ 3 h 81"/>
                <a:gd name="T26" fmla="*/ 1 w 48"/>
                <a:gd name="T27" fmla="*/ 2 h 81"/>
                <a:gd name="T28" fmla="*/ 1 w 48"/>
                <a:gd name="T29" fmla="*/ 2 h 81"/>
                <a:gd name="T30" fmla="*/ 1 w 48"/>
                <a:gd name="T31" fmla="*/ 1 h 81"/>
                <a:gd name="T32" fmla="*/ 0 w 48"/>
                <a:gd name="T33" fmla="*/ 1 h 81"/>
                <a:gd name="T34" fmla="*/ 0 w 48"/>
                <a:gd name="T35" fmla="*/ 0 h 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81"/>
                <a:gd name="T56" fmla="*/ 48 w 48"/>
                <a:gd name="T57" fmla="*/ 81 h 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22" name="Freeform 21"/>
            <p:cNvSpPr>
              <a:spLocks noChangeAspect="1"/>
            </p:cNvSpPr>
            <p:nvPr/>
          </p:nvSpPr>
          <p:spPr bwMode="gray">
            <a:xfrm>
              <a:off x="4042" y="1314"/>
              <a:ext cx="17" cy="13"/>
            </a:xfrm>
            <a:custGeom>
              <a:avLst/>
              <a:gdLst>
                <a:gd name="T0" fmla="*/ 2 w 85"/>
                <a:gd name="T1" fmla="*/ 0 h 61"/>
                <a:gd name="T2" fmla="*/ 2 w 85"/>
                <a:gd name="T3" fmla="*/ 0 h 61"/>
                <a:gd name="T4" fmla="*/ 3 w 85"/>
                <a:gd name="T5" fmla="*/ 0 h 61"/>
                <a:gd name="T6" fmla="*/ 3 w 85"/>
                <a:gd name="T7" fmla="*/ 0 h 61"/>
                <a:gd name="T8" fmla="*/ 3 w 85"/>
                <a:gd name="T9" fmla="*/ 1 h 61"/>
                <a:gd name="T10" fmla="*/ 3 w 85"/>
                <a:gd name="T11" fmla="*/ 1 h 61"/>
                <a:gd name="T12" fmla="*/ 3 w 85"/>
                <a:gd name="T13" fmla="*/ 2 h 61"/>
                <a:gd name="T14" fmla="*/ 3 w 85"/>
                <a:gd name="T15" fmla="*/ 2 h 61"/>
                <a:gd name="T16" fmla="*/ 3 w 85"/>
                <a:gd name="T17" fmla="*/ 2 h 61"/>
                <a:gd name="T18" fmla="*/ 3 w 85"/>
                <a:gd name="T19" fmla="*/ 1 h 61"/>
                <a:gd name="T20" fmla="*/ 2 w 85"/>
                <a:gd name="T21" fmla="*/ 2 h 61"/>
                <a:gd name="T22" fmla="*/ 2 w 85"/>
                <a:gd name="T23" fmla="*/ 2 h 61"/>
                <a:gd name="T24" fmla="*/ 2 w 85"/>
                <a:gd name="T25" fmla="*/ 2 h 61"/>
                <a:gd name="T26" fmla="*/ 1 w 85"/>
                <a:gd name="T27" fmla="*/ 2 h 61"/>
                <a:gd name="T28" fmla="*/ 1 w 85"/>
                <a:gd name="T29" fmla="*/ 2 h 61"/>
                <a:gd name="T30" fmla="*/ 1 w 85"/>
                <a:gd name="T31" fmla="*/ 3 h 61"/>
                <a:gd name="T32" fmla="*/ 1 w 85"/>
                <a:gd name="T33" fmla="*/ 3 h 61"/>
                <a:gd name="T34" fmla="*/ 0 w 85"/>
                <a:gd name="T35" fmla="*/ 2 h 61"/>
                <a:gd name="T36" fmla="*/ 0 w 85"/>
                <a:gd name="T37" fmla="*/ 2 h 61"/>
                <a:gd name="T38" fmla="*/ 0 w 85"/>
                <a:gd name="T39" fmla="*/ 2 h 61"/>
                <a:gd name="T40" fmla="*/ 0 w 85"/>
                <a:gd name="T41" fmla="*/ 1 h 61"/>
                <a:gd name="T42" fmla="*/ 1 w 85"/>
                <a:gd name="T43" fmla="*/ 1 h 61"/>
                <a:gd name="T44" fmla="*/ 1 w 85"/>
                <a:gd name="T45" fmla="*/ 1 h 61"/>
                <a:gd name="T46" fmla="*/ 1 w 85"/>
                <a:gd name="T47" fmla="*/ 1 h 61"/>
                <a:gd name="T48" fmla="*/ 1 w 85"/>
                <a:gd name="T49" fmla="*/ 0 h 61"/>
                <a:gd name="T50" fmla="*/ 1 w 85"/>
                <a:gd name="T51" fmla="*/ 0 h 61"/>
                <a:gd name="T52" fmla="*/ 2 w 85"/>
                <a:gd name="T53" fmla="*/ 0 h 61"/>
                <a:gd name="T54" fmla="*/ 2 w 85"/>
                <a:gd name="T55" fmla="*/ 0 h 61"/>
                <a:gd name="T56" fmla="*/ 2 w 85"/>
                <a:gd name="T57" fmla="*/ 0 h 6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5"/>
                <a:gd name="T88" fmla="*/ 0 h 61"/>
                <a:gd name="T89" fmla="*/ 85 w 85"/>
                <a:gd name="T90" fmla="*/ 61 h 6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23" name="Freeform 22"/>
            <p:cNvSpPr>
              <a:spLocks noChangeAspect="1"/>
            </p:cNvSpPr>
            <p:nvPr/>
          </p:nvSpPr>
          <p:spPr bwMode="gray">
            <a:xfrm>
              <a:off x="3158" y="1386"/>
              <a:ext cx="22" cy="25"/>
            </a:xfrm>
            <a:custGeom>
              <a:avLst/>
              <a:gdLst>
                <a:gd name="T0" fmla="*/ 1 w 112"/>
                <a:gd name="T1" fmla="*/ 3 h 123"/>
                <a:gd name="T2" fmla="*/ 0 w 112"/>
                <a:gd name="T3" fmla="*/ 3 h 123"/>
                <a:gd name="T4" fmla="*/ 0 w 112"/>
                <a:gd name="T5" fmla="*/ 2 h 123"/>
                <a:gd name="T6" fmla="*/ 0 w 112"/>
                <a:gd name="T7" fmla="*/ 2 h 123"/>
                <a:gd name="T8" fmla="*/ 0 w 112"/>
                <a:gd name="T9" fmla="*/ 2 h 123"/>
                <a:gd name="T10" fmla="*/ 0 w 112"/>
                <a:gd name="T11" fmla="*/ 1 h 123"/>
                <a:gd name="T12" fmla="*/ 0 w 112"/>
                <a:gd name="T13" fmla="*/ 2 h 123"/>
                <a:gd name="T14" fmla="*/ 1 w 112"/>
                <a:gd name="T15" fmla="*/ 2 h 123"/>
                <a:gd name="T16" fmla="*/ 0 w 112"/>
                <a:gd name="T17" fmla="*/ 1 h 123"/>
                <a:gd name="T18" fmla="*/ 0 w 112"/>
                <a:gd name="T19" fmla="*/ 1 h 123"/>
                <a:gd name="T20" fmla="*/ 1 w 112"/>
                <a:gd name="T21" fmla="*/ 1 h 123"/>
                <a:gd name="T22" fmla="*/ 1 w 112"/>
                <a:gd name="T23" fmla="*/ 0 h 123"/>
                <a:gd name="T24" fmla="*/ 1 w 112"/>
                <a:gd name="T25" fmla="*/ 0 h 123"/>
                <a:gd name="T26" fmla="*/ 1 w 112"/>
                <a:gd name="T27" fmla="*/ 1 h 123"/>
                <a:gd name="T28" fmla="*/ 2 w 112"/>
                <a:gd name="T29" fmla="*/ 1 h 123"/>
                <a:gd name="T30" fmla="*/ 2 w 112"/>
                <a:gd name="T31" fmla="*/ 2 h 123"/>
                <a:gd name="T32" fmla="*/ 3 w 112"/>
                <a:gd name="T33" fmla="*/ 2 h 123"/>
                <a:gd name="T34" fmla="*/ 3 w 112"/>
                <a:gd name="T35" fmla="*/ 3 h 123"/>
                <a:gd name="T36" fmla="*/ 4 w 112"/>
                <a:gd name="T37" fmla="*/ 4 h 123"/>
                <a:gd name="T38" fmla="*/ 4 w 112"/>
                <a:gd name="T39" fmla="*/ 4 h 123"/>
                <a:gd name="T40" fmla="*/ 4 w 112"/>
                <a:gd name="T41" fmla="*/ 5 h 123"/>
                <a:gd name="T42" fmla="*/ 4 w 112"/>
                <a:gd name="T43" fmla="*/ 5 h 123"/>
                <a:gd name="T44" fmla="*/ 3 w 112"/>
                <a:gd name="T45" fmla="*/ 5 h 123"/>
                <a:gd name="T46" fmla="*/ 3 w 112"/>
                <a:gd name="T47" fmla="*/ 5 h 123"/>
                <a:gd name="T48" fmla="*/ 3 w 112"/>
                <a:gd name="T49" fmla="*/ 5 h 123"/>
                <a:gd name="T50" fmla="*/ 2 w 112"/>
                <a:gd name="T51" fmla="*/ 5 h 123"/>
                <a:gd name="T52" fmla="*/ 3 w 112"/>
                <a:gd name="T53" fmla="*/ 4 h 123"/>
                <a:gd name="T54" fmla="*/ 2 w 112"/>
                <a:gd name="T55" fmla="*/ 4 h 123"/>
                <a:gd name="T56" fmla="*/ 2 w 112"/>
                <a:gd name="T57" fmla="*/ 4 h 123"/>
                <a:gd name="T58" fmla="*/ 1 w 112"/>
                <a:gd name="T59" fmla="*/ 3 h 123"/>
                <a:gd name="T60" fmla="*/ 1 w 112"/>
                <a:gd name="T61" fmla="*/ 4 h 123"/>
                <a:gd name="T62" fmla="*/ 2 w 112"/>
                <a:gd name="T63" fmla="*/ 4 h 123"/>
                <a:gd name="T64" fmla="*/ 1 w 112"/>
                <a:gd name="T65" fmla="*/ 5 h 123"/>
                <a:gd name="T66" fmla="*/ 1 w 112"/>
                <a:gd name="T67" fmla="*/ 4 h 123"/>
                <a:gd name="T68" fmla="*/ 1 w 112"/>
                <a:gd name="T69" fmla="*/ 3 h 12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2"/>
                <a:gd name="T106" fmla="*/ 0 h 123"/>
                <a:gd name="T107" fmla="*/ 112 w 112"/>
                <a:gd name="T108" fmla="*/ 123 h 12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grpSp>
      <p:sp>
        <p:nvSpPr>
          <p:cNvPr id="924" name="Freeform 155"/>
          <p:cNvSpPr>
            <a:spLocks noChangeAspect="1"/>
          </p:cNvSpPr>
          <p:nvPr>
            <p:custDataLst>
              <p:tags r:id="rId8"/>
            </p:custDataLst>
          </p:nvPr>
        </p:nvSpPr>
        <p:spPr bwMode="gray">
          <a:xfrm>
            <a:off x="7400754" y="1450439"/>
            <a:ext cx="24125" cy="12186"/>
          </a:xfrm>
          <a:custGeom>
            <a:avLst/>
            <a:gdLst>
              <a:gd name="T0" fmla="*/ 0 w 167"/>
              <a:gd name="T1" fmla="*/ 1517130 h 61"/>
              <a:gd name="T2" fmla="*/ 0 w 167"/>
              <a:gd name="T3" fmla="*/ 1300397 h 61"/>
              <a:gd name="T4" fmla="*/ 743463 w 167"/>
              <a:gd name="T5" fmla="*/ 866931 h 61"/>
              <a:gd name="T6" fmla="*/ 1355801 w 167"/>
              <a:gd name="T7" fmla="*/ 216733 h 61"/>
              <a:gd name="T8" fmla="*/ 4111112 w 167"/>
              <a:gd name="T9" fmla="*/ 0 h 61"/>
              <a:gd name="T10" fmla="*/ 5204661 w 167"/>
              <a:gd name="T11" fmla="*/ 260038 h 61"/>
              <a:gd name="T12" fmla="*/ 5729373 w 167"/>
              <a:gd name="T13" fmla="*/ 606893 h 61"/>
              <a:gd name="T14" fmla="*/ 5991833 w 167"/>
              <a:gd name="T15" fmla="*/ 1083664 h 61"/>
              <a:gd name="T16" fmla="*/ 7216509 w 167"/>
              <a:gd name="T17" fmla="*/ 1647044 h 61"/>
              <a:gd name="T18" fmla="*/ 7303926 w 167"/>
              <a:gd name="T19" fmla="*/ 1907291 h 61"/>
              <a:gd name="T20" fmla="*/ 6691587 w 167"/>
              <a:gd name="T21" fmla="*/ 2384061 h 61"/>
              <a:gd name="T22" fmla="*/ 5423204 w 167"/>
              <a:gd name="T23" fmla="*/ 2644099 h 61"/>
              <a:gd name="T24" fmla="*/ 2930354 w 167"/>
              <a:gd name="T25" fmla="*/ 1863777 h 61"/>
              <a:gd name="T26" fmla="*/ 2055556 w 167"/>
              <a:gd name="T27" fmla="*/ 2080510 h 61"/>
              <a:gd name="T28" fmla="*/ 1312092 w 167"/>
              <a:gd name="T29" fmla="*/ 1993900 h 61"/>
              <a:gd name="T30" fmla="*/ 0 w 167"/>
              <a:gd name="T31" fmla="*/ 1517130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7"/>
              <a:gd name="T49" fmla="*/ 0 h 61"/>
              <a:gd name="T50" fmla="*/ 167 w 167"/>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25" name="Freeform 174"/>
          <p:cNvSpPr>
            <a:spLocks noChangeAspect="1"/>
          </p:cNvSpPr>
          <p:nvPr>
            <p:custDataLst>
              <p:tags r:id="rId9"/>
            </p:custDataLst>
          </p:nvPr>
        </p:nvSpPr>
        <p:spPr bwMode="gray">
          <a:xfrm>
            <a:off x="8224300" y="3147333"/>
            <a:ext cx="9870" cy="18279"/>
          </a:xfrm>
          <a:custGeom>
            <a:avLst/>
            <a:gdLst>
              <a:gd name="T0" fmla="*/ 3046969 w 67"/>
              <a:gd name="T1" fmla="*/ 2822575 h 90"/>
              <a:gd name="T2" fmla="*/ 2955909 w 67"/>
              <a:gd name="T3" fmla="*/ 1568027 h 90"/>
              <a:gd name="T4" fmla="*/ 2955909 w 67"/>
              <a:gd name="T5" fmla="*/ 627168 h 90"/>
              <a:gd name="T6" fmla="*/ 2865063 w 67"/>
              <a:gd name="T7" fmla="*/ 268817 h 90"/>
              <a:gd name="T8" fmla="*/ 2546676 w 67"/>
              <a:gd name="T9" fmla="*/ 672042 h 90"/>
              <a:gd name="T10" fmla="*/ 1500666 w 67"/>
              <a:gd name="T11" fmla="*/ 0 h 90"/>
              <a:gd name="T12" fmla="*/ 864104 w 67"/>
              <a:gd name="T13" fmla="*/ 403225 h 90"/>
              <a:gd name="T14" fmla="*/ 545716 w 67"/>
              <a:gd name="T15" fmla="*/ 940858 h 90"/>
              <a:gd name="T16" fmla="*/ 181905 w 67"/>
              <a:gd name="T17" fmla="*/ 1702435 h 90"/>
              <a:gd name="T18" fmla="*/ 0 w 67"/>
              <a:gd name="T19" fmla="*/ 2419350 h 90"/>
              <a:gd name="T20" fmla="*/ 91059 w 67"/>
              <a:gd name="T21" fmla="*/ 3001856 h 90"/>
              <a:gd name="T22" fmla="*/ 545716 w 67"/>
              <a:gd name="T23" fmla="*/ 3852969 h 90"/>
              <a:gd name="T24" fmla="*/ 1591726 w 67"/>
              <a:gd name="T25" fmla="*/ 3987377 h 90"/>
              <a:gd name="T26" fmla="*/ 2137442 w 67"/>
              <a:gd name="T27" fmla="*/ 4032250 h 90"/>
              <a:gd name="T28" fmla="*/ 2501253 w 67"/>
              <a:gd name="T29" fmla="*/ 3629025 h 90"/>
              <a:gd name="T30" fmla="*/ 2774004 w 67"/>
              <a:gd name="T31" fmla="*/ 3001856 h 90"/>
              <a:gd name="T32" fmla="*/ 3046969 w 67"/>
              <a:gd name="T33" fmla="*/ 2822575 h 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7"/>
              <a:gd name="T52" fmla="*/ 0 h 90"/>
              <a:gd name="T53" fmla="*/ 67 w 67"/>
              <a:gd name="T54" fmla="*/ 90 h 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solidFill>
            <a:srgbClr val="8AA5CB"/>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26" name="Freeform 181"/>
          <p:cNvSpPr>
            <a:spLocks noChangeAspect="1"/>
          </p:cNvSpPr>
          <p:nvPr>
            <p:custDataLst>
              <p:tags r:id="rId10"/>
            </p:custDataLst>
          </p:nvPr>
        </p:nvSpPr>
        <p:spPr bwMode="gray">
          <a:xfrm>
            <a:off x="8193595" y="3182367"/>
            <a:ext cx="18643" cy="25896"/>
          </a:xfrm>
          <a:custGeom>
            <a:avLst/>
            <a:gdLst>
              <a:gd name="T0" fmla="*/ 5644742 w 127"/>
              <a:gd name="T1" fmla="*/ 2207041 h 131"/>
              <a:gd name="T2" fmla="*/ 5735057 w 127"/>
              <a:gd name="T3" fmla="*/ 2079724 h 131"/>
              <a:gd name="T4" fmla="*/ 5689793 w 127"/>
              <a:gd name="T5" fmla="*/ 2461676 h 131"/>
              <a:gd name="T6" fmla="*/ 4651287 w 127"/>
              <a:gd name="T7" fmla="*/ 4159242 h 131"/>
              <a:gd name="T8" fmla="*/ 3296574 w 127"/>
              <a:gd name="T9" fmla="*/ 4626278 h 131"/>
              <a:gd name="T10" fmla="*/ 2845003 w 127"/>
              <a:gd name="T11" fmla="*/ 5305304 h 131"/>
              <a:gd name="T12" fmla="*/ 2483746 w 127"/>
              <a:gd name="T13" fmla="*/ 5475061 h 131"/>
              <a:gd name="T14" fmla="*/ 1941861 w 127"/>
              <a:gd name="T15" fmla="*/ 5559939 h 131"/>
              <a:gd name="T16" fmla="*/ 1038719 w 127"/>
              <a:gd name="T17" fmla="*/ 4796035 h 131"/>
              <a:gd name="T18" fmla="*/ 496834 w 127"/>
              <a:gd name="T19" fmla="*/ 4244326 h 131"/>
              <a:gd name="T20" fmla="*/ 225892 w 127"/>
              <a:gd name="T21" fmla="*/ 3734851 h 131"/>
              <a:gd name="T22" fmla="*/ 0 w 127"/>
              <a:gd name="T23" fmla="*/ 3140702 h 131"/>
              <a:gd name="T24" fmla="*/ 90314 w 127"/>
              <a:gd name="T25" fmla="*/ 2588993 h 131"/>
              <a:gd name="T26" fmla="*/ 1264399 w 127"/>
              <a:gd name="T27" fmla="*/ 1145857 h 131"/>
              <a:gd name="T28" fmla="*/ 1806284 w 127"/>
              <a:gd name="T29" fmla="*/ 679026 h 131"/>
              <a:gd name="T30" fmla="*/ 3070682 w 127"/>
              <a:gd name="T31" fmla="*/ 42439 h 131"/>
              <a:gd name="T32" fmla="*/ 3748145 w 127"/>
              <a:gd name="T33" fmla="*/ 0 h 131"/>
              <a:gd name="T34" fmla="*/ 4290030 w 127"/>
              <a:gd name="T35" fmla="*/ 254635 h 131"/>
              <a:gd name="T36" fmla="*/ 4741601 w 127"/>
              <a:gd name="T37" fmla="*/ 763904 h 131"/>
              <a:gd name="T38" fmla="*/ 5102857 w 127"/>
              <a:gd name="T39" fmla="*/ 1230735 h 131"/>
              <a:gd name="T40" fmla="*/ 5464114 w 127"/>
              <a:gd name="T41" fmla="*/ 1782650 h 131"/>
              <a:gd name="T42" fmla="*/ 5644742 w 127"/>
              <a:gd name="T43" fmla="*/ 2207041 h 1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
              <a:gd name="T67" fmla="*/ 0 h 131"/>
              <a:gd name="T68" fmla="*/ 127 w 127"/>
              <a:gd name="T69" fmla="*/ 131 h 1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27" name="Freeform 210"/>
          <p:cNvSpPr>
            <a:spLocks noChangeAspect="1"/>
          </p:cNvSpPr>
          <p:nvPr>
            <p:custDataLst>
              <p:tags r:id="rId11"/>
            </p:custDataLst>
          </p:nvPr>
        </p:nvSpPr>
        <p:spPr bwMode="gray">
          <a:xfrm>
            <a:off x="9323092" y="3081834"/>
            <a:ext cx="24125" cy="25896"/>
          </a:xfrm>
          <a:custGeom>
            <a:avLst/>
            <a:gdLst>
              <a:gd name="T0" fmla="*/ 2894821 w 159"/>
              <a:gd name="T1" fmla="*/ 2923429 h 133"/>
              <a:gd name="T2" fmla="*/ 1881777 w 159"/>
              <a:gd name="T3" fmla="*/ 2470518 h 133"/>
              <a:gd name="T4" fmla="*/ 1302768 w 159"/>
              <a:gd name="T5" fmla="*/ 1770453 h 133"/>
              <a:gd name="T6" fmla="*/ 1013264 w 159"/>
              <a:gd name="T7" fmla="*/ 1564695 h 133"/>
              <a:gd name="T8" fmla="*/ 771864 w 159"/>
              <a:gd name="T9" fmla="*/ 1070592 h 133"/>
              <a:gd name="T10" fmla="*/ 289504 w 159"/>
              <a:gd name="T11" fmla="*/ 700065 h 133"/>
              <a:gd name="T12" fmla="*/ 289504 w 159"/>
              <a:gd name="T13" fmla="*/ 370527 h 133"/>
              <a:gd name="T14" fmla="*/ 0 w 159"/>
              <a:gd name="T15" fmla="*/ 82384 h 133"/>
              <a:gd name="T16" fmla="*/ 289504 w 159"/>
              <a:gd name="T17" fmla="*/ 0 h 133"/>
              <a:gd name="T18" fmla="*/ 675436 w 159"/>
              <a:gd name="T19" fmla="*/ 205961 h 133"/>
              <a:gd name="T20" fmla="*/ 916617 w 159"/>
              <a:gd name="T21" fmla="*/ 164769 h 133"/>
              <a:gd name="T22" fmla="*/ 1592272 w 159"/>
              <a:gd name="T23" fmla="*/ 576488 h 133"/>
              <a:gd name="T24" fmla="*/ 1929881 w 159"/>
              <a:gd name="T25" fmla="*/ 658872 h 133"/>
              <a:gd name="T26" fmla="*/ 1978205 w 159"/>
              <a:gd name="T27" fmla="*/ 864631 h 133"/>
              <a:gd name="T28" fmla="*/ 2171061 w 159"/>
              <a:gd name="T29" fmla="*/ 1070592 h 133"/>
              <a:gd name="T30" fmla="*/ 2460565 w 159"/>
              <a:gd name="T31" fmla="*/ 1070592 h 133"/>
              <a:gd name="T32" fmla="*/ 2846717 w 159"/>
              <a:gd name="T33" fmla="*/ 1194168 h 133"/>
              <a:gd name="T34" fmla="*/ 3232649 w 159"/>
              <a:gd name="T35" fmla="*/ 1770453 h 133"/>
              <a:gd name="T36" fmla="*/ 3473829 w 159"/>
              <a:gd name="T37" fmla="*/ 1935222 h 133"/>
              <a:gd name="T38" fmla="*/ 3618582 w 159"/>
              <a:gd name="T39" fmla="*/ 2346941 h 133"/>
              <a:gd name="T40" fmla="*/ 3763334 w 159"/>
              <a:gd name="T41" fmla="*/ 2388133 h 133"/>
              <a:gd name="T42" fmla="*/ 3956410 w 159"/>
              <a:gd name="T43" fmla="*/ 2594094 h 133"/>
              <a:gd name="T44" fmla="*/ 4294018 w 159"/>
              <a:gd name="T45" fmla="*/ 2799852 h 133"/>
              <a:gd name="T46" fmla="*/ 4535198 w 159"/>
              <a:gd name="T47" fmla="*/ 3047005 h 133"/>
              <a:gd name="T48" fmla="*/ 4728274 w 159"/>
              <a:gd name="T49" fmla="*/ 3088198 h 133"/>
              <a:gd name="T50" fmla="*/ 4824702 w 159"/>
              <a:gd name="T51" fmla="*/ 3335149 h 133"/>
              <a:gd name="T52" fmla="*/ 5258958 w 159"/>
              <a:gd name="T53" fmla="*/ 3376341 h 133"/>
              <a:gd name="T54" fmla="*/ 5934394 w 159"/>
              <a:gd name="T55" fmla="*/ 3541110 h 133"/>
              <a:gd name="T56" fmla="*/ 6802906 w 159"/>
              <a:gd name="T57" fmla="*/ 4240971 h 133"/>
              <a:gd name="T58" fmla="*/ 6899554 w 159"/>
              <a:gd name="T59" fmla="*/ 4488124 h 133"/>
              <a:gd name="T60" fmla="*/ 7237164 w 159"/>
              <a:gd name="T61" fmla="*/ 4446932 h 133"/>
              <a:gd name="T62" fmla="*/ 7574991 w 159"/>
              <a:gd name="T63" fmla="*/ 4694085 h 133"/>
              <a:gd name="T64" fmla="*/ 7671420 w 159"/>
              <a:gd name="T65" fmla="*/ 5064612 h 133"/>
              <a:gd name="T66" fmla="*/ 7623096 w 159"/>
              <a:gd name="T67" fmla="*/ 5146996 h 133"/>
              <a:gd name="T68" fmla="*/ 7381916 w 159"/>
              <a:gd name="T69" fmla="*/ 5146996 h 133"/>
              <a:gd name="T70" fmla="*/ 7333592 w 159"/>
              <a:gd name="T71" fmla="*/ 5476331 h 133"/>
              <a:gd name="T72" fmla="*/ 7237164 w 159"/>
              <a:gd name="T73" fmla="*/ 5393947 h 133"/>
              <a:gd name="T74" fmla="*/ 7092410 w 159"/>
              <a:gd name="T75" fmla="*/ 5229178 h 133"/>
              <a:gd name="T76" fmla="*/ 6802906 w 159"/>
              <a:gd name="T77" fmla="*/ 5023420 h 133"/>
              <a:gd name="T78" fmla="*/ 6658154 w 159"/>
              <a:gd name="T79" fmla="*/ 4899843 h 133"/>
              <a:gd name="T80" fmla="*/ 6272222 w 159"/>
              <a:gd name="T81" fmla="*/ 4899843 h 133"/>
              <a:gd name="T82" fmla="*/ 5982718 w 159"/>
              <a:gd name="T83" fmla="*/ 4735074 h 133"/>
              <a:gd name="T84" fmla="*/ 5596786 w 159"/>
              <a:gd name="T85" fmla="*/ 4735074 h 133"/>
              <a:gd name="T86" fmla="*/ 5500358 w 159"/>
              <a:gd name="T87" fmla="*/ 4611701 h 133"/>
              <a:gd name="T88" fmla="*/ 5452034 w 159"/>
              <a:gd name="T89" fmla="*/ 4282163 h 133"/>
              <a:gd name="T90" fmla="*/ 5210854 w 159"/>
              <a:gd name="T91" fmla="*/ 4282163 h 133"/>
              <a:gd name="T92" fmla="*/ 5017778 w 159"/>
              <a:gd name="T93" fmla="*/ 4199982 h 133"/>
              <a:gd name="T94" fmla="*/ 4776598 w 159"/>
              <a:gd name="T95" fmla="*/ 4199982 h 133"/>
              <a:gd name="T96" fmla="*/ 4728274 w 159"/>
              <a:gd name="T97" fmla="*/ 3994021 h 133"/>
              <a:gd name="T98" fmla="*/ 4487094 w 159"/>
              <a:gd name="T99" fmla="*/ 3994021 h 133"/>
              <a:gd name="T100" fmla="*/ 4390666 w 159"/>
              <a:gd name="T101" fmla="*/ 3911636 h 133"/>
              <a:gd name="T102" fmla="*/ 4052838 w 159"/>
              <a:gd name="T103" fmla="*/ 3829252 h 133"/>
              <a:gd name="T104" fmla="*/ 3715010 w 159"/>
              <a:gd name="T105" fmla="*/ 3541110 h 133"/>
              <a:gd name="T106" fmla="*/ 3425505 w 159"/>
              <a:gd name="T107" fmla="*/ 3541110 h 133"/>
              <a:gd name="T108" fmla="*/ 3184325 w 159"/>
              <a:gd name="T109" fmla="*/ 3458725 h 133"/>
              <a:gd name="T110" fmla="*/ 3136221 w 159"/>
              <a:gd name="T111" fmla="*/ 3129390 h 133"/>
              <a:gd name="T112" fmla="*/ 2894821 w 159"/>
              <a:gd name="T113" fmla="*/ 2923429 h 13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59"/>
              <a:gd name="T172" fmla="*/ 0 h 133"/>
              <a:gd name="T173" fmla="*/ 159 w 159"/>
              <a:gd name="T174" fmla="*/ 133 h 13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28" name="Freeform 220"/>
          <p:cNvSpPr>
            <a:spLocks noChangeAspect="1"/>
          </p:cNvSpPr>
          <p:nvPr>
            <p:custDataLst>
              <p:tags r:id="rId12"/>
            </p:custDataLst>
          </p:nvPr>
        </p:nvSpPr>
        <p:spPr bwMode="gray">
          <a:xfrm>
            <a:off x="9195887" y="2899044"/>
            <a:ext cx="32898" cy="24372"/>
          </a:xfrm>
          <a:custGeom>
            <a:avLst/>
            <a:gdLst>
              <a:gd name="T0" fmla="*/ 0 w 223"/>
              <a:gd name="T1" fmla="*/ 3440506 h 117"/>
              <a:gd name="T2" fmla="*/ 228087 w 223"/>
              <a:gd name="T3" fmla="*/ 3251851 h 117"/>
              <a:gd name="T4" fmla="*/ 501664 w 223"/>
              <a:gd name="T5" fmla="*/ 3393397 h 117"/>
              <a:gd name="T6" fmla="*/ 2280448 w 223"/>
              <a:gd name="T7" fmla="*/ 3534725 h 117"/>
              <a:gd name="T8" fmla="*/ 3694462 w 223"/>
              <a:gd name="T9" fmla="*/ 3440506 h 117"/>
              <a:gd name="T10" fmla="*/ 4013742 w 223"/>
              <a:gd name="T11" fmla="*/ 3251851 h 117"/>
              <a:gd name="T12" fmla="*/ 4013742 w 223"/>
              <a:gd name="T13" fmla="*/ 2922086 h 117"/>
              <a:gd name="T14" fmla="*/ 4059231 w 223"/>
              <a:gd name="T15" fmla="*/ 2733431 h 117"/>
              <a:gd name="T16" fmla="*/ 4241829 w 223"/>
              <a:gd name="T17" fmla="*/ 2403665 h 117"/>
              <a:gd name="T18" fmla="*/ 4469703 w 223"/>
              <a:gd name="T19" fmla="*/ 2215011 h 117"/>
              <a:gd name="T20" fmla="*/ 4652301 w 223"/>
              <a:gd name="T21" fmla="*/ 2309446 h 117"/>
              <a:gd name="T22" fmla="*/ 4424213 w 223"/>
              <a:gd name="T23" fmla="*/ 2733431 h 117"/>
              <a:gd name="T24" fmla="*/ 4378511 w 223"/>
              <a:gd name="T25" fmla="*/ 3204742 h 117"/>
              <a:gd name="T26" fmla="*/ 4652301 w 223"/>
              <a:gd name="T27" fmla="*/ 3393397 h 117"/>
              <a:gd name="T28" fmla="*/ 5017070 w 223"/>
              <a:gd name="T29" fmla="*/ 3251851 h 117"/>
              <a:gd name="T30" fmla="*/ 5427542 w 223"/>
              <a:gd name="T31" fmla="*/ 3251851 h 117"/>
              <a:gd name="T32" fmla="*/ 5746821 w 223"/>
              <a:gd name="T33" fmla="*/ 3440506 h 117"/>
              <a:gd name="T34" fmla="*/ 6157293 w 223"/>
              <a:gd name="T35" fmla="*/ 3393397 h 117"/>
              <a:gd name="T36" fmla="*/ 6476573 w 223"/>
              <a:gd name="T37" fmla="*/ 3251851 h 117"/>
              <a:gd name="T38" fmla="*/ 7297518 w 223"/>
              <a:gd name="T39" fmla="*/ 2215011 h 117"/>
              <a:gd name="T40" fmla="*/ 7707990 w 223"/>
              <a:gd name="T41" fmla="*/ 1932354 h 117"/>
              <a:gd name="T42" fmla="*/ 7981780 w 223"/>
              <a:gd name="T43" fmla="*/ 1979464 h 117"/>
              <a:gd name="T44" fmla="*/ 8392252 w 223"/>
              <a:gd name="T45" fmla="*/ 1743699 h 117"/>
              <a:gd name="T46" fmla="*/ 8437955 w 223"/>
              <a:gd name="T47" fmla="*/ 1272605 h 117"/>
              <a:gd name="T48" fmla="*/ 8346549 w 223"/>
              <a:gd name="T49" fmla="*/ 848403 h 117"/>
              <a:gd name="T50" fmla="*/ 8164165 w 223"/>
              <a:gd name="T51" fmla="*/ 424202 h 117"/>
              <a:gd name="T52" fmla="*/ 8164165 w 223"/>
              <a:gd name="T53" fmla="*/ 188438 h 117"/>
              <a:gd name="T54" fmla="*/ 8574637 w 223"/>
              <a:gd name="T55" fmla="*/ 94219 h 117"/>
              <a:gd name="T56" fmla="*/ 8893916 w 223"/>
              <a:gd name="T57" fmla="*/ 235547 h 117"/>
              <a:gd name="T58" fmla="*/ 9167707 w 223"/>
              <a:gd name="T59" fmla="*/ 235547 h 117"/>
              <a:gd name="T60" fmla="*/ 9304388 w 223"/>
              <a:gd name="T61" fmla="*/ 141328 h 117"/>
              <a:gd name="T62" fmla="*/ 9578178 w 223"/>
              <a:gd name="T63" fmla="*/ 0 h 117"/>
              <a:gd name="T64" fmla="*/ 9897458 w 223"/>
              <a:gd name="T65" fmla="*/ 188438 h 117"/>
              <a:gd name="T66" fmla="*/ 10125332 w 223"/>
              <a:gd name="T67" fmla="*/ 659749 h 117"/>
              <a:gd name="T68" fmla="*/ 10171035 w 223"/>
              <a:gd name="T69" fmla="*/ 1272605 h 117"/>
              <a:gd name="T70" fmla="*/ 10079843 w 223"/>
              <a:gd name="T71" fmla="*/ 1696590 h 117"/>
              <a:gd name="T72" fmla="*/ 9851755 w 223"/>
              <a:gd name="T73" fmla="*/ 1979464 h 117"/>
              <a:gd name="T74" fmla="*/ 9578178 w 223"/>
              <a:gd name="T75" fmla="*/ 2120792 h 117"/>
              <a:gd name="T76" fmla="*/ 9395580 w 223"/>
              <a:gd name="T77" fmla="*/ 2450775 h 117"/>
              <a:gd name="T78" fmla="*/ 9578178 w 223"/>
              <a:gd name="T79" fmla="*/ 2969195 h 117"/>
              <a:gd name="T80" fmla="*/ 9304388 w 223"/>
              <a:gd name="T81" fmla="*/ 3487615 h 117"/>
              <a:gd name="T82" fmla="*/ 8893916 w 223"/>
              <a:gd name="T83" fmla="*/ 3628944 h 117"/>
              <a:gd name="T84" fmla="*/ 8346549 w 223"/>
              <a:gd name="T85" fmla="*/ 3487615 h 117"/>
              <a:gd name="T86" fmla="*/ 8164165 w 223"/>
              <a:gd name="T87" fmla="*/ 3723163 h 117"/>
              <a:gd name="T88" fmla="*/ 8118675 w 223"/>
              <a:gd name="T89" fmla="*/ 4053146 h 117"/>
              <a:gd name="T90" fmla="*/ 7616798 w 223"/>
              <a:gd name="T91" fmla="*/ 4571566 h 117"/>
              <a:gd name="T92" fmla="*/ 6476573 w 223"/>
              <a:gd name="T93" fmla="*/ 5184205 h 117"/>
              <a:gd name="T94" fmla="*/ 6020612 w 223"/>
              <a:gd name="T95" fmla="*/ 5278641 h 117"/>
              <a:gd name="T96" fmla="*/ 5518734 w 223"/>
              <a:gd name="T97" fmla="*/ 5419970 h 117"/>
              <a:gd name="T98" fmla="*/ 4652301 w 223"/>
              <a:gd name="T99" fmla="*/ 5419970 h 117"/>
              <a:gd name="T100" fmla="*/ 4150423 w 223"/>
              <a:gd name="T101" fmla="*/ 5514188 h 117"/>
              <a:gd name="T102" fmla="*/ 3512078 w 223"/>
              <a:gd name="T103" fmla="*/ 5514188 h 117"/>
              <a:gd name="T104" fmla="*/ 3010199 w 223"/>
              <a:gd name="T105" fmla="*/ 4995768 h 117"/>
              <a:gd name="T106" fmla="*/ 2690919 w 223"/>
              <a:gd name="T107" fmla="*/ 4995768 h 117"/>
              <a:gd name="T108" fmla="*/ 2189255 w 223"/>
              <a:gd name="T109" fmla="*/ 5184205 h 117"/>
              <a:gd name="T110" fmla="*/ 1231416 w 223"/>
              <a:gd name="T111" fmla="*/ 4524457 h 117"/>
              <a:gd name="T112" fmla="*/ 547367 w 223"/>
              <a:gd name="T113" fmla="*/ 4336019 h 117"/>
              <a:gd name="T114" fmla="*/ 182385 w 223"/>
              <a:gd name="T115" fmla="*/ 3958927 h 117"/>
              <a:gd name="T116" fmla="*/ 0 w 223"/>
              <a:gd name="T117" fmla="*/ 3440506 h 11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23"/>
              <a:gd name="T178" fmla="*/ 0 h 117"/>
              <a:gd name="T179" fmla="*/ 223 w 223"/>
              <a:gd name="T180" fmla="*/ 117 h 11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grpSp>
        <p:nvGrpSpPr>
          <p:cNvPr id="929" name="Group 222"/>
          <p:cNvGrpSpPr>
            <a:grpSpLocks/>
          </p:cNvGrpSpPr>
          <p:nvPr>
            <p:custDataLst>
              <p:tags r:id="rId13"/>
            </p:custDataLst>
          </p:nvPr>
        </p:nvGrpSpPr>
        <p:grpSpPr bwMode="auto">
          <a:xfrm>
            <a:off x="8938184" y="2702231"/>
            <a:ext cx="69565" cy="57461"/>
            <a:chOff x="5697" y="1421"/>
            <a:chExt cx="58" cy="35"/>
          </a:xfrm>
          <a:solidFill>
            <a:srgbClr val="DEEDBF"/>
          </a:solidFill>
        </p:grpSpPr>
        <p:sp>
          <p:nvSpPr>
            <p:cNvPr id="930" name="Freeform 223"/>
            <p:cNvSpPr>
              <a:spLocks noChangeAspect="1"/>
            </p:cNvSpPr>
            <p:nvPr/>
          </p:nvSpPr>
          <p:spPr bwMode="gray">
            <a:xfrm>
              <a:off x="5697" y="1436"/>
              <a:ext cx="16" cy="20"/>
            </a:xfrm>
            <a:custGeom>
              <a:avLst/>
              <a:gdLst>
                <a:gd name="T0" fmla="*/ 2 w 129"/>
                <a:gd name="T1" fmla="*/ 0 h 163"/>
                <a:gd name="T2" fmla="*/ 2 w 129"/>
                <a:gd name="T3" fmla="*/ 0 h 163"/>
                <a:gd name="T4" fmla="*/ 2 w 129"/>
                <a:gd name="T5" fmla="*/ 0 h 163"/>
                <a:gd name="T6" fmla="*/ 2 w 129"/>
                <a:gd name="T7" fmla="*/ 0 h 163"/>
                <a:gd name="T8" fmla="*/ 2 w 129"/>
                <a:gd name="T9" fmla="*/ 0 h 163"/>
                <a:gd name="T10" fmla="*/ 2 w 129"/>
                <a:gd name="T11" fmla="*/ 0 h 163"/>
                <a:gd name="T12" fmla="*/ 2 w 129"/>
                <a:gd name="T13" fmla="*/ 0 h 163"/>
                <a:gd name="T14" fmla="*/ 2 w 129"/>
                <a:gd name="T15" fmla="*/ 1 h 163"/>
                <a:gd name="T16" fmla="*/ 2 w 129"/>
                <a:gd name="T17" fmla="*/ 1 h 163"/>
                <a:gd name="T18" fmla="*/ 2 w 129"/>
                <a:gd name="T19" fmla="*/ 1 h 163"/>
                <a:gd name="T20" fmla="*/ 2 w 129"/>
                <a:gd name="T21" fmla="*/ 1 h 163"/>
                <a:gd name="T22" fmla="*/ 2 w 129"/>
                <a:gd name="T23" fmla="*/ 1 h 163"/>
                <a:gd name="T24" fmla="*/ 1 w 129"/>
                <a:gd name="T25" fmla="*/ 1 h 163"/>
                <a:gd name="T26" fmla="*/ 1 w 129"/>
                <a:gd name="T27" fmla="*/ 1 h 163"/>
                <a:gd name="T28" fmla="*/ 1 w 129"/>
                <a:gd name="T29" fmla="*/ 1 h 163"/>
                <a:gd name="T30" fmla="*/ 1 w 129"/>
                <a:gd name="T31" fmla="*/ 2 h 163"/>
                <a:gd name="T32" fmla="*/ 1 w 129"/>
                <a:gd name="T33" fmla="*/ 2 h 163"/>
                <a:gd name="T34" fmla="*/ 1 w 129"/>
                <a:gd name="T35" fmla="*/ 2 h 163"/>
                <a:gd name="T36" fmla="*/ 0 w 129"/>
                <a:gd name="T37" fmla="*/ 2 h 163"/>
                <a:gd name="T38" fmla="*/ 0 w 129"/>
                <a:gd name="T39" fmla="*/ 2 h 163"/>
                <a:gd name="T40" fmla="*/ 0 w 129"/>
                <a:gd name="T41" fmla="*/ 2 h 163"/>
                <a:gd name="T42" fmla="*/ 0 w 129"/>
                <a:gd name="T43" fmla="*/ 2 h 163"/>
                <a:gd name="T44" fmla="*/ 0 w 129"/>
                <a:gd name="T45" fmla="*/ 2 h 163"/>
                <a:gd name="T46" fmla="*/ 0 w 129"/>
                <a:gd name="T47" fmla="*/ 2 h 163"/>
                <a:gd name="T48" fmla="*/ 0 w 129"/>
                <a:gd name="T49" fmla="*/ 2 h 163"/>
                <a:gd name="T50" fmla="*/ 0 w 129"/>
                <a:gd name="T51" fmla="*/ 2 h 163"/>
                <a:gd name="T52" fmla="*/ 0 w 129"/>
                <a:gd name="T53" fmla="*/ 2 h 163"/>
                <a:gd name="T54" fmla="*/ 1 w 129"/>
                <a:gd name="T55" fmla="*/ 2 h 163"/>
                <a:gd name="T56" fmla="*/ 1 w 129"/>
                <a:gd name="T57" fmla="*/ 1 h 163"/>
                <a:gd name="T58" fmla="*/ 1 w 129"/>
                <a:gd name="T59" fmla="*/ 1 h 163"/>
                <a:gd name="T60" fmla="*/ 1 w 129"/>
                <a:gd name="T61" fmla="*/ 1 h 163"/>
                <a:gd name="T62" fmla="*/ 1 w 129"/>
                <a:gd name="T63" fmla="*/ 1 h 163"/>
                <a:gd name="T64" fmla="*/ 1 w 129"/>
                <a:gd name="T65" fmla="*/ 1 h 163"/>
                <a:gd name="T66" fmla="*/ 2 w 129"/>
                <a:gd name="T67" fmla="*/ 1 h 163"/>
                <a:gd name="T68" fmla="*/ 2 w 129"/>
                <a:gd name="T69" fmla="*/ 1 h 163"/>
                <a:gd name="T70" fmla="*/ 2 w 129"/>
                <a:gd name="T71" fmla="*/ 0 h 163"/>
                <a:gd name="T72" fmla="*/ 2 w 129"/>
                <a:gd name="T73" fmla="*/ 0 h 163"/>
                <a:gd name="T74" fmla="*/ 2 w 129"/>
                <a:gd name="T75" fmla="*/ 0 h 163"/>
                <a:gd name="T76" fmla="*/ 2 w 129"/>
                <a:gd name="T77" fmla="*/ 0 h 163"/>
                <a:gd name="T78" fmla="*/ 2 w 129"/>
                <a:gd name="T79" fmla="*/ 0 h 163"/>
                <a:gd name="T80" fmla="*/ 2 w 129"/>
                <a:gd name="T81" fmla="*/ 0 h 163"/>
                <a:gd name="T82" fmla="*/ 2 w 129"/>
                <a:gd name="T83" fmla="*/ 0 h 163"/>
                <a:gd name="T84" fmla="*/ 2 w 129"/>
                <a:gd name="T85" fmla="*/ 0 h 163"/>
                <a:gd name="T86" fmla="*/ 2 w 129"/>
                <a:gd name="T87" fmla="*/ 0 h 1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9"/>
                <a:gd name="T133" fmla="*/ 0 h 163"/>
                <a:gd name="T134" fmla="*/ 129 w 129"/>
                <a:gd name="T135" fmla="*/ 163 h 1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31" name="Freeform 224"/>
            <p:cNvSpPr>
              <a:spLocks noChangeAspect="1"/>
            </p:cNvSpPr>
            <p:nvPr/>
          </p:nvSpPr>
          <p:spPr bwMode="gray">
            <a:xfrm>
              <a:off x="5718" y="1421"/>
              <a:ext cx="8" cy="9"/>
            </a:xfrm>
            <a:custGeom>
              <a:avLst/>
              <a:gdLst>
                <a:gd name="T0" fmla="*/ 0 w 67"/>
                <a:gd name="T1" fmla="*/ 0 h 71"/>
                <a:gd name="T2" fmla="*/ 0 w 67"/>
                <a:gd name="T3" fmla="*/ 0 h 71"/>
                <a:gd name="T4" fmla="*/ 0 w 67"/>
                <a:gd name="T5" fmla="*/ 0 h 71"/>
                <a:gd name="T6" fmla="*/ 0 w 67"/>
                <a:gd name="T7" fmla="*/ 0 h 71"/>
                <a:gd name="T8" fmla="*/ 0 w 67"/>
                <a:gd name="T9" fmla="*/ 0 h 71"/>
                <a:gd name="T10" fmla="*/ 1 w 67"/>
                <a:gd name="T11" fmla="*/ 0 h 71"/>
                <a:gd name="T12" fmla="*/ 1 w 67"/>
                <a:gd name="T13" fmla="*/ 0 h 71"/>
                <a:gd name="T14" fmla="*/ 1 w 67"/>
                <a:gd name="T15" fmla="*/ 0 h 71"/>
                <a:gd name="T16" fmla="*/ 1 w 67"/>
                <a:gd name="T17" fmla="*/ 0 h 71"/>
                <a:gd name="T18" fmla="*/ 1 w 67"/>
                <a:gd name="T19" fmla="*/ 1 h 71"/>
                <a:gd name="T20" fmla="*/ 1 w 67"/>
                <a:gd name="T21" fmla="*/ 1 h 71"/>
                <a:gd name="T22" fmla="*/ 1 w 67"/>
                <a:gd name="T23" fmla="*/ 1 h 71"/>
                <a:gd name="T24" fmla="*/ 1 w 67"/>
                <a:gd name="T25" fmla="*/ 1 h 71"/>
                <a:gd name="T26" fmla="*/ 1 w 67"/>
                <a:gd name="T27" fmla="*/ 1 h 71"/>
                <a:gd name="T28" fmla="*/ 1 w 67"/>
                <a:gd name="T29" fmla="*/ 1 h 71"/>
                <a:gd name="T30" fmla="*/ 1 w 67"/>
                <a:gd name="T31" fmla="*/ 1 h 71"/>
                <a:gd name="T32" fmla="*/ 0 w 67"/>
                <a:gd name="T33" fmla="*/ 1 h 71"/>
                <a:gd name="T34" fmla="*/ 0 w 67"/>
                <a:gd name="T35" fmla="*/ 1 h 71"/>
                <a:gd name="T36" fmla="*/ 0 w 67"/>
                <a:gd name="T37" fmla="*/ 0 h 71"/>
                <a:gd name="T38" fmla="*/ 0 w 67"/>
                <a:gd name="T39" fmla="*/ 0 h 71"/>
                <a:gd name="T40" fmla="*/ 0 w 67"/>
                <a:gd name="T41" fmla="*/ 0 h 71"/>
                <a:gd name="T42" fmla="*/ 0 w 67"/>
                <a:gd name="T43" fmla="*/ 0 h 71"/>
                <a:gd name="T44" fmla="*/ 0 w 67"/>
                <a:gd name="T45" fmla="*/ 0 h 71"/>
                <a:gd name="T46" fmla="*/ 0 w 67"/>
                <a:gd name="T47" fmla="*/ 0 h 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7"/>
                <a:gd name="T73" fmla="*/ 0 h 71"/>
                <a:gd name="T74" fmla="*/ 67 w 67"/>
                <a:gd name="T75" fmla="*/ 71 h 7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32" name="Freeform 226"/>
            <p:cNvSpPr>
              <a:spLocks noChangeAspect="1"/>
            </p:cNvSpPr>
            <p:nvPr/>
          </p:nvSpPr>
          <p:spPr bwMode="gray">
            <a:xfrm>
              <a:off x="5738" y="1428"/>
              <a:ext cx="5" cy="5"/>
            </a:xfrm>
            <a:custGeom>
              <a:avLst/>
              <a:gdLst>
                <a:gd name="T0" fmla="*/ 0 w 45"/>
                <a:gd name="T1" fmla="*/ 0 h 45"/>
                <a:gd name="T2" fmla="*/ 0 w 45"/>
                <a:gd name="T3" fmla="*/ 0 h 45"/>
                <a:gd name="T4" fmla="*/ 0 w 45"/>
                <a:gd name="T5" fmla="*/ 0 h 45"/>
                <a:gd name="T6" fmla="*/ 0 w 45"/>
                <a:gd name="T7" fmla="*/ 0 h 45"/>
                <a:gd name="T8" fmla="*/ 0 w 45"/>
                <a:gd name="T9" fmla="*/ 0 h 45"/>
                <a:gd name="T10" fmla="*/ 1 w 45"/>
                <a:gd name="T11" fmla="*/ 0 h 45"/>
                <a:gd name="T12" fmla="*/ 1 w 45"/>
                <a:gd name="T13" fmla="*/ 0 h 45"/>
                <a:gd name="T14" fmla="*/ 1 w 45"/>
                <a:gd name="T15" fmla="*/ 1 h 45"/>
                <a:gd name="T16" fmla="*/ 0 w 45"/>
                <a:gd name="T17" fmla="*/ 1 h 45"/>
                <a:gd name="T18" fmla="*/ 0 w 45"/>
                <a:gd name="T19" fmla="*/ 0 h 45"/>
                <a:gd name="T20" fmla="*/ 0 w 45"/>
                <a:gd name="T21" fmla="*/ 0 h 45"/>
                <a:gd name="T22" fmla="*/ 0 w 45"/>
                <a:gd name="T23" fmla="*/ 0 h 45"/>
                <a:gd name="T24" fmla="*/ 0 w 45"/>
                <a:gd name="T25" fmla="*/ 0 h 45"/>
                <a:gd name="T26" fmla="*/ 0 w 45"/>
                <a:gd name="T27" fmla="*/ 0 h 45"/>
                <a:gd name="T28" fmla="*/ 0 w 45"/>
                <a:gd name="T29" fmla="*/ 0 h 45"/>
                <a:gd name="T30" fmla="*/ 0 w 45"/>
                <a:gd name="T31" fmla="*/ 0 h 45"/>
                <a:gd name="T32" fmla="*/ 0 w 45"/>
                <a:gd name="T33" fmla="*/ 0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5"/>
                <a:gd name="T52" fmla="*/ 0 h 45"/>
                <a:gd name="T53" fmla="*/ 45 w 45"/>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33" name="Freeform 227"/>
            <p:cNvSpPr>
              <a:spLocks noChangeAspect="1"/>
            </p:cNvSpPr>
            <p:nvPr/>
          </p:nvSpPr>
          <p:spPr bwMode="gray">
            <a:xfrm>
              <a:off x="5745" y="1427"/>
              <a:ext cx="10" cy="10"/>
            </a:xfrm>
            <a:custGeom>
              <a:avLst/>
              <a:gdLst>
                <a:gd name="T0" fmla="*/ 0 w 77"/>
                <a:gd name="T1" fmla="*/ 0 h 85"/>
                <a:gd name="T2" fmla="*/ 0 w 77"/>
                <a:gd name="T3" fmla="*/ 0 h 85"/>
                <a:gd name="T4" fmla="*/ 0 w 77"/>
                <a:gd name="T5" fmla="*/ 0 h 85"/>
                <a:gd name="T6" fmla="*/ 1 w 77"/>
                <a:gd name="T7" fmla="*/ 0 h 85"/>
                <a:gd name="T8" fmla="*/ 1 w 77"/>
                <a:gd name="T9" fmla="*/ 0 h 85"/>
                <a:gd name="T10" fmla="*/ 1 w 77"/>
                <a:gd name="T11" fmla="*/ 0 h 85"/>
                <a:gd name="T12" fmla="*/ 1 w 77"/>
                <a:gd name="T13" fmla="*/ 0 h 85"/>
                <a:gd name="T14" fmla="*/ 1 w 77"/>
                <a:gd name="T15" fmla="*/ 0 h 85"/>
                <a:gd name="T16" fmla="*/ 1 w 77"/>
                <a:gd name="T17" fmla="*/ 0 h 85"/>
                <a:gd name="T18" fmla="*/ 1 w 77"/>
                <a:gd name="T19" fmla="*/ 1 h 85"/>
                <a:gd name="T20" fmla="*/ 1 w 77"/>
                <a:gd name="T21" fmla="*/ 1 h 85"/>
                <a:gd name="T22" fmla="*/ 1 w 77"/>
                <a:gd name="T23" fmla="*/ 1 h 85"/>
                <a:gd name="T24" fmla="*/ 1 w 77"/>
                <a:gd name="T25" fmla="*/ 1 h 85"/>
                <a:gd name="T26" fmla="*/ 1 w 77"/>
                <a:gd name="T27" fmla="*/ 1 h 85"/>
                <a:gd name="T28" fmla="*/ 1 w 77"/>
                <a:gd name="T29" fmla="*/ 1 h 85"/>
                <a:gd name="T30" fmla="*/ 1 w 77"/>
                <a:gd name="T31" fmla="*/ 1 h 85"/>
                <a:gd name="T32" fmla="*/ 1 w 77"/>
                <a:gd name="T33" fmla="*/ 1 h 85"/>
                <a:gd name="T34" fmla="*/ 1 w 77"/>
                <a:gd name="T35" fmla="*/ 1 h 85"/>
                <a:gd name="T36" fmla="*/ 1 w 77"/>
                <a:gd name="T37" fmla="*/ 1 h 85"/>
                <a:gd name="T38" fmla="*/ 1 w 77"/>
                <a:gd name="T39" fmla="*/ 1 h 85"/>
                <a:gd name="T40" fmla="*/ 1 w 77"/>
                <a:gd name="T41" fmla="*/ 1 h 85"/>
                <a:gd name="T42" fmla="*/ 0 w 77"/>
                <a:gd name="T43" fmla="*/ 0 h 85"/>
                <a:gd name="T44" fmla="*/ 0 w 77"/>
                <a:gd name="T45" fmla="*/ 0 h 85"/>
                <a:gd name="T46" fmla="*/ 0 w 77"/>
                <a:gd name="T47" fmla="*/ 0 h 85"/>
                <a:gd name="T48" fmla="*/ 0 w 77"/>
                <a:gd name="T49" fmla="*/ 0 h 85"/>
                <a:gd name="T50" fmla="*/ 0 w 77"/>
                <a:gd name="T51" fmla="*/ 0 h 8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7"/>
                <a:gd name="T79" fmla="*/ 0 h 85"/>
                <a:gd name="T80" fmla="*/ 77 w 77"/>
                <a:gd name="T81" fmla="*/ 85 h 8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34" name="Freeform 228"/>
            <p:cNvSpPr>
              <a:spLocks noChangeAspect="1"/>
            </p:cNvSpPr>
            <p:nvPr/>
          </p:nvSpPr>
          <p:spPr bwMode="gray">
            <a:xfrm>
              <a:off x="5729" y="1432"/>
              <a:ext cx="8" cy="10"/>
            </a:xfrm>
            <a:custGeom>
              <a:avLst/>
              <a:gdLst>
                <a:gd name="T0" fmla="*/ 0 w 63"/>
                <a:gd name="T1" fmla="*/ 0 h 83"/>
                <a:gd name="T2" fmla="*/ 0 w 63"/>
                <a:gd name="T3" fmla="*/ 0 h 83"/>
                <a:gd name="T4" fmla="*/ 0 w 63"/>
                <a:gd name="T5" fmla="*/ 0 h 83"/>
                <a:gd name="T6" fmla="*/ 0 w 63"/>
                <a:gd name="T7" fmla="*/ 0 h 83"/>
                <a:gd name="T8" fmla="*/ 0 w 63"/>
                <a:gd name="T9" fmla="*/ 0 h 83"/>
                <a:gd name="T10" fmla="*/ 1 w 63"/>
                <a:gd name="T11" fmla="*/ 0 h 83"/>
                <a:gd name="T12" fmla="*/ 1 w 63"/>
                <a:gd name="T13" fmla="*/ 0 h 83"/>
                <a:gd name="T14" fmla="*/ 1 w 63"/>
                <a:gd name="T15" fmla="*/ 0 h 83"/>
                <a:gd name="T16" fmla="*/ 1 w 63"/>
                <a:gd name="T17" fmla="*/ 0 h 83"/>
                <a:gd name="T18" fmla="*/ 1 w 63"/>
                <a:gd name="T19" fmla="*/ 0 h 83"/>
                <a:gd name="T20" fmla="*/ 1 w 63"/>
                <a:gd name="T21" fmla="*/ 0 h 83"/>
                <a:gd name="T22" fmla="*/ 1 w 63"/>
                <a:gd name="T23" fmla="*/ 1 h 83"/>
                <a:gd name="T24" fmla="*/ 1 w 63"/>
                <a:gd name="T25" fmla="*/ 1 h 83"/>
                <a:gd name="T26" fmla="*/ 1 w 63"/>
                <a:gd name="T27" fmla="*/ 1 h 83"/>
                <a:gd name="T28" fmla="*/ 1 w 63"/>
                <a:gd name="T29" fmla="*/ 1 h 83"/>
                <a:gd name="T30" fmla="*/ 1 w 63"/>
                <a:gd name="T31" fmla="*/ 1 h 83"/>
                <a:gd name="T32" fmla="*/ 0 w 63"/>
                <a:gd name="T33" fmla="*/ 1 h 83"/>
                <a:gd name="T34" fmla="*/ 0 w 63"/>
                <a:gd name="T35" fmla="*/ 1 h 83"/>
                <a:gd name="T36" fmla="*/ 0 w 63"/>
                <a:gd name="T37" fmla="*/ 1 h 83"/>
                <a:gd name="T38" fmla="*/ 0 w 63"/>
                <a:gd name="T39" fmla="*/ 1 h 83"/>
                <a:gd name="T40" fmla="*/ 0 w 63"/>
                <a:gd name="T41" fmla="*/ 1 h 83"/>
                <a:gd name="T42" fmla="*/ 0 w 63"/>
                <a:gd name="T43" fmla="*/ 1 h 83"/>
                <a:gd name="T44" fmla="*/ 0 w 63"/>
                <a:gd name="T45" fmla="*/ 0 h 83"/>
                <a:gd name="T46" fmla="*/ 0 w 63"/>
                <a:gd name="T47" fmla="*/ 0 h 83"/>
                <a:gd name="T48" fmla="*/ 0 w 63"/>
                <a:gd name="T49" fmla="*/ 0 h 83"/>
                <a:gd name="T50" fmla="*/ 0 w 63"/>
                <a:gd name="T51" fmla="*/ 0 h 8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3"/>
                <a:gd name="T79" fmla="*/ 0 h 83"/>
                <a:gd name="T80" fmla="*/ 63 w 63"/>
                <a:gd name="T81" fmla="*/ 83 h 8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35" name="Freeform 229"/>
            <p:cNvSpPr>
              <a:spLocks noChangeAspect="1"/>
            </p:cNvSpPr>
            <p:nvPr/>
          </p:nvSpPr>
          <p:spPr bwMode="gray">
            <a:xfrm>
              <a:off x="5732" y="1439"/>
              <a:ext cx="8" cy="13"/>
            </a:xfrm>
            <a:custGeom>
              <a:avLst/>
              <a:gdLst>
                <a:gd name="T0" fmla="*/ 1 w 59"/>
                <a:gd name="T1" fmla="*/ 0 h 107"/>
                <a:gd name="T2" fmla="*/ 1 w 59"/>
                <a:gd name="T3" fmla="*/ 0 h 107"/>
                <a:gd name="T4" fmla="*/ 1 w 59"/>
                <a:gd name="T5" fmla="*/ 0 h 107"/>
                <a:gd name="T6" fmla="*/ 1 w 59"/>
                <a:gd name="T7" fmla="*/ 0 h 107"/>
                <a:gd name="T8" fmla="*/ 1 w 59"/>
                <a:gd name="T9" fmla="*/ 0 h 107"/>
                <a:gd name="T10" fmla="*/ 1 w 59"/>
                <a:gd name="T11" fmla="*/ 0 h 107"/>
                <a:gd name="T12" fmla="*/ 1 w 59"/>
                <a:gd name="T13" fmla="*/ 0 h 107"/>
                <a:gd name="T14" fmla="*/ 1 w 59"/>
                <a:gd name="T15" fmla="*/ 1 h 107"/>
                <a:gd name="T16" fmla="*/ 1 w 59"/>
                <a:gd name="T17" fmla="*/ 1 h 107"/>
                <a:gd name="T18" fmla="*/ 1 w 59"/>
                <a:gd name="T19" fmla="*/ 1 h 107"/>
                <a:gd name="T20" fmla="*/ 1 w 59"/>
                <a:gd name="T21" fmla="*/ 1 h 107"/>
                <a:gd name="T22" fmla="*/ 1 w 59"/>
                <a:gd name="T23" fmla="*/ 1 h 107"/>
                <a:gd name="T24" fmla="*/ 1 w 59"/>
                <a:gd name="T25" fmla="*/ 1 h 107"/>
                <a:gd name="T26" fmla="*/ 1 w 59"/>
                <a:gd name="T27" fmla="*/ 2 h 107"/>
                <a:gd name="T28" fmla="*/ 0 w 59"/>
                <a:gd name="T29" fmla="*/ 1 h 107"/>
                <a:gd name="T30" fmla="*/ 0 w 59"/>
                <a:gd name="T31" fmla="*/ 1 h 107"/>
                <a:gd name="T32" fmla="*/ 0 w 59"/>
                <a:gd name="T33" fmla="*/ 1 h 107"/>
                <a:gd name="T34" fmla="*/ 0 w 59"/>
                <a:gd name="T35" fmla="*/ 1 h 107"/>
                <a:gd name="T36" fmla="*/ 0 w 59"/>
                <a:gd name="T37" fmla="*/ 1 h 107"/>
                <a:gd name="T38" fmla="*/ 0 w 59"/>
                <a:gd name="T39" fmla="*/ 1 h 107"/>
                <a:gd name="T40" fmla="*/ 0 w 59"/>
                <a:gd name="T41" fmla="*/ 1 h 107"/>
                <a:gd name="T42" fmla="*/ 0 w 59"/>
                <a:gd name="T43" fmla="*/ 1 h 107"/>
                <a:gd name="T44" fmla="*/ 0 w 59"/>
                <a:gd name="T45" fmla="*/ 0 h 107"/>
                <a:gd name="T46" fmla="*/ 1 w 59"/>
                <a:gd name="T47" fmla="*/ 0 h 107"/>
                <a:gd name="T48" fmla="*/ 1 w 59"/>
                <a:gd name="T49" fmla="*/ 0 h 1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
                <a:gd name="T76" fmla="*/ 0 h 107"/>
                <a:gd name="T77" fmla="*/ 59 w 59"/>
                <a:gd name="T78" fmla="*/ 107 h 10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36" name="Freeform 230"/>
            <p:cNvSpPr>
              <a:spLocks noChangeAspect="1"/>
            </p:cNvSpPr>
            <p:nvPr/>
          </p:nvSpPr>
          <p:spPr bwMode="gray">
            <a:xfrm>
              <a:off x="5745" y="1435"/>
              <a:ext cx="7" cy="10"/>
            </a:xfrm>
            <a:custGeom>
              <a:avLst/>
              <a:gdLst>
                <a:gd name="T0" fmla="*/ 0 w 51"/>
                <a:gd name="T1" fmla="*/ 0 h 81"/>
                <a:gd name="T2" fmla="*/ 0 w 51"/>
                <a:gd name="T3" fmla="*/ 0 h 81"/>
                <a:gd name="T4" fmla="*/ 0 w 51"/>
                <a:gd name="T5" fmla="*/ 0 h 81"/>
                <a:gd name="T6" fmla="*/ 0 w 51"/>
                <a:gd name="T7" fmla="*/ 0 h 81"/>
                <a:gd name="T8" fmla="*/ 0 w 51"/>
                <a:gd name="T9" fmla="*/ 0 h 81"/>
                <a:gd name="T10" fmla="*/ 1 w 51"/>
                <a:gd name="T11" fmla="*/ 0 h 81"/>
                <a:gd name="T12" fmla="*/ 1 w 51"/>
                <a:gd name="T13" fmla="*/ 0 h 81"/>
                <a:gd name="T14" fmla="*/ 1 w 51"/>
                <a:gd name="T15" fmla="*/ 1 h 81"/>
                <a:gd name="T16" fmla="*/ 1 w 51"/>
                <a:gd name="T17" fmla="*/ 1 h 81"/>
                <a:gd name="T18" fmla="*/ 1 w 51"/>
                <a:gd name="T19" fmla="*/ 1 h 81"/>
                <a:gd name="T20" fmla="*/ 1 w 51"/>
                <a:gd name="T21" fmla="*/ 1 h 81"/>
                <a:gd name="T22" fmla="*/ 1 w 51"/>
                <a:gd name="T23" fmla="*/ 1 h 81"/>
                <a:gd name="T24" fmla="*/ 1 w 51"/>
                <a:gd name="T25" fmla="*/ 1 h 81"/>
                <a:gd name="T26" fmla="*/ 1 w 51"/>
                <a:gd name="T27" fmla="*/ 1 h 81"/>
                <a:gd name="T28" fmla="*/ 1 w 51"/>
                <a:gd name="T29" fmla="*/ 1 h 81"/>
                <a:gd name="T30" fmla="*/ 1 w 51"/>
                <a:gd name="T31" fmla="*/ 1 h 81"/>
                <a:gd name="T32" fmla="*/ 1 w 51"/>
                <a:gd name="T33" fmla="*/ 1 h 81"/>
                <a:gd name="T34" fmla="*/ 0 w 51"/>
                <a:gd name="T35" fmla="*/ 0 h 81"/>
                <a:gd name="T36" fmla="*/ 0 w 51"/>
                <a:gd name="T37" fmla="*/ 0 h 81"/>
                <a:gd name="T38" fmla="*/ 0 w 51"/>
                <a:gd name="T39" fmla="*/ 0 h 81"/>
                <a:gd name="T40" fmla="*/ 0 w 51"/>
                <a:gd name="T41" fmla="*/ 0 h 81"/>
                <a:gd name="T42" fmla="*/ 0 w 51"/>
                <a:gd name="T43" fmla="*/ 0 h 81"/>
                <a:gd name="T44" fmla="*/ 0 w 51"/>
                <a:gd name="T45" fmla="*/ 0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1"/>
                <a:gd name="T70" fmla="*/ 0 h 81"/>
                <a:gd name="T71" fmla="*/ 51 w 51"/>
                <a:gd name="T72" fmla="*/ 81 h 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37" name="Freeform 231"/>
            <p:cNvSpPr>
              <a:spLocks noChangeAspect="1"/>
            </p:cNvSpPr>
            <p:nvPr/>
          </p:nvSpPr>
          <p:spPr bwMode="gray">
            <a:xfrm>
              <a:off x="5739" y="1436"/>
              <a:ext cx="4" cy="12"/>
            </a:xfrm>
            <a:custGeom>
              <a:avLst/>
              <a:gdLst>
                <a:gd name="T0" fmla="*/ 0 w 38"/>
                <a:gd name="T1" fmla="*/ 0 h 99"/>
                <a:gd name="T2" fmla="*/ 0 w 38"/>
                <a:gd name="T3" fmla="*/ 0 h 99"/>
                <a:gd name="T4" fmla="*/ 0 w 38"/>
                <a:gd name="T5" fmla="*/ 0 h 99"/>
                <a:gd name="T6" fmla="*/ 0 w 38"/>
                <a:gd name="T7" fmla="*/ 0 h 99"/>
                <a:gd name="T8" fmla="*/ 0 w 38"/>
                <a:gd name="T9" fmla="*/ 0 h 99"/>
                <a:gd name="T10" fmla="*/ 0 w 38"/>
                <a:gd name="T11" fmla="*/ 1 h 99"/>
                <a:gd name="T12" fmla="*/ 0 w 38"/>
                <a:gd name="T13" fmla="*/ 1 h 99"/>
                <a:gd name="T14" fmla="*/ 0 w 38"/>
                <a:gd name="T15" fmla="*/ 1 h 99"/>
                <a:gd name="T16" fmla="*/ 0 w 38"/>
                <a:gd name="T17" fmla="*/ 1 h 99"/>
                <a:gd name="T18" fmla="*/ 0 w 38"/>
                <a:gd name="T19" fmla="*/ 1 h 99"/>
                <a:gd name="T20" fmla="*/ 0 w 38"/>
                <a:gd name="T21" fmla="*/ 1 h 99"/>
                <a:gd name="T22" fmla="*/ 0 w 38"/>
                <a:gd name="T23" fmla="*/ 1 h 99"/>
                <a:gd name="T24" fmla="*/ 0 w 38"/>
                <a:gd name="T25" fmla="*/ 1 h 99"/>
                <a:gd name="T26" fmla="*/ 0 w 38"/>
                <a:gd name="T27" fmla="*/ 1 h 99"/>
                <a:gd name="T28" fmla="*/ 0 w 38"/>
                <a:gd name="T29" fmla="*/ 1 h 99"/>
                <a:gd name="T30" fmla="*/ 0 w 38"/>
                <a:gd name="T31" fmla="*/ 0 h 99"/>
                <a:gd name="T32" fmla="*/ 0 w 38"/>
                <a:gd name="T33" fmla="*/ 0 h 99"/>
                <a:gd name="T34" fmla="*/ 0 w 38"/>
                <a:gd name="T35" fmla="*/ 0 h 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99"/>
                <a:gd name="T56" fmla="*/ 38 w 38"/>
                <a:gd name="T57" fmla="*/ 99 h 9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38" name="Freeform 232"/>
            <p:cNvSpPr>
              <a:spLocks noChangeAspect="1"/>
            </p:cNvSpPr>
            <p:nvPr/>
          </p:nvSpPr>
          <p:spPr bwMode="gray">
            <a:xfrm>
              <a:off x="5742" y="1444"/>
              <a:ext cx="5" cy="4"/>
            </a:xfrm>
            <a:custGeom>
              <a:avLst/>
              <a:gdLst>
                <a:gd name="T0" fmla="*/ 0 w 39"/>
                <a:gd name="T1" fmla="*/ 0 h 31"/>
                <a:gd name="T2" fmla="*/ 0 w 39"/>
                <a:gd name="T3" fmla="*/ 0 h 31"/>
                <a:gd name="T4" fmla="*/ 0 w 39"/>
                <a:gd name="T5" fmla="*/ 0 h 31"/>
                <a:gd name="T6" fmla="*/ 0 w 39"/>
                <a:gd name="T7" fmla="*/ 0 h 31"/>
                <a:gd name="T8" fmla="*/ 0 w 39"/>
                <a:gd name="T9" fmla="*/ 0 h 31"/>
                <a:gd name="T10" fmla="*/ 0 w 39"/>
                <a:gd name="T11" fmla="*/ 0 h 31"/>
                <a:gd name="T12" fmla="*/ 1 w 39"/>
                <a:gd name="T13" fmla="*/ 0 h 31"/>
                <a:gd name="T14" fmla="*/ 1 w 39"/>
                <a:gd name="T15" fmla="*/ 0 h 31"/>
                <a:gd name="T16" fmla="*/ 1 w 39"/>
                <a:gd name="T17" fmla="*/ 0 h 31"/>
                <a:gd name="T18" fmla="*/ 1 w 39"/>
                <a:gd name="T19" fmla="*/ 0 h 31"/>
                <a:gd name="T20" fmla="*/ 1 w 39"/>
                <a:gd name="T21" fmla="*/ 0 h 31"/>
                <a:gd name="T22" fmla="*/ 1 w 39"/>
                <a:gd name="T23" fmla="*/ 0 h 31"/>
                <a:gd name="T24" fmla="*/ 0 w 39"/>
                <a:gd name="T25" fmla="*/ 1 h 31"/>
                <a:gd name="T26" fmla="*/ 0 w 39"/>
                <a:gd name="T27" fmla="*/ 1 h 31"/>
                <a:gd name="T28" fmla="*/ 0 w 39"/>
                <a:gd name="T29" fmla="*/ 0 h 31"/>
                <a:gd name="T30" fmla="*/ 0 w 39"/>
                <a:gd name="T31" fmla="*/ 0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
                <a:gd name="T49" fmla="*/ 0 h 31"/>
                <a:gd name="T50" fmla="*/ 39 w 39"/>
                <a:gd name="T51" fmla="*/ 31 h 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grpSp>
      <p:sp>
        <p:nvSpPr>
          <p:cNvPr id="939" name="Freeform 234"/>
          <p:cNvSpPr>
            <a:spLocks noChangeAspect="1"/>
          </p:cNvSpPr>
          <p:nvPr>
            <p:custDataLst>
              <p:tags r:id="rId14"/>
            </p:custDataLst>
          </p:nvPr>
        </p:nvSpPr>
        <p:spPr bwMode="gray">
          <a:xfrm>
            <a:off x="8910771" y="2796987"/>
            <a:ext cx="10966" cy="12186"/>
          </a:xfrm>
          <a:custGeom>
            <a:avLst/>
            <a:gdLst>
              <a:gd name="T0" fmla="*/ 2847810 w 77"/>
              <a:gd name="T1" fmla="*/ 431581 h 58"/>
              <a:gd name="T2" fmla="*/ 3060370 w 77"/>
              <a:gd name="T3" fmla="*/ 671348 h 58"/>
              <a:gd name="T4" fmla="*/ 3230459 w 77"/>
              <a:gd name="T5" fmla="*/ 1006804 h 58"/>
              <a:gd name="T6" fmla="*/ 3272930 w 77"/>
              <a:gd name="T7" fmla="*/ 1246571 h 58"/>
              <a:gd name="T8" fmla="*/ 3272930 w 77"/>
              <a:gd name="T9" fmla="*/ 1534291 h 58"/>
              <a:gd name="T10" fmla="*/ 3230459 w 77"/>
              <a:gd name="T11" fmla="*/ 1774059 h 58"/>
              <a:gd name="T12" fmla="*/ 2975428 w 77"/>
              <a:gd name="T13" fmla="*/ 1774059 h 58"/>
              <a:gd name="T14" fmla="*/ 2762868 w 77"/>
              <a:gd name="T15" fmla="*/ 1678152 h 58"/>
              <a:gd name="T16" fmla="*/ 2592779 w 77"/>
              <a:gd name="T17" fmla="*/ 1294524 h 58"/>
              <a:gd name="T18" fmla="*/ 2507837 w 77"/>
              <a:gd name="T19" fmla="*/ 958850 h 58"/>
              <a:gd name="T20" fmla="*/ 2380219 w 77"/>
              <a:gd name="T21" fmla="*/ 767036 h 58"/>
              <a:gd name="T22" fmla="*/ 2167865 w 77"/>
              <a:gd name="T23" fmla="*/ 767036 h 58"/>
              <a:gd name="T24" fmla="*/ 1955305 w 77"/>
              <a:gd name="T25" fmla="*/ 910897 h 58"/>
              <a:gd name="T26" fmla="*/ 1827687 w 77"/>
              <a:gd name="T27" fmla="*/ 1150664 h 58"/>
              <a:gd name="T28" fmla="*/ 1742745 w 77"/>
              <a:gd name="T29" fmla="*/ 2301328 h 58"/>
              <a:gd name="T30" fmla="*/ 1657803 w 77"/>
              <a:gd name="T31" fmla="*/ 2684955 h 58"/>
              <a:gd name="T32" fmla="*/ 1445243 w 77"/>
              <a:gd name="T33" fmla="*/ 2780862 h 58"/>
              <a:gd name="T34" fmla="*/ 1232683 w 77"/>
              <a:gd name="T35" fmla="*/ 2732909 h 58"/>
              <a:gd name="T36" fmla="*/ 1105065 w 77"/>
              <a:gd name="T37" fmla="*/ 2541095 h 58"/>
              <a:gd name="T38" fmla="*/ 892711 w 77"/>
              <a:gd name="T39" fmla="*/ 2301328 h 58"/>
              <a:gd name="T40" fmla="*/ 722622 w 77"/>
              <a:gd name="T41" fmla="*/ 2013826 h 58"/>
              <a:gd name="T42" fmla="*/ 297502 w 77"/>
              <a:gd name="T43" fmla="*/ 1486338 h 58"/>
              <a:gd name="T44" fmla="*/ 127619 w 77"/>
              <a:gd name="T45" fmla="*/ 1390431 h 58"/>
              <a:gd name="T46" fmla="*/ 0 w 77"/>
              <a:gd name="T47" fmla="*/ 1294524 h 58"/>
              <a:gd name="T48" fmla="*/ 84942 w 77"/>
              <a:gd name="T49" fmla="*/ 1198617 h 58"/>
              <a:gd name="T50" fmla="*/ 467591 w 77"/>
              <a:gd name="T51" fmla="*/ 1054757 h 58"/>
              <a:gd name="T52" fmla="*/ 1105065 w 77"/>
              <a:gd name="T53" fmla="*/ 1006804 h 58"/>
              <a:gd name="T54" fmla="*/ 1402773 w 77"/>
              <a:gd name="T55" fmla="*/ 767036 h 58"/>
              <a:gd name="T56" fmla="*/ 2252807 w 77"/>
              <a:gd name="T57" fmla="*/ 0 h 58"/>
              <a:gd name="T58" fmla="*/ 2337748 w 77"/>
              <a:gd name="T59" fmla="*/ 383628 h 58"/>
              <a:gd name="T60" fmla="*/ 2847810 w 77"/>
              <a:gd name="T61" fmla="*/ 431581 h 5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7"/>
              <a:gd name="T94" fmla="*/ 0 h 58"/>
              <a:gd name="T95" fmla="*/ 77 w 77"/>
              <a:gd name="T96" fmla="*/ 58 h 5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40" name="Freeform 235"/>
          <p:cNvSpPr>
            <a:spLocks noChangeAspect="1"/>
          </p:cNvSpPr>
          <p:nvPr>
            <p:custDataLst>
              <p:tags r:id="rId15"/>
            </p:custDataLst>
          </p:nvPr>
        </p:nvSpPr>
        <p:spPr bwMode="gray">
          <a:xfrm>
            <a:off x="8928317" y="2888382"/>
            <a:ext cx="2193" cy="10662"/>
          </a:xfrm>
          <a:custGeom>
            <a:avLst/>
            <a:gdLst>
              <a:gd name="T0" fmla="*/ 358352 w 15"/>
              <a:gd name="T1" fmla="*/ 70111 h 42"/>
              <a:gd name="T2" fmla="*/ 403225 w 15"/>
              <a:gd name="T3" fmla="*/ 0 h 42"/>
              <a:gd name="T4" fmla="*/ 492760 w 15"/>
              <a:gd name="T5" fmla="*/ 700056 h 42"/>
              <a:gd name="T6" fmla="*/ 582507 w 15"/>
              <a:gd name="T7" fmla="*/ 1819987 h 42"/>
              <a:gd name="T8" fmla="*/ 672042 w 15"/>
              <a:gd name="T9" fmla="*/ 2309973 h 42"/>
              <a:gd name="T10" fmla="*/ 403225 w 15"/>
              <a:gd name="T11" fmla="*/ 2869806 h 42"/>
              <a:gd name="T12" fmla="*/ 179282 w 15"/>
              <a:gd name="T13" fmla="*/ 2939918 h 42"/>
              <a:gd name="T14" fmla="*/ 0 w 15"/>
              <a:gd name="T15" fmla="*/ 1889834 h 42"/>
              <a:gd name="T16" fmla="*/ 0 w 15"/>
              <a:gd name="T17" fmla="*/ 909861 h 42"/>
              <a:gd name="T18" fmla="*/ 134408 w 15"/>
              <a:gd name="T19" fmla="*/ 279917 h 42"/>
              <a:gd name="T20" fmla="*/ 358352 w 15"/>
              <a:gd name="T21" fmla="*/ 0 h 42"/>
              <a:gd name="T22" fmla="*/ 358352 w 15"/>
              <a:gd name="T23" fmla="*/ 70111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
              <a:gd name="T37" fmla="*/ 0 h 42"/>
              <a:gd name="T38" fmla="*/ 15 w 15"/>
              <a:gd name="T39" fmla="*/ 42 h 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41" name="Freeform 236"/>
          <p:cNvSpPr>
            <a:spLocks noChangeAspect="1"/>
          </p:cNvSpPr>
          <p:nvPr>
            <p:custDataLst>
              <p:tags r:id="rId16"/>
            </p:custDataLst>
          </p:nvPr>
        </p:nvSpPr>
        <p:spPr bwMode="gray">
          <a:xfrm>
            <a:off x="9000692" y="2946265"/>
            <a:ext cx="19739" cy="12186"/>
          </a:xfrm>
          <a:custGeom>
            <a:avLst/>
            <a:gdLst>
              <a:gd name="T0" fmla="*/ 0 w 133"/>
              <a:gd name="T1" fmla="*/ 1690557 h 61"/>
              <a:gd name="T2" fmla="*/ 92385 w 133"/>
              <a:gd name="T3" fmla="*/ 1647044 h 61"/>
              <a:gd name="T4" fmla="*/ 507690 w 133"/>
              <a:gd name="T5" fmla="*/ 1257092 h 61"/>
              <a:gd name="T6" fmla="*/ 830823 w 133"/>
              <a:gd name="T7" fmla="*/ 736808 h 61"/>
              <a:gd name="T8" fmla="*/ 1246343 w 133"/>
              <a:gd name="T9" fmla="*/ 693503 h 61"/>
              <a:gd name="T10" fmla="*/ 2538878 w 133"/>
              <a:gd name="T11" fmla="*/ 476771 h 61"/>
              <a:gd name="T12" fmla="*/ 2815819 w 133"/>
              <a:gd name="T13" fmla="*/ 303343 h 61"/>
              <a:gd name="T14" fmla="*/ 3277316 w 133"/>
              <a:gd name="T15" fmla="*/ 433466 h 61"/>
              <a:gd name="T16" fmla="*/ 4523658 w 133"/>
              <a:gd name="T17" fmla="*/ 303343 h 61"/>
              <a:gd name="T18" fmla="*/ 5031563 w 133"/>
              <a:gd name="T19" fmla="*/ 130123 h 61"/>
              <a:gd name="T20" fmla="*/ 5446867 w 133"/>
              <a:gd name="T21" fmla="*/ 86610 h 61"/>
              <a:gd name="T22" fmla="*/ 5723808 w 133"/>
              <a:gd name="T23" fmla="*/ 0 h 61"/>
              <a:gd name="T24" fmla="*/ 6093134 w 133"/>
              <a:gd name="T25" fmla="*/ 86610 h 61"/>
              <a:gd name="T26" fmla="*/ 6139327 w 133"/>
              <a:gd name="T27" fmla="*/ 260038 h 61"/>
              <a:gd name="T28" fmla="*/ 5954771 w 133"/>
              <a:gd name="T29" fmla="*/ 823626 h 61"/>
              <a:gd name="T30" fmla="*/ 5216118 w 133"/>
              <a:gd name="T31" fmla="*/ 997054 h 61"/>
              <a:gd name="T32" fmla="*/ 4062162 w 133"/>
              <a:gd name="T33" fmla="*/ 1603739 h 61"/>
              <a:gd name="T34" fmla="*/ 3369701 w 133"/>
              <a:gd name="T35" fmla="*/ 1733863 h 61"/>
              <a:gd name="T36" fmla="*/ 2815819 w 133"/>
              <a:gd name="T37" fmla="*/ 1993900 h 61"/>
              <a:gd name="T38" fmla="*/ 1800225 w 133"/>
              <a:gd name="T39" fmla="*/ 2210633 h 61"/>
              <a:gd name="T40" fmla="*/ 1061787 w 133"/>
              <a:gd name="T41" fmla="*/ 2644099 h 61"/>
              <a:gd name="T42" fmla="*/ 830823 w 133"/>
              <a:gd name="T43" fmla="*/ 2557489 h 61"/>
              <a:gd name="T44" fmla="*/ 0 w 133"/>
              <a:gd name="T45" fmla="*/ 1690557 h 6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3"/>
              <a:gd name="T70" fmla="*/ 0 h 61"/>
              <a:gd name="T71" fmla="*/ 133 w 133"/>
              <a:gd name="T72" fmla="*/ 61 h 6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42" name="Freeform 237"/>
          <p:cNvSpPr>
            <a:spLocks noChangeAspect="1"/>
          </p:cNvSpPr>
          <p:nvPr>
            <p:custDataLst>
              <p:tags r:id="rId17"/>
            </p:custDataLst>
          </p:nvPr>
        </p:nvSpPr>
        <p:spPr bwMode="gray">
          <a:xfrm>
            <a:off x="8989726" y="2953881"/>
            <a:ext cx="13159" cy="13710"/>
          </a:xfrm>
          <a:custGeom>
            <a:avLst/>
            <a:gdLst>
              <a:gd name="T0" fmla="*/ 4269441 w 85"/>
              <a:gd name="T1" fmla="*/ 809989 h 71"/>
              <a:gd name="T2" fmla="*/ 4269441 w 85"/>
              <a:gd name="T3" fmla="*/ 890887 h 71"/>
              <a:gd name="T4" fmla="*/ 4018206 w 85"/>
              <a:gd name="T5" fmla="*/ 1417329 h 71"/>
              <a:gd name="T6" fmla="*/ 3465755 w 85"/>
              <a:gd name="T7" fmla="*/ 1862873 h 71"/>
              <a:gd name="T8" fmla="*/ 3164317 w 85"/>
              <a:gd name="T9" fmla="*/ 2186869 h 71"/>
              <a:gd name="T10" fmla="*/ 2712272 w 85"/>
              <a:gd name="T11" fmla="*/ 2348866 h 71"/>
              <a:gd name="T12" fmla="*/ 2461260 w 85"/>
              <a:gd name="T13" fmla="*/ 2429765 h 71"/>
              <a:gd name="T14" fmla="*/ 2009215 w 85"/>
              <a:gd name="T15" fmla="*/ 2551313 h 71"/>
              <a:gd name="T16" fmla="*/ 1557169 w 85"/>
              <a:gd name="T17" fmla="*/ 2753760 h 71"/>
              <a:gd name="T18" fmla="*/ 1054698 w 85"/>
              <a:gd name="T19" fmla="*/ 2834860 h 71"/>
              <a:gd name="T20" fmla="*/ 753483 w 85"/>
              <a:gd name="T21" fmla="*/ 2875309 h 71"/>
              <a:gd name="T22" fmla="*/ 251236 w 85"/>
              <a:gd name="T23" fmla="*/ 2875309 h 71"/>
              <a:gd name="T24" fmla="*/ 0 w 85"/>
              <a:gd name="T25" fmla="*/ 2672862 h 71"/>
              <a:gd name="T26" fmla="*/ 401843 w 85"/>
              <a:gd name="T27" fmla="*/ 2348866 h 71"/>
              <a:gd name="T28" fmla="*/ 452045 w 85"/>
              <a:gd name="T29" fmla="*/ 2105769 h 71"/>
              <a:gd name="T30" fmla="*/ 301438 w 85"/>
              <a:gd name="T31" fmla="*/ 1862873 h 71"/>
              <a:gd name="T32" fmla="*/ 401843 w 85"/>
              <a:gd name="T33" fmla="*/ 1255331 h 71"/>
              <a:gd name="T34" fmla="*/ 753483 w 85"/>
              <a:gd name="T35" fmla="*/ 931537 h 71"/>
              <a:gd name="T36" fmla="*/ 1105124 w 85"/>
              <a:gd name="T37" fmla="*/ 688440 h 71"/>
              <a:gd name="T38" fmla="*/ 1607372 w 85"/>
              <a:gd name="T39" fmla="*/ 607542 h 71"/>
              <a:gd name="T40" fmla="*/ 2059417 w 85"/>
              <a:gd name="T41" fmla="*/ 364445 h 71"/>
              <a:gd name="T42" fmla="*/ 2411058 w 85"/>
              <a:gd name="T43" fmla="*/ 242896 h 71"/>
              <a:gd name="T44" fmla="*/ 2662069 w 85"/>
              <a:gd name="T45" fmla="*/ 161998 h 71"/>
              <a:gd name="T46" fmla="*/ 3114114 w 85"/>
              <a:gd name="T47" fmla="*/ 121549 h 71"/>
              <a:gd name="T48" fmla="*/ 3365350 w 85"/>
              <a:gd name="T49" fmla="*/ 0 h 71"/>
              <a:gd name="T50" fmla="*/ 4269441 w 85"/>
              <a:gd name="T51" fmla="*/ 809989 h 7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5"/>
              <a:gd name="T79" fmla="*/ 0 h 71"/>
              <a:gd name="T80" fmla="*/ 85 w 85"/>
              <a:gd name="T81" fmla="*/ 71 h 7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43" name="Freeform 238"/>
          <p:cNvSpPr>
            <a:spLocks noChangeAspect="1"/>
          </p:cNvSpPr>
          <p:nvPr>
            <p:custDataLst>
              <p:tags r:id="rId18"/>
            </p:custDataLst>
          </p:nvPr>
        </p:nvSpPr>
        <p:spPr bwMode="gray">
          <a:xfrm>
            <a:off x="9025914" y="2883811"/>
            <a:ext cx="24125" cy="13710"/>
          </a:xfrm>
          <a:custGeom>
            <a:avLst/>
            <a:gdLst>
              <a:gd name="T0" fmla="*/ 139484 w 162"/>
              <a:gd name="T1" fmla="*/ 2228444 h 59"/>
              <a:gd name="T2" fmla="*/ 46567 w 162"/>
              <a:gd name="T3" fmla="*/ 2169839 h 59"/>
              <a:gd name="T4" fmla="*/ 0 w 162"/>
              <a:gd name="T5" fmla="*/ 1407489 h 59"/>
              <a:gd name="T6" fmla="*/ 92918 w 162"/>
              <a:gd name="T7" fmla="*/ 1055617 h 59"/>
              <a:gd name="T8" fmla="*/ 325320 w 162"/>
              <a:gd name="T9" fmla="*/ 820955 h 59"/>
              <a:gd name="T10" fmla="*/ 557722 w 162"/>
              <a:gd name="T11" fmla="*/ 469082 h 59"/>
              <a:gd name="T12" fmla="*/ 790124 w 162"/>
              <a:gd name="T13" fmla="*/ 176057 h 59"/>
              <a:gd name="T14" fmla="*/ 1998486 w 162"/>
              <a:gd name="T15" fmla="*/ 293267 h 59"/>
              <a:gd name="T16" fmla="*/ 2509857 w 162"/>
              <a:gd name="T17" fmla="*/ 234662 h 59"/>
              <a:gd name="T18" fmla="*/ 2928094 w 162"/>
              <a:gd name="T19" fmla="*/ 117210 h 59"/>
              <a:gd name="T20" fmla="*/ 3253414 w 162"/>
              <a:gd name="T21" fmla="*/ 293267 h 59"/>
              <a:gd name="T22" fmla="*/ 4090106 w 162"/>
              <a:gd name="T23" fmla="*/ 0 h 59"/>
              <a:gd name="T24" fmla="*/ 4601261 w 162"/>
              <a:gd name="T25" fmla="*/ 234662 h 59"/>
              <a:gd name="T26" fmla="*/ 5019498 w 162"/>
              <a:gd name="T27" fmla="*/ 645140 h 59"/>
              <a:gd name="T28" fmla="*/ 5391385 w 162"/>
              <a:gd name="T29" fmla="*/ 762350 h 59"/>
              <a:gd name="T30" fmla="*/ 5809622 w 162"/>
              <a:gd name="T31" fmla="*/ 762350 h 59"/>
              <a:gd name="T32" fmla="*/ 6134942 w 162"/>
              <a:gd name="T33" fmla="*/ 586535 h 59"/>
              <a:gd name="T34" fmla="*/ 6599746 w 162"/>
              <a:gd name="T35" fmla="*/ 820955 h 59"/>
              <a:gd name="T36" fmla="*/ 6878715 w 162"/>
              <a:gd name="T37" fmla="*/ 1759361 h 59"/>
              <a:gd name="T38" fmla="*/ 7064552 w 162"/>
              <a:gd name="T39" fmla="*/ 2052629 h 59"/>
              <a:gd name="T40" fmla="*/ 7436439 w 162"/>
              <a:gd name="T41" fmla="*/ 2169839 h 59"/>
              <a:gd name="T42" fmla="*/ 7529356 w 162"/>
              <a:gd name="T43" fmla="*/ 2932188 h 59"/>
              <a:gd name="T44" fmla="*/ 7296954 w 162"/>
              <a:gd name="T45" fmla="*/ 3460118 h 59"/>
              <a:gd name="T46" fmla="*/ 6925066 w 162"/>
              <a:gd name="T47" fmla="*/ 3166851 h 59"/>
              <a:gd name="T48" fmla="*/ 5019498 w 162"/>
              <a:gd name="T49" fmla="*/ 1876571 h 59"/>
              <a:gd name="T50" fmla="*/ 4554694 w 162"/>
              <a:gd name="T51" fmla="*/ 1759361 h 59"/>
              <a:gd name="T52" fmla="*/ 4090106 w 162"/>
              <a:gd name="T53" fmla="*/ 1759361 h 59"/>
              <a:gd name="T54" fmla="*/ 4090106 w 162"/>
              <a:gd name="T55" fmla="*/ 2052629 h 59"/>
              <a:gd name="T56" fmla="*/ 3857704 w 162"/>
              <a:gd name="T57" fmla="*/ 2111234 h 59"/>
              <a:gd name="T58" fmla="*/ 3346332 w 162"/>
              <a:gd name="T59" fmla="*/ 2052629 h 59"/>
              <a:gd name="T60" fmla="*/ 2881528 w 162"/>
              <a:gd name="T61" fmla="*/ 1994024 h 59"/>
              <a:gd name="T62" fmla="*/ 2509857 w 162"/>
              <a:gd name="T63" fmla="*/ 1524699 h 59"/>
              <a:gd name="T64" fmla="*/ 2091404 w 162"/>
              <a:gd name="T65" fmla="*/ 1759361 h 59"/>
              <a:gd name="T66" fmla="*/ 1905568 w 162"/>
              <a:gd name="T67" fmla="*/ 2052629 h 59"/>
              <a:gd name="T68" fmla="*/ 1580248 w 162"/>
              <a:gd name="T69" fmla="*/ 2169839 h 59"/>
              <a:gd name="T70" fmla="*/ 1115444 w 162"/>
              <a:gd name="T71" fmla="*/ 1876571 h 59"/>
              <a:gd name="T72" fmla="*/ 604289 w 162"/>
              <a:gd name="T73" fmla="*/ 1231674 h 59"/>
              <a:gd name="T74" fmla="*/ 511155 w 162"/>
              <a:gd name="T75" fmla="*/ 1407489 h 59"/>
              <a:gd name="T76" fmla="*/ 139484 w 162"/>
              <a:gd name="T77" fmla="*/ 2228444 h 5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2"/>
              <a:gd name="T118" fmla="*/ 0 h 59"/>
              <a:gd name="T119" fmla="*/ 162 w 162"/>
              <a:gd name="T120" fmla="*/ 59 h 5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44" name="Freeform 240"/>
          <p:cNvSpPr>
            <a:spLocks noChangeAspect="1"/>
          </p:cNvSpPr>
          <p:nvPr>
            <p:custDataLst>
              <p:tags r:id="rId19"/>
            </p:custDataLst>
          </p:nvPr>
        </p:nvSpPr>
        <p:spPr bwMode="gray">
          <a:xfrm>
            <a:off x="9021528" y="2827452"/>
            <a:ext cx="12062" cy="35034"/>
          </a:xfrm>
          <a:custGeom>
            <a:avLst/>
            <a:gdLst>
              <a:gd name="T0" fmla="*/ 1477067 w 80"/>
              <a:gd name="T1" fmla="*/ 0 h 170"/>
              <a:gd name="T2" fmla="*/ 1524651 w 80"/>
              <a:gd name="T3" fmla="*/ 0 h 170"/>
              <a:gd name="T4" fmla="*/ 1619819 w 80"/>
              <a:gd name="T5" fmla="*/ 92354 h 170"/>
              <a:gd name="T6" fmla="*/ 1715205 w 80"/>
              <a:gd name="T7" fmla="*/ 276847 h 170"/>
              <a:gd name="T8" fmla="*/ 1477067 w 80"/>
              <a:gd name="T9" fmla="*/ 645833 h 170"/>
              <a:gd name="T10" fmla="*/ 1286295 w 80"/>
              <a:gd name="T11" fmla="*/ 784149 h 170"/>
              <a:gd name="T12" fmla="*/ 1238711 w 80"/>
              <a:gd name="T13" fmla="*/ 968642 h 170"/>
              <a:gd name="T14" fmla="*/ 1477067 w 80"/>
              <a:gd name="T15" fmla="*/ 1153135 h 170"/>
              <a:gd name="T16" fmla="*/ 1619819 w 80"/>
              <a:gd name="T17" fmla="*/ 1660651 h 170"/>
              <a:gd name="T18" fmla="*/ 1715205 w 80"/>
              <a:gd name="T19" fmla="*/ 2075815 h 170"/>
              <a:gd name="T20" fmla="*/ 1619819 w 80"/>
              <a:gd name="T21" fmla="*/ 2444801 h 170"/>
              <a:gd name="T22" fmla="*/ 1048157 w 80"/>
              <a:gd name="T23" fmla="*/ 2998279 h 170"/>
              <a:gd name="T24" fmla="*/ 714632 w 80"/>
              <a:gd name="T25" fmla="*/ 3321303 h 170"/>
              <a:gd name="T26" fmla="*/ 714632 w 80"/>
              <a:gd name="T27" fmla="*/ 3413442 h 170"/>
              <a:gd name="T28" fmla="*/ 1048157 w 80"/>
              <a:gd name="T29" fmla="*/ 3459619 h 170"/>
              <a:gd name="T30" fmla="*/ 1334097 w 80"/>
              <a:gd name="T31" fmla="*/ 3182987 h 170"/>
              <a:gd name="T32" fmla="*/ 1762789 w 80"/>
              <a:gd name="T33" fmla="*/ 2906140 h 170"/>
              <a:gd name="T34" fmla="*/ 2239283 w 80"/>
              <a:gd name="T35" fmla="*/ 2075815 h 170"/>
              <a:gd name="T36" fmla="*/ 2715777 w 80"/>
              <a:gd name="T37" fmla="*/ 1845145 h 170"/>
              <a:gd name="T38" fmla="*/ 3239855 w 80"/>
              <a:gd name="T39" fmla="*/ 1753005 h 170"/>
              <a:gd name="T40" fmla="*/ 3335023 w 80"/>
              <a:gd name="T41" fmla="*/ 1891322 h 170"/>
              <a:gd name="T42" fmla="*/ 3525577 w 80"/>
              <a:gd name="T43" fmla="*/ 2260308 h 170"/>
              <a:gd name="T44" fmla="*/ 3525577 w 80"/>
              <a:gd name="T45" fmla="*/ 2906140 h 170"/>
              <a:gd name="T46" fmla="*/ 2477421 w 80"/>
              <a:gd name="T47" fmla="*/ 3598151 h 170"/>
              <a:gd name="T48" fmla="*/ 2477421 w 80"/>
              <a:gd name="T49" fmla="*/ 3736467 h 170"/>
              <a:gd name="T50" fmla="*/ 3287439 w 80"/>
              <a:gd name="T51" fmla="*/ 4243768 h 170"/>
              <a:gd name="T52" fmla="*/ 3335023 w 80"/>
              <a:gd name="T53" fmla="*/ 4566792 h 170"/>
              <a:gd name="T54" fmla="*/ 3525577 w 80"/>
              <a:gd name="T55" fmla="*/ 4751285 h 170"/>
              <a:gd name="T56" fmla="*/ 3811518 w 80"/>
              <a:gd name="T57" fmla="*/ 4935778 h 170"/>
              <a:gd name="T58" fmla="*/ 3335023 w 80"/>
              <a:gd name="T59" fmla="*/ 4981955 h 170"/>
              <a:gd name="T60" fmla="*/ 2953915 w 80"/>
              <a:gd name="T61" fmla="*/ 4705108 h 170"/>
              <a:gd name="T62" fmla="*/ 2239283 w 80"/>
              <a:gd name="T63" fmla="*/ 4612969 h 170"/>
              <a:gd name="T64" fmla="*/ 1715205 w 80"/>
              <a:gd name="T65" fmla="*/ 4428476 h 170"/>
              <a:gd name="T66" fmla="*/ 1477067 w 80"/>
              <a:gd name="T67" fmla="*/ 4705108 h 170"/>
              <a:gd name="T68" fmla="*/ 1429265 w 80"/>
              <a:gd name="T69" fmla="*/ 5443295 h 170"/>
              <a:gd name="T70" fmla="*/ 1524651 w 80"/>
              <a:gd name="T71" fmla="*/ 6319582 h 170"/>
              <a:gd name="T72" fmla="*/ 1762789 w 80"/>
              <a:gd name="T73" fmla="*/ 6734745 h 170"/>
              <a:gd name="T74" fmla="*/ 2048729 w 80"/>
              <a:gd name="T75" fmla="*/ 7288440 h 170"/>
              <a:gd name="T76" fmla="*/ 2572807 w 80"/>
              <a:gd name="T77" fmla="*/ 7841919 h 170"/>
              <a:gd name="T78" fmla="*/ 2334451 w 80"/>
              <a:gd name="T79" fmla="*/ 7841919 h 170"/>
              <a:gd name="T80" fmla="*/ 1858175 w 80"/>
              <a:gd name="T81" fmla="*/ 7380579 h 170"/>
              <a:gd name="T82" fmla="*/ 1000573 w 80"/>
              <a:gd name="T83" fmla="*/ 6319582 h 170"/>
              <a:gd name="T84" fmla="*/ 810018 w 80"/>
              <a:gd name="T85" fmla="*/ 4889601 h 170"/>
              <a:gd name="T86" fmla="*/ 571662 w 80"/>
              <a:gd name="T87" fmla="*/ 4243768 h 170"/>
              <a:gd name="T88" fmla="*/ 571662 w 80"/>
              <a:gd name="T89" fmla="*/ 3690290 h 170"/>
              <a:gd name="T90" fmla="*/ 476494 w 80"/>
              <a:gd name="T91" fmla="*/ 3321303 h 170"/>
              <a:gd name="T92" fmla="*/ 238138 w 80"/>
              <a:gd name="T93" fmla="*/ 3136810 h 170"/>
              <a:gd name="T94" fmla="*/ 0 w 80"/>
              <a:gd name="T95" fmla="*/ 2721647 h 170"/>
              <a:gd name="T96" fmla="*/ 47584 w 80"/>
              <a:gd name="T97" fmla="*/ 2260308 h 170"/>
              <a:gd name="T98" fmla="*/ 142970 w 80"/>
              <a:gd name="T99" fmla="*/ 2214131 h 170"/>
              <a:gd name="T100" fmla="*/ 476494 w 80"/>
              <a:gd name="T101" fmla="*/ 1153135 h 170"/>
              <a:gd name="T102" fmla="*/ 714632 w 80"/>
              <a:gd name="T103" fmla="*/ 692010 h 170"/>
              <a:gd name="T104" fmla="*/ 1477067 w 80"/>
              <a:gd name="T105" fmla="*/ 0 h 17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0"/>
              <a:gd name="T160" fmla="*/ 0 h 170"/>
              <a:gd name="T161" fmla="*/ 80 w 80"/>
              <a:gd name="T162" fmla="*/ 170 h 17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45" name="Freeform 242"/>
          <p:cNvSpPr>
            <a:spLocks noChangeAspect="1"/>
          </p:cNvSpPr>
          <p:nvPr>
            <p:custDataLst>
              <p:tags r:id="rId20"/>
            </p:custDataLst>
          </p:nvPr>
        </p:nvSpPr>
        <p:spPr bwMode="gray">
          <a:xfrm>
            <a:off x="9216722" y="2882288"/>
            <a:ext cx="18642" cy="24372"/>
          </a:xfrm>
          <a:custGeom>
            <a:avLst/>
            <a:gdLst>
              <a:gd name="T0" fmla="*/ 0 w 129"/>
              <a:gd name="T1" fmla="*/ 136605 h 119"/>
              <a:gd name="T2" fmla="*/ 87446 w 129"/>
              <a:gd name="T3" fmla="*/ 0 h 119"/>
              <a:gd name="T4" fmla="*/ 875299 w 129"/>
              <a:gd name="T5" fmla="*/ 501170 h 119"/>
              <a:gd name="T6" fmla="*/ 1137847 w 129"/>
              <a:gd name="T7" fmla="*/ 728916 h 119"/>
              <a:gd name="T8" fmla="*/ 1488050 w 129"/>
              <a:gd name="T9" fmla="*/ 911199 h 119"/>
              <a:gd name="T10" fmla="*/ 2363350 w 129"/>
              <a:gd name="T11" fmla="*/ 1594650 h 119"/>
              <a:gd name="T12" fmla="*/ 2888445 w 129"/>
              <a:gd name="T13" fmla="*/ 1640114 h 119"/>
              <a:gd name="T14" fmla="*/ 3282372 w 129"/>
              <a:gd name="T15" fmla="*/ 1959002 h 119"/>
              <a:gd name="T16" fmla="*/ 3544920 w 129"/>
              <a:gd name="T17" fmla="*/ 2232425 h 119"/>
              <a:gd name="T18" fmla="*/ 4157671 w 129"/>
              <a:gd name="T19" fmla="*/ 2642454 h 119"/>
              <a:gd name="T20" fmla="*/ 4376496 w 129"/>
              <a:gd name="T21" fmla="*/ 3006805 h 119"/>
              <a:gd name="T22" fmla="*/ 4682976 w 129"/>
              <a:gd name="T23" fmla="*/ 3234765 h 119"/>
              <a:gd name="T24" fmla="*/ 5120626 w 129"/>
              <a:gd name="T25" fmla="*/ 3371370 h 119"/>
              <a:gd name="T26" fmla="*/ 5295518 w 129"/>
              <a:gd name="T27" fmla="*/ 3553653 h 119"/>
              <a:gd name="T28" fmla="*/ 5426896 w 129"/>
              <a:gd name="T29" fmla="*/ 3963681 h 119"/>
              <a:gd name="T30" fmla="*/ 5645721 w 129"/>
              <a:gd name="T31" fmla="*/ 4236891 h 119"/>
              <a:gd name="T32" fmla="*/ 5645721 w 129"/>
              <a:gd name="T33" fmla="*/ 4555992 h 119"/>
              <a:gd name="T34" fmla="*/ 5426896 w 129"/>
              <a:gd name="T35" fmla="*/ 4874879 h 119"/>
              <a:gd name="T36" fmla="*/ 5251795 w 129"/>
              <a:gd name="T37" fmla="*/ 5421513 h 119"/>
              <a:gd name="T38" fmla="*/ 4857869 w 129"/>
              <a:gd name="T39" fmla="*/ 5421513 h 119"/>
              <a:gd name="T40" fmla="*/ 4595321 w 129"/>
              <a:gd name="T41" fmla="*/ 4236891 h 119"/>
              <a:gd name="T42" fmla="*/ 4245327 w 129"/>
              <a:gd name="T43" fmla="*/ 3234765 h 119"/>
              <a:gd name="T44" fmla="*/ 3763745 w 129"/>
              <a:gd name="T45" fmla="*/ 2414708 h 119"/>
              <a:gd name="T46" fmla="*/ 3501197 w 129"/>
              <a:gd name="T47" fmla="*/ 2232425 h 119"/>
              <a:gd name="T48" fmla="*/ 2888445 w 129"/>
              <a:gd name="T49" fmla="*/ 2141284 h 119"/>
              <a:gd name="T50" fmla="*/ 2363350 w 129"/>
              <a:gd name="T51" fmla="*/ 1776720 h 119"/>
              <a:gd name="T52" fmla="*/ 2013146 w 129"/>
              <a:gd name="T53" fmla="*/ 1412368 h 119"/>
              <a:gd name="T54" fmla="*/ 1750599 w 129"/>
              <a:gd name="T55" fmla="*/ 1366691 h 119"/>
              <a:gd name="T56" fmla="*/ 1356672 w 129"/>
              <a:gd name="T57" fmla="*/ 1047804 h 119"/>
              <a:gd name="T58" fmla="*/ 1137847 w 129"/>
              <a:gd name="T59" fmla="*/ 956662 h 119"/>
              <a:gd name="T60" fmla="*/ 393926 w 129"/>
              <a:gd name="T61" fmla="*/ 455493 h 119"/>
              <a:gd name="T62" fmla="*/ 0 w 129"/>
              <a:gd name="T63" fmla="*/ 410029 h 119"/>
              <a:gd name="T64" fmla="*/ 0 w 129"/>
              <a:gd name="T65" fmla="*/ 136605 h 1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9"/>
              <a:gd name="T100" fmla="*/ 0 h 119"/>
              <a:gd name="T101" fmla="*/ 129 w 129"/>
              <a:gd name="T102" fmla="*/ 119 h 1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46" name="Freeform 414"/>
          <p:cNvSpPr>
            <a:spLocks noChangeAspect="1"/>
          </p:cNvSpPr>
          <p:nvPr>
            <p:custDataLst>
              <p:tags r:id="rId21"/>
            </p:custDataLst>
          </p:nvPr>
        </p:nvSpPr>
        <p:spPr bwMode="gray">
          <a:xfrm>
            <a:off x="6851358" y="1758134"/>
            <a:ext cx="13159" cy="22849"/>
          </a:xfrm>
          <a:custGeom>
            <a:avLst/>
            <a:gdLst>
              <a:gd name="T0" fmla="*/ 885002 w 81"/>
              <a:gd name="T1" fmla="*/ 2575489 h 113"/>
              <a:gd name="T2" fmla="*/ 1216848 w 81"/>
              <a:gd name="T3" fmla="*/ 2708668 h 113"/>
              <a:gd name="T4" fmla="*/ 1382889 w 81"/>
              <a:gd name="T5" fmla="*/ 2486774 h 113"/>
              <a:gd name="T6" fmla="*/ 1051043 w 81"/>
              <a:gd name="T7" fmla="*/ 2042564 h 113"/>
              <a:gd name="T8" fmla="*/ 1327385 w 81"/>
              <a:gd name="T9" fmla="*/ 2042564 h 113"/>
              <a:gd name="T10" fmla="*/ 1659467 w 81"/>
              <a:gd name="T11" fmla="*/ 2309132 h 113"/>
              <a:gd name="T12" fmla="*/ 1935809 w 81"/>
              <a:gd name="T13" fmla="*/ 2087027 h 113"/>
              <a:gd name="T14" fmla="*/ 2101850 w 81"/>
              <a:gd name="T15" fmla="*/ 2309132 h 113"/>
              <a:gd name="T16" fmla="*/ 2544468 w 81"/>
              <a:gd name="T17" fmla="*/ 2042564 h 113"/>
              <a:gd name="T18" fmla="*/ 2599737 w 81"/>
              <a:gd name="T19" fmla="*/ 1643028 h 113"/>
              <a:gd name="T20" fmla="*/ 2378428 w 81"/>
              <a:gd name="T21" fmla="*/ 1820670 h 113"/>
              <a:gd name="T22" fmla="*/ 2101850 w 81"/>
              <a:gd name="T23" fmla="*/ 1643028 h 113"/>
              <a:gd name="T24" fmla="*/ 2378428 w 81"/>
              <a:gd name="T25" fmla="*/ 1420923 h 113"/>
              <a:gd name="T26" fmla="*/ 2655005 w 81"/>
              <a:gd name="T27" fmla="*/ 843746 h 113"/>
              <a:gd name="T28" fmla="*/ 2433696 w 81"/>
              <a:gd name="T29" fmla="*/ 488462 h 113"/>
              <a:gd name="T30" fmla="*/ 2378428 w 81"/>
              <a:gd name="T31" fmla="*/ 133179 h 113"/>
              <a:gd name="T32" fmla="*/ 2599737 w 81"/>
              <a:gd name="T33" fmla="*/ 0 h 113"/>
              <a:gd name="T34" fmla="*/ 2599737 w 81"/>
              <a:gd name="T35" fmla="*/ 443999 h 113"/>
              <a:gd name="T36" fmla="*/ 3208161 w 81"/>
              <a:gd name="T37" fmla="*/ 799282 h 113"/>
              <a:gd name="T38" fmla="*/ 3152892 w 81"/>
              <a:gd name="T39" fmla="*/ 1154566 h 113"/>
              <a:gd name="T40" fmla="*/ 3318698 w 81"/>
              <a:gd name="T41" fmla="*/ 1420923 h 113"/>
              <a:gd name="T42" fmla="*/ 3705812 w 81"/>
              <a:gd name="T43" fmla="*/ 1554102 h 113"/>
              <a:gd name="T44" fmla="*/ 4203700 w 81"/>
              <a:gd name="T45" fmla="*/ 1065640 h 113"/>
              <a:gd name="T46" fmla="*/ 4480278 w 81"/>
              <a:gd name="T47" fmla="*/ 1332208 h 113"/>
              <a:gd name="T48" fmla="*/ 4480278 w 81"/>
              <a:gd name="T49" fmla="*/ 1820670 h 113"/>
              <a:gd name="T50" fmla="*/ 4369741 w 81"/>
              <a:gd name="T51" fmla="*/ 2220206 h 113"/>
              <a:gd name="T52" fmla="*/ 3871854 w 81"/>
              <a:gd name="T53" fmla="*/ 2575489 h 113"/>
              <a:gd name="T54" fmla="*/ 2710274 w 81"/>
              <a:gd name="T55" fmla="*/ 4174054 h 113"/>
              <a:gd name="T56" fmla="*/ 1935809 w 81"/>
              <a:gd name="T57" fmla="*/ 4884621 h 113"/>
              <a:gd name="T58" fmla="*/ 1327385 w 81"/>
              <a:gd name="T59" fmla="*/ 4706980 h 113"/>
              <a:gd name="T60" fmla="*/ 1216848 w 81"/>
              <a:gd name="T61" fmla="*/ 4884621 h 113"/>
              <a:gd name="T62" fmla="*/ 1216848 w 81"/>
              <a:gd name="T63" fmla="*/ 5017800 h 113"/>
              <a:gd name="T64" fmla="*/ 885002 w 81"/>
              <a:gd name="T65" fmla="*/ 4706980 h 113"/>
              <a:gd name="T66" fmla="*/ 940270 w 81"/>
              <a:gd name="T67" fmla="*/ 4484875 h 113"/>
              <a:gd name="T68" fmla="*/ 1493426 w 81"/>
              <a:gd name="T69" fmla="*/ 4618053 h 113"/>
              <a:gd name="T70" fmla="*/ 1825272 w 81"/>
              <a:gd name="T71" fmla="*/ 4262981 h 113"/>
              <a:gd name="T72" fmla="*/ 2101850 w 81"/>
              <a:gd name="T73" fmla="*/ 3774519 h 113"/>
              <a:gd name="T74" fmla="*/ 1438157 w 81"/>
              <a:gd name="T75" fmla="*/ 4262981 h 113"/>
              <a:gd name="T76" fmla="*/ 663693 w 81"/>
              <a:gd name="T77" fmla="*/ 3818771 h 113"/>
              <a:gd name="T78" fmla="*/ 442383 w 81"/>
              <a:gd name="T79" fmla="*/ 3241593 h 113"/>
              <a:gd name="T80" fmla="*/ 331846 w 81"/>
              <a:gd name="T81" fmla="*/ 2708668 h 113"/>
              <a:gd name="T82" fmla="*/ 55269 w 81"/>
              <a:gd name="T83" fmla="*/ 2531026 h 113"/>
              <a:gd name="T84" fmla="*/ 0 w 81"/>
              <a:gd name="T85" fmla="*/ 2309132 h 113"/>
              <a:gd name="T86" fmla="*/ 166041 w 81"/>
              <a:gd name="T87" fmla="*/ 2042564 h 113"/>
              <a:gd name="T88" fmla="*/ 331846 w 81"/>
              <a:gd name="T89" fmla="*/ 2042564 h 113"/>
              <a:gd name="T90" fmla="*/ 885002 w 81"/>
              <a:gd name="T91" fmla="*/ 2575489 h 11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1"/>
              <a:gd name="T139" fmla="*/ 0 h 113"/>
              <a:gd name="T140" fmla="*/ 81 w 81"/>
              <a:gd name="T141" fmla="*/ 113 h 11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47" name="Freeform 415"/>
          <p:cNvSpPr>
            <a:spLocks noChangeAspect="1"/>
          </p:cNvSpPr>
          <p:nvPr>
            <p:custDataLst>
              <p:tags r:id="rId22"/>
            </p:custDataLst>
          </p:nvPr>
        </p:nvSpPr>
        <p:spPr bwMode="gray">
          <a:xfrm>
            <a:off x="6846972" y="1782892"/>
            <a:ext cx="7677" cy="10662"/>
          </a:xfrm>
          <a:custGeom>
            <a:avLst/>
            <a:gdLst>
              <a:gd name="T0" fmla="*/ 84788 w 54"/>
              <a:gd name="T1" fmla="*/ 146755 h 58"/>
              <a:gd name="T2" fmla="*/ 42394 w 54"/>
              <a:gd name="T3" fmla="*/ 146755 h 58"/>
              <a:gd name="T4" fmla="*/ 0 w 54"/>
              <a:gd name="T5" fmla="*/ 293702 h 58"/>
              <a:gd name="T6" fmla="*/ 42394 w 54"/>
              <a:gd name="T7" fmla="*/ 807536 h 58"/>
              <a:gd name="T8" fmla="*/ 381135 w 54"/>
              <a:gd name="T9" fmla="*/ 1027669 h 58"/>
              <a:gd name="T10" fmla="*/ 508317 w 54"/>
              <a:gd name="T11" fmla="*/ 1394748 h 58"/>
              <a:gd name="T12" fmla="*/ 974034 w 54"/>
              <a:gd name="T13" fmla="*/ 1431532 h 58"/>
              <a:gd name="T14" fmla="*/ 1355169 w 54"/>
              <a:gd name="T15" fmla="*/ 1798612 h 58"/>
              <a:gd name="T16" fmla="*/ 1736509 w 54"/>
              <a:gd name="T17" fmla="*/ 1835205 h 58"/>
              <a:gd name="T18" fmla="*/ 1863486 w 54"/>
              <a:gd name="T19" fmla="*/ 2018744 h 58"/>
              <a:gd name="T20" fmla="*/ 1990462 w 54"/>
              <a:gd name="T21" fmla="*/ 2128906 h 58"/>
              <a:gd name="T22" fmla="*/ 2202226 w 54"/>
              <a:gd name="T23" fmla="*/ 2055529 h 58"/>
              <a:gd name="T24" fmla="*/ 2287014 w 54"/>
              <a:gd name="T25" fmla="*/ 1835205 h 58"/>
              <a:gd name="T26" fmla="*/ 1905880 w 54"/>
              <a:gd name="T27" fmla="*/ 1431532 h 58"/>
              <a:gd name="T28" fmla="*/ 1270586 w 54"/>
              <a:gd name="T29" fmla="*/ 1027669 h 58"/>
              <a:gd name="T30" fmla="*/ 1397563 w 54"/>
              <a:gd name="T31" fmla="*/ 807536 h 58"/>
              <a:gd name="T32" fmla="*/ 804663 w 54"/>
              <a:gd name="T33" fmla="*/ 550619 h 58"/>
              <a:gd name="T34" fmla="*/ 592899 w 54"/>
              <a:gd name="T35" fmla="*/ 146755 h 58"/>
              <a:gd name="T36" fmla="*/ 508317 w 54"/>
              <a:gd name="T37" fmla="*/ 0 h 58"/>
              <a:gd name="T38" fmla="*/ 254158 w 54"/>
              <a:gd name="T39" fmla="*/ 0 h 58"/>
              <a:gd name="T40" fmla="*/ 84788 w 54"/>
              <a:gd name="T41" fmla="*/ 146755 h 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58"/>
              <a:gd name="T65" fmla="*/ 54 w 54"/>
              <a:gd name="T66" fmla="*/ 58 h 5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48" name="Oval 790"/>
          <p:cNvSpPr>
            <a:spLocks noChangeAspect="1" noChangeArrowheads="1"/>
          </p:cNvSpPr>
          <p:nvPr>
            <p:custDataLst>
              <p:tags r:id="rId23"/>
            </p:custDataLst>
          </p:nvPr>
        </p:nvSpPr>
        <p:spPr bwMode="gray">
          <a:xfrm>
            <a:off x="6085905" y="3178427"/>
            <a:ext cx="72000" cy="72000"/>
          </a:xfrm>
          <a:prstGeom prst="ellipse">
            <a:avLst/>
          </a:prstGeom>
          <a:solidFill>
            <a:srgbClr val="EBB700"/>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49" name="Oval 790"/>
          <p:cNvSpPr>
            <a:spLocks noChangeAspect="1" noChangeArrowheads="1"/>
          </p:cNvSpPr>
          <p:nvPr>
            <p:custDataLst>
              <p:tags r:id="rId24"/>
            </p:custDataLst>
          </p:nvPr>
        </p:nvSpPr>
        <p:spPr bwMode="gray">
          <a:xfrm>
            <a:off x="6371655" y="3100460"/>
            <a:ext cx="72000" cy="72000"/>
          </a:xfrm>
          <a:prstGeom prst="ellipse">
            <a:avLst/>
          </a:prstGeom>
          <a:solidFill>
            <a:srgbClr val="EBB700"/>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50" name="Oval 790"/>
          <p:cNvSpPr>
            <a:spLocks noChangeAspect="1" noChangeArrowheads="1"/>
          </p:cNvSpPr>
          <p:nvPr>
            <p:custDataLst>
              <p:tags r:id="rId25"/>
            </p:custDataLst>
          </p:nvPr>
        </p:nvSpPr>
        <p:spPr bwMode="gray">
          <a:xfrm>
            <a:off x="6247830" y="3319714"/>
            <a:ext cx="72000" cy="72000"/>
          </a:xfrm>
          <a:prstGeom prst="ellipse">
            <a:avLst/>
          </a:prstGeom>
          <a:solidFill>
            <a:srgbClr val="EBB700"/>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51" name="Oval 790"/>
          <p:cNvSpPr>
            <a:spLocks noChangeAspect="1" noChangeArrowheads="1"/>
          </p:cNvSpPr>
          <p:nvPr>
            <p:custDataLst>
              <p:tags r:id="rId26"/>
            </p:custDataLst>
          </p:nvPr>
        </p:nvSpPr>
        <p:spPr bwMode="gray">
          <a:xfrm>
            <a:off x="5910580" y="2605339"/>
            <a:ext cx="72000" cy="72000"/>
          </a:xfrm>
          <a:prstGeom prst="ellipse">
            <a:avLst/>
          </a:prstGeom>
          <a:solidFill>
            <a:srgbClr val="EBB700"/>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52" name="Oval 790"/>
          <p:cNvSpPr>
            <a:spLocks noChangeAspect="1" noChangeArrowheads="1"/>
          </p:cNvSpPr>
          <p:nvPr>
            <p:custDataLst>
              <p:tags r:id="rId27"/>
            </p:custDataLst>
          </p:nvPr>
        </p:nvSpPr>
        <p:spPr bwMode="gray">
          <a:xfrm>
            <a:off x="5571880" y="2337051"/>
            <a:ext cx="72000" cy="72000"/>
          </a:xfrm>
          <a:prstGeom prst="ellipse">
            <a:avLst/>
          </a:prstGeom>
          <a:solidFill>
            <a:srgbClr val="EBB700"/>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53" name="Oval 790"/>
          <p:cNvSpPr>
            <a:spLocks noChangeAspect="1" noChangeArrowheads="1"/>
          </p:cNvSpPr>
          <p:nvPr>
            <p:custDataLst>
              <p:tags r:id="rId28"/>
            </p:custDataLst>
          </p:nvPr>
        </p:nvSpPr>
        <p:spPr bwMode="gray">
          <a:xfrm flipH="1" flipV="1">
            <a:off x="5624830" y="2380476"/>
            <a:ext cx="80400" cy="80400"/>
          </a:xfrm>
          <a:prstGeom prst="ellipse">
            <a:avLst/>
          </a:prstGeom>
          <a:solidFill>
            <a:srgbClr val="EBB700"/>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54" name="Oval 790"/>
          <p:cNvSpPr>
            <a:spLocks noChangeAspect="1" noChangeArrowheads="1"/>
          </p:cNvSpPr>
          <p:nvPr>
            <p:custDataLst>
              <p:tags r:id="rId29"/>
            </p:custDataLst>
          </p:nvPr>
        </p:nvSpPr>
        <p:spPr bwMode="gray">
          <a:xfrm>
            <a:off x="8638605" y="2302127"/>
            <a:ext cx="72000" cy="72000"/>
          </a:xfrm>
          <a:prstGeom prst="ellipse">
            <a:avLst/>
          </a:prstGeom>
          <a:solidFill>
            <a:srgbClr val="EBB700"/>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55" name="Oval 790"/>
          <p:cNvSpPr>
            <a:spLocks noChangeAspect="1" noChangeArrowheads="1"/>
          </p:cNvSpPr>
          <p:nvPr>
            <p:custDataLst>
              <p:tags r:id="rId30"/>
            </p:custDataLst>
          </p:nvPr>
        </p:nvSpPr>
        <p:spPr bwMode="gray">
          <a:xfrm>
            <a:off x="8619555" y="2235452"/>
            <a:ext cx="72000" cy="72000"/>
          </a:xfrm>
          <a:prstGeom prst="ellipse">
            <a:avLst/>
          </a:prstGeom>
          <a:solidFill>
            <a:srgbClr val="E36877"/>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56" name="Oval 790"/>
          <p:cNvSpPr>
            <a:spLocks noChangeAspect="1" noChangeArrowheads="1"/>
          </p:cNvSpPr>
          <p:nvPr>
            <p:custDataLst>
              <p:tags r:id="rId31"/>
            </p:custDataLst>
          </p:nvPr>
        </p:nvSpPr>
        <p:spPr bwMode="gray">
          <a:xfrm>
            <a:off x="8448105" y="2692652"/>
            <a:ext cx="72000" cy="72000"/>
          </a:xfrm>
          <a:prstGeom prst="ellipse">
            <a:avLst/>
          </a:prstGeom>
          <a:solidFill>
            <a:srgbClr val="BC204B"/>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grpSp>
        <p:nvGrpSpPr>
          <p:cNvPr id="957" name="Gruppieren 547"/>
          <p:cNvGrpSpPr/>
          <p:nvPr>
            <p:custDataLst>
              <p:tags r:id="rId32"/>
            </p:custDataLst>
          </p:nvPr>
        </p:nvGrpSpPr>
        <p:grpSpPr>
          <a:xfrm>
            <a:off x="5934219" y="1626235"/>
            <a:ext cx="2935672" cy="2205038"/>
            <a:chOff x="6264623" y="1338200"/>
            <a:chExt cx="3002337" cy="2162808"/>
          </a:xfrm>
        </p:grpSpPr>
        <p:sp>
          <p:nvSpPr>
            <p:cNvPr id="958" name="Freeform 4"/>
            <p:cNvSpPr>
              <a:spLocks noChangeAspect="1"/>
            </p:cNvSpPr>
            <p:nvPr/>
          </p:nvSpPr>
          <p:spPr bwMode="gray">
            <a:xfrm>
              <a:off x="7680407" y="2646458"/>
              <a:ext cx="69822" cy="59598"/>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59" name="Freeform 6"/>
            <p:cNvSpPr>
              <a:spLocks noChangeAspect="1"/>
            </p:cNvSpPr>
            <p:nvPr/>
          </p:nvSpPr>
          <p:spPr bwMode="gray">
            <a:xfrm>
              <a:off x="7735087" y="2674335"/>
              <a:ext cx="27761" cy="65365"/>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60" name="Freeform 7"/>
            <p:cNvSpPr>
              <a:spLocks noChangeAspect="1"/>
            </p:cNvSpPr>
            <p:nvPr/>
          </p:nvSpPr>
          <p:spPr bwMode="gray">
            <a:xfrm>
              <a:off x="7851176" y="2553217"/>
              <a:ext cx="99264" cy="173986"/>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61" name="Freeform 8"/>
            <p:cNvSpPr>
              <a:spLocks noChangeAspect="1"/>
            </p:cNvSpPr>
            <p:nvPr/>
          </p:nvSpPr>
          <p:spPr bwMode="gray">
            <a:xfrm>
              <a:off x="8064848" y="2612815"/>
              <a:ext cx="60568" cy="62482"/>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62" name="Freeform 9"/>
            <p:cNvSpPr>
              <a:spLocks noChangeAspect="1"/>
            </p:cNvSpPr>
            <p:nvPr/>
          </p:nvSpPr>
          <p:spPr bwMode="gray">
            <a:xfrm>
              <a:off x="7616474" y="2534954"/>
              <a:ext cx="149738" cy="163412"/>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63" name="Freeform 10"/>
            <p:cNvSpPr>
              <a:spLocks noChangeAspect="1"/>
            </p:cNvSpPr>
            <p:nvPr/>
          </p:nvSpPr>
          <p:spPr bwMode="gray">
            <a:xfrm>
              <a:off x="7795656" y="2383076"/>
              <a:ext cx="37014" cy="89396"/>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64" name="Freeform 11"/>
            <p:cNvSpPr>
              <a:spLocks noChangeAspect="1"/>
            </p:cNvSpPr>
            <p:nvPr/>
          </p:nvSpPr>
          <p:spPr bwMode="gray">
            <a:xfrm>
              <a:off x="7954647" y="2456132"/>
              <a:ext cx="103471" cy="116311"/>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65" name="Freeform 12"/>
            <p:cNvSpPr>
              <a:spLocks noChangeAspect="1"/>
            </p:cNvSpPr>
            <p:nvPr/>
          </p:nvSpPr>
          <p:spPr bwMode="gray">
            <a:xfrm>
              <a:off x="7649282" y="2385960"/>
              <a:ext cx="186752" cy="217242"/>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66" name="Freeform 13"/>
            <p:cNvSpPr>
              <a:spLocks noChangeAspect="1"/>
            </p:cNvSpPr>
            <p:nvPr/>
          </p:nvSpPr>
          <p:spPr bwMode="gray">
            <a:xfrm>
              <a:off x="7571889" y="2509000"/>
              <a:ext cx="111042" cy="140342"/>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67" name="Freeform 14"/>
            <p:cNvSpPr>
              <a:spLocks noChangeAspect="1"/>
            </p:cNvSpPr>
            <p:nvPr/>
          </p:nvSpPr>
          <p:spPr bwMode="gray">
            <a:xfrm>
              <a:off x="7608903" y="2402301"/>
              <a:ext cx="110201" cy="100931"/>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68" name="Freeform 17"/>
            <p:cNvSpPr>
              <a:spLocks noChangeAspect="1"/>
            </p:cNvSpPr>
            <p:nvPr/>
          </p:nvSpPr>
          <p:spPr bwMode="gray">
            <a:xfrm>
              <a:off x="7729198" y="2551295"/>
              <a:ext cx="146373" cy="13073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69" name="Freeform 19"/>
            <p:cNvSpPr>
              <a:spLocks noChangeAspect="1"/>
            </p:cNvSpPr>
            <p:nvPr/>
          </p:nvSpPr>
          <p:spPr bwMode="gray">
            <a:xfrm>
              <a:off x="7812479" y="2436907"/>
              <a:ext cx="146373" cy="160529"/>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70" name="Freeform 20"/>
            <p:cNvSpPr>
              <a:spLocks noChangeAspect="1"/>
            </p:cNvSpPr>
            <p:nvPr/>
          </p:nvSpPr>
          <p:spPr bwMode="gray">
            <a:xfrm>
              <a:off x="7571889" y="2503232"/>
              <a:ext cx="77393" cy="76899"/>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71" name="Freeform 21"/>
            <p:cNvSpPr>
              <a:spLocks noChangeAspect="1"/>
            </p:cNvSpPr>
            <p:nvPr/>
          </p:nvSpPr>
          <p:spPr bwMode="gray">
            <a:xfrm>
              <a:off x="8012692" y="3084788"/>
              <a:ext cx="10936" cy="17303"/>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72" name="Freeform 23"/>
            <p:cNvSpPr>
              <a:spLocks noChangeAspect="1"/>
            </p:cNvSpPr>
            <p:nvPr/>
          </p:nvSpPr>
          <p:spPr bwMode="gray">
            <a:xfrm>
              <a:off x="8030357" y="2904073"/>
              <a:ext cx="29443" cy="83628"/>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73" name="Freeform 27"/>
            <p:cNvSpPr>
              <a:spLocks noChangeAspect="1"/>
            </p:cNvSpPr>
            <p:nvPr/>
          </p:nvSpPr>
          <p:spPr bwMode="gray">
            <a:xfrm>
              <a:off x="7838558" y="2852166"/>
              <a:ext cx="9253" cy="15380"/>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74" name="Freeform 28"/>
            <p:cNvSpPr>
              <a:spLocks noChangeAspect="1"/>
            </p:cNvSpPr>
            <p:nvPr/>
          </p:nvSpPr>
          <p:spPr bwMode="gray">
            <a:xfrm>
              <a:off x="7978201" y="3117470"/>
              <a:ext cx="21031" cy="24993"/>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75" name="Freeform 34"/>
            <p:cNvSpPr>
              <a:spLocks noChangeAspect="1"/>
            </p:cNvSpPr>
            <p:nvPr/>
          </p:nvSpPr>
          <p:spPr bwMode="gray">
            <a:xfrm>
              <a:off x="7589554" y="2671451"/>
              <a:ext cx="68140" cy="58637"/>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76" name="Freeform 37"/>
            <p:cNvSpPr>
              <a:spLocks noChangeAspect="1"/>
            </p:cNvSpPr>
            <p:nvPr/>
          </p:nvSpPr>
          <p:spPr bwMode="gray">
            <a:xfrm>
              <a:off x="7572731" y="2658955"/>
              <a:ext cx="28602" cy="8651"/>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77" name="Freeform 38"/>
            <p:cNvSpPr>
              <a:spLocks noChangeAspect="1"/>
            </p:cNvSpPr>
            <p:nvPr/>
          </p:nvSpPr>
          <p:spPr bwMode="gray">
            <a:xfrm>
              <a:off x="7573572" y="2671451"/>
              <a:ext cx="29443" cy="18264"/>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78" name="Freeform 43"/>
            <p:cNvSpPr>
              <a:spLocks noChangeAspect="1"/>
            </p:cNvSpPr>
            <p:nvPr/>
          </p:nvSpPr>
          <p:spPr bwMode="gray">
            <a:xfrm>
              <a:off x="7997549" y="2830057"/>
              <a:ext cx="15142" cy="21148"/>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79" name="Freeform 45"/>
            <p:cNvSpPr>
              <a:spLocks noChangeAspect="1"/>
            </p:cNvSpPr>
            <p:nvPr/>
          </p:nvSpPr>
          <p:spPr bwMode="gray">
            <a:xfrm>
              <a:off x="7995867" y="2816599"/>
              <a:ext cx="17666" cy="18264"/>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80" name="Freeform 47"/>
            <p:cNvSpPr>
              <a:spLocks noChangeAspect="1"/>
            </p:cNvSpPr>
            <p:nvPr/>
          </p:nvSpPr>
          <p:spPr bwMode="gray">
            <a:xfrm>
              <a:off x="7566842" y="2628194"/>
              <a:ext cx="57203" cy="47102"/>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81" name="Freeform 49"/>
            <p:cNvSpPr>
              <a:spLocks noChangeAspect="1"/>
            </p:cNvSpPr>
            <p:nvPr/>
          </p:nvSpPr>
          <p:spPr bwMode="gray">
            <a:xfrm>
              <a:off x="7605538" y="2700288"/>
              <a:ext cx="27761" cy="31721"/>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82" name="Freeform 57"/>
            <p:cNvSpPr>
              <a:spLocks noChangeAspect="1"/>
            </p:cNvSpPr>
            <p:nvPr/>
          </p:nvSpPr>
          <p:spPr bwMode="gray">
            <a:xfrm>
              <a:off x="9240040" y="3022307"/>
              <a:ext cx="26920" cy="24993"/>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83" name="Freeform 58"/>
            <p:cNvSpPr>
              <a:spLocks noChangeAspect="1"/>
            </p:cNvSpPr>
            <p:nvPr/>
          </p:nvSpPr>
          <p:spPr bwMode="gray">
            <a:xfrm>
              <a:off x="8366848" y="2301371"/>
              <a:ext cx="101788" cy="55753"/>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84" name="Freeform 59"/>
            <p:cNvSpPr>
              <a:spLocks noChangeAspect="1"/>
            </p:cNvSpPr>
            <p:nvPr/>
          </p:nvSpPr>
          <p:spPr bwMode="gray">
            <a:xfrm>
              <a:off x="8350023" y="2332131"/>
              <a:ext cx="69822" cy="59598"/>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85" name="Freeform 60"/>
            <p:cNvSpPr>
              <a:spLocks noChangeAspect="1"/>
            </p:cNvSpPr>
            <p:nvPr/>
          </p:nvSpPr>
          <p:spPr bwMode="gray">
            <a:xfrm>
              <a:off x="8382831" y="2344627"/>
              <a:ext cx="2524" cy="3845"/>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86" name="Freeform 61"/>
            <p:cNvSpPr>
              <a:spLocks noChangeAspect="1"/>
            </p:cNvSpPr>
            <p:nvPr/>
          </p:nvSpPr>
          <p:spPr bwMode="gray">
            <a:xfrm>
              <a:off x="8388719" y="2346550"/>
              <a:ext cx="2524" cy="1923"/>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87" name="Freeform 62"/>
            <p:cNvSpPr>
              <a:spLocks noChangeAspect="1"/>
            </p:cNvSpPr>
            <p:nvPr/>
          </p:nvSpPr>
          <p:spPr bwMode="gray">
            <a:xfrm>
              <a:off x="8378624" y="2348472"/>
              <a:ext cx="1682" cy="1923"/>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88" name="Freeform 63"/>
            <p:cNvSpPr>
              <a:spLocks noChangeAspect="1"/>
            </p:cNvSpPr>
            <p:nvPr/>
          </p:nvSpPr>
          <p:spPr bwMode="gray">
            <a:xfrm>
              <a:off x="8286090" y="2367696"/>
              <a:ext cx="132914" cy="115350"/>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89" name="Freeform 67"/>
            <p:cNvSpPr>
              <a:spLocks noChangeAspect="1"/>
            </p:cNvSpPr>
            <p:nvPr/>
          </p:nvSpPr>
          <p:spPr bwMode="gray">
            <a:xfrm>
              <a:off x="9097873" y="2849282"/>
              <a:ext cx="37014" cy="23070"/>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nvGrpSpPr>
            <p:cNvPr id="990" name="Group 69"/>
            <p:cNvGrpSpPr>
              <a:grpSpLocks noChangeAspect="1"/>
            </p:cNvGrpSpPr>
            <p:nvPr/>
          </p:nvGrpSpPr>
          <p:grpSpPr bwMode="auto">
            <a:xfrm>
              <a:off x="8810185" y="2663769"/>
              <a:ext cx="77393" cy="53830"/>
              <a:chOff x="3802" y="2339"/>
              <a:chExt cx="92" cy="56"/>
            </a:xfrm>
            <a:solidFill>
              <a:srgbClr val="DEEDBF"/>
            </a:solidFill>
          </p:grpSpPr>
          <p:sp>
            <p:nvSpPr>
              <p:cNvPr id="1279" name="Freeform 70"/>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80" name="Freeform 71"/>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81" name="Freeform 73"/>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82" name="Freeform 74"/>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83" name="Freeform 75"/>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84" name="Freeform 76"/>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85" name="Freeform 77"/>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86" name="Freeform 78"/>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87" name="Freeform 79"/>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sp>
          <p:nvSpPr>
            <p:cNvPr id="991" name="Freeform 81"/>
            <p:cNvSpPr>
              <a:spLocks noChangeAspect="1"/>
            </p:cNvSpPr>
            <p:nvPr/>
          </p:nvSpPr>
          <p:spPr bwMode="gray">
            <a:xfrm>
              <a:off x="8779889" y="2752196"/>
              <a:ext cx="12619" cy="11535"/>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92" name="Freeform 82"/>
            <p:cNvSpPr>
              <a:spLocks noChangeAspect="1"/>
            </p:cNvSpPr>
            <p:nvPr/>
          </p:nvSpPr>
          <p:spPr bwMode="gray">
            <a:xfrm>
              <a:off x="8799238" y="2839669"/>
              <a:ext cx="2524" cy="8651"/>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93" name="Freeform 83"/>
            <p:cNvSpPr>
              <a:spLocks noChangeAspect="1"/>
            </p:cNvSpPr>
            <p:nvPr/>
          </p:nvSpPr>
          <p:spPr bwMode="gray">
            <a:xfrm>
              <a:off x="8879155" y="2893499"/>
              <a:ext cx="22714" cy="11535"/>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94" name="Freeform 84"/>
            <p:cNvSpPr>
              <a:spLocks noChangeAspect="1"/>
            </p:cNvSpPr>
            <p:nvPr/>
          </p:nvSpPr>
          <p:spPr bwMode="gray">
            <a:xfrm>
              <a:off x="8868219" y="2901189"/>
              <a:ext cx="14301" cy="13458"/>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95" name="Freeform 85"/>
            <p:cNvSpPr>
              <a:spLocks noChangeAspect="1"/>
            </p:cNvSpPr>
            <p:nvPr/>
          </p:nvSpPr>
          <p:spPr bwMode="gray">
            <a:xfrm>
              <a:off x="8908597" y="2834863"/>
              <a:ext cx="26920" cy="11535"/>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96" name="Freeform 87"/>
            <p:cNvSpPr>
              <a:spLocks noChangeAspect="1"/>
            </p:cNvSpPr>
            <p:nvPr/>
          </p:nvSpPr>
          <p:spPr bwMode="gray">
            <a:xfrm>
              <a:off x="8903550" y="2781994"/>
              <a:ext cx="13460" cy="32683"/>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97" name="Freeform 89"/>
            <p:cNvSpPr>
              <a:spLocks noChangeAspect="1"/>
            </p:cNvSpPr>
            <p:nvPr/>
          </p:nvSpPr>
          <p:spPr bwMode="gray">
            <a:xfrm>
              <a:off x="9120586" y="2832941"/>
              <a:ext cx="21872" cy="23070"/>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98" name="Freeform 98"/>
            <p:cNvSpPr>
              <a:spLocks noChangeAspect="1"/>
            </p:cNvSpPr>
            <p:nvPr/>
          </p:nvSpPr>
          <p:spPr bwMode="gray">
            <a:xfrm>
              <a:off x="8563695" y="2560908"/>
              <a:ext cx="2524" cy="4806"/>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999" name="Freeform 100"/>
            <p:cNvSpPr>
              <a:spLocks noChangeAspect="1"/>
            </p:cNvSpPr>
            <p:nvPr/>
          </p:nvSpPr>
          <p:spPr bwMode="gray">
            <a:xfrm>
              <a:off x="8289455" y="2387883"/>
              <a:ext cx="154786" cy="161490"/>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00" name="Freeform 113"/>
            <p:cNvSpPr>
              <a:spLocks noChangeAspect="1"/>
            </p:cNvSpPr>
            <p:nvPr/>
          </p:nvSpPr>
          <p:spPr bwMode="gray">
            <a:xfrm>
              <a:off x="8730257" y="2589745"/>
              <a:ext cx="21872" cy="22109"/>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nvGrpSpPr>
            <p:cNvPr id="1001" name="Group 116"/>
            <p:cNvGrpSpPr>
              <a:grpSpLocks noChangeAspect="1"/>
            </p:cNvGrpSpPr>
            <p:nvPr/>
          </p:nvGrpSpPr>
          <p:grpSpPr bwMode="auto">
            <a:xfrm>
              <a:off x="7908383" y="1500650"/>
              <a:ext cx="1117990" cy="622888"/>
              <a:chOff x="2730" y="1129"/>
              <a:chExt cx="1329" cy="648"/>
            </a:xfrm>
            <a:solidFill>
              <a:srgbClr val="DEEDBF"/>
            </a:solidFill>
          </p:grpSpPr>
          <p:grpSp>
            <p:nvGrpSpPr>
              <p:cNvPr id="1271" name="Group 117"/>
              <p:cNvGrpSpPr>
                <a:grpSpLocks noChangeAspect="1"/>
              </p:cNvGrpSpPr>
              <p:nvPr/>
            </p:nvGrpSpPr>
            <p:grpSpPr bwMode="auto">
              <a:xfrm>
                <a:off x="3044" y="1129"/>
                <a:ext cx="1015" cy="312"/>
                <a:chOff x="3044" y="1129"/>
                <a:chExt cx="1015" cy="312"/>
              </a:xfrm>
              <a:grpFill/>
            </p:grpSpPr>
            <p:sp>
              <p:nvSpPr>
                <p:cNvPr id="1273" name="Freeform 118"/>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74" name="Freeform 124"/>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75" name="Freeform 125"/>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76" name="Freeform 126"/>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77" name="Freeform 127"/>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78" name="Freeform 128"/>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sp>
            <p:nvSpPr>
              <p:cNvPr id="1272" name="Freeform 133"/>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sp>
          <p:nvSpPr>
            <p:cNvPr id="1002" name="Freeform 134"/>
            <p:cNvSpPr>
              <a:spLocks noChangeAspect="1"/>
            </p:cNvSpPr>
            <p:nvPr/>
          </p:nvSpPr>
          <p:spPr bwMode="gray">
            <a:xfrm>
              <a:off x="8114480" y="2670490"/>
              <a:ext cx="13460" cy="20186"/>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03" name="Freeform 136"/>
            <p:cNvSpPr>
              <a:spLocks noChangeAspect="1"/>
            </p:cNvSpPr>
            <p:nvPr/>
          </p:nvSpPr>
          <p:spPr bwMode="gray">
            <a:xfrm>
              <a:off x="8050546" y="2416720"/>
              <a:ext cx="15984" cy="22109"/>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nvGrpSpPr>
            <p:cNvPr id="1004" name="Group 137"/>
            <p:cNvGrpSpPr>
              <a:grpSpLocks noChangeAspect="1"/>
            </p:cNvGrpSpPr>
            <p:nvPr/>
          </p:nvGrpSpPr>
          <p:grpSpPr bwMode="auto">
            <a:xfrm>
              <a:off x="8042134" y="2434984"/>
              <a:ext cx="14301" cy="49024"/>
              <a:chOff x="2889" y="2101"/>
              <a:chExt cx="17" cy="51"/>
            </a:xfrm>
            <a:solidFill>
              <a:srgbClr val="DEEDBF"/>
            </a:solidFill>
          </p:grpSpPr>
          <p:sp>
            <p:nvSpPr>
              <p:cNvPr id="1268" name="Freeform 138"/>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69" name="Freeform 139"/>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70" name="Freeform 140"/>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sp>
          <p:nvSpPr>
            <p:cNvPr id="1005" name="Freeform 141"/>
            <p:cNvSpPr>
              <a:spLocks noChangeAspect="1"/>
            </p:cNvSpPr>
            <p:nvPr/>
          </p:nvSpPr>
          <p:spPr bwMode="gray">
            <a:xfrm>
              <a:off x="8158223" y="2475357"/>
              <a:ext cx="15984" cy="18264"/>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nvGrpSpPr>
            <p:cNvPr id="1006" name="Group 142"/>
            <p:cNvGrpSpPr>
              <a:grpSpLocks noChangeAspect="1"/>
            </p:cNvGrpSpPr>
            <p:nvPr/>
          </p:nvGrpSpPr>
          <p:grpSpPr bwMode="auto">
            <a:xfrm>
              <a:off x="8048023" y="2449403"/>
              <a:ext cx="194323" cy="181676"/>
              <a:chOff x="2896" y="2116"/>
              <a:chExt cx="231" cy="189"/>
            </a:xfrm>
            <a:solidFill>
              <a:srgbClr val="DEEDBF"/>
            </a:solidFill>
          </p:grpSpPr>
          <p:sp>
            <p:nvSpPr>
              <p:cNvPr id="1266" name="Freeform 143"/>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67" name="Freeform 144"/>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1007" name="Group 145"/>
            <p:cNvGrpSpPr>
              <a:grpSpLocks noChangeAspect="1"/>
            </p:cNvGrpSpPr>
            <p:nvPr/>
          </p:nvGrpSpPr>
          <p:grpSpPr bwMode="auto">
            <a:xfrm>
              <a:off x="8122051" y="2603203"/>
              <a:ext cx="95899" cy="69210"/>
              <a:chOff x="2984" y="2276"/>
              <a:chExt cx="114" cy="72"/>
            </a:xfrm>
            <a:solidFill>
              <a:srgbClr val="DEEDBF"/>
            </a:solidFill>
          </p:grpSpPr>
          <p:sp>
            <p:nvSpPr>
              <p:cNvPr id="1264" name="Freeform 146"/>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65" name="Freeform 147"/>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sp>
          <p:nvSpPr>
            <p:cNvPr id="1008" name="Freeform 148"/>
            <p:cNvSpPr>
              <a:spLocks noChangeAspect="1"/>
            </p:cNvSpPr>
            <p:nvPr/>
          </p:nvSpPr>
          <p:spPr bwMode="gray">
            <a:xfrm>
              <a:off x="8222998" y="2543605"/>
              <a:ext cx="2524" cy="1923"/>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nvGrpSpPr>
            <p:cNvPr id="1009" name="Group 149"/>
            <p:cNvGrpSpPr>
              <a:grpSpLocks noChangeAspect="1"/>
            </p:cNvGrpSpPr>
            <p:nvPr/>
          </p:nvGrpSpPr>
          <p:grpSpPr bwMode="auto">
            <a:xfrm>
              <a:off x="8207855" y="2519573"/>
              <a:ext cx="71504" cy="109582"/>
              <a:chOff x="3086" y="2189"/>
              <a:chExt cx="85" cy="114"/>
            </a:xfrm>
            <a:solidFill>
              <a:srgbClr val="DEEDBF"/>
            </a:solidFill>
          </p:grpSpPr>
          <p:sp>
            <p:nvSpPr>
              <p:cNvPr id="1262" name="Freeform 150"/>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63" name="Freeform 151"/>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sp>
          <p:nvSpPr>
            <p:cNvPr id="1010" name="Freeform 152"/>
            <p:cNvSpPr>
              <a:spLocks noChangeAspect="1"/>
            </p:cNvSpPr>
            <p:nvPr/>
          </p:nvSpPr>
          <p:spPr bwMode="gray">
            <a:xfrm>
              <a:off x="8193555" y="2520535"/>
              <a:ext cx="841" cy="2884"/>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nvGrpSpPr>
            <p:cNvPr id="1011" name="Group 153"/>
            <p:cNvGrpSpPr>
              <a:grpSpLocks noChangeAspect="1"/>
            </p:cNvGrpSpPr>
            <p:nvPr/>
          </p:nvGrpSpPr>
          <p:grpSpPr bwMode="auto">
            <a:xfrm>
              <a:off x="8135511" y="2349433"/>
              <a:ext cx="176657" cy="184560"/>
              <a:chOff x="3000" y="2012"/>
              <a:chExt cx="210" cy="192"/>
            </a:xfrm>
            <a:solidFill>
              <a:srgbClr val="DEEDBF"/>
            </a:solidFill>
          </p:grpSpPr>
          <p:sp>
            <p:nvSpPr>
              <p:cNvPr id="1260" name="Freeform 154"/>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61" name="Freeform 155"/>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sp>
          <p:nvSpPr>
            <p:cNvPr id="1012" name="Freeform 156"/>
            <p:cNvSpPr>
              <a:spLocks noChangeAspect="1"/>
            </p:cNvSpPr>
            <p:nvPr/>
          </p:nvSpPr>
          <p:spPr bwMode="gray">
            <a:xfrm>
              <a:off x="8085878" y="2381154"/>
              <a:ext cx="90011" cy="104776"/>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13" name="Freeform 157"/>
            <p:cNvSpPr>
              <a:spLocks noChangeAspect="1"/>
            </p:cNvSpPr>
            <p:nvPr/>
          </p:nvSpPr>
          <p:spPr bwMode="gray">
            <a:xfrm>
              <a:off x="8196079" y="2521496"/>
              <a:ext cx="7571" cy="19225"/>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14" name="Freeform 158"/>
            <p:cNvSpPr>
              <a:spLocks noChangeAspect="1"/>
            </p:cNvSpPr>
            <p:nvPr/>
          </p:nvSpPr>
          <p:spPr bwMode="gray">
            <a:xfrm>
              <a:off x="8198603" y="2522457"/>
              <a:ext cx="48791" cy="41334"/>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nvGrpSpPr>
            <p:cNvPr id="1015" name="Group 159"/>
            <p:cNvGrpSpPr>
              <a:grpSpLocks noChangeAspect="1"/>
            </p:cNvGrpSpPr>
            <p:nvPr/>
          </p:nvGrpSpPr>
          <p:grpSpPr bwMode="auto">
            <a:xfrm>
              <a:off x="7968948" y="2317712"/>
              <a:ext cx="172451" cy="84589"/>
              <a:chOff x="2802" y="1979"/>
              <a:chExt cx="205" cy="88"/>
            </a:xfrm>
            <a:solidFill>
              <a:srgbClr val="DEEDBF"/>
            </a:solidFill>
          </p:grpSpPr>
          <p:sp>
            <p:nvSpPr>
              <p:cNvPr id="1258" name="Freeform 160"/>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59" name="Freeform 161"/>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sp>
          <p:nvSpPr>
            <p:cNvPr id="1016" name="Freeform 162"/>
            <p:cNvSpPr>
              <a:spLocks noChangeAspect="1"/>
            </p:cNvSpPr>
            <p:nvPr/>
          </p:nvSpPr>
          <p:spPr bwMode="gray">
            <a:xfrm>
              <a:off x="8049705" y="2434023"/>
              <a:ext cx="39537" cy="51908"/>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17" name="Freeform 163"/>
            <p:cNvSpPr>
              <a:spLocks noChangeAspect="1"/>
            </p:cNvSpPr>
            <p:nvPr/>
          </p:nvSpPr>
          <p:spPr bwMode="gray">
            <a:xfrm>
              <a:off x="8055594" y="2383076"/>
              <a:ext cx="64774" cy="64404"/>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18" name="Freeform 164"/>
            <p:cNvSpPr>
              <a:spLocks noChangeAspect="1"/>
            </p:cNvSpPr>
            <p:nvPr/>
          </p:nvSpPr>
          <p:spPr bwMode="gray">
            <a:xfrm>
              <a:off x="8026993" y="2404224"/>
              <a:ext cx="21031" cy="14419"/>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19" name="Freeform 165"/>
            <p:cNvSpPr>
              <a:spLocks noChangeAspect="1"/>
            </p:cNvSpPr>
            <p:nvPr/>
          </p:nvSpPr>
          <p:spPr bwMode="gray">
            <a:xfrm>
              <a:off x="8128781" y="2328286"/>
              <a:ext cx="28602" cy="33644"/>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20" name="Freeform 167"/>
            <p:cNvSpPr>
              <a:spLocks noChangeAspect="1"/>
            </p:cNvSpPr>
            <p:nvPr/>
          </p:nvSpPr>
          <p:spPr bwMode="gray">
            <a:xfrm>
              <a:off x="8095973" y="2296564"/>
              <a:ext cx="62251" cy="34605"/>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21" name="Freeform 168"/>
            <p:cNvSpPr>
              <a:spLocks noChangeAspect="1"/>
            </p:cNvSpPr>
            <p:nvPr/>
          </p:nvSpPr>
          <p:spPr bwMode="gray">
            <a:xfrm>
              <a:off x="8244870" y="2266765"/>
              <a:ext cx="158150" cy="117272"/>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22" name="Freeform 169"/>
            <p:cNvSpPr>
              <a:spLocks noChangeAspect="1"/>
            </p:cNvSpPr>
            <p:nvPr/>
          </p:nvSpPr>
          <p:spPr bwMode="gray">
            <a:xfrm>
              <a:off x="8212062" y="2307138"/>
              <a:ext cx="131232" cy="103815"/>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nvGrpSpPr>
            <p:cNvPr id="1023" name="Group 170"/>
            <p:cNvGrpSpPr>
              <a:grpSpLocks noChangeAspect="1"/>
            </p:cNvGrpSpPr>
            <p:nvPr/>
          </p:nvGrpSpPr>
          <p:grpSpPr bwMode="auto">
            <a:xfrm>
              <a:off x="8141400" y="2320596"/>
              <a:ext cx="51315" cy="47102"/>
              <a:chOff x="3007" y="1982"/>
              <a:chExt cx="61" cy="49"/>
            </a:xfrm>
            <a:solidFill>
              <a:srgbClr val="DEEDBF"/>
            </a:solidFill>
          </p:grpSpPr>
          <p:sp>
            <p:nvSpPr>
              <p:cNvPr id="1256" name="Freeform 171"/>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57" name="Freeform 172"/>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sp>
          <p:nvSpPr>
            <p:cNvPr id="1024" name="Freeform 173"/>
            <p:cNvSpPr>
              <a:spLocks noChangeAspect="1"/>
            </p:cNvSpPr>
            <p:nvPr/>
          </p:nvSpPr>
          <p:spPr bwMode="gray">
            <a:xfrm>
              <a:off x="7502067" y="1860158"/>
              <a:ext cx="100947" cy="78822"/>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nvGrpSpPr>
            <p:cNvPr id="1025" name="Group 174"/>
            <p:cNvGrpSpPr>
              <a:grpSpLocks noChangeAspect="1"/>
            </p:cNvGrpSpPr>
            <p:nvPr/>
          </p:nvGrpSpPr>
          <p:grpSpPr bwMode="auto">
            <a:xfrm>
              <a:off x="7633298" y="1727505"/>
              <a:ext cx="466039" cy="671912"/>
              <a:chOff x="2403" y="1365"/>
              <a:chExt cx="554" cy="699"/>
            </a:xfrm>
            <a:solidFill>
              <a:srgbClr val="DEEDBF"/>
            </a:solidFill>
          </p:grpSpPr>
          <p:sp>
            <p:nvSpPr>
              <p:cNvPr id="1209" name="Freeform 175"/>
              <p:cNvSpPr>
                <a:spLocks noChangeAspect="1"/>
              </p:cNvSpPr>
              <p:nvPr/>
            </p:nvSpPr>
            <p:spPr bwMode="gray">
              <a:xfrm>
                <a:off x="2619" y="1872"/>
                <a:ext cx="84" cy="41"/>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10" name="Freeform 176"/>
              <p:cNvSpPr>
                <a:spLocks noChangeAspect="1"/>
              </p:cNvSpPr>
              <p:nvPr/>
            </p:nvSpPr>
            <p:spPr bwMode="gray">
              <a:xfrm>
                <a:off x="2531" y="1972"/>
                <a:ext cx="5" cy="3"/>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11" name="Freeform 177"/>
              <p:cNvSpPr>
                <a:spLocks noChangeAspect="1"/>
              </p:cNvSpPr>
              <p:nvPr/>
            </p:nvSpPr>
            <p:spPr bwMode="gray">
              <a:xfrm>
                <a:off x="2620" y="1898"/>
                <a:ext cx="3" cy="6"/>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nvGrpSpPr>
              <p:cNvPr id="1212" name="Group 178"/>
              <p:cNvGrpSpPr>
                <a:grpSpLocks noChangeAspect="1"/>
              </p:cNvGrpSpPr>
              <p:nvPr/>
            </p:nvGrpSpPr>
            <p:grpSpPr bwMode="auto">
              <a:xfrm>
                <a:off x="2589" y="1903"/>
                <a:ext cx="129" cy="153"/>
                <a:chOff x="2589" y="1903"/>
                <a:chExt cx="129" cy="153"/>
              </a:xfrm>
              <a:grpFill/>
            </p:grpSpPr>
            <p:sp>
              <p:nvSpPr>
                <p:cNvPr id="1253" name="Freeform 179"/>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54" name="Freeform 180"/>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55" name="Freeform 181"/>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sp>
            <p:nvSpPr>
              <p:cNvPr id="1213" name="Freeform 182"/>
              <p:cNvSpPr>
                <a:spLocks noChangeAspect="1"/>
              </p:cNvSpPr>
              <p:nvPr/>
            </p:nvSpPr>
            <p:spPr bwMode="gray">
              <a:xfrm>
                <a:off x="2578" y="1852"/>
                <a:ext cx="7" cy="11"/>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14" name="Freeform 183"/>
              <p:cNvSpPr>
                <a:spLocks noChangeAspect="1"/>
              </p:cNvSpPr>
              <p:nvPr/>
            </p:nvSpPr>
            <p:spPr bwMode="gray">
              <a:xfrm>
                <a:off x="2581" y="1894"/>
                <a:ext cx="49" cy="28"/>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15" name="Freeform 184"/>
              <p:cNvSpPr>
                <a:spLocks noChangeAspect="1"/>
              </p:cNvSpPr>
              <p:nvPr/>
            </p:nvSpPr>
            <p:spPr bwMode="gray">
              <a:xfrm>
                <a:off x="2547" y="1830"/>
                <a:ext cx="37" cy="32"/>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16" name="Freeform 185"/>
              <p:cNvSpPr>
                <a:spLocks noChangeAspect="1"/>
              </p:cNvSpPr>
              <p:nvPr/>
            </p:nvSpPr>
            <p:spPr bwMode="gray">
              <a:xfrm>
                <a:off x="2416" y="1955"/>
                <a:ext cx="137" cy="109"/>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17" name="Freeform 186"/>
              <p:cNvSpPr>
                <a:spLocks noChangeAspect="1"/>
              </p:cNvSpPr>
              <p:nvPr/>
            </p:nvSpPr>
            <p:spPr bwMode="gray">
              <a:xfrm>
                <a:off x="2554" y="1794"/>
                <a:ext cx="40" cy="48"/>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18" name="Freeform 187"/>
              <p:cNvSpPr>
                <a:spLocks noChangeAspect="1"/>
              </p:cNvSpPr>
              <p:nvPr/>
            </p:nvSpPr>
            <p:spPr bwMode="gray">
              <a:xfrm>
                <a:off x="2414" y="1980"/>
                <a:ext cx="35" cy="71"/>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19" name="Freeform 188"/>
              <p:cNvSpPr>
                <a:spLocks noChangeAspect="1"/>
              </p:cNvSpPr>
              <p:nvPr/>
            </p:nvSpPr>
            <p:spPr bwMode="gray">
              <a:xfrm>
                <a:off x="2581" y="1767"/>
                <a:ext cx="98" cy="131"/>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nvGrpSpPr>
              <p:cNvPr id="1220" name="Group 189"/>
              <p:cNvGrpSpPr>
                <a:grpSpLocks noChangeAspect="1"/>
              </p:cNvGrpSpPr>
              <p:nvPr/>
            </p:nvGrpSpPr>
            <p:grpSpPr bwMode="auto">
              <a:xfrm>
                <a:off x="2465" y="1836"/>
                <a:ext cx="156" cy="154"/>
                <a:chOff x="2465" y="1836"/>
                <a:chExt cx="156" cy="154"/>
              </a:xfrm>
              <a:grpFill/>
            </p:grpSpPr>
            <p:sp>
              <p:nvSpPr>
                <p:cNvPr id="1251" name="Freeform 190"/>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52" name="Freeform 191"/>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1221" name="Group 192"/>
              <p:cNvGrpSpPr>
                <a:grpSpLocks noChangeAspect="1"/>
              </p:cNvGrpSpPr>
              <p:nvPr/>
            </p:nvGrpSpPr>
            <p:grpSpPr bwMode="auto">
              <a:xfrm>
                <a:off x="2428" y="1692"/>
                <a:ext cx="108" cy="163"/>
                <a:chOff x="2428" y="1692"/>
                <a:chExt cx="108" cy="163"/>
              </a:xfrm>
              <a:grpFill/>
            </p:grpSpPr>
            <p:sp>
              <p:nvSpPr>
                <p:cNvPr id="1249" name="Freeform 193"/>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50" name="Freeform 194"/>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sp>
            <p:nvSpPr>
              <p:cNvPr id="1222" name="Freeform 195"/>
              <p:cNvSpPr>
                <a:spLocks noChangeAspect="1"/>
              </p:cNvSpPr>
              <p:nvPr/>
            </p:nvSpPr>
            <p:spPr bwMode="gray">
              <a:xfrm>
                <a:off x="2403" y="1761"/>
                <a:ext cx="47" cy="69"/>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23" name="Freeform 196"/>
              <p:cNvSpPr>
                <a:spLocks noChangeAspect="1"/>
              </p:cNvSpPr>
              <p:nvPr/>
            </p:nvSpPr>
            <p:spPr bwMode="gray">
              <a:xfrm>
                <a:off x="2758" y="1813"/>
                <a:ext cx="199" cy="132"/>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24" name="Freeform 197"/>
              <p:cNvSpPr>
                <a:spLocks noChangeAspect="1"/>
              </p:cNvSpPr>
              <p:nvPr/>
            </p:nvSpPr>
            <p:spPr bwMode="gray">
              <a:xfrm>
                <a:off x="2807" y="1880"/>
                <a:ext cx="38" cy="48"/>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25" name="Freeform 198"/>
              <p:cNvSpPr>
                <a:spLocks noChangeAspect="1"/>
              </p:cNvSpPr>
              <p:nvPr/>
            </p:nvSpPr>
            <p:spPr bwMode="gray">
              <a:xfrm>
                <a:off x="2769" y="1742"/>
                <a:ext cx="107" cy="90"/>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nvGrpSpPr>
              <p:cNvPr id="1226" name="Group 199"/>
              <p:cNvGrpSpPr>
                <a:grpSpLocks noChangeAspect="1"/>
              </p:cNvGrpSpPr>
              <p:nvPr/>
            </p:nvGrpSpPr>
            <p:grpSpPr bwMode="auto">
              <a:xfrm>
                <a:off x="2688" y="1930"/>
                <a:ext cx="43" cy="43"/>
                <a:chOff x="2688" y="1930"/>
                <a:chExt cx="43" cy="43"/>
              </a:xfrm>
              <a:grpFill/>
            </p:grpSpPr>
            <p:sp>
              <p:nvSpPr>
                <p:cNvPr id="1247" name="Freeform 200"/>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48" name="Freeform 201"/>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sp>
            <p:nvSpPr>
              <p:cNvPr id="1227" name="Freeform 202"/>
              <p:cNvSpPr>
                <a:spLocks noChangeAspect="1"/>
              </p:cNvSpPr>
              <p:nvPr/>
            </p:nvSpPr>
            <p:spPr bwMode="gray">
              <a:xfrm>
                <a:off x="2748" y="2034"/>
                <a:ext cx="25" cy="26"/>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28" name="Freeform 203"/>
              <p:cNvSpPr>
                <a:spLocks noChangeAspect="1"/>
              </p:cNvSpPr>
              <p:nvPr/>
            </p:nvSpPr>
            <p:spPr bwMode="gray">
              <a:xfrm>
                <a:off x="2737" y="1984"/>
                <a:ext cx="70" cy="59"/>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29" name="Freeform 204"/>
              <p:cNvSpPr>
                <a:spLocks noChangeAspect="1"/>
              </p:cNvSpPr>
              <p:nvPr/>
            </p:nvSpPr>
            <p:spPr bwMode="gray">
              <a:xfrm>
                <a:off x="2692" y="1879"/>
                <a:ext cx="74" cy="44"/>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30" name="Freeform 205"/>
              <p:cNvSpPr>
                <a:spLocks noChangeAspect="1"/>
              </p:cNvSpPr>
              <p:nvPr/>
            </p:nvSpPr>
            <p:spPr bwMode="gray">
              <a:xfrm>
                <a:off x="2670" y="1767"/>
                <a:ext cx="109" cy="103"/>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31" name="Freeform 206"/>
              <p:cNvSpPr>
                <a:spLocks noChangeAspect="1"/>
              </p:cNvSpPr>
              <p:nvPr/>
            </p:nvSpPr>
            <p:spPr bwMode="gray">
              <a:xfrm>
                <a:off x="2745" y="1704"/>
                <a:ext cx="81" cy="48"/>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32" name="Freeform 207"/>
              <p:cNvSpPr>
                <a:spLocks noChangeAspect="1"/>
              </p:cNvSpPr>
              <p:nvPr/>
            </p:nvSpPr>
            <p:spPr bwMode="gray">
              <a:xfrm>
                <a:off x="2646" y="1835"/>
                <a:ext cx="76" cy="45"/>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33" name="Freeform 208"/>
              <p:cNvSpPr>
                <a:spLocks noChangeAspect="1"/>
              </p:cNvSpPr>
              <p:nvPr/>
            </p:nvSpPr>
            <p:spPr bwMode="gray">
              <a:xfrm>
                <a:off x="2761" y="1948"/>
                <a:ext cx="69" cy="43"/>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34" name="Freeform 209"/>
              <p:cNvSpPr>
                <a:spLocks noChangeAspect="1"/>
              </p:cNvSpPr>
              <p:nvPr/>
            </p:nvSpPr>
            <p:spPr bwMode="gray">
              <a:xfrm>
                <a:off x="2664" y="1911"/>
                <a:ext cx="64" cy="55"/>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35" name="Freeform 210"/>
              <p:cNvSpPr>
                <a:spLocks noChangeAspect="1"/>
              </p:cNvSpPr>
              <p:nvPr/>
            </p:nvSpPr>
            <p:spPr bwMode="gray">
              <a:xfrm>
                <a:off x="2727" y="1971"/>
                <a:ext cx="20" cy="43"/>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36" name="Freeform 211"/>
              <p:cNvSpPr>
                <a:spLocks noChangeAspect="1"/>
              </p:cNvSpPr>
              <p:nvPr/>
            </p:nvSpPr>
            <p:spPr bwMode="gray">
              <a:xfrm>
                <a:off x="2746" y="1736"/>
                <a:ext cx="63" cy="48"/>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37" name="Freeform 212"/>
              <p:cNvSpPr>
                <a:spLocks noChangeAspect="1"/>
              </p:cNvSpPr>
              <p:nvPr/>
            </p:nvSpPr>
            <p:spPr bwMode="gray">
              <a:xfrm>
                <a:off x="2718" y="1916"/>
                <a:ext cx="48" cy="67"/>
              </a:xfrm>
              <a:custGeom>
                <a:avLst/>
                <a:gdLst/>
                <a:ahLst/>
                <a:cxnLst>
                  <a:cxn ang="0">
                    <a:pos x="23" y="33"/>
                  </a:cxn>
                  <a:cxn ang="0">
                    <a:pos x="24" y="42"/>
                  </a:cxn>
                  <a:cxn ang="0">
                    <a:pos x="25" y="49"/>
                  </a:cxn>
                  <a:cxn ang="0">
                    <a:pos x="32" y="49"/>
                  </a:cxn>
                  <a:cxn ang="0">
                    <a:pos x="29" y="53"/>
                  </a:cxn>
                  <a:cxn ang="0">
                    <a:pos x="27" y="60"/>
                  </a:cxn>
                  <a:cxn ang="0">
                    <a:pos x="32" y="64"/>
                  </a:cxn>
                  <a:cxn ang="0">
                    <a:pos x="42" y="67"/>
                  </a:cxn>
                  <a:cxn ang="0">
                    <a:pos x="52" y="70"/>
                  </a:cxn>
                  <a:cxn ang="0">
                    <a:pos x="45" y="73"/>
                  </a:cxn>
                  <a:cxn ang="0">
                    <a:pos x="37" y="78"/>
                  </a:cxn>
                  <a:cxn ang="0">
                    <a:pos x="39" y="92"/>
                  </a:cxn>
                  <a:cxn ang="0">
                    <a:pos x="52" y="100"/>
                  </a:cxn>
                  <a:cxn ang="0">
                    <a:pos x="46" y="115"/>
                  </a:cxn>
                  <a:cxn ang="0">
                    <a:pos x="39" y="130"/>
                  </a:cxn>
                  <a:cxn ang="0">
                    <a:pos x="39" y="145"/>
                  </a:cxn>
                  <a:cxn ang="0">
                    <a:pos x="48" y="146"/>
                  </a:cxn>
                  <a:cxn ang="0">
                    <a:pos x="54" y="156"/>
                  </a:cxn>
                  <a:cxn ang="0">
                    <a:pos x="58" y="159"/>
                  </a:cxn>
                  <a:cxn ang="0">
                    <a:pos x="66" y="166"/>
                  </a:cxn>
                  <a:cxn ang="0">
                    <a:pos x="48" y="167"/>
                  </a:cxn>
                  <a:cxn ang="0">
                    <a:pos x="46" y="171"/>
                  </a:cxn>
                  <a:cxn ang="0">
                    <a:pos x="61" y="188"/>
                  </a:cxn>
                  <a:cxn ang="0">
                    <a:pos x="56" y="199"/>
                  </a:cxn>
                  <a:cxn ang="0">
                    <a:pos x="48" y="201"/>
                  </a:cxn>
                  <a:cxn ang="0">
                    <a:pos x="37" y="205"/>
                  </a:cxn>
                  <a:cxn ang="0">
                    <a:pos x="31" y="202"/>
                  </a:cxn>
                  <a:cxn ang="0">
                    <a:pos x="32" y="210"/>
                  </a:cxn>
                  <a:cxn ang="0">
                    <a:pos x="35" y="223"/>
                  </a:cxn>
                  <a:cxn ang="0">
                    <a:pos x="30" y="223"/>
                  </a:cxn>
                  <a:cxn ang="0">
                    <a:pos x="23" y="217"/>
                  </a:cxn>
                  <a:cxn ang="0">
                    <a:pos x="11" y="232"/>
                  </a:cxn>
                  <a:cxn ang="0">
                    <a:pos x="4" y="242"/>
                  </a:cxn>
                  <a:cxn ang="0">
                    <a:pos x="0" y="254"/>
                  </a:cxn>
                  <a:cxn ang="0">
                    <a:pos x="5" y="265"/>
                  </a:cxn>
                  <a:cxn ang="0">
                    <a:pos x="0" y="285"/>
                  </a:cxn>
                  <a:cxn ang="0">
                    <a:pos x="36" y="314"/>
                  </a:cxn>
                  <a:cxn ang="0">
                    <a:pos x="53" y="315"/>
                  </a:cxn>
                  <a:cxn ang="0">
                    <a:pos x="63" y="285"/>
                  </a:cxn>
                  <a:cxn ang="0">
                    <a:pos x="91" y="284"/>
                  </a:cxn>
                  <a:cxn ang="0">
                    <a:pos x="120" y="315"/>
                  </a:cxn>
                  <a:cxn ang="0">
                    <a:pos x="129" y="314"/>
                  </a:cxn>
                  <a:cxn ang="0">
                    <a:pos x="150" y="301"/>
                  </a:cxn>
                  <a:cxn ang="0">
                    <a:pos x="159" y="303"/>
                  </a:cxn>
                  <a:cxn ang="0">
                    <a:pos x="186" y="298"/>
                  </a:cxn>
                  <a:cxn ang="0">
                    <a:pos x="218" y="302"/>
                  </a:cxn>
                  <a:cxn ang="0">
                    <a:pos x="241" y="241"/>
                  </a:cxn>
                  <a:cxn ang="0">
                    <a:pos x="215" y="188"/>
                  </a:cxn>
                  <a:cxn ang="0">
                    <a:pos x="225" y="157"/>
                  </a:cxn>
                  <a:cxn ang="0">
                    <a:pos x="220" y="119"/>
                  </a:cxn>
                  <a:cxn ang="0">
                    <a:pos x="166" y="105"/>
                  </a:cxn>
                  <a:cxn ang="0">
                    <a:pos x="154" y="76"/>
                  </a:cxn>
                  <a:cxn ang="0">
                    <a:pos x="129" y="42"/>
                  </a:cxn>
                  <a:cxn ang="0">
                    <a:pos x="99" y="11"/>
                  </a:cxn>
                  <a:cxn ang="0">
                    <a:pos x="78" y="5"/>
                  </a:cxn>
                  <a:cxn ang="0">
                    <a:pos x="35" y="16"/>
                  </a:cxn>
                </a:cxnLst>
                <a:rect l="0" t="0" r="r" b="b"/>
                <a:pathLst>
                  <a:path w="241" h="331">
                    <a:moveTo>
                      <a:pt x="14" y="22"/>
                    </a:moveTo>
                    <a:lnTo>
                      <a:pt x="23" y="29"/>
                    </a:lnTo>
                    <a:lnTo>
                      <a:pt x="23" y="33"/>
                    </a:lnTo>
                    <a:lnTo>
                      <a:pt x="21" y="35"/>
                    </a:lnTo>
                    <a:lnTo>
                      <a:pt x="24" y="38"/>
                    </a:lnTo>
                    <a:lnTo>
                      <a:pt x="24" y="42"/>
                    </a:lnTo>
                    <a:lnTo>
                      <a:pt x="21" y="45"/>
                    </a:lnTo>
                    <a:lnTo>
                      <a:pt x="21" y="48"/>
                    </a:lnTo>
                    <a:lnTo>
                      <a:pt x="25" y="49"/>
                    </a:lnTo>
                    <a:lnTo>
                      <a:pt x="27" y="46"/>
                    </a:lnTo>
                    <a:lnTo>
                      <a:pt x="29" y="46"/>
                    </a:lnTo>
                    <a:lnTo>
                      <a:pt x="32" y="49"/>
                    </a:lnTo>
                    <a:lnTo>
                      <a:pt x="32" y="51"/>
                    </a:lnTo>
                    <a:lnTo>
                      <a:pt x="30" y="53"/>
                    </a:lnTo>
                    <a:lnTo>
                      <a:pt x="29" y="53"/>
                    </a:lnTo>
                    <a:lnTo>
                      <a:pt x="27" y="55"/>
                    </a:lnTo>
                    <a:lnTo>
                      <a:pt x="29" y="56"/>
                    </a:lnTo>
                    <a:lnTo>
                      <a:pt x="27" y="60"/>
                    </a:lnTo>
                    <a:lnTo>
                      <a:pt x="27" y="61"/>
                    </a:lnTo>
                    <a:lnTo>
                      <a:pt x="29" y="64"/>
                    </a:lnTo>
                    <a:lnTo>
                      <a:pt x="32" y="64"/>
                    </a:lnTo>
                    <a:lnTo>
                      <a:pt x="34" y="65"/>
                    </a:lnTo>
                    <a:lnTo>
                      <a:pt x="37" y="67"/>
                    </a:lnTo>
                    <a:lnTo>
                      <a:pt x="42" y="67"/>
                    </a:lnTo>
                    <a:lnTo>
                      <a:pt x="46" y="70"/>
                    </a:lnTo>
                    <a:lnTo>
                      <a:pt x="50" y="69"/>
                    </a:lnTo>
                    <a:lnTo>
                      <a:pt x="52" y="70"/>
                    </a:lnTo>
                    <a:lnTo>
                      <a:pt x="52" y="72"/>
                    </a:lnTo>
                    <a:lnTo>
                      <a:pt x="48" y="75"/>
                    </a:lnTo>
                    <a:lnTo>
                      <a:pt x="45" y="73"/>
                    </a:lnTo>
                    <a:lnTo>
                      <a:pt x="41" y="72"/>
                    </a:lnTo>
                    <a:lnTo>
                      <a:pt x="39" y="73"/>
                    </a:lnTo>
                    <a:lnTo>
                      <a:pt x="37" y="78"/>
                    </a:lnTo>
                    <a:lnTo>
                      <a:pt x="35" y="81"/>
                    </a:lnTo>
                    <a:lnTo>
                      <a:pt x="37" y="91"/>
                    </a:lnTo>
                    <a:lnTo>
                      <a:pt x="39" y="92"/>
                    </a:lnTo>
                    <a:lnTo>
                      <a:pt x="37" y="97"/>
                    </a:lnTo>
                    <a:lnTo>
                      <a:pt x="50" y="97"/>
                    </a:lnTo>
                    <a:lnTo>
                      <a:pt x="52" y="100"/>
                    </a:lnTo>
                    <a:lnTo>
                      <a:pt x="51" y="104"/>
                    </a:lnTo>
                    <a:lnTo>
                      <a:pt x="51" y="108"/>
                    </a:lnTo>
                    <a:lnTo>
                      <a:pt x="46" y="115"/>
                    </a:lnTo>
                    <a:lnTo>
                      <a:pt x="41" y="126"/>
                    </a:lnTo>
                    <a:lnTo>
                      <a:pt x="39" y="128"/>
                    </a:lnTo>
                    <a:lnTo>
                      <a:pt x="39" y="130"/>
                    </a:lnTo>
                    <a:lnTo>
                      <a:pt x="40" y="132"/>
                    </a:lnTo>
                    <a:lnTo>
                      <a:pt x="36" y="137"/>
                    </a:lnTo>
                    <a:lnTo>
                      <a:pt x="39" y="145"/>
                    </a:lnTo>
                    <a:lnTo>
                      <a:pt x="42" y="145"/>
                    </a:lnTo>
                    <a:lnTo>
                      <a:pt x="45" y="147"/>
                    </a:lnTo>
                    <a:lnTo>
                      <a:pt x="48" y="146"/>
                    </a:lnTo>
                    <a:lnTo>
                      <a:pt x="50" y="148"/>
                    </a:lnTo>
                    <a:lnTo>
                      <a:pt x="51" y="152"/>
                    </a:lnTo>
                    <a:lnTo>
                      <a:pt x="54" y="156"/>
                    </a:lnTo>
                    <a:lnTo>
                      <a:pt x="58" y="156"/>
                    </a:lnTo>
                    <a:lnTo>
                      <a:pt x="58" y="157"/>
                    </a:lnTo>
                    <a:lnTo>
                      <a:pt x="58" y="159"/>
                    </a:lnTo>
                    <a:lnTo>
                      <a:pt x="63" y="162"/>
                    </a:lnTo>
                    <a:lnTo>
                      <a:pt x="66" y="163"/>
                    </a:lnTo>
                    <a:lnTo>
                      <a:pt x="66" y="166"/>
                    </a:lnTo>
                    <a:lnTo>
                      <a:pt x="62" y="171"/>
                    </a:lnTo>
                    <a:lnTo>
                      <a:pt x="53" y="171"/>
                    </a:lnTo>
                    <a:lnTo>
                      <a:pt x="48" y="167"/>
                    </a:lnTo>
                    <a:lnTo>
                      <a:pt x="46" y="167"/>
                    </a:lnTo>
                    <a:lnTo>
                      <a:pt x="45" y="169"/>
                    </a:lnTo>
                    <a:lnTo>
                      <a:pt x="46" y="171"/>
                    </a:lnTo>
                    <a:lnTo>
                      <a:pt x="52" y="178"/>
                    </a:lnTo>
                    <a:lnTo>
                      <a:pt x="58" y="186"/>
                    </a:lnTo>
                    <a:lnTo>
                      <a:pt x="61" y="188"/>
                    </a:lnTo>
                    <a:lnTo>
                      <a:pt x="59" y="195"/>
                    </a:lnTo>
                    <a:lnTo>
                      <a:pt x="58" y="198"/>
                    </a:lnTo>
                    <a:lnTo>
                      <a:pt x="56" y="199"/>
                    </a:lnTo>
                    <a:lnTo>
                      <a:pt x="53" y="198"/>
                    </a:lnTo>
                    <a:lnTo>
                      <a:pt x="51" y="198"/>
                    </a:lnTo>
                    <a:lnTo>
                      <a:pt x="48" y="201"/>
                    </a:lnTo>
                    <a:lnTo>
                      <a:pt x="43" y="204"/>
                    </a:lnTo>
                    <a:lnTo>
                      <a:pt x="40" y="204"/>
                    </a:lnTo>
                    <a:lnTo>
                      <a:pt x="37" y="205"/>
                    </a:lnTo>
                    <a:lnTo>
                      <a:pt x="35" y="205"/>
                    </a:lnTo>
                    <a:lnTo>
                      <a:pt x="34" y="202"/>
                    </a:lnTo>
                    <a:lnTo>
                      <a:pt x="31" y="202"/>
                    </a:lnTo>
                    <a:lnTo>
                      <a:pt x="27" y="206"/>
                    </a:lnTo>
                    <a:lnTo>
                      <a:pt x="29" y="209"/>
                    </a:lnTo>
                    <a:lnTo>
                      <a:pt x="32" y="210"/>
                    </a:lnTo>
                    <a:lnTo>
                      <a:pt x="34" y="215"/>
                    </a:lnTo>
                    <a:lnTo>
                      <a:pt x="35" y="218"/>
                    </a:lnTo>
                    <a:lnTo>
                      <a:pt x="35" y="223"/>
                    </a:lnTo>
                    <a:lnTo>
                      <a:pt x="34" y="226"/>
                    </a:lnTo>
                    <a:lnTo>
                      <a:pt x="31" y="226"/>
                    </a:lnTo>
                    <a:lnTo>
                      <a:pt x="30" y="223"/>
                    </a:lnTo>
                    <a:lnTo>
                      <a:pt x="29" y="218"/>
                    </a:lnTo>
                    <a:lnTo>
                      <a:pt x="26" y="217"/>
                    </a:lnTo>
                    <a:lnTo>
                      <a:pt x="23" y="217"/>
                    </a:lnTo>
                    <a:lnTo>
                      <a:pt x="14" y="225"/>
                    </a:lnTo>
                    <a:lnTo>
                      <a:pt x="13" y="229"/>
                    </a:lnTo>
                    <a:lnTo>
                      <a:pt x="11" y="232"/>
                    </a:lnTo>
                    <a:lnTo>
                      <a:pt x="11" y="239"/>
                    </a:lnTo>
                    <a:lnTo>
                      <a:pt x="9" y="242"/>
                    </a:lnTo>
                    <a:lnTo>
                      <a:pt x="4" y="242"/>
                    </a:lnTo>
                    <a:lnTo>
                      <a:pt x="2" y="244"/>
                    </a:lnTo>
                    <a:lnTo>
                      <a:pt x="2" y="253"/>
                    </a:lnTo>
                    <a:lnTo>
                      <a:pt x="0" y="254"/>
                    </a:lnTo>
                    <a:lnTo>
                      <a:pt x="0" y="258"/>
                    </a:lnTo>
                    <a:lnTo>
                      <a:pt x="3" y="263"/>
                    </a:lnTo>
                    <a:lnTo>
                      <a:pt x="5" y="265"/>
                    </a:lnTo>
                    <a:lnTo>
                      <a:pt x="5" y="270"/>
                    </a:lnTo>
                    <a:lnTo>
                      <a:pt x="0" y="277"/>
                    </a:lnTo>
                    <a:lnTo>
                      <a:pt x="0" y="285"/>
                    </a:lnTo>
                    <a:lnTo>
                      <a:pt x="16" y="297"/>
                    </a:lnTo>
                    <a:lnTo>
                      <a:pt x="27" y="308"/>
                    </a:lnTo>
                    <a:lnTo>
                      <a:pt x="36" y="314"/>
                    </a:lnTo>
                    <a:lnTo>
                      <a:pt x="42" y="326"/>
                    </a:lnTo>
                    <a:lnTo>
                      <a:pt x="48" y="331"/>
                    </a:lnTo>
                    <a:lnTo>
                      <a:pt x="53" y="315"/>
                    </a:lnTo>
                    <a:lnTo>
                      <a:pt x="51" y="304"/>
                    </a:lnTo>
                    <a:lnTo>
                      <a:pt x="56" y="290"/>
                    </a:lnTo>
                    <a:lnTo>
                      <a:pt x="63" y="285"/>
                    </a:lnTo>
                    <a:lnTo>
                      <a:pt x="69" y="275"/>
                    </a:lnTo>
                    <a:lnTo>
                      <a:pt x="77" y="282"/>
                    </a:lnTo>
                    <a:lnTo>
                      <a:pt x="91" y="284"/>
                    </a:lnTo>
                    <a:lnTo>
                      <a:pt x="97" y="295"/>
                    </a:lnTo>
                    <a:lnTo>
                      <a:pt x="107" y="299"/>
                    </a:lnTo>
                    <a:lnTo>
                      <a:pt x="120" y="315"/>
                    </a:lnTo>
                    <a:lnTo>
                      <a:pt x="121" y="317"/>
                    </a:lnTo>
                    <a:lnTo>
                      <a:pt x="126" y="317"/>
                    </a:lnTo>
                    <a:lnTo>
                      <a:pt x="129" y="314"/>
                    </a:lnTo>
                    <a:lnTo>
                      <a:pt x="129" y="306"/>
                    </a:lnTo>
                    <a:lnTo>
                      <a:pt x="147" y="299"/>
                    </a:lnTo>
                    <a:lnTo>
                      <a:pt x="150" y="301"/>
                    </a:lnTo>
                    <a:lnTo>
                      <a:pt x="156" y="308"/>
                    </a:lnTo>
                    <a:lnTo>
                      <a:pt x="159" y="308"/>
                    </a:lnTo>
                    <a:lnTo>
                      <a:pt x="159" y="303"/>
                    </a:lnTo>
                    <a:lnTo>
                      <a:pt x="166" y="298"/>
                    </a:lnTo>
                    <a:lnTo>
                      <a:pt x="182" y="302"/>
                    </a:lnTo>
                    <a:lnTo>
                      <a:pt x="186" y="298"/>
                    </a:lnTo>
                    <a:lnTo>
                      <a:pt x="201" y="301"/>
                    </a:lnTo>
                    <a:lnTo>
                      <a:pt x="212" y="299"/>
                    </a:lnTo>
                    <a:lnTo>
                      <a:pt x="218" y="302"/>
                    </a:lnTo>
                    <a:lnTo>
                      <a:pt x="218" y="277"/>
                    </a:lnTo>
                    <a:lnTo>
                      <a:pt x="230" y="253"/>
                    </a:lnTo>
                    <a:lnTo>
                      <a:pt x="241" y="241"/>
                    </a:lnTo>
                    <a:lnTo>
                      <a:pt x="226" y="225"/>
                    </a:lnTo>
                    <a:lnTo>
                      <a:pt x="218" y="210"/>
                    </a:lnTo>
                    <a:lnTo>
                      <a:pt x="215" y="188"/>
                    </a:lnTo>
                    <a:lnTo>
                      <a:pt x="218" y="167"/>
                    </a:lnTo>
                    <a:lnTo>
                      <a:pt x="235" y="159"/>
                    </a:lnTo>
                    <a:lnTo>
                      <a:pt x="225" y="157"/>
                    </a:lnTo>
                    <a:lnTo>
                      <a:pt x="218" y="141"/>
                    </a:lnTo>
                    <a:lnTo>
                      <a:pt x="228" y="130"/>
                    </a:lnTo>
                    <a:lnTo>
                      <a:pt x="220" y="119"/>
                    </a:lnTo>
                    <a:lnTo>
                      <a:pt x="209" y="128"/>
                    </a:lnTo>
                    <a:lnTo>
                      <a:pt x="181" y="118"/>
                    </a:lnTo>
                    <a:lnTo>
                      <a:pt x="166" y="105"/>
                    </a:lnTo>
                    <a:lnTo>
                      <a:pt x="165" y="91"/>
                    </a:lnTo>
                    <a:lnTo>
                      <a:pt x="163" y="81"/>
                    </a:lnTo>
                    <a:lnTo>
                      <a:pt x="154" y="76"/>
                    </a:lnTo>
                    <a:lnTo>
                      <a:pt x="143" y="73"/>
                    </a:lnTo>
                    <a:lnTo>
                      <a:pt x="134" y="60"/>
                    </a:lnTo>
                    <a:lnTo>
                      <a:pt x="129" y="42"/>
                    </a:lnTo>
                    <a:lnTo>
                      <a:pt x="124" y="29"/>
                    </a:lnTo>
                    <a:lnTo>
                      <a:pt x="113" y="17"/>
                    </a:lnTo>
                    <a:lnTo>
                      <a:pt x="99" y="11"/>
                    </a:lnTo>
                    <a:lnTo>
                      <a:pt x="94" y="7"/>
                    </a:lnTo>
                    <a:lnTo>
                      <a:pt x="90" y="0"/>
                    </a:lnTo>
                    <a:lnTo>
                      <a:pt x="78" y="5"/>
                    </a:lnTo>
                    <a:lnTo>
                      <a:pt x="66" y="5"/>
                    </a:lnTo>
                    <a:lnTo>
                      <a:pt x="50" y="16"/>
                    </a:lnTo>
                    <a:lnTo>
                      <a:pt x="35" y="16"/>
                    </a:lnTo>
                    <a:lnTo>
                      <a:pt x="29" y="21"/>
                    </a:lnTo>
                    <a:lnTo>
                      <a:pt x="14" y="22"/>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38" name="Freeform 213"/>
              <p:cNvSpPr>
                <a:spLocks noChangeAspect="1"/>
              </p:cNvSpPr>
              <p:nvPr/>
            </p:nvSpPr>
            <p:spPr bwMode="gray">
              <a:xfrm>
                <a:off x="2701" y="1862"/>
                <a:ext cx="60" cy="30"/>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39" name="Freeform 214"/>
              <p:cNvSpPr>
                <a:spLocks noChangeAspect="1"/>
              </p:cNvSpPr>
              <p:nvPr/>
            </p:nvSpPr>
            <p:spPr bwMode="gray">
              <a:xfrm>
                <a:off x="2663" y="1906"/>
                <a:ext cx="34" cy="25"/>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40" name="Freeform 215"/>
              <p:cNvSpPr>
                <a:spLocks noChangeAspect="1"/>
              </p:cNvSpPr>
              <p:nvPr/>
            </p:nvSpPr>
            <p:spPr bwMode="gray">
              <a:xfrm>
                <a:off x="2741" y="1976"/>
                <a:ext cx="26" cy="21"/>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41" name="Freeform 216"/>
              <p:cNvSpPr>
                <a:spLocks noChangeAspect="1"/>
              </p:cNvSpPr>
              <p:nvPr/>
            </p:nvSpPr>
            <p:spPr bwMode="gray">
              <a:xfrm>
                <a:off x="2737" y="1883"/>
                <a:ext cx="104" cy="73"/>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42" name="Freeform 217"/>
              <p:cNvSpPr>
                <a:spLocks noChangeAspect="1"/>
              </p:cNvSpPr>
              <p:nvPr/>
            </p:nvSpPr>
            <p:spPr bwMode="gray">
              <a:xfrm>
                <a:off x="2772" y="1671"/>
                <a:ext cx="54" cy="44"/>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43" name="Freeform 218"/>
              <p:cNvSpPr>
                <a:spLocks noChangeAspect="1"/>
              </p:cNvSpPr>
              <p:nvPr/>
            </p:nvSpPr>
            <p:spPr bwMode="gray">
              <a:xfrm>
                <a:off x="2741" y="1398"/>
                <a:ext cx="119" cy="268"/>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44" name="Freeform 219"/>
              <p:cNvSpPr>
                <a:spLocks noChangeAspect="1"/>
              </p:cNvSpPr>
              <p:nvPr/>
            </p:nvSpPr>
            <p:spPr bwMode="gray">
              <a:xfrm>
                <a:off x="2604" y="1711"/>
                <a:ext cx="31" cy="57"/>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45" name="Freeform 220"/>
              <p:cNvSpPr>
                <a:spLocks noChangeAspect="1"/>
              </p:cNvSpPr>
              <p:nvPr/>
            </p:nvSpPr>
            <p:spPr bwMode="gray">
              <a:xfrm>
                <a:off x="2571" y="1365"/>
                <a:ext cx="285" cy="340"/>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46" name="Freeform 221"/>
              <p:cNvSpPr>
                <a:spLocks noChangeAspect="1"/>
              </p:cNvSpPr>
              <p:nvPr/>
            </p:nvSpPr>
            <p:spPr bwMode="gray">
              <a:xfrm>
                <a:off x="2637" y="1429"/>
                <a:ext cx="143" cy="328"/>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1026" name="Group 222"/>
            <p:cNvGrpSpPr>
              <a:grpSpLocks noChangeAspect="1"/>
            </p:cNvGrpSpPr>
            <p:nvPr/>
          </p:nvGrpSpPr>
          <p:grpSpPr bwMode="auto">
            <a:xfrm>
              <a:off x="7826780" y="1338200"/>
              <a:ext cx="152262" cy="179754"/>
              <a:chOff x="3202" y="1036"/>
              <a:chExt cx="181" cy="187"/>
            </a:xfrm>
            <a:solidFill>
              <a:srgbClr val="DEEDBF"/>
            </a:solidFill>
          </p:grpSpPr>
          <p:sp>
            <p:nvSpPr>
              <p:cNvPr id="1203" name="Freeform 223"/>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04" name="Freeform 224"/>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05" name="Freeform 225"/>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06" name="Freeform 226"/>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07" name="Freeform 227"/>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08" name="Freeform 228"/>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sp>
          <p:nvSpPr>
            <p:cNvPr id="1027" name="Freeform 229"/>
            <p:cNvSpPr>
              <a:spLocks noChangeAspect="1"/>
            </p:cNvSpPr>
            <p:nvPr/>
          </p:nvSpPr>
          <p:spPr bwMode="gray">
            <a:xfrm>
              <a:off x="7322045" y="2014919"/>
              <a:ext cx="3365" cy="3845"/>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28" name="Freeform 230"/>
            <p:cNvSpPr>
              <a:spLocks noChangeAspect="1"/>
            </p:cNvSpPr>
            <p:nvPr/>
          </p:nvSpPr>
          <p:spPr bwMode="gray">
            <a:xfrm>
              <a:off x="7501226" y="1665986"/>
              <a:ext cx="24396" cy="26915"/>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29" name="Freeform 231"/>
            <p:cNvSpPr>
              <a:spLocks noChangeAspect="1"/>
            </p:cNvSpPr>
            <p:nvPr/>
          </p:nvSpPr>
          <p:spPr bwMode="gray">
            <a:xfrm>
              <a:off x="7469259" y="1728467"/>
              <a:ext cx="24396" cy="19225"/>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30" name="Freeform 232"/>
            <p:cNvSpPr>
              <a:spLocks noChangeAspect="1"/>
            </p:cNvSpPr>
            <p:nvPr/>
          </p:nvSpPr>
          <p:spPr bwMode="gray">
            <a:xfrm>
              <a:off x="7322886" y="2012035"/>
              <a:ext cx="7571" cy="2884"/>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31" name="Freeform 233"/>
            <p:cNvSpPr>
              <a:spLocks noChangeAspect="1"/>
            </p:cNvSpPr>
            <p:nvPr/>
          </p:nvSpPr>
          <p:spPr bwMode="gray">
            <a:xfrm>
              <a:off x="7055377" y="1338200"/>
              <a:ext cx="510624" cy="674796"/>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32" name="Freeform 234"/>
            <p:cNvSpPr>
              <a:spLocks noChangeAspect="1"/>
            </p:cNvSpPr>
            <p:nvPr/>
          </p:nvSpPr>
          <p:spPr bwMode="gray">
            <a:xfrm>
              <a:off x="7221939" y="1751537"/>
              <a:ext cx="27761" cy="31721"/>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33" name="Freeform 235"/>
            <p:cNvSpPr>
              <a:spLocks noChangeAspect="1"/>
            </p:cNvSpPr>
            <p:nvPr/>
          </p:nvSpPr>
          <p:spPr bwMode="gray">
            <a:xfrm>
              <a:off x="7092390" y="1478542"/>
              <a:ext cx="27761" cy="11535"/>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34" name="Freeform 237"/>
            <p:cNvSpPr>
              <a:spLocks noChangeAspect="1"/>
            </p:cNvSpPr>
            <p:nvPr/>
          </p:nvSpPr>
          <p:spPr bwMode="gray">
            <a:xfrm>
              <a:off x="7049488" y="3447178"/>
              <a:ext cx="19349" cy="25954"/>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35" name="Freeform 242"/>
            <p:cNvSpPr>
              <a:spLocks noChangeAspect="1"/>
            </p:cNvSpPr>
            <p:nvPr/>
          </p:nvSpPr>
          <p:spPr bwMode="gray">
            <a:xfrm>
              <a:off x="7069676" y="3454868"/>
              <a:ext cx="26078" cy="45179"/>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36" name="Freeform 243"/>
            <p:cNvSpPr>
              <a:spLocks noChangeAspect="1"/>
            </p:cNvSpPr>
            <p:nvPr/>
          </p:nvSpPr>
          <p:spPr bwMode="gray">
            <a:xfrm>
              <a:off x="7264000" y="2801220"/>
              <a:ext cx="5047" cy="4806"/>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37" name="Freeform 244"/>
            <p:cNvSpPr>
              <a:spLocks noChangeAspect="1"/>
            </p:cNvSpPr>
            <p:nvPr/>
          </p:nvSpPr>
          <p:spPr bwMode="gray">
            <a:xfrm>
              <a:off x="7269889" y="2806026"/>
              <a:ext cx="3365" cy="1923"/>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38" name="Freeform 245"/>
            <p:cNvSpPr>
              <a:spLocks noChangeAspect="1"/>
            </p:cNvSpPr>
            <p:nvPr/>
          </p:nvSpPr>
          <p:spPr bwMode="gray">
            <a:xfrm>
              <a:off x="7262318" y="2807948"/>
              <a:ext cx="19349" cy="16341"/>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39" name="Freeform 246"/>
            <p:cNvSpPr>
              <a:spLocks noChangeAspect="1"/>
            </p:cNvSpPr>
            <p:nvPr/>
          </p:nvSpPr>
          <p:spPr bwMode="gray">
            <a:xfrm>
              <a:off x="7256429" y="2806026"/>
              <a:ext cx="5889" cy="7690"/>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40" name="Freeform 247"/>
            <p:cNvSpPr>
              <a:spLocks noChangeAspect="1"/>
            </p:cNvSpPr>
            <p:nvPr/>
          </p:nvSpPr>
          <p:spPr bwMode="gray">
            <a:xfrm>
              <a:off x="7266524" y="2801220"/>
              <a:ext cx="841" cy="96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41" name="Freeform 248"/>
            <p:cNvSpPr>
              <a:spLocks noChangeAspect="1"/>
            </p:cNvSpPr>
            <p:nvPr/>
          </p:nvSpPr>
          <p:spPr bwMode="gray">
            <a:xfrm>
              <a:off x="7263159" y="2806026"/>
              <a:ext cx="1682" cy="96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42" name="Freeform 257"/>
            <p:cNvSpPr>
              <a:spLocks noChangeAspect="1"/>
            </p:cNvSpPr>
            <p:nvPr/>
          </p:nvSpPr>
          <p:spPr bwMode="gray">
            <a:xfrm>
              <a:off x="7094914" y="3457752"/>
              <a:ext cx="31966" cy="43256"/>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43" name="Freeform 259"/>
            <p:cNvSpPr>
              <a:spLocks noChangeAspect="1"/>
            </p:cNvSpPr>
            <p:nvPr/>
          </p:nvSpPr>
          <p:spPr bwMode="gray">
            <a:xfrm rot="20552049">
              <a:off x="7117627" y="2681064"/>
              <a:ext cx="3365" cy="3845"/>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44" name="Freeform 260"/>
            <p:cNvSpPr>
              <a:spLocks noChangeAspect="1"/>
            </p:cNvSpPr>
            <p:nvPr/>
          </p:nvSpPr>
          <p:spPr bwMode="gray">
            <a:xfrm rot="20552049">
              <a:off x="7086501" y="2676258"/>
              <a:ext cx="2524" cy="3845"/>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45" name="Freeform 261"/>
            <p:cNvSpPr>
              <a:spLocks noChangeAspect="1"/>
            </p:cNvSpPr>
            <p:nvPr/>
          </p:nvSpPr>
          <p:spPr bwMode="gray">
            <a:xfrm rot="20552049">
              <a:off x="7090707" y="2675296"/>
              <a:ext cx="1682" cy="3845"/>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46" name="Freeform 263"/>
            <p:cNvSpPr>
              <a:spLocks noChangeAspect="1"/>
            </p:cNvSpPr>
            <p:nvPr/>
          </p:nvSpPr>
          <p:spPr bwMode="gray">
            <a:xfrm>
              <a:off x="6962000" y="2704134"/>
              <a:ext cx="53838" cy="25954"/>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nvGrpSpPr>
            <p:cNvPr id="1047" name="Group 271"/>
            <p:cNvGrpSpPr>
              <a:grpSpLocks noChangeAspect="1"/>
            </p:cNvGrpSpPr>
            <p:nvPr/>
          </p:nvGrpSpPr>
          <p:grpSpPr bwMode="auto">
            <a:xfrm>
              <a:off x="6264623" y="2018764"/>
              <a:ext cx="264145" cy="97086"/>
              <a:chOff x="776" y="1668"/>
              <a:chExt cx="314" cy="101"/>
            </a:xfrm>
            <a:solidFill>
              <a:srgbClr val="DEEDBF"/>
            </a:solidFill>
          </p:grpSpPr>
          <p:sp>
            <p:nvSpPr>
              <p:cNvPr id="1199" name="Freeform 272"/>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00" name="Freeform 273"/>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01" name="Freeform 274"/>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202" name="Freeform 276"/>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1048" name="Group 277"/>
            <p:cNvGrpSpPr>
              <a:grpSpLocks noChangeAspect="1"/>
            </p:cNvGrpSpPr>
            <p:nvPr/>
          </p:nvGrpSpPr>
          <p:grpSpPr bwMode="auto">
            <a:xfrm>
              <a:off x="7016682" y="2279261"/>
              <a:ext cx="95900" cy="85551"/>
              <a:chOff x="1670" y="1939"/>
              <a:chExt cx="114" cy="89"/>
            </a:xfrm>
            <a:solidFill>
              <a:srgbClr val="DEEDBF"/>
            </a:solidFill>
          </p:grpSpPr>
          <p:sp>
            <p:nvSpPr>
              <p:cNvPr id="1195" name="Freeform 278"/>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196" name="Freeform 279"/>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197" name="Freeform 280"/>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198" name="Freeform 281"/>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1049" name="Group 283"/>
            <p:cNvGrpSpPr>
              <a:grpSpLocks noChangeAspect="1"/>
            </p:cNvGrpSpPr>
            <p:nvPr/>
          </p:nvGrpSpPr>
          <p:grpSpPr bwMode="auto">
            <a:xfrm>
              <a:off x="6473249" y="1517954"/>
              <a:ext cx="768881" cy="733433"/>
              <a:chOff x="1024" y="1147"/>
              <a:chExt cx="914" cy="763"/>
            </a:xfrm>
            <a:solidFill>
              <a:srgbClr val="DEEDBF"/>
            </a:solidFill>
          </p:grpSpPr>
          <p:sp>
            <p:nvSpPr>
              <p:cNvPr id="1186" name="Freeform 284"/>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187" name="Freeform 285"/>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188" name="Freeform 286"/>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189" name="Freeform 301"/>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190" name="Freeform 302"/>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191" name="Freeform 309"/>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192" name="Freeform 310"/>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193" name="Freeform 311"/>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194" name="Freeform 312"/>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sp>
          <p:nvSpPr>
            <p:cNvPr id="1050" name="Freeform 313"/>
            <p:cNvSpPr>
              <a:spLocks noChangeAspect="1"/>
            </p:cNvSpPr>
            <p:nvPr/>
          </p:nvSpPr>
          <p:spPr bwMode="gray">
            <a:xfrm rot="21085610">
              <a:off x="7007426" y="2499387"/>
              <a:ext cx="6730" cy="3845"/>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51" name="Freeform 314"/>
            <p:cNvSpPr>
              <a:spLocks noChangeAspect="1"/>
            </p:cNvSpPr>
            <p:nvPr/>
          </p:nvSpPr>
          <p:spPr bwMode="gray">
            <a:xfrm rot="21085610">
              <a:off x="7018362" y="2500348"/>
              <a:ext cx="841" cy="9613"/>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52" name="Freeform 315"/>
            <p:cNvSpPr>
              <a:spLocks noChangeAspect="1"/>
            </p:cNvSpPr>
            <p:nvPr/>
          </p:nvSpPr>
          <p:spPr bwMode="gray">
            <a:xfrm rot="21085610">
              <a:off x="7018362" y="2522457"/>
              <a:ext cx="1682" cy="961"/>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53" name="Freeform 316"/>
            <p:cNvSpPr>
              <a:spLocks noChangeAspect="1"/>
            </p:cNvSpPr>
            <p:nvPr/>
          </p:nvSpPr>
          <p:spPr bwMode="gray">
            <a:xfrm rot="21085610">
              <a:off x="7014156" y="2521496"/>
              <a:ext cx="3365" cy="11535"/>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54" name="Freeform 317"/>
            <p:cNvSpPr>
              <a:spLocks noChangeAspect="1"/>
            </p:cNvSpPr>
            <p:nvPr/>
          </p:nvSpPr>
          <p:spPr bwMode="gray">
            <a:xfrm rot="21085610">
              <a:off x="7018362" y="2534954"/>
              <a:ext cx="841" cy="5768"/>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55" name="Freeform 318"/>
            <p:cNvSpPr>
              <a:spLocks noChangeAspect="1"/>
            </p:cNvSpPr>
            <p:nvPr/>
          </p:nvSpPr>
          <p:spPr bwMode="gray">
            <a:xfrm rot="21085610">
              <a:off x="7025933" y="2518612"/>
              <a:ext cx="841" cy="7690"/>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56" name="Freeform 319"/>
            <p:cNvSpPr>
              <a:spLocks noChangeAspect="1"/>
            </p:cNvSpPr>
            <p:nvPr/>
          </p:nvSpPr>
          <p:spPr bwMode="gray">
            <a:xfrm rot="21085610">
              <a:off x="7030139" y="2525341"/>
              <a:ext cx="2524" cy="8651"/>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57" name="Freeform 320"/>
            <p:cNvSpPr>
              <a:spLocks noChangeAspect="1"/>
            </p:cNvSpPr>
            <p:nvPr/>
          </p:nvSpPr>
          <p:spPr bwMode="gray">
            <a:xfrm rot="21085610">
              <a:off x="7037710" y="2532070"/>
              <a:ext cx="1682" cy="1923"/>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58" name="Freeform 321"/>
            <p:cNvSpPr>
              <a:spLocks noChangeAspect="1"/>
            </p:cNvSpPr>
            <p:nvPr/>
          </p:nvSpPr>
          <p:spPr bwMode="gray">
            <a:xfrm rot="21085610">
              <a:off x="7034345" y="2540721"/>
              <a:ext cx="2524" cy="9613"/>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59" name="Freeform 322"/>
            <p:cNvSpPr>
              <a:spLocks noChangeAspect="1"/>
            </p:cNvSpPr>
            <p:nvPr/>
          </p:nvSpPr>
          <p:spPr bwMode="gray">
            <a:xfrm rot="21085610">
              <a:off x="7041917" y="2549372"/>
              <a:ext cx="2524" cy="8651"/>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60" name="Freeform 323"/>
            <p:cNvSpPr>
              <a:spLocks noChangeAspect="1"/>
            </p:cNvSpPr>
            <p:nvPr/>
          </p:nvSpPr>
          <p:spPr bwMode="gray">
            <a:xfrm rot="21085610">
              <a:off x="7048647" y="2555140"/>
              <a:ext cx="2524" cy="961"/>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61" name="Freeform 324"/>
            <p:cNvSpPr>
              <a:spLocks noChangeAspect="1"/>
            </p:cNvSpPr>
            <p:nvPr/>
          </p:nvSpPr>
          <p:spPr bwMode="gray">
            <a:xfrm rot="21085610">
              <a:off x="7054535" y="2558985"/>
              <a:ext cx="5047" cy="3845"/>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62" name="Freeform 325"/>
            <p:cNvSpPr>
              <a:spLocks noChangeAspect="1"/>
            </p:cNvSpPr>
            <p:nvPr/>
          </p:nvSpPr>
          <p:spPr bwMode="gray">
            <a:xfrm rot="21085610">
              <a:off x="7047805" y="2569559"/>
              <a:ext cx="3365" cy="5768"/>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63" name="Freeform 326"/>
            <p:cNvSpPr>
              <a:spLocks noChangeAspect="1"/>
            </p:cNvSpPr>
            <p:nvPr/>
          </p:nvSpPr>
          <p:spPr bwMode="gray">
            <a:xfrm rot="21085610">
              <a:off x="7017521" y="2533992"/>
              <a:ext cx="1682" cy="2884"/>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64" name="Freeform 327"/>
            <p:cNvSpPr>
              <a:spLocks noChangeAspect="1"/>
            </p:cNvSpPr>
            <p:nvPr/>
          </p:nvSpPr>
          <p:spPr bwMode="gray">
            <a:xfrm rot="21085610">
              <a:off x="7000697" y="2524380"/>
              <a:ext cx="841" cy="3845"/>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65" name="Freeform 328"/>
            <p:cNvSpPr>
              <a:spLocks noChangeAspect="1"/>
            </p:cNvSpPr>
            <p:nvPr/>
          </p:nvSpPr>
          <p:spPr bwMode="gray">
            <a:xfrm rot="21085610">
              <a:off x="6999014" y="2529186"/>
              <a:ext cx="1682" cy="1923"/>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66" name="Freeform 329"/>
            <p:cNvSpPr>
              <a:spLocks noChangeAspect="1"/>
            </p:cNvSpPr>
            <p:nvPr/>
          </p:nvSpPr>
          <p:spPr bwMode="gray">
            <a:xfrm rot="21085610">
              <a:off x="6993967" y="2531109"/>
              <a:ext cx="3365" cy="3845"/>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67" name="Freeform 330"/>
            <p:cNvSpPr>
              <a:spLocks noChangeAspect="1"/>
            </p:cNvSpPr>
            <p:nvPr/>
          </p:nvSpPr>
          <p:spPr bwMode="gray">
            <a:xfrm rot="20552049">
              <a:off x="7016679" y="2613777"/>
              <a:ext cx="12619" cy="10574"/>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68" name="Freeform 331"/>
            <p:cNvSpPr>
              <a:spLocks noChangeAspect="1"/>
            </p:cNvSpPr>
            <p:nvPr/>
          </p:nvSpPr>
          <p:spPr bwMode="gray">
            <a:xfrm rot="20552049">
              <a:off x="7051170" y="2579171"/>
              <a:ext cx="20190" cy="31721"/>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69" name="Freeform 332"/>
            <p:cNvSpPr>
              <a:spLocks noChangeAspect="1"/>
            </p:cNvSpPr>
            <p:nvPr/>
          </p:nvSpPr>
          <p:spPr bwMode="gray">
            <a:xfrm rot="20552049">
              <a:off x="7111739" y="2598396"/>
              <a:ext cx="841" cy="961"/>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70" name="Freeform 333"/>
            <p:cNvSpPr>
              <a:spLocks noChangeAspect="1"/>
            </p:cNvSpPr>
            <p:nvPr/>
          </p:nvSpPr>
          <p:spPr bwMode="gray">
            <a:xfrm rot="20552049">
              <a:off x="7123515" y="2624350"/>
              <a:ext cx="1682" cy="6729"/>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71" name="Freeform 334"/>
            <p:cNvSpPr>
              <a:spLocks noChangeAspect="1"/>
            </p:cNvSpPr>
            <p:nvPr/>
          </p:nvSpPr>
          <p:spPr bwMode="gray">
            <a:xfrm rot="20552049">
              <a:off x="7136134" y="2671451"/>
              <a:ext cx="1682" cy="2884"/>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72" name="Freeform 335"/>
            <p:cNvSpPr>
              <a:spLocks noChangeAspect="1"/>
            </p:cNvSpPr>
            <p:nvPr/>
          </p:nvSpPr>
          <p:spPr bwMode="gray">
            <a:xfrm rot="20552049">
              <a:off x="7132769" y="2680102"/>
              <a:ext cx="5047" cy="9613"/>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73" name="Freeform 336"/>
            <p:cNvSpPr>
              <a:spLocks noChangeAspect="1"/>
            </p:cNvSpPr>
            <p:nvPr/>
          </p:nvSpPr>
          <p:spPr bwMode="gray">
            <a:xfrm rot="20552049">
              <a:off x="7041075" y="2583016"/>
              <a:ext cx="841" cy="1923"/>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nvGrpSpPr>
            <p:cNvPr id="1074" name="Group 337"/>
            <p:cNvGrpSpPr>
              <a:grpSpLocks noChangeAspect="1"/>
            </p:cNvGrpSpPr>
            <p:nvPr/>
          </p:nvGrpSpPr>
          <p:grpSpPr bwMode="auto">
            <a:xfrm>
              <a:off x="7036869" y="2584939"/>
              <a:ext cx="15142" cy="26915"/>
              <a:chOff x="1694" y="2257"/>
              <a:chExt cx="18" cy="28"/>
            </a:xfrm>
            <a:solidFill>
              <a:srgbClr val="DEEDBF"/>
            </a:solidFill>
          </p:grpSpPr>
          <p:sp>
            <p:nvSpPr>
              <p:cNvPr id="1184" name="Freeform 338"/>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185" name="Freeform 339"/>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grpSp>
        <p:sp>
          <p:nvSpPr>
            <p:cNvPr id="1075" name="Freeform 340"/>
            <p:cNvSpPr>
              <a:spLocks noChangeAspect="1"/>
            </p:cNvSpPr>
            <p:nvPr/>
          </p:nvSpPr>
          <p:spPr bwMode="gray">
            <a:xfrm rot="20552049">
              <a:off x="7078089" y="2590706"/>
              <a:ext cx="8412" cy="7690"/>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76" name="Freeform 341"/>
            <p:cNvSpPr>
              <a:spLocks noChangeAspect="1"/>
            </p:cNvSpPr>
            <p:nvPr/>
          </p:nvSpPr>
          <p:spPr bwMode="gray">
            <a:xfrm rot="20552049">
              <a:off x="7129404" y="2646458"/>
              <a:ext cx="0" cy="2884"/>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77" name="Freeform 342"/>
            <p:cNvSpPr>
              <a:spLocks noChangeAspect="1"/>
            </p:cNvSpPr>
            <p:nvPr/>
          </p:nvSpPr>
          <p:spPr bwMode="gray">
            <a:xfrm rot="20552049">
              <a:off x="7115104" y="2606086"/>
              <a:ext cx="2524" cy="6729"/>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78" name="Freeform 343"/>
            <p:cNvSpPr>
              <a:spLocks noChangeAspect="1"/>
            </p:cNvSpPr>
            <p:nvPr/>
          </p:nvSpPr>
          <p:spPr bwMode="gray">
            <a:xfrm rot="20552049">
              <a:off x="7090708" y="2588784"/>
              <a:ext cx="0" cy="961"/>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79" name="Freeform 344"/>
            <p:cNvSpPr>
              <a:spLocks noChangeAspect="1"/>
            </p:cNvSpPr>
            <p:nvPr/>
          </p:nvSpPr>
          <p:spPr bwMode="gray">
            <a:xfrm rot="20552049">
              <a:off x="7092390" y="2596474"/>
              <a:ext cx="841" cy="1923"/>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80" name="Freeform 345"/>
            <p:cNvSpPr>
              <a:spLocks noChangeAspect="1"/>
            </p:cNvSpPr>
            <p:nvPr/>
          </p:nvSpPr>
          <p:spPr bwMode="gray">
            <a:xfrm rot="20552049">
              <a:off x="7119309" y="2616660"/>
              <a:ext cx="1682" cy="4806"/>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81" name="Freeform 346"/>
            <p:cNvSpPr>
              <a:spLocks noChangeAspect="1"/>
            </p:cNvSpPr>
            <p:nvPr/>
          </p:nvSpPr>
          <p:spPr bwMode="gray">
            <a:xfrm rot="20552049">
              <a:off x="7129404" y="2661838"/>
              <a:ext cx="841" cy="2884"/>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82" name="Freeform 347"/>
            <p:cNvSpPr>
              <a:spLocks noChangeAspect="1"/>
            </p:cNvSpPr>
            <p:nvPr/>
          </p:nvSpPr>
          <p:spPr bwMode="gray">
            <a:xfrm rot="20552049">
              <a:off x="6967888" y="2556101"/>
              <a:ext cx="62251" cy="47102"/>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83" name="Freeform 348"/>
            <p:cNvSpPr>
              <a:spLocks noChangeAspect="1"/>
            </p:cNvSpPr>
            <p:nvPr/>
          </p:nvSpPr>
          <p:spPr bwMode="gray">
            <a:xfrm rot="20552049">
              <a:off x="6977983" y="2581094"/>
              <a:ext cx="2524" cy="5768"/>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84" name="Freeform 349"/>
            <p:cNvSpPr>
              <a:spLocks noChangeAspect="1"/>
            </p:cNvSpPr>
            <p:nvPr/>
          </p:nvSpPr>
          <p:spPr bwMode="gray">
            <a:xfrm rot="20552049">
              <a:off x="7000697" y="2561869"/>
              <a:ext cx="5889" cy="8651"/>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85" name="Freeform 350"/>
            <p:cNvSpPr>
              <a:spLocks noChangeAspect="1"/>
            </p:cNvSpPr>
            <p:nvPr/>
          </p:nvSpPr>
          <p:spPr bwMode="gray">
            <a:xfrm rot="20552049">
              <a:off x="7105850" y="2596474"/>
              <a:ext cx="0" cy="2884"/>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86" name="Freeform 351"/>
            <p:cNvSpPr>
              <a:spLocks noChangeAspect="1"/>
            </p:cNvSpPr>
            <p:nvPr/>
          </p:nvSpPr>
          <p:spPr bwMode="gray">
            <a:xfrm rot="20552049">
              <a:off x="7127721" y="2636846"/>
              <a:ext cx="841" cy="3845"/>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solidFill>
              <a:srgbClr val="F1F8E5"/>
            </a:solidFill>
            <a:ln w="6350" cap="flat" cmpd="sng">
              <a:solidFill>
                <a:schemeClr val="bg1"/>
              </a:solidFill>
              <a:prstDash val="solid"/>
              <a:round/>
              <a:headEnd type="none" w="med" len="med"/>
              <a:tailEnd type="none" w="med" len="med"/>
            </a:ln>
            <a:effectLst/>
          </p:spPr>
          <p:txBody>
            <a:bodyPr/>
            <a:lstStyle/>
            <a:p>
              <a:endParaRPr lang="en-US" dirty="0"/>
            </a:p>
          </p:txBody>
        </p:sp>
        <p:sp>
          <p:nvSpPr>
            <p:cNvPr id="1087" name="Rectangle 93"/>
            <p:cNvSpPr>
              <a:spLocks noChangeAspect="1" noChangeArrowheads="1"/>
            </p:cNvSpPr>
            <p:nvPr/>
          </p:nvSpPr>
          <p:spPr bwMode="gray">
            <a:xfrm>
              <a:off x="6987286" y="1847927"/>
              <a:ext cx="1451677" cy="364398"/>
            </a:xfrm>
            <a:prstGeom prst="rect">
              <a:avLst/>
            </a:prstGeom>
            <a:solidFill>
              <a:schemeClr val="bg1"/>
            </a:solidFill>
            <a:ln w="6350">
              <a:solidFill>
                <a:srgbClr val="C6007E"/>
              </a:solidFill>
              <a:miter lim="800000"/>
              <a:headEnd/>
              <a:tailEnd/>
            </a:ln>
            <a:effectLst/>
          </p:spPr>
          <p:txBody>
            <a:bodyPr lIns="126000" tIns="46800" rIns="90000" bIns="46800" anchor="ctr">
              <a:spAutoFit/>
            </a:bodyPr>
            <a:lstStyle/>
            <a:p>
              <a:endParaRPr lang="en-US" dirty="0"/>
            </a:p>
          </p:txBody>
        </p:sp>
        <p:sp>
          <p:nvSpPr>
            <p:cNvPr id="1088" name="Freeform 5"/>
            <p:cNvSpPr>
              <a:spLocks noChangeAspect="1"/>
            </p:cNvSpPr>
            <p:nvPr/>
          </p:nvSpPr>
          <p:spPr bwMode="gray">
            <a:xfrm>
              <a:off x="8147519" y="2423947"/>
              <a:ext cx="95913" cy="87061"/>
            </a:xfrm>
            <a:custGeom>
              <a:avLst/>
              <a:gdLst/>
              <a:ahLst/>
              <a:cxnLst>
                <a:cxn ang="0">
                  <a:pos x="62" y="0"/>
                </a:cxn>
                <a:cxn ang="0">
                  <a:pos x="0" y="18"/>
                </a:cxn>
                <a:cxn ang="0">
                  <a:pos x="13" y="109"/>
                </a:cxn>
                <a:cxn ang="0">
                  <a:pos x="15" y="107"/>
                </a:cxn>
                <a:cxn ang="0">
                  <a:pos x="14" y="120"/>
                </a:cxn>
                <a:cxn ang="0">
                  <a:pos x="20" y="123"/>
                </a:cxn>
                <a:cxn ang="0">
                  <a:pos x="34" y="124"/>
                </a:cxn>
                <a:cxn ang="0">
                  <a:pos x="47" y="121"/>
                </a:cxn>
                <a:cxn ang="0">
                  <a:pos x="47" y="124"/>
                </a:cxn>
                <a:cxn ang="0">
                  <a:pos x="23" y="140"/>
                </a:cxn>
                <a:cxn ang="0">
                  <a:pos x="22" y="161"/>
                </a:cxn>
                <a:cxn ang="0">
                  <a:pos x="34" y="143"/>
                </a:cxn>
                <a:cxn ang="0">
                  <a:pos x="40" y="136"/>
                </a:cxn>
                <a:cxn ang="0">
                  <a:pos x="46" y="132"/>
                </a:cxn>
                <a:cxn ang="0">
                  <a:pos x="52" y="125"/>
                </a:cxn>
                <a:cxn ang="0">
                  <a:pos x="66" y="119"/>
                </a:cxn>
                <a:cxn ang="0">
                  <a:pos x="75" y="100"/>
                </a:cxn>
                <a:cxn ang="0">
                  <a:pos x="96" y="89"/>
                </a:cxn>
                <a:cxn ang="0">
                  <a:pos x="111" y="88"/>
                </a:cxn>
                <a:cxn ang="0">
                  <a:pos x="129" y="84"/>
                </a:cxn>
                <a:cxn ang="0">
                  <a:pos x="136" y="90"/>
                </a:cxn>
                <a:cxn ang="0">
                  <a:pos x="145" y="87"/>
                </a:cxn>
                <a:cxn ang="0">
                  <a:pos x="154" y="87"/>
                </a:cxn>
                <a:cxn ang="0">
                  <a:pos x="164" y="66"/>
                </a:cxn>
                <a:cxn ang="0">
                  <a:pos x="145" y="64"/>
                </a:cxn>
                <a:cxn ang="0">
                  <a:pos x="145" y="61"/>
                </a:cxn>
                <a:cxn ang="0">
                  <a:pos x="130" y="50"/>
                </a:cxn>
                <a:cxn ang="0">
                  <a:pos x="122" y="53"/>
                </a:cxn>
                <a:cxn ang="0">
                  <a:pos x="105" y="21"/>
                </a:cxn>
                <a:cxn ang="0">
                  <a:pos x="62" y="0"/>
                </a:cxn>
              </a:cxnLst>
              <a:rect l="0" t="0" r="r" b="b"/>
              <a:pathLst>
                <a:path w="165" h="162">
                  <a:moveTo>
                    <a:pt x="62" y="0"/>
                  </a:moveTo>
                  <a:lnTo>
                    <a:pt x="0" y="18"/>
                  </a:lnTo>
                  <a:lnTo>
                    <a:pt x="13" y="109"/>
                  </a:lnTo>
                  <a:lnTo>
                    <a:pt x="15" y="107"/>
                  </a:lnTo>
                  <a:lnTo>
                    <a:pt x="14" y="120"/>
                  </a:lnTo>
                  <a:lnTo>
                    <a:pt x="20" y="123"/>
                  </a:lnTo>
                  <a:lnTo>
                    <a:pt x="34" y="124"/>
                  </a:lnTo>
                  <a:lnTo>
                    <a:pt x="47" y="121"/>
                  </a:lnTo>
                  <a:lnTo>
                    <a:pt x="47" y="124"/>
                  </a:lnTo>
                  <a:lnTo>
                    <a:pt x="23" y="140"/>
                  </a:lnTo>
                  <a:lnTo>
                    <a:pt x="22" y="161"/>
                  </a:lnTo>
                  <a:lnTo>
                    <a:pt x="34" y="143"/>
                  </a:lnTo>
                  <a:lnTo>
                    <a:pt x="40" y="136"/>
                  </a:lnTo>
                  <a:lnTo>
                    <a:pt x="46" y="132"/>
                  </a:lnTo>
                  <a:lnTo>
                    <a:pt x="52" y="125"/>
                  </a:lnTo>
                  <a:lnTo>
                    <a:pt x="66" y="119"/>
                  </a:lnTo>
                  <a:lnTo>
                    <a:pt x="75" y="100"/>
                  </a:lnTo>
                  <a:lnTo>
                    <a:pt x="96" y="89"/>
                  </a:lnTo>
                  <a:lnTo>
                    <a:pt x="111" y="88"/>
                  </a:lnTo>
                  <a:lnTo>
                    <a:pt x="129" y="84"/>
                  </a:lnTo>
                  <a:lnTo>
                    <a:pt x="136" y="90"/>
                  </a:lnTo>
                  <a:lnTo>
                    <a:pt x="145" y="87"/>
                  </a:lnTo>
                  <a:lnTo>
                    <a:pt x="154" y="87"/>
                  </a:lnTo>
                  <a:lnTo>
                    <a:pt x="164" y="66"/>
                  </a:lnTo>
                  <a:lnTo>
                    <a:pt x="145" y="64"/>
                  </a:lnTo>
                  <a:lnTo>
                    <a:pt x="145" y="61"/>
                  </a:lnTo>
                  <a:lnTo>
                    <a:pt x="130" y="50"/>
                  </a:lnTo>
                  <a:lnTo>
                    <a:pt x="122" y="53"/>
                  </a:lnTo>
                  <a:lnTo>
                    <a:pt x="105" y="21"/>
                  </a:lnTo>
                  <a:lnTo>
                    <a:pt x="62" y="0"/>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089" name="Freeform 6"/>
            <p:cNvSpPr>
              <a:spLocks noChangeAspect="1"/>
            </p:cNvSpPr>
            <p:nvPr/>
          </p:nvSpPr>
          <p:spPr bwMode="gray">
            <a:xfrm>
              <a:off x="7252703" y="1792198"/>
              <a:ext cx="204240" cy="313643"/>
            </a:xfrm>
            <a:custGeom>
              <a:avLst/>
              <a:gdLst/>
              <a:ahLst/>
              <a:cxnLst>
                <a:cxn ang="0">
                  <a:pos x="19" y="570"/>
                </a:cxn>
                <a:cxn ang="0">
                  <a:pos x="81" y="575"/>
                </a:cxn>
                <a:cxn ang="0">
                  <a:pos x="124" y="550"/>
                </a:cxn>
                <a:cxn ang="0">
                  <a:pos x="186" y="559"/>
                </a:cxn>
                <a:cxn ang="0">
                  <a:pos x="244" y="580"/>
                </a:cxn>
                <a:cxn ang="0">
                  <a:pos x="311" y="550"/>
                </a:cxn>
                <a:cxn ang="0">
                  <a:pos x="301" y="515"/>
                </a:cxn>
                <a:cxn ang="0">
                  <a:pos x="344" y="476"/>
                </a:cxn>
                <a:cxn ang="0">
                  <a:pos x="316" y="432"/>
                </a:cxn>
                <a:cxn ang="0">
                  <a:pos x="282" y="442"/>
                </a:cxn>
                <a:cxn ang="0">
                  <a:pos x="292" y="417"/>
                </a:cxn>
                <a:cxn ang="0">
                  <a:pos x="282" y="374"/>
                </a:cxn>
                <a:cxn ang="0">
                  <a:pos x="253" y="299"/>
                </a:cxn>
                <a:cxn ang="0">
                  <a:pos x="249" y="236"/>
                </a:cxn>
                <a:cxn ang="0">
                  <a:pos x="220" y="190"/>
                </a:cxn>
                <a:cxn ang="0">
                  <a:pos x="220" y="171"/>
                </a:cxn>
                <a:cxn ang="0">
                  <a:pos x="271" y="108"/>
                </a:cxn>
                <a:cxn ang="0">
                  <a:pos x="224" y="74"/>
                </a:cxn>
                <a:cxn ang="0">
                  <a:pos x="215" y="44"/>
                </a:cxn>
                <a:cxn ang="0">
                  <a:pos x="249" y="14"/>
                </a:cxn>
                <a:cxn ang="0">
                  <a:pos x="186" y="0"/>
                </a:cxn>
                <a:cxn ang="0">
                  <a:pos x="143" y="44"/>
                </a:cxn>
                <a:cxn ang="0">
                  <a:pos x="119" y="49"/>
                </a:cxn>
                <a:cxn ang="0">
                  <a:pos x="115" y="74"/>
                </a:cxn>
                <a:cxn ang="0">
                  <a:pos x="115" y="113"/>
                </a:cxn>
                <a:cxn ang="0">
                  <a:pos x="134" y="127"/>
                </a:cxn>
                <a:cxn ang="0">
                  <a:pos x="91" y="171"/>
                </a:cxn>
                <a:cxn ang="0">
                  <a:pos x="105" y="201"/>
                </a:cxn>
                <a:cxn ang="0">
                  <a:pos x="139" y="206"/>
                </a:cxn>
                <a:cxn ang="0">
                  <a:pos x="119" y="264"/>
                </a:cxn>
                <a:cxn ang="0">
                  <a:pos x="162" y="284"/>
                </a:cxn>
                <a:cxn ang="0">
                  <a:pos x="191" y="314"/>
                </a:cxn>
                <a:cxn ang="0">
                  <a:pos x="162" y="369"/>
                </a:cxn>
                <a:cxn ang="0">
                  <a:pos x="105" y="353"/>
                </a:cxn>
                <a:cxn ang="0">
                  <a:pos x="86" y="388"/>
                </a:cxn>
                <a:cxn ang="0">
                  <a:pos x="100" y="427"/>
                </a:cxn>
                <a:cxn ang="0">
                  <a:pos x="52" y="462"/>
                </a:cxn>
                <a:cxn ang="0">
                  <a:pos x="100" y="476"/>
                </a:cxn>
                <a:cxn ang="0">
                  <a:pos x="148" y="490"/>
                </a:cxn>
                <a:cxn ang="0">
                  <a:pos x="81" y="501"/>
                </a:cxn>
                <a:cxn ang="0">
                  <a:pos x="0" y="555"/>
                </a:cxn>
              </a:cxnLst>
              <a:rect l="0" t="0" r="r" b="b"/>
              <a:pathLst>
                <a:path w="345" h="581">
                  <a:moveTo>
                    <a:pt x="0" y="555"/>
                  </a:moveTo>
                  <a:lnTo>
                    <a:pt x="19" y="570"/>
                  </a:lnTo>
                  <a:lnTo>
                    <a:pt x="48" y="550"/>
                  </a:lnTo>
                  <a:lnTo>
                    <a:pt x="81" y="575"/>
                  </a:lnTo>
                  <a:lnTo>
                    <a:pt x="95" y="545"/>
                  </a:lnTo>
                  <a:lnTo>
                    <a:pt x="124" y="550"/>
                  </a:lnTo>
                  <a:lnTo>
                    <a:pt x="153" y="570"/>
                  </a:lnTo>
                  <a:lnTo>
                    <a:pt x="186" y="559"/>
                  </a:lnTo>
                  <a:lnTo>
                    <a:pt x="215" y="570"/>
                  </a:lnTo>
                  <a:lnTo>
                    <a:pt x="244" y="580"/>
                  </a:lnTo>
                  <a:lnTo>
                    <a:pt x="282" y="575"/>
                  </a:lnTo>
                  <a:lnTo>
                    <a:pt x="311" y="550"/>
                  </a:lnTo>
                  <a:lnTo>
                    <a:pt x="277" y="540"/>
                  </a:lnTo>
                  <a:lnTo>
                    <a:pt x="301" y="515"/>
                  </a:lnTo>
                  <a:lnTo>
                    <a:pt x="325" y="501"/>
                  </a:lnTo>
                  <a:lnTo>
                    <a:pt x="344" y="476"/>
                  </a:lnTo>
                  <a:lnTo>
                    <a:pt x="335" y="451"/>
                  </a:lnTo>
                  <a:lnTo>
                    <a:pt x="316" y="432"/>
                  </a:lnTo>
                  <a:lnTo>
                    <a:pt x="296" y="432"/>
                  </a:lnTo>
                  <a:lnTo>
                    <a:pt x="282" y="442"/>
                  </a:lnTo>
                  <a:lnTo>
                    <a:pt x="271" y="432"/>
                  </a:lnTo>
                  <a:lnTo>
                    <a:pt x="292" y="417"/>
                  </a:lnTo>
                  <a:lnTo>
                    <a:pt x="287" y="393"/>
                  </a:lnTo>
                  <a:lnTo>
                    <a:pt x="282" y="374"/>
                  </a:lnTo>
                  <a:lnTo>
                    <a:pt x="277" y="319"/>
                  </a:lnTo>
                  <a:lnTo>
                    <a:pt x="253" y="299"/>
                  </a:lnTo>
                  <a:lnTo>
                    <a:pt x="249" y="270"/>
                  </a:lnTo>
                  <a:lnTo>
                    <a:pt x="249" y="236"/>
                  </a:lnTo>
                  <a:lnTo>
                    <a:pt x="244" y="211"/>
                  </a:lnTo>
                  <a:lnTo>
                    <a:pt x="220" y="190"/>
                  </a:lnTo>
                  <a:lnTo>
                    <a:pt x="196" y="187"/>
                  </a:lnTo>
                  <a:lnTo>
                    <a:pt x="220" y="171"/>
                  </a:lnTo>
                  <a:lnTo>
                    <a:pt x="239" y="152"/>
                  </a:lnTo>
                  <a:lnTo>
                    <a:pt x="271" y="108"/>
                  </a:lnTo>
                  <a:lnTo>
                    <a:pt x="277" y="83"/>
                  </a:lnTo>
                  <a:lnTo>
                    <a:pt x="224" y="74"/>
                  </a:lnTo>
                  <a:lnTo>
                    <a:pt x="196" y="69"/>
                  </a:lnTo>
                  <a:lnTo>
                    <a:pt x="215" y="44"/>
                  </a:lnTo>
                  <a:lnTo>
                    <a:pt x="249" y="29"/>
                  </a:lnTo>
                  <a:lnTo>
                    <a:pt x="249" y="14"/>
                  </a:lnTo>
                  <a:lnTo>
                    <a:pt x="215" y="9"/>
                  </a:lnTo>
                  <a:lnTo>
                    <a:pt x="186" y="0"/>
                  </a:lnTo>
                  <a:lnTo>
                    <a:pt x="166" y="25"/>
                  </a:lnTo>
                  <a:lnTo>
                    <a:pt x="143" y="44"/>
                  </a:lnTo>
                  <a:lnTo>
                    <a:pt x="134" y="64"/>
                  </a:lnTo>
                  <a:lnTo>
                    <a:pt x="119" y="49"/>
                  </a:lnTo>
                  <a:lnTo>
                    <a:pt x="105" y="55"/>
                  </a:lnTo>
                  <a:lnTo>
                    <a:pt x="115" y="74"/>
                  </a:lnTo>
                  <a:lnTo>
                    <a:pt x="139" y="83"/>
                  </a:lnTo>
                  <a:lnTo>
                    <a:pt x="115" y="113"/>
                  </a:lnTo>
                  <a:lnTo>
                    <a:pt x="105" y="132"/>
                  </a:lnTo>
                  <a:lnTo>
                    <a:pt x="134" y="127"/>
                  </a:lnTo>
                  <a:lnTo>
                    <a:pt x="119" y="157"/>
                  </a:lnTo>
                  <a:lnTo>
                    <a:pt x="91" y="171"/>
                  </a:lnTo>
                  <a:lnTo>
                    <a:pt x="110" y="176"/>
                  </a:lnTo>
                  <a:lnTo>
                    <a:pt x="105" y="201"/>
                  </a:lnTo>
                  <a:lnTo>
                    <a:pt x="129" y="176"/>
                  </a:lnTo>
                  <a:lnTo>
                    <a:pt x="139" y="206"/>
                  </a:lnTo>
                  <a:lnTo>
                    <a:pt x="115" y="240"/>
                  </a:lnTo>
                  <a:lnTo>
                    <a:pt x="119" y="264"/>
                  </a:lnTo>
                  <a:lnTo>
                    <a:pt x="182" y="259"/>
                  </a:lnTo>
                  <a:lnTo>
                    <a:pt x="162" y="284"/>
                  </a:lnTo>
                  <a:lnTo>
                    <a:pt x="172" y="309"/>
                  </a:lnTo>
                  <a:lnTo>
                    <a:pt x="191" y="314"/>
                  </a:lnTo>
                  <a:lnTo>
                    <a:pt x="172" y="339"/>
                  </a:lnTo>
                  <a:lnTo>
                    <a:pt x="162" y="369"/>
                  </a:lnTo>
                  <a:lnTo>
                    <a:pt x="139" y="369"/>
                  </a:lnTo>
                  <a:lnTo>
                    <a:pt x="105" y="353"/>
                  </a:lnTo>
                  <a:lnTo>
                    <a:pt x="105" y="369"/>
                  </a:lnTo>
                  <a:lnTo>
                    <a:pt x="86" y="388"/>
                  </a:lnTo>
                  <a:lnTo>
                    <a:pt x="110" y="393"/>
                  </a:lnTo>
                  <a:lnTo>
                    <a:pt x="100" y="427"/>
                  </a:lnTo>
                  <a:lnTo>
                    <a:pt x="52" y="442"/>
                  </a:lnTo>
                  <a:lnTo>
                    <a:pt x="52" y="462"/>
                  </a:lnTo>
                  <a:lnTo>
                    <a:pt x="81" y="466"/>
                  </a:lnTo>
                  <a:lnTo>
                    <a:pt x="100" y="476"/>
                  </a:lnTo>
                  <a:lnTo>
                    <a:pt x="115" y="501"/>
                  </a:lnTo>
                  <a:lnTo>
                    <a:pt x="148" y="490"/>
                  </a:lnTo>
                  <a:lnTo>
                    <a:pt x="124" y="515"/>
                  </a:lnTo>
                  <a:lnTo>
                    <a:pt x="81" y="501"/>
                  </a:lnTo>
                  <a:lnTo>
                    <a:pt x="57" y="525"/>
                  </a:lnTo>
                  <a:lnTo>
                    <a:pt x="0" y="555"/>
                  </a:lnTo>
                </a:path>
              </a:pathLst>
            </a:custGeom>
            <a:solidFill>
              <a:srgbClr val="F1F8E5"/>
            </a:solidFill>
            <a:ln w="6350" cap="rnd" cmpd="sng">
              <a:solidFill>
                <a:schemeClr val="bg1"/>
              </a:solidFill>
              <a:prstDash val="solid"/>
              <a:round/>
              <a:headEnd/>
              <a:tailEnd/>
            </a:ln>
            <a:effectLst/>
          </p:spPr>
          <p:txBody>
            <a:bodyPr/>
            <a:lstStyle/>
            <a:p>
              <a:endParaRPr lang="en-US" dirty="0"/>
            </a:p>
          </p:txBody>
        </p:sp>
        <p:sp>
          <p:nvSpPr>
            <p:cNvPr id="1090" name="Freeform 7"/>
            <p:cNvSpPr>
              <a:spLocks noChangeAspect="1"/>
            </p:cNvSpPr>
            <p:nvPr/>
          </p:nvSpPr>
          <p:spPr bwMode="gray">
            <a:xfrm>
              <a:off x="7252703" y="1792198"/>
              <a:ext cx="204240" cy="313643"/>
            </a:xfrm>
            <a:custGeom>
              <a:avLst/>
              <a:gdLst/>
              <a:ahLst/>
              <a:cxnLst>
                <a:cxn ang="0">
                  <a:pos x="19" y="570"/>
                </a:cxn>
                <a:cxn ang="0">
                  <a:pos x="81" y="575"/>
                </a:cxn>
                <a:cxn ang="0">
                  <a:pos x="124" y="550"/>
                </a:cxn>
                <a:cxn ang="0">
                  <a:pos x="186" y="559"/>
                </a:cxn>
                <a:cxn ang="0">
                  <a:pos x="244" y="580"/>
                </a:cxn>
                <a:cxn ang="0">
                  <a:pos x="311" y="550"/>
                </a:cxn>
                <a:cxn ang="0">
                  <a:pos x="301" y="515"/>
                </a:cxn>
                <a:cxn ang="0">
                  <a:pos x="344" y="476"/>
                </a:cxn>
                <a:cxn ang="0">
                  <a:pos x="316" y="432"/>
                </a:cxn>
                <a:cxn ang="0">
                  <a:pos x="282" y="442"/>
                </a:cxn>
                <a:cxn ang="0">
                  <a:pos x="292" y="417"/>
                </a:cxn>
                <a:cxn ang="0">
                  <a:pos x="282" y="374"/>
                </a:cxn>
                <a:cxn ang="0">
                  <a:pos x="253" y="299"/>
                </a:cxn>
                <a:cxn ang="0">
                  <a:pos x="249" y="236"/>
                </a:cxn>
                <a:cxn ang="0">
                  <a:pos x="220" y="190"/>
                </a:cxn>
                <a:cxn ang="0">
                  <a:pos x="220" y="171"/>
                </a:cxn>
                <a:cxn ang="0">
                  <a:pos x="271" y="108"/>
                </a:cxn>
                <a:cxn ang="0">
                  <a:pos x="224" y="74"/>
                </a:cxn>
                <a:cxn ang="0">
                  <a:pos x="215" y="44"/>
                </a:cxn>
                <a:cxn ang="0">
                  <a:pos x="249" y="14"/>
                </a:cxn>
                <a:cxn ang="0">
                  <a:pos x="186" y="0"/>
                </a:cxn>
                <a:cxn ang="0">
                  <a:pos x="143" y="44"/>
                </a:cxn>
                <a:cxn ang="0">
                  <a:pos x="119" y="49"/>
                </a:cxn>
                <a:cxn ang="0">
                  <a:pos x="115" y="74"/>
                </a:cxn>
                <a:cxn ang="0">
                  <a:pos x="115" y="113"/>
                </a:cxn>
                <a:cxn ang="0">
                  <a:pos x="134" y="127"/>
                </a:cxn>
                <a:cxn ang="0">
                  <a:pos x="91" y="171"/>
                </a:cxn>
                <a:cxn ang="0">
                  <a:pos x="105" y="201"/>
                </a:cxn>
                <a:cxn ang="0">
                  <a:pos x="139" y="206"/>
                </a:cxn>
                <a:cxn ang="0">
                  <a:pos x="119" y="264"/>
                </a:cxn>
                <a:cxn ang="0">
                  <a:pos x="162" y="284"/>
                </a:cxn>
                <a:cxn ang="0">
                  <a:pos x="191" y="314"/>
                </a:cxn>
                <a:cxn ang="0">
                  <a:pos x="162" y="369"/>
                </a:cxn>
                <a:cxn ang="0">
                  <a:pos x="105" y="353"/>
                </a:cxn>
                <a:cxn ang="0">
                  <a:pos x="86" y="388"/>
                </a:cxn>
                <a:cxn ang="0">
                  <a:pos x="100" y="427"/>
                </a:cxn>
                <a:cxn ang="0">
                  <a:pos x="52" y="462"/>
                </a:cxn>
                <a:cxn ang="0">
                  <a:pos x="100" y="476"/>
                </a:cxn>
                <a:cxn ang="0">
                  <a:pos x="148" y="490"/>
                </a:cxn>
                <a:cxn ang="0">
                  <a:pos x="81" y="501"/>
                </a:cxn>
                <a:cxn ang="0">
                  <a:pos x="0" y="555"/>
                </a:cxn>
              </a:cxnLst>
              <a:rect l="0" t="0" r="r" b="b"/>
              <a:pathLst>
                <a:path w="345" h="581">
                  <a:moveTo>
                    <a:pt x="0" y="555"/>
                  </a:moveTo>
                  <a:lnTo>
                    <a:pt x="19" y="570"/>
                  </a:lnTo>
                  <a:lnTo>
                    <a:pt x="48" y="550"/>
                  </a:lnTo>
                  <a:lnTo>
                    <a:pt x="81" y="575"/>
                  </a:lnTo>
                  <a:lnTo>
                    <a:pt x="95" y="545"/>
                  </a:lnTo>
                  <a:lnTo>
                    <a:pt x="124" y="550"/>
                  </a:lnTo>
                  <a:lnTo>
                    <a:pt x="153" y="570"/>
                  </a:lnTo>
                  <a:lnTo>
                    <a:pt x="186" y="559"/>
                  </a:lnTo>
                  <a:lnTo>
                    <a:pt x="215" y="570"/>
                  </a:lnTo>
                  <a:lnTo>
                    <a:pt x="244" y="580"/>
                  </a:lnTo>
                  <a:lnTo>
                    <a:pt x="282" y="575"/>
                  </a:lnTo>
                  <a:lnTo>
                    <a:pt x="311" y="550"/>
                  </a:lnTo>
                  <a:lnTo>
                    <a:pt x="277" y="540"/>
                  </a:lnTo>
                  <a:lnTo>
                    <a:pt x="301" y="515"/>
                  </a:lnTo>
                  <a:lnTo>
                    <a:pt x="325" y="501"/>
                  </a:lnTo>
                  <a:lnTo>
                    <a:pt x="344" y="476"/>
                  </a:lnTo>
                  <a:lnTo>
                    <a:pt x="335" y="451"/>
                  </a:lnTo>
                  <a:lnTo>
                    <a:pt x="316" y="432"/>
                  </a:lnTo>
                  <a:lnTo>
                    <a:pt x="296" y="432"/>
                  </a:lnTo>
                  <a:lnTo>
                    <a:pt x="282" y="442"/>
                  </a:lnTo>
                  <a:lnTo>
                    <a:pt x="271" y="432"/>
                  </a:lnTo>
                  <a:lnTo>
                    <a:pt x="292" y="417"/>
                  </a:lnTo>
                  <a:lnTo>
                    <a:pt x="287" y="393"/>
                  </a:lnTo>
                  <a:lnTo>
                    <a:pt x="282" y="374"/>
                  </a:lnTo>
                  <a:lnTo>
                    <a:pt x="277" y="319"/>
                  </a:lnTo>
                  <a:lnTo>
                    <a:pt x="253" y="299"/>
                  </a:lnTo>
                  <a:lnTo>
                    <a:pt x="249" y="270"/>
                  </a:lnTo>
                  <a:lnTo>
                    <a:pt x="249" y="236"/>
                  </a:lnTo>
                  <a:lnTo>
                    <a:pt x="244" y="211"/>
                  </a:lnTo>
                  <a:lnTo>
                    <a:pt x="220" y="190"/>
                  </a:lnTo>
                  <a:lnTo>
                    <a:pt x="196" y="187"/>
                  </a:lnTo>
                  <a:lnTo>
                    <a:pt x="220" y="171"/>
                  </a:lnTo>
                  <a:lnTo>
                    <a:pt x="239" y="152"/>
                  </a:lnTo>
                  <a:lnTo>
                    <a:pt x="271" y="108"/>
                  </a:lnTo>
                  <a:lnTo>
                    <a:pt x="277" y="83"/>
                  </a:lnTo>
                  <a:lnTo>
                    <a:pt x="224" y="74"/>
                  </a:lnTo>
                  <a:lnTo>
                    <a:pt x="196" y="69"/>
                  </a:lnTo>
                  <a:lnTo>
                    <a:pt x="215" y="44"/>
                  </a:lnTo>
                  <a:lnTo>
                    <a:pt x="249" y="29"/>
                  </a:lnTo>
                  <a:lnTo>
                    <a:pt x="249" y="14"/>
                  </a:lnTo>
                  <a:lnTo>
                    <a:pt x="215" y="9"/>
                  </a:lnTo>
                  <a:lnTo>
                    <a:pt x="186" y="0"/>
                  </a:lnTo>
                  <a:lnTo>
                    <a:pt x="166" y="25"/>
                  </a:lnTo>
                  <a:lnTo>
                    <a:pt x="143" y="44"/>
                  </a:lnTo>
                  <a:lnTo>
                    <a:pt x="134" y="64"/>
                  </a:lnTo>
                  <a:lnTo>
                    <a:pt x="119" y="49"/>
                  </a:lnTo>
                  <a:lnTo>
                    <a:pt x="105" y="55"/>
                  </a:lnTo>
                  <a:lnTo>
                    <a:pt x="115" y="74"/>
                  </a:lnTo>
                  <a:lnTo>
                    <a:pt x="139" y="83"/>
                  </a:lnTo>
                  <a:lnTo>
                    <a:pt x="115" y="113"/>
                  </a:lnTo>
                  <a:lnTo>
                    <a:pt x="105" y="132"/>
                  </a:lnTo>
                  <a:lnTo>
                    <a:pt x="134" y="127"/>
                  </a:lnTo>
                  <a:lnTo>
                    <a:pt x="119" y="157"/>
                  </a:lnTo>
                  <a:lnTo>
                    <a:pt x="91" y="171"/>
                  </a:lnTo>
                  <a:lnTo>
                    <a:pt x="110" y="176"/>
                  </a:lnTo>
                  <a:lnTo>
                    <a:pt x="105" y="201"/>
                  </a:lnTo>
                  <a:lnTo>
                    <a:pt x="129" y="176"/>
                  </a:lnTo>
                  <a:lnTo>
                    <a:pt x="139" y="206"/>
                  </a:lnTo>
                  <a:lnTo>
                    <a:pt x="115" y="240"/>
                  </a:lnTo>
                  <a:lnTo>
                    <a:pt x="119" y="264"/>
                  </a:lnTo>
                  <a:lnTo>
                    <a:pt x="182" y="259"/>
                  </a:lnTo>
                  <a:lnTo>
                    <a:pt x="162" y="284"/>
                  </a:lnTo>
                  <a:lnTo>
                    <a:pt x="172" y="309"/>
                  </a:lnTo>
                  <a:lnTo>
                    <a:pt x="191" y="314"/>
                  </a:lnTo>
                  <a:lnTo>
                    <a:pt x="172" y="339"/>
                  </a:lnTo>
                  <a:lnTo>
                    <a:pt x="162" y="369"/>
                  </a:lnTo>
                  <a:lnTo>
                    <a:pt x="139" y="369"/>
                  </a:lnTo>
                  <a:lnTo>
                    <a:pt x="105" y="353"/>
                  </a:lnTo>
                  <a:lnTo>
                    <a:pt x="105" y="369"/>
                  </a:lnTo>
                  <a:lnTo>
                    <a:pt x="86" y="388"/>
                  </a:lnTo>
                  <a:lnTo>
                    <a:pt x="110" y="393"/>
                  </a:lnTo>
                  <a:lnTo>
                    <a:pt x="100" y="427"/>
                  </a:lnTo>
                  <a:lnTo>
                    <a:pt x="52" y="442"/>
                  </a:lnTo>
                  <a:lnTo>
                    <a:pt x="52" y="462"/>
                  </a:lnTo>
                  <a:lnTo>
                    <a:pt x="81" y="466"/>
                  </a:lnTo>
                  <a:lnTo>
                    <a:pt x="100" y="476"/>
                  </a:lnTo>
                  <a:lnTo>
                    <a:pt x="115" y="501"/>
                  </a:lnTo>
                  <a:lnTo>
                    <a:pt x="148" y="490"/>
                  </a:lnTo>
                  <a:lnTo>
                    <a:pt x="124" y="515"/>
                  </a:lnTo>
                  <a:lnTo>
                    <a:pt x="81" y="501"/>
                  </a:lnTo>
                  <a:lnTo>
                    <a:pt x="57" y="525"/>
                  </a:lnTo>
                  <a:lnTo>
                    <a:pt x="0" y="555"/>
                  </a:lnTo>
                </a:path>
              </a:pathLst>
            </a:custGeom>
            <a:solidFill>
              <a:srgbClr val="D9D9D9"/>
            </a:solidFill>
            <a:ln w="6350" cap="rnd" cmpd="sng">
              <a:solidFill>
                <a:schemeClr val="bg1"/>
              </a:solidFill>
              <a:prstDash val="solid"/>
              <a:round/>
              <a:headEnd type="none" w="sm" len="sm"/>
              <a:tailEnd type="none" w="sm" len="sm"/>
            </a:ln>
            <a:effectLst/>
          </p:spPr>
          <p:txBody>
            <a:bodyPr/>
            <a:lstStyle/>
            <a:p>
              <a:endParaRPr lang="en-US" dirty="0"/>
            </a:p>
          </p:txBody>
        </p:sp>
        <p:sp>
          <p:nvSpPr>
            <p:cNvPr id="1091" name="Freeform 8"/>
            <p:cNvSpPr>
              <a:spLocks noChangeAspect="1"/>
            </p:cNvSpPr>
            <p:nvPr/>
          </p:nvSpPr>
          <p:spPr bwMode="gray">
            <a:xfrm>
              <a:off x="7790947" y="2336887"/>
              <a:ext cx="116225" cy="102688"/>
            </a:xfrm>
            <a:custGeom>
              <a:avLst/>
              <a:gdLst/>
              <a:ahLst/>
              <a:cxnLst>
                <a:cxn ang="0">
                  <a:pos x="139" y="189"/>
                </a:cxn>
                <a:cxn ang="0">
                  <a:pos x="100" y="161"/>
                </a:cxn>
                <a:cxn ang="0">
                  <a:pos x="76" y="137"/>
                </a:cxn>
                <a:cxn ang="0">
                  <a:pos x="76" y="126"/>
                </a:cxn>
                <a:cxn ang="0">
                  <a:pos x="62" y="121"/>
                </a:cxn>
                <a:cxn ang="0">
                  <a:pos x="19" y="72"/>
                </a:cxn>
                <a:cxn ang="0">
                  <a:pos x="13" y="43"/>
                </a:cxn>
                <a:cxn ang="0">
                  <a:pos x="0" y="33"/>
                </a:cxn>
                <a:cxn ang="0">
                  <a:pos x="9" y="0"/>
                </a:cxn>
                <a:cxn ang="0">
                  <a:pos x="29" y="19"/>
                </a:cxn>
                <a:cxn ang="0">
                  <a:pos x="38" y="4"/>
                </a:cxn>
                <a:cxn ang="0">
                  <a:pos x="62" y="4"/>
                </a:cxn>
                <a:cxn ang="0">
                  <a:pos x="111" y="14"/>
                </a:cxn>
                <a:cxn ang="0">
                  <a:pos x="144" y="14"/>
                </a:cxn>
                <a:cxn ang="0">
                  <a:pos x="159" y="28"/>
                </a:cxn>
                <a:cxn ang="0">
                  <a:pos x="168" y="25"/>
                </a:cxn>
                <a:cxn ang="0">
                  <a:pos x="187" y="33"/>
                </a:cxn>
                <a:cxn ang="0">
                  <a:pos x="173" y="68"/>
                </a:cxn>
                <a:cxn ang="0">
                  <a:pos x="197" y="83"/>
                </a:cxn>
                <a:cxn ang="0">
                  <a:pos x="197" y="87"/>
                </a:cxn>
                <a:cxn ang="0">
                  <a:pos x="183" y="87"/>
                </a:cxn>
                <a:cxn ang="0">
                  <a:pos x="192" y="112"/>
                </a:cxn>
                <a:cxn ang="0">
                  <a:pos x="183" y="112"/>
                </a:cxn>
                <a:cxn ang="0">
                  <a:pos x="178" y="121"/>
                </a:cxn>
                <a:cxn ang="0">
                  <a:pos x="168" y="121"/>
                </a:cxn>
                <a:cxn ang="0">
                  <a:pos x="173" y="137"/>
                </a:cxn>
                <a:cxn ang="0">
                  <a:pos x="154" y="121"/>
                </a:cxn>
                <a:cxn ang="0">
                  <a:pos x="144" y="126"/>
                </a:cxn>
                <a:cxn ang="0">
                  <a:pos x="154" y="150"/>
                </a:cxn>
                <a:cxn ang="0">
                  <a:pos x="139" y="156"/>
                </a:cxn>
                <a:cxn ang="0">
                  <a:pos x="144" y="184"/>
                </a:cxn>
                <a:cxn ang="0">
                  <a:pos x="139" y="189"/>
                </a:cxn>
              </a:cxnLst>
              <a:rect l="0" t="0" r="r" b="b"/>
              <a:pathLst>
                <a:path w="198" h="190">
                  <a:moveTo>
                    <a:pt x="139" y="189"/>
                  </a:moveTo>
                  <a:lnTo>
                    <a:pt x="100" y="161"/>
                  </a:lnTo>
                  <a:lnTo>
                    <a:pt x="76" y="137"/>
                  </a:lnTo>
                  <a:lnTo>
                    <a:pt x="76" y="126"/>
                  </a:lnTo>
                  <a:lnTo>
                    <a:pt x="62" y="121"/>
                  </a:lnTo>
                  <a:lnTo>
                    <a:pt x="19" y="72"/>
                  </a:lnTo>
                  <a:lnTo>
                    <a:pt x="13" y="43"/>
                  </a:lnTo>
                  <a:lnTo>
                    <a:pt x="0" y="33"/>
                  </a:lnTo>
                  <a:lnTo>
                    <a:pt x="9" y="0"/>
                  </a:lnTo>
                  <a:lnTo>
                    <a:pt x="29" y="19"/>
                  </a:lnTo>
                  <a:lnTo>
                    <a:pt x="38" y="4"/>
                  </a:lnTo>
                  <a:lnTo>
                    <a:pt x="62" y="4"/>
                  </a:lnTo>
                  <a:lnTo>
                    <a:pt x="111" y="14"/>
                  </a:lnTo>
                  <a:lnTo>
                    <a:pt x="144" y="14"/>
                  </a:lnTo>
                  <a:lnTo>
                    <a:pt x="159" y="28"/>
                  </a:lnTo>
                  <a:lnTo>
                    <a:pt x="168" y="25"/>
                  </a:lnTo>
                  <a:lnTo>
                    <a:pt x="187" y="33"/>
                  </a:lnTo>
                  <a:lnTo>
                    <a:pt x="173" y="68"/>
                  </a:lnTo>
                  <a:lnTo>
                    <a:pt x="197" y="83"/>
                  </a:lnTo>
                  <a:lnTo>
                    <a:pt x="197" y="87"/>
                  </a:lnTo>
                  <a:lnTo>
                    <a:pt x="183" y="87"/>
                  </a:lnTo>
                  <a:lnTo>
                    <a:pt x="192" y="112"/>
                  </a:lnTo>
                  <a:lnTo>
                    <a:pt x="183" y="112"/>
                  </a:lnTo>
                  <a:lnTo>
                    <a:pt x="178" y="121"/>
                  </a:lnTo>
                  <a:lnTo>
                    <a:pt x="168" y="121"/>
                  </a:lnTo>
                  <a:lnTo>
                    <a:pt x="173" y="137"/>
                  </a:lnTo>
                  <a:lnTo>
                    <a:pt x="154" y="121"/>
                  </a:lnTo>
                  <a:lnTo>
                    <a:pt x="144" y="126"/>
                  </a:lnTo>
                  <a:lnTo>
                    <a:pt x="154" y="150"/>
                  </a:lnTo>
                  <a:lnTo>
                    <a:pt x="139" y="156"/>
                  </a:lnTo>
                  <a:lnTo>
                    <a:pt x="144" y="184"/>
                  </a:lnTo>
                  <a:lnTo>
                    <a:pt x="139" y="189"/>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092" name="Freeform 9"/>
            <p:cNvSpPr>
              <a:spLocks noChangeAspect="1"/>
            </p:cNvSpPr>
            <p:nvPr/>
          </p:nvSpPr>
          <p:spPr bwMode="gray">
            <a:xfrm>
              <a:off x="7252703" y="2099144"/>
              <a:ext cx="335133" cy="325920"/>
            </a:xfrm>
            <a:custGeom>
              <a:avLst/>
              <a:gdLst/>
              <a:ahLst/>
              <a:cxnLst>
                <a:cxn ang="0">
                  <a:pos x="67" y="507"/>
                </a:cxn>
                <a:cxn ang="0">
                  <a:pos x="115" y="545"/>
                </a:cxn>
                <a:cxn ang="0">
                  <a:pos x="158" y="560"/>
                </a:cxn>
                <a:cxn ang="0">
                  <a:pos x="196" y="575"/>
                </a:cxn>
                <a:cxn ang="0">
                  <a:pos x="229" y="595"/>
                </a:cxn>
                <a:cxn ang="0">
                  <a:pos x="282" y="560"/>
                </a:cxn>
                <a:cxn ang="0">
                  <a:pos x="335" y="536"/>
                </a:cxn>
                <a:cxn ang="0">
                  <a:pos x="397" y="560"/>
                </a:cxn>
                <a:cxn ang="0">
                  <a:pos x="449" y="581"/>
                </a:cxn>
                <a:cxn ang="0">
                  <a:pos x="507" y="545"/>
                </a:cxn>
                <a:cxn ang="0">
                  <a:pos x="512" y="511"/>
                </a:cxn>
                <a:cxn ang="0">
                  <a:pos x="488" y="496"/>
                </a:cxn>
                <a:cxn ang="0">
                  <a:pos x="483" y="457"/>
                </a:cxn>
                <a:cxn ang="0">
                  <a:pos x="502" y="388"/>
                </a:cxn>
                <a:cxn ang="0">
                  <a:pos x="492" y="350"/>
                </a:cxn>
                <a:cxn ang="0">
                  <a:pos x="464" y="363"/>
                </a:cxn>
                <a:cxn ang="0">
                  <a:pos x="483" y="314"/>
                </a:cxn>
                <a:cxn ang="0">
                  <a:pos x="512" y="275"/>
                </a:cxn>
                <a:cxn ang="0">
                  <a:pos x="540" y="270"/>
                </a:cxn>
                <a:cxn ang="0">
                  <a:pos x="555" y="207"/>
                </a:cxn>
                <a:cxn ang="0">
                  <a:pos x="560" y="171"/>
                </a:cxn>
                <a:cxn ang="0">
                  <a:pos x="512" y="148"/>
                </a:cxn>
                <a:cxn ang="0">
                  <a:pos x="488" y="132"/>
                </a:cxn>
                <a:cxn ang="0">
                  <a:pos x="459" y="122"/>
                </a:cxn>
                <a:cxn ang="0">
                  <a:pos x="449" y="102"/>
                </a:cxn>
                <a:cxn ang="0">
                  <a:pos x="430" y="94"/>
                </a:cxn>
                <a:cxn ang="0">
                  <a:pos x="411" y="63"/>
                </a:cxn>
                <a:cxn ang="0">
                  <a:pos x="383" y="30"/>
                </a:cxn>
                <a:cxn ang="0">
                  <a:pos x="368" y="5"/>
                </a:cxn>
                <a:cxn ang="0">
                  <a:pos x="320" y="14"/>
                </a:cxn>
                <a:cxn ang="0">
                  <a:pos x="296" y="63"/>
                </a:cxn>
                <a:cxn ang="0">
                  <a:pos x="253" y="69"/>
                </a:cxn>
                <a:cxn ang="0">
                  <a:pos x="220" y="102"/>
                </a:cxn>
                <a:cxn ang="0">
                  <a:pos x="177" y="94"/>
                </a:cxn>
                <a:cxn ang="0">
                  <a:pos x="148" y="58"/>
                </a:cxn>
                <a:cxn ang="0">
                  <a:pos x="148" y="137"/>
                </a:cxn>
                <a:cxn ang="0">
                  <a:pos x="95" y="127"/>
                </a:cxn>
                <a:cxn ang="0">
                  <a:pos x="57" y="98"/>
                </a:cxn>
                <a:cxn ang="0">
                  <a:pos x="4" y="102"/>
                </a:cxn>
                <a:cxn ang="0">
                  <a:pos x="13" y="152"/>
                </a:cxn>
                <a:cxn ang="0">
                  <a:pos x="57" y="182"/>
                </a:cxn>
                <a:cxn ang="0">
                  <a:pos x="105" y="236"/>
                </a:cxn>
                <a:cxn ang="0">
                  <a:pos x="100" y="275"/>
                </a:cxn>
                <a:cxn ang="0">
                  <a:pos x="124" y="330"/>
                </a:cxn>
                <a:cxn ang="0">
                  <a:pos x="71" y="468"/>
                </a:cxn>
              </a:cxnLst>
              <a:rect l="0" t="0" r="r" b="b"/>
              <a:pathLst>
                <a:path w="570" h="606">
                  <a:moveTo>
                    <a:pt x="52" y="487"/>
                  </a:moveTo>
                  <a:lnTo>
                    <a:pt x="67" y="507"/>
                  </a:lnTo>
                  <a:lnTo>
                    <a:pt x="76" y="515"/>
                  </a:lnTo>
                  <a:lnTo>
                    <a:pt x="115" y="545"/>
                  </a:lnTo>
                  <a:lnTo>
                    <a:pt x="139" y="556"/>
                  </a:lnTo>
                  <a:lnTo>
                    <a:pt x="158" y="560"/>
                  </a:lnTo>
                  <a:lnTo>
                    <a:pt x="177" y="556"/>
                  </a:lnTo>
                  <a:lnTo>
                    <a:pt x="196" y="575"/>
                  </a:lnTo>
                  <a:lnTo>
                    <a:pt x="210" y="585"/>
                  </a:lnTo>
                  <a:lnTo>
                    <a:pt x="229" y="595"/>
                  </a:lnTo>
                  <a:lnTo>
                    <a:pt x="287" y="605"/>
                  </a:lnTo>
                  <a:lnTo>
                    <a:pt x="282" y="560"/>
                  </a:lnTo>
                  <a:lnTo>
                    <a:pt x="311" y="551"/>
                  </a:lnTo>
                  <a:lnTo>
                    <a:pt x="335" y="536"/>
                  </a:lnTo>
                  <a:lnTo>
                    <a:pt x="363" y="551"/>
                  </a:lnTo>
                  <a:lnTo>
                    <a:pt x="397" y="560"/>
                  </a:lnTo>
                  <a:lnTo>
                    <a:pt x="421" y="585"/>
                  </a:lnTo>
                  <a:lnTo>
                    <a:pt x="449" y="581"/>
                  </a:lnTo>
                  <a:lnTo>
                    <a:pt x="474" y="560"/>
                  </a:lnTo>
                  <a:lnTo>
                    <a:pt x="507" y="545"/>
                  </a:lnTo>
                  <a:lnTo>
                    <a:pt x="512" y="536"/>
                  </a:lnTo>
                  <a:lnTo>
                    <a:pt x="512" y="511"/>
                  </a:lnTo>
                  <a:lnTo>
                    <a:pt x="496" y="507"/>
                  </a:lnTo>
                  <a:lnTo>
                    <a:pt x="488" y="496"/>
                  </a:lnTo>
                  <a:lnTo>
                    <a:pt x="488" y="477"/>
                  </a:lnTo>
                  <a:lnTo>
                    <a:pt x="483" y="457"/>
                  </a:lnTo>
                  <a:lnTo>
                    <a:pt x="496" y="418"/>
                  </a:lnTo>
                  <a:lnTo>
                    <a:pt x="502" y="388"/>
                  </a:lnTo>
                  <a:lnTo>
                    <a:pt x="492" y="374"/>
                  </a:lnTo>
                  <a:lnTo>
                    <a:pt x="492" y="350"/>
                  </a:lnTo>
                  <a:lnTo>
                    <a:pt x="478" y="350"/>
                  </a:lnTo>
                  <a:lnTo>
                    <a:pt x="464" y="363"/>
                  </a:lnTo>
                  <a:lnTo>
                    <a:pt x="459" y="344"/>
                  </a:lnTo>
                  <a:lnTo>
                    <a:pt x="483" y="314"/>
                  </a:lnTo>
                  <a:lnTo>
                    <a:pt x="502" y="290"/>
                  </a:lnTo>
                  <a:lnTo>
                    <a:pt x="512" y="275"/>
                  </a:lnTo>
                  <a:lnTo>
                    <a:pt x="526" y="280"/>
                  </a:lnTo>
                  <a:lnTo>
                    <a:pt x="540" y="270"/>
                  </a:lnTo>
                  <a:lnTo>
                    <a:pt x="540" y="255"/>
                  </a:lnTo>
                  <a:lnTo>
                    <a:pt x="555" y="207"/>
                  </a:lnTo>
                  <a:lnTo>
                    <a:pt x="569" y="191"/>
                  </a:lnTo>
                  <a:lnTo>
                    <a:pt x="560" y="171"/>
                  </a:lnTo>
                  <a:lnTo>
                    <a:pt x="521" y="157"/>
                  </a:lnTo>
                  <a:lnTo>
                    <a:pt x="512" y="148"/>
                  </a:lnTo>
                  <a:lnTo>
                    <a:pt x="496" y="132"/>
                  </a:lnTo>
                  <a:lnTo>
                    <a:pt x="488" y="132"/>
                  </a:lnTo>
                  <a:lnTo>
                    <a:pt x="474" y="127"/>
                  </a:lnTo>
                  <a:lnTo>
                    <a:pt x="459" y="122"/>
                  </a:lnTo>
                  <a:lnTo>
                    <a:pt x="445" y="107"/>
                  </a:lnTo>
                  <a:lnTo>
                    <a:pt x="449" y="102"/>
                  </a:lnTo>
                  <a:lnTo>
                    <a:pt x="445" y="83"/>
                  </a:lnTo>
                  <a:lnTo>
                    <a:pt x="430" y="94"/>
                  </a:lnTo>
                  <a:lnTo>
                    <a:pt x="416" y="88"/>
                  </a:lnTo>
                  <a:lnTo>
                    <a:pt x="411" y="63"/>
                  </a:lnTo>
                  <a:lnTo>
                    <a:pt x="392" y="49"/>
                  </a:lnTo>
                  <a:lnTo>
                    <a:pt x="383" y="30"/>
                  </a:lnTo>
                  <a:lnTo>
                    <a:pt x="363" y="24"/>
                  </a:lnTo>
                  <a:lnTo>
                    <a:pt x="368" y="5"/>
                  </a:lnTo>
                  <a:lnTo>
                    <a:pt x="368" y="0"/>
                  </a:lnTo>
                  <a:lnTo>
                    <a:pt x="320" y="14"/>
                  </a:lnTo>
                  <a:lnTo>
                    <a:pt x="306" y="34"/>
                  </a:lnTo>
                  <a:lnTo>
                    <a:pt x="296" y="63"/>
                  </a:lnTo>
                  <a:lnTo>
                    <a:pt x="277" y="69"/>
                  </a:lnTo>
                  <a:lnTo>
                    <a:pt x="253" y="69"/>
                  </a:lnTo>
                  <a:lnTo>
                    <a:pt x="234" y="79"/>
                  </a:lnTo>
                  <a:lnTo>
                    <a:pt x="220" y="102"/>
                  </a:lnTo>
                  <a:lnTo>
                    <a:pt x="196" y="94"/>
                  </a:lnTo>
                  <a:lnTo>
                    <a:pt x="177" y="94"/>
                  </a:lnTo>
                  <a:lnTo>
                    <a:pt x="172" y="63"/>
                  </a:lnTo>
                  <a:lnTo>
                    <a:pt x="148" y="58"/>
                  </a:lnTo>
                  <a:lnTo>
                    <a:pt x="153" y="94"/>
                  </a:lnTo>
                  <a:lnTo>
                    <a:pt x="148" y="137"/>
                  </a:lnTo>
                  <a:lnTo>
                    <a:pt x="124" y="127"/>
                  </a:lnTo>
                  <a:lnTo>
                    <a:pt x="95" y="127"/>
                  </a:lnTo>
                  <a:lnTo>
                    <a:pt x="86" y="102"/>
                  </a:lnTo>
                  <a:lnTo>
                    <a:pt x="57" y="98"/>
                  </a:lnTo>
                  <a:lnTo>
                    <a:pt x="27" y="102"/>
                  </a:lnTo>
                  <a:lnTo>
                    <a:pt x="4" y="102"/>
                  </a:lnTo>
                  <a:lnTo>
                    <a:pt x="0" y="137"/>
                  </a:lnTo>
                  <a:lnTo>
                    <a:pt x="13" y="152"/>
                  </a:lnTo>
                  <a:lnTo>
                    <a:pt x="33" y="157"/>
                  </a:lnTo>
                  <a:lnTo>
                    <a:pt x="57" y="182"/>
                  </a:lnTo>
                  <a:lnTo>
                    <a:pt x="86" y="196"/>
                  </a:lnTo>
                  <a:lnTo>
                    <a:pt x="105" y="236"/>
                  </a:lnTo>
                  <a:lnTo>
                    <a:pt x="95" y="255"/>
                  </a:lnTo>
                  <a:lnTo>
                    <a:pt x="100" y="275"/>
                  </a:lnTo>
                  <a:lnTo>
                    <a:pt x="119" y="295"/>
                  </a:lnTo>
                  <a:lnTo>
                    <a:pt x="124" y="330"/>
                  </a:lnTo>
                  <a:lnTo>
                    <a:pt x="100" y="402"/>
                  </a:lnTo>
                  <a:lnTo>
                    <a:pt x="71" y="468"/>
                  </a:lnTo>
                  <a:lnTo>
                    <a:pt x="52" y="487"/>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093" name="Freeform 10"/>
            <p:cNvSpPr>
              <a:spLocks noChangeAspect="1"/>
            </p:cNvSpPr>
            <p:nvPr/>
          </p:nvSpPr>
          <p:spPr bwMode="gray">
            <a:xfrm>
              <a:off x="7054105" y="2297822"/>
              <a:ext cx="366729" cy="300250"/>
            </a:xfrm>
            <a:custGeom>
              <a:avLst/>
              <a:gdLst/>
              <a:ahLst/>
              <a:cxnLst>
                <a:cxn ang="0">
                  <a:pos x="549" y="216"/>
                </a:cxn>
                <a:cxn ang="0">
                  <a:pos x="568" y="226"/>
                </a:cxn>
                <a:cxn ang="0">
                  <a:pos x="626" y="236"/>
                </a:cxn>
                <a:cxn ang="0">
                  <a:pos x="616" y="270"/>
                </a:cxn>
                <a:cxn ang="0">
                  <a:pos x="554" y="300"/>
                </a:cxn>
                <a:cxn ang="0">
                  <a:pos x="493" y="309"/>
                </a:cxn>
                <a:cxn ang="0">
                  <a:pos x="401" y="399"/>
                </a:cxn>
                <a:cxn ang="0">
                  <a:pos x="401" y="427"/>
                </a:cxn>
                <a:cxn ang="0">
                  <a:pos x="425" y="457"/>
                </a:cxn>
                <a:cxn ang="0">
                  <a:pos x="387" y="472"/>
                </a:cxn>
                <a:cxn ang="0">
                  <a:pos x="364" y="487"/>
                </a:cxn>
                <a:cxn ang="0">
                  <a:pos x="348" y="516"/>
                </a:cxn>
                <a:cxn ang="0">
                  <a:pos x="321" y="507"/>
                </a:cxn>
                <a:cxn ang="0">
                  <a:pos x="287" y="537"/>
                </a:cxn>
                <a:cxn ang="0">
                  <a:pos x="262" y="560"/>
                </a:cxn>
                <a:cxn ang="0">
                  <a:pos x="167" y="537"/>
                </a:cxn>
                <a:cxn ang="0">
                  <a:pos x="134" y="532"/>
                </a:cxn>
                <a:cxn ang="0">
                  <a:pos x="105" y="532"/>
                </a:cxn>
                <a:cxn ang="0">
                  <a:pos x="67" y="551"/>
                </a:cxn>
                <a:cxn ang="0">
                  <a:pos x="43" y="532"/>
                </a:cxn>
                <a:cxn ang="0">
                  <a:pos x="33" y="472"/>
                </a:cxn>
                <a:cxn ang="0">
                  <a:pos x="0" y="447"/>
                </a:cxn>
                <a:cxn ang="0">
                  <a:pos x="5" y="418"/>
                </a:cxn>
                <a:cxn ang="0">
                  <a:pos x="29" y="402"/>
                </a:cxn>
                <a:cxn ang="0">
                  <a:pos x="38" y="389"/>
                </a:cxn>
                <a:cxn ang="0">
                  <a:pos x="33" y="359"/>
                </a:cxn>
                <a:cxn ang="0">
                  <a:pos x="48" y="339"/>
                </a:cxn>
                <a:cxn ang="0">
                  <a:pos x="53" y="314"/>
                </a:cxn>
                <a:cxn ang="0">
                  <a:pos x="53" y="290"/>
                </a:cxn>
                <a:cxn ang="0">
                  <a:pos x="72" y="284"/>
                </a:cxn>
                <a:cxn ang="0">
                  <a:pos x="86" y="270"/>
                </a:cxn>
                <a:cxn ang="0">
                  <a:pos x="105" y="216"/>
                </a:cxn>
                <a:cxn ang="0">
                  <a:pos x="148" y="182"/>
                </a:cxn>
                <a:cxn ang="0">
                  <a:pos x="142" y="152"/>
                </a:cxn>
                <a:cxn ang="0">
                  <a:pos x="115" y="143"/>
                </a:cxn>
                <a:cxn ang="0">
                  <a:pos x="86" y="138"/>
                </a:cxn>
                <a:cxn ang="0">
                  <a:pos x="67" y="133"/>
                </a:cxn>
                <a:cxn ang="0">
                  <a:pos x="53" y="108"/>
                </a:cxn>
                <a:cxn ang="0">
                  <a:pos x="29" y="118"/>
                </a:cxn>
                <a:cxn ang="0">
                  <a:pos x="24" y="118"/>
                </a:cxn>
                <a:cxn ang="0">
                  <a:pos x="24" y="103"/>
                </a:cxn>
                <a:cxn ang="0">
                  <a:pos x="33" y="78"/>
                </a:cxn>
                <a:cxn ang="0">
                  <a:pos x="29" y="30"/>
                </a:cxn>
                <a:cxn ang="0">
                  <a:pos x="48" y="19"/>
                </a:cxn>
                <a:cxn ang="0">
                  <a:pos x="75" y="25"/>
                </a:cxn>
                <a:cxn ang="0">
                  <a:pos x="100" y="0"/>
                </a:cxn>
                <a:cxn ang="0">
                  <a:pos x="128" y="30"/>
                </a:cxn>
                <a:cxn ang="0">
                  <a:pos x="162" y="39"/>
                </a:cxn>
                <a:cxn ang="0">
                  <a:pos x="201" y="50"/>
                </a:cxn>
                <a:cxn ang="0">
                  <a:pos x="234" y="63"/>
                </a:cxn>
                <a:cxn ang="0">
                  <a:pos x="262" y="83"/>
                </a:cxn>
                <a:cxn ang="0">
                  <a:pos x="306" y="83"/>
                </a:cxn>
                <a:cxn ang="0">
                  <a:pos x="373" y="113"/>
                </a:cxn>
                <a:cxn ang="0">
                  <a:pos x="391" y="118"/>
                </a:cxn>
                <a:cxn ang="0">
                  <a:pos x="407" y="138"/>
                </a:cxn>
                <a:cxn ang="0">
                  <a:pos x="415" y="147"/>
                </a:cxn>
                <a:cxn ang="0">
                  <a:pos x="454" y="176"/>
                </a:cxn>
                <a:cxn ang="0">
                  <a:pos x="479" y="187"/>
                </a:cxn>
                <a:cxn ang="0">
                  <a:pos x="498" y="191"/>
                </a:cxn>
                <a:cxn ang="0">
                  <a:pos x="516" y="187"/>
                </a:cxn>
                <a:cxn ang="0">
                  <a:pos x="535" y="206"/>
                </a:cxn>
                <a:cxn ang="0">
                  <a:pos x="549" y="216"/>
                </a:cxn>
              </a:cxnLst>
              <a:rect l="0" t="0" r="r" b="b"/>
              <a:pathLst>
                <a:path w="627" h="561">
                  <a:moveTo>
                    <a:pt x="549" y="216"/>
                  </a:moveTo>
                  <a:lnTo>
                    <a:pt x="568" y="226"/>
                  </a:lnTo>
                  <a:lnTo>
                    <a:pt x="626" y="236"/>
                  </a:lnTo>
                  <a:lnTo>
                    <a:pt x="616" y="270"/>
                  </a:lnTo>
                  <a:lnTo>
                    <a:pt x="554" y="300"/>
                  </a:lnTo>
                  <a:lnTo>
                    <a:pt x="493" y="309"/>
                  </a:lnTo>
                  <a:lnTo>
                    <a:pt x="401" y="399"/>
                  </a:lnTo>
                  <a:lnTo>
                    <a:pt x="401" y="427"/>
                  </a:lnTo>
                  <a:lnTo>
                    <a:pt x="425" y="457"/>
                  </a:lnTo>
                  <a:lnTo>
                    <a:pt x="387" y="472"/>
                  </a:lnTo>
                  <a:lnTo>
                    <a:pt x="364" y="487"/>
                  </a:lnTo>
                  <a:lnTo>
                    <a:pt x="348" y="516"/>
                  </a:lnTo>
                  <a:lnTo>
                    <a:pt x="321" y="507"/>
                  </a:lnTo>
                  <a:lnTo>
                    <a:pt x="287" y="537"/>
                  </a:lnTo>
                  <a:lnTo>
                    <a:pt x="262" y="560"/>
                  </a:lnTo>
                  <a:lnTo>
                    <a:pt x="167" y="537"/>
                  </a:lnTo>
                  <a:lnTo>
                    <a:pt x="134" y="532"/>
                  </a:lnTo>
                  <a:lnTo>
                    <a:pt x="105" y="532"/>
                  </a:lnTo>
                  <a:lnTo>
                    <a:pt x="67" y="551"/>
                  </a:lnTo>
                  <a:lnTo>
                    <a:pt x="43" y="532"/>
                  </a:lnTo>
                  <a:lnTo>
                    <a:pt x="33" y="472"/>
                  </a:lnTo>
                  <a:lnTo>
                    <a:pt x="0" y="447"/>
                  </a:lnTo>
                  <a:lnTo>
                    <a:pt x="5" y="418"/>
                  </a:lnTo>
                  <a:lnTo>
                    <a:pt x="29" y="402"/>
                  </a:lnTo>
                  <a:lnTo>
                    <a:pt x="38" y="389"/>
                  </a:lnTo>
                  <a:lnTo>
                    <a:pt x="33" y="359"/>
                  </a:lnTo>
                  <a:lnTo>
                    <a:pt x="48" y="339"/>
                  </a:lnTo>
                  <a:lnTo>
                    <a:pt x="53" y="314"/>
                  </a:lnTo>
                  <a:lnTo>
                    <a:pt x="53" y="290"/>
                  </a:lnTo>
                  <a:lnTo>
                    <a:pt x="72" y="284"/>
                  </a:lnTo>
                  <a:lnTo>
                    <a:pt x="86" y="270"/>
                  </a:lnTo>
                  <a:lnTo>
                    <a:pt x="105" y="216"/>
                  </a:lnTo>
                  <a:lnTo>
                    <a:pt x="148" y="182"/>
                  </a:lnTo>
                  <a:lnTo>
                    <a:pt x="142" y="152"/>
                  </a:lnTo>
                  <a:lnTo>
                    <a:pt x="115" y="143"/>
                  </a:lnTo>
                  <a:lnTo>
                    <a:pt x="86" y="138"/>
                  </a:lnTo>
                  <a:lnTo>
                    <a:pt x="67" y="133"/>
                  </a:lnTo>
                  <a:lnTo>
                    <a:pt x="53" y="108"/>
                  </a:lnTo>
                  <a:lnTo>
                    <a:pt x="29" y="118"/>
                  </a:lnTo>
                  <a:lnTo>
                    <a:pt x="24" y="118"/>
                  </a:lnTo>
                  <a:lnTo>
                    <a:pt x="24" y="103"/>
                  </a:lnTo>
                  <a:lnTo>
                    <a:pt x="33" y="78"/>
                  </a:lnTo>
                  <a:lnTo>
                    <a:pt x="29" y="30"/>
                  </a:lnTo>
                  <a:lnTo>
                    <a:pt x="48" y="19"/>
                  </a:lnTo>
                  <a:lnTo>
                    <a:pt x="75" y="25"/>
                  </a:lnTo>
                  <a:lnTo>
                    <a:pt x="100" y="0"/>
                  </a:lnTo>
                  <a:lnTo>
                    <a:pt x="128" y="30"/>
                  </a:lnTo>
                  <a:lnTo>
                    <a:pt x="162" y="39"/>
                  </a:lnTo>
                  <a:lnTo>
                    <a:pt x="201" y="50"/>
                  </a:lnTo>
                  <a:lnTo>
                    <a:pt x="234" y="63"/>
                  </a:lnTo>
                  <a:lnTo>
                    <a:pt x="262" y="83"/>
                  </a:lnTo>
                  <a:lnTo>
                    <a:pt x="306" y="83"/>
                  </a:lnTo>
                  <a:lnTo>
                    <a:pt x="373" y="113"/>
                  </a:lnTo>
                  <a:lnTo>
                    <a:pt x="391" y="118"/>
                  </a:lnTo>
                  <a:lnTo>
                    <a:pt x="407" y="138"/>
                  </a:lnTo>
                  <a:lnTo>
                    <a:pt x="415" y="147"/>
                  </a:lnTo>
                  <a:lnTo>
                    <a:pt x="454" y="176"/>
                  </a:lnTo>
                  <a:lnTo>
                    <a:pt x="479" y="187"/>
                  </a:lnTo>
                  <a:lnTo>
                    <a:pt x="498" y="191"/>
                  </a:lnTo>
                  <a:lnTo>
                    <a:pt x="516" y="187"/>
                  </a:lnTo>
                  <a:lnTo>
                    <a:pt x="535" y="206"/>
                  </a:lnTo>
                  <a:lnTo>
                    <a:pt x="549" y="216"/>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094" name="Freeform 11"/>
            <p:cNvSpPr>
              <a:spLocks noChangeAspect="1"/>
            </p:cNvSpPr>
            <p:nvPr/>
          </p:nvSpPr>
          <p:spPr bwMode="gray">
            <a:xfrm>
              <a:off x="7815771" y="2172812"/>
              <a:ext cx="150077" cy="74783"/>
            </a:xfrm>
            <a:custGeom>
              <a:avLst/>
              <a:gdLst/>
              <a:ahLst/>
              <a:cxnLst>
                <a:cxn ang="0">
                  <a:pos x="0" y="68"/>
                </a:cxn>
                <a:cxn ang="0">
                  <a:pos x="19" y="116"/>
                </a:cxn>
                <a:cxn ang="0">
                  <a:pos x="48" y="136"/>
                </a:cxn>
                <a:cxn ang="0">
                  <a:pos x="62" y="136"/>
                </a:cxn>
                <a:cxn ang="0">
                  <a:pos x="76" y="136"/>
                </a:cxn>
                <a:cxn ang="0">
                  <a:pos x="134" y="101"/>
                </a:cxn>
                <a:cxn ang="0">
                  <a:pos x="158" y="97"/>
                </a:cxn>
                <a:cxn ang="0">
                  <a:pos x="167" y="87"/>
                </a:cxn>
                <a:cxn ang="0">
                  <a:pos x="182" y="78"/>
                </a:cxn>
                <a:cxn ang="0">
                  <a:pos x="206" y="73"/>
                </a:cxn>
                <a:cxn ang="0">
                  <a:pos x="244" y="81"/>
                </a:cxn>
                <a:cxn ang="0">
                  <a:pos x="253" y="29"/>
                </a:cxn>
                <a:cxn ang="0">
                  <a:pos x="244" y="29"/>
                </a:cxn>
                <a:cxn ang="0">
                  <a:pos x="229" y="13"/>
                </a:cxn>
                <a:cxn ang="0">
                  <a:pos x="206" y="10"/>
                </a:cxn>
                <a:cxn ang="0">
                  <a:pos x="191" y="18"/>
                </a:cxn>
                <a:cxn ang="0">
                  <a:pos x="162" y="18"/>
                </a:cxn>
                <a:cxn ang="0">
                  <a:pos x="148" y="32"/>
                </a:cxn>
                <a:cxn ang="0">
                  <a:pos x="119" y="10"/>
                </a:cxn>
                <a:cxn ang="0">
                  <a:pos x="100" y="18"/>
                </a:cxn>
                <a:cxn ang="0">
                  <a:pos x="70" y="0"/>
                </a:cxn>
                <a:cxn ang="0">
                  <a:pos x="0" y="68"/>
                </a:cxn>
              </a:cxnLst>
              <a:rect l="0" t="0" r="r" b="b"/>
              <a:pathLst>
                <a:path w="254" h="137">
                  <a:moveTo>
                    <a:pt x="0" y="68"/>
                  </a:moveTo>
                  <a:lnTo>
                    <a:pt x="19" y="116"/>
                  </a:lnTo>
                  <a:lnTo>
                    <a:pt x="48" y="136"/>
                  </a:lnTo>
                  <a:lnTo>
                    <a:pt x="62" y="136"/>
                  </a:lnTo>
                  <a:lnTo>
                    <a:pt x="76" y="136"/>
                  </a:lnTo>
                  <a:lnTo>
                    <a:pt x="134" y="101"/>
                  </a:lnTo>
                  <a:lnTo>
                    <a:pt x="158" y="97"/>
                  </a:lnTo>
                  <a:lnTo>
                    <a:pt x="167" y="87"/>
                  </a:lnTo>
                  <a:lnTo>
                    <a:pt x="182" y="78"/>
                  </a:lnTo>
                  <a:lnTo>
                    <a:pt x="206" y="73"/>
                  </a:lnTo>
                  <a:lnTo>
                    <a:pt x="244" y="81"/>
                  </a:lnTo>
                  <a:lnTo>
                    <a:pt x="253" y="29"/>
                  </a:lnTo>
                  <a:lnTo>
                    <a:pt x="244" y="29"/>
                  </a:lnTo>
                  <a:lnTo>
                    <a:pt x="229" y="13"/>
                  </a:lnTo>
                  <a:lnTo>
                    <a:pt x="206" y="10"/>
                  </a:lnTo>
                  <a:lnTo>
                    <a:pt x="191" y="18"/>
                  </a:lnTo>
                  <a:lnTo>
                    <a:pt x="162" y="18"/>
                  </a:lnTo>
                  <a:lnTo>
                    <a:pt x="148" y="32"/>
                  </a:lnTo>
                  <a:lnTo>
                    <a:pt x="119" y="10"/>
                  </a:lnTo>
                  <a:lnTo>
                    <a:pt x="100" y="18"/>
                  </a:lnTo>
                  <a:lnTo>
                    <a:pt x="70" y="0"/>
                  </a:lnTo>
                  <a:lnTo>
                    <a:pt x="0" y="68"/>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095" name="Freeform 12"/>
            <p:cNvSpPr>
              <a:spLocks noChangeAspect="1"/>
            </p:cNvSpPr>
            <p:nvPr/>
          </p:nvSpPr>
          <p:spPr bwMode="gray">
            <a:xfrm>
              <a:off x="8082071" y="2200714"/>
              <a:ext cx="106069" cy="104919"/>
            </a:xfrm>
            <a:custGeom>
              <a:avLst/>
              <a:gdLst/>
              <a:ahLst/>
              <a:cxnLst>
                <a:cxn ang="0">
                  <a:pos x="0" y="16"/>
                </a:cxn>
                <a:cxn ang="0">
                  <a:pos x="10" y="16"/>
                </a:cxn>
                <a:cxn ang="0">
                  <a:pos x="24" y="26"/>
                </a:cxn>
                <a:cxn ang="0">
                  <a:pos x="40" y="49"/>
                </a:cxn>
                <a:cxn ang="0">
                  <a:pos x="77" y="93"/>
                </a:cxn>
                <a:cxn ang="0">
                  <a:pos x="88" y="118"/>
                </a:cxn>
                <a:cxn ang="0">
                  <a:pos x="88" y="153"/>
                </a:cxn>
                <a:cxn ang="0">
                  <a:pos x="96" y="172"/>
                </a:cxn>
                <a:cxn ang="0">
                  <a:pos x="110" y="192"/>
                </a:cxn>
                <a:cxn ang="0">
                  <a:pos x="115" y="192"/>
                </a:cxn>
                <a:cxn ang="0">
                  <a:pos x="120" y="192"/>
                </a:cxn>
                <a:cxn ang="0">
                  <a:pos x="120" y="178"/>
                </a:cxn>
                <a:cxn ang="0">
                  <a:pos x="125" y="172"/>
                </a:cxn>
                <a:cxn ang="0">
                  <a:pos x="125" y="162"/>
                </a:cxn>
                <a:cxn ang="0">
                  <a:pos x="130" y="158"/>
                </a:cxn>
                <a:cxn ang="0">
                  <a:pos x="134" y="153"/>
                </a:cxn>
                <a:cxn ang="0">
                  <a:pos x="130" y="134"/>
                </a:cxn>
                <a:cxn ang="0">
                  <a:pos x="134" y="123"/>
                </a:cxn>
                <a:cxn ang="0">
                  <a:pos x="139" y="118"/>
                </a:cxn>
                <a:cxn ang="0">
                  <a:pos x="144" y="123"/>
                </a:cxn>
                <a:cxn ang="0">
                  <a:pos x="149" y="118"/>
                </a:cxn>
                <a:cxn ang="0">
                  <a:pos x="168" y="123"/>
                </a:cxn>
                <a:cxn ang="0">
                  <a:pos x="174" y="118"/>
                </a:cxn>
                <a:cxn ang="0">
                  <a:pos x="177" y="109"/>
                </a:cxn>
                <a:cxn ang="0">
                  <a:pos x="174" y="104"/>
                </a:cxn>
                <a:cxn ang="0">
                  <a:pos x="168" y="89"/>
                </a:cxn>
                <a:cxn ang="0">
                  <a:pos x="163" y="84"/>
                </a:cxn>
                <a:cxn ang="0">
                  <a:pos x="154" y="79"/>
                </a:cxn>
                <a:cxn ang="0">
                  <a:pos x="144" y="70"/>
                </a:cxn>
                <a:cxn ang="0">
                  <a:pos x="144" y="65"/>
                </a:cxn>
                <a:cxn ang="0">
                  <a:pos x="139" y="54"/>
                </a:cxn>
                <a:cxn ang="0">
                  <a:pos x="134" y="54"/>
                </a:cxn>
                <a:cxn ang="0">
                  <a:pos x="120" y="49"/>
                </a:cxn>
                <a:cxn ang="0">
                  <a:pos x="120" y="26"/>
                </a:cxn>
                <a:cxn ang="0">
                  <a:pos x="115" y="16"/>
                </a:cxn>
                <a:cxn ang="0">
                  <a:pos x="110" y="21"/>
                </a:cxn>
                <a:cxn ang="0">
                  <a:pos x="96" y="11"/>
                </a:cxn>
                <a:cxn ang="0">
                  <a:pos x="91" y="11"/>
                </a:cxn>
                <a:cxn ang="0">
                  <a:pos x="77" y="16"/>
                </a:cxn>
                <a:cxn ang="0">
                  <a:pos x="72" y="16"/>
                </a:cxn>
                <a:cxn ang="0">
                  <a:pos x="54" y="5"/>
                </a:cxn>
                <a:cxn ang="0">
                  <a:pos x="34" y="0"/>
                </a:cxn>
                <a:cxn ang="0">
                  <a:pos x="21" y="5"/>
                </a:cxn>
                <a:cxn ang="0">
                  <a:pos x="10" y="11"/>
                </a:cxn>
                <a:cxn ang="0">
                  <a:pos x="0" y="16"/>
                </a:cxn>
              </a:cxnLst>
              <a:rect l="0" t="0" r="r" b="b"/>
              <a:pathLst>
                <a:path w="178" h="193">
                  <a:moveTo>
                    <a:pt x="0" y="16"/>
                  </a:moveTo>
                  <a:lnTo>
                    <a:pt x="10" y="16"/>
                  </a:lnTo>
                  <a:lnTo>
                    <a:pt x="24" y="26"/>
                  </a:lnTo>
                  <a:lnTo>
                    <a:pt x="40" y="49"/>
                  </a:lnTo>
                  <a:lnTo>
                    <a:pt x="77" y="93"/>
                  </a:lnTo>
                  <a:lnTo>
                    <a:pt x="88" y="118"/>
                  </a:lnTo>
                  <a:lnTo>
                    <a:pt x="88" y="153"/>
                  </a:lnTo>
                  <a:lnTo>
                    <a:pt x="96" y="172"/>
                  </a:lnTo>
                  <a:lnTo>
                    <a:pt x="110" y="192"/>
                  </a:lnTo>
                  <a:lnTo>
                    <a:pt x="115" y="192"/>
                  </a:lnTo>
                  <a:lnTo>
                    <a:pt x="120" y="192"/>
                  </a:lnTo>
                  <a:lnTo>
                    <a:pt x="120" y="178"/>
                  </a:lnTo>
                  <a:lnTo>
                    <a:pt x="125" y="172"/>
                  </a:lnTo>
                  <a:lnTo>
                    <a:pt x="125" y="162"/>
                  </a:lnTo>
                  <a:lnTo>
                    <a:pt x="130" y="158"/>
                  </a:lnTo>
                  <a:lnTo>
                    <a:pt x="134" y="153"/>
                  </a:lnTo>
                  <a:lnTo>
                    <a:pt x="130" y="134"/>
                  </a:lnTo>
                  <a:lnTo>
                    <a:pt x="134" y="123"/>
                  </a:lnTo>
                  <a:lnTo>
                    <a:pt x="139" y="118"/>
                  </a:lnTo>
                  <a:lnTo>
                    <a:pt x="144" y="123"/>
                  </a:lnTo>
                  <a:lnTo>
                    <a:pt x="149" y="118"/>
                  </a:lnTo>
                  <a:lnTo>
                    <a:pt x="168" y="123"/>
                  </a:lnTo>
                  <a:lnTo>
                    <a:pt x="174" y="118"/>
                  </a:lnTo>
                  <a:lnTo>
                    <a:pt x="177" y="109"/>
                  </a:lnTo>
                  <a:lnTo>
                    <a:pt x="174" y="104"/>
                  </a:lnTo>
                  <a:lnTo>
                    <a:pt x="168" y="89"/>
                  </a:lnTo>
                  <a:lnTo>
                    <a:pt x="163" y="84"/>
                  </a:lnTo>
                  <a:lnTo>
                    <a:pt x="154" y="79"/>
                  </a:lnTo>
                  <a:lnTo>
                    <a:pt x="144" y="70"/>
                  </a:lnTo>
                  <a:lnTo>
                    <a:pt x="144" y="65"/>
                  </a:lnTo>
                  <a:lnTo>
                    <a:pt x="139" y="54"/>
                  </a:lnTo>
                  <a:lnTo>
                    <a:pt x="134" y="54"/>
                  </a:lnTo>
                  <a:lnTo>
                    <a:pt x="120" y="49"/>
                  </a:lnTo>
                  <a:lnTo>
                    <a:pt x="120" y="26"/>
                  </a:lnTo>
                  <a:lnTo>
                    <a:pt x="115" y="16"/>
                  </a:lnTo>
                  <a:lnTo>
                    <a:pt x="110" y="21"/>
                  </a:lnTo>
                  <a:lnTo>
                    <a:pt x="96" y="11"/>
                  </a:lnTo>
                  <a:lnTo>
                    <a:pt x="91" y="11"/>
                  </a:lnTo>
                  <a:lnTo>
                    <a:pt x="77" y="16"/>
                  </a:lnTo>
                  <a:lnTo>
                    <a:pt x="72" y="16"/>
                  </a:lnTo>
                  <a:lnTo>
                    <a:pt x="54" y="5"/>
                  </a:lnTo>
                  <a:lnTo>
                    <a:pt x="34" y="0"/>
                  </a:lnTo>
                  <a:lnTo>
                    <a:pt x="21" y="5"/>
                  </a:lnTo>
                  <a:lnTo>
                    <a:pt x="10" y="11"/>
                  </a:lnTo>
                  <a:lnTo>
                    <a:pt x="0" y="16"/>
                  </a:lnTo>
                </a:path>
              </a:pathLst>
            </a:custGeom>
            <a:solidFill>
              <a:srgbClr val="F1F8E5"/>
            </a:solidFill>
            <a:ln w="6350" cap="rnd" cmpd="sng">
              <a:solidFill>
                <a:schemeClr val="bg1"/>
              </a:solidFill>
              <a:prstDash val="solid"/>
              <a:round/>
              <a:headEnd/>
              <a:tailEnd/>
            </a:ln>
            <a:effectLst/>
          </p:spPr>
          <p:txBody>
            <a:bodyPr/>
            <a:lstStyle/>
            <a:p>
              <a:endParaRPr lang="en-US" dirty="0"/>
            </a:p>
          </p:txBody>
        </p:sp>
        <p:sp>
          <p:nvSpPr>
            <p:cNvPr id="1096" name="Freeform 13"/>
            <p:cNvSpPr>
              <a:spLocks noChangeAspect="1"/>
            </p:cNvSpPr>
            <p:nvPr/>
          </p:nvSpPr>
          <p:spPr bwMode="gray">
            <a:xfrm>
              <a:off x="8082071" y="2200714"/>
              <a:ext cx="106069" cy="104919"/>
            </a:xfrm>
            <a:custGeom>
              <a:avLst/>
              <a:gdLst/>
              <a:ahLst/>
              <a:cxnLst>
                <a:cxn ang="0">
                  <a:pos x="0" y="16"/>
                </a:cxn>
                <a:cxn ang="0">
                  <a:pos x="10" y="16"/>
                </a:cxn>
                <a:cxn ang="0">
                  <a:pos x="24" y="26"/>
                </a:cxn>
                <a:cxn ang="0">
                  <a:pos x="40" y="49"/>
                </a:cxn>
                <a:cxn ang="0">
                  <a:pos x="77" y="93"/>
                </a:cxn>
                <a:cxn ang="0">
                  <a:pos x="88" y="118"/>
                </a:cxn>
                <a:cxn ang="0">
                  <a:pos x="88" y="153"/>
                </a:cxn>
                <a:cxn ang="0">
                  <a:pos x="96" y="172"/>
                </a:cxn>
                <a:cxn ang="0">
                  <a:pos x="110" y="192"/>
                </a:cxn>
                <a:cxn ang="0">
                  <a:pos x="115" y="192"/>
                </a:cxn>
                <a:cxn ang="0">
                  <a:pos x="120" y="192"/>
                </a:cxn>
                <a:cxn ang="0">
                  <a:pos x="120" y="178"/>
                </a:cxn>
                <a:cxn ang="0">
                  <a:pos x="125" y="172"/>
                </a:cxn>
                <a:cxn ang="0">
                  <a:pos x="125" y="162"/>
                </a:cxn>
                <a:cxn ang="0">
                  <a:pos x="130" y="158"/>
                </a:cxn>
                <a:cxn ang="0">
                  <a:pos x="134" y="153"/>
                </a:cxn>
                <a:cxn ang="0">
                  <a:pos x="130" y="134"/>
                </a:cxn>
                <a:cxn ang="0">
                  <a:pos x="134" y="123"/>
                </a:cxn>
                <a:cxn ang="0">
                  <a:pos x="139" y="118"/>
                </a:cxn>
                <a:cxn ang="0">
                  <a:pos x="144" y="123"/>
                </a:cxn>
                <a:cxn ang="0">
                  <a:pos x="149" y="118"/>
                </a:cxn>
                <a:cxn ang="0">
                  <a:pos x="168" y="123"/>
                </a:cxn>
                <a:cxn ang="0">
                  <a:pos x="174" y="118"/>
                </a:cxn>
                <a:cxn ang="0">
                  <a:pos x="177" y="109"/>
                </a:cxn>
                <a:cxn ang="0">
                  <a:pos x="174" y="104"/>
                </a:cxn>
                <a:cxn ang="0">
                  <a:pos x="168" y="89"/>
                </a:cxn>
                <a:cxn ang="0">
                  <a:pos x="163" y="84"/>
                </a:cxn>
                <a:cxn ang="0">
                  <a:pos x="154" y="79"/>
                </a:cxn>
                <a:cxn ang="0">
                  <a:pos x="144" y="70"/>
                </a:cxn>
                <a:cxn ang="0">
                  <a:pos x="144" y="65"/>
                </a:cxn>
                <a:cxn ang="0">
                  <a:pos x="139" y="54"/>
                </a:cxn>
                <a:cxn ang="0">
                  <a:pos x="134" y="54"/>
                </a:cxn>
                <a:cxn ang="0">
                  <a:pos x="120" y="49"/>
                </a:cxn>
                <a:cxn ang="0">
                  <a:pos x="120" y="26"/>
                </a:cxn>
                <a:cxn ang="0">
                  <a:pos x="115" y="16"/>
                </a:cxn>
                <a:cxn ang="0">
                  <a:pos x="110" y="21"/>
                </a:cxn>
                <a:cxn ang="0">
                  <a:pos x="96" y="11"/>
                </a:cxn>
                <a:cxn ang="0">
                  <a:pos x="91" y="11"/>
                </a:cxn>
                <a:cxn ang="0">
                  <a:pos x="77" y="16"/>
                </a:cxn>
                <a:cxn ang="0">
                  <a:pos x="72" y="16"/>
                </a:cxn>
                <a:cxn ang="0">
                  <a:pos x="54" y="5"/>
                </a:cxn>
                <a:cxn ang="0">
                  <a:pos x="34" y="0"/>
                </a:cxn>
                <a:cxn ang="0">
                  <a:pos x="21" y="5"/>
                </a:cxn>
                <a:cxn ang="0">
                  <a:pos x="10" y="11"/>
                </a:cxn>
                <a:cxn ang="0">
                  <a:pos x="0" y="16"/>
                </a:cxn>
              </a:cxnLst>
              <a:rect l="0" t="0" r="r" b="b"/>
              <a:pathLst>
                <a:path w="178" h="193">
                  <a:moveTo>
                    <a:pt x="0" y="16"/>
                  </a:moveTo>
                  <a:lnTo>
                    <a:pt x="10" y="16"/>
                  </a:lnTo>
                  <a:lnTo>
                    <a:pt x="24" y="26"/>
                  </a:lnTo>
                  <a:lnTo>
                    <a:pt x="40" y="49"/>
                  </a:lnTo>
                  <a:lnTo>
                    <a:pt x="77" y="93"/>
                  </a:lnTo>
                  <a:lnTo>
                    <a:pt x="88" y="118"/>
                  </a:lnTo>
                  <a:lnTo>
                    <a:pt x="88" y="153"/>
                  </a:lnTo>
                  <a:lnTo>
                    <a:pt x="96" y="172"/>
                  </a:lnTo>
                  <a:lnTo>
                    <a:pt x="110" y="192"/>
                  </a:lnTo>
                  <a:lnTo>
                    <a:pt x="115" y="192"/>
                  </a:lnTo>
                  <a:lnTo>
                    <a:pt x="120" y="192"/>
                  </a:lnTo>
                  <a:lnTo>
                    <a:pt x="120" y="178"/>
                  </a:lnTo>
                  <a:lnTo>
                    <a:pt x="125" y="172"/>
                  </a:lnTo>
                  <a:lnTo>
                    <a:pt x="125" y="162"/>
                  </a:lnTo>
                  <a:lnTo>
                    <a:pt x="130" y="158"/>
                  </a:lnTo>
                  <a:lnTo>
                    <a:pt x="134" y="153"/>
                  </a:lnTo>
                  <a:lnTo>
                    <a:pt x="130" y="134"/>
                  </a:lnTo>
                  <a:lnTo>
                    <a:pt x="134" y="123"/>
                  </a:lnTo>
                  <a:lnTo>
                    <a:pt x="139" y="118"/>
                  </a:lnTo>
                  <a:lnTo>
                    <a:pt x="144" y="123"/>
                  </a:lnTo>
                  <a:lnTo>
                    <a:pt x="149" y="118"/>
                  </a:lnTo>
                  <a:lnTo>
                    <a:pt x="168" y="123"/>
                  </a:lnTo>
                  <a:lnTo>
                    <a:pt x="174" y="118"/>
                  </a:lnTo>
                  <a:lnTo>
                    <a:pt x="177" y="109"/>
                  </a:lnTo>
                  <a:lnTo>
                    <a:pt x="174" y="104"/>
                  </a:lnTo>
                  <a:lnTo>
                    <a:pt x="168" y="89"/>
                  </a:lnTo>
                  <a:lnTo>
                    <a:pt x="163" y="84"/>
                  </a:lnTo>
                  <a:lnTo>
                    <a:pt x="154" y="79"/>
                  </a:lnTo>
                  <a:lnTo>
                    <a:pt x="144" y="70"/>
                  </a:lnTo>
                  <a:lnTo>
                    <a:pt x="144" y="65"/>
                  </a:lnTo>
                  <a:lnTo>
                    <a:pt x="139" y="54"/>
                  </a:lnTo>
                  <a:lnTo>
                    <a:pt x="134" y="54"/>
                  </a:lnTo>
                  <a:lnTo>
                    <a:pt x="120" y="49"/>
                  </a:lnTo>
                  <a:lnTo>
                    <a:pt x="120" y="26"/>
                  </a:lnTo>
                  <a:lnTo>
                    <a:pt x="115" y="16"/>
                  </a:lnTo>
                  <a:lnTo>
                    <a:pt x="110" y="21"/>
                  </a:lnTo>
                  <a:lnTo>
                    <a:pt x="96" y="11"/>
                  </a:lnTo>
                  <a:lnTo>
                    <a:pt x="91" y="11"/>
                  </a:lnTo>
                  <a:lnTo>
                    <a:pt x="77" y="16"/>
                  </a:lnTo>
                  <a:lnTo>
                    <a:pt x="72" y="16"/>
                  </a:lnTo>
                  <a:lnTo>
                    <a:pt x="54" y="5"/>
                  </a:lnTo>
                  <a:lnTo>
                    <a:pt x="34" y="0"/>
                  </a:lnTo>
                  <a:lnTo>
                    <a:pt x="21" y="5"/>
                  </a:lnTo>
                  <a:lnTo>
                    <a:pt x="10" y="11"/>
                  </a:lnTo>
                  <a:lnTo>
                    <a:pt x="0" y="16"/>
                  </a:lnTo>
                </a:path>
              </a:pathLst>
            </a:custGeom>
            <a:solidFill>
              <a:srgbClr val="D9D9D9"/>
            </a:solidFill>
            <a:ln w="6350" cap="rnd" cmpd="sng">
              <a:solidFill>
                <a:schemeClr val="bg1"/>
              </a:solidFill>
              <a:prstDash val="solid"/>
              <a:round/>
              <a:headEnd type="none" w="sm" len="sm"/>
              <a:tailEnd type="none" w="sm" len="sm"/>
            </a:ln>
            <a:effectLst/>
          </p:spPr>
          <p:txBody>
            <a:bodyPr/>
            <a:lstStyle/>
            <a:p>
              <a:endParaRPr lang="en-US" dirty="0"/>
            </a:p>
          </p:txBody>
        </p:sp>
        <p:sp>
          <p:nvSpPr>
            <p:cNvPr id="1097" name="Freeform 14"/>
            <p:cNvSpPr>
              <a:spLocks noChangeAspect="1"/>
            </p:cNvSpPr>
            <p:nvPr/>
          </p:nvSpPr>
          <p:spPr bwMode="gray">
            <a:xfrm>
              <a:off x="7959078" y="2028825"/>
              <a:ext cx="468283" cy="283506"/>
            </a:xfrm>
            <a:custGeom>
              <a:avLst/>
              <a:gdLst/>
              <a:ahLst/>
              <a:cxnLst>
                <a:cxn ang="0">
                  <a:pos x="735" y="260"/>
                </a:cxn>
                <a:cxn ang="0">
                  <a:pos x="754" y="221"/>
                </a:cxn>
                <a:cxn ang="0">
                  <a:pos x="787" y="177"/>
                </a:cxn>
                <a:cxn ang="0">
                  <a:pos x="783" y="138"/>
                </a:cxn>
                <a:cxn ang="0">
                  <a:pos x="778" y="113"/>
                </a:cxn>
                <a:cxn ang="0">
                  <a:pos x="764" y="88"/>
                </a:cxn>
                <a:cxn ang="0">
                  <a:pos x="706" y="97"/>
                </a:cxn>
                <a:cxn ang="0">
                  <a:pos x="683" y="88"/>
                </a:cxn>
                <a:cxn ang="0">
                  <a:pos x="668" y="103"/>
                </a:cxn>
                <a:cxn ang="0">
                  <a:pos x="631" y="78"/>
                </a:cxn>
                <a:cxn ang="0">
                  <a:pos x="602" y="97"/>
                </a:cxn>
                <a:cxn ang="0">
                  <a:pos x="578" y="97"/>
                </a:cxn>
                <a:cxn ang="0">
                  <a:pos x="549" y="93"/>
                </a:cxn>
                <a:cxn ang="0">
                  <a:pos x="525" y="53"/>
                </a:cxn>
                <a:cxn ang="0">
                  <a:pos x="487" y="58"/>
                </a:cxn>
                <a:cxn ang="0">
                  <a:pos x="482" y="25"/>
                </a:cxn>
                <a:cxn ang="0">
                  <a:pos x="449" y="0"/>
                </a:cxn>
                <a:cxn ang="0">
                  <a:pos x="415" y="9"/>
                </a:cxn>
                <a:cxn ang="0">
                  <a:pos x="391" y="28"/>
                </a:cxn>
                <a:cxn ang="0">
                  <a:pos x="363" y="34"/>
                </a:cxn>
                <a:cxn ang="0">
                  <a:pos x="334" y="83"/>
                </a:cxn>
                <a:cxn ang="0">
                  <a:pos x="334" y="103"/>
                </a:cxn>
                <a:cxn ang="0">
                  <a:pos x="291" y="108"/>
                </a:cxn>
                <a:cxn ang="0">
                  <a:pos x="273" y="93"/>
                </a:cxn>
                <a:cxn ang="0">
                  <a:pos x="249" y="108"/>
                </a:cxn>
                <a:cxn ang="0">
                  <a:pos x="220" y="113"/>
                </a:cxn>
                <a:cxn ang="0">
                  <a:pos x="209" y="108"/>
                </a:cxn>
                <a:cxn ang="0">
                  <a:pos x="190" y="103"/>
                </a:cxn>
                <a:cxn ang="0">
                  <a:pos x="148" y="97"/>
                </a:cxn>
                <a:cxn ang="0">
                  <a:pos x="110" y="97"/>
                </a:cxn>
                <a:cxn ang="0">
                  <a:pos x="76" y="118"/>
                </a:cxn>
                <a:cxn ang="0">
                  <a:pos x="48" y="133"/>
                </a:cxn>
                <a:cxn ang="0">
                  <a:pos x="67" y="201"/>
                </a:cxn>
                <a:cxn ang="0">
                  <a:pos x="9" y="300"/>
                </a:cxn>
                <a:cxn ang="0">
                  <a:pos x="33" y="378"/>
                </a:cxn>
                <a:cxn ang="0">
                  <a:pos x="115" y="364"/>
                </a:cxn>
                <a:cxn ang="0">
                  <a:pos x="172" y="353"/>
                </a:cxn>
                <a:cxn ang="0">
                  <a:pos x="220" y="334"/>
                </a:cxn>
                <a:cxn ang="0">
                  <a:pos x="263" y="328"/>
                </a:cxn>
                <a:cxn ang="0">
                  <a:pos x="300" y="334"/>
                </a:cxn>
                <a:cxn ang="0">
                  <a:pos x="324" y="339"/>
                </a:cxn>
                <a:cxn ang="0">
                  <a:pos x="343" y="378"/>
                </a:cxn>
                <a:cxn ang="0">
                  <a:pos x="353" y="394"/>
                </a:cxn>
                <a:cxn ang="0">
                  <a:pos x="377" y="413"/>
                </a:cxn>
                <a:cxn ang="0">
                  <a:pos x="383" y="441"/>
                </a:cxn>
                <a:cxn ang="0">
                  <a:pos x="353" y="446"/>
                </a:cxn>
                <a:cxn ang="0">
                  <a:pos x="340" y="457"/>
                </a:cxn>
                <a:cxn ang="0">
                  <a:pos x="334" y="486"/>
                </a:cxn>
                <a:cxn ang="0">
                  <a:pos x="329" y="516"/>
                </a:cxn>
                <a:cxn ang="0">
                  <a:pos x="358" y="506"/>
                </a:cxn>
                <a:cxn ang="0">
                  <a:pos x="372" y="486"/>
                </a:cxn>
                <a:cxn ang="0">
                  <a:pos x="415" y="413"/>
                </a:cxn>
                <a:cxn ang="0">
                  <a:pos x="506" y="433"/>
                </a:cxn>
                <a:cxn ang="0">
                  <a:pos x="535" y="441"/>
                </a:cxn>
                <a:cxn ang="0">
                  <a:pos x="567" y="486"/>
                </a:cxn>
                <a:cxn ang="0">
                  <a:pos x="610" y="512"/>
                </a:cxn>
                <a:cxn ang="0">
                  <a:pos x="659" y="452"/>
                </a:cxn>
                <a:cxn ang="0">
                  <a:pos x="712" y="438"/>
                </a:cxn>
                <a:cxn ang="0">
                  <a:pos x="677" y="422"/>
                </a:cxn>
                <a:cxn ang="0">
                  <a:pos x="610" y="417"/>
                </a:cxn>
                <a:cxn ang="0">
                  <a:pos x="626" y="364"/>
                </a:cxn>
                <a:cxn ang="0">
                  <a:pos x="712" y="290"/>
                </a:cxn>
              </a:cxnLst>
              <a:rect l="0" t="0" r="r" b="b"/>
              <a:pathLst>
                <a:path w="793" h="527">
                  <a:moveTo>
                    <a:pt x="720" y="285"/>
                  </a:moveTo>
                  <a:lnTo>
                    <a:pt x="740" y="270"/>
                  </a:lnTo>
                  <a:lnTo>
                    <a:pt x="735" y="260"/>
                  </a:lnTo>
                  <a:lnTo>
                    <a:pt x="735" y="251"/>
                  </a:lnTo>
                  <a:lnTo>
                    <a:pt x="749" y="240"/>
                  </a:lnTo>
                  <a:lnTo>
                    <a:pt x="754" y="221"/>
                  </a:lnTo>
                  <a:lnTo>
                    <a:pt x="768" y="221"/>
                  </a:lnTo>
                  <a:lnTo>
                    <a:pt x="792" y="211"/>
                  </a:lnTo>
                  <a:lnTo>
                    <a:pt x="787" y="177"/>
                  </a:lnTo>
                  <a:lnTo>
                    <a:pt x="768" y="162"/>
                  </a:lnTo>
                  <a:lnTo>
                    <a:pt x="768" y="147"/>
                  </a:lnTo>
                  <a:lnTo>
                    <a:pt x="783" y="138"/>
                  </a:lnTo>
                  <a:lnTo>
                    <a:pt x="764" y="133"/>
                  </a:lnTo>
                  <a:lnTo>
                    <a:pt x="773" y="122"/>
                  </a:lnTo>
                  <a:lnTo>
                    <a:pt x="778" y="113"/>
                  </a:lnTo>
                  <a:lnTo>
                    <a:pt x="764" y="93"/>
                  </a:lnTo>
                  <a:lnTo>
                    <a:pt x="768" y="88"/>
                  </a:lnTo>
                  <a:lnTo>
                    <a:pt x="764" y="88"/>
                  </a:lnTo>
                  <a:lnTo>
                    <a:pt x="735" y="88"/>
                  </a:lnTo>
                  <a:lnTo>
                    <a:pt x="716" y="93"/>
                  </a:lnTo>
                  <a:lnTo>
                    <a:pt x="706" y="97"/>
                  </a:lnTo>
                  <a:lnTo>
                    <a:pt x="701" y="93"/>
                  </a:lnTo>
                  <a:lnTo>
                    <a:pt x="687" y="93"/>
                  </a:lnTo>
                  <a:lnTo>
                    <a:pt x="683" y="88"/>
                  </a:lnTo>
                  <a:lnTo>
                    <a:pt x="672" y="93"/>
                  </a:lnTo>
                  <a:lnTo>
                    <a:pt x="672" y="97"/>
                  </a:lnTo>
                  <a:lnTo>
                    <a:pt x="668" y="103"/>
                  </a:lnTo>
                  <a:lnTo>
                    <a:pt x="659" y="93"/>
                  </a:lnTo>
                  <a:lnTo>
                    <a:pt x="639" y="78"/>
                  </a:lnTo>
                  <a:lnTo>
                    <a:pt x="631" y="78"/>
                  </a:lnTo>
                  <a:lnTo>
                    <a:pt x="620" y="88"/>
                  </a:lnTo>
                  <a:lnTo>
                    <a:pt x="605" y="97"/>
                  </a:lnTo>
                  <a:lnTo>
                    <a:pt x="602" y="97"/>
                  </a:lnTo>
                  <a:lnTo>
                    <a:pt x="592" y="103"/>
                  </a:lnTo>
                  <a:lnTo>
                    <a:pt x="583" y="93"/>
                  </a:lnTo>
                  <a:lnTo>
                    <a:pt x="578" y="97"/>
                  </a:lnTo>
                  <a:lnTo>
                    <a:pt x="567" y="103"/>
                  </a:lnTo>
                  <a:lnTo>
                    <a:pt x="553" y="97"/>
                  </a:lnTo>
                  <a:lnTo>
                    <a:pt x="549" y="93"/>
                  </a:lnTo>
                  <a:lnTo>
                    <a:pt x="549" y="88"/>
                  </a:lnTo>
                  <a:lnTo>
                    <a:pt x="540" y="69"/>
                  </a:lnTo>
                  <a:lnTo>
                    <a:pt x="525" y="53"/>
                  </a:lnTo>
                  <a:lnTo>
                    <a:pt x="511" y="63"/>
                  </a:lnTo>
                  <a:lnTo>
                    <a:pt x="500" y="63"/>
                  </a:lnTo>
                  <a:lnTo>
                    <a:pt x="487" y="58"/>
                  </a:lnTo>
                  <a:lnTo>
                    <a:pt x="477" y="39"/>
                  </a:lnTo>
                  <a:lnTo>
                    <a:pt x="487" y="28"/>
                  </a:lnTo>
                  <a:lnTo>
                    <a:pt x="482" y="25"/>
                  </a:lnTo>
                  <a:lnTo>
                    <a:pt x="468" y="14"/>
                  </a:lnTo>
                  <a:lnTo>
                    <a:pt x="463" y="5"/>
                  </a:lnTo>
                  <a:lnTo>
                    <a:pt x="449" y="0"/>
                  </a:lnTo>
                  <a:lnTo>
                    <a:pt x="439" y="5"/>
                  </a:lnTo>
                  <a:lnTo>
                    <a:pt x="430" y="5"/>
                  </a:lnTo>
                  <a:lnTo>
                    <a:pt x="415" y="9"/>
                  </a:lnTo>
                  <a:lnTo>
                    <a:pt x="396" y="14"/>
                  </a:lnTo>
                  <a:lnTo>
                    <a:pt x="391" y="19"/>
                  </a:lnTo>
                  <a:lnTo>
                    <a:pt x="391" y="28"/>
                  </a:lnTo>
                  <a:lnTo>
                    <a:pt x="386" y="34"/>
                  </a:lnTo>
                  <a:lnTo>
                    <a:pt x="377" y="34"/>
                  </a:lnTo>
                  <a:lnTo>
                    <a:pt x="363" y="34"/>
                  </a:lnTo>
                  <a:lnTo>
                    <a:pt x="343" y="44"/>
                  </a:lnTo>
                  <a:lnTo>
                    <a:pt x="334" y="63"/>
                  </a:lnTo>
                  <a:lnTo>
                    <a:pt x="334" y="83"/>
                  </a:lnTo>
                  <a:lnTo>
                    <a:pt x="340" y="93"/>
                  </a:lnTo>
                  <a:lnTo>
                    <a:pt x="340" y="97"/>
                  </a:lnTo>
                  <a:lnTo>
                    <a:pt x="334" y="103"/>
                  </a:lnTo>
                  <a:lnTo>
                    <a:pt x="319" y="97"/>
                  </a:lnTo>
                  <a:lnTo>
                    <a:pt x="297" y="103"/>
                  </a:lnTo>
                  <a:lnTo>
                    <a:pt x="291" y="108"/>
                  </a:lnTo>
                  <a:lnTo>
                    <a:pt x="287" y="108"/>
                  </a:lnTo>
                  <a:lnTo>
                    <a:pt x="281" y="103"/>
                  </a:lnTo>
                  <a:lnTo>
                    <a:pt x="273" y="93"/>
                  </a:lnTo>
                  <a:lnTo>
                    <a:pt x="263" y="113"/>
                  </a:lnTo>
                  <a:lnTo>
                    <a:pt x="252" y="103"/>
                  </a:lnTo>
                  <a:lnTo>
                    <a:pt x="249" y="108"/>
                  </a:lnTo>
                  <a:lnTo>
                    <a:pt x="234" y="103"/>
                  </a:lnTo>
                  <a:lnTo>
                    <a:pt x="234" y="108"/>
                  </a:lnTo>
                  <a:lnTo>
                    <a:pt x="220" y="113"/>
                  </a:lnTo>
                  <a:lnTo>
                    <a:pt x="215" y="118"/>
                  </a:lnTo>
                  <a:lnTo>
                    <a:pt x="209" y="118"/>
                  </a:lnTo>
                  <a:lnTo>
                    <a:pt x="209" y="108"/>
                  </a:lnTo>
                  <a:lnTo>
                    <a:pt x="196" y="113"/>
                  </a:lnTo>
                  <a:lnTo>
                    <a:pt x="190" y="108"/>
                  </a:lnTo>
                  <a:lnTo>
                    <a:pt x="190" y="103"/>
                  </a:lnTo>
                  <a:lnTo>
                    <a:pt x="172" y="97"/>
                  </a:lnTo>
                  <a:lnTo>
                    <a:pt x="157" y="103"/>
                  </a:lnTo>
                  <a:lnTo>
                    <a:pt x="148" y="97"/>
                  </a:lnTo>
                  <a:lnTo>
                    <a:pt x="134" y="93"/>
                  </a:lnTo>
                  <a:lnTo>
                    <a:pt x="119" y="97"/>
                  </a:lnTo>
                  <a:lnTo>
                    <a:pt x="110" y="97"/>
                  </a:lnTo>
                  <a:lnTo>
                    <a:pt x="81" y="108"/>
                  </a:lnTo>
                  <a:lnTo>
                    <a:pt x="76" y="113"/>
                  </a:lnTo>
                  <a:lnTo>
                    <a:pt x="76" y="118"/>
                  </a:lnTo>
                  <a:lnTo>
                    <a:pt x="72" y="122"/>
                  </a:lnTo>
                  <a:lnTo>
                    <a:pt x="62" y="127"/>
                  </a:lnTo>
                  <a:lnTo>
                    <a:pt x="48" y="133"/>
                  </a:lnTo>
                  <a:lnTo>
                    <a:pt x="43" y="138"/>
                  </a:lnTo>
                  <a:lnTo>
                    <a:pt x="62" y="177"/>
                  </a:lnTo>
                  <a:lnTo>
                    <a:pt x="67" y="201"/>
                  </a:lnTo>
                  <a:lnTo>
                    <a:pt x="38" y="226"/>
                  </a:lnTo>
                  <a:lnTo>
                    <a:pt x="24" y="260"/>
                  </a:lnTo>
                  <a:lnTo>
                    <a:pt x="9" y="300"/>
                  </a:lnTo>
                  <a:lnTo>
                    <a:pt x="0" y="353"/>
                  </a:lnTo>
                  <a:lnTo>
                    <a:pt x="24" y="364"/>
                  </a:lnTo>
                  <a:lnTo>
                    <a:pt x="33" y="378"/>
                  </a:lnTo>
                  <a:lnTo>
                    <a:pt x="52" y="373"/>
                  </a:lnTo>
                  <a:lnTo>
                    <a:pt x="91" y="373"/>
                  </a:lnTo>
                  <a:lnTo>
                    <a:pt x="115" y="364"/>
                  </a:lnTo>
                  <a:lnTo>
                    <a:pt x="134" y="378"/>
                  </a:lnTo>
                  <a:lnTo>
                    <a:pt x="143" y="364"/>
                  </a:lnTo>
                  <a:lnTo>
                    <a:pt x="172" y="353"/>
                  </a:lnTo>
                  <a:lnTo>
                    <a:pt x="196" y="334"/>
                  </a:lnTo>
                  <a:lnTo>
                    <a:pt x="209" y="339"/>
                  </a:lnTo>
                  <a:lnTo>
                    <a:pt x="220" y="334"/>
                  </a:lnTo>
                  <a:lnTo>
                    <a:pt x="230" y="328"/>
                  </a:lnTo>
                  <a:lnTo>
                    <a:pt x="243" y="323"/>
                  </a:lnTo>
                  <a:lnTo>
                    <a:pt x="263" y="328"/>
                  </a:lnTo>
                  <a:lnTo>
                    <a:pt x="281" y="339"/>
                  </a:lnTo>
                  <a:lnTo>
                    <a:pt x="287" y="339"/>
                  </a:lnTo>
                  <a:lnTo>
                    <a:pt x="300" y="334"/>
                  </a:lnTo>
                  <a:lnTo>
                    <a:pt x="305" y="334"/>
                  </a:lnTo>
                  <a:lnTo>
                    <a:pt x="319" y="344"/>
                  </a:lnTo>
                  <a:lnTo>
                    <a:pt x="324" y="339"/>
                  </a:lnTo>
                  <a:lnTo>
                    <a:pt x="329" y="349"/>
                  </a:lnTo>
                  <a:lnTo>
                    <a:pt x="329" y="373"/>
                  </a:lnTo>
                  <a:lnTo>
                    <a:pt x="343" y="378"/>
                  </a:lnTo>
                  <a:lnTo>
                    <a:pt x="348" y="378"/>
                  </a:lnTo>
                  <a:lnTo>
                    <a:pt x="353" y="388"/>
                  </a:lnTo>
                  <a:lnTo>
                    <a:pt x="353" y="394"/>
                  </a:lnTo>
                  <a:lnTo>
                    <a:pt x="363" y="403"/>
                  </a:lnTo>
                  <a:lnTo>
                    <a:pt x="372" y="408"/>
                  </a:lnTo>
                  <a:lnTo>
                    <a:pt x="377" y="413"/>
                  </a:lnTo>
                  <a:lnTo>
                    <a:pt x="383" y="427"/>
                  </a:lnTo>
                  <a:lnTo>
                    <a:pt x="386" y="433"/>
                  </a:lnTo>
                  <a:lnTo>
                    <a:pt x="383" y="441"/>
                  </a:lnTo>
                  <a:lnTo>
                    <a:pt x="377" y="446"/>
                  </a:lnTo>
                  <a:lnTo>
                    <a:pt x="358" y="441"/>
                  </a:lnTo>
                  <a:lnTo>
                    <a:pt x="353" y="446"/>
                  </a:lnTo>
                  <a:lnTo>
                    <a:pt x="348" y="441"/>
                  </a:lnTo>
                  <a:lnTo>
                    <a:pt x="343" y="446"/>
                  </a:lnTo>
                  <a:lnTo>
                    <a:pt x="340" y="457"/>
                  </a:lnTo>
                  <a:lnTo>
                    <a:pt x="343" y="476"/>
                  </a:lnTo>
                  <a:lnTo>
                    <a:pt x="340" y="482"/>
                  </a:lnTo>
                  <a:lnTo>
                    <a:pt x="334" y="486"/>
                  </a:lnTo>
                  <a:lnTo>
                    <a:pt x="334" y="496"/>
                  </a:lnTo>
                  <a:lnTo>
                    <a:pt x="329" y="501"/>
                  </a:lnTo>
                  <a:lnTo>
                    <a:pt x="329" y="516"/>
                  </a:lnTo>
                  <a:lnTo>
                    <a:pt x="324" y="516"/>
                  </a:lnTo>
                  <a:lnTo>
                    <a:pt x="340" y="521"/>
                  </a:lnTo>
                  <a:lnTo>
                    <a:pt x="358" y="506"/>
                  </a:lnTo>
                  <a:lnTo>
                    <a:pt x="372" y="501"/>
                  </a:lnTo>
                  <a:lnTo>
                    <a:pt x="377" y="501"/>
                  </a:lnTo>
                  <a:lnTo>
                    <a:pt x="372" y="486"/>
                  </a:lnTo>
                  <a:lnTo>
                    <a:pt x="396" y="466"/>
                  </a:lnTo>
                  <a:lnTo>
                    <a:pt x="410" y="441"/>
                  </a:lnTo>
                  <a:lnTo>
                    <a:pt x="415" y="413"/>
                  </a:lnTo>
                  <a:lnTo>
                    <a:pt x="473" y="398"/>
                  </a:lnTo>
                  <a:lnTo>
                    <a:pt x="468" y="422"/>
                  </a:lnTo>
                  <a:lnTo>
                    <a:pt x="506" y="433"/>
                  </a:lnTo>
                  <a:lnTo>
                    <a:pt x="530" y="413"/>
                  </a:lnTo>
                  <a:lnTo>
                    <a:pt x="559" y="422"/>
                  </a:lnTo>
                  <a:lnTo>
                    <a:pt x="535" y="441"/>
                  </a:lnTo>
                  <a:lnTo>
                    <a:pt x="520" y="471"/>
                  </a:lnTo>
                  <a:lnTo>
                    <a:pt x="549" y="476"/>
                  </a:lnTo>
                  <a:lnTo>
                    <a:pt x="567" y="486"/>
                  </a:lnTo>
                  <a:lnTo>
                    <a:pt x="567" y="516"/>
                  </a:lnTo>
                  <a:lnTo>
                    <a:pt x="586" y="526"/>
                  </a:lnTo>
                  <a:lnTo>
                    <a:pt x="610" y="512"/>
                  </a:lnTo>
                  <a:lnTo>
                    <a:pt x="620" y="486"/>
                  </a:lnTo>
                  <a:lnTo>
                    <a:pt x="645" y="476"/>
                  </a:lnTo>
                  <a:lnTo>
                    <a:pt x="659" y="452"/>
                  </a:lnTo>
                  <a:lnTo>
                    <a:pt x="687" y="452"/>
                  </a:lnTo>
                  <a:lnTo>
                    <a:pt x="706" y="441"/>
                  </a:lnTo>
                  <a:lnTo>
                    <a:pt x="712" y="438"/>
                  </a:lnTo>
                  <a:lnTo>
                    <a:pt x="712" y="417"/>
                  </a:lnTo>
                  <a:lnTo>
                    <a:pt x="697" y="417"/>
                  </a:lnTo>
                  <a:lnTo>
                    <a:pt x="677" y="422"/>
                  </a:lnTo>
                  <a:lnTo>
                    <a:pt x="653" y="441"/>
                  </a:lnTo>
                  <a:lnTo>
                    <a:pt x="626" y="438"/>
                  </a:lnTo>
                  <a:lnTo>
                    <a:pt x="610" y="417"/>
                  </a:lnTo>
                  <a:lnTo>
                    <a:pt x="592" y="413"/>
                  </a:lnTo>
                  <a:lnTo>
                    <a:pt x="616" y="394"/>
                  </a:lnTo>
                  <a:lnTo>
                    <a:pt x="626" y="364"/>
                  </a:lnTo>
                  <a:lnTo>
                    <a:pt x="653" y="339"/>
                  </a:lnTo>
                  <a:lnTo>
                    <a:pt x="683" y="323"/>
                  </a:lnTo>
                  <a:lnTo>
                    <a:pt x="712" y="290"/>
                  </a:lnTo>
                  <a:lnTo>
                    <a:pt x="720" y="285"/>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098" name="Freeform 15"/>
            <p:cNvSpPr>
              <a:spLocks noChangeAspect="1"/>
            </p:cNvSpPr>
            <p:nvPr/>
          </p:nvSpPr>
          <p:spPr bwMode="gray">
            <a:xfrm>
              <a:off x="7973746" y="1347964"/>
              <a:ext cx="455871" cy="927533"/>
            </a:xfrm>
            <a:custGeom>
              <a:avLst/>
              <a:gdLst/>
              <a:ahLst/>
              <a:cxnLst>
                <a:cxn ang="0">
                  <a:pos x="744" y="1712"/>
                </a:cxn>
                <a:cxn ang="0">
                  <a:pos x="687" y="1693"/>
                </a:cxn>
                <a:cxn ang="0">
                  <a:pos x="735" y="1594"/>
                </a:cxn>
                <a:cxn ang="0">
                  <a:pos x="740" y="1536"/>
                </a:cxn>
                <a:cxn ang="0">
                  <a:pos x="711" y="1526"/>
                </a:cxn>
                <a:cxn ang="0">
                  <a:pos x="744" y="1487"/>
                </a:cxn>
                <a:cxn ang="0">
                  <a:pos x="744" y="1413"/>
                </a:cxn>
                <a:cxn ang="0">
                  <a:pos x="754" y="1379"/>
                </a:cxn>
                <a:cxn ang="0">
                  <a:pos x="711" y="1355"/>
                </a:cxn>
                <a:cxn ang="0">
                  <a:pos x="663" y="1360"/>
                </a:cxn>
                <a:cxn ang="0">
                  <a:pos x="644" y="1369"/>
                </a:cxn>
                <a:cxn ang="0">
                  <a:pos x="596" y="1355"/>
                </a:cxn>
                <a:cxn ang="0">
                  <a:pos x="558" y="1360"/>
                </a:cxn>
                <a:cxn ang="0">
                  <a:pos x="524" y="1360"/>
                </a:cxn>
                <a:cxn ang="0">
                  <a:pos x="486" y="1330"/>
                </a:cxn>
                <a:cxn ang="0">
                  <a:pos x="463" y="1295"/>
                </a:cxn>
                <a:cxn ang="0">
                  <a:pos x="425" y="1267"/>
                </a:cxn>
                <a:cxn ang="0">
                  <a:pos x="372" y="1280"/>
                </a:cxn>
                <a:cxn ang="0">
                  <a:pos x="353" y="1300"/>
                </a:cxn>
                <a:cxn ang="0">
                  <a:pos x="334" y="1261"/>
                </a:cxn>
                <a:cxn ang="0">
                  <a:pos x="315" y="1242"/>
                </a:cxn>
                <a:cxn ang="0">
                  <a:pos x="324" y="1222"/>
                </a:cxn>
                <a:cxn ang="0">
                  <a:pos x="367" y="1203"/>
                </a:cxn>
                <a:cxn ang="0">
                  <a:pos x="353" y="1182"/>
                </a:cxn>
                <a:cxn ang="0">
                  <a:pos x="319" y="1168"/>
                </a:cxn>
                <a:cxn ang="0">
                  <a:pos x="272" y="1129"/>
                </a:cxn>
                <a:cxn ang="0">
                  <a:pos x="267" y="1094"/>
                </a:cxn>
                <a:cxn ang="0">
                  <a:pos x="233" y="1061"/>
                </a:cxn>
                <a:cxn ang="0">
                  <a:pos x="195" y="1061"/>
                </a:cxn>
                <a:cxn ang="0">
                  <a:pos x="157" y="1055"/>
                </a:cxn>
                <a:cxn ang="0">
                  <a:pos x="133" y="1011"/>
                </a:cxn>
                <a:cxn ang="0">
                  <a:pos x="114" y="976"/>
                </a:cxn>
                <a:cxn ang="0">
                  <a:pos x="114" y="943"/>
                </a:cxn>
                <a:cxn ang="0">
                  <a:pos x="90" y="913"/>
                </a:cxn>
                <a:cxn ang="0">
                  <a:pos x="80" y="874"/>
                </a:cxn>
                <a:cxn ang="0">
                  <a:pos x="109" y="805"/>
                </a:cxn>
                <a:cxn ang="0">
                  <a:pos x="128" y="766"/>
                </a:cxn>
                <a:cxn ang="0">
                  <a:pos x="123" y="677"/>
                </a:cxn>
                <a:cxn ang="0">
                  <a:pos x="157" y="555"/>
                </a:cxn>
                <a:cxn ang="0">
                  <a:pos x="114" y="520"/>
                </a:cxn>
                <a:cxn ang="0">
                  <a:pos x="94" y="447"/>
                </a:cxn>
                <a:cxn ang="0">
                  <a:pos x="67" y="354"/>
                </a:cxn>
                <a:cxn ang="0">
                  <a:pos x="47" y="275"/>
                </a:cxn>
                <a:cxn ang="0">
                  <a:pos x="5" y="217"/>
                </a:cxn>
                <a:cxn ang="0">
                  <a:pos x="14" y="148"/>
                </a:cxn>
                <a:cxn ang="0">
                  <a:pos x="43" y="104"/>
                </a:cxn>
                <a:cxn ang="0">
                  <a:pos x="99" y="113"/>
                </a:cxn>
                <a:cxn ang="0">
                  <a:pos x="267" y="148"/>
                </a:cxn>
                <a:cxn ang="0">
                  <a:pos x="358" y="222"/>
                </a:cxn>
                <a:cxn ang="0">
                  <a:pos x="267" y="294"/>
                </a:cxn>
                <a:cxn ang="0">
                  <a:pos x="114" y="270"/>
                </a:cxn>
                <a:cxn ang="0">
                  <a:pos x="228" y="427"/>
                </a:cxn>
                <a:cxn ang="0">
                  <a:pos x="324" y="407"/>
                </a:cxn>
                <a:cxn ang="0">
                  <a:pos x="305" y="363"/>
                </a:cxn>
                <a:cxn ang="0">
                  <a:pos x="343" y="319"/>
                </a:cxn>
                <a:cxn ang="0">
                  <a:pos x="415" y="226"/>
                </a:cxn>
                <a:cxn ang="0">
                  <a:pos x="410" y="167"/>
                </a:cxn>
                <a:cxn ang="0">
                  <a:pos x="390" y="74"/>
                </a:cxn>
                <a:cxn ang="0">
                  <a:pos x="433" y="113"/>
                </a:cxn>
                <a:cxn ang="0">
                  <a:pos x="505" y="148"/>
                </a:cxn>
                <a:cxn ang="0">
                  <a:pos x="534" y="35"/>
                </a:cxn>
              </a:cxnLst>
              <a:rect l="0" t="0" r="r" b="b"/>
              <a:pathLst>
                <a:path w="774" h="1724">
                  <a:moveTo>
                    <a:pt x="773" y="0"/>
                  </a:moveTo>
                  <a:lnTo>
                    <a:pt x="773" y="1718"/>
                  </a:lnTo>
                  <a:lnTo>
                    <a:pt x="763" y="1723"/>
                  </a:lnTo>
                  <a:lnTo>
                    <a:pt x="744" y="1712"/>
                  </a:lnTo>
                  <a:lnTo>
                    <a:pt x="720" y="1707"/>
                  </a:lnTo>
                  <a:lnTo>
                    <a:pt x="701" y="1698"/>
                  </a:lnTo>
                  <a:lnTo>
                    <a:pt x="692" y="1703"/>
                  </a:lnTo>
                  <a:lnTo>
                    <a:pt x="687" y="1693"/>
                  </a:lnTo>
                  <a:lnTo>
                    <a:pt x="692" y="1682"/>
                  </a:lnTo>
                  <a:lnTo>
                    <a:pt x="711" y="1668"/>
                  </a:lnTo>
                  <a:lnTo>
                    <a:pt x="720" y="1630"/>
                  </a:lnTo>
                  <a:lnTo>
                    <a:pt x="735" y="1594"/>
                  </a:lnTo>
                  <a:lnTo>
                    <a:pt x="716" y="1589"/>
                  </a:lnTo>
                  <a:lnTo>
                    <a:pt x="696" y="1575"/>
                  </a:lnTo>
                  <a:lnTo>
                    <a:pt x="720" y="1569"/>
                  </a:lnTo>
                  <a:lnTo>
                    <a:pt x="740" y="1536"/>
                  </a:lnTo>
                  <a:lnTo>
                    <a:pt x="763" y="1521"/>
                  </a:lnTo>
                  <a:lnTo>
                    <a:pt x="744" y="1517"/>
                  </a:lnTo>
                  <a:lnTo>
                    <a:pt x="716" y="1536"/>
                  </a:lnTo>
                  <a:lnTo>
                    <a:pt x="711" y="1526"/>
                  </a:lnTo>
                  <a:lnTo>
                    <a:pt x="711" y="1517"/>
                  </a:lnTo>
                  <a:lnTo>
                    <a:pt x="725" y="1506"/>
                  </a:lnTo>
                  <a:lnTo>
                    <a:pt x="730" y="1487"/>
                  </a:lnTo>
                  <a:lnTo>
                    <a:pt x="744" y="1487"/>
                  </a:lnTo>
                  <a:lnTo>
                    <a:pt x="768" y="1478"/>
                  </a:lnTo>
                  <a:lnTo>
                    <a:pt x="763" y="1443"/>
                  </a:lnTo>
                  <a:lnTo>
                    <a:pt x="744" y="1429"/>
                  </a:lnTo>
                  <a:lnTo>
                    <a:pt x="744" y="1413"/>
                  </a:lnTo>
                  <a:lnTo>
                    <a:pt x="759" y="1404"/>
                  </a:lnTo>
                  <a:lnTo>
                    <a:pt x="740" y="1399"/>
                  </a:lnTo>
                  <a:lnTo>
                    <a:pt x="749" y="1388"/>
                  </a:lnTo>
                  <a:lnTo>
                    <a:pt x="754" y="1379"/>
                  </a:lnTo>
                  <a:lnTo>
                    <a:pt x="740" y="1360"/>
                  </a:lnTo>
                  <a:lnTo>
                    <a:pt x="744" y="1355"/>
                  </a:lnTo>
                  <a:lnTo>
                    <a:pt x="740" y="1355"/>
                  </a:lnTo>
                  <a:lnTo>
                    <a:pt x="711" y="1355"/>
                  </a:lnTo>
                  <a:lnTo>
                    <a:pt x="692" y="1360"/>
                  </a:lnTo>
                  <a:lnTo>
                    <a:pt x="682" y="1364"/>
                  </a:lnTo>
                  <a:lnTo>
                    <a:pt x="677" y="1360"/>
                  </a:lnTo>
                  <a:lnTo>
                    <a:pt x="663" y="1360"/>
                  </a:lnTo>
                  <a:lnTo>
                    <a:pt x="658" y="1355"/>
                  </a:lnTo>
                  <a:lnTo>
                    <a:pt x="648" y="1360"/>
                  </a:lnTo>
                  <a:lnTo>
                    <a:pt x="648" y="1364"/>
                  </a:lnTo>
                  <a:lnTo>
                    <a:pt x="644" y="1369"/>
                  </a:lnTo>
                  <a:lnTo>
                    <a:pt x="634" y="1360"/>
                  </a:lnTo>
                  <a:lnTo>
                    <a:pt x="615" y="1344"/>
                  </a:lnTo>
                  <a:lnTo>
                    <a:pt x="606" y="1344"/>
                  </a:lnTo>
                  <a:lnTo>
                    <a:pt x="596" y="1355"/>
                  </a:lnTo>
                  <a:lnTo>
                    <a:pt x="581" y="1364"/>
                  </a:lnTo>
                  <a:lnTo>
                    <a:pt x="577" y="1364"/>
                  </a:lnTo>
                  <a:lnTo>
                    <a:pt x="567" y="1369"/>
                  </a:lnTo>
                  <a:lnTo>
                    <a:pt x="558" y="1360"/>
                  </a:lnTo>
                  <a:lnTo>
                    <a:pt x="553" y="1364"/>
                  </a:lnTo>
                  <a:lnTo>
                    <a:pt x="543" y="1369"/>
                  </a:lnTo>
                  <a:lnTo>
                    <a:pt x="529" y="1364"/>
                  </a:lnTo>
                  <a:lnTo>
                    <a:pt x="524" y="1360"/>
                  </a:lnTo>
                  <a:lnTo>
                    <a:pt x="524" y="1355"/>
                  </a:lnTo>
                  <a:lnTo>
                    <a:pt x="516" y="1335"/>
                  </a:lnTo>
                  <a:lnTo>
                    <a:pt x="500" y="1320"/>
                  </a:lnTo>
                  <a:lnTo>
                    <a:pt x="486" y="1330"/>
                  </a:lnTo>
                  <a:lnTo>
                    <a:pt x="476" y="1330"/>
                  </a:lnTo>
                  <a:lnTo>
                    <a:pt x="463" y="1325"/>
                  </a:lnTo>
                  <a:lnTo>
                    <a:pt x="453" y="1305"/>
                  </a:lnTo>
                  <a:lnTo>
                    <a:pt x="463" y="1295"/>
                  </a:lnTo>
                  <a:lnTo>
                    <a:pt x="457" y="1291"/>
                  </a:lnTo>
                  <a:lnTo>
                    <a:pt x="443" y="1280"/>
                  </a:lnTo>
                  <a:lnTo>
                    <a:pt x="439" y="1272"/>
                  </a:lnTo>
                  <a:lnTo>
                    <a:pt x="425" y="1267"/>
                  </a:lnTo>
                  <a:lnTo>
                    <a:pt x="415" y="1272"/>
                  </a:lnTo>
                  <a:lnTo>
                    <a:pt x="406" y="1272"/>
                  </a:lnTo>
                  <a:lnTo>
                    <a:pt x="390" y="1276"/>
                  </a:lnTo>
                  <a:lnTo>
                    <a:pt x="372" y="1280"/>
                  </a:lnTo>
                  <a:lnTo>
                    <a:pt x="367" y="1286"/>
                  </a:lnTo>
                  <a:lnTo>
                    <a:pt x="367" y="1295"/>
                  </a:lnTo>
                  <a:lnTo>
                    <a:pt x="362" y="1300"/>
                  </a:lnTo>
                  <a:lnTo>
                    <a:pt x="353" y="1300"/>
                  </a:lnTo>
                  <a:lnTo>
                    <a:pt x="343" y="1276"/>
                  </a:lnTo>
                  <a:lnTo>
                    <a:pt x="339" y="1272"/>
                  </a:lnTo>
                  <a:lnTo>
                    <a:pt x="334" y="1272"/>
                  </a:lnTo>
                  <a:lnTo>
                    <a:pt x="334" y="1261"/>
                  </a:lnTo>
                  <a:lnTo>
                    <a:pt x="329" y="1261"/>
                  </a:lnTo>
                  <a:lnTo>
                    <a:pt x="329" y="1256"/>
                  </a:lnTo>
                  <a:lnTo>
                    <a:pt x="324" y="1247"/>
                  </a:lnTo>
                  <a:lnTo>
                    <a:pt x="315" y="1242"/>
                  </a:lnTo>
                  <a:lnTo>
                    <a:pt x="315" y="1237"/>
                  </a:lnTo>
                  <a:lnTo>
                    <a:pt x="319" y="1232"/>
                  </a:lnTo>
                  <a:lnTo>
                    <a:pt x="319" y="1227"/>
                  </a:lnTo>
                  <a:lnTo>
                    <a:pt x="324" y="1222"/>
                  </a:lnTo>
                  <a:lnTo>
                    <a:pt x="329" y="1222"/>
                  </a:lnTo>
                  <a:lnTo>
                    <a:pt x="339" y="1227"/>
                  </a:lnTo>
                  <a:lnTo>
                    <a:pt x="353" y="1227"/>
                  </a:lnTo>
                  <a:lnTo>
                    <a:pt x="367" y="1203"/>
                  </a:lnTo>
                  <a:lnTo>
                    <a:pt x="367" y="1192"/>
                  </a:lnTo>
                  <a:lnTo>
                    <a:pt x="358" y="1192"/>
                  </a:lnTo>
                  <a:lnTo>
                    <a:pt x="353" y="1187"/>
                  </a:lnTo>
                  <a:lnTo>
                    <a:pt x="353" y="1182"/>
                  </a:lnTo>
                  <a:lnTo>
                    <a:pt x="343" y="1178"/>
                  </a:lnTo>
                  <a:lnTo>
                    <a:pt x="324" y="1187"/>
                  </a:lnTo>
                  <a:lnTo>
                    <a:pt x="324" y="1182"/>
                  </a:lnTo>
                  <a:lnTo>
                    <a:pt x="319" y="1168"/>
                  </a:lnTo>
                  <a:lnTo>
                    <a:pt x="305" y="1163"/>
                  </a:lnTo>
                  <a:lnTo>
                    <a:pt x="286" y="1144"/>
                  </a:lnTo>
                  <a:lnTo>
                    <a:pt x="281" y="1134"/>
                  </a:lnTo>
                  <a:lnTo>
                    <a:pt x="272" y="1129"/>
                  </a:lnTo>
                  <a:lnTo>
                    <a:pt x="272" y="1119"/>
                  </a:lnTo>
                  <a:lnTo>
                    <a:pt x="272" y="1114"/>
                  </a:lnTo>
                  <a:lnTo>
                    <a:pt x="272" y="1099"/>
                  </a:lnTo>
                  <a:lnTo>
                    <a:pt x="267" y="1094"/>
                  </a:lnTo>
                  <a:lnTo>
                    <a:pt x="262" y="1075"/>
                  </a:lnTo>
                  <a:lnTo>
                    <a:pt x="257" y="1075"/>
                  </a:lnTo>
                  <a:lnTo>
                    <a:pt x="243" y="1066"/>
                  </a:lnTo>
                  <a:lnTo>
                    <a:pt x="233" y="1061"/>
                  </a:lnTo>
                  <a:lnTo>
                    <a:pt x="224" y="1066"/>
                  </a:lnTo>
                  <a:lnTo>
                    <a:pt x="206" y="1080"/>
                  </a:lnTo>
                  <a:lnTo>
                    <a:pt x="206" y="1066"/>
                  </a:lnTo>
                  <a:lnTo>
                    <a:pt x="195" y="1061"/>
                  </a:lnTo>
                  <a:lnTo>
                    <a:pt x="176" y="1066"/>
                  </a:lnTo>
                  <a:lnTo>
                    <a:pt x="166" y="1061"/>
                  </a:lnTo>
                  <a:lnTo>
                    <a:pt x="157" y="1061"/>
                  </a:lnTo>
                  <a:lnTo>
                    <a:pt x="157" y="1055"/>
                  </a:lnTo>
                  <a:lnTo>
                    <a:pt x="153" y="1041"/>
                  </a:lnTo>
                  <a:lnTo>
                    <a:pt x="147" y="1031"/>
                  </a:lnTo>
                  <a:lnTo>
                    <a:pt x="133" y="1016"/>
                  </a:lnTo>
                  <a:lnTo>
                    <a:pt x="133" y="1011"/>
                  </a:lnTo>
                  <a:lnTo>
                    <a:pt x="123" y="1011"/>
                  </a:lnTo>
                  <a:lnTo>
                    <a:pt x="123" y="986"/>
                  </a:lnTo>
                  <a:lnTo>
                    <a:pt x="123" y="981"/>
                  </a:lnTo>
                  <a:lnTo>
                    <a:pt x="114" y="976"/>
                  </a:lnTo>
                  <a:lnTo>
                    <a:pt x="109" y="967"/>
                  </a:lnTo>
                  <a:lnTo>
                    <a:pt x="104" y="962"/>
                  </a:lnTo>
                  <a:lnTo>
                    <a:pt x="109" y="948"/>
                  </a:lnTo>
                  <a:lnTo>
                    <a:pt x="114" y="943"/>
                  </a:lnTo>
                  <a:lnTo>
                    <a:pt x="114" y="932"/>
                  </a:lnTo>
                  <a:lnTo>
                    <a:pt x="104" y="927"/>
                  </a:lnTo>
                  <a:lnTo>
                    <a:pt x="94" y="913"/>
                  </a:lnTo>
                  <a:lnTo>
                    <a:pt x="90" y="913"/>
                  </a:lnTo>
                  <a:lnTo>
                    <a:pt x="86" y="893"/>
                  </a:lnTo>
                  <a:lnTo>
                    <a:pt x="75" y="884"/>
                  </a:lnTo>
                  <a:lnTo>
                    <a:pt x="75" y="879"/>
                  </a:lnTo>
                  <a:lnTo>
                    <a:pt x="80" y="874"/>
                  </a:lnTo>
                  <a:lnTo>
                    <a:pt x="104" y="863"/>
                  </a:lnTo>
                  <a:lnTo>
                    <a:pt x="114" y="839"/>
                  </a:lnTo>
                  <a:lnTo>
                    <a:pt x="99" y="825"/>
                  </a:lnTo>
                  <a:lnTo>
                    <a:pt x="109" y="805"/>
                  </a:lnTo>
                  <a:lnTo>
                    <a:pt x="133" y="780"/>
                  </a:lnTo>
                  <a:lnTo>
                    <a:pt x="166" y="780"/>
                  </a:lnTo>
                  <a:lnTo>
                    <a:pt x="147" y="756"/>
                  </a:lnTo>
                  <a:lnTo>
                    <a:pt x="128" y="766"/>
                  </a:lnTo>
                  <a:lnTo>
                    <a:pt x="99" y="747"/>
                  </a:lnTo>
                  <a:lnTo>
                    <a:pt x="75" y="751"/>
                  </a:lnTo>
                  <a:lnTo>
                    <a:pt x="86" y="742"/>
                  </a:lnTo>
                  <a:lnTo>
                    <a:pt x="123" y="677"/>
                  </a:lnTo>
                  <a:lnTo>
                    <a:pt x="142" y="643"/>
                  </a:lnTo>
                  <a:lnTo>
                    <a:pt x="157" y="604"/>
                  </a:lnTo>
                  <a:lnTo>
                    <a:pt x="161" y="579"/>
                  </a:lnTo>
                  <a:lnTo>
                    <a:pt x="157" y="555"/>
                  </a:lnTo>
                  <a:lnTo>
                    <a:pt x="147" y="550"/>
                  </a:lnTo>
                  <a:lnTo>
                    <a:pt x="139" y="539"/>
                  </a:lnTo>
                  <a:lnTo>
                    <a:pt x="123" y="536"/>
                  </a:lnTo>
                  <a:lnTo>
                    <a:pt x="114" y="520"/>
                  </a:lnTo>
                  <a:lnTo>
                    <a:pt x="118" y="501"/>
                  </a:lnTo>
                  <a:lnTo>
                    <a:pt x="114" y="476"/>
                  </a:lnTo>
                  <a:lnTo>
                    <a:pt x="99" y="467"/>
                  </a:lnTo>
                  <a:lnTo>
                    <a:pt x="94" y="447"/>
                  </a:lnTo>
                  <a:lnTo>
                    <a:pt x="80" y="432"/>
                  </a:lnTo>
                  <a:lnTo>
                    <a:pt x="75" y="412"/>
                  </a:lnTo>
                  <a:lnTo>
                    <a:pt x="75" y="368"/>
                  </a:lnTo>
                  <a:lnTo>
                    <a:pt x="67" y="354"/>
                  </a:lnTo>
                  <a:lnTo>
                    <a:pt x="56" y="344"/>
                  </a:lnTo>
                  <a:lnTo>
                    <a:pt x="47" y="324"/>
                  </a:lnTo>
                  <a:lnTo>
                    <a:pt x="43" y="300"/>
                  </a:lnTo>
                  <a:lnTo>
                    <a:pt x="47" y="275"/>
                  </a:lnTo>
                  <a:lnTo>
                    <a:pt x="47" y="245"/>
                  </a:lnTo>
                  <a:lnTo>
                    <a:pt x="33" y="231"/>
                  </a:lnTo>
                  <a:lnTo>
                    <a:pt x="23" y="222"/>
                  </a:lnTo>
                  <a:lnTo>
                    <a:pt x="5" y="217"/>
                  </a:lnTo>
                  <a:lnTo>
                    <a:pt x="0" y="192"/>
                  </a:lnTo>
                  <a:lnTo>
                    <a:pt x="0" y="172"/>
                  </a:lnTo>
                  <a:lnTo>
                    <a:pt x="9" y="162"/>
                  </a:lnTo>
                  <a:lnTo>
                    <a:pt x="14" y="148"/>
                  </a:lnTo>
                  <a:lnTo>
                    <a:pt x="23" y="137"/>
                  </a:lnTo>
                  <a:lnTo>
                    <a:pt x="27" y="123"/>
                  </a:lnTo>
                  <a:lnTo>
                    <a:pt x="38" y="118"/>
                  </a:lnTo>
                  <a:lnTo>
                    <a:pt x="43" y="104"/>
                  </a:lnTo>
                  <a:lnTo>
                    <a:pt x="52" y="104"/>
                  </a:lnTo>
                  <a:lnTo>
                    <a:pt x="67" y="88"/>
                  </a:lnTo>
                  <a:lnTo>
                    <a:pt x="94" y="93"/>
                  </a:lnTo>
                  <a:lnTo>
                    <a:pt x="99" y="113"/>
                  </a:lnTo>
                  <a:lnTo>
                    <a:pt x="133" y="108"/>
                  </a:lnTo>
                  <a:lnTo>
                    <a:pt x="171" y="113"/>
                  </a:lnTo>
                  <a:lnTo>
                    <a:pt x="200" y="118"/>
                  </a:lnTo>
                  <a:lnTo>
                    <a:pt x="267" y="148"/>
                  </a:lnTo>
                  <a:lnTo>
                    <a:pt x="295" y="154"/>
                  </a:lnTo>
                  <a:lnTo>
                    <a:pt x="324" y="167"/>
                  </a:lnTo>
                  <a:lnTo>
                    <a:pt x="343" y="192"/>
                  </a:lnTo>
                  <a:lnTo>
                    <a:pt x="358" y="222"/>
                  </a:lnTo>
                  <a:lnTo>
                    <a:pt x="348" y="250"/>
                  </a:lnTo>
                  <a:lnTo>
                    <a:pt x="324" y="280"/>
                  </a:lnTo>
                  <a:lnTo>
                    <a:pt x="295" y="294"/>
                  </a:lnTo>
                  <a:lnTo>
                    <a:pt x="267" y="294"/>
                  </a:lnTo>
                  <a:lnTo>
                    <a:pt x="209" y="300"/>
                  </a:lnTo>
                  <a:lnTo>
                    <a:pt x="181" y="290"/>
                  </a:lnTo>
                  <a:lnTo>
                    <a:pt x="147" y="285"/>
                  </a:lnTo>
                  <a:lnTo>
                    <a:pt x="114" y="270"/>
                  </a:lnTo>
                  <a:lnTo>
                    <a:pt x="139" y="300"/>
                  </a:lnTo>
                  <a:lnTo>
                    <a:pt x="166" y="310"/>
                  </a:lnTo>
                  <a:lnTo>
                    <a:pt x="200" y="333"/>
                  </a:lnTo>
                  <a:lnTo>
                    <a:pt x="228" y="427"/>
                  </a:lnTo>
                  <a:lnTo>
                    <a:pt x="262" y="432"/>
                  </a:lnTo>
                  <a:lnTo>
                    <a:pt x="300" y="451"/>
                  </a:lnTo>
                  <a:lnTo>
                    <a:pt x="334" y="443"/>
                  </a:lnTo>
                  <a:lnTo>
                    <a:pt x="324" y="407"/>
                  </a:lnTo>
                  <a:lnTo>
                    <a:pt x="305" y="412"/>
                  </a:lnTo>
                  <a:lnTo>
                    <a:pt x="272" y="393"/>
                  </a:lnTo>
                  <a:lnTo>
                    <a:pt x="276" y="368"/>
                  </a:lnTo>
                  <a:lnTo>
                    <a:pt x="305" y="363"/>
                  </a:lnTo>
                  <a:lnTo>
                    <a:pt x="334" y="373"/>
                  </a:lnTo>
                  <a:lnTo>
                    <a:pt x="362" y="379"/>
                  </a:lnTo>
                  <a:lnTo>
                    <a:pt x="396" y="368"/>
                  </a:lnTo>
                  <a:lnTo>
                    <a:pt x="343" y="319"/>
                  </a:lnTo>
                  <a:lnTo>
                    <a:pt x="358" y="290"/>
                  </a:lnTo>
                  <a:lnTo>
                    <a:pt x="382" y="261"/>
                  </a:lnTo>
                  <a:lnTo>
                    <a:pt x="386" y="236"/>
                  </a:lnTo>
                  <a:lnTo>
                    <a:pt x="415" y="226"/>
                  </a:lnTo>
                  <a:lnTo>
                    <a:pt x="439" y="231"/>
                  </a:lnTo>
                  <a:lnTo>
                    <a:pt x="443" y="201"/>
                  </a:lnTo>
                  <a:lnTo>
                    <a:pt x="429" y="172"/>
                  </a:lnTo>
                  <a:lnTo>
                    <a:pt x="410" y="167"/>
                  </a:lnTo>
                  <a:lnTo>
                    <a:pt x="406" y="132"/>
                  </a:lnTo>
                  <a:lnTo>
                    <a:pt x="390" y="93"/>
                  </a:lnTo>
                  <a:lnTo>
                    <a:pt x="358" y="79"/>
                  </a:lnTo>
                  <a:lnTo>
                    <a:pt x="390" y="74"/>
                  </a:lnTo>
                  <a:lnTo>
                    <a:pt x="415" y="63"/>
                  </a:lnTo>
                  <a:lnTo>
                    <a:pt x="439" y="74"/>
                  </a:lnTo>
                  <a:lnTo>
                    <a:pt x="457" y="93"/>
                  </a:lnTo>
                  <a:lnTo>
                    <a:pt x="433" y="113"/>
                  </a:lnTo>
                  <a:lnTo>
                    <a:pt x="433" y="143"/>
                  </a:lnTo>
                  <a:lnTo>
                    <a:pt x="457" y="143"/>
                  </a:lnTo>
                  <a:lnTo>
                    <a:pt x="482" y="162"/>
                  </a:lnTo>
                  <a:lnTo>
                    <a:pt x="505" y="148"/>
                  </a:lnTo>
                  <a:lnTo>
                    <a:pt x="519" y="123"/>
                  </a:lnTo>
                  <a:lnTo>
                    <a:pt x="500" y="84"/>
                  </a:lnTo>
                  <a:lnTo>
                    <a:pt x="516" y="63"/>
                  </a:lnTo>
                  <a:lnTo>
                    <a:pt x="534" y="35"/>
                  </a:lnTo>
                  <a:lnTo>
                    <a:pt x="543" y="11"/>
                  </a:lnTo>
                  <a:lnTo>
                    <a:pt x="549" y="0"/>
                  </a:lnTo>
                  <a:lnTo>
                    <a:pt x="773" y="0"/>
                  </a:lnTo>
                </a:path>
              </a:pathLst>
            </a:custGeom>
            <a:solidFill>
              <a:schemeClr val="accent1"/>
            </a:solidFill>
            <a:ln w="6350" cap="rnd" cmpd="sng">
              <a:solidFill>
                <a:schemeClr val="bg1"/>
              </a:solidFill>
              <a:prstDash val="solid"/>
              <a:round/>
              <a:headEnd/>
              <a:tailEnd/>
            </a:ln>
            <a:effectLst/>
          </p:spPr>
          <p:txBody>
            <a:bodyPr/>
            <a:lstStyle/>
            <a:p>
              <a:endParaRPr lang="en-US" dirty="0"/>
            </a:p>
          </p:txBody>
        </p:sp>
        <p:sp>
          <p:nvSpPr>
            <p:cNvPr id="1099" name="Freeform 16"/>
            <p:cNvSpPr>
              <a:spLocks noChangeAspect="1"/>
            </p:cNvSpPr>
            <p:nvPr/>
          </p:nvSpPr>
          <p:spPr bwMode="gray">
            <a:xfrm>
              <a:off x="7902658" y="1917208"/>
              <a:ext cx="136537" cy="98223"/>
            </a:xfrm>
            <a:custGeom>
              <a:avLst/>
              <a:gdLst/>
              <a:ahLst/>
              <a:cxnLst>
                <a:cxn ang="0">
                  <a:pos x="5" y="39"/>
                </a:cxn>
                <a:cxn ang="0">
                  <a:pos x="10" y="58"/>
                </a:cxn>
                <a:cxn ang="0">
                  <a:pos x="0" y="83"/>
                </a:cxn>
                <a:cxn ang="0">
                  <a:pos x="24" y="83"/>
                </a:cxn>
                <a:cxn ang="0">
                  <a:pos x="29" y="88"/>
                </a:cxn>
                <a:cxn ang="0">
                  <a:pos x="42" y="93"/>
                </a:cxn>
                <a:cxn ang="0">
                  <a:pos x="53" y="93"/>
                </a:cxn>
                <a:cxn ang="0">
                  <a:pos x="67" y="93"/>
                </a:cxn>
                <a:cxn ang="0">
                  <a:pos x="72" y="93"/>
                </a:cxn>
                <a:cxn ang="0">
                  <a:pos x="80" y="113"/>
                </a:cxn>
                <a:cxn ang="0">
                  <a:pos x="77" y="122"/>
                </a:cxn>
                <a:cxn ang="0">
                  <a:pos x="77" y="132"/>
                </a:cxn>
                <a:cxn ang="0">
                  <a:pos x="80" y="138"/>
                </a:cxn>
                <a:cxn ang="0">
                  <a:pos x="91" y="143"/>
                </a:cxn>
                <a:cxn ang="0">
                  <a:pos x="109" y="162"/>
                </a:cxn>
                <a:cxn ang="0">
                  <a:pos x="114" y="177"/>
                </a:cxn>
                <a:cxn ang="0">
                  <a:pos x="128" y="182"/>
                </a:cxn>
                <a:cxn ang="0">
                  <a:pos x="138" y="177"/>
                </a:cxn>
                <a:cxn ang="0">
                  <a:pos x="147" y="177"/>
                </a:cxn>
                <a:cxn ang="0">
                  <a:pos x="157" y="167"/>
                </a:cxn>
                <a:cxn ang="0">
                  <a:pos x="162" y="172"/>
                </a:cxn>
                <a:cxn ang="0">
                  <a:pos x="171" y="167"/>
                </a:cxn>
                <a:cxn ang="0">
                  <a:pos x="167" y="157"/>
                </a:cxn>
                <a:cxn ang="0">
                  <a:pos x="176" y="157"/>
                </a:cxn>
                <a:cxn ang="0">
                  <a:pos x="187" y="147"/>
                </a:cxn>
                <a:cxn ang="0">
                  <a:pos x="200" y="152"/>
                </a:cxn>
                <a:cxn ang="0">
                  <a:pos x="205" y="152"/>
                </a:cxn>
                <a:cxn ang="0">
                  <a:pos x="195" y="138"/>
                </a:cxn>
                <a:cxn ang="0">
                  <a:pos x="200" y="118"/>
                </a:cxn>
                <a:cxn ang="0">
                  <a:pos x="200" y="93"/>
                </a:cxn>
                <a:cxn ang="0">
                  <a:pos x="210" y="88"/>
                </a:cxn>
                <a:cxn ang="0">
                  <a:pos x="214" y="78"/>
                </a:cxn>
                <a:cxn ang="0">
                  <a:pos x="224" y="78"/>
                </a:cxn>
                <a:cxn ang="0">
                  <a:pos x="229" y="64"/>
                </a:cxn>
                <a:cxn ang="0">
                  <a:pos x="219" y="64"/>
                </a:cxn>
                <a:cxn ang="0">
                  <a:pos x="214" y="53"/>
                </a:cxn>
                <a:cxn ang="0">
                  <a:pos x="219" y="50"/>
                </a:cxn>
                <a:cxn ang="0">
                  <a:pos x="224" y="44"/>
                </a:cxn>
                <a:cxn ang="0">
                  <a:pos x="210" y="39"/>
                </a:cxn>
                <a:cxn ang="0">
                  <a:pos x="195" y="25"/>
                </a:cxn>
                <a:cxn ang="0">
                  <a:pos x="176" y="14"/>
                </a:cxn>
                <a:cxn ang="0">
                  <a:pos x="157" y="14"/>
                </a:cxn>
                <a:cxn ang="0">
                  <a:pos x="147" y="0"/>
                </a:cxn>
                <a:cxn ang="0">
                  <a:pos x="143" y="0"/>
                </a:cxn>
                <a:cxn ang="0">
                  <a:pos x="134" y="9"/>
                </a:cxn>
                <a:cxn ang="0">
                  <a:pos x="124" y="14"/>
                </a:cxn>
                <a:cxn ang="0">
                  <a:pos x="101" y="9"/>
                </a:cxn>
                <a:cxn ang="0">
                  <a:pos x="77" y="9"/>
                </a:cxn>
                <a:cxn ang="0">
                  <a:pos x="67" y="14"/>
                </a:cxn>
                <a:cxn ang="0">
                  <a:pos x="61" y="9"/>
                </a:cxn>
                <a:cxn ang="0">
                  <a:pos x="42" y="14"/>
                </a:cxn>
                <a:cxn ang="0">
                  <a:pos x="19" y="28"/>
                </a:cxn>
                <a:cxn ang="0">
                  <a:pos x="10" y="39"/>
                </a:cxn>
                <a:cxn ang="0">
                  <a:pos x="5" y="39"/>
                </a:cxn>
              </a:cxnLst>
              <a:rect l="0" t="0" r="r" b="b"/>
              <a:pathLst>
                <a:path w="230" h="183">
                  <a:moveTo>
                    <a:pt x="5" y="39"/>
                  </a:moveTo>
                  <a:lnTo>
                    <a:pt x="10" y="58"/>
                  </a:lnTo>
                  <a:lnTo>
                    <a:pt x="0" y="83"/>
                  </a:lnTo>
                  <a:lnTo>
                    <a:pt x="24" y="83"/>
                  </a:lnTo>
                  <a:lnTo>
                    <a:pt x="29" y="88"/>
                  </a:lnTo>
                  <a:lnTo>
                    <a:pt x="42" y="93"/>
                  </a:lnTo>
                  <a:lnTo>
                    <a:pt x="53" y="93"/>
                  </a:lnTo>
                  <a:lnTo>
                    <a:pt x="67" y="93"/>
                  </a:lnTo>
                  <a:lnTo>
                    <a:pt x="72" y="93"/>
                  </a:lnTo>
                  <a:lnTo>
                    <a:pt x="80" y="113"/>
                  </a:lnTo>
                  <a:lnTo>
                    <a:pt x="77" y="122"/>
                  </a:lnTo>
                  <a:lnTo>
                    <a:pt x="77" y="132"/>
                  </a:lnTo>
                  <a:lnTo>
                    <a:pt x="80" y="138"/>
                  </a:lnTo>
                  <a:lnTo>
                    <a:pt x="91" y="143"/>
                  </a:lnTo>
                  <a:lnTo>
                    <a:pt x="109" y="162"/>
                  </a:lnTo>
                  <a:lnTo>
                    <a:pt x="114" y="177"/>
                  </a:lnTo>
                  <a:lnTo>
                    <a:pt x="128" y="182"/>
                  </a:lnTo>
                  <a:lnTo>
                    <a:pt x="138" y="177"/>
                  </a:lnTo>
                  <a:lnTo>
                    <a:pt x="147" y="177"/>
                  </a:lnTo>
                  <a:lnTo>
                    <a:pt x="157" y="167"/>
                  </a:lnTo>
                  <a:lnTo>
                    <a:pt x="162" y="172"/>
                  </a:lnTo>
                  <a:lnTo>
                    <a:pt x="171" y="167"/>
                  </a:lnTo>
                  <a:lnTo>
                    <a:pt x="167" y="157"/>
                  </a:lnTo>
                  <a:lnTo>
                    <a:pt x="176" y="157"/>
                  </a:lnTo>
                  <a:lnTo>
                    <a:pt x="187" y="147"/>
                  </a:lnTo>
                  <a:lnTo>
                    <a:pt x="200" y="152"/>
                  </a:lnTo>
                  <a:lnTo>
                    <a:pt x="205" y="152"/>
                  </a:lnTo>
                  <a:lnTo>
                    <a:pt x="195" y="138"/>
                  </a:lnTo>
                  <a:lnTo>
                    <a:pt x="200" y="118"/>
                  </a:lnTo>
                  <a:lnTo>
                    <a:pt x="200" y="93"/>
                  </a:lnTo>
                  <a:lnTo>
                    <a:pt x="210" y="88"/>
                  </a:lnTo>
                  <a:lnTo>
                    <a:pt x="214" y="78"/>
                  </a:lnTo>
                  <a:lnTo>
                    <a:pt x="224" y="78"/>
                  </a:lnTo>
                  <a:lnTo>
                    <a:pt x="229" y="64"/>
                  </a:lnTo>
                  <a:lnTo>
                    <a:pt x="219" y="64"/>
                  </a:lnTo>
                  <a:lnTo>
                    <a:pt x="214" y="53"/>
                  </a:lnTo>
                  <a:lnTo>
                    <a:pt x="219" y="50"/>
                  </a:lnTo>
                  <a:lnTo>
                    <a:pt x="224" y="44"/>
                  </a:lnTo>
                  <a:lnTo>
                    <a:pt x="210" y="39"/>
                  </a:lnTo>
                  <a:lnTo>
                    <a:pt x="195" y="25"/>
                  </a:lnTo>
                  <a:lnTo>
                    <a:pt x="176" y="14"/>
                  </a:lnTo>
                  <a:lnTo>
                    <a:pt x="157" y="14"/>
                  </a:lnTo>
                  <a:lnTo>
                    <a:pt x="147" y="0"/>
                  </a:lnTo>
                  <a:lnTo>
                    <a:pt x="143" y="0"/>
                  </a:lnTo>
                  <a:lnTo>
                    <a:pt x="134" y="9"/>
                  </a:lnTo>
                  <a:lnTo>
                    <a:pt x="124" y="14"/>
                  </a:lnTo>
                  <a:lnTo>
                    <a:pt x="101" y="9"/>
                  </a:lnTo>
                  <a:lnTo>
                    <a:pt x="77" y="9"/>
                  </a:lnTo>
                  <a:lnTo>
                    <a:pt x="67" y="14"/>
                  </a:lnTo>
                  <a:lnTo>
                    <a:pt x="61" y="9"/>
                  </a:lnTo>
                  <a:lnTo>
                    <a:pt x="42" y="14"/>
                  </a:lnTo>
                  <a:lnTo>
                    <a:pt x="19" y="28"/>
                  </a:lnTo>
                  <a:lnTo>
                    <a:pt x="10" y="39"/>
                  </a:lnTo>
                  <a:lnTo>
                    <a:pt x="5" y="39"/>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00" name="Freeform 17"/>
            <p:cNvSpPr>
              <a:spLocks noChangeAspect="1"/>
            </p:cNvSpPr>
            <p:nvPr/>
          </p:nvSpPr>
          <p:spPr bwMode="gray">
            <a:xfrm>
              <a:off x="7971490" y="1914976"/>
              <a:ext cx="217780" cy="187516"/>
            </a:xfrm>
            <a:custGeom>
              <a:avLst/>
              <a:gdLst/>
              <a:ahLst/>
              <a:cxnLst>
                <a:cxn ang="0">
                  <a:pos x="349" y="220"/>
                </a:cxn>
                <a:cxn ang="0">
                  <a:pos x="340" y="216"/>
                </a:cxn>
                <a:cxn ang="0">
                  <a:pos x="335" y="206"/>
                </a:cxn>
                <a:cxn ang="0">
                  <a:pos x="330" y="192"/>
                </a:cxn>
                <a:cxn ang="0">
                  <a:pos x="321" y="181"/>
                </a:cxn>
                <a:cxn ang="0">
                  <a:pos x="325" y="172"/>
                </a:cxn>
                <a:cxn ang="0">
                  <a:pos x="335" y="167"/>
                </a:cxn>
                <a:cxn ang="0">
                  <a:pos x="359" y="172"/>
                </a:cxn>
                <a:cxn ang="0">
                  <a:pos x="373" y="137"/>
                </a:cxn>
                <a:cxn ang="0">
                  <a:pos x="359" y="132"/>
                </a:cxn>
                <a:cxn ang="0">
                  <a:pos x="349" y="123"/>
                </a:cxn>
                <a:cxn ang="0">
                  <a:pos x="330" y="127"/>
                </a:cxn>
                <a:cxn ang="0">
                  <a:pos x="311" y="107"/>
                </a:cxn>
                <a:cxn ang="0">
                  <a:pos x="287" y="79"/>
                </a:cxn>
                <a:cxn ang="0">
                  <a:pos x="279" y="63"/>
                </a:cxn>
                <a:cxn ang="0">
                  <a:pos x="279" y="44"/>
                </a:cxn>
                <a:cxn ang="0">
                  <a:pos x="268" y="19"/>
                </a:cxn>
                <a:cxn ang="0">
                  <a:pos x="249" y="10"/>
                </a:cxn>
                <a:cxn ang="0">
                  <a:pos x="231" y="10"/>
                </a:cxn>
                <a:cxn ang="0">
                  <a:pos x="212" y="10"/>
                </a:cxn>
                <a:cxn ang="0">
                  <a:pos x="183" y="10"/>
                </a:cxn>
                <a:cxn ang="0">
                  <a:pos x="163" y="5"/>
                </a:cxn>
                <a:cxn ang="0">
                  <a:pos x="148" y="10"/>
                </a:cxn>
                <a:cxn ang="0">
                  <a:pos x="139" y="34"/>
                </a:cxn>
                <a:cxn ang="0">
                  <a:pos x="120" y="34"/>
                </a:cxn>
                <a:cxn ang="0">
                  <a:pos x="110" y="49"/>
                </a:cxn>
                <a:cxn ang="0">
                  <a:pos x="100" y="58"/>
                </a:cxn>
                <a:cxn ang="0">
                  <a:pos x="115" y="69"/>
                </a:cxn>
                <a:cxn ang="0">
                  <a:pos x="100" y="83"/>
                </a:cxn>
                <a:cxn ang="0">
                  <a:pos x="86" y="98"/>
                </a:cxn>
                <a:cxn ang="0">
                  <a:pos x="81" y="143"/>
                </a:cxn>
                <a:cxn ang="0">
                  <a:pos x="86" y="157"/>
                </a:cxn>
                <a:cxn ang="0">
                  <a:pos x="62" y="162"/>
                </a:cxn>
                <a:cxn ang="0">
                  <a:pos x="58" y="172"/>
                </a:cxn>
                <a:cxn ang="0">
                  <a:pos x="44" y="172"/>
                </a:cxn>
                <a:cxn ang="0">
                  <a:pos x="24" y="181"/>
                </a:cxn>
                <a:cxn ang="0">
                  <a:pos x="0" y="181"/>
                </a:cxn>
                <a:cxn ang="0">
                  <a:pos x="14" y="270"/>
                </a:cxn>
                <a:cxn ang="0">
                  <a:pos x="14" y="314"/>
                </a:cxn>
                <a:cxn ang="0">
                  <a:pos x="24" y="349"/>
                </a:cxn>
                <a:cxn ang="0">
                  <a:pos x="44" y="338"/>
                </a:cxn>
                <a:cxn ang="0">
                  <a:pos x="58" y="330"/>
                </a:cxn>
                <a:cxn ang="0">
                  <a:pos x="62" y="319"/>
                </a:cxn>
                <a:cxn ang="0">
                  <a:pos x="100" y="308"/>
                </a:cxn>
                <a:cxn ang="0">
                  <a:pos x="129" y="308"/>
                </a:cxn>
                <a:cxn ang="0">
                  <a:pos x="153" y="308"/>
                </a:cxn>
                <a:cxn ang="0">
                  <a:pos x="172" y="319"/>
                </a:cxn>
                <a:cxn ang="0">
                  <a:pos x="191" y="319"/>
                </a:cxn>
                <a:cxn ang="0">
                  <a:pos x="197" y="330"/>
                </a:cxn>
                <a:cxn ang="0">
                  <a:pos x="215" y="319"/>
                </a:cxn>
                <a:cxn ang="0">
                  <a:pos x="231" y="319"/>
                </a:cxn>
                <a:cxn ang="0">
                  <a:pos x="245" y="324"/>
                </a:cxn>
                <a:cxn ang="0">
                  <a:pos x="263" y="314"/>
                </a:cxn>
                <a:cxn ang="0">
                  <a:pos x="273" y="319"/>
                </a:cxn>
                <a:cxn ang="0">
                  <a:pos x="301" y="308"/>
                </a:cxn>
                <a:cxn ang="0">
                  <a:pos x="321" y="308"/>
                </a:cxn>
                <a:cxn ang="0">
                  <a:pos x="316" y="295"/>
                </a:cxn>
                <a:cxn ang="0">
                  <a:pos x="325" y="256"/>
                </a:cxn>
                <a:cxn ang="0">
                  <a:pos x="359" y="245"/>
                </a:cxn>
              </a:cxnLst>
              <a:rect l="0" t="0" r="r" b="b"/>
              <a:pathLst>
                <a:path w="374" h="350">
                  <a:moveTo>
                    <a:pt x="359" y="245"/>
                  </a:moveTo>
                  <a:lnTo>
                    <a:pt x="349" y="220"/>
                  </a:lnTo>
                  <a:lnTo>
                    <a:pt x="345" y="216"/>
                  </a:lnTo>
                  <a:lnTo>
                    <a:pt x="340" y="216"/>
                  </a:lnTo>
                  <a:lnTo>
                    <a:pt x="340" y="206"/>
                  </a:lnTo>
                  <a:lnTo>
                    <a:pt x="335" y="206"/>
                  </a:lnTo>
                  <a:lnTo>
                    <a:pt x="335" y="201"/>
                  </a:lnTo>
                  <a:lnTo>
                    <a:pt x="330" y="192"/>
                  </a:lnTo>
                  <a:lnTo>
                    <a:pt x="321" y="187"/>
                  </a:lnTo>
                  <a:lnTo>
                    <a:pt x="321" y="181"/>
                  </a:lnTo>
                  <a:lnTo>
                    <a:pt x="325" y="176"/>
                  </a:lnTo>
                  <a:lnTo>
                    <a:pt x="325" y="172"/>
                  </a:lnTo>
                  <a:lnTo>
                    <a:pt x="330" y="167"/>
                  </a:lnTo>
                  <a:lnTo>
                    <a:pt x="335" y="167"/>
                  </a:lnTo>
                  <a:lnTo>
                    <a:pt x="345" y="172"/>
                  </a:lnTo>
                  <a:lnTo>
                    <a:pt x="359" y="172"/>
                  </a:lnTo>
                  <a:lnTo>
                    <a:pt x="373" y="148"/>
                  </a:lnTo>
                  <a:lnTo>
                    <a:pt x="373" y="137"/>
                  </a:lnTo>
                  <a:lnTo>
                    <a:pt x="365" y="137"/>
                  </a:lnTo>
                  <a:lnTo>
                    <a:pt x="359" y="132"/>
                  </a:lnTo>
                  <a:lnTo>
                    <a:pt x="359" y="127"/>
                  </a:lnTo>
                  <a:lnTo>
                    <a:pt x="349" y="123"/>
                  </a:lnTo>
                  <a:lnTo>
                    <a:pt x="330" y="132"/>
                  </a:lnTo>
                  <a:lnTo>
                    <a:pt x="330" y="127"/>
                  </a:lnTo>
                  <a:lnTo>
                    <a:pt x="325" y="113"/>
                  </a:lnTo>
                  <a:lnTo>
                    <a:pt x="311" y="107"/>
                  </a:lnTo>
                  <a:lnTo>
                    <a:pt x="292" y="88"/>
                  </a:lnTo>
                  <a:lnTo>
                    <a:pt x="287" y="79"/>
                  </a:lnTo>
                  <a:lnTo>
                    <a:pt x="279" y="74"/>
                  </a:lnTo>
                  <a:lnTo>
                    <a:pt x="279" y="63"/>
                  </a:lnTo>
                  <a:lnTo>
                    <a:pt x="279" y="58"/>
                  </a:lnTo>
                  <a:lnTo>
                    <a:pt x="279" y="44"/>
                  </a:lnTo>
                  <a:lnTo>
                    <a:pt x="273" y="39"/>
                  </a:lnTo>
                  <a:lnTo>
                    <a:pt x="268" y="19"/>
                  </a:lnTo>
                  <a:lnTo>
                    <a:pt x="263" y="19"/>
                  </a:lnTo>
                  <a:lnTo>
                    <a:pt x="249" y="10"/>
                  </a:lnTo>
                  <a:lnTo>
                    <a:pt x="239" y="5"/>
                  </a:lnTo>
                  <a:lnTo>
                    <a:pt x="231" y="10"/>
                  </a:lnTo>
                  <a:lnTo>
                    <a:pt x="212" y="25"/>
                  </a:lnTo>
                  <a:lnTo>
                    <a:pt x="212" y="10"/>
                  </a:lnTo>
                  <a:lnTo>
                    <a:pt x="201" y="5"/>
                  </a:lnTo>
                  <a:lnTo>
                    <a:pt x="183" y="10"/>
                  </a:lnTo>
                  <a:lnTo>
                    <a:pt x="172" y="5"/>
                  </a:lnTo>
                  <a:lnTo>
                    <a:pt x="163" y="5"/>
                  </a:lnTo>
                  <a:lnTo>
                    <a:pt x="163" y="0"/>
                  </a:lnTo>
                  <a:lnTo>
                    <a:pt x="148" y="10"/>
                  </a:lnTo>
                  <a:lnTo>
                    <a:pt x="145" y="19"/>
                  </a:lnTo>
                  <a:lnTo>
                    <a:pt x="139" y="34"/>
                  </a:lnTo>
                  <a:lnTo>
                    <a:pt x="134" y="34"/>
                  </a:lnTo>
                  <a:lnTo>
                    <a:pt x="120" y="34"/>
                  </a:lnTo>
                  <a:lnTo>
                    <a:pt x="115" y="49"/>
                  </a:lnTo>
                  <a:lnTo>
                    <a:pt x="110" y="49"/>
                  </a:lnTo>
                  <a:lnTo>
                    <a:pt x="105" y="55"/>
                  </a:lnTo>
                  <a:lnTo>
                    <a:pt x="100" y="58"/>
                  </a:lnTo>
                  <a:lnTo>
                    <a:pt x="105" y="69"/>
                  </a:lnTo>
                  <a:lnTo>
                    <a:pt x="115" y="69"/>
                  </a:lnTo>
                  <a:lnTo>
                    <a:pt x="110" y="83"/>
                  </a:lnTo>
                  <a:lnTo>
                    <a:pt x="100" y="83"/>
                  </a:lnTo>
                  <a:lnTo>
                    <a:pt x="96" y="93"/>
                  </a:lnTo>
                  <a:lnTo>
                    <a:pt x="86" y="98"/>
                  </a:lnTo>
                  <a:lnTo>
                    <a:pt x="86" y="123"/>
                  </a:lnTo>
                  <a:lnTo>
                    <a:pt x="81" y="143"/>
                  </a:lnTo>
                  <a:lnTo>
                    <a:pt x="92" y="157"/>
                  </a:lnTo>
                  <a:lnTo>
                    <a:pt x="86" y="157"/>
                  </a:lnTo>
                  <a:lnTo>
                    <a:pt x="73" y="152"/>
                  </a:lnTo>
                  <a:lnTo>
                    <a:pt x="62" y="162"/>
                  </a:lnTo>
                  <a:lnTo>
                    <a:pt x="53" y="162"/>
                  </a:lnTo>
                  <a:lnTo>
                    <a:pt x="58" y="172"/>
                  </a:lnTo>
                  <a:lnTo>
                    <a:pt x="48" y="176"/>
                  </a:lnTo>
                  <a:lnTo>
                    <a:pt x="44" y="172"/>
                  </a:lnTo>
                  <a:lnTo>
                    <a:pt x="33" y="181"/>
                  </a:lnTo>
                  <a:lnTo>
                    <a:pt x="24" y="181"/>
                  </a:lnTo>
                  <a:lnTo>
                    <a:pt x="14" y="187"/>
                  </a:lnTo>
                  <a:lnTo>
                    <a:pt x="0" y="181"/>
                  </a:lnTo>
                  <a:lnTo>
                    <a:pt x="20" y="240"/>
                  </a:lnTo>
                  <a:lnTo>
                    <a:pt x="14" y="270"/>
                  </a:lnTo>
                  <a:lnTo>
                    <a:pt x="0" y="295"/>
                  </a:lnTo>
                  <a:lnTo>
                    <a:pt x="14" y="314"/>
                  </a:lnTo>
                  <a:lnTo>
                    <a:pt x="14" y="333"/>
                  </a:lnTo>
                  <a:lnTo>
                    <a:pt x="24" y="349"/>
                  </a:lnTo>
                  <a:lnTo>
                    <a:pt x="29" y="344"/>
                  </a:lnTo>
                  <a:lnTo>
                    <a:pt x="44" y="338"/>
                  </a:lnTo>
                  <a:lnTo>
                    <a:pt x="53" y="333"/>
                  </a:lnTo>
                  <a:lnTo>
                    <a:pt x="58" y="330"/>
                  </a:lnTo>
                  <a:lnTo>
                    <a:pt x="58" y="324"/>
                  </a:lnTo>
                  <a:lnTo>
                    <a:pt x="62" y="319"/>
                  </a:lnTo>
                  <a:lnTo>
                    <a:pt x="92" y="308"/>
                  </a:lnTo>
                  <a:lnTo>
                    <a:pt x="100" y="308"/>
                  </a:lnTo>
                  <a:lnTo>
                    <a:pt x="115" y="305"/>
                  </a:lnTo>
                  <a:lnTo>
                    <a:pt x="129" y="308"/>
                  </a:lnTo>
                  <a:lnTo>
                    <a:pt x="139" y="314"/>
                  </a:lnTo>
                  <a:lnTo>
                    <a:pt x="153" y="308"/>
                  </a:lnTo>
                  <a:lnTo>
                    <a:pt x="172" y="314"/>
                  </a:lnTo>
                  <a:lnTo>
                    <a:pt x="172" y="319"/>
                  </a:lnTo>
                  <a:lnTo>
                    <a:pt x="177" y="324"/>
                  </a:lnTo>
                  <a:lnTo>
                    <a:pt x="191" y="319"/>
                  </a:lnTo>
                  <a:lnTo>
                    <a:pt x="191" y="330"/>
                  </a:lnTo>
                  <a:lnTo>
                    <a:pt x="197" y="330"/>
                  </a:lnTo>
                  <a:lnTo>
                    <a:pt x="201" y="324"/>
                  </a:lnTo>
                  <a:lnTo>
                    <a:pt x="215" y="319"/>
                  </a:lnTo>
                  <a:lnTo>
                    <a:pt x="215" y="314"/>
                  </a:lnTo>
                  <a:lnTo>
                    <a:pt x="231" y="319"/>
                  </a:lnTo>
                  <a:lnTo>
                    <a:pt x="234" y="314"/>
                  </a:lnTo>
                  <a:lnTo>
                    <a:pt x="245" y="324"/>
                  </a:lnTo>
                  <a:lnTo>
                    <a:pt x="254" y="305"/>
                  </a:lnTo>
                  <a:lnTo>
                    <a:pt x="263" y="314"/>
                  </a:lnTo>
                  <a:lnTo>
                    <a:pt x="268" y="319"/>
                  </a:lnTo>
                  <a:lnTo>
                    <a:pt x="273" y="319"/>
                  </a:lnTo>
                  <a:lnTo>
                    <a:pt x="279" y="314"/>
                  </a:lnTo>
                  <a:lnTo>
                    <a:pt x="301" y="308"/>
                  </a:lnTo>
                  <a:lnTo>
                    <a:pt x="316" y="314"/>
                  </a:lnTo>
                  <a:lnTo>
                    <a:pt x="321" y="308"/>
                  </a:lnTo>
                  <a:lnTo>
                    <a:pt x="321" y="305"/>
                  </a:lnTo>
                  <a:lnTo>
                    <a:pt x="316" y="295"/>
                  </a:lnTo>
                  <a:lnTo>
                    <a:pt x="316" y="275"/>
                  </a:lnTo>
                  <a:lnTo>
                    <a:pt x="325" y="256"/>
                  </a:lnTo>
                  <a:lnTo>
                    <a:pt x="345" y="245"/>
                  </a:lnTo>
                  <a:lnTo>
                    <a:pt x="359" y="245"/>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01" name="Freeform 18"/>
            <p:cNvSpPr>
              <a:spLocks noChangeAspect="1"/>
            </p:cNvSpPr>
            <p:nvPr/>
          </p:nvSpPr>
          <p:spPr bwMode="gray">
            <a:xfrm>
              <a:off x="7135350" y="1399307"/>
              <a:ext cx="169259" cy="132824"/>
            </a:xfrm>
            <a:custGeom>
              <a:avLst/>
              <a:gdLst/>
              <a:ahLst/>
              <a:cxnLst>
                <a:cxn ang="0">
                  <a:pos x="19" y="29"/>
                </a:cxn>
                <a:cxn ang="0">
                  <a:pos x="33" y="49"/>
                </a:cxn>
                <a:cxn ang="0">
                  <a:pos x="62" y="49"/>
                </a:cxn>
                <a:cxn ang="0">
                  <a:pos x="71" y="68"/>
                </a:cxn>
                <a:cxn ang="0">
                  <a:pos x="38" y="77"/>
                </a:cxn>
                <a:cxn ang="0">
                  <a:pos x="0" y="82"/>
                </a:cxn>
                <a:cxn ang="0">
                  <a:pos x="33" y="102"/>
                </a:cxn>
                <a:cxn ang="0">
                  <a:pos x="33" y="142"/>
                </a:cxn>
                <a:cxn ang="0">
                  <a:pos x="0" y="156"/>
                </a:cxn>
                <a:cxn ang="0">
                  <a:pos x="43" y="181"/>
                </a:cxn>
                <a:cxn ang="0">
                  <a:pos x="62" y="211"/>
                </a:cxn>
                <a:cxn ang="0">
                  <a:pos x="89" y="239"/>
                </a:cxn>
                <a:cxn ang="0">
                  <a:pos x="129" y="234"/>
                </a:cxn>
                <a:cxn ang="0">
                  <a:pos x="157" y="244"/>
                </a:cxn>
                <a:cxn ang="0">
                  <a:pos x="191" y="234"/>
                </a:cxn>
                <a:cxn ang="0">
                  <a:pos x="234" y="234"/>
                </a:cxn>
                <a:cxn ang="0">
                  <a:pos x="272" y="214"/>
                </a:cxn>
                <a:cxn ang="0">
                  <a:pos x="287" y="176"/>
                </a:cxn>
                <a:cxn ang="0">
                  <a:pos x="268" y="151"/>
                </a:cxn>
                <a:cxn ang="0">
                  <a:pos x="282" y="113"/>
                </a:cxn>
                <a:cxn ang="0">
                  <a:pos x="258" y="107"/>
                </a:cxn>
                <a:cxn ang="0">
                  <a:pos x="249" y="82"/>
                </a:cxn>
                <a:cxn ang="0">
                  <a:pos x="225" y="97"/>
                </a:cxn>
                <a:cxn ang="0">
                  <a:pos x="201" y="97"/>
                </a:cxn>
                <a:cxn ang="0">
                  <a:pos x="191" y="77"/>
                </a:cxn>
                <a:cxn ang="0">
                  <a:pos x="162" y="68"/>
                </a:cxn>
                <a:cxn ang="0">
                  <a:pos x="143" y="77"/>
                </a:cxn>
                <a:cxn ang="0">
                  <a:pos x="138" y="58"/>
                </a:cxn>
                <a:cxn ang="0">
                  <a:pos x="119" y="88"/>
                </a:cxn>
                <a:cxn ang="0">
                  <a:pos x="86" y="77"/>
                </a:cxn>
                <a:cxn ang="0">
                  <a:pos x="105" y="44"/>
                </a:cxn>
                <a:cxn ang="0">
                  <a:pos x="95" y="14"/>
                </a:cxn>
                <a:cxn ang="0">
                  <a:pos x="81" y="0"/>
                </a:cxn>
                <a:cxn ang="0">
                  <a:pos x="75" y="14"/>
                </a:cxn>
                <a:cxn ang="0">
                  <a:pos x="57" y="5"/>
                </a:cxn>
                <a:cxn ang="0">
                  <a:pos x="43" y="19"/>
                </a:cxn>
                <a:cxn ang="0">
                  <a:pos x="19" y="29"/>
                </a:cxn>
              </a:cxnLst>
              <a:rect l="0" t="0" r="r" b="b"/>
              <a:pathLst>
                <a:path w="288" h="245">
                  <a:moveTo>
                    <a:pt x="19" y="29"/>
                  </a:moveTo>
                  <a:lnTo>
                    <a:pt x="33" y="49"/>
                  </a:lnTo>
                  <a:lnTo>
                    <a:pt x="62" y="49"/>
                  </a:lnTo>
                  <a:lnTo>
                    <a:pt x="71" y="68"/>
                  </a:lnTo>
                  <a:lnTo>
                    <a:pt x="38" y="77"/>
                  </a:lnTo>
                  <a:lnTo>
                    <a:pt x="0" y="82"/>
                  </a:lnTo>
                  <a:lnTo>
                    <a:pt x="33" y="102"/>
                  </a:lnTo>
                  <a:lnTo>
                    <a:pt x="33" y="142"/>
                  </a:lnTo>
                  <a:lnTo>
                    <a:pt x="0" y="156"/>
                  </a:lnTo>
                  <a:lnTo>
                    <a:pt x="43" y="181"/>
                  </a:lnTo>
                  <a:lnTo>
                    <a:pt x="62" y="211"/>
                  </a:lnTo>
                  <a:lnTo>
                    <a:pt x="89" y="239"/>
                  </a:lnTo>
                  <a:lnTo>
                    <a:pt x="129" y="234"/>
                  </a:lnTo>
                  <a:lnTo>
                    <a:pt x="157" y="244"/>
                  </a:lnTo>
                  <a:lnTo>
                    <a:pt x="191" y="234"/>
                  </a:lnTo>
                  <a:lnTo>
                    <a:pt x="234" y="234"/>
                  </a:lnTo>
                  <a:lnTo>
                    <a:pt x="272" y="214"/>
                  </a:lnTo>
                  <a:lnTo>
                    <a:pt x="287" y="176"/>
                  </a:lnTo>
                  <a:lnTo>
                    <a:pt x="268" y="151"/>
                  </a:lnTo>
                  <a:lnTo>
                    <a:pt x="282" y="113"/>
                  </a:lnTo>
                  <a:lnTo>
                    <a:pt x="258" y="107"/>
                  </a:lnTo>
                  <a:lnTo>
                    <a:pt x="249" y="82"/>
                  </a:lnTo>
                  <a:lnTo>
                    <a:pt x="225" y="97"/>
                  </a:lnTo>
                  <a:lnTo>
                    <a:pt x="201" y="97"/>
                  </a:lnTo>
                  <a:lnTo>
                    <a:pt x="191" y="77"/>
                  </a:lnTo>
                  <a:lnTo>
                    <a:pt x="162" y="68"/>
                  </a:lnTo>
                  <a:lnTo>
                    <a:pt x="143" y="77"/>
                  </a:lnTo>
                  <a:lnTo>
                    <a:pt x="138" y="58"/>
                  </a:lnTo>
                  <a:lnTo>
                    <a:pt x="119" y="88"/>
                  </a:lnTo>
                  <a:lnTo>
                    <a:pt x="86" y="77"/>
                  </a:lnTo>
                  <a:lnTo>
                    <a:pt x="105" y="44"/>
                  </a:lnTo>
                  <a:lnTo>
                    <a:pt x="95" y="14"/>
                  </a:lnTo>
                  <a:lnTo>
                    <a:pt x="81" y="0"/>
                  </a:lnTo>
                  <a:lnTo>
                    <a:pt x="75" y="14"/>
                  </a:lnTo>
                  <a:lnTo>
                    <a:pt x="57" y="5"/>
                  </a:lnTo>
                  <a:lnTo>
                    <a:pt x="43" y="19"/>
                  </a:lnTo>
                  <a:lnTo>
                    <a:pt x="19" y="29"/>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02" name="Freeform 19"/>
            <p:cNvSpPr>
              <a:spLocks noChangeAspect="1"/>
            </p:cNvSpPr>
            <p:nvPr/>
          </p:nvSpPr>
          <p:spPr bwMode="gray">
            <a:xfrm>
              <a:off x="7838340" y="1865866"/>
              <a:ext cx="22568" cy="35717"/>
            </a:xfrm>
            <a:custGeom>
              <a:avLst/>
              <a:gdLst/>
              <a:ahLst/>
              <a:cxnLst>
                <a:cxn ang="0">
                  <a:pos x="0" y="34"/>
                </a:cxn>
                <a:cxn ang="0">
                  <a:pos x="5" y="64"/>
                </a:cxn>
                <a:cxn ang="0">
                  <a:pos x="25" y="49"/>
                </a:cxn>
                <a:cxn ang="0">
                  <a:pos x="25" y="19"/>
                </a:cxn>
                <a:cxn ang="0">
                  <a:pos x="39" y="0"/>
                </a:cxn>
                <a:cxn ang="0">
                  <a:pos x="11" y="14"/>
                </a:cxn>
                <a:cxn ang="0">
                  <a:pos x="0" y="34"/>
                </a:cxn>
              </a:cxnLst>
              <a:rect l="0" t="0" r="r" b="b"/>
              <a:pathLst>
                <a:path w="40" h="65">
                  <a:moveTo>
                    <a:pt x="0" y="34"/>
                  </a:moveTo>
                  <a:lnTo>
                    <a:pt x="5" y="64"/>
                  </a:lnTo>
                  <a:lnTo>
                    <a:pt x="25" y="49"/>
                  </a:lnTo>
                  <a:lnTo>
                    <a:pt x="25" y="19"/>
                  </a:lnTo>
                  <a:lnTo>
                    <a:pt x="39" y="0"/>
                  </a:lnTo>
                  <a:lnTo>
                    <a:pt x="11" y="14"/>
                  </a:lnTo>
                  <a:lnTo>
                    <a:pt x="0" y="34"/>
                  </a:lnTo>
                </a:path>
              </a:pathLst>
            </a:custGeom>
            <a:solidFill>
              <a:srgbClr val="F1F8E5"/>
            </a:solidFill>
            <a:ln w="6350" cap="rnd" cmpd="sng">
              <a:solidFill>
                <a:schemeClr val="bg1"/>
              </a:solidFill>
              <a:prstDash val="solid"/>
              <a:round/>
              <a:headEnd/>
              <a:tailEnd/>
            </a:ln>
            <a:effectLst/>
          </p:spPr>
          <p:txBody>
            <a:bodyPr/>
            <a:lstStyle/>
            <a:p>
              <a:endParaRPr lang="en-US" dirty="0"/>
            </a:p>
          </p:txBody>
        </p:sp>
        <p:sp>
          <p:nvSpPr>
            <p:cNvPr id="1103" name="Freeform 20"/>
            <p:cNvSpPr>
              <a:spLocks noChangeAspect="1"/>
            </p:cNvSpPr>
            <p:nvPr/>
          </p:nvSpPr>
          <p:spPr bwMode="gray">
            <a:xfrm>
              <a:off x="7838340" y="1865866"/>
              <a:ext cx="22568" cy="35717"/>
            </a:xfrm>
            <a:custGeom>
              <a:avLst/>
              <a:gdLst/>
              <a:ahLst/>
              <a:cxnLst>
                <a:cxn ang="0">
                  <a:pos x="0" y="34"/>
                </a:cxn>
                <a:cxn ang="0">
                  <a:pos x="5" y="64"/>
                </a:cxn>
                <a:cxn ang="0">
                  <a:pos x="25" y="49"/>
                </a:cxn>
                <a:cxn ang="0">
                  <a:pos x="25" y="19"/>
                </a:cxn>
                <a:cxn ang="0">
                  <a:pos x="39" y="0"/>
                </a:cxn>
                <a:cxn ang="0">
                  <a:pos x="11" y="14"/>
                </a:cxn>
                <a:cxn ang="0">
                  <a:pos x="0" y="34"/>
                </a:cxn>
              </a:cxnLst>
              <a:rect l="0" t="0" r="r" b="b"/>
              <a:pathLst>
                <a:path w="40" h="65">
                  <a:moveTo>
                    <a:pt x="0" y="34"/>
                  </a:moveTo>
                  <a:lnTo>
                    <a:pt x="5" y="64"/>
                  </a:lnTo>
                  <a:lnTo>
                    <a:pt x="25" y="49"/>
                  </a:lnTo>
                  <a:lnTo>
                    <a:pt x="25" y="19"/>
                  </a:lnTo>
                  <a:lnTo>
                    <a:pt x="39" y="0"/>
                  </a:lnTo>
                  <a:lnTo>
                    <a:pt x="11" y="14"/>
                  </a:lnTo>
                  <a:lnTo>
                    <a:pt x="0" y="34"/>
                  </a:lnTo>
                </a:path>
              </a:pathLst>
            </a:custGeom>
            <a:solidFill>
              <a:srgbClr val="D9D9D9"/>
            </a:solidFill>
            <a:ln w="6350" cap="rnd" cmpd="sng">
              <a:solidFill>
                <a:schemeClr val="bg1"/>
              </a:solidFill>
              <a:prstDash val="solid"/>
              <a:round/>
              <a:headEnd type="none" w="sm" len="sm"/>
              <a:tailEnd type="none" w="sm" len="sm"/>
            </a:ln>
            <a:effectLst/>
          </p:spPr>
          <p:txBody>
            <a:bodyPr/>
            <a:lstStyle/>
            <a:p>
              <a:endParaRPr lang="en-US" dirty="0"/>
            </a:p>
          </p:txBody>
        </p:sp>
        <p:sp>
          <p:nvSpPr>
            <p:cNvPr id="1104" name="Freeform 21"/>
            <p:cNvSpPr>
              <a:spLocks noChangeAspect="1"/>
            </p:cNvSpPr>
            <p:nvPr/>
          </p:nvSpPr>
          <p:spPr bwMode="gray">
            <a:xfrm>
              <a:off x="7913942" y="1836845"/>
              <a:ext cx="28210" cy="20091"/>
            </a:xfrm>
            <a:custGeom>
              <a:avLst/>
              <a:gdLst/>
              <a:ahLst/>
              <a:cxnLst>
                <a:cxn ang="0">
                  <a:pos x="0" y="19"/>
                </a:cxn>
                <a:cxn ang="0">
                  <a:pos x="15" y="35"/>
                </a:cxn>
                <a:cxn ang="0">
                  <a:pos x="49" y="5"/>
                </a:cxn>
                <a:cxn ang="0">
                  <a:pos x="15" y="0"/>
                </a:cxn>
                <a:cxn ang="0">
                  <a:pos x="0" y="19"/>
                </a:cxn>
              </a:cxnLst>
              <a:rect l="0" t="0" r="r" b="b"/>
              <a:pathLst>
                <a:path w="50" h="36">
                  <a:moveTo>
                    <a:pt x="0" y="19"/>
                  </a:moveTo>
                  <a:lnTo>
                    <a:pt x="15" y="35"/>
                  </a:lnTo>
                  <a:lnTo>
                    <a:pt x="49" y="5"/>
                  </a:lnTo>
                  <a:lnTo>
                    <a:pt x="15" y="0"/>
                  </a:lnTo>
                  <a:lnTo>
                    <a:pt x="0" y="19"/>
                  </a:lnTo>
                </a:path>
              </a:pathLst>
            </a:custGeom>
            <a:solidFill>
              <a:srgbClr val="F1F8E5"/>
            </a:solidFill>
            <a:ln w="6350" cap="rnd" cmpd="sng">
              <a:solidFill>
                <a:schemeClr val="bg1"/>
              </a:solidFill>
              <a:prstDash val="solid"/>
              <a:round/>
              <a:headEnd/>
              <a:tailEnd/>
            </a:ln>
            <a:effectLst/>
          </p:spPr>
          <p:txBody>
            <a:bodyPr/>
            <a:lstStyle/>
            <a:p>
              <a:endParaRPr lang="en-US" dirty="0"/>
            </a:p>
          </p:txBody>
        </p:sp>
        <p:sp>
          <p:nvSpPr>
            <p:cNvPr id="1105" name="Freeform 22"/>
            <p:cNvSpPr>
              <a:spLocks noChangeAspect="1"/>
            </p:cNvSpPr>
            <p:nvPr/>
          </p:nvSpPr>
          <p:spPr bwMode="gray">
            <a:xfrm>
              <a:off x="7913942" y="1836845"/>
              <a:ext cx="28210" cy="20091"/>
            </a:xfrm>
            <a:custGeom>
              <a:avLst/>
              <a:gdLst/>
              <a:ahLst/>
              <a:cxnLst>
                <a:cxn ang="0">
                  <a:pos x="0" y="19"/>
                </a:cxn>
                <a:cxn ang="0">
                  <a:pos x="15" y="35"/>
                </a:cxn>
                <a:cxn ang="0">
                  <a:pos x="49" y="5"/>
                </a:cxn>
                <a:cxn ang="0">
                  <a:pos x="15" y="0"/>
                </a:cxn>
                <a:cxn ang="0">
                  <a:pos x="0" y="19"/>
                </a:cxn>
              </a:cxnLst>
              <a:rect l="0" t="0" r="r" b="b"/>
              <a:pathLst>
                <a:path w="50" h="36">
                  <a:moveTo>
                    <a:pt x="0" y="19"/>
                  </a:moveTo>
                  <a:lnTo>
                    <a:pt x="15" y="35"/>
                  </a:lnTo>
                  <a:lnTo>
                    <a:pt x="49" y="5"/>
                  </a:lnTo>
                  <a:lnTo>
                    <a:pt x="15" y="0"/>
                  </a:lnTo>
                  <a:lnTo>
                    <a:pt x="0" y="19"/>
                  </a:lnTo>
                </a:path>
              </a:pathLst>
            </a:custGeom>
            <a:solidFill>
              <a:srgbClr val="D9D9D9"/>
            </a:solidFill>
            <a:ln w="6350" cap="rnd" cmpd="sng">
              <a:solidFill>
                <a:schemeClr val="bg1"/>
              </a:solidFill>
              <a:prstDash val="solid"/>
              <a:round/>
              <a:headEnd type="none" w="sm" len="sm"/>
              <a:tailEnd type="none" w="sm" len="sm"/>
            </a:ln>
            <a:effectLst/>
          </p:spPr>
          <p:txBody>
            <a:bodyPr/>
            <a:lstStyle/>
            <a:p>
              <a:endParaRPr lang="en-US" dirty="0"/>
            </a:p>
          </p:txBody>
        </p:sp>
        <p:sp>
          <p:nvSpPr>
            <p:cNvPr id="1106" name="Freeform 23"/>
            <p:cNvSpPr>
              <a:spLocks noChangeAspect="1"/>
            </p:cNvSpPr>
            <p:nvPr/>
          </p:nvSpPr>
          <p:spPr bwMode="gray">
            <a:xfrm>
              <a:off x="7922970" y="1818986"/>
              <a:ext cx="13541" cy="13394"/>
            </a:xfrm>
            <a:custGeom>
              <a:avLst/>
              <a:gdLst/>
              <a:ahLst/>
              <a:cxnLst>
                <a:cxn ang="0">
                  <a:pos x="0" y="14"/>
                </a:cxn>
                <a:cxn ang="0">
                  <a:pos x="4" y="23"/>
                </a:cxn>
                <a:cxn ang="0">
                  <a:pos x="23" y="14"/>
                </a:cxn>
                <a:cxn ang="0">
                  <a:pos x="4" y="0"/>
                </a:cxn>
                <a:cxn ang="0">
                  <a:pos x="0" y="14"/>
                </a:cxn>
              </a:cxnLst>
              <a:rect l="0" t="0" r="r" b="b"/>
              <a:pathLst>
                <a:path w="24" h="24">
                  <a:moveTo>
                    <a:pt x="0" y="14"/>
                  </a:moveTo>
                  <a:lnTo>
                    <a:pt x="4" y="23"/>
                  </a:lnTo>
                  <a:lnTo>
                    <a:pt x="23" y="14"/>
                  </a:lnTo>
                  <a:lnTo>
                    <a:pt x="4" y="0"/>
                  </a:lnTo>
                  <a:lnTo>
                    <a:pt x="0" y="14"/>
                  </a:lnTo>
                </a:path>
              </a:pathLst>
            </a:custGeom>
            <a:solidFill>
              <a:srgbClr val="F1F8E5"/>
            </a:solidFill>
            <a:ln w="6350" cap="rnd" cmpd="sng">
              <a:solidFill>
                <a:schemeClr val="bg1"/>
              </a:solidFill>
              <a:prstDash val="solid"/>
              <a:round/>
              <a:headEnd/>
              <a:tailEnd/>
            </a:ln>
            <a:effectLst/>
          </p:spPr>
          <p:txBody>
            <a:bodyPr/>
            <a:lstStyle/>
            <a:p>
              <a:endParaRPr lang="en-US" dirty="0"/>
            </a:p>
          </p:txBody>
        </p:sp>
        <p:sp>
          <p:nvSpPr>
            <p:cNvPr id="1107" name="Freeform 24"/>
            <p:cNvSpPr>
              <a:spLocks noChangeAspect="1"/>
            </p:cNvSpPr>
            <p:nvPr/>
          </p:nvSpPr>
          <p:spPr bwMode="gray">
            <a:xfrm>
              <a:off x="7922970" y="1818986"/>
              <a:ext cx="13541" cy="13394"/>
            </a:xfrm>
            <a:custGeom>
              <a:avLst/>
              <a:gdLst/>
              <a:ahLst/>
              <a:cxnLst>
                <a:cxn ang="0">
                  <a:pos x="0" y="14"/>
                </a:cxn>
                <a:cxn ang="0">
                  <a:pos x="4" y="23"/>
                </a:cxn>
                <a:cxn ang="0">
                  <a:pos x="23" y="14"/>
                </a:cxn>
                <a:cxn ang="0">
                  <a:pos x="4" y="0"/>
                </a:cxn>
                <a:cxn ang="0">
                  <a:pos x="0" y="14"/>
                </a:cxn>
              </a:cxnLst>
              <a:rect l="0" t="0" r="r" b="b"/>
              <a:pathLst>
                <a:path w="24" h="24">
                  <a:moveTo>
                    <a:pt x="0" y="14"/>
                  </a:moveTo>
                  <a:lnTo>
                    <a:pt x="4" y="23"/>
                  </a:lnTo>
                  <a:lnTo>
                    <a:pt x="23" y="14"/>
                  </a:lnTo>
                  <a:lnTo>
                    <a:pt x="4" y="0"/>
                  </a:lnTo>
                  <a:lnTo>
                    <a:pt x="0" y="14"/>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08" name="Freeform 25"/>
            <p:cNvSpPr>
              <a:spLocks noChangeAspect="1"/>
            </p:cNvSpPr>
            <p:nvPr/>
          </p:nvSpPr>
          <p:spPr bwMode="gray">
            <a:xfrm>
              <a:off x="7579937" y="2418367"/>
              <a:ext cx="28210" cy="60273"/>
            </a:xfrm>
            <a:custGeom>
              <a:avLst/>
              <a:gdLst/>
              <a:ahLst/>
              <a:cxnLst>
                <a:cxn ang="0">
                  <a:pos x="5" y="28"/>
                </a:cxn>
                <a:cxn ang="0">
                  <a:pos x="0" y="58"/>
                </a:cxn>
                <a:cxn ang="0">
                  <a:pos x="0" y="82"/>
                </a:cxn>
                <a:cxn ang="0">
                  <a:pos x="23" y="112"/>
                </a:cxn>
                <a:cxn ang="0">
                  <a:pos x="32" y="77"/>
                </a:cxn>
                <a:cxn ang="0">
                  <a:pos x="47" y="53"/>
                </a:cxn>
                <a:cxn ang="0">
                  <a:pos x="42" y="34"/>
                </a:cxn>
                <a:cxn ang="0">
                  <a:pos x="47" y="0"/>
                </a:cxn>
                <a:cxn ang="0">
                  <a:pos x="32" y="20"/>
                </a:cxn>
                <a:cxn ang="0">
                  <a:pos x="5" y="28"/>
                </a:cxn>
              </a:cxnLst>
              <a:rect l="0" t="0" r="r" b="b"/>
              <a:pathLst>
                <a:path w="48" h="113">
                  <a:moveTo>
                    <a:pt x="5" y="28"/>
                  </a:moveTo>
                  <a:lnTo>
                    <a:pt x="0" y="58"/>
                  </a:lnTo>
                  <a:lnTo>
                    <a:pt x="0" y="82"/>
                  </a:lnTo>
                  <a:lnTo>
                    <a:pt x="23" y="112"/>
                  </a:lnTo>
                  <a:lnTo>
                    <a:pt x="32" y="77"/>
                  </a:lnTo>
                  <a:lnTo>
                    <a:pt x="47" y="53"/>
                  </a:lnTo>
                  <a:lnTo>
                    <a:pt x="42" y="34"/>
                  </a:lnTo>
                  <a:lnTo>
                    <a:pt x="47" y="0"/>
                  </a:lnTo>
                  <a:lnTo>
                    <a:pt x="32" y="20"/>
                  </a:lnTo>
                  <a:lnTo>
                    <a:pt x="5" y="28"/>
                  </a:lnTo>
                </a:path>
              </a:pathLst>
            </a:custGeom>
            <a:solidFill>
              <a:srgbClr val="D9D9D9"/>
            </a:solidFill>
            <a:ln w="6350" cap="rnd" cmpd="sng">
              <a:solidFill>
                <a:schemeClr val="bg1"/>
              </a:solidFill>
              <a:prstDash val="solid"/>
              <a:round/>
              <a:headEnd type="none" w="sm" len="sm"/>
              <a:tailEnd type="none" w="sm" len="sm"/>
            </a:ln>
            <a:effectLst/>
          </p:spPr>
          <p:txBody>
            <a:bodyPr/>
            <a:lstStyle/>
            <a:p>
              <a:endParaRPr lang="en-US" dirty="0"/>
            </a:p>
          </p:txBody>
        </p:sp>
        <p:sp>
          <p:nvSpPr>
            <p:cNvPr id="1109" name="Freeform 26"/>
            <p:cNvSpPr>
              <a:spLocks noChangeAspect="1"/>
            </p:cNvSpPr>
            <p:nvPr/>
          </p:nvSpPr>
          <p:spPr bwMode="gray">
            <a:xfrm>
              <a:off x="7558497" y="2487569"/>
              <a:ext cx="49649" cy="89293"/>
            </a:xfrm>
            <a:custGeom>
              <a:avLst/>
              <a:gdLst/>
              <a:ahLst/>
              <a:cxnLst>
                <a:cxn ang="0">
                  <a:pos x="5" y="21"/>
                </a:cxn>
                <a:cxn ang="0">
                  <a:pos x="0" y="40"/>
                </a:cxn>
                <a:cxn ang="0">
                  <a:pos x="10" y="74"/>
                </a:cxn>
                <a:cxn ang="0">
                  <a:pos x="10" y="109"/>
                </a:cxn>
                <a:cxn ang="0">
                  <a:pos x="0" y="142"/>
                </a:cxn>
                <a:cxn ang="0">
                  <a:pos x="19" y="167"/>
                </a:cxn>
                <a:cxn ang="0">
                  <a:pos x="43" y="142"/>
                </a:cxn>
                <a:cxn ang="0">
                  <a:pos x="62" y="148"/>
                </a:cxn>
                <a:cxn ang="0">
                  <a:pos x="78" y="118"/>
                </a:cxn>
                <a:cxn ang="0">
                  <a:pos x="83" y="90"/>
                </a:cxn>
                <a:cxn ang="0">
                  <a:pos x="83" y="60"/>
                </a:cxn>
                <a:cxn ang="0">
                  <a:pos x="83" y="31"/>
                </a:cxn>
                <a:cxn ang="0">
                  <a:pos x="62" y="0"/>
                </a:cxn>
                <a:cxn ang="0">
                  <a:pos x="34" y="21"/>
                </a:cxn>
                <a:cxn ang="0">
                  <a:pos x="15" y="25"/>
                </a:cxn>
                <a:cxn ang="0">
                  <a:pos x="5" y="21"/>
                </a:cxn>
              </a:cxnLst>
              <a:rect l="0" t="0" r="r" b="b"/>
              <a:pathLst>
                <a:path w="84" h="168">
                  <a:moveTo>
                    <a:pt x="5" y="21"/>
                  </a:moveTo>
                  <a:lnTo>
                    <a:pt x="0" y="40"/>
                  </a:lnTo>
                  <a:lnTo>
                    <a:pt x="10" y="74"/>
                  </a:lnTo>
                  <a:lnTo>
                    <a:pt x="10" y="109"/>
                  </a:lnTo>
                  <a:lnTo>
                    <a:pt x="0" y="142"/>
                  </a:lnTo>
                  <a:lnTo>
                    <a:pt x="19" y="167"/>
                  </a:lnTo>
                  <a:lnTo>
                    <a:pt x="43" y="142"/>
                  </a:lnTo>
                  <a:lnTo>
                    <a:pt x="62" y="148"/>
                  </a:lnTo>
                  <a:lnTo>
                    <a:pt x="78" y="118"/>
                  </a:lnTo>
                  <a:lnTo>
                    <a:pt x="83" y="90"/>
                  </a:lnTo>
                  <a:lnTo>
                    <a:pt x="83" y="60"/>
                  </a:lnTo>
                  <a:lnTo>
                    <a:pt x="83" y="31"/>
                  </a:lnTo>
                  <a:lnTo>
                    <a:pt x="62" y="0"/>
                  </a:lnTo>
                  <a:lnTo>
                    <a:pt x="34" y="21"/>
                  </a:lnTo>
                  <a:lnTo>
                    <a:pt x="15" y="25"/>
                  </a:lnTo>
                  <a:lnTo>
                    <a:pt x="5" y="21"/>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10" name="Freeform 27"/>
            <p:cNvSpPr>
              <a:spLocks noChangeAspect="1"/>
            </p:cNvSpPr>
            <p:nvPr/>
          </p:nvSpPr>
          <p:spPr bwMode="gray">
            <a:xfrm>
              <a:off x="7676979" y="2605883"/>
              <a:ext cx="107197" cy="60273"/>
            </a:xfrm>
            <a:custGeom>
              <a:avLst/>
              <a:gdLst/>
              <a:ahLst/>
              <a:cxnLst>
                <a:cxn ang="0">
                  <a:pos x="0" y="19"/>
                </a:cxn>
                <a:cxn ang="0">
                  <a:pos x="14" y="49"/>
                </a:cxn>
                <a:cxn ang="0">
                  <a:pos x="33" y="53"/>
                </a:cxn>
                <a:cxn ang="0">
                  <a:pos x="71" y="72"/>
                </a:cxn>
                <a:cxn ang="0">
                  <a:pos x="100" y="83"/>
                </a:cxn>
                <a:cxn ang="0">
                  <a:pos x="114" y="107"/>
                </a:cxn>
                <a:cxn ang="0">
                  <a:pos x="153" y="112"/>
                </a:cxn>
                <a:cxn ang="0">
                  <a:pos x="162" y="87"/>
                </a:cxn>
                <a:cxn ang="0">
                  <a:pos x="153" y="63"/>
                </a:cxn>
                <a:cxn ang="0">
                  <a:pos x="162" y="29"/>
                </a:cxn>
                <a:cxn ang="0">
                  <a:pos x="181" y="0"/>
                </a:cxn>
                <a:cxn ang="0">
                  <a:pos x="143" y="14"/>
                </a:cxn>
                <a:cxn ang="0">
                  <a:pos x="105" y="19"/>
                </a:cxn>
                <a:cxn ang="0">
                  <a:pos x="71" y="19"/>
                </a:cxn>
                <a:cxn ang="0">
                  <a:pos x="47" y="4"/>
                </a:cxn>
                <a:cxn ang="0">
                  <a:pos x="19" y="4"/>
                </a:cxn>
                <a:cxn ang="0">
                  <a:pos x="0" y="19"/>
                </a:cxn>
              </a:cxnLst>
              <a:rect l="0" t="0" r="r" b="b"/>
              <a:pathLst>
                <a:path w="182" h="113">
                  <a:moveTo>
                    <a:pt x="0" y="19"/>
                  </a:moveTo>
                  <a:lnTo>
                    <a:pt x="14" y="49"/>
                  </a:lnTo>
                  <a:lnTo>
                    <a:pt x="33" y="53"/>
                  </a:lnTo>
                  <a:lnTo>
                    <a:pt x="71" y="72"/>
                  </a:lnTo>
                  <a:lnTo>
                    <a:pt x="100" y="83"/>
                  </a:lnTo>
                  <a:lnTo>
                    <a:pt x="114" y="107"/>
                  </a:lnTo>
                  <a:lnTo>
                    <a:pt x="153" y="112"/>
                  </a:lnTo>
                  <a:lnTo>
                    <a:pt x="162" y="87"/>
                  </a:lnTo>
                  <a:lnTo>
                    <a:pt x="153" y="63"/>
                  </a:lnTo>
                  <a:lnTo>
                    <a:pt x="162" y="29"/>
                  </a:lnTo>
                  <a:lnTo>
                    <a:pt x="181" y="0"/>
                  </a:lnTo>
                  <a:lnTo>
                    <a:pt x="143" y="14"/>
                  </a:lnTo>
                  <a:lnTo>
                    <a:pt x="105" y="19"/>
                  </a:lnTo>
                  <a:lnTo>
                    <a:pt x="71" y="19"/>
                  </a:lnTo>
                  <a:lnTo>
                    <a:pt x="47" y="4"/>
                  </a:lnTo>
                  <a:lnTo>
                    <a:pt x="19" y="4"/>
                  </a:lnTo>
                  <a:lnTo>
                    <a:pt x="0" y="19"/>
                  </a:lnTo>
                </a:path>
              </a:pathLst>
            </a:custGeom>
            <a:solidFill>
              <a:srgbClr val="D9D9D9"/>
            </a:solidFill>
            <a:ln w="6350" cap="rnd" cmpd="sng">
              <a:solidFill>
                <a:schemeClr val="bg1"/>
              </a:solidFill>
              <a:prstDash val="solid"/>
              <a:round/>
              <a:headEnd type="none" w="sm" len="sm"/>
              <a:tailEnd type="none" w="sm" len="sm"/>
            </a:ln>
            <a:effectLst/>
          </p:spPr>
          <p:txBody>
            <a:bodyPr/>
            <a:lstStyle/>
            <a:p>
              <a:endParaRPr lang="en-US" dirty="0"/>
            </a:p>
          </p:txBody>
        </p:sp>
        <p:sp>
          <p:nvSpPr>
            <p:cNvPr id="1111" name="Freeform 28"/>
            <p:cNvSpPr>
              <a:spLocks noChangeAspect="1"/>
            </p:cNvSpPr>
            <p:nvPr/>
          </p:nvSpPr>
          <p:spPr bwMode="gray">
            <a:xfrm>
              <a:off x="7971490" y="2598070"/>
              <a:ext cx="69961" cy="65854"/>
            </a:xfrm>
            <a:custGeom>
              <a:avLst/>
              <a:gdLst/>
              <a:ahLst/>
              <a:cxnLst>
                <a:cxn ang="0">
                  <a:pos x="0" y="35"/>
                </a:cxn>
                <a:cxn ang="0">
                  <a:pos x="29" y="53"/>
                </a:cxn>
                <a:cxn ang="0">
                  <a:pos x="29" y="84"/>
                </a:cxn>
                <a:cxn ang="0">
                  <a:pos x="38" y="102"/>
                </a:cxn>
                <a:cxn ang="0">
                  <a:pos x="62" y="98"/>
                </a:cxn>
                <a:cxn ang="0">
                  <a:pos x="77" y="122"/>
                </a:cxn>
                <a:cxn ang="0">
                  <a:pos x="95" y="98"/>
                </a:cxn>
                <a:cxn ang="0">
                  <a:pos x="119" y="117"/>
                </a:cxn>
                <a:cxn ang="0">
                  <a:pos x="91" y="49"/>
                </a:cxn>
                <a:cxn ang="0">
                  <a:pos x="114" y="53"/>
                </a:cxn>
                <a:cxn ang="0">
                  <a:pos x="95" y="19"/>
                </a:cxn>
                <a:cxn ang="0">
                  <a:pos x="66" y="10"/>
                </a:cxn>
                <a:cxn ang="0">
                  <a:pos x="38" y="0"/>
                </a:cxn>
                <a:cxn ang="0">
                  <a:pos x="10" y="10"/>
                </a:cxn>
                <a:cxn ang="0">
                  <a:pos x="0" y="35"/>
                </a:cxn>
              </a:cxnLst>
              <a:rect l="0" t="0" r="r" b="b"/>
              <a:pathLst>
                <a:path w="120" h="123">
                  <a:moveTo>
                    <a:pt x="0" y="35"/>
                  </a:moveTo>
                  <a:lnTo>
                    <a:pt x="29" y="53"/>
                  </a:lnTo>
                  <a:lnTo>
                    <a:pt x="29" y="84"/>
                  </a:lnTo>
                  <a:lnTo>
                    <a:pt x="38" y="102"/>
                  </a:lnTo>
                  <a:lnTo>
                    <a:pt x="62" y="98"/>
                  </a:lnTo>
                  <a:lnTo>
                    <a:pt x="77" y="122"/>
                  </a:lnTo>
                  <a:lnTo>
                    <a:pt x="95" y="98"/>
                  </a:lnTo>
                  <a:lnTo>
                    <a:pt x="119" y="117"/>
                  </a:lnTo>
                  <a:lnTo>
                    <a:pt x="91" y="49"/>
                  </a:lnTo>
                  <a:lnTo>
                    <a:pt x="114" y="53"/>
                  </a:lnTo>
                  <a:lnTo>
                    <a:pt x="95" y="19"/>
                  </a:lnTo>
                  <a:lnTo>
                    <a:pt x="66" y="10"/>
                  </a:lnTo>
                  <a:lnTo>
                    <a:pt x="38" y="0"/>
                  </a:lnTo>
                  <a:lnTo>
                    <a:pt x="10" y="10"/>
                  </a:lnTo>
                  <a:lnTo>
                    <a:pt x="0" y="35"/>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12" name="Freeform 29"/>
            <p:cNvSpPr>
              <a:spLocks noChangeAspect="1"/>
            </p:cNvSpPr>
            <p:nvPr/>
          </p:nvSpPr>
          <p:spPr bwMode="gray">
            <a:xfrm>
              <a:off x="8060634" y="2690712"/>
              <a:ext cx="93658" cy="18975"/>
            </a:xfrm>
            <a:custGeom>
              <a:avLst/>
              <a:gdLst/>
              <a:ahLst/>
              <a:cxnLst>
                <a:cxn ang="0">
                  <a:pos x="0" y="30"/>
                </a:cxn>
                <a:cxn ang="0">
                  <a:pos x="29" y="24"/>
                </a:cxn>
                <a:cxn ang="0">
                  <a:pos x="58" y="24"/>
                </a:cxn>
                <a:cxn ang="0">
                  <a:pos x="80" y="34"/>
                </a:cxn>
                <a:cxn ang="0">
                  <a:pos x="157" y="19"/>
                </a:cxn>
                <a:cxn ang="0">
                  <a:pos x="157" y="0"/>
                </a:cxn>
                <a:cxn ang="0">
                  <a:pos x="129" y="14"/>
                </a:cxn>
                <a:cxn ang="0">
                  <a:pos x="129" y="0"/>
                </a:cxn>
                <a:cxn ang="0">
                  <a:pos x="96" y="5"/>
                </a:cxn>
                <a:cxn ang="0">
                  <a:pos x="72" y="0"/>
                </a:cxn>
                <a:cxn ang="0">
                  <a:pos x="43" y="10"/>
                </a:cxn>
                <a:cxn ang="0">
                  <a:pos x="34" y="0"/>
                </a:cxn>
                <a:cxn ang="0">
                  <a:pos x="0" y="0"/>
                </a:cxn>
                <a:cxn ang="0">
                  <a:pos x="0" y="30"/>
                </a:cxn>
              </a:cxnLst>
              <a:rect l="0" t="0" r="r" b="b"/>
              <a:pathLst>
                <a:path w="158" h="35">
                  <a:moveTo>
                    <a:pt x="0" y="30"/>
                  </a:moveTo>
                  <a:lnTo>
                    <a:pt x="29" y="24"/>
                  </a:lnTo>
                  <a:lnTo>
                    <a:pt x="58" y="24"/>
                  </a:lnTo>
                  <a:lnTo>
                    <a:pt x="80" y="34"/>
                  </a:lnTo>
                  <a:lnTo>
                    <a:pt x="157" y="19"/>
                  </a:lnTo>
                  <a:lnTo>
                    <a:pt x="157" y="0"/>
                  </a:lnTo>
                  <a:lnTo>
                    <a:pt x="129" y="14"/>
                  </a:lnTo>
                  <a:lnTo>
                    <a:pt x="129" y="0"/>
                  </a:lnTo>
                  <a:lnTo>
                    <a:pt x="96" y="5"/>
                  </a:lnTo>
                  <a:lnTo>
                    <a:pt x="72" y="0"/>
                  </a:lnTo>
                  <a:lnTo>
                    <a:pt x="43" y="10"/>
                  </a:lnTo>
                  <a:lnTo>
                    <a:pt x="34" y="0"/>
                  </a:lnTo>
                  <a:lnTo>
                    <a:pt x="0" y="0"/>
                  </a:lnTo>
                  <a:lnTo>
                    <a:pt x="0" y="30"/>
                  </a:lnTo>
                </a:path>
              </a:pathLst>
            </a:custGeom>
            <a:solidFill>
              <a:srgbClr val="DEEDBF"/>
            </a:solidFill>
            <a:ln w="6350" cap="rnd" cmpd="sng">
              <a:solidFill>
                <a:schemeClr val="bg1"/>
              </a:solidFill>
              <a:prstDash val="solid"/>
              <a:round/>
              <a:headEnd/>
              <a:tailEnd/>
            </a:ln>
            <a:effectLst/>
          </p:spPr>
          <p:txBody>
            <a:bodyPr/>
            <a:lstStyle/>
            <a:p>
              <a:endParaRPr lang="en-US" dirty="0"/>
            </a:p>
          </p:txBody>
        </p:sp>
        <p:sp>
          <p:nvSpPr>
            <p:cNvPr id="1113" name="Freeform 30"/>
            <p:cNvSpPr>
              <a:spLocks noChangeAspect="1"/>
            </p:cNvSpPr>
            <p:nvPr/>
          </p:nvSpPr>
          <p:spPr bwMode="gray">
            <a:xfrm>
              <a:off x="7372313" y="2513240"/>
              <a:ext cx="37238" cy="23440"/>
            </a:xfrm>
            <a:custGeom>
              <a:avLst/>
              <a:gdLst/>
              <a:ahLst/>
              <a:cxnLst>
                <a:cxn ang="0">
                  <a:pos x="0" y="16"/>
                </a:cxn>
                <a:cxn ang="0">
                  <a:pos x="23" y="24"/>
                </a:cxn>
                <a:cxn ang="0">
                  <a:pos x="43" y="44"/>
                </a:cxn>
                <a:cxn ang="0">
                  <a:pos x="62" y="20"/>
                </a:cxn>
                <a:cxn ang="0">
                  <a:pos x="38" y="0"/>
                </a:cxn>
                <a:cxn ang="0">
                  <a:pos x="0" y="16"/>
                </a:cxn>
              </a:cxnLst>
              <a:rect l="0" t="0" r="r" b="b"/>
              <a:pathLst>
                <a:path w="63" h="45">
                  <a:moveTo>
                    <a:pt x="0" y="16"/>
                  </a:moveTo>
                  <a:lnTo>
                    <a:pt x="23" y="24"/>
                  </a:lnTo>
                  <a:lnTo>
                    <a:pt x="43" y="44"/>
                  </a:lnTo>
                  <a:lnTo>
                    <a:pt x="62" y="20"/>
                  </a:lnTo>
                  <a:lnTo>
                    <a:pt x="38" y="0"/>
                  </a:lnTo>
                  <a:lnTo>
                    <a:pt x="0" y="16"/>
                  </a:lnTo>
                </a:path>
              </a:pathLst>
            </a:custGeom>
            <a:solidFill>
              <a:srgbClr val="F1F8E5"/>
            </a:solidFill>
            <a:ln w="6350" cap="rnd" cmpd="sng">
              <a:solidFill>
                <a:schemeClr val="bg1"/>
              </a:solidFill>
              <a:prstDash val="solid"/>
              <a:round/>
              <a:headEnd/>
              <a:tailEnd/>
            </a:ln>
            <a:effectLst/>
          </p:spPr>
          <p:txBody>
            <a:bodyPr/>
            <a:lstStyle/>
            <a:p>
              <a:endParaRPr lang="en-US" dirty="0"/>
            </a:p>
          </p:txBody>
        </p:sp>
        <p:sp>
          <p:nvSpPr>
            <p:cNvPr id="1114" name="Freeform 31"/>
            <p:cNvSpPr>
              <a:spLocks noChangeAspect="1"/>
            </p:cNvSpPr>
            <p:nvPr/>
          </p:nvSpPr>
          <p:spPr bwMode="gray">
            <a:xfrm>
              <a:off x="7372313" y="2513240"/>
              <a:ext cx="37238" cy="23440"/>
            </a:xfrm>
            <a:custGeom>
              <a:avLst/>
              <a:gdLst/>
              <a:ahLst/>
              <a:cxnLst>
                <a:cxn ang="0">
                  <a:pos x="0" y="16"/>
                </a:cxn>
                <a:cxn ang="0">
                  <a:pos x="23" y="24"/>
                </a:cxn>
                <a:cxn ang="0">
                  <a:pos x="43" y="44"/>
                </a:cxn>
                <a:cxn ang="0">
                  <a:pos x="62" y="20"/>
                </a:cxn>
                <a:cxn ang="0">
                  <a:pos x="38" y="0"/>
                </a:cxn>
                <a:cxn ang="0">
                  <a:pos x="0" y="16"/>
                </a:cxn>
              </a:cxnLst>
              <a:rect l="0" t="0" r="r" b="b"/>
              <a:pathLst>
                <a:path w="63" h="45">
                  <a:moveTo>
                    <a:pt x="0" y="16"/>
                  </a:moveTo>
                  <a:lnTo>
                    <a:pt x="23" y="24"/>
                  </a:lnTo>
                  <a:lnTo>
                    <a:pt x="43" y="44"/>
                  </a:lnTo>
                  <a:lnTo>
                    <a:pt x="62" y="20"/>
                  </a:lnTo>
                  <a:lnTo>
                    <a:pt x="38" y="0"/>
                  </a:lnTo>
                  <a:lnTo>
                    <a:pt x="0" y="16"/>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15" name="Freeform 32"/>
            <p:cNvSpPr>
              <a:spLocks noChangeAspect="1"/>
            </p:cNvSpPr>
            <p:nvPr/>
          </p:nvSpPr>
          <p:spPr bwMode="gray">
            <a:xfrm>
              <a:off x="7165816" y="1896002"/>
              <a:ext cx="122996" cy="119430"/>
            </a:xfrm>
            <a:custGeom>
              <a:avLst/>
              <a:gdLst/>
              <a:ahLst/>
              <a:cxnLst>
                <a:cxn ang="0">
                  <a:pos x="206" y="99"/>
                </a:cxn>
                <a:cxn ang="0">
                  <a:pos x="206" y="94"/>
                </a:cxn>
                <a:cxn ang="0">
                  <a:pos x="206" y="69"/>
                </a:cxn>
                <a:cxn ang="0">
                  <a:pos x="192" y="66"/>
                </a:cxn>
                <a:cxn ang="0">
                  <a:pos x="177" y="66"/>
                </a:cxn>
                <a:cxn ang="0">
                  <a:pos x="163" y="74"/>
                </a:cxn>
                <a:cxn ang="0">
                  <a:pos x="153" y="55"/>
                </a:cxn>
                <a:cxn ang="0">
                  <a:pos x="149" y="41"/>
                </a:cxn>
                <a:cxn ang="0">
                  <a:pos x="177" y="16"/>
                </a:cxn>
                <a:cxn ang="0">
                  <a:pos x="149" y="0"/>
                </a:cxn>
                <a:cxn ang="0">
                  <a:pos x="125" y="21"/>
                </a:cxn>
                <a:cxn ang="0">
                  <a:pos x="139" y="41"/>
                </a:cxn>
                <a:cxn ang="0">
                  <a:pos x="120" y="49"/>
                </a:cxn>
                <a:cxn ang="0">
                  <a:pos x="72" y="36"/>
                </a:cxn>
                <a:cxn ang="0">
                  <a:pos x="58" y="49"/>
                </a:cxn>
                <a:cxn ang="0">
                  <a:pos x="72" y="69"/>
                </a:cxn>
                <a:cxn ang="0">
                  <a:pos x="48" y="79"/>
                </a:cxn>
                <a:cxn ang="0">
                  <a:pos x="58" y="109"/>
                </a:cxn>
                <a:cxn ang="0">
                  <a:pos x="77" y="114"/>
                </a:cxn>
                <a:cxn ang="0">
                  <a:pos x="48" y="138"/>
                </a:cxn>
                <a:cxn ang="0">
                  <a:pos x="24" y="167"/>
                </a:cxn>
                <a:cxn ang="0">
                  <a:pos x="0" y="162"/>
                </a:cxn>
                <a:cxn ang="0">
                  <a:pos x="0" y="192"/>
                </a:cxn>
                <a:cxn ang="0">
                  <a:pos x="15" y="217"/>
                </a:cxn>
                <a:cxn ang="0">
                  <a:pos x="53" y="222"/>
                </a:cxn>
                <a:cxn ang="0">
                  <a:pos x="86" y="222"/>
                </a:cxn>
                <a:cxn ang="0">
                  <a:pos x="120" y="212"/>
                </a:cxn>
                <a:cxn ang="0">
                  <a:pos x="158" y="217"/>
                </a:cxn>
                <a:cxn ang="0">
                  <a:pos x="192" y="162"/>
                </a:cxn>
                <a:cxn ang="0">
                  <a:pos x="197" y="134"/>
                </a:cxn>
                <a:cxn ang="0">
                  <a:pos x="206" y="99"/>
                </a:cxn>
              </a:cxnLst>
              <a:rect l="0" t="0" r="r" b="b"/>
              <a:pathLst>
                <a:path w="207" h="223">
                  <a:moveTo>
                    <a:pt x="206" y="99"/>
                  </a:moveTo>
                  <a:lnTo>
                    <a:pt x="206" y="94"/>
                  </a:lnTo>
                  <a:lnTo>
                    <a:pt x="206" y="69"/>
                  </a:lnTo>
                  <a:lnTo>
                    <a:pt x="192" y="66"/>
                  </a:lnTo>
                  <a:lnTo>
                    <a:pt x="177" y="66"/>
                  </a:lnTo>
                  <a:lnTo>
                    <a:pt x="163" y="74"/>
                  </a:lnTo>
                  <a:lnTo>
                    <a:pt x="153" y="55"/>
                  </a:lnTo>
                  <a:lnTo>
                    <a:pt x="149" y="41"/>
                  </a:lnTo>
                  <a:lnTo>
                    <a:pt x="177" y="16"/>
                  </a:lnTo>
                  <a:lnTo>
                    <a:pt x="149" y="0"/>
                  </a:lnTo>
                  <a:lnTo>
                    <a:pt x="125" y="21"/>
                  </a:lnTo>
                  <a:lnTo>
                    <a:pt x="139" y="41"/>
                  </a:lnTo>
                  <a:lnTo>
                    <a:pt x="120" y="49"/>
                  </a:lnTo>
                  <a:lnTo>
                    <a:pt x="72" y="36"/>
                  </a:lnTo>
                  <a:lnTo>
                    <a:pt x="58" y="49"/>
                  </a:lnTo>
                  <a:lnTo>
                    <a:pt x="72" y="69"/>
                  </a:lnTo>
                  <a:lnTo>
                    <a:pt x="48" y="79"/>
                  </a:lnTo>
                  <a:lnTo>
                    <a:pt x="58" y="109"/>
                  </a:lnTo>
                  <a:lnTo>
                    <a:pt x="77" y="114"/>
                  </a:lnTo>
                  <a:lnTo>
                    <a:pt x="48" y="138"/>
                  </a:lnTo>
                  <a:lnTo>
                    <a:pt x="24" y="167"/>
                  </a:lnTo>
                  <a:lnTo>
                    <a:pt x="0" y="162"/>
                  </a:lnTo>
                  <a:lnTo>
                    <a:pt x="0" y="192"/>
                  </a:lnTo>
                  <a:lnTo>
                    <a:pt x="15" y="217"/>
                  </a:lnTo>
                  <a:lnTo>
                    <a:pt x="53" y="222"/>
                  </a:lnTo>
                  <a:lnTo>
                    <a:pt x="86" y="222"/>
                  </a:lnTo>
                  <a:lnTo>
                    <a:pt x="120" y="212"/>
                  </a:lnTo>
                  <a:lnTo>
                    <a:pt x="158" y="217"/>
                  </a:lnTo>
                  <a:lnTo>
                    <a:pt x="192" y="162"/>
                  </a:lnTo>
                  <a:lnTo>
                    <a:pt x="197" y="134"/>
                  </a:lnTo>
                  <a:lnTo>
                    <a:pt x="206" y="99"/>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16" name="Freeform 33"/>
            <p:cNvSpPr>
              <a:spLocks noChangeAspect="1"/>
            </p:cNvSpPr>
            <p:nvPr/>
          </p:nvSpPr>
          <p:spPr bwMode="gray">
            <a:xfrm>
              <a:off x="6996557" y="2354745"/>
              <a:ext cx="143307" cy="181936"/>
            </a:xfrm>
            <a:custGeom>
              <a:avLst/>
              <a:gdLst/>
              <a:ahLst/>
              <a:cxnLst>
                <a:cxn ang="0">
                  <a:pos x="126" y="10"/>
                </a:cxn>
                <a:cxn ang="0">
                  <a:pos x="150" y="0"/>
                </a:cxn>
                <a:cxn ang="0">
                  <a:pos x="164" y="25"/>
                </a:cxn>
                <a:cxn ang="0">
                  <a:pos x="183" y="30"/>
                </a:cxn>
                <a:cxn ang="0">
                  <a:pos x="212" y="35"/>
                </a:cxn>
                <a:cxn ang="0">
                  <a:pos x="240" y="44"/>
                </a:cxn>
                <a:cxn ang="0">
                  <a:pos x="245" y="74"/>
                </a:cxn>
                <a:cxn ang="0">
                  <a:pos x="202" y="108"/>
                </a:cxn>
                <a:cxn ang="0">
                  <a:pos x="183" y="162"/>
                </a:cxn>
                <a:cxn ang="0">
                  <a:pos x="169" y="176"/>
                </a:cxn>
                <a:cxn ang="0">
                  <a:pos x="150" y="182"/>
                </a:cxn>
                <a:cxn ang="0">
                  <a:pos x="150" y="206"/>
                </a:cxn>
                <a:cxn ang="0">
                  <a:pos x="145" y="231"/>
                </a:cxn>
                <a:cxn ang="0">
                  <a:pos x="130" y="251"/>
                </a:cxn>
                <a:cxn ang="0">
                  <a:pos x="135" y="281"/>
                </a:cxn>
                <a:cxn ang="0">
                  <a:pos x="126" y="294"/>
                </a:cxn>
                <a:cxn ang="0">
                  <a:pos x="101" y="310"/>
                </a:cxn>
                <a:cxn ang="0">
                  <a:pos x="97" y="339"/>
                </a:cxn>
                <a:cxn ang="0">
                  <a:pos x="86" y="335"/>
                </a:cxn>
                <a:cxn ang="0">
                  <a:pos x="59" y="335"/>
                </a:cxn>
                <a:cxn ang="0">
                  <a:pos x="34" y="319"/>
                </a:cxn>
                <a:cxn ang="0">
                  <a:pos x="0" y="314"/>
                </a:cxn>
                <a:cxn ang="0">
                  <a:pos x="19" y="291"/>
                </a:cxn>
                <a:cxn ang="0">
                  <a:pos x="29" y="261"/>
                </a:cxn>
                <a:cxn ang="0">
                  <a:pos x="48" y="226"/>
                </a:cxn>
                <a:cxn ang="0">
                  <a:pos x="25" y="222"/>
                </a:cxn>
                <a:cxn ang="0">
                  <a:pos x="19" y="192"/>
                </a:cxn>
                <a:cxn ang="0">
                  <a:pos x="34" y="162"/>
                </a:cxn>
                <a:cxn ang="0">
                  <a:pos x="62" y="148"/>
                </a:cxn>
                <a:cxn ang="0">
                  <a:pos x="78" y="108"/>
                </a:cxn>
                <a:cxn ang="0">
                  <a:pos x="97" y="79"/>
                </a:cxn>
                <a:cxn ang="0">
                  <a:pos x="111" y="54"/>
                </a:cxn>
                <a:cxn ang="0">
                  <a:pos x="120" y="10"/>
                </a:cxn>
                <a:cxn ang="0">
                  <a:pos x="126" y="10"/>
                </a:cxn>
              </a:cxnLst>
              <a:rect l="0" t="0" r="r" b="b"/>
              <a:pathLst>
                <a:path w="246" h="340">
                  <a:moveTo>
                    <a:pt x="126" y="10"/>
                  </a:moveTo>
                  <a:lnTo>
                    <a:pt x="150" y="0"/>
                  </a:lnTo>
                  <a:lnTo>
                    <a:pt x="164" y="25"/>
                  </a:lnTo>
                  <a:lnTo>
                    <a:pt x="183" y="30"/>
                  </a:lnTo>
                  <a:lnTo>
                    <a:pt x="212" y="35"/>
                  </a:lnTo>
                  <a:lnTo>
                    <a:pt x="240" y="44"/>
                  </a:lnTo>
                  <a:lnTo>
                    <a:pt x="245" y="74"/>
                  </a:lnTo>
                  <a:lnTo>
                    <a:pt x="202" y="108"/>
                  </a:lnTo>
                  <a:lnTo>
                    <a:pt x="183" y="162"/>
                  </a:lnTo>
                  <a:lnTo>
                    <a:pt x="169" y="176"/>
                  </a:lnTo>
                  <a:lnTo>
                    <a:pt x="150" y="182"/>
                  </a:lnTo>
                  <a:lnTo>
                    <a:pt x="150" y="206"/>
                  </a:lnTo>
                  <a:lnTo>
                    <a:pt x="145" y="231"/>
                  </a:lnTo>
                  <a:lnTo>
                    <a:pt x="130" y="251"/>
                  </a:lnTo>
                  <a:lnTo>
                    <a:pt x="135" y="281"/>
                  </a:lnTo>
                  <a:lnTo>
                    <a:pt x="126" y="294"/>
                  </a:lnTo>
                  <a:lnTo>
                    <a:pt x="101" y="310"/>
                  </a:lnTo>
                  <a:lnTo>
                    <a:pt x="97" y="339"/>
                  </a:lnTo>
                  <a:lnTo>
                    <a:pt x="86" y="335"/>
                  </a:lnTo>
                  <a:lnTo>
                    <a:pt x="59" y="335"/>
                  </a:lnTo>
                  <a:lnTo>
                    <a:pt x="34" y="319"/>
                  </a:lnTo>
                  <a:lnTo>
                    <a:pt x="0" y="314"/>
                  </a:lnTo>
                  <a:lnTo>
                    <a:pt x="19" y="291"/>
                  </a:lnTo>
                  <a:lnTo>
                    <a:pt x="29" y="261"/>
                  </a:lnTo>
                  <a:lnTo>
                    <a:pt x="48" y="226"/>
                  </a:lnTo>
                  <a:lnTo>
                    <a:pt x="25" y="222"/>
                  </a:lnTo>
                  <a:lnTo>
                    <a:pt x="19" y="192"/>
                  </a:lnTo>
                  <a:lnTo>
                    <a:pt x="34" y="162"/>
                  </a:lnTo>
                  <a:lnTo>
                    <a:pt x="62" y="148"/>
                  </a:lnTo>
                  <a:lnTo>
                    <a:pt x="78" y="108"/>
                  </a:lnTo>
                  <a:lnTo>
                    <a:pt x="97" y="79"/>
                  </a:lnTo>
                  <a:lnTo>
                    <a:pt x="111" y="54"/>
                  </a:lnTo>
                  <a:lnTo>
                    <a:pt x="120" y="10"/>
                  </a:lnTo>
                  <a:lnTo>
                    <a:pt x="126" y="10"/>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17" name="Freeform 34"/>
            <p:cNvSpPr>
              <a:spLocks noChangeAspect="1"/>
            </p:cNvSpPr>
            <p:nvPr/>
          </p:nvSpPr>
          <p:spPr bwMode="gray">
            <a:xfrm>
              <a:off x="7465969" y="2090215"/>
              <a:ext cx="81245" cy="78131"/>
            </a:xfrm>
            <a:custGeom>
              <a:avLst/>
              <a:gdLst/>
              <a:ahLst/>
              <a:cxnLst>
                <a:cxn ang="0">
                  <a:pos x="100" y="15"/>
                </a:cxn>
                <a:cxn ang="0">
                  <a:pos x="110" y="25"/>
                </a:cxn>
                <a:cxn ang="0">
                  <a:pos x="119" y="28"/>
                </a:cxn>
                <a:cxn ang="0">
                  <a:pos x="119" y="53"/>
                </a:cxn>
                <a:cxn ang="0">
                  <a:pos x="132" y="64"/>
                </a:cxn>
                <a:cxn ang="0">
                  <a:pos x="138" y="83"/>
                </a:cxn>
                <a:cxn ang="0">
                  <a:pos x="128" y="103"/>
                </a:cxn>
                <a:cxn ang="0">
                  <a:pos x="124" y="103"/>
                </a:cxn>
                <a:cxn ang="0">
                  <a:pos x="110" y="117"/>
                </a:cxn>
                <a:cxn ang="0">
                  <a:pos x="110" y="142"/>
                </a:cxn>
                <a:cxn ang="0">
                  <a:pos x="95" y="137"/>
                </a:cxn>
                <a:cxn ang="0">
                  <a:pos x="81" y="122"/>
                </a:cxn>
                <a:cxn ang="0">
                  <a:pos x="85" y="117"/>
                </a:cxn>
                <a:cxn ang="0">
                  <a:pos x="81" y="97"/>
                </a:cxn>
                <a:cxn ang="0">
                  <a:pos x="66" y="108"/>
                </a:cxn>
                <a:cxn ang="0">
                  <a:pos x="52" y="103"/>
                </a:cxn>
                <a:cxn ang="0">
                  <a:pos x="47" y="78"/>
                </a:cxn>
                <a:cxn ang="0">
                  <a:pos x="28" y="64"/>
                </a:cxn>
                <a:cxn ang="0">
                  <a:pos x="20" y="44"/>
                </a:cxn>
                <a:cxn ang="0">
                  <a:pos x="0" y="39"/>
                </a:cxn>
                <a:cxn ang="0">
                  <a:pos x="5" y="20"/>
                </a:cxn>
                <a:cxn ang="0">
                  <a:pos x="5" y="15"/>
                </a:cxn>
                <a:cxn ang="0">
                  <a:pos x="39" y="0"/>
                </a:cxn>
                <a:cxn ang="0">
                  <a:pos x="47" y="15"/>
                </a:cxn>
                <a:cxn ang="0">
                  <a:pos x="85" y="4"/>
                </a:cxn>
                <a:cxn ang="0">
                  <a:pos x="100" y="15"/>
                </a:cxn>
              </a:cxnLst>
              <a:rect l="0" t="0" r="r" b="b"/>
              <a:pathLst>
                <a:path w="139" h="143">
                  <a:moveTo>
                    <a:pt x="100" y="15"/>
                  </a:moveTo>
                  <a:lnTo>
                    <a:pt x="110" y="25"/>
                  </a:lnTo>
                  <a:lnTo>
                    <a:pt x="119" y="28"/>
                  </a:lnTo>
                  <a:lnTo>
                    <a:pt x="119" y="53"/>
                  </a:lnTo>
                  <a:lnTo>
                    <a:pt x="132" y="64"/>
                  </a:lnTo>
                  <a:lnTo>
                    <a:pt x="138" y="83"/>
                  </a:lnTo>
                  <a:lnTo>
                    <a:pt x="128" y="103"/>
                  </a:lnTo>
                  <a:lnTo>
                    <a:pt x="124" y="103"/>
                  </a:lnTo>
                  <a:lnTo>
                    <a:pt x="110" y="117"/>
                  </a:lnTo>
                  <a:lnTo>
                    <a:pt x="110" y="142"/>
                  </a:lnTo>
                  <a:lnTo>
                    <a:pt x="95" y="137"/>
                  </a:lnTo>
                  <a:lnTo>
                    <a:pt x="81" y="122"/>
                  </a:lnTo>
                  <a:lnTo>
                    <a:pt x="85" y="117"/>
                  </a:lnTo>
                  <a:lnTo>
                    <a:pt x="81" y="97"/>
                  </a:lnTo>
                  <a:lnTo>
                    <a:pt x="66" y="108"/>
                  </a:lnTo>
                  <a:lnTo>
                    <a:pt x="52" y="103"/>
                  </a:lnTo>
                  <a:lnTo>
                    <a:pt x="47" y="78"/>
                  </a:lnTo>
                  <a:lnTo>
                    <a:pt x="28" y="64"/>
                  </a:lnTo>
                  <a:lnTo>
                    <a:pt x="20" y="44"/>
                  </a:lnTo>
                  <a:lnTo>
                    <a:pt x="0" y="39"/>
                  </a:lnTo>
                  <a:lnTo>
                    <a:pt x="5" y="20"/>
                  </a:lnTo>
                  <a:lnTo>
                    <a:pt x="5" y="15"/>
                  </a:lnTo>
                  <a:lnTo>
                    <a:pt x="39" y="0"/>
                  </a:lnTo>
                  <a:lnTo>
                    <a:pt x="47" y="15"/>
                  </a:lnTo>
                  <a:lnTo>
                    <a:pt x="85" y="4"/>
                  </a:lnTo>
                  <a:lnTo>
                    <a:pt x="100" y="15"/>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18" name="Freeform 35"/>
            <p:cNvSpPr>
              <a:spLocks noChangeAspect="1"/>
            </p:cNvSpPr>
            <p:nvPr/>
          </p:nvSpPr>
          <p:spPr bwMode="gray">
            <a:xfrm>
              <a:off x="7486948" y="2026593"/>
              <a:ext cx="95913" cy="99339"/>
            </a:xfrm>
            <a:custGeom>
              <a:avLst/>
              <a:gdLst/>
              <a:ahLst/>
              <a:cxnLst>
                <a:cxn ang="0">
                  <a:pos x="162" y="19"/>
                </a:cxn>
                <a:cxn ang="0">
                  <a:pos x="149" y="55"/>
                </a:cxn>
                <a:cxn ang="0">
                  <a:pos x="138" y="63"/>
                </a:cxn>
                <a:cxn ang="0">
                  <a:pos x="149" y="83"/>
                </a:cxn>
                <a:cxn ang="0">
                  <a:pos x="135" y="93"/>
                </a:cxn>
                <a:cxn ang="0">
                  <a:pos x="119" y="113"/>
                </a:cxn>
                <a:cxn ang="0">
                  <a:pos x="105" y="113"/>
                </a:cxn>
                <a:cxn ang="0">
                  <a:pos x="100" y="142"/>
                </a:cxn>
                <a:cxn ang="0">
                  <a:pos x="95" y="161"/>
                </a:cxn>
                <a:cxn ang="0">
                  <a:pos x="95" y="186"/>
                </a:cxn>
                <a:cxn ang="0">
                  <a:pos x="81" y="176"/>
                </a:cxn>
                <a:cxn ang="0">
                  <a:pos x="81" y="151"/>
                </a:cxn>
                <a:cxn ang="0">
                  <a:pos x="72" y="148"/>
                </a:cxn>
                <a:cxn ang="0">
                  <a:pos x="63" y="137"/>
                </a:cxn>
                <a:cxn ang="0">
                  <a:pos x="47" y="127"/>
                </a:cxn>
                <a:cxn ang="0">
                  <a:pos x="9" y="137"/>
                </a:cxn>
                <a:cxn ang="0">
                  <a:pos x="0" y="123"/>
                </a:cxn>
                <a:cxn ang="0">
                  <a:pos x="19" y="102"/>
                </a:cxn>
                <a:cxn ang="0">
                  <a:pos x="38" y="83"/>
                </a:cxn>
                <a:cxn ang="0">
                  <a:pos x="52" y="63"/>
                </a:cxn>
                <a:cxn ang="0">
                  <a:pos x="63" y="34"/>
                </a:cxn>
                <a:cxn ang="0">
                  <a:pos x="76" y="30"/>
                </a:cxn>
                <a:cxn ang="0">
                  <a:pos x="72" y="63"/>
                </a:cxn>
                <a:cxn ang="0">
                  <a:pos x="86" y="79"/>
                </a:cxn>
                <a:cxn ang="0">
                  <a:pos x="105" y="63"/>
                </a:cxn>
                <a:cxn ang="0">
                  <a:pos x="110" y="49"/>
                </a:cxn>
                <a:cxn ang="0">
                  <a:pos x="95" y="39"/>
                </a:cxn>
                <a:cxn ang="0">
                  <a:pos x="95" y="10"/>
                </a:cxn>
                <a:cxn ang="0">
                  <a:pos x="124" y="0"/>
                </a:cxn>
                <a:cxn ang="0">
                  <a:pos x="162" y="19"/>
                </a:cxn>
              </a:cxnLst>
              <a:rect l="0" t="0" r="r" b="b"/>
              <a:pathLst>
                <a:path w="163" h="187">
                  <a:moveTo>
                    <a:pt x="162" y="19"/>
                  </a:moveTo>
                  <a:lnTo>
                    <a:pt x="149" y="55"/>
                  </a:lnTo>
                  <a:lnTo>
                    <a:pt x="138" y="63"/>
                  </a:lnTo>
                  <a:lnTo>
                    <a:pt x="149" y="83"/>
                  </a:lnTo>
                  <a:lnTo>
                    <a:pt x="135" y="93"/>
                  </a:lnTo>
                  <a:lnTo>
                    <a:pt x="119" y="113"/>
                  </a:lnTo>
                  <a:lnTo>
                    <a:pt x="105" y="113"/>
                  </a:lnTo>
                  <a:lnTo>
                    <a:pt x="100" y="142"/>
                  </a:lnTo>
                  <a:lnTo>
                    <a:pt x="95" y="161"/>
                  </a:lnTo>
                  <a:lnTo>
                    <a:pt x="95" y="186"/>
                  </a:lnTo>
                  <a:lnTo>
                    <a:pt x="81" y="176"/>
                  </a:lnTo>
                  <a:lnTo>
                    <a:pt x="81" y="151"/>
                  </a:lnTo>
                  <a:lnTo>
                    <a:pt x="72" y="148"/>
                  </a:lnTo>
                  <a:lnTo>
                    <a:pt x="63" y="137"/>
                  </a:lnTo>
                  <a:lnTo>
                    <a:pt x="47" y="127"/>
                  </a:lnTo>
                  <a:lnTo>
                    <a:pt x="9" y="137"/>
                  </a:lnTo>
                  <a:lnTo>
                    <a:pt x="0" y="123"/>
                  </a:lnTo>
                  <a:lnTo>
                    <a:pt x="19" y="102"/>
                  </a:lnTo>
                  <a:lnTo>
                    <a:pt x="38" y="83"/>
                  </a:lnTo>
                  <a:lnTo>
                    <a:pt x="52" y="63"/>
                  </a:lnTo>
                  <a:lnTo>
                    <a:pt x="63" y="34"/>
                  </a:lnTo>
                  <a:lnTo>
                    <a:pt x="76" y="30"/>
                  </a:lnTo>
                  <a:lnTo>
                    <a:pt x="72" y="63"/>
                  </a:lnTo>
                  <a:lnTo>
                    <a:pt x="86" y="79"/>
                  </a:lnTo>
                  <a:lnTo>
                    <a:pt x="105" y="63"/>
                  </a:lnTo>
                  <a:lnTo>
                    <a:pt x="110" y="49"/>
                  </a:lnTo>
                  <a:lnTo>
                    <a:pt x="95" y="39"/>
                  </a:lnTo>
                  <a:lnTo>
                    <a:pt x="95" y="10"/>
                  </a:lnTo>
                  <a:lnTo>
                    <a:pt x="124" y="0"/>
                  </a:lnTo>
                  <a:lnTo>
                    <a:pt x="162" y="19"/>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19" name="Freeform 36"/>
            <p:cNvSpPr>
              <a:spLocks noChangeAspect="1"/>
            </p:cNvSpPr>
            <p:nvPr/>
          </p:nvSpPr>
          <p:spPr bwMode="gray">
            <a:xfrm>
              <a:off x="7531416" y="2147138"/>
              <a:ext cx="13541" cy="22323"/>
            </a:xfrm>
            <a:custGeom>
              <a:avLst/>
              <a:gdLst/>
              <a:ahLst/>
              <a:cxnLst>
                <a:cxn ang="0">
                  <a:pos x="23" y="43"/>
                </a:cxn>
                <a:cxn ang="0">
                  <a:pos x="23" y="24"/>
                </a:cxn>
                <a:cxn ang="0">
                  <a:pos x="18" y="0"/>
                </a:cxn>
                <a:cxn ang="0">
                  <a:pos x="15" y="0"/>
                </a:cxn>
                <a:cxn ang="0">
                  <a:pos x="0" y="14"/>
                </a:cxn>
                <a:cxn ang="0">
                  <a:pos x="0" y="38"/>
                </a:cxn>
                <a:cxn ang="0">
                  <a:pos x="15" y="43"/>
                </a:cxn>
                <a:cxn ang="0">
                  <a:pos x="23" y="43"/>
                </a:cxn>
              </a:cxnLst>
              <a:rect l="0" t="0" r="r" b="b"/>
              <a:pathLst>
                <a:path w="24" h="44">
                  <a:moveTo>
                    <a:pt x="23" y="43"/>
                  </a:moveTo>
                  <a:lnTo>
                    <a:pt x="23" y="24"/>
                  </a:lnTo>
                  <a:lnTo>
                    <a:pt x="18" y="0"/>
                  </a:lnTo>
                  <a:lnTo>
                    <a:pt x="15" y="0"/>
                  </a:lnTo>
                  <a:lnTo>
                    <a:pt x="0" y="14"/>
                  </a:lnTo>
                  <a:lnTo>
                    <a:pt x="0" y="38"/>
                  </a:lnTo>
                  <a:lnTo>
                    <a:pt x="15" y="43"/>
                  </a:lnTo>
                  <a:lnTo>
                    <a:pt x="23" y="43"/>
                  </a:lnTo>
                </a:path>
              </a:pathLst>
            </a:custGeom>
            <a:solidFill>
              <a:srgbClr val="F1F8E5"/>
            </a:solidFill>
            <a:ln w="6350" cap="rnd" cmpd="sng">
              <a:solidFill>
                <a:schemeClr val="bg1"/>
              </a:solidFill>
              <a:prstDash val="solid"/>
              <a:round/>
              <a:headEnd/>
              <a:tailEnd/>
            </a:ln>
            <a:effectLst/>
          </p:spPr>
          <p:txBody>
            <a:bodyPr/>
            <a:lstStyle/>
            <a:p>
              <a:endParaRPr lang="en-US" dirty="0"/>
            </a:p>
          </p:txBody>
        </p:sp>
        <p:sp>
          <p:nvSpPr>
            <p:cNvPr id="1120" name="Freeform 37"/>
            <p:cNvSpPr>
              <a:spLocks noChangeAspect="1"/>
            </p:cNvSpPr>
            <p:nvPr/>
          </p:nvSpPr>
          <p:spPr bwMode="gray">
            <a:xfrm>
              <a:off x="7531416" y="2147138"/>
              <a:ext cx="13541" cy="22323"/>
            </a:xfrm>
            <a:custGeom>
              <a:avLst/>
              <a:gdLst/>
              <a:ahLst/>
              <a:cxnLst>
                <a:cxn ang="0">
                  <a:pos x="23" y="43"/>
                </a:cxn>
                <a:cxn ang="0">
                  <a:pos x="23" y="24"/>
                </a:cxn>
                <a:cxn ang="0">
                  <a:pos x="18" y="0"/>
                </a:cxn>
                <a:cxn ang="0">
                  <a:pos x="15" y="0"/>
                </a:cxn>
                <a:cxn ang="0">
                  <a:pos x="0" y="14"/>
                </a:cxn>
                <a:cxn ang="0">
                  <a:pos x="0" y="38"/>
                </a:cxn>
                <a:cxn ang="0">
                  <a:pos x="15" y="43"/>
                </a:cxn>
                <a:cxn ang="0">
                  <a:pos x="23" y="43"/>
                </a:cxn>
              </a:cxnLst>
              <a:rect l="0" t="0" r="r" b="b"/>
              <a:pathLst>
                <a:path w="24" h="44">
                  <a:moveTo>
                    <a:pt x="23" y="43"/>
                  </a:moveTo>
                  <a:lnTo>
                    <a:pt x="23" y="24"/>
                  </a:lnTo>
                  <a:lnTo>
                    <a:pt x="18" y="0"/>
                  </a:lnTo>
                  <a:lnTo>
                    <a:pt x="15" y="0"/>
                  </a:lnTo>
                  <a:lnTo>
                    <a:pt x="0" y="14"/>
                  </a:lnTo>
                  <a:lnTo>
                    <a:pt x="0" y="38"/>
                  </a:lnTo>
                  <a:lnTo>
                    <a:pt x="15" y="43"/>
                  </a:lnTo>
                  <a:lnTo>
                    <a:pt x="23" y="43"/>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21" name="Freeform 38"/>
            <p:cNvSpPr>
              <a:spLocks noChangeAspect="1"/>
            </p:cNvSpPr>
            <p:nvPr/>
          </p:nvSpPr>
          <p:spPr bwMode="gray">
            <a:xfrm>
              <a:off x="7523518" y="2244245"/>
              <a:ext cx="121867" cy="68086"/>
            </a:xfrm>
            <a:custGeom>
              <a:avLst/>
              <a:gdLst/>
              <a:ahLst/>
              <a:cxnLst>
                <a:cxn ang="0">
                  <a:pos x="43" y="118"/>
                </a:cxn>
                <a:cxn ang="0">
                  <a:pos x="33" y="103"/>
                </a:cxn>
                <a:cxn ang="0">
                  <a:pos x="33" y="79"/>
                </a:cxn>
                <a:cxn ang="0">
                  <a:pos x="19" y="79"/>
                </a:cxn>
                <a:cxn ang="0">
                  <a:pos x="5" y="93"/>
                </a:cxn>
                <a:cxn ang="0">
                  <a:pos x="0" y="74"/>
                </a:cxn>
                <a:cxn ang="0">
                  <a:pos x="24" y="44"/>
                </a:cxn>
                <a:cxn ang="0">
                  <a:pos x="43" y="20"/>
                </a:cxn>
                <a:cxn ang="0">
                  <a:pos x="53" y="5"/>
                </a:cxn>
                <a:cxn ang="0">
                  <a:pos x="67" y="10"/>
                </a:cxn>
                <a:cxn ang="0">
                  <a:pos x="81" y="0"/>
                </a:cxn>
                <a:cxn ang="0">
                  <a:pos x="105" y="5"/>
                </a:cxn>
                <a:cxn ang="0">
                  <a:pos x="145" y="5"/>
                </a:cxn>
                <a:cxn ang="0">
                  <a:pos x="168" y="20"/>
                </a:cxn>
                <a:cxn ang="0">
                  <a:pos x="168" y="44"/>
                </a:cxn>
                <a:cxn ang="0">
                  <a:pos x="172" y="55"/>
                </a:cxn>
                <a:cxn ang="0">
                  <a:pos x="196" y="63"/>
                </a:cxn>
                <a:cxn ang="0">
                  <a:pos x="206" y="63"/>
                </a:cxn>
                <a:cxn ang="0">
                  <a:pos x="191" y="83"/>
                </a:cxn>
                <a:cxn ang="0">
                  <a:pos x="191" y="103"/>
                </a:cxn>
                <a:cxn ang="0">
                  <a:pos x="158" y="93"/>
                </a:cxn>
                <a:cxn ang="0">
                  <a:pos x="148" y="103"/>
                </a:cxn>
                <a:cxn ang="0">
                  <a:pos x="139" y="123"/>
                </a:cxn>
                <a:cxn ang="0">
                  <a:pos x="124" y="113"/>
                </a:cxn>
                <a:cxn ang="0">
                  <a:pos x="115" y="93"/>
                </a:cxn>
                <a:cxn ang="0">
                  <a:pos x="96" y="98"/>
                </a:cxn>
                <a:cxn ang="0">
                  <a:pos x="86" y="118"/>
                </a:cxn>
                <a:cxn ang="0">
                  <a:pos x="43" y="118"/>
                </a:cxn>
              </a:cxnLst>
              <a:rect l="0" t="0" r="r" b="b"/>
              <a:pathLst>
                <a:path w="207" h="124">
                  <a:moveTo>
                    <a:pt x="43" y="118"/>
                  </a:moveTo>
                  <a:lnTo>
                    <a:pt x="33" y="103"/>
                  </a:lnTo>
                  <a:lnTo>
                    <a:pt x="33" y="79"/>
                  </a:lnTo>
                  <a:lnTo>
                    <a:pt x="19" y="79"/>
                  </a:lnTo>
                  <a:lnTo>
                    <a:pt x="5" y="93"/>
                  </a:lnTo>
                  <a:lnTo>
                    <a:pt x="0" y="74"/>
                  </a:lnTo>
                  <a:lnTo>
                    <a:pt x="24" y="44"/>
                  </a:lnTo>
                  <a:lnTo>
                    <a:pt x="43" y="20"/>
                  </a:lnTo>
                  <a:lnTo>
                    <a:pt x="53" y="5"/>
                  </a:lnTo>
                  <a:lnTo>
                    <a:pt x="67" y="10"/>
                  </a:lnTo>
                  <a:lnTo>
                    <a:pt x="81" y="0"/>
                  </a:lnTo>
                  <a:lnTo>
                    <a:pt x="105" y="5"/>
                  </a:lnTo>
                  <a:lnTo>
                    <a:pt x="145" y="5"/>
                  </a:lnTo>
                  <a:lnTo>
                    <a:pt x="168" y="20"/>
                  </a:lnTo>
                  <a:lnTo>
                    <a:pt x="168" y="44"/>
                  </a:lnTo>
                  <a:lnTo>
                    <a:pt x="172" y="55"/>
                  </a:lnTo>
                  <a:lnTo>
                    <a:pt x="196" y="63"/>
                  </a:lnTo>
                  <a:lnTo>
                    <a:pt x="206" y="63"/>
                  </a:lnTo>
                  <a:lnTo>
                    <a:pt x="191" y="83"/>
                  </a:lnTo>
                  <a:lnTo>
                    <a:pt x="191" y="103"/>
                  </a:lnTo>
                  <a:lnTo>
                    <a:pt x="158" y="93"/>
                  </a:lnTo>
                  <a:lnTo>
                    <a:pt x="148" y="103"/>
                  </a:lnTo>
                  <a:lnTo>
                    <a:pt x="139" y="123"/>
                  </a:lnTo>
                  <a:lnTo>
                    <a:pt x="124" y="113"/>
                  </a:lnTo>
                  <a:lnTo>
                    <a:pt x="115" y="93"/>
                  </a:lnTo>
                  <a:lnTo>
                    <a:pt x="96" y="98"/>
                  </a:lnTo>
                  <a:lnTo>
                    <a:pt x="86" y="118"/>
                  </a:lnTo>
                  <a:lnTo>
                    <a:pt x="43" y="118"/>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22" name="Freeform 39"/>
            <p:cNvSpPr>
              <a:spLocks noChangeAspect="1"/>
            </p:cNvSpPr>
            <p:nvPr/>
          </p:nvSpPr>
          <p:spPr bwMode="gray">
            <a:xfrm>
              <a:off x="7751453" y="1983063"/>
              <a:ext cx="248247" cy="209839"/>
            </a:xfrm>
            <a:custGeom>
              <a:avLst/>
              <a:gdLst/>
              <a:ahLst/>
              <a:cxnLst>
                <a:cxn ang="0">
                  <a:pos x="396" y="223"/>
                </a:cxn>
                <a:cxn ang="0">
                  <a:pos x="386" y="207"/>
                </a:cxn>
                <a:cxn ang="0">
                  <a:pos x="386" y="188"/>
                </a:cxn>
                <a:cxn ang="0">
                  <a:pos x="372" y="168"/>
                </a:cxn>
                <a:cxn ang="0">
                  <a:pos x="386" y="143"/>
                </a:cxn>
                <a:cxn ang="0">
                  <a:pos x="391" y="113"/>
                </a:cxn>
                <a:cxn ang="0">
                  <a:pos x="372" y="55"/>
                </a:cxn>
                <a:cxn ang="0">
                  <a:pos x="367" y="40"/>
                </a:cxn>
                <a:cxn ang="0">
                  <a:pos x="348" y="21"/>
                </a:cxn>
                <a:cxn ang="0">
                  <a:pos x="338" y="16"/>
                </a:cxn>
                <a:cxn ang="0">
                  <a:pos x="306" y="25"/>
                </a:cxn>
                <a:cxn ang="0">
                  <a:pos x="267" y="30"/>
                </a:cxn>
                <a:cxn ang="0">
                  <a:pos x="214" y="25"/>
                </a:cxn>
                <a:cxn ang="0">
                  <a:pos x="200" y="35"/>
                </a:cxn>
                <a:cxn ang="0">
                  <a:pos x="177" y="35"/>
                </a:cxn>
                <a:cxn ang="0">
                  <a:pos x="161" y="0"/>
                </a:cxn>
                <a:cxn ang="0">
                  <a:pos x="134" y="10"/>
                </a:cxn>
                <a:cxn ang="0">
                  <a:pos x="100" y="21"/>
                </a:cxn>
                <a:cxn ang="0">
                  <a:pos x="76" y="45"/>
                </a:cxn>
                <a:cxn ang="0">
                  <a:pos x="43" y="50"/>
                </a:cxn>
                <a:cxn ang="0">
                  <a:pos x="0" y="79"/>
                </a:cxn>
                <a:cxn ang="0">
                  <a:pos x="4" y="99"/>
                </a:cxn>
                <a:cxn ang="0">
                  <a:pos x="4" y="119"/>
                </a:cxn>
                <a:cxn ang="0">
                  <a:pos x="0" y="138"/>
                </a:cxn>
                <a:cxn ang="0">
                  <a:pos x="9" y="154"/>
                </a:cxn>
                <a:cxn ang="0">
                  <a:pos x="14" y="228"/>
                </a:cxn>
                <a:cxn ang="0">
                  <a:pos x="24" y="242"/>
                </a:cxn>
                <a:cxn ang="0">
                  <a:pos x="28" y="262"/>
                </a:cxn>
                <a:cxn ang="0">
                  <a:pos x="24" y="281"/>
                </a:cxn>
                <a:cxn ang="0">
                  <a:pos x="38" y="270"/>
                </a:cxn>
                <a:cxn ang="0">
                  <a:pos x="52" y="287"/>
                </a:cxn>
                <a:cxn ang="0">
                  <a:pos x="67" y="287"/>
                </a:cxn>
                <a:cxn ang="0">
                  <a:pos x="80" y="297"/>
                </a:cxn>
                <a:cxn ang="0">
                  <a:pos x="96" y="320"/>
                </a:cxn>
                <a:cxn ang="0">
                  <a:pos x="110" y="330"/>
                </a:cxn>
                <a:cxn ang="0">
                  <a:pos x="115" y="312"/>
                </a:cxn>
                <a:cxn ang="0">
                  <a:pos x="143" y="320"/>
                </a:cxn>
                <a:cxn ang="0">
                  <a:pos x="158" y="340"/>
                </a:cxn>
                <a:cxn ang="0">
                  <a:pos x="200" y="370"/>
                </a:cxn>
                <a:cxn ang="0">
                  <a:pos x="210" y="375"/>
                </a:cxn>
                <a:cxn ang="0">
                  <a:pos x="228" y="366"/>
                </a:cxn>
                <a:cxn ang="0">
                  <a:pos x="257" y="389"/>
                </a:cxn>
                <a:cxn ang="0">
                  <a:pos x="271" y="375"/>
                </a:cxn>
                <a:cxn ang="0">
                  <a:pos x="300" y="375"/>
                </a:cxn>
                <a:cxn ang="0">
                  <a:pos x="315" y="366"/>
                </a:cxn>
                <a:cxn ang="0">
                  <a:pos x="338" y="370"/>
                </a:cxn>
                <a:cxn ang="0">
                  <a:pos x="353" y="385"/>
                </a:cxn>
                <a:cxn ang="0">
                  <a:pos x="362" y="385"/>
                </a:cxn>
                <a:cxn ang="0">
                  <a:pos x="377" y="345"/>
                </a:cxn>
                <a:cxn ang="0">
                  <a:pos x="391" y="312"/>
                </a:cxn>
                <a:cxn ang="0">
                  <a:pos x="420" y="287"/>
                </a:cxn>
                <a:cxn ang="0">
                  <a:pos x="415" y="262"/>
                </a:cxn>
                <a:cxn ang="0">
                  <a:pos x="396" y="223"/>
                </a:cxn>
              </a:cxnLst>
              <a:rect l="0" t="0" r="r" b="b"/>
              <a:pathLst>
                <a:path w="421" h="390">
                  <a:moveTo>
                    <a:pt x="396" y="223"/>
                  </a:moveTo>
                  <a:lnTo>
                    <a:pt x="386" y="207"/>
                  </a:lnTo>
                  <a:lnTo>
                    <a:pt x="386" y="188"/>
                  </a:lnTo>
                  <a:lnTo>
                    <a:pt x="372" y="168"/>
                  </a:lnTo>
                  <a:lnTo>
                    <a:pt x="386" y="143"/>
                  </a:lnTo>
                  <a:lnTo>
                    <a:pt x="391" y="113"/>
                  </a:lnTo>
                  <a:lnTo>
                    <a:pt x="372" y="55"/>
                  </a:lnTo>
                  <a:lnTo>
                    <a:pt x="367" y="40"/>
                  </a:lnTo>
                  <a:lnTo>
                    <a:pt x="348" y="21"/>
                  </a:lnTo>
                  <a:lnTo>
                    <a:pt x="338" y="16"/>
                  </a:lnTo>
                  <a:lnTo>
                    <a:pt x="306" y="25"/>
                  </a:lnTo>
                  <a:lnTo>
                    <a:pt x="267" y="30"/>
                  </a:lnTo>
                  <a:lnTo>
                    <a:pt x="214" y="25"/>
                  </a:lnTo>
                  <a:lnTo>
                    <a:pt x="200" y="35"/>
                  </a:lnTo>
                  <a:lnTo>
                    <a:pt x="177" y="35"/>
                  </a:lnTo>
                  <a:lnTo>
                    <a:pt x="161" y="0"/>
                  </a:lnTo>
                  <a:lnTo>
                    <a:pt x="134" y="10"/>
                  </a:lnTo>
                  <a:lnTo>
                    <a:pt x="100" y="21"/>
                  </a:lnTo>
                  <a:lnTo>
                    <a:pt x="76" y="45"/>
                  </a:lnTo>
                  <a:lnTo>
                    <a:pt x="43" y="50"/>
                  </a:lnTo>
                  <a:lnTo>
                    <a:pt x="0" y="79"/>
                  </a:lnTo>
                  <a:lnTo>
                    <a:pt x="4" y="99"/>
                  </a:lnTo>
                  <a:lnTo>
                    <a:pt x="4" y="119"/>
                  </a:lnTo>
                  <a:lnTo>
                    <a:pt x="0" y="138"/>
                  </a:lnTo>
                  <a:lnTo>
                    <a:pt x="9" y="154"/>
                  </a:lnTo>
                  <a:lnTo>
                    <a:pt x="14" y="228"/>
                  </a:lnTo>
                  <a:lnTo>
                    <a:pt x="24" y="242"/>
                  </a:lnTo>
                  <a:lnTo>
                    <a:pt x="28" y="262"/>
                  </a:lnTo>
                  <a:lnTo>
                    <a:pt x="24" y="281"/>
                  </a:lnTo>
                  <a:lnTo>
                    <a:pt x="38" y="270"/>
                  </a:lnTo>
                  <a:lnTo>
                    <a:pt x="52" y="287"/>
                  </a:lnTo>
                  <a:lnTo>
                    <a:pt x="67" y="287"/>
                  </a:lnTo>
                  <a:lnTo>
                    <a:pt x="80" y="297"/>
                  </a:lnTo>
                  <a:lnTo>
                    <a:pt x="96" y="320"/>
                  </a:lnTo>
                  <a:lnTo>
                    <a:pt x="110" y="330"/>
                  </a:lnTo>
                  <a:lnTo>
                    <a:pt x="115" y="312"/>
                  </a:lnTo>
                  <a:lnTo>
                    <a:pt x="143" y="320"/>
                  </a:lnTo>
                  <a:lnTo>
                    <a:pt x="158" y="340"/>
                  </a:lnTo>
                  <a:lnTo>
                    <a:pt x="200" y="370"/>
                  </a:lnTo>
                  <a:lnTo>
                    <a:pt x="210" y="375"/>
                  </a:lnTo>
                  <a:lnTo>
                    <a:pt x="228" y="366"/>
                  </a:lnTo>
                  <a:lnTo>
                    <a:pt x="257" y="389"/>
                  </a:lnTo>
                  <a:lnTo>
                    <a:pt x="271" y="375"/>
                  </a:lnTo>
                  <a:lnTo>
                    <a:pt x="300" y="375"/>
                  </a:lnTo>
                  <a:lnTo>
                    <a:pt x="315" y="366"/>
                  </a:lnTo>
                  <a:lnTo>
                    <a:pt x="338" y="370"/>
                  </a:lnTo>
                  <a:lnTo>
                    <a:pt x="353" y="385"/>
                  </a:lnTo>
                  <a:lnTo>
                    <a:pt x="362" y="385"/>
                  </a:lnTo>
                  <a:lnTo>
                    <a:pt x="377" y="345"/>
                  </a:lnTo>
                  <a:lnTo>
                    <a:pt x="391" y="312"/>
                  </a:lnTo>
                  <a:lnTo>
                    <a:pt x="420" y="287"/>
                  </a:lnTo>
                  <a:lnTo>
                    <a:pt x="415" y="262"/>
                  </a:lnTo>
                  <a:lnTo>
                    <a:pt x="396" y="223"/>
                  </a:lnTo>
                </a:path>
              </a:pathLst>
            </a:custGeom>
            <a:solidFill>
              <a:srgbClr val="F1F8E5"/>
            </a:solidFill>
            <a:ln w="6350" cap="rnd" cmpd="sng">
              <a:solidFill>
                <a:schemeClr val="bg1"/>
              </a:solidFill>
              <a:prstDash val="solid"/>
              <a:round/>
              <a:headEnd/>
              <a:tailEnd/>
            </a:ln>
            <a:effectLst/>
          </p:spPr>
          <p:txBody>
            <a:bodyPr/>
            <a:lstStyle/>
            <a:p>
              <a:endParaRPr lang="en-US" dirty="0"/>
            </a:p>
          </p:txBody>
        </p:sp>
        <p:sp>
          <p:nvSpPr>
            <p:cNvPr id="1123" name="Freeform 40"/>
            <p:cNvSpPr>
              <a:spLocks noChangeAspect="1"/>
            </p:cNvSpPr>
            <p:nvPr/>
          </p:nvSpPr>
          <p:spPr bwMode="gray">
            <a:xfrm>
              <a:off x="7751453" y="1983063"/>
              <a:ext cx="248247" cy="209839"/>
            </a:xfrm>
            <a:custGeom>
              <a:avLst/>
              <a:gdLst/>
              <a:ahLst/>
              <a:cxnLst>
                <a:cxn ang="0">
                  <a:pos x="396" y="223"/>
                </a:cxn>
                <a:cxn ang="0">
                  <a:pos x="386" y="207"/>
                </a:cxn>
                <a:cxn ang="0">
                  <a:pos x="386" y="188"/>
                </a:cxn>
                <a:cxn ang="0">
                  <a:pos x="372" y="168"/>
                </a:cxn>
                <a:cxn ang="0">
                  <a:pos x="386" y="143"/>
                </a:cxn>
                <a:cxn ang="0">
                  <a:pos x="391" y="113"/>
                </a:cxn>
                <a:cxn ang="0">
                  <a:pos x="372" y="55"/>
                </a:cxn>
                <a:cxn ang="0">
                  <a:pos x="367" y="40"/>
                </a:cxn>
                <a:cxn ang="0">
                  <a:pos x="348" y="21"/>
                </a:cxn>
                <a:cxn ang="0">
                  <a:pos x="338" y="16"/>
                </a:cxn>
                <a:cxn ang="0">
                  <a:pos x="306" y="25"/>
                </a:cxn>
                <a:cxn ang="0">
                  <a:pos x="267" y="30"/>
                </a:cxn>
                <a:cxn ang="0">
                  <a:pos x="214" y="25"/>
                </a:cxn>
                <a:cxn ang="0">
                  <a:pos x="200" y="35"/>
                </a:cxn>
                <a:cxn ang="0">
                  <a:pos x="177" y="35"/>
                </a:cxn>
                <a:cxn ang="0">
                  <a:pos x="161" y="0"/>
                </a:cxn>
                <a:cxn ang="0">
                  <a:pos x="134" y="10"/>
                </a:cxn>
                <a:cxn ang="0">
                  <a:pos x="100" y="21"/>
                </a:cxn>
                <a:cxn ang="0">
                  <a:pos x="76" y="45"/>
                </a:cxn>
                <a:cxn ang="0">
                  <a:pos x="43" y="50"/>
                </a:cxn>
                <a:cxn ang="0">
                  <a:pos x="0" y="79"/>
                </a:cxn>
                <a:cxn ang="0">
                  <a:pos x="4" y="99"/>
                </a:cxn>
                <a:cxn ang="0">
                  <a:pos x="4" y="119"/>
                </a:cxn>
                <a:cxn ang="0">
                  <a:pos x="0" y="138"/>
                </a:cxn>
                <a:cxn ang="0">
                  <a:pos x="9" y="154"/>
                </a:cxn>
                <a:cxn ang="0">
                  <a:pos x="14" y="228"/>
                </a:cxn>
                <a:cxn ang="0">
                  <a:pos x="24" y="242"/>
                </a:cxn>
                <a:cxn ang="0">
                  <a:pos x="28" y="262"/>
                </a:cxn>
                <a:cxn ang="0">
                  <a:pos x="24" y="281"/>
                </a:cxn>
                <a:cxn ang="0">
                  <a:pos x="38" y="270"/>
                </a:cxn>
                <a:cxn ang="0">
                  <a:pos x="52" y="287"/>
                </a:cxn>
                <a:cxn ang="0">
                  <a:pos x="67" y="287"/>
                </a:cxn>
                <a:cxn ang="0">
                  <a:pos x="80" y="297"/>
                </a:cxn>
                <a:cxn ang="0">
                  <a:pos x="96" y="320"/>
                </a:cxn>
                <a:cxn ang="0">
                  <a:pos x="110" y="330"/>
                </a:cxn>
                <a:cxn ang="0">
                  <a:pos x="115" y="312"/>
                </a:cxn>
                <a:cxn ang="0">
                  <a:pos x="143" y="320"/>
                </a:cxn>
                <a:cxn ang="0">
                  <a:pos x="158" y="340"/>
                </a:cxn>
                <a:cxn ang="0">
                  <a:pos x="200" y="370"/>
                </a:cxn>
                <a:cxn ang="0">
                  <a:pos x="210" y="375"/>
                </a:cxn>
                <a:cxn ang="0">
                  <a:pos x="228" y="366"/>
                </a:cxn>
                <a:cxn ang="0">
                  <a:pos x="257" y="389"/>
                </a:cxn>
                <a:cxn ang="0">
                  <a:pos x="271" y="375"/>
                </a:cxn>
                <a:cxn ang="0">
                  <a:pos x="300" y="375"/>
                </a:cxn>
                <a:cxn ang="0">
                  <a:pos x="315" y="366"/>
                </a:cxn>
                <a:cxn ang="0">
                  <a:pos x="338" y="370"/>
                </a:cxn>
                <a:cxn ang="0">
                  <a:pos x="353" y="385"/>
                </a:cxn>
                <a:cxn ang="0">
                  <a:pos x="362" y="385"/>
                </a:cxn>
                <a:cxn ang="0">
                  <a:pos x="377" y="345"/>
                </a:cxn>
                <a:cxn ang="0">
                  <a:pos x="391" y="312"/>
                </a:cxn>
                <a:cxn ang="0">
                  <a:pos x="420" y="287"/>
                </a:cxn>
                <a:cxn ang="0">
                  <a:pos x="415" y="262"/>
                </a:cxn>
                <a:cxn ang="0">
                  <a:pos x="396" y="223"/>
                </a:cxn>
              </a:cxnLst>
              <a:rect l="0" t="0" r="r" b="b"/>
              <a:pathLst>
                <a:path w="421" h="390">
                  <a:moveTo>
                    <a:pt x="396" y="223"/>
                  </a:moveTo>
                  <a:lnTo>
                    <a:pt x="386" y="207"/>
                  </a:lnTo>
                  <a:lnTo>
                    <a:pt x="386" y="188"/>
                  </a:lnTo>
                  <a:lnTo>
                    <a:pt x="372" y="168"/>
                  </a:lnTo>
                  <a:lnTo>
                    <a:pt x="386" y="143"/>
                  </a:lnTo>
                  <a:lnTo>
                    <a:pt x="391" y="113"/>
                  </a:lnTo>
                  <a:lnTo>
                    <a:pt x="372" y="55"/>
                  </a:lnTo>
                  <a:lnTo>
                    <a:pt x="367" y="40"/>
                  </a:lnTo>
                  <a:lnTo>
                    <a:pt x="348" y="21"/>
                  </a:lnTo>
                  <a:lnTo>
                    <a:pt x="338" y="16"/>
                  </a:lnTo>
                  <a:lnTo>
                    <a:pt x="306" y="25"/>
                  </a:lnTo>
                  <a:lnTo>
                    <a:pt x="267" y="30"/>
                  </a:lnTo>
                  <a:lnTo>
                    <a:pt x="214" y="25"/>
                  </a:lnTo>
                  <a:lnTo>
                    <a:pt x="200" y="35"/>
                  </a:lnTo>
                  <a:lnTo>
                    <a:pt x="177" y="35"/>
                  </a:lnTo>
                  <a:lnTo>
                    <a:pt x="161" y="0"/>
                  </a:lnTo>
                  <a:lnTo>
                    <a:pt x="134" y="10"/>
                  </a:lnTo>
                  <a:lnTo>
                    <a:pt x="100" y="21"/>
                  </a:lnTo>
                  <a:lnTo>
                    <a:pt x="76" y="45"/>
                  </a:lnTo>
                  <a:lnTo>
                    <a:pt x="43" y="50"/>
                  </a:lnTo>
                  <a:lnTo>
                    <a:pt x="0" y="79"/>
                  </a:lnTo>
                  <a:lnTo>
                    <a:pt x="4" y="99"/>
                  </a:lnTo>
                  <a:lnTo>
                    <a:pt x="4" y="119"/>
                  </a:lnTo>
                  <a:lnTo>
                    <a:pt x="0" y="138"/>
                  </a:lnTo>
                  <a:lnTo>
                    <a:pt x="9" y="154"/>
                  </a:lnTo>
                  <a:lnTo>
                    <a:pt x="14" y="228"/>
                  </a:lnTo>
                  <a:lnTo>
                    <a:pt x="24" y="242"/>
                  </a:lnTo>
                  <a:lnTo>
                    <a:pt x="28" y="262"/>
                  </a:lnTo>
                  <a:lnTo>
                    <a:pt x="24" y="281"/>
                  </a:lnTo>
                  <a:lnTo>
                    <a:pt x="38" y="270"/>
                  </a:lnTo>
                  <a:lnTo>
                    <a:pt x="52" y="287"/>
                  </a:lnTo>
                  <a:lnTo>
                    <a:pt x="67" y="287"/>
                  </a:lnTo>
                  <a:lnTo>
                    <a:pt x="80" y="297"/>
                  </a:lnTo>
                  <a:lnTo>
                    <a:pt x="96" y="320"/>
                  </a:lnTo>
                  <a:lnTo>
                    <a:pt x="110" y="330"/>
                  </a:lnTo>
                  <a:lnTo>
                    <a:pt x="115" y="312"/>
                  </a:lnTo>
                  <a:lnTo>
                    <a:pt x="143" y="320"/>
                  </a:lnTo>
                  <a:lnTo>
                    <a:pt x="158" y="340"/>
                  </a:lnTo>
                  <a:lnTo>
                    <a:pt x="200" y="370"/>
                  </a:lnTo>
                  <a:lnTo>
                    <a:pt x="210" y="375"/>
                  </a:lnTo>
                  <a:lnTo>
                    <a:pt x="228" y="366"/>
                  </a:lnTo>
                  <a:lnTo>
                    <a:pt x="257" y="389"/>
                  </a:lnTo>
                  <a:lnTo>
                    <a:pt x="271" y="375"/>
                  </a:lnTo>
                  <a:lnTo>
                    <a:pt x="300" y="375"/>
                  </a:lnTo>
                  <a:lnTo>
                    <a:pt x="315" y="366"/>
                  </a:lnTo>
                  <a:lnTo>
                    <a:pt x="338" y="370"/>
                  </a:lnTo>
                  <a:lnTo>
                    <a:pt x="353" y="385"/>
                  </a:lnTo>
                  <a:lnTo>
                    <a:pt x="362" y="385"/>
                  </a:lnTo>
                  <a:lnTo>
                    <a:pt x="377" y="345"/>
                  </a:lnTo>
                  <a:lnTo>
                    <a:pt x="391" y="312"/>
                  </a:lnTo>
                  <a:lnTo>
                    <a:pt x="420" y="287"/>
                  </a:lnTo>
                  <a:lnTo>
                    <a:pt x="415" y="262"/>
                  </a:lnTo>
                  <a:lnTo>
                    <a:pt x="396" y="223"/>
                  </a:lnTo>
                </a:path>
              </a:pathLst>
            </a:custGeom>
            <a:solidFill>
              <a:schemeClr val="accent1"/>
            </a:solidFill>
            <a:ln w="6350" cap="rnd" cmpd="sng">
              <a:solidFill>
                <a:schemeClr val="bg1"/>
              </a:solidFill>
              <a:prstDash val="solid"/>
              <a:round/>
              <a:headEnd type="none" w="sm" len="sm"/>
              <a:tailEnd type="none" w="sm" len="sm"/>
            </a:ln>
            <a:effectLst/>
          </p:spPr>
          <p:txBody>
            <a:bodyPr/>
            <a:lstStyle/>
            <a:p>
              <a:endParaRPr lang="en-US" dirty="0"/>
            </a:p>
          </p:txBody>
        </p:sp>
        <p:sp>
          <p:nvSpPr>
            <p:cNvPr id="1124" name="Freeform 41"/>
            <p:cNvSpPr>
              <a:spLocks noChangeAspect="1"/>
            </p:cNvSpPr>
            <p:nvPr/>
          </p:nvSpPr>
          <p:spPr bwMode="gray">
            <a:xfrm>
              <a:off x="7725499" y="2281079"/>
              <a:ext cx="81245" cy="59157"/>
            </a:xfrm>
            <a:custGeom>
              <a:avLst/>
              <a:gdLst/>
              <a:ahLst/>
              <a:cxnLst>
                <a:cxn ang="0">
                  <a:pos x="0" y="104"/>
                </a:cxn>
                <a:cxn ang="0">
                  <a:pos x="14" y="99"/>
                </a:cxn>
                <a:cxn ang="0">
                  <a:pos x="14" y="93"/>
                </a:cxn>
                <a:cxn ang="0">
                  <a:pos x="24" y="89"/>
                </a:cxn>
                <a:cxn ang="0">
                  <a:pos x="14" y="80"/>
                </a:cxn>
                <a:cxn ang="0">
                  <a:pos x="9" y="55"/>
                </a:cxn>
                <a:cxn ang="0">
                  <a:pos x="9" y="35"/>
                </a:cxn>
                <a:cxn ang="0">
                  <a:pos x="14" y="30"/>
                </a:cxn>
                <a:cxn ang="0">
                  <a:pos x="47" y="35"/>
                </a:cxn>
                <a:cxn ang="0">
                  <a:pos x="81" y="15"/>
                </a:cxn>
                <a:cxn ang="0">
                  <a:pos x="94" y="15"/>
                </a:cxn>
                <a:cxn ang="0">
                  <a:pos x="110" y="11"/>
                </a:cxn>
                <a:cxn ang="0">
                  <a:pos x="129" y="0"/>
                </a:cxn>
                <a:cxn ang="0">
                  <a:pos x="138" y="11"/>
                </a:cxn>
                <a:cxn ang="0">
                  <a:pos x="129" y="15"/>
                </a:cxn>
                <a:cxn ang="0">
                  <a:pos x="129" y="25"/>
                </a:cxn>
                <a:cxn ang="0">
                  <a:pos x="94" y="41"/>
                </a:cxn>
                <a:cxn ang="0">
                  <a:pos x="81" y="99"/>
                </a:cxn>
                <a:cxn ang="0">
                  <a:pos x="47" y="89"/>
                </a:cxn>
                <a:cxn ang="0">
                  <a:pos x="14" y="108"/>
                </a:cxn>
                <a:cxn ang="0">
                  <a:pos x="0" y="104"/>
                </a:cxn>
              </a:cxnLst>
              <a:rect l="0" t="0" r="r" b="b"/>
              <a:pathLst>
                <a:path w="139" h="109">
                  <a:moveTo>
                    <a:pt x="0" y="104"/>
                  </a:moveTo>
                  <a:lnTo>
                    <a:pt x="14" y="99"/>
                  </a:lnTo>
                  <a:lnTo>
                    <a:pt x="14" y="93"/>
                  </a:lnTo>
                  <a:lnTo>
                    <a:pt x="24" y="89"/>
                  </a:lnTo>
                  <a:lnTo>
                    <a:pt x="14" y="80"/>
                  </a:lnTo>
                  <a:lnTo>
                    <a:pt x="9" y="55"/>
                  </a:lnTo>
                  <a:lnTo>
                    <a:pt x="9" y="35"/>
                  </a:lnTo>
                  <a:lnTo>
                    <a:pt x="14" y="30"/>
                  </a:lnTo>
                  <a:lnTo>
                    <a:pt x="47" y="35"/>
                  </a:lnTo>
                  <a:lnTo>
                    <a:pt x="81" y="15"/>
                  </a:lnTo>
                  <a:lnTo>
                    <a:pt x="94" y="15"/>
                  </a:lnTo>
                  <a:lnTo>
                    <a:pt x="110" y="11"/>
                  </a:lnTo>
                  <a:lnTo>
                    <a:pt x="129" y="0"/>
                  </a:lnTo>
                  <a:lnTo>
                    <a:pt x="138" y="11"/>
                  </a:lnTo>
                  <a:lnTo>
                    <a:pt x="129" y="15"/>
                  </a:lnTo>
                  <a:lnTo>
                    <a:pt x="129" y="25"/>
                  </a:lnTo>
                  <a:lnTo>
                    <a:pt x="94" y="41"/>
                  </a:lnTo>
                  <a:lnTo>
                    <a:pt x="81" y="99"/>
                  </a:lnTo>
                  <a:lnTo>
                    <a:pt x="47" y="89"/>
                  </a:lnTo>
                  <a:lnTo>
                    <a:pt x="14" y="108"/>
                  </a:lnTo>
                  <a:lnTo>
                    <a:pt x="0" y="104"/>
                  </a:lnTo>
                </a:path>
              </a:pathLst>
            </a:custGeom>
            <a:solidFill>
              <a:srgbClr val="F1F8E5"/>
            </a:solidFill>
            <a:ln w="6350" cap="rnd" cmpd="sng">
              <a:solidFill>
                <a:schemeClr val="bg1"/>
              </a:solidFill>
              <a:prstDash val="solid"/>
              <a:round/>
              <a:headEnd/>
              <a:tailEnd/>
            </a:ln>
            <a:effectLst/>
          </p:spPr>
          <p:txBody>
            <a:bodyPr/>
            <a:lstStyle/>
            <a:p>
              <a:endParaRPr lang="en-US" dirty="0"/>
            </a:p>
          </p:txBody>
        </p:sp>
        <p:sp>
          <p:nvSpPr>
            <p:cNvPr id="1125" name="Freeform 42"/>
            <p:cNvSpPr>
              <a:spLocks noChangeAspect="1"/>
            </p:cNvSpPr>
            <p:nvPr/>
          </p:nvSpPr>
          <p:spPr bwMode="gray">
            <a:xfrm>
              <a:off x="7725499" y="2281079"/>
              <a:ext cx="81245" cy="59157"/>
            </a:xfrm>
            <a:custGeom>
              <a:avLst/>
              <a:gdLst/>
              <a:ahLst/>
              <a:cxnLst>
                <a:cxn ang="0">
                  <a:pos x="0" y="104"/>
                </a:cxn>
                <a:cxn ang="0">
                  <a:pos x="14" y="99"/>
                </a:cxn>
                <a:cxn ang="0">
                  <a:pos x="14" y="93"/>
                </a:cxn>
                <a:cxn ang="0">
                  <a:pos x="24" y="89"/>
                </a:cxn>
                <a:cxn ang="0">
                  <a:pos x="14" y="80"/>
                </a:cxn>
                <a:cxn ang="0">
                  <a:pos x="9" y="55"/>
                </a:cxn>
                <a:cxn ang="0">
                  <a:pos x="9" y="35"/>
                </a:cxn>
                <a:cxn ang="0">
                  <a:pos x="14" y="30"/>
                </a:cxn>
                <a:cxn ang="0">
                  <a:pos x="47" y="35"/>
                </a:cxn>
                <a:cxn ang="0">
                  <a:pos x="81" y="15"/>
                </a:cxn>
                <a:cxn ang="0">
                  <a:pos x="94" y="15"/>
                </a:cxn>
                <a:cxn ang="0">
                  <a:pos x="110" y="11"/>
                </a:cxn>
                <a:cxn ang="0">
                  <a:pos x="129" y="0"/>
                </a:cxn>
                <a:cxn ang="0">
                  <a:pos x="138" y="11"/>
                </a:cxn>
                <a:cxn ang="0">
                  <a:pos x="129" y="15"/>
                </a:cxn>
                <a:cxn ang="0">
                  <a:pos x="129" y="25"/>
                </a:cxn>
                <a:cxn ang="0">
                  <a:pos x="94" y="41"/>
                </a:cxn>
                <a:cxn ang="0">
                  <a:pos x="81" y="99"/>
                </a:cxn>
                <a:cxn ang="0">
                  <a:pos x="47" y="89"/>
                </a:cxn>
                <a:cxn ang="0">
                  <a:pos x="14" y="108"/>
                </a:cxn>
                <a:cxn ang="0">
                  <a:pos x="0" y="104"/>
                </a:cxn>
              </a:cxnLst>
              <a:rect l="0" t="0" r="r" b="b"/>
              <a:pathLst>
                <a:path w="139" h="109">
                  <a:moveTo>
                    <a:pt x="0" y="104"/>
                  </a:moveTo>
                  <a:lnTo>
                    <a:pt x="14" y="99"/>
                  </a:lnTo>
                  <a:lnTo>
                    <a:pt x="14" y="93"/>
                  </a:lnTo>
                  <a:lnTo>
                    <a:pt x="24" y="89"/>
                  </a:lnTo>
                  <a:lnTo>
                    <a:pt x="14" y="80"/>
                  </a:lnTo>
                  <a:lnTo>
                    <a:pt x="9" y="55"/>
                  </a:lnTo>
                  <a:lnTo>
                    <a:pt x="9" y="35"/>
                  </a:lnTo>
                  <a:lnTo>
                    <a:pt x="14" y="30"/>
                  </a:lnTo>
                  <a:lnTo>
                    <a:pt x="47" y="35"/>
                  </a:lnTo>
                  <a:lnTo>
                    <a:pt x="81" y="15"/>
                  </a:lnTo>
                  <a:lnTo>
                    <a:pt x="94" y="15"/>
                  </a:lnTo>
                  <a:lnTo>
                    <a:pt x="110" y="11"/>
                  </a:lnTo>
                  <a:lnTo>
                    <a:pt x="129" y="0"/>
                  </a:lnTo>
                  <a:lnTo>
                    <a:pt x="138" y="11"/>
                  </a:lnTo>
                  <a:lnTo>
                    <a:pt x="129" y="15"/>
                  </a:lnTo>
                  <a:lnTo>
                    <a:pt x="129" y="25"/>
                  </a:lnTo>
                  <a:lnTo>
                    <a:pt x="94" y="41"/>
                  </a:lnTo>
                  <a:lnTo>
                    <a:pt x="81" y="99"/>
                  </a:lnTo>
                  <a:lnTo>
                    <a:pt x="47" y="89"/>
                  </a:lnTo>
                  <a:lnTo>
                    <a:pt x="14" y="108"/>
                  </a:lnTo>
                  <a:lnTo>
                    <a:pt x="0" y="104"/>
                  </a:lnTo>
                </a:path>
              </a:pathLst>
            </a:custGeom>
            <a:solidFill>
              <a:srgbClr val="D9D9D9"/>
            </a:solidFill>
            <a:ln w="6350" cap="rnd" cmpd="sng">
              <a:solidFill>
                <a:schemeClr val="bg1"/>
              </a:solidFill>
              <a:prstDash val="solid"/>
              <a:round/>
              <a:headEnd type="none" w="sm" len="sm"/>
              <a:tailEnd type="none" w="sm" len="sm"/>
            </a:ln>
            <a:effectLst/>
          </p:spPr>
          <p:txBody>
            <a:bodyPr/>
            <a:lstStyle/>
            <a:p>
              <a:endParaRPr lang="en-US" dirty="0"/>
            </a:p>
          </p:txBody>
        </p:sp>
        <p:sp>
          <p:nvSpPr>
            <p:cNvPr id="1126" name="Freeform 43"/>
            <p:cNvSpPr>
              <a:spLocks noChangeAspect="1"/>
            </p:cNvSpPr>
            <p:nvPr/>
          </p:nvSpPr>
          <p:spPr bwMode="gray">
            <a:xfrm>
              <a:off x="7939894" y="2438459"/>
              <a:ext cx="73346" cy="63622"/>
            </a:xfrm>
            <a:custGeom>
              <a:avLst/>
              <a:gdLst/>
              <a:ahLst/>
              <a:cxnLst>
                <a:cxn ang="0">
                  <a:pos x="91" y="6"/>
                </a:cxn>
                <a:cxn ang="0">
                  <a:pos x="91" y="11"/>
                </a:cxn>
                <a:cxn ang="0">
                  <a:pos x="115" y="25"/>
                </a:cxn>
                <a:cxn ang="0">
                  <a:pos x="125" y="70"/>
                </a:cxn>
                <a:cxn ang="0">
                  <a:pos x="110" y="85"/>
                </a:cxn>
                <a:cxn ang="0">
                  <a:pos x="91" y="89"/>
                </a:cxn>
                <a:cxn ang="0">
                  <a:pos x="43" y="110"/>
                </a:cxn>
                <a:cxn ang="0">
                  <a:pos x="29" y="114"/>
                </a:cxn>
                <a:cxn ang="0">
                  <a:pos x="10" y="100"/>
                </a:cxn>
                <a:cxn ang="0">
                  <a:pos x="0" y="80"/>
                </a:cxn>
                <a:cxn ang="0">
                  <a:pos x="0" y="50"/>
                </a:cxn>
                <a:cxn ang="0">
                  <a:pos x="0" y="41"/>
                </a:cxn>
                <a:cxn ang="0">
                  <a:pos x="5" y="36"/>
                </a:cxn>
                <a:cxn ang="0">
                  <a:pos x="5" y="25"/>
                </a:cxn>
                <a:cxn ang="0">
                  <a:pos x="24" y="11"/>
                </a:cxn>
                <a:cxn ang="0">
                  <a:pos x="39" y="0"/>
                </a:cxn>
                <a:cxn ang="0">
                  <a:pos x="82" y="0"/>
                </a:cxn>
                <a:cxn ang="0">
                  <a:pos x="91" y="6"/>
                </a:cxn>
              </a:cxnLst>
              <a:rect l="0" t="0" r="r" b="b"/>
              <a:pathLst>
                <a:path w="126" h="115">
                  <a:moveTo>
                    <a:pt x="91" y="6"/>
                  </a:moveTo>
                  <a:lnTo>
                    <a:pt x="91" y="11"/>
                  </a:lnTo>
                  <a:lnTo>
                    <a:pt x="115" y="25"/>
                  </a:lnTo>
                  <a:lnTo>
                    <a:pt x="125" y="70"/>
                  </a:lnTo>
                  <a:lnTo>
                    <a:pt x="110" y="85"/>
                  </a:lnTo>
                  <a:lnTo>
                    <a:pt x="91" y="89"/>
                  </a:lnTo>
                  <a:lnTo>
                    <a:pt x="43" y="110"/>
                  </a:lnTo>
                  <a:lnTo>
                    <a:pt x="29" y="114"/>
                  </a:lnTo>
                  <a:lnTo>
                    <a:pt x="10" y="100"/>
                  </a:lnTo>
                  <a:lnTo>
                    <a:pt x="0" y="80"/>
                  </a:lnTo>
                  <a:lnTo>
                    <a:pt x="0" y="50"/>
                  </a:lnTo>
                  <a:lnTo>
                    <a:pt x="0" y="41"/>
                  </a:lnTo>
                  <a:lnTo>
                    <a:pt x="5" y="36"/>
                  </a:lnTo>
                  <a:lnTo>
                    <a:pt x="5" y="25"/>
                  </a:lnTo>
                  <a:lnTo>
                    <a:pt x="24" y="11"/>
                  </a:lnTo>
                  <a:lnTo>
                    <a:pt x="39" y="0"/>
                  </a:lnTo>
                  <a:lnTo>
                    <a:pt x="82" y="0"/>
                  </a:lnTo>
                  <a:lnTo>
                    <a:pt x="91" y="6"/>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27" name="Freeform 44"/>
            <p:cNvSpPr>
              <a:spLocks noChangeAspect="1"/>
            </p:cNvSpPr>
            <p:nvPr/>
          </p:nvSpPr>
          <p:spPr bwMode="gray">
            <a:xfrm>
              <a:off x="7725499" y="2286660"/>
              <a:ext cx="173773" cy="160728"/>
            </a:xfrm>
            <a:custGeom>
              <a:avLst/>
              <a:gdLst/>
              <a:ahLst/>
              <a:cxnLst>
                <a:cxn ang="0">
                  <a:pos x="238" y="300"/>
                </a:cxn>
                <a:cxn ang="0">
                  <a:pos x="224" y="290"/>
                </a:cxn>
                <a:cxn ang="0">
                  <a:pos x="195" y="260"/>
                </a:cxn>
                <a:cxn ang="0">
                  <a:pos x="157" y="235"/>
                </a:cxn>
                <a:cxn ang="0">
                  <a:pos x="129" y="231"/>
                </a:cxn>
                <a:cxn ang="0">
                  <a:pos x="113" y="210"/>
                </a:cxn>
                <a:cxn ang="0">
                  <a:pos x="86" y="196"/>
                </a:cxn>
                <a:cxn ang="0">
                  <a:pos x="86" y="171"/>
                </a:cxn>
                <a:cxn ang="0">
                  <a:pos x="70" y="152"/>
                </a:cxn>
                <a:cxn ang="0">
                  <a:pos x="70" y="127"/>
                </a:cxn>
                <a:cxn ang="0">
                  <a:pos x="38" y="102"/>
                </a:cxn>
                <a:cxn ang="0">
                  <a:pos x="33" y="122"/>
                </a:cxn>
                <a:cxn ang="0">
                  <a:pos x="19" y="137"/>
                </a:cxn>
                <a:cxn ang="0">
                  <a:pos x="4" y="118"/>
                </a:cxn>
                <a:cxn ang="0">
                  <a:pos x="0" y="94"/>
                </a:cxn>
                <a:cxn ang="0">
                  <a:pos x="14" y="97"/>
                </a:cxn>
                <a:cxn ang="0">
                  <a:pos x="47" y="78"/>
                </a:cxn>
                <a:cxn ang="0">
                  <a:pos x="81" y="88"/>
                </a:cxn>
                <a:cxn ang="0">
                  <a:pos x="95" y="30"/>
                </a:cxn>
                <a:cxn ang="0">
                  <a:pos x="129" y="14"/>
                </a:cxn>
                <a:cxn ang="0">
                  <a:pos x="129" y="4"/>
                </a:cxn>
                <a:cxn ang="0">
                  <a:pos x="138" y="0"/>
                </a:cxn>
                <a:cxn ang="0">
                  <a:pos x="180" y="44"/>
                </a:cxn>
                <a:cxn ang="0">
                  <a:pos x="214" y="69"/>
                </a:cxn>
                <a:cxn ang="0">
                  <a:pos x="228" y="63"/>
                </a:cxn>
                <a:cxn ang="0">
                  <a:pos x="252" y="53"/>
                </a:cxn>
                <a:cxn ang="0">
                  <a:pos x="262" y="63"/>
                </a:cxn>
                <a:cxn ang="0">
                  <a:pos x="267" y="88"/>
                </a:cxn>
                <a:cxn ang="0">
                  <a:pos x="294" y="102"/>
                </a:cxn>
                <a:cxn ang="0">
                  <a:pos x="281" y="107"/>
                </a:cxn>
                <a:cxn ang="0">
                  <a:pos x="275" y="118"/>
                </a:cxn>
                <a:cxn ang="0">
                  <a:pos x="267" y="122"/>
                </a:cxn>
                <a:cxn ang="0">
                  <a:pos x="252" y="107"/>
                </a:cxn>
                <a:cxn ang="0">
                  <a:pos x="219" y="107"/>
                </a:cxn>
                <a:cxn ang="0">
                  <a:pos x="171" y="97"/>
                </a:cxn>
                <a:cxn ang="0">
                  <a:pos x="147" y="97"/>
                </a:cxn>
                <a:cxn ang="0">
                  <a:pos x="138" y="113"/>
                </a:cxn>
                <a:cxn ang="0">
                  <a:pos x="118" y="94"/>
                </a:cxn>
                <a:cxn ang="0">
                  <a:pos x="110" y="127"/>
                </a:cxn>
                <a:cxn ang="0">
                  <a:pos x="123" y="137"/>
                </a:cxn>
                <a:cxn ang="0">
                  <a:pos x="129" y="166"/>
                </a:cxn>
                <a:cxn ang="0">
                  <a:pos x="171" y="215"/>
                </a:cxn>
                <a:cxn ang="0">
                  <a:pos x="185" y="220"/>
                </a:cxn>
                <a:cxn ang="0">
                  <a:pos x="185" y="231"/>
                </a:cxn>
                <a:cxn ang="0">
                  <a:pos x="209" y="255"/>
                </a:cxn>
                <a:cxn ang="0">
                  <a:pos x="247" y="284"/>
                </a:cxn>
                <a:cxn ang="0">
                  <a:pos x="238" y="300"/>
                </a:cxn>
              </a:cxnLst>
              <a:rect l="0" t="0" r="r" b="b"/>
              <a:pathLst>
                <a:path w="295" h="301">
                  <a:moveTo>
                    <a:pt x="238" y="300"/>
                  </a:moveTo>
                  <a:lnTo>
                    <a:pt x="224" y="290"/>
                  </a:lnTo>
                  <a:lnTo>
                    <a:pt x="195" y="260"/>
                  </a:lnTo>
                  <a:lnTo>
                    <a:pt x="157" y="235"/>
                  </a:lnTo>
                  <a:lnTo>
                    <a:pt x="129" y="231"/>
                  </a:lnTo>
                  <a:lnTo>
                    <a:pt x="113" y="210"/>
                  </a:lnTo>
                  <a:lnTo>
                    <a:pt x="86" y="196"/>
                  </a:lnTo>
                  <a:lnTo>
                    <a:pt x="86" y="171"/>
                  </a:lnTo>
                  <a:lnTo>
                    <a:pt x="70" y="152"/>
                  </a:lnTo>
                  <a:lnTo>
                    <a:pt x="70" y="127"/>
                  </a:lnTo>
                  <a:lnTo>
                    <a:pt x="38" y="102"/>
                  </a:lnTo>
                  <a:lnTo>
                    <a:pt x="33" y="122"/>
                  </a:lnTo>
                  <a:lnTo>
                    <a:pt x="19" y="137"/>
                  </a:lnTo>
                  <a:lnTo>
                    <a:pt x="4" y="118"/>
                  </a:lnTo>
                  <a:lnTo>
                    <a:pt x="0" y="94"/>
                  </a:lnTo>
                  <a:lnTo>
                    <a:pt x="14" y="97"/>
                  </a:lnTo>
                  <a:lnTo>
                    <a:pt x="47" y="78"/>
                  </a:lnTo>
                  <a:lnTo>
                    <a:pt x="81" y="88"/>
                  </a:lnTo>
                  <a:lnTo>
                    <a:pt x="95" y="30"/>
                  </a:lnTo>
                  <a:lnTo>
                    <a:pt x="129" y="14"/>
                  </a:lnTo>
                  <a:lnTo>
                    <a:pt x="129" y="4"/>
                  </a:lnTo>
                  <a:lnTo>
                    <a:pt x="138" y="0"/>
                  </a:lnTo>
                  <a:lnTo>
                    <a:pt x="180" y="44"/>
                  </a:lnTo>
                  <a:lnTo>
                    <a:pt x="214" y="69"/>
                  </a:lnTo>
                  <a:lnTo>
                    <a:pt x="228" y="63"/>
                  </a:lnTo>
                  <a:lnTo>
                    <a:pt x="252" y="53"/>
                  </a:lnTo>
                  <a:lnTo>
                    <a:pt x="262" y="63"/>
                  </a:lnTo>
                  <a:lnTo>
                    <a:pt x="267" y="88"/>
                  </a:lnTo>
                  <a:lnTo>
                    <a:pt x="294" y="102"/>
                  </a:lnTo>
                  <a:lnTo>
                    <a:pt x="281" y="107"/>
                  </a:lnTo>
                  <a:lnTo>
                    <a:pt x="275" y="118"/>
                  </a:lnTo>
                  <a:lnTo>
                    <a:pt x="267" y="122"/>
                  </a:lnTo>
                  <a:lnTo>
                    <a:pt x="252" y="107"/>
                  </a:lnTo>
                  <a:lnTo>
                    <a:pt x="219" y="107"/>
                  </a:lnTo>
                  <a:lnTo>
                    <a:pt x="171" y="97"/>
                  </a:lnTo>
                  <a:lnTo>
                    <a:pt x="147" y="97"/>
                  </a:lnTo>
                  <a:lnTo>
                    <a:pt x="138" y="113"/>
                  </a:lnTo>
                  <a:lnTo>
                    <a:pt x="118" y="94"/>
                  </a:lnTo>
                  <a:lnTo>
                    <a:pt x="110" y="127"/>
                  </a:lnTo>
                  <a:lnTo>
                    <a:pt x="123" y="137"/>
                  </a:lnTo>
                  <a:lnTo>
                    <a:pt x="129" y="166"/>
                  </a:lnTo>
                  <a:lnTo>
                    <a:pt x="171" y="215"/>
                  </a:lnTo>
                  <a:lnTo>
                    <a:pt x="185" y="220"/>
                  </a:lnTo>
                  <a:lnTo>
                    <a:pt x="185" y="231"/>
                  </a:lnTo>
                  <a:lnTo>
                    <a:pt x="209" y="255"/>
                  </a:lnTo>
                  <a:lnTo>
                    <a:pt x="247" y="284"/>
                  </a:lnTo>
                  <a:lnTo>
                    <a:pt x="238" y="300"/>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28" name="Freeform 45"/>
            <p:cNvSpPr>
              <a:spLocks noChangeAspect="1"/>
            </p:cNvSpPr>
            <p:nvPr/>
          </p:nvSpPr>
          <p:spPr bwMode="gray">
            <a:xfrm>
              <a:off x="7874448" y="2302286"/>
              <a:ext cx="125252" cy="158496"/>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solidFill>
              <a:schemeClr val="accent1"/>
            </a:solidFill>
            <a:ln w="6350" cap="rnd" cmpd="sng">
              <a:solidFill>
                <a:schemeClr val="bg1"/>
              </a:solidFill>
              <a:prstDash val="solid"/>
              <a:round/>
              <a:headEnd/>
              <a:tailEnd/>
            </a:ln>
            <a:effectLst/>
          </p:spPr>
          <p:txBody>
            <a:bodyPr/>
            <a:lstStyle/>
            <a:p>
              <a:endParaRPr lang="en-US" dirty="0"/>
            </a:p>
          </p:txBody>
        </p:sp>
        <p:sp>
          <p:nvSpPr>
            <p:cNvPr id="1129" name="Freeform 46"/>
            <p:cNvSpPr>
              <a:spLocks noChangeAspect="1"/>
            </p:cNvSpPr>
            <p:nvPr/>
          </p:nvSpPr>
          <p:spPr bwMode="gray">
            <a:xfrm>
              <a:off x="7866550" y="2403857"/>
              <a:ext cx="62062" cy="62506"/>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30" name="Freeform 47"/>
            <p:cNvSpPr>
              <a:spLocks noChangeAspect="1"/>
            </p:cNvSpPr>
            <p:nvPr/>
          </p:nvSpPr>
          <p:spPr bwMode="gray">
            <a:xfrm>
              <a:off x="7621687" y="2205180"/>
              <a:ext cx="205368" cy="94874"/>
            </a:xfrm>
            <a:custGeom>
              <a:avLst/>
              <a:gdLst/>
              <a:ahLst/>
              <a:cxnLst>
                <a:cxn ang="0">
                  <a:pos x="0" y="94"/>
                </a:cxn>
                <a:cxn ang="0">
                  <a:pos x="14" y="113"/>
                </a:cxn>
                <a:cxn ang="0">
                  <a:pos x="3" y="129"/>
                </a:cxn>
                <a:cxn ang="0">
                  <a:pos x="28" y="138"/>
                </a:cxn>
                <a:cxn ang="0">
                  <a:pos x="37" y="138"/>
                </a:cxn>
                <a:cxn ang="0">
                  <a:pos x="51" y="143"/>
                </a:cxn>
                <a:cxn ang="0">
                  <a:pos x="86" y="134"/>
                </a:cxn>
                <a:cxn ang="0">
                  <a:pos x="100" y="134"/>
                </a:cxn>
                <a:cxn ang="0">
                  <a:pos x="118" y="129"/>
                </a:cxn>
                <a:cxn ang="0">
                  <a:pos x="124" y="148"/>
                </a:cxn>
                <a:cxn ang="0">
                  <a:pos x="153" y="163"/>
                </a:cxn>
                <a:cxn ang="0">
                  <a:pos x="190" y="173"/>
                </a:cxn>
                <a:cxn ang="0">
                  <a:pos x="223" y="178"/>
                </a:cxn>
                <a:cxn ang="0">
                  <a:pos x="257" y="158"/>
                </a:cxn>
                <a:cxn ang="0">
                  <a:pos x="271" y="158"/>
                </a:cxn>
                <a:cxn ang="0">
                  <a:pos x="286" y="154"/>
                </a:cxn>
                <a:cxn ang="0">
                  <a:pos x="305" y="143"/>
                </a:cxn>
                <a:cxn ang="0">
                  <a:pos x="319" y="134"/>
                </a:cxn>
                <a:cxn ang="0">
                  <a:pos x="319" y="113"/>
                </a:cxn>
                <a:cxn ang="0">
                  <a:pos x="334" y="85"/>
                </a:cxn>
                <a:cxn ang="0">
                  <a:pos x="348" y="85"/>
                </a:cxn>
                <a:cxn ang="0">
                  <a:pos x="348" y="60"/>
                </a:cxn>
                <a:cxn ang="0">
                  <a:pos x="329" y="11"/>
                </a:cxn>
                <a:cxn ang="0">
                  <a:pos x="300" y="16"/>
                </a:cxn>
                <a:cxn ang="0">
                  <a:pos x="290" y="6"/>
                </a:cxn>
                <a:cxn ang="0">
                  <a:pos x="257" y="0"/>
                </a:cxn>
                <a:cxn ang="0">
                  <a:pos x="238" y="21"/>
                </a:cxn>
                <a:cxn ang="0">
                  <a:pos x="223" y="25"/>
                </a:cxn>
                <a:cxn ang="0">
                  <a:pos x="201" y="16"/>
                </a:cxn>
                <a:cxn ang="0">
                  <a:pos x="181" y="25"/>
                </a:cxn>
                <a:cxn ang="0">
                  <a:pos x="153" y="60"/>
                </a:cxn>
                <a:cxn ang="0">
                  <a:pos x="161" y="89"/>
                </a:cxn>
                <a:cxn ang="0">
                  <a:pos x="142" y="89"/>
                </a:cxn>
                <a:cxn ang="0">
                  <a:pos x="128" y="85"/>
                </a:cxn>
                <a:cxn ang="0">
                  <a:pos x="70" y="104"/>
                </a:cxn>
                <a:cxn ang="0">
                  <a:pos x="48" y="94"/>
                </a:cxn>
                <a:cxn ang="0">
                  <a:pos x="33" y="104"/>
                </a:cxn>
                <a:cxn ang="0">
                  <a:pos x="22" y="94"/>
                </a:cxn>
                <a:cxn ang="0">
                  <a:pos x="9" y="89"/>
                </a:cxn>
                <a:cxn ang="0">
                  <a:pos x="0" y="94"/>
                </a:cxn>
              </a:cxnLst>
              <a:rect l="0" t="0" r="r" b="b"/>
              <a:pathLst>
                <a:path w="349" h="179">
                  <a:moveTo>
                    <a:pt x="0" y="94"/>
                  </a:moveTo>
                  <a:lnTo>
                    <a:pt x="14" y="113"/>
                  </a:lnTo>
                  <a:lnTo>
                    <a:pt x="3" y="129"/>
                  </a:lnTo>
                  <a:lnTo>
                    <a:pt x="28" y="138"/>
                  </a:lnTo>
                  <a:lnTo>
                    <a:pt x="37" y="138"/>
                  </a:lnTo>
                  <a:lnTo>
                    <a:pt x="51" y="143"/>
                  </a:lnTo>
                  <a:lnTo>
                    <a:pt x="86" y="134"/>
                  </a:lnTo>
                  <a:lnTo>
                    <a:pt x="100" y="134"/>
                  </a:lnTo>
                  <a:lnTo>
                    <a:pt x="118" y="129"/>
                  </a:lnTo>
                  <a:lnTo>
                    <a:pt x="124" y="148"/>
                  </a:lnTo>
                  <a:lnTo>
                    <a:pt x="153" y="163"/>
                  </a:lnTo>
                  <a:lnTo>
                    <a:pt x="190" y="173"/>
                  </a:lnTo>
                  <a:lnTo>
                    <a:pt x="223" y="178"/>
                  </a:lnTo>
                  <a:lnTo>
                    <a:pt x="257" y="158"/>
                  </a:lnTo>
                  <a:lnTo>
                    <a:pt x="271" y="158"/>
                  </a:lnTo>
                  <a:lnTo>
                    <a:pt x="286" y="154"/>
                  </a:lnTo>
                  <a:lnTo>
                    <a:pt x="305" y="143"/>
                  </a:lnTo>
                  <a:lnTo>
                    <a:pt x="319" y="134"/>
                  </a:lnTo>
                  <a:lnTo>
                    <a:pt x="319" y="113"/>
                  </a:lnTo>
                  <a:lnTo>
                    <a:pt x="334" y="85"/>
                  </a:lnTo>
                  <a:lnTo>
                    <a:pt x="348" y="85"/>
                  </a:lnTo>
                  <a:lnTo>
                    <a:pt x="348" y="60"/>
                  </a:lnTo>
                  <a:lnTo>
                    <a:pt x="329" y="11"/>
                  </a:lnTo>
                  <a:lnTo>
                    <a:pt x="300" y="16"/>
                  </a:lnTo>
                  <a:lnTo>
                    <a:pt x="290" y="6"/>
                  </a:lnTo>
                  <a:lnTo>
                    <a:pt x="257" y="0"/>
                  </a:lnTo>
                  <a:lnTo>
                    <a:pt x="238" y="21"/>
                  </a:lnTo>
                  <a:lnTo>
                    <a:pt x="223" y="25"/>
                  </a:lnTo>
                  <a:lnTo>
                    <a:pt x="201" y="16"/>
                  </a:lnTo>
                  <a:lnTo>
                    <a:pt x="181" y="25"/>
                  </a:lnTo>
                  <a:lnTo>
                    <a:pt x="153" y="60"/>
                  </a:lnTo>
                  <a:lnTo>
                    <a:pt x="161" y="89"/>
                  </a:lnTo>
                  <a:lnTo>
                    <a:pt x="142" y="89"/>
                  </a:lnTo>
                  <a:lnTo>
                    <a:pt x="128" y="85"/>
                  </a:lnTo>
                  <a:lnTo>
                    <a:pt x="70" y="104"/>
                  </a:lnTo>
                  <a:lnTo>
                    <a:pt x="48" y="94"/>
                  </a:lnTo>
                  <a:lnTo>
                    <a:pt x="33" y="104"/>
                  </a:lnTo>
                  <a:lnTo>
                    <a:pt x="22" y="94"/>
                  </a:lnTo>
                  <a:lnTo>
                    <a:pt x="9" y="89"/>
                  </a:lnTo>
                  <a:lnTo>
                    <a:pt x="0" y="94"/>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31" name="Freeform 48"/>
            <p:cNvSpPr>
              <a:spLocks noChangeAspect="1"/>
            </p:cNvSpPr>
            <p:nvPr/>
          </p:nvSpPr>
          <p:spPr bwMode="gray">
            <a:xfrm>
              <a:off x="7538186" y="2273266"/>
              <a:ext cx="339647" cy="348244"/>
            </a:xfrm>
            <a:custGeom>
              <a:avLst/>
              <a:gdLst/>
              <a:ahLst/>
              <a:cxnLst>
                <a:cxn ang="0">
                  <a:pos x="29" y="186"/>
                </a:cxn>
                <a:cxn ang="0">
                  <a:pos x="5" y="171"/>
                </a:cxn>
                <a:cxn ang="0">
                  <a:pos x="0" y="132"/>
                </a:cxn>
                <a:cxn ang="0">
                  <a:pos x="19" y="63"/>
                </a:cxn>
                <a:cxn ang="0">
                  <a:pos x="72" y="44"/>
                </a:cxn>
                <a:cxn ang="0">
                  <a:pos x="99" y="58"/>
                </a:cxn>
                <a:cxn ang="0">
                  <a:pos x="123" y="49"/>
                </a:cxn>
                <a:cxn ang="0">
                  <a:pos x="166" y="49"/>
                </a:cxn>
                <a:cxn ang="0">
                  <a:pos x="181" y="9"/>
                </a:cxn>
                <a:cxn ang="0">
                  <a:pos x="229" y="5"/>
                </a:cxn>
                <a:cxn ang="0">
                  <a:pos x="262" y="0"/>
                </a:cxn>
                <a:cxn ang="0">
                  <a:pos x="296" y="34"/>
                </a:cxn>
                <a:cxn ang="0">
                  <a:pos x="329" y="49"/>
                </a:cxn>
                <a:cxn ang="0">
                  <a:pos x="334" y="93"/>
                </a:cxn>
                <a:cxn ang="0">
                  <a:pos x="334" y="107"/>
                </a:cxn>
                <a:cxn ang="0">
                  <a:pos x="305" y="97"/>
                </a:cxn>
                <a:cxn ang="0">
                  <a:pos x="262" y="113"/>
                </a:cxn>
                <a:cxn ang="0">
                  <a:pos x="267" y="152"/>
                </a:cxn>
                <a:cxn ang="0">
                  <a:pos x="262" y="201"/>
                </a:cxn>
                <a:cxn ang="0">
                  <a:pos x="329" y="260"/>
                </a:cxn>
                <a:cxn ang="0">
                  <a:pos x="344" y="320"/>
                </a:cxn>
                <a:cxn ang="0">
                  <a:pos x="411" y="368"/>
                </a:cxn>
                <a:cxn ang="0">
                  <a:pos x="438" y="393"/>
                </a:cxn>
                <a:cxn ang="0">
                  <a:pos x="548" y="452"/>
                </a:cxn>
                <a:cxn ang="0">
                  <a:pos x="572" y="506"/>
                </a:cxn>
                <a:cxn ang="0">
                  <a:pos x="548" y="476"/>
                </a:cxn>
                <a:cxn ang="0">
                  <a:pos x="497" y="462"/>
                </a:cxn>
                <a:cxn ang="0">
                  <a:pos x="477" y="521"/>
                </a:cxn>
                <a:cxn ang="0">
                  <a:pos x="505" y="564"/>
                </a:cxn>
                <a:cxn ang="0">
                  <a:pos x="482" y="609"/>
                </a:cxn>
                <a:cxn ang="0">
                  <a:pos x="454" y="644"/>
                </a:cxn>
                <a:cxn ang="0">
                  <a:pos x="434" y="623"/>
                </a:cxn>
                <a:cxn ang="0">
                  <a:pos x="458" y="580"/>
                </a:cxn>
                <a:cxn ang="0">
                  <a:pos x="438" y="521"/>
                </a:cxn>
                <a:cxn ang="0">
                  <a:pos x="396" y="487"/>
                </a:cxn>
                <a:cxn ang="0">
                  <a:pos x="367" y="452"/>
                </a:cxn>
                <a:cxn ang="0">
                  <a:pos x="324" y="413"/>
                </a:cxn>
                <a:cxn ang="0">
                  <a:pos x="262" y="393"/>
                </a:cxn>
                <a:cxn ang="0">
                  <a:pos x="195" y="328"/>
                </a:cxn>
                <a:cxn ang="0">
                  <a:pos x="166" y="275"/>
                </a:cxn>
                <a:cxn ang="0">
                  <a:pos x="158" y="211"/>
                </a:cxn>
                <a:cxn ang="0">
                  <a:pos x="109" y="190"/>
                </a:cxn>
                <a:cxn ang="0">
                  <a:pos x="67" y="190"/>
                </a:cxn>
                <a:cxn ang="0">
                  <a:pos x="29" y="211"/>
                </a:cxn>
              </a:cxnLst>
              <a:rect l="0" t="0" r="r" b="b"/>
              <a:pathLst>
                <a:path w="578" h="645">
                  <a:moveTo>
                    <a:pt x="29" y="211"/>
                  </a:moveTo>
                  <a:lnTo>
                    <a:pt x="29" y="186"/>
                  </a:lnTo>
                  <a:lnTo>
                    <a:pt x="13" y="182"/>
                  </a:lnTo>
                  <a:lnTo>
                    <a:pt x="5" y="171"/>
                  </a:lnTo>
                  <a:lnTo>
                    <a:pt x="5" y="152"/>
                  </a:lnTo>
                  <a:lnTo>
                    <a:pt x="0" y="132"/>
                  </a:lnTo>
                  <a:lnTo>
                    <a:pt x="13" y="93"/>
                  </a:lnTo>
                  <a:lnTo>
                    <a:pt x="19" y="63"/>
                  </a:lnTo>
                  <a:lnTo>
                    <a:pt x="62" y="63"/>
                  </a:lnTo>
                  <a:lnTo>
                    <a:pt x="72" y="44"/>
                  </a:lnTo>
                  <a:lnTo>
                    <a:pt x="91" y="39"/>
                  </a:lnTo>
                  <a:lnTo>
                    <a:pt x="99" y="58"/>
                  </a:lnTo>
                  <a:lnTo>
                    <a:pt x="115" y="69"/>
                  </a:lnTo>
                  <a:lnTo>
                    <a:pt x="123" y="49"/>
                  </a:lnTo>
                  <a:lnTo>
                    <a:pt x="133" y="39"/>
                  </a:lnTo>
                  <a:lnTo>
                    <a:pt x="166" y="49"/>
                  </a:lnTo>
                  <a:lnTo>
                    <a:pt x="166" y="28"/>
                  </a:lnTo>
                  <a:lnTo>
                    <a:pt x="181" y="9"/>
                  </a:lnTo>
                  <a:lnTo>
                    <a:pt x="195" y="14"/>
                  </a:lnTo>
                  <a:lnTo>
                    <a:pt x="229" y="5"/>
                  </a:lnTo>
                  <a:lnTo>
                    <a:pt x="243" y="5"/>
                  </a:lnTo>
                  <a:lnTo>
                    <a:pt x="262" y="0"/>
                  </a:lnTo>
                  <a:lnTo>
                    <a:pt x="267" y="19"/>
                  </a:lnTo>
                  <a:lnTo>
                    <a:pt x="296" y="34"/>
                  </a:lnTo>
                  <a:lnTo>
                    <a:pt x="334" y="44"/>
                  </a:lnTo>
                  <a:lnTo>
                    <a:pt x="329" y="49"/>
                  </a:lnTo>
                  <a:lnTo>
                    <a:pt x="329" y="69"/>
                  </a:lnTo>
                  <a:lnTo>
                    <a:pt x="334" y="93"/>
                  </a:lnTo>
                  <a:lnTo>
                    <a:pt x="344" y="102"/>
                  </a:lnTo>
                  <a:lnTo>
                    <a:pt x="334" y="107"/>
                  </a:lnTo>
                  <a:lnTo>
                    <a:pt x="334" y="113"/>
                  </a:lnTo>
                  <a:lnTo>
                    <a:pt x="305" y="97"/>
                  </a:lnTo>
                  <a:lnTo>
                    <a:pt x="281" y="113"/>
                  </a:lnTo>
                  <a:lnTo>
                    <a:pt x="262" y="113"/>
                  </a:lnTo>
                  <a:lnTo>
                    <a:pt x="259" y="138"/>
                  </a:lnTo>
                  <a:lnTo>
                    <a:pt x="267" y="152"/>
                  </a:lnTo>
                  <a:lnTo>
                    <a:pt x="259" y="177"/>
                  </a:lnTo>
                  <a:lnTo>
                    <a:pt x="262" y="201"/>
                  </a:lnTo>
                  <a:lnTo>
                    <a:pt x="281" y="220"/>
                  </a:lnTo>
                  <a:lnTo>
                    <a:pt x="329" y="260"/>
                  </a:lnTo>
                  <a:lnTo>
                    <a:pt x="339" y="289"/>
                  </a:lnTo>
                  <a:lnTo>
                    <a:pt x="344" y="320"/>
                  </a:lnTo>
                  <a:lnTo>
                    <a:pt x="353" y="333"/>
                  </a:lnTo>
                  <a:lnTo>
                    <a:pt x="411" y="368"/>
                  </a:lnTo>
                  <a:lnTo>
                    <a:pt x="454" y="368"/>
                  </a:lnTo>
                  <a:lnTo>
                    <a:pt x="438" y="393"/>
                  </a:lnTo>
                  <a:lnTo>
                    <a:pt x="497" y="422"/>
                  </a:lnTo>
                  <a:lnTo>
                    <a:pt x="548" y="452"/>
                  </a:lnTo>
                  <a:lnTo>
                    <a:pt x="577" y="481"/>
                  </a:lnTo>
                  <a:lnTo>
                    <a:pt x="572" y="506"/>
                  </a:lnTo>
                  <a:lnTo>
                    <a:pt x="553" y="501"/>
                  </a:lnTo>
                  <a:lnTo>
                    <a:pt x="548" y="476"/>
                  </a:lnTo>
                  <a:lnTo>
                    <a:pt x="521" y="471"/>
                  </a:lnTo>
                  <a:lnTo>
                    <a:pt x="497" y="462"/>
                  </a:lnTo>
                  <a:lnTo>
                    <a:pt x="486" y="487"/>
                  </a:lnTo>
                  <a:lnTo>
                    <a:pt x="477" y="521"/>
                  </a:lnTo>
                  <a:lnTo>
                    <a:pt x="505" y="535"/>
                  </a:lnTo>
                  <a:lnTo>
                    <a:pt x="505" y="564"/>
                  </a:lnTo>
                  <a:lnTo>
                    <a:pt x="477" y="580"/>
                  </a:lnTo>
                  <a:lnTo>
                    <a:pt x="482" y="609"/>
                  </a:lnTo>
                  <a:lnTo>
                    <a:pt x="463" y="623"/>
                  </a:lnTo>
                  <a:lnTo>
                    <a:pt x="454" y="644"/>
                  </a:lnTo>
                  <a:lnTo>
                    <a:pt x="434" y="644"/>
                  </a:lnTo>
                  <a:lnTo>
                    <a:pt x="434" y="623"/>
                  </a:lnTo>
                  <a:lnTo>
                    <a:pt x="443" y="594"/>
                  </a:lnTo>
                  <a:lnTo>
                    <a:pt x="458" y="580"/>
                  </a:lnTo>
                  <a:lnTo>
                    <a:pt x="454" y="551"/>
                  </a:lnTo>
                  <a:lnTo>
                    <a:pt x="438" y="521"/>
                  </a:lnTo>
                  <a:lnTo>
                    <a:pt x="434" y="496"/>
                  </a:lnTo>
                  <a:lnTo>
                    <a:pt x="396" y="487"/>
                  </a:lnTo>
                  <a:lnTo>
                    <a:pt x="387" y="457"/>
                  </a:lnTo>
                  <a:lnTo>
                    <a:pt x="367" y="452"/>
                  </a:lnTo>
                  <a:lnTo>
                    <a:pt x="344" y="432"/>
                  </a:lnTo>
                  <a:lnTo>
                    <a:pt x="324" y="413"/>
                  </a:lnTo>
                  <a:lnTo>
                    <a:pt x="291" y="408"/>
                  </a:lnTo>
                  <a:lnTo>
                    <a:pt x="262" y="393"/>
                  </a:lnTo>
                  <a:lnTo>
                    <a:pt x="219" y="328"/>
                  </a:lnTo>
                  <a:lnTo>
                    <a:pt x="195" y="328"/>
                  </a:lnTo>
                  <a:lnTo>
                    <a:pt x="192" y="303"/>
                  </a:lnTo>
                  <a:lnTo>
                    <a:pt x="166" y="275"/>
                  </a:lnTo>
                  <a:lnTo>
                    <a:pt x="158" y="245"/>
                  </a:lnTo>
                  <a:lnTo>
                    <a:pt x="158" y="211"/>
                  </a:lnTo>
                  <a:lnTo>
                    <a:pt x="128" y="201"/>
                  </a:lnTo>
                  <a:lnTo>
                    <a:pt x="109" y="190"/>
                  </a:lnTo>
                  <a:lnTo>
                    <a:pt x="86" y="182"/>
                  </a:lnTo>
                  <a:lnTo>
                    <a:pt x="67" y="190"/>
                  </a:lnTo>
                  <a:lnTo>
                    <a:pt x="53" y="211"/>
                  </a:lnTo>
                  <a:lnTo>
                    <a:pt x="29" y="211"/>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32" name="Freeform 49"/>
            <p:cNvSpPr>
              <a:spLocks noChangeAspect="1"/>
            </p:cNvSpPr>
            <p:nvPr/>
          </p:nvSpPr>
          <p:spPr bwMode="gray">
            <a:xfrm>
              <a:off x="7902658" y="2437341"/>
              <a:ext cx="56420" cy="111616"/>
            </a:xfrm>
            <a:custGeom>
              <a:avLst/>
              <a:gdLst/>
              <a:ahLst/>
              <a:cxnLst>
                <a:cxn ang="0">
                  <a:pos x="0" y="55"/>
                </a:cxn>
                <a:cxn ang="0">
                  <a:pos x="5" y="41"/>
                </a:cxn>
                <a:cxn ang="0">
                  <a:pos x="5" y="16"/>
                </a:cxn>
                <a:cxn ang="0">
                  <a:pos x="14" y="0"/>
                </a:cxn>
                <a:cxn ang="0">
                  <a:pos x="24" y="0"/>
                </a:cxn>
                <a:cxn ang="0">
                  <a:pos x="38" y="5"/>
                </a:cxn>
                <a:cxn ang="0">
                  <a:pos x="53" y="21"/>
                </a:cxn>
                <a:cxn ang="0">
                  <a:pos x="62" y="46"/>
                </a:cxn>
                <a:cxn ang="0">
                  <a:pos x="62" y="55"/>
                </a:cxn>
                <a:cxn ang="0">
                  <a:pos x="62" y="84"/>
                </a:cxn>
                <a:cxn ang="0">
                  <a:pos x="72" y="104"/>
                </a:cxn>
                <a:cxn ang="0">
                  <a:pos x="91" y="118"/>
                </a:cxn>
                <a:cxn ang="0">
                  <a:pos x="96" y="142"/>
                </a:cxn>
                <a:cxn ang="0">
                  <a:pos x="67" y="192"/>
                </a:cxn>
                <a:cxn ang="0">
                  <a:pos x="53" y="207"/>
                </a:cxn>
                <a:cxn ang="0">
                  <a:pos x="48" y="207"/>
                </a:cxn>
                <a:cxn ang="0">
                  <a:pos x="29" y="187"/>
                </a:cxn>
                <a:cxn ang="0">
                  <a:pos x="5" y="167"/>
                </a:cxn>
                <a:cxn ang="0">
                  <a:pos x="5" y="133"/>
                </a:cxn>
                <a:cxn ang="0">
                  <a:pos x="10" y="65"/>
                </a:cxn>
                <a:cxn ang="0">
                  <a:pos x="0" y="55"/>
                </a:cxn>
              </a:cxnLst>
              <a:rect l="0" t="0" r="r" b="b"/>
              <a:pathLst>
                <a:path w="97" h="208">
                  <a:moveTo>
                    <a:pt x="0" y="55"/>
                  </a:moveTo>
                  <a:lnTo>
                    <a:pt x="5" y="41"/>
                  </a:lnTo>
                  <a:lnTo>
                    <a:pt x="5" y="16"/>
                  </a:lnTo>
                  <a:lnTo>
                    <a:pt x="14" y="0"/>
                  </a:lnTo>
                  <a:lnTo>
                    <a:pt x="24" y="0"/>
                  </a:lnTo>
                  <a:lnTo>
                    <a:pt x="38" y="5"/>
                  </a:lnTo>
                  <a:lnTo>
                    <a:pt x="53" y="21"/>
                  </a:lnTo>
                  <a:lnTo>
                    <a:pt x="62" y="46"/>
                  </a:lnTo>
                  <a:lnTo>
                    <a:pt x="62" y="55"/>
                  </a:lnTo>
                  <a:lnTo>
                    <a:pt x="62" y="84"/>
                  </a:lnTo>
                  <a:lnTo>
                    <a:pt x="72" y="104"/>
                  </a:lnTo>
                  <a:lnTo>
                    <a:pt x="91" y="118"/>
                  </a:lnTo>
                  <a:lnTo>
                    <a:pt x="96" y="142"/>
                  </a:lnTo>
                  <a:lnTo>
                    <a:pt x="67" y="192"/>
                  </a:lnTo>
                  <a:lnTo>
                    <a:pt x="53" y="207"/>
                  </a:lnTo>
                  <a:lnTo>
                    <a:pt x="48" y="207"/>
                  </a:lnTo>
                  <a:lnTo>
                    <a:pt x="29" y="187"/>
                  </a:lnTo>
                  <a:lnTo>
                    <a:pt x="5" y="167"/>
                  </a:lnTo>
                  <a:lnTo>
                    <a:pt x="5" y="133"/>
                  </a:lnTo>
                  <a:lnTo>
                    <a:pt x="10" y="65"/>
                  </a:lnTo>
                  <a:lnTo>
                    <a:pt x="0" y="55"/>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33" name="Freeform 50"/>
            <p:cNvSpPr>
              <a:spLocks noChangeAspect="1"/>
            </p:cNvSpPr>
            <p:nvPr/>
          </p:nvSpPr>
          <p:spPr bwMode="gray">
            <a:xfrm>
              <a:off x="7929740" y="2447387"/>
              <a:ext cx="192956" cy="168541"/>
            </a:xfrm>
            <a:custGeom>
              <a:avLst/>
              <a:gdLst/>
              <a:ahLst/>
              <a:cxnLst>
                <a:cxn ang="0">
                  <a:pos x="139" y="53"/>
                </a:cxn>
                <a:cxn ang="0">
                  <a:pos x="166" y="44"/>
                </a:cxn>
                <a:cxn ang="0">
                  <a:pos x="190" y="44"/>
                </a:cxn>
                <a:cxn ang="0">
                  <a:pos x="214" y="28"/>
                </a:cxn>
                <a:cxn ang="0">
                  <a:pos x="272" y="39"/>
                </a:cxn>
                <a:cxn ang="0">
                  <a:pos x="291" y="34"/>
                </a:cxn>
                <a:cxn ang="0">
                  <a:pos x="300" y="20"/>
                </a:cxn>
                <a:cxn ang="0">
                  <a:pos x="311" y="0"/>
                </a:cxn>
                <a:cxn ang="0">
                  <a:pos x="324" y="20"/>
                </a:cxn>
                <a:cxn ang="0">
                  <a:pos x="305" y="72"/>
                </a:cxn>
                <a:cxn ang="0">
                  <a:pos x="291" y="72"/>
                </a:cxn>
                <a:cxn ang="0">
                  <a:pos x="257" y="69"/>
                </a:cxn>
                <a:cxn ang="0">
                  <a:pos x="238" y="78"/>
                </a:cxn>
                <a:cxn ang="0">
                  <a:pos x="211" y="78"/>
                </a:cxn>
                <a:cxn ang="0">
                  <a:pos x="200" y="97"/>
                </a:cxn>
                <a:cxn ang="0">
                  <a:pos x="176" y="97"/>
                </a:cxn>
                <a:cxn ang="0">
                  <a:pos x="190" y="113"/>
                </a:cxn>
                <a:cxn ang="0">
                  <a:pos x="182" y="133"/>
                </a:cxn>
                <a:cxn ang="0">
                  <a:pos x="158" y="138"/>
                </a:cxn>
                <a:cxn ang="0">
                  <a:pos x="128" y="113"/>
                </a:cxn>
                <a:cxn ang="0">
                  <a:pos x="128" y="152"/>
                </a:cxn>
                <a:cxn ang="0">
                  <a:pos x="147" y="176"/>
                </a:cxn>
                <a:cxn ang="0">
                  <a:pos x="166" y="201"/>
                </a:cxn>
                <a:cxn ang="0">
                  <a:pos x="182" y="221"/>
                </a:cxn>
                <a:cxn ang="0">
                  <a:pos x="200" y="235"/>
                </a:cxn>
                <a:cxn ang="0">
                  <a:pos x="225" y="245"/>
                </a:cxn>
                <a:cxn ang="0">
                  <a:pos x="233" y="270"/>
                </a:cxn>
                <a:cxn ang="0">
                  <a:pos x="257" y="275"/>
                </a:cxn>
                <a:cxn ang="0">
                  <a:pos x="225" y="275"/>
                </a:cxn>
                <a:cxn ang="0">
                  <a:pos x="230" y="309"/>
                </a:cxn>
                <a:cxn ang="0">
                  <a:pos x="196" y="289"/>
                </a:cxn>
                <a:cxn ang="0">
                  <a:pos x="166" y="289"/>
                </a:cxn>
                <a:cxn ang="0">
                  <a:pos x="144" y="264"/>
                </a:cxn>
                <a:cxn ang="0">
                  <a:pos x="105" y="275"/>
                </a:cxn>
                <a:cxn ang="0">
                  <a:pos x="61" y="275"/>
                </a:cxn>
                <a:cxn ang="0">
                  <a:pos x="38" y="251"/>
                </a:cxn>
                <a:cxn ang="0">
                  <a:pos x="0" y="187"/>
                </a:cxn>
                <a:cxn ang="0">
                  <a:pos x="5" y="187"/>
                </a:cxn>
                <a:cxn ang="0">
                  <a:pos x="19" y="171"/>
                </a:cxn>
                <a:cxn ang="0">
                  <a:pos x="47" y="122"/>
                </a:cxn>
                <a:cxn ang="0">
                  <a:pos x="43" y="97"/>
                </a:cxn>
                <a:cxn ang="0">
                  <a:pos x="57" y="93"/>
                </a:cxn>
                <a:cxn ang="0">
                  <a:pos x="105" y="72"/>
                </a:cxn>
                <a:cxn ang="0">
                  <a:pos x="124" y="69"/>
                </a:cxn>
                <a:cxn ang="0">
                  <a:pos x="139" y="53"/>
                </a:cxn>
              </a:cxnLst>
              <a:rect l="0" t="0" r="r" b="b"/>
              <a:pathLst>
                <a:path w="325" h="310">
                  <a:moveTo>
                    <a:pt x="139" y="53"/>
                  </a:moveTo>
                  <a:lnTo>
                    <a:pt x="166" y="44"/>
                  </a:lnTo>
                  <a:lnTo>
                    <a:pt x="190" y="44"/>
                  </a:lnTo>
                  <a:lnTo>
                    <a:pt x="214" y="28"/>
                  </a:lnTo>
                  <a:lnTo>
                    <a:pt x="272" y="39"/>
                  </a:lnTo>
                  <a:lnTo>
                    <a:pt x="291" y="34"/>
                  </a:lnTo>
                  <a:lnTo>
                    <a:pt x="300" y="20"/>
                  </a:lnTo>
                  <a:lnTo>
                    <a:pt x="311" y="0"/>
                  </a:lnTo>
                  <a:lnTo>
                    <a:pt x="324" y="20"/>
                  </a:lnTo>
                  <a:lnTo>
                    <a:pt x="305" y="72"/>
                  </a:lnTo>
                  <a:lnTo>
                    <a:pt x="291" y="72"/>
                  </a:lnTo>
                  <a:lnTo>
                    <a:pt x="257" y="69"/>
                  </a:lnTo>
                  <a:lnTo>
                    <a:pt x="238" y="78"/>
                  </a:lnTo>
                  <a:lnTo>
                    <a:pt x="211" y="78"/>
                  </a:lnTo>
                  <a:lnTo>
                    <a:pt x="200" y="97"/>
                  </a:lnTo>
                  <a:lnTo>
                    <a:pt x="176" y="97"/>
                  </a:lnTo>
                  <a:lnTo>
                    <a:pt x="190" y="113"/>
                  </a:lnTo>
                  <a:lnTo>
                    <a:pt x="182" y="133"/>
                  </a:lnTo>
                  <a:lnTo>
                    <a:pt x="158" y="138"/>
                  </a:lnTo>
                  <a:lnTo>
                    <a:pt x="128" y="113"/>
                  </a:lnTo>
                  <a:lnTo>
                    <a:pt x="128" y="152"/>
                  </a:lnTo>
                  <a:lnTo>
                    <a:pt x="147" y="176"/>
                  </a:lnTo>
                  <a:lnTo>
                    <a:pt x="166" y="201"/>
                  </a:lnTo>
                  <a:lnTo>
                    <a:pt x="182" y="221"/>
                  </a:lnTo>
                  <a:lnTo>
                    <a:pt x="200" y="235"/>
                  </a:lnTo>
                  <a:lnTo>
                    <a:pt x="225" y="245"/>
                  </a:lnTo>
                  <a:lnTo>
                    <a:pt x="233" y="270"/>
                  </a:lnTo>
                  <a:lnTo>
                    <a:pt x="257" y="275"/>
                  </a:lnTo>
                  <a:lnTo>
                    <a:pt x="225" y="275"/>
                  </a:lnTo>
                  <a:lnTo>
                    <a:pt x="230" y="309"/>
                  </a:lnTo>
                  <a:lnTo>
                    <a:pt x="196" y="289"/>
                  </a:lnTo>
                  <a:lnTo>
                    <a:pt x="166" y="289"/>
                  </a:lnTo>
                  <a:lnTo>
                    <a:pt x="144" y="264"/>
                  </a:lnTo>
                  <a:lnTo>
                    <a:pt x="105" y="275"/>
                  </a:lnTo>
                  <a:lnTo>
                    <a:pt x="61" y="275"/>
                  </a:lnTo>
                  <a:lnTo>
                    <a:pt x="38" y="251"/>
                  </a:lnTo>
                  <a:lnTo>
                    <a:pt x="0" y="187"/>
                  </a:lnTo>
                  <a:lnTo>
                    <a:pt x="5" y="187"/>
                  </a:lnTo>
                  <a:lnTo>
                    <a:pt x="19" y="171"/>
                  </a:lnTo>
                  <a:lnTo>
                    <a:pt x="47" y="122"/>
                  </a:lnTo>
                  <a:lnTo>
                    <a:pt x="43" y="97"/>
                  </a:lnTo>
                  <a:lnTo>
                    <a:pt x="57" y="93"/>
                  </a:lnTo>
                  <a:lnTo>
                    <a:pt x="105" y="72"/>
                  </a:lnTo>
                  <a:lnTo>
                    <a:pt x="124" y="69"/>
                  </a:lnTo>
                  <a:lnTo>
                    <a:pt x="139" y="53"/>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34" name="Freeform 51"/>
            <p:cNvSpPr>
              <a:spLocks noChangeAspect="1"/>
            </p:cNvSpPr>
            <p:nvPr/>
          </p:nvSpPr>
          <p:spPr bwMode="gray">
            <a:xfrm>
              <a:off x="7987287" y="2358094"/>
              <a:ext cx="180543" cy="118314"/>
            </a:xfrm>
            <a:custGeom>
              <a:avLst/>
              <a:gdLst/>
              <a:ahLst/>
              <a:cxnLst>
                <a:cxn ang="0">
                  <a:pos x="14" y="30"/>
                </a:cxn>
                <a:cxn ang="0">
                  <a:pos x="0" y="54"/>
                </a:cxn>
                <a:cxn ang="0">
                  <a:pos x="9" y="88"/>
                </a:cxn>
                <a:cxn ang="0">
                  <a:pos x="19" y="112"/>
                </a:cxn>
                <a:cxn ang="0">
                  <a:pos x="9" y="137"/>
                </a:cxn>
                <a:cxn ang="0">
                  <a:pos x="9" y="157"/>
                </a:cxn>
                <a:cxn ang="0">
                  <a:pos x="9" y="162"/>
                </a:cxn>
                <a:cxn ang="0">
                  <a:pos x="33" y="176"/>
                </a:cxn>
                <a:cxn ang="0">
                  <a:pos x="44" y="220"/>
                </a:cxn>
                <a:cxn ang="0">
                  <a:pos x="71" y="210"/>
                </a:cxn>
                <a:cxn ang="0">
                  <a:pos x="95" y="210"/>
                </a:cxn>
                <a:cxn ang="0">
                  <a:pos x="119" y="195"/>
                </a:cxn>
                <a:cxn ang="0">
                  <a:pos x="177" y="205"/>
                </a:cxn>
                <a:cxn ang="0">
                  <a:pos x="196" y="200"/>
                </a:cxn>
                <a:cxn ang="0">
                  <a:pos x="205" y="187"/>
                </a:cxn>
                <a:cxn ang="0">
                  <a:pos x="215" y="167"/>
                </a:cxn>
                <a:cxn ang="0">
                  <a:pos x="253" y="142"/>
                </a:cxn>
                <a:cxn ang="0">
                  <a:pos x="272" y="146"/>
                </a:cxn>
                <a:cxn ang="0">
                  <a:pos x="301" y="142"/>
                </a:cxn>
                <a:cxn ang="0">
                  <a:pos x="292" y="132"/>
                </a:cxn>
                <a:cxn ang="0">
                  <a:pos x="263" y="107"/>
                </a:cxn>
                <a:cxn ang="0">
                  <a:pos x="282" y="83"/>
                </a:cxn>
                <a:cxn ang="0">
                  <a:pos x="282" y="49"/>
                </a:cxn>
                <a:cxn ang="0">
                  <a:pos x="306" y="33"/>
                </a:cxn>
                <a:cxn ang="0">
                  <a:pos x="306" y="10"/>
                </a:cxn>
                <a:cxn ang="0">
                  <a:pos x="292" y="14"/>
                </a:cxn>
                <a:cxn ang="0">
                  <a:pos x="272" y="5"/>
                </a:cxn>
                <a:cxn ang="0">
                  <a:pos x="220" y="0"/>
                </a:cxn>
                <a:cxn ang="0">
                  <a:pos x="196" y="10"/>
                </a:cxn>
                <a:cxn ang="0">
                  <a:pos x="167" y="39"/>
                </a:cxn>
                <a:cxn ang="0">
                  <a:pos x="153" y="44"/>
                </a:cxn>
                <a:cxn ang="0">
                  <a:pos x="110" y="44"/>
                </a:cxn>
                <a:cxn ang="0">
                  <a:pos x="71" y="49"/>
                </a:cxn>
                <a:cxn ang="0">
                  <a:pos x="44" y="49"/>
                </a:cxn>
                <a:cxn ang="0">
                  <a:pos x="19" y="44"/>
                </a:cxn>
                <a:cxn ang="0">
                  <a:pos x="14" y="30"/>
                </a:cxn>
              </a:cxnLst>
              <a:rect l="0" t="0" r="r" b="b"/>
              <a:pathLst>
                <a:path w="307" h="221">
                  <a:moveTo>
                    <a:pt x="14" y="30"/>
                  </a:moveTo>
                  <a:lnTo>
                    <a:pt x="0" y="54"/>
                  </a:lnTo>
                  <a:lnTo>
                    <a:pt x="9" y="88"/>
                  </a:lnTo>
                  <a:lnTo>
                    <a:pt x="19" y="112"/>
                  </a:lnTo>
                  <a:lnTo>
                    <a:pt x="9" y="137"/>
                  </a:lnTo>
                  <a:lnTo>
                    <a:pt x="9" y="157"/>
                  </a:lnTo>
                  <a:lnTo>
                    <a:pt x="9" y="162"/>
                  </a:lnTo>
                  <a:lnTo>
                    <a:pt x="33" y="176"/>
                  </a:lnTo>
                  <a:lnTo>
                    <a:pt x="44" y="220"/>
                  </a:lnTo>
                  <a:lnTo>
                    <a:pt x="71" y="210"/>
                  </a:lnTo>
                  <a:lnTo>
                    <a:pt x="95" y="210"/>
                  </a:lnTo>
                  <a:lnTo>
                    <a:pt x="119" y="195"/>
                  </a:lnTo>
                  <a:lnTo>
                    <a:pt x="177" y="205"/>
                  </a:lnTo>
                  <a:lnTo>
                    <a:pt x="196" y="200"/>
                  </a:lnTo>
                  <a:lnTo>
                    <a:pt x="205" y="187"/>
                  </a:lnTo>
                  <a:lnTo>
                    <a:pt x="215" y="167"/>
                  </a:lnTo>
                  <a:lnTo>
                    <a:pt x="253" y="142"/>
                  </a:lnTo>
                  <a:lnTo>
                    <a:pt x="272" y="146"/>
                  </a:lnTo>
                  <a:lnTo>
                    <a:pt x="301" y="142"/>
                  </a:lnTo>
                  <a:lnTo>
                    <a:pt x="292" y="132"/>
                  </a:lnTo>
                  <a:lnTo>
                    <a:pt x="263" y="107"/>
                  </a:lnTo>
                  <a:lnTo>
                    <a:pt x="282" y="83"/>
                  </a:lnTo>
                  <a:lnTo>
                    <a:pt x="282" y="49"/>
                  </a:lnTo>
                  <a:lnTo>
                    <a:pt x="306" y="33"/>
                  </a:lnTo>
                  <a:lnTo>
                    <a:pt x="306" y="10"/>
                  </a:lnTo>
                  <a:lnTo>
                    <a:pt x="292" y="14"/>
                  </a:lnTo>
                  <a:lnTo>
                    <a:pt x="272" y="5"/>
                  </a:lnTo>
                  <a:lnTo>
                    <a:pt x="220" y="0"/>
                  </a:lnTo>
                  <a:lnTo>
                    <a:pt x="196" y="10"/>
                  </a:lnTo>
                  <a:lnTo>
                    <a:pt x="167" y="39"/>
                  </a:lnTo>
                  <a:lnTo>
                    <a:pt x="153" y="44"/>
                  </a:lnTo>
                  <a:lnTo>
                    <a:pt x="110" y="44"/>
                  </a:lnTo>
                  <a:lnTo>
                    <a:pt x="71" y="49"/>
                  </a:lnTo>
                  <a:lnTo>
                    <a:pt x="44" y="49"/>
                  </a:lnTo>
                  <a:lnTo>
                    <a:pt x="19" y="44"/>
                  </a:lnTo>
                  <a:lnTo>
                    <a:pt x="14" y="30"/>
                  </a:lnTo>
                </a:path>
              </a:pathLst>
            </a:custGeom>
            <a:solidFill>
              <a:srgbClr val="F1F8E5"/>
            </a:solidFill>
            <a:ln w="6350" cap="rnd" cmpd="sng">
              <a:solidFill>
                <a:schemeClr val="bg1"/>
              </a:solidFill>
              <a:prstDash val="solid"/>
              <a:round/>
              <a:headEnd/>
              <a:tailEnd/>
            </a:ln>
            <a:effectLst/>
          </p:spPr>
          <p:txBody>
            <a:bodyPr/>
            <a:lstStyle/>
            <a:p>
              <a:endParaRPr lang="en-US" dirty="0"/>
            </a:p>
          </p:txBody>
        </p:sp>
        <p:sp>
          <p:nvSpPr>
            <p:cNvPr id="1135" name="Freeform 52"/>
            <p:cNvSpPr>
              <a:spLocks noChangeAspect="1"/>
            </p:cNvSpPr>
            <p:nvPr/>
          </p:nvSpPr>
          <p:spPr bwMode="gray">
            <a:xfrm>
              <a:off x="7987287" y="2358094"/>
              <a:ext cx="180543" cy="118314"/>
            </a:xfrm>
            <a:custGeom>
              <a:avLst/>
              <a:gdLst/>
              <a:ahLst/>
              <a:cxnLst>
                <a:cxn ang="0">
                  <a:pos x="14" y="30"/>
                </a:cxn>
                <a:cxn ang="0">
                  <a:pos x="0" y="54"/>
                </a:cxn>
                <a:cxn ang="0">
                  <a:pos x="9" y="88"/>
                </a:cxn>
                <a:cxn ang="0">
                  <a:pos x="19" y="112"/>
                </a:cxn>
                <a:cxn ang="0">
                  <a:pos x="9" y="137"/>
                </a:cxn>
                <a:cxn ang="0">
                  <a:pos x="9" y="157"/>
                </a:cxn>
                <a:cxn ang="0">
                  <a:pos x="9" y="162"/>
                </a:cxn>
                <a:cxn ang="0">
                  <a:pos x="33" y="176"/>
                </a:cxn>
                <a:cxn ang="0">
                  <a:pos x="44" y="220"/>
                </a:cxn>
                <a:cxn ang="0">
                  <a:pos x="71" y="210"/>
                </a:cxn>
                <a:cxn ang="0">
                  <a:pos x="95" y="210"/>
                </a:cxn>
                <a:cxn ang="0">
                  <a:pos x="119" y="195"/>
                </a:cxn>
                <a:cxn ang="0">
                  <a:pos x="177" y="205"/>
                </a:cxn>
                <a:cxn ang="0">
                  <a:pos x="196" y="200"/>
                </a:cxn>
                <a:cxn ang="0">
                  <a:pos x="205" y="187"/>
                </a:cxn>
                <a:cxn ang="0">
                  <a:pos x="215" y="167"/>
                </a:cxn>
                <a:cxn ang="0">
                  <a:pos x="253" y="142"/>
                </a:cxn>
                <a:cxn ang="0">
                  <a:pos x="272" y="146"/>
                </a:cxn>
                <a:cxn ang="0">
                  <a:pos x="301" y="142"/>
                </a:cxn>
                <a:cxn ang="0">
                  <a:pos x="292" y="132"/>
                </a:cxn>
                <a:cxn ang="0">
                  <a:pos x="263" y="107"/>
                </a:cxn>
                <a:cxn ang="0">
                  <a:pos x="282" y="83"/>
                </a:cxn>
                <a:cxn ang="0">
                  <a:pos x="282" y="49"/>
                </a:cxn>
                <a:cxn ang="0">
                  <a:pos x="306" y="33"/>
                </a:cxn>
                <a:cxn ang="0">
                  <a:pos x="306" y="10"/>
                </a:cxn>
                <a:cxn ang="0">
                  <a:pos x="292" y="14"/>
                </a:cxn>
                <a:cxn ang="0">
                  <a:pos x="272" y="5"/>
                </a:cxn>
                <a:cxn ang="0">
                  <a:pos x="220" y="0"/>
                </a:cxn>
                <a:cxn ang="0">
                  <a:pos x="196" y="10"/>
                </a:cxn>
                <a:cxn ang="0">
                  <a:pos x="167" y="39"/>
                </a:cxn>
                <a:cxn ang="0">
                  <a:pos x="153" y="44"/>
                </a:cxn>
                <a:cxn ang="0">
                  <a:pos x="110" y="44"/>
                </a:cxn>
                <a:cxn ang="0">
                  <a:pos x="71" y="49"/>
                </a:cxn>
                <a:cxn ang="0">
                  <a:pos x="44" y="49"/>
                </a:cxn>
                <a:cxn ang="0">
                  <a:pos x="19" y="44"/>
                </a:cxn>
                <a:cxn ang="0">
                  <a:pos x="14" y="30"/>
                </a:cxn>
              </a:cxnLst>
              <a:rect l="0" t="0" r="r" b="b"/>
              <a:pathLst>
                <a:path w="307" h="221">
                  <a:moveTo>
                    <a:pt x="14" y="30"/>
                  </a:moveTo>
                  <a:lnTo>
                    <a:pt x="0" y="54"/>
                  </a:lnTo>
                  <a:lnTo>
                    <a:pt x="9" y="88"/>
                  </a:lnTo>
                  <a:lnTo>
                    <a:pt x="19" y="112"/>
                  </a:lnTo>
                  <a:lnTo>
                    <a:pt x="9" y="137"/>
                  </a:lnTo>
                  <a:lnTo>
                    <a:pt x="9" y="157"/>
                  </a:lnTo>
                  <a:lnTo>
                    <a:pt x="9" y="162"/>
                  </a:lnTo>
                  <a:lnTo>
                    <a:pt x="33" y="176"/>
                  </a:lnTo>
                  <a:lnTo>
                    <a:pt x="44" y="220"/>
                  </a:lnTo>
                  <a:lnTo>
                    <a:pt x="71" y="210"/>
                  </a:lnTo>
                  <a:lnTo>
                    <a:pt x="95" y="210"/>
                  </a:lnTo>
                  <a:lnTo>
                    <a:pt x="119" y="195"/>
                  </a:lnTo>
                  <a:lnTo>
                    <a:pt x="177" y="205"/>
                  </a:lnTo>
                  <a:lnTo>
                    <a:pt x="196" y="200"/>
                  </a:lnTo>
                  <a:lnTo>
                    <a:pt x="205" y="187"/>
                  </a:lnTo>
                  <a:lnTo>
                    <a:pt x="215" y="167"/>
                  </a:lnTo>
                  <a:lnTo>
                    <a:pt x="253" y="142"/>
                  </a:lnTo>
                  <a:lnTo>
                    <a:pt x="272" y="146"/>
                  </a:lnTo>
                  <a:lnTo>
                    <a:pt x="301" y="142"/>
                  </a:lnTo>
                  <a:lnTo>
                    <a:pt x="292" y="132"/>
                  </a:lnTo>
                  <a:lnTo>
                    <a:pt x="263" y="107"/>
                  </a:lnTo>
                  <a:lnTo>
                    <a:pt x="282" y="83"/>
                  </a:lnTo>
                  <a:lnTo>
                    <a:pt x="282" y="49"/>
                  </a:lnTo>
                  <a:lnTo>
                    <a:pt x="306" y="33"/>
                  </a:lnTo>
                  <a:lnTo>
                    <a:pt x="306" y="10"/>
                  </a:lnTo>
                  <a:lnTo>
                    <a:pt x="292" y="14"/>
                  </a:lnTo>
                  <a:lnTo>
                    <a:pt x="272" y="5"/>
                  </a:lnTo>
                  <a:lnTo>
                    <a:pt x="220" y="0"/>
                  </a:lnTo>
                  <a:lnTo>
                    <a:pt x="196" y="10"/>
                  </a:lnTo>
                  <a:lnTo>
                    <a:pt x="167" y="39"/>
                  </a:lnTo>
                  <a:lnTo>
                    <a:pt x="153" y="44"/>
                  </a:lnTo>
                  <a:lnTo>
                    <a:pt x="110" y="44"/>
                  </a:lnTo>
                  <a:lnTo>
                    <a:pt x="71" y="49"/>
                  </a:lnTo>
                  <a:lnTo>
                    <a:pt x="44" y="49"/>
                  </a:lnTo>
                  <a:lnTo>
                    <a:pt x="19" y="44"/>
                  </a:lnTo>
                  <a:lnTo>
                    <a:pt x="14" y="30"/>
                  </a:lnTo>
                </a:path>
              </a:pathLst>
            </a:custGeom>
            <a:solidFill>
              <a:srgbClr val="D9D9D9"/>
            </a:solidFill>
            <a:ln w="6350" cap="rnd" cmpd="sng">
              <a:solidFill>
                <a:schemeClr val="bg1"/>
              </a:solidFill>
              <a:prstDash val="solid"/>
              <a:round/>
              <a:headEnd type="none" w="sm" len="sm"/>
              <a:tailEnd type="none" w="sm" len="sm"/>
            </a:ln>
            <a:effectLst/>
          </p:spPr>
          <p:txBody>
            <a:bodyPr/>
            <a:lstStyle/>
            <a:p>
              <a:endParaRPr lang="en-US" dirty="0"/>
            </a:p>
          </p:txBody>
        </p:sp>
        <p:sp>
          <p:nvSpPr>
            <p:cNvPr id="1136" name="Freeform 53"/>
            <p:cNvSpPr>
              <a:spLocks noChangeAspect="1"/>
            </p:cNvSpPr>
            <p:nvPr/>
          </p:nvSpPr>
          <p:spPr bwMode="gray">
            <a:xfrm>
              <a:off x="7916199" y="2206295"/>
              <a:ext cx="267429" cy="178587"/>
            </a:xfrm>
            <a:custGeom>
              <a:avLst/>
              <a:gdLst/>
              <a:ahLst/>
              <a:cxnLst>
                <a:cxn ang="0">
                  <a:pos x="448" y="167"/>
                </a:cxn>
                <a:cxn ang="0">
                  <a:pos x="444" y="167"/>
                </a:cxn>
                <a:cxn ang="0">
                  <a:pos x="430" y="172"/>
                </a:cxn>
                <a:cxn ang="0">
                  <a:pos x="411" y="187"/>
                </a:cxn>
                <a:cxn ang="0">
                  <a:pos x="396" y="182"/>
                </a:cxn>
                <a:cxn ang="0">
                  <a:pos x="391" y="182"/>
                </a:cxn>
                <a:cxn ang="0">
                  <a:pos x="377" y="162"/>
                </a:cxn>
                <a:cxn ang="0">
                  <a:pos x="368" y="143"/>
                </a:cxn>
                <a:cxn ang="0">
                  <a:pos x="368" y="107"/>
                </a:cxn>
                <a:cxn ang="0">
                  <a:pos x="358" y="83"/>
                </a:cxn>
                <a:cxn ang="0">
                  <a:pos x="320" y="39"/>
                </a:cxn>
                <a:cxn ang="0">
                  <a:pos x="305" y="15"/>
                </a:cxn>
                <a:cxn ang="0">
                  <a:pos x="291" y="5"/>
                </a:cxn>
                <a:cxn ang="0">
                  <a:pos x="281" y="5"/>
                </a:cxn>
                <a:cxn ang="0">
                  <a:pos x="267" y="0"/>
                </a:cxn>
                <a:cxn ang="0">
                  <a:pos x="243" y="19"/>
                </a:cxn>
                <a:cxn ang="0">
                  <a:pos x="214" y="30"/>
                </a:cxn>
                <a:cxn ang="0">
                  <a:pos x="205" y="44"/>
                </a:cxn>
                <a:cxn ang="0">
                  <a:pos x="186" y="30"/>
                </a:cxn>
                <a:cxn ang="0">
                  <a:pos x="163" y="39"/>
                </a:cxn>
                <a:cxn ang="0">
                  <a:pos x="123" y="39"/>
                </a:cxn>
                <a:cxn ang="0">
                  <a:pos x="105" y="44"/>
                </a:cxn>
                <a:cxn ang="0">
                  <a:pos x="96" y="60"/>
                </a:cxn>
                <a:cxn ang="0">
                  <a:pos x="81" y="63"/>
                </a:cxn>
                <a:cxn ang="0">
                  <a:pos x="56" y="112"/>
                </a:cxn>
                <a:cxn ang="0">
                  <a:pos x="38" y="162"/>
                </a:cxn>
                <a:cxn ang="0">
                  <a:pos x="0" y="182"/>
                </a:cxn>
                <a:cxn ang="0">
                  <a:pos x="19" y="192"/>
                </a:cxn>
                <a:cxn ang="0">
                  <a:pos x="29" y="212"/>
                </a:cxn>
                <a:cxn ang="0">
                  <a:pos x="43" y="236"/>
                </a:cxn>
                <a:cxn ang="0">
                  <a:pos x="62" y="245"/>
                </a:cxn>
                <a:cxn ang="0">
                  <a:pos x="67" y="267"/>
                </a:cxn>
                <a:cxn ang="0">
                  <a:pos x="81" y="275"/>
                </a:cxn>
                <a:cxn ang="0">
                  <a:pos x="96" y="280"/>
                </a:cxn>
                <a:cxn ang="0">
                  <a:pos x="115" y="270"/>
                </a:cxn>
                <a:cxn ang="0">
                  <a:pos x="115" y="290"/>
                </a:cxn>
                <a:cxn ang="0">
                  <a:pos x="134" y="310"/>
                </a:cxn>
                <a:cxn ang="0">
                  <a:pos x="139" y="325"/>
                </a:cxn>
                <a:cxn ang="0">
                  <a:pos x="163" y="330"/>
                </a:cxn>
                <a:cxn ang="0">
                  <a:pos x="190" y="330"/>
                </a:cxn>
                <a:cxn ang="0">
                  <a:pos x="229" y="325"/>
                </a:cxn>
                <a:cxn ang="0">
                  <a:pos x="272" y="325"/>
                </a:cxn>
                <a:cxn ang="0">
                  <a:pos x="286" y="320"/>
                </a:cxn>
                <a:cxn ang="0">
                  <a:pos x="315" y="290"/>
                </a:cxn>
                <a:cxn ang="0">
                  <a:pos x="339" y="280"/>
                </a:cxn>
                <a:cxn ang="0">
                  <a:pos x="391" y="285"/>
                </a:cxn>
                <a:cxn ang="0">
                  <a:pos x="411" y="295"/>
                </a:cxn>
                <a:cxn ang="0">
                  <a:pos x="425" y="290"/>
                </a:cxn>
                <a:cxn ang="0">
                  <a:pos x="425" y="280"/>
                </a:cxn>
                <a:cxn ang="0">
                  <a:pos x="420" y="251"/>
                </a:cxn>
                <a:cxn ang="0">
                  <a:pos x="430" y="226"/>
                </a:cxn>
                <a:cxn ang="0">
                  <a:pos x="454" y="212"/>
                </a:cxn>
                <a:cxn ang="0">
                  <a:pos x="454" y="187"/>
                </a:cxn>
                <a:cxn ang="0">
                  <a:pos x="448" y="167"/>
                </a:cxn>
              </a:cxnLst>
              <a:rect l="0" t="0" r="r" b="b"/>
              <a:pathLst>
                <a:path w="455" h="331">
                  <a:moveTo>
                    <a:pt x="448" y="167"/>
                  </a:moveTo>
                  <a:lnTo>
                    <a:pt x="444" y="167"/>
                  </a:lnTo>
                  <a:lnTo>
                    <a:pt x="430" y="172"/>
                  </a:lnTo>
                  <a:lnTo>
                    <a:pt x="411" y="187"/>
                  </a:lnTo>
                  <a:lnTo>
                    <a:pt x="396" y="182"/>
                  </a:lnTo>
                  <a:lnTo>
                    <a:pt x="391" y="182"/>
                  </a:lnTo>
                  <a:lnTo>
                    <a:pt x="377" y="162"/>
                  </a:lnTo>
                  <a:lnTo>
                    <a:pt x="368" y="143"/>
                  </a:lnTo>
                  <a:lnTo>
                    <a:pt x="368" y="107"/>
                  </a:lnTo>
                  <a:lnTo>
                    <a:pt x="358" y="83"/>
                  </a:lnTo>
                  <a:lnTo>
                    <a:pt x="320" y="39"/>
                  </a:lnTo>
                  <a:lnTo>
                    <a:pt x="305" y="15"/>
                  </a:lnTo>
                  <a:lnTo>
                    <a:pt x="291" y="5"/>
                  </a:lnTo>
                  <a:lnTo>
                    <a:pt x="281" y="5"/>
                  </a:lnTo>
                  <a:lnTo>
                    <a:pt x="267" y="0"/>
                  </a:lnTo>
                  <a:lnTo>
                    <a:pt x="243" y="19"/>
                  </a:lnTo>
                  <a:lnTo>
                    <a:pt x="214" y="30"/>
                  </a:lnTo>
                  <a:lnTo>
                    <a:pt x="205" y="44"/>
                  </a:lnTo>
                  <a:lnTo>
                    <a:pt x="186" y="30"/>
                  </a:lnTo>
                  <a:lnTo>
                    <a:pt x="163" y="39"/>
                  </a:lnTo>
                  <a:lnTo>
                    <a:pt x="123" y="39"/>
                  </a:lnTo>
                  <a:lnTo>
                    <a:pt x="105" y="44"/>
                  </a:lnTo>
                  <a:lnTo>
                    <a:pt x="96" y="60"/>
                  </a:lnTo>
                  <a:lnTo>
                    <a:pt x="81" y="63"/>
                  </a:lnTo>
                  <a:lnTo>
                    <a:pt x="56" y="112"/>
                  </a:lnTo>
                  <a:lnTo>
                    <a:pt x="38" y="162"/>
                  </a:lnTo>
                  <a:lnTo>
                    <a:pt x="0" y="182"/>
                  </a:lnTo>
                  <a:lnTo>
                    <a:pt x="19" y="192"/>
                  </a:lnTo>
                  <a:lnTo>
                    <a:pt x="29" y="212"/>
                  </a:lnTo>
                  <a:lnTo>
                    <a:pt x="43" y="236"/>
                  </a:lnTo>
                  <a:lnTo>
                    <a:pt x="62" y="245"/>
                  </a:lnTo>
                  <a:lnTo>
                    <a:pt x="67" y="267"/>
                  </a:lnTo>
                  <a:lnTo>
                    <a:pt x="81" y="275"/>
                  </a:lnTo>
                  <a:lnTo>
                    <a:pt x="96" y="280"/>
                  </a:lnTo>
                  <a:lnTo>
                    <a:pt x="115" y="270"/>
                  </a:lnTo>
                  <a:lnTo>
                    <a:pt x="115" y="290"/>
                  </a:lnTo>
                  <a:lnTo>
                    <a:pt x="134" y="310"/>
                  </a:lnTo>
                  <a:lnTo>
                    <a:pt x="139" y="325"/>
                  </a:lnTo>
                  <a:lnTo>
                    <a:pt x="163" y="330"/>
                  </a:lnTo>
                  <a:lnTo>
                    <a:pt x="190" y="330"/>
                  </a:lnTo>
                  <a:lnTo>
                    <a:pt x="229" y="325"/>
                  </a:lnTo>
                  <a:lnTo>
                    <a:pt x="272" y="325"/>
                  </a:lnTo>
                  <a:lnTo>
                    <a:pt x="286" y="320"/>
                  </a:lnTo>
                  <a:lnTo>
                    <a:pt x="315" y="290"/>
                  </a:lnTo>
                  <a:lnTo>
                    <a:pt x="339" y="280"/>
                  </a:lnTo>
                  <a:lnTo>
                    <a:pt x="391" y="285"/>
                  </a:lnTo>
                  <a:lnTo>
                    <a:pt x="411" y="295"/>
                  </a:lnTo>
                  <a:lnTo>
                    <a:pt x="425" y="290"/>
                  </a:lnTo>
                  <a:lnTo>
                    <a:pt x="425" y="280"/>
                  </a:lnTo>
                  <a:lnTo>
                    <a:pt x="420" y="251"/>
                  </a:lnTo>
                  <a:lnTo>
                    <a:pt x="430" y="226"/>
                  </a:lnTo>
                  <a:lnTo>
                    <a:pt x="454" y="212"/>
                  </a:lnTo>
                  <a:lnTo>
                    <a:pt x="454" y="187"/>
                  </a:lnTo>
                  <a:lnTo>
                    <a:pt x="448" y="167"/>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37" name="Freeform 54"/>
            <p:cNvSpPr>
              <a:spLocks noChangeAspect="1"/>
            </p:cNvSpPr>
            <p:nvPr/>
          </p:nvSpPr>
          <p:spPr bwMode="gray">
            <a:xfrm>
              <a:off x="7801103" y="2212993"/>
              <a:ext cx="178287" cy="111616"/>
            </a:xfrm>
            <a:custGeom>
              <a:avLst/>
              <a:gdLst/>
              <a:ahLst/>
              <a:cxnLst>
                <a:cxn ang="0">
                  <a:pos x="195" y="171"/>
                </a:cxn>
                <a:cxn ang="0">
                  <a:pos x="185" y="167"/>
                </a:cxn>
                <a:cxn ang="0">
                  <a:pos x="165" y="171"/>
                </a:cxn>
                <a:cxn ang="0">
                  <a:pos x="123" y="190"/>
                </a:cxn>
                <a:cxn ang="0">
                  <a:pos x="99" y="201"/>
                </a:cxn>
                <a:cxn ang="0">
                  <a:pos x="85" y="206"/>
                </a:cxn>
                <a:cxn ang="0">
                  <a:pos x="52" y="181"/>
                </a:cxn>
                <a:cxn ang="0">
                  <a:pos x="9" y="138"/>
                </a:cxn>
                <a:cxn ang="0">
                  <a:pos x="0" y="127"/>
                </a:cxn>
                <a:cxn ang="0">
                  <a:pos x="14" y="118"/>
                </a:cxn>
                <a:cxn ang="0">
                  <a:pos x="14" y="97"/>
                </a:cxn>
                <a:cxn ang="0">
                  <a:pos x="28" y="68"/>
                </a:cxn>
                <a:cxn ang="0">
                  <a:pos x="42" y="68"/>
                </a:cxn>
                <a:cxn ang="0">
                  <a:pos x="42" y="44"/>
                </a:cxn>
                <a:cxn ang="0">
                  <a:pos x="72" y="64"/>
                </a:cxn>
                <a:cxn ang="0">
                  <a:pos x="85" y="64"/>
                </a:cxn>
                <a:cxn ang="0">
                  <a:pos x="99" y="64"/>
                </a:cxn>
                <a:cxn ang="0">
                  <a:pos x="157" y="29"/>
                </a:cxn>
                <a:cxn ang="0">
                  <a:pos x="181" y="25"/>
                </a:cxn>
                <a:cxn ang="0">
                  <a:pos x="190" y="14"/>
                </a:cxn>
                <a:cxn ang="0">
                  <a:pos x="205" y="5"/>
                </a:cxn>
                <a:cxn ang="0">
                  <a:pos x="228" y="0"/>
                </a:cxn>
                <a:cxn ang="0">
                  <a:pos x="266" y="9"/>
                </a:cxn>
                <a:cxn ang="0">
                  <a:pos x="290" y="20"/>
                </a:cxn>
                <a:cxn ang="0">
                  <a:pos x="299" y="34"/>
                </a:cxn>
                <a:cxn ang="0">
                  <a:pos x="290" y="49"/>
                </a:cxn>
                <a:cxn ang="0">
                  <a:pos x="275" y="53"/>
                </a:cxn>
                <a:cxn ang="0">
                  <a:pos x="251" y="102"/>
                </a:cxn>
                <a:cxn ang="0">
                  <a:pos x="232" y="151"/>
                </a:cxn>
                <a:cxn ang="0">
                  <a:pos x="195" y="171"/>
                </a:cxn>
              </a:cxnLst>
              <a:rect l="0" t="0" r="r" b="b"/>
              <a:pathLst>
                <a:path w="300" h="207">
                  <a:moveTo>
                    <a:pt x="195" y="171"/>
                  </a:moveTo>
                  <a:lnTo>
                    <a:pt x="185" y="167"/>
                  </a:lnTo>
                  <a:lnTo>
                    <a:pt x="165" y="171"/>
                  </a:lnTo>
                  <a:lnTo>
                    <a:pt x="123" y="190"/>
                  </a:lnTo>
                  <a:lnTo>
                    <a:pt x="99" y="201"/>
                  </a:lnTo>
                  <a:lnTo>
                    <a:pt x="85" y="206"/>
                  </a:lnTo>
                  <a:lnTo>
                    <a:pt x="52" y="181"/>
                  </a:lnTo>
                  <a:lnTo>
                    <a:pt x="9" y="138"/>
                  </a:lnTo>
                  <a:lnTo>
                    <a:pt x="0" y="127"/>
                  </a:lnTo>
                  <a:lnTo>
                    <a:pt x="14" y="118"/>
                  </a:lnTo>
                  <a:lnTo>
                    <a:pt x="14" y="97"/>
                  </a:lnTo>
                  <a:lnTo>
                    <a:pt x="28" y="68"/>
                  </a:lnTo>
                  <a:lnTo>
                    <a:pt x="42" y="68"/>
                  </a:lnTo>
                  <a:lnTo>
                    <a:pt x="42" y="44"/>
                  </a:lnTo>
                  <a:lnTo>
                    <a:pt x="72" y="64"/>
                  </a:lnTo>
                  <a:lnTo>
                    <a:pt x="85" y="64"/>
                  </a:lnTo>
                  <a:lnTo>
                    <a:pt x="99" y="64"/>
                  </a:lnTo>
                  <a:lnTo>
                    <a:pt x="157" y="29"/>
                  </a:lnTo>
                  <a:lnTo>
                    <a:pt x="181" y="25"/>
                  </a:lnTo>
                  <a:lnTo>
                    <a:pt x="190" y="14"/>
                  </a:lnTo>
                  <a:lnTo>
                    <a:pt x="205" y="5"/>
                  </a:lnTo>
                  <a:lnTo>
                    <a:pt x="228" y="0"/>
                  </a:lnTo>
                  <a:lnTo>
                    <a:pt x="266" y="9"/>
                  </a:lnTo>
                  <a:lnTo>
                    <a:pt x="290" y="20"/>
                  </a:lnTo>
                  <a:lnTo>
                    <a:pt x="299" y="34"/>
                  </a:lnTo>
                  <a:lnTo>
                    <a:pt x="290" y="49"/>
                  </a:lnTo>
                  <a:lnTo>
                    <a:pt x="275" y="53"/>
                  </a:lnTo>
                  <a:lnTo>
                    <a:pt x="251" y="102"/>
                  </a:lnTo>
                  <a:lnTo>
                    <a:pt x="232" y="151"/>
                  </a:lnTo>
                  <a:lnTo>
                    <a:pt x="195" y="171"/>
                  </a:lnTo>
                </a:path>
              </a:pathLst>
            </a:custGeom>
            <a:solidFill>
              <a:schemeClr val="accent1"/>
            </a:solidFill>
            <a:ln w="6350" cap="rnd" cmpd="sng">
              <a:solidFill>
                <a:schemeClr val="bg1"/>
              </a:solidFill>
              <a:prstDash val="solid"/>
              <a:round/>
              <a:headEnd/>
              <a:tailEnd/>
            </a:ln>
            <a:effectLst/>
          </p:spPr>
          <p:txBody>
            <a:bodyPr/>
            <a:lstStyle/>
            <a:p>
              <a:endParaRPr lang="en-US" dirty="0"/>
            </a:p>
          </p:txBody>
        </p:sp>
        <p:sp>
          <p:nvSpPr>
            <p:cNvPr id="1138" name="Freeform 55"/>
            <p:cNvSpPr>
              <a:spLocks noChangeAspect="1"/>
            </p:cNvSpPr>
            <p:nvPr/>
          </p:nvSpPr>
          <p:spPr bwMode="gray">
            <a:xfrm>
              <a:off x="7576551" y="1362475"/>
              <a:ext cx="423148" cy="495578"/>
            </a:xfrm>
            <a:custGeom>
              <a:avLst/>
              <a:gdLst/>
              <a:ahLst/>
              <a:cxnLst>
                <a:cxn ang="0">
                  <a:pos x="215" y="843"/>
                </a:cxn>
                <a:cxn ang="0">
                  <a:pos x="238" y="794"/>
                </a:cxn>
                <a:cxn ang="0">
                  <a:pos x="253" y="716"/>
                </a:cxn>
                <a:cxn ang="0">
                  <a:pos x="238" y="647"/>
                </a:cxn>
                <a:cxn ang="0">
                  <a:pos x="238" y="559"/>
                </a:cxn>
                <a:cxn ang="0">
                  <a:pos x="267" y="519"/>
                </a:cxn>
                <a:cxn ang="0">
                  <a:pos x="305" y="509"/>
                </a:cxn>
                <a:cxn ang="0">
                  <a:pos x="316" y="436"/>
                </a:cxn>
                <a:cxn ang="0">
                  <a:pos x="339" y="349"/>
                </a:cxn>
                <a:cxn ang="0">
                  <a:pos x="364" y="280"/>
                </a:cxn>
                <a:cxn ang="0">
                  <a:pos x="411" y="234"/>
                </a:cxn>
                <a:cxn ang="0">
                  <a:pos x="454" y="206"/>
                </a:cxn>
                <a:cxn ang="0">
                  <a:pos x="463" y="162"/>
                </a:cxn>
                <a:cxn ang="0">
                  <a:pos x="487" y="143"/>
                </a:cxn>
                <a:cxn ang="0">
                  <a:pos x="516" y="176"/>
                </a:cxn>
                <a:cxn ang="0">
                  <a:pos x="549" y="176"/>
                </a:cxn>
                <a:cxn ang="0">
                  <a:pos x="583" y="171"/>
                </a:cxn>
                <a:cxn ang="0">
                  <a:pos x="597" y="103"/>
                </a:cxn>
                <a:cxn ang="0">
                  <a:pos x="635" y="69"/>
                </a:cxn>
                <a:cxn ang="0">
                  <a:pos x="664" y="83"/>
                </a:cxn>
                <a:cxn ang="0">
                  <a:pos x="674" y="118"/>
                </a:cxn>
                <a:cxn ang="0">
                  <a:pos x="698" y="108"/>
                </a:cxn>
                <a:cxn ang="0">
                  <a:pos x="717" y="74"/>
                </a:cxn>
                <a:cxn ang="0">
                  <a:pos x="688" y="58"/>
                </a:cxn>
                <a:cxn ang="0">
                  <a:pos x="626" y="0"/>
                </a:cxn>
                <a:cxn ang="0">
                  <a:pos x="578" y="44"/>
                </a:cxn>
                <a:cxn ang="0">
                  <a:pos x="549" y="40"/>
                </a:cxn>
                <a:cxn ang="0">
                  <a:pos x="487" y="78"/>
                </a:cxn>
                <a:cxn ang="0">
                  <a:pos x="406" y="127"/>
                </a:cxn>
                <a:cxn ang="0">
                  <a:pos x="397" y="171"/>
                </a:cxn>
                <a:cxn ang="0">
                  <a:pos x="353" y="192"/>
                </a:cxn>
                <a:cxn ang="0">
                  <a:pos x="316" y="196"/>
                </a:cxn>
                <a:cxn ang="0">
                  <a:pos x="278" y="250"/>
                </a:cxn>
                <a:cxn ang="0">
                  <a:pos x="330" y="255"/>
                </a:cxn>
                <a:cxn ang="0">
                  <a:pos x="286" y="338"/>
                </a:cxn>
                <a:cxn ang="0">
                  <a:pos x="201" y="490"/>
                </a:cxn>
                <a:cxn ang="0">
                  <a:pos x="133" y="559"/>
                </a:cxn>
                <a:cxn ang="0">
                  <a:pos x="62" y="607"/>
                </a:cxn>
                <a:cxn ang="0">
                  <a:pos x="0" y="692"/>
                </a:cxn>
                <a:cxn ang="0">
                  <a:pos x="0" y="804"/>
                </a:cxn>
                <a:cxn ang="0">
                  <a:pos x="10" y="843"/>
                </a:cxn>
                <a:cxn ang="0">
                  <a:pos x="38" y="912"/>
                </a:cxn>
                <a:cxn ang="0">
                  <a:pos x="147" y="863"/>
                </a:cxn>
                <a:cxn ang="0">
                  <a:pos x="195" y="857"/>
                </a:cxn>
              </a:cxnLst>
              <a:rect l="0" t="0" r="r" b="b"/>
              <a:pathLst>
                <a:path w="718" h="923">
                  <a:moveTo>
                    <a:pt x="201" y="873"/>
                  </a:moveTo>
                  <a:lnTo>
                    <a:pt x="211" y="868"/>
                  </a:lnTo>
                  <a:lnTo>
                    <a:pt x="215" y="843"/>
                  </a:lnTo>
                  <a:lnTo>
                    <a:pt x="215" y="819"/>
                  </a:lnTo>
                  <a:lnTo>
                    <a:pt x="230" y="799"/>
                  </a:lnTo>
                  <a:lnTo>
                    <a:pt x="238" y="794"/>
                  </a:lnTo>
                  <a:lnTo>
                    <a:pt x="244" y="750"/>
                  </a:lnTo>
                  <a:lnTo>
                    <a:pt x="238" y="725"/>
                  </a:lnTo>
                  <a:lnTo>
                    <a:pt x="253" y="716"/>
                  </a:lnTo>
                  <a:lnTo>
                    <a:pt x="258" y="692"/>
                  </a:lnTo>
                  <a:lnTo>
                    <a:pt x="238" y="671"/>
                  </a:lnTo>
                  <a:lnTo>
                    <a:pt x="238" y="647"/>
                  </a:lnTo>
                  <a:lnTo>
                    <a:pt x="238" y="623"/>
                  </a:lnTo>
                  <a:lnTo>
                    <a:pt x="244" y="578"/>
                  </a:lnTo>
                  <a:lnTo>
                    <a:pt x="238" y="559"/>
                  </a:lnTo>
                  <a:lnTo>
                    <a:pt x="244" y="539"/>
                  </a:lnTo>
                  <a:lnTo>
                    <a:pt x="258" y="524"/>
                  </a:lnTo>
                  <a:lnTo>
                    <a:pt x="267" y="519"/>
                  </a:lnTo>
                  <a:lnTo>
                    <a:pt x="281" y="514"/>
                  </a:lnTo>
                  <a:lnTo>
                    <a:pt x="291" y="514"/>
                  </a:lnTo>
                  <a:lnTo>
                    <a:pt x="305" y="509"/>
                  </a:lnTo>
                  <a:lnTo>
                    <a:pt x="300" y="486"/>
                  </a:lnTo>
                  <a:lnTo>
                    <a:pt x="297" y="471"/>
                  </a:lnTo>
                  <a:lnTo>
                    <a:pt x="316" y="436"/>
                  </a:lnTo>
                  <a:lnTo>
                    <a:pt x="320" y="372"/>
                  </a:lnTo>
                  <a:lnTo>
                    <a:pt x="334" y="368"/>
                  </a:lnTo>
                  <a:lnTo>
                    <a:pt x="339" y="349"/>
                  </a:lnTo>
                  <a:lnTo>
                    <a:pt x="358" y="319"/>
                  </a:lnTo>
                  <a:lnTo>
                    <a:pt x="367" y="294"/>
                  </a:lnTo>
                  <a:lnTo>
                    <a:pt x="364" y="280"/>
                  </a:lnTo>
                  <a:lnTo>
                    <a:pt x="377" y="245"/>
                  </a:lnTo>
                  <a:lnTo>
                    <a:pt x="387" y="234"/>
                  </a:lnTo>
                  <a:lnTo>
                    <a:pt x="411" y="234"/>
                  </a:lnTo>
                  <a:lnTo>
                    <a:pt x="411" y="212"/>
                  </a:lnTo>
                  <a:lnTo>
                    <a:pt x="420" y="201"/>
                  </a:lnTo>
                  <a:lnTo>
                    <a:pt x="454" y="206"/>
                  </a:lnTo>
                  <a:lnTo>
                    <a:pt x="463" y="201"/>
                  </a:lnTo>
                  <a:lnTo>
                    <a:pt x="458" y="182"/>
                  </a:lnTo>
                  <a:lnTo>
                    <a:pt x="463" y="162"/>
                  </a:lnTo>
                  <a:lnTo>
                    <a:pt x="473" y="162"/>
                  </a:lnTo>
                  <a:lnTo>
                    <a:pt x="478" y="157"/>
                  </a:lnTo>
                  <a:lnTo>
                    <a:pt x="487" y="143"/>
                  </a:lnTo>
                  <a:lnTo>
                    <a:pt x="497" y="146"/>
                  </a:lnTo>
                  <a:lnTo>
                    <a:pt x="511" y="162"/>
                  </a:lnTo>
                  <a:lnTo>
                    <a:pt x="516" y="176"/>
                  </a:lnTo>
                  <a:lnTo>
                    <a:pt x="525" y="176"/>
                  </a:lnTo>
                  <a:lnTo>
                    <a:pt x="540" y="182"/>
                  </a:lnTo>
                  <a:lnTo>
                    <a:pt x="549" y="176"/>
                  </a:lnTo>
                  <a:lnTo>
                    <a:pt x="559" y="166"/>
                  </a:lnTo>
                  <a:lnTo>
                    <a:pt x="568" y="171"/>
                  </a:lnTo>
                  <a:lnTo>
                    <a:pt x="583" y="171"/>
                  </a:lnTo>
                  <a:lnTo>
                    <a:pt x="597" y="151"/>
                  </a:lnTo>
                  <a:lnTo>
                    <a:pt x="597" y="127"/>
                  </a:lnTo>
                  <a:lnTo>
                    <a:pt x="597" y="103"/>
                  </a:lnTo>
                  <a:lnTo>
                    <a:pt x="603" y="88"/>
                  </a:lnTo>
                  <a:lnTo>
                    <a:pt x="621" y="83"/>
                  </a:lnTo>
                  <a:lnTo>
                    <a:pt x="635" y="69"/>
                  </a:lnTo>
                  <a:lnTo>
                    <a:pt x="645" y="69"/>
                  </a:lnTo>
                  <a:lnTo>
                    <a:pt x="659" y="78"/>
                  </a:lnTo>
                  <a:lnTo>
                    <a:pt x="664" y="83"/>
                  </a:lnTo>
                  <a:lnTo>
                    <a:pt x="674" y="88"/>
                  </a:lnTo>
                  <a:lnTo>
                    <a:pt x="683" y="108"/>
                  </a:lnTo>
                  <a:lnTo>
                    <a:pt x="674" y="118"/>
                  </a:lnTo>
                  <a:lnTo>
                    <a:pt x="683" y="132"/>
                  </a:lnTo>
                  <a:lnTo>
                    <a:pt x="688" y="118"/>
                  </a:lnTo>
                  <a:lnTo>
                    <a:pt x="698" y="108"/>
                  </a:lnTo>
                  <a:lnTo>
                    <a:pt x="702" y="93"/>
                  </a:lnTo>
                  <a:lnTo>
                    <a:pt x="712" y="88"/>
                  </a:lnTo>
                  <a:lnTo>
                    <a:pt x="717" y="74"/>
                  </a:lnTo>
                  <a:lnTo>
                    <a:pt x="693" y="74"/>
                  </a:lnTo>
                  <a:lnTo>
                    <a:pt x="659" y="58"/>
                  </a:lnTo>
                  <a:lnTo>
                    <a:pt x="688" y="58"/>
                  </a:lnTo>
                  <a:lnTo>
                    <a:pt x="712" y="30"/>
                  </a:lnTo>
                  <a:lnTo>
                    <a:pt x="655" y="5"/>
                  </a:lnTo>
                  <a:lnTo>
                    <a:pt x="626" y="0"/>
                  </a:lnTo>
                  <a:lnTo>
                    <a:pt x="612" y="44"/>
                  </a:lnTo>
                  <a:lnTo>
                    <a:pt x="597" y="15"/>
                  </a:lnTo>
                  <a:lnTo>
                    <a:pt x="578" y="44"/>
                  </a:lnTo>
                  <a:lnTo>
                    <a:pt x="578" y="0"/>
                  </a:lnTo>
                  <a:lnTo>
                    <a:pt x="559" y="15"/>
                  </a:lnTo>
                  <a:lnTo>
                    <a:pt x="549" y="40"/>
                  </a:lnTo>
                  <a:lnTo>
                    <a:pt x="525" y="30"/>
                  </a:lnTo>
                  <a:lnTo>
                    <a:pt x="501" y="49"/>
                  </a:lnTo>
                  <a:lnTo>
                    <a:pt x="487" y="78"/>
                  </a:lnTo>
                  <a:lnTo>
                    <a:pt x="454" y="93"/>
                  </a:lnTo>
                  <a:lnTo>
                    <a:pt x="425" y="93"/>
                  </a:lnTo>
                  <a:lnTo>
                    <a:pt x="406" y="127"/>
                  </a:lnTo>
                  <a:lnTo>
                    <a:pt x="383" y="143"/>
                  </a:lnTo>
                  <a:lnTo>
                    <a:pt x="383" y="166"/>
                  </a:lnTo>
                  <a:lnTo>
                    <a:pt x="397" y="171"/>
                  </a:lnTo>
                  <a:lnTo>
                    <a:pt x="372" y="196"/>
                  </a:lnTo>
                  <a:lnTo>
                    <a:pt x="372" y="171"/>
                  </a:lnTo>
                  <a:lnTo>
                    <a:pt x="353" y="192"/>
                  </a:lnTo>
                  <a:lnTo>
                    <a:pt x="358" y="157"/>
                  </a:lnTo>
                  <a:lnTo>
                    <a:pt x="339" y="176"/>
                  </a:lnTo>
                  <a:lnTo>
                    <a:pt x="316" y="196"/>
                  </a:lnTo>
                  <a:lnTo>
                    <a:pt x="330" y="212"/>
                  </a:lnTo>
                  <a:lnTo>
                    <a:pt x="297" y="225"/>
                  </a:lnTo>
                  <a:lnTo>
                    <a:pt x="278" y="250"/>
                  </a:lnTo>
                  <a:lnTo>
                    <a:pt x="305" y="231"/>
                  </a:lnTo>
                  <a:lnTo>
                    <a:pt x="364" y="216"/>
                  </a:lnTo>
                  <a:lnTo>
                    <a:pt x="330" y="255"/>
                  </a:lnTo>
                  <a:lnTo>
                    <a:pt x="320" y="284"/>
                  </a:lnTo>
                  <a:lnTo>
                    <a:pt x="300" y="308"/>
                  </a:lnTo>
                  <a:lnTo>
                    <a:pt x="286" y="338"/>
                  </a:lnTo>
                  <a:lnTo>
                    <a:pt x="249" y="432"/>
                  </a:lnTo>
                  <a:lnTo>
                    <a:pt x="225" y="451"/>
                  </a:lnTo>
                  <a:lnTo>
                    <a:pt x="201" y="490"/>
                  </a:lnTo>
                  <a:lnTo>
                    <a:pt x="163" y="549"/>
                  </a:lnTo>
                  <a:lnTo>
                    <a:pt x="147" y="530"/>
                  </a:lnTo>
                  <a:lnTo>
                    <a:pt x="133" y="559"/>
                  </a:lnTo>
                  <a:lnTo>
                    <a:pt x="114" y="578"/>
                  </a:lnTo>
                  <a:lnTo>
                    <a:pt x="86" y="578"/>
                  </a:lnTo>
                  <a:lnTo>
                    <a:pt x="62" y="607"/>
                  </a:lnTo>
                  <a:lnTo>
                    <a:pt x="10" y="647"/>
                  </a:lnTo>
                  <a:lnTo>
                    <a:pt x="13" y="671"/>
                  </a:lnTo>
                  <a:lnTo>
                    <a:pt x="0" y="692"/>
                  </a:lnTo>
                  <a:lnTo>
                    <a:pt x="0" y="750"/>
                  </a:lnTo>
                  <a:lnTo>
                    <a:pt x="13" y="780"/>
                  </a:lnTo>
                  <a:lnTo>
                    <a:pt x="0" y="804"/>
                  </a:lnTo>
                  <a:lnTo>
                    <a:pt x="0" y="828"/>
                  </a:lnTo>
                  <a:lnTo>
                    <a:pt x="29" y="824"/>
                  </a:lnTo>
                  <a:lnTo>
                    <a:pt x="10" y="843"/>
                  </a:lnTo>
                  <a:lnTo>
                    <a:pt x="0" y="873"/>
                  </a:lnTo>
                  <a:lnTo>
                    <a:pt x="13" y="892"/>
                  </a:lnTo>
                  <a:lnTo>
                    <a:pt x="38" y="912"/>
                  </a:lnTo>
                  <a:lnTo>
                    <a:pt x="72" y="922"/>
                  </a:lnTo>
                  <a:lnTo>
                    <a:pt x="99" y="907"/>
                  </a:lnTo>
                  <a:lnTo>
                    <a:pt x="147" y="863"/>
                  </a:lnTo>
                  <a:lnTo>
                    <a:pt x="166" y="863"/>
                  </a:lnTo>
                  <a:lnTo>
                    <a:pt x="177" y="838"/>
                  </a:lnTo>
                  <a:lnTo>
                    <a:pt x="195" y="857"/>
                  </a:lnTo>
                  <a:lnTo>
                    <a:pt x="195" y="873"/>
                  </a:lnTo>
                  <a:lnTo>
                    <a:pt x="201" y="873"/>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39" name="Freeform 56"/>
            <p:cNvSpPr>
              <a:spLocks noChangeAspect="1"/>
            </p:cNvSpPr>
            <p:nvPr/>
          </p:nvSpPr>
          <p:spPr bwMode="gray">
            <a:xfrm>
              <a:off x="7692776" y="1448419"/>
              <a:ext cx="227936" cy="515668"/>
            </a:xfrm>
            <a:custGeom>
              <a:avLst/>
              <a:gdLst/>
              <a:ahLst/>
              <a:cxnLst>
                <a:cxn ang="0">
                  <a:pos x="381" y="201"/>
                </a:cxn>
                <a:cxn ang="0">
                  <a:pos x="377" y="152"/>
                </a:cxn>
                <a:cxn ang="0">
                  <a:pos x="362" y="122"/>
                </a:cxn>
                <a:cxn ang="0">
                  <a:pos x="352" y="58"/>
                </a:cxn>
                <a:cxn ang="0">
                  <a:pos x="328" y="39"/>
                </a:cxn>
                <a:cxn ang="0">
                  <a:pos x="277" y="0"/>
                </a:cxn>
                <a:cxn ang="0">
                  <a:pos x="262" y="20"/>
                </a:cxn>
                <a:cxn ang="0">
                  <a:pos x="258" y="44"/>
                </a:cxn>
                <a:cxn ang="0">
                  <a:pos x="215" y="49"/>
                </a:cxn>
                <a:cxn ang="0">
                  <a:pos x="191" y="72"/>
                </a:cxn>
                <a:cxn ang="0">
                  <a:pos x="168" y="118"/>
                </a:cxn>
                <a:cxn ang="0">
                  <a:pos x="162" y="157"/>
                </a:cxn>
                <a:cxn ang="0">
                  <a:pos x="138" y="206"/>
                </a:cxn>
                <a:cxn ang="0">
                  <a:pos x="120" y="275"/>
                </a:cxn>
                <a:cxn ang="0">
                  <a:pos x="104" y="324"/>
                </a:cxn>
                <a:cxn ang="0">
                  <a:pos x="95" y="353"/>
                </a:cxn>
                <a:cxn ang="0">
                  <a:pos x="72" y="358"/>
                </a:cxn>
                <a:cxn ang="0">
                  <a:pos x="48" y="377"/>
                </a:cxn>
                <a:cxn ang="0">
                  <a:pos x="48" y="416"/>
                </a:cxn>
                <a:cxn ang="0">
                  <a:pos x="42" y="485"/>
                </a:cxn>
                <a:cxn ang="0">
                  <a:pos x="62" y="530"/>
                </a:cxn>
                <a:cxn ang="0">
                  <a:pos x="42" y="564"/>
                </a:cxn>
                <a:cxn ang="0">
                  <a:pos x="42" y="633"/>
                </a:cxn>
                <a:cxn ang="0">
                  <a:pos x="19" y="658"/>
                </a:cxn>
                <a:cxn ang="0">
                  <a:pos x="15" y="706"/>
                </a:cxn>
                <a:cxn ang="0">
                  <a:pos x="0" y="711"/>
                </a:cxn>
                <a:cxn ang="0">
                  <a:pos x="38" y="849"/>
                </a:cxn>
                <a:cxn ang="0">
                  <a:pos x="48" y="902"/>
                </a:cxn>
                <a:cxn ang="0">
                  <a:pos x="58" y="957"/>
                </a:cxn>
                <a:cxn ang="0">
                  <a:pos x="104" y="932"/>
                </a:cxn>
                <a:cxn ang="0">
                  <a:pos x="171" y="902"/>
                </a:cxn>
                <a:cxn ang="0">
                  <a:pos x="196" y="794"/>
                </a:cxn>
                <a:cxn ang="0">
                  <a:pos x="200" y="735"/>
                </a:cxn>
                <a:cxn ang="0">
                  <a:pos x="248" y="693"/>
                </a:cxn>
                <a:cxn ang="0">
                  <a:pos x="258" y="663"/>
                </a:cxn>
                <a:cxn ang="0">
                  <a:pos x="258" y="623"/>
                </a:cxn>
                <a:cxn ang="0">
                  <a:pos x="205" y="550"/>
                </a:cxn>
                <a:cxn ang="0">
                  <a:pos x="238" y="427"/>
                </a:cxn>
                <a:cxn ang="0">
                  <a:pos x="305" y="363"/>
                </a:cxn>
                <a:cxn ang="0">
                  <a:pos x="328" y="314"/>
                </a:cxn>
                <a:cxn ang="0">
                  <a:pos x="325" y="275"/>
                </a:cxn>
                <a:cxn ang="0">
                  <a:pos x="333" y="245"/>
                </a:cxn>
                <a:cxn ang="0">
                  <a:pos x="367" y="220"/>
                </a:cxn>
              </a:cxnLst>
              <a:rect l="0" t="0" r="r" b="b"/>
              <a:pathLst>
                <a:path w="387" h="958">
                  <a:moveTo>
                    <a:pt x="386" y="206"/>
                  </a:moveTo>
                  <a:lnTo>
                    <a:pt x="381" y="201"/>
                  </a:lnTo>
                  <a:lnTo>
                    <a:pt x="377" y="171"/>
                  </a:lnTo>
                  <a:lnTo>
                    <a:pt x="377" y="152"/>
                  </a:lnTo>
                  <a:lnTo>
                    <a:pt x="367" y="137"/>
                  </a:lnTo>
                  <a:lnTo>
                    <a:pt x="362" y="122"/>
                  </a:lnTo>
                  <a:lnTo>
                    <a:pt x="358" y="78"/>
                  </a:lnTo>
                  <a:lnTo>
                    <a:pt x="352" y="58"/>
                  </a:lnTo>
                  <a:lnTo>
                    <a:pt x="339" y="44"/>
                  </a:lnTo>
                  <a:lnTo>
                    <a:pt x="328" y="39"/>
                  </a:lnTo>
                  <a:lnTo>
                    <a:pt x="314" y="34"/>
                  </a:lnTo>
                  <a:lnTo>
                    <a:pt x="277" y="0"/>
                  </a:lnTo>
                  <a:lnTo>
                    <a:pt x="267" y="0"/>
                  </a:lnTo>
                  <a:lnTo>
                    <a:pt x="262" y="20"/>
                  </a:lnTo>
                  <a:lnTo>
                    <a:pt x="267" y="39"/>
                  </a:lnTo>
                  <a:lnTo>
                    <a:pt x="258" y="44"/>
                  </a:lnTo>
                  <a:lnTo>
                    <a:pt x="224" y="39"/>
                  </a:lnTo>
                  <a:lnTo>
                    <a:pt x="215" y="49"/>
                  </a:lnTo>
                  <a:lnTo>
                    <a:pt x="215" y="72"/>
                  </a:lnTo>
                  <a:lnTo>
                    <a:pt x="191" y="72"/>
                  </a:lnTo>
                  <a:lnTo>
                    <a:pt x="181" y="83"/>
                  </a:lnTo>
                  <a:lnTo>
                    <a:pt x="168" y="118"/>
                  </a:lnTo>
                  <a:lnTo>
                    <a:pt x="171" y="132"/>
                  </a:lnTo>
                  <a:lnTo>
                    <a:pt x="162" y="157"/>
                  </a:lnTo>
                  <a:lnTo>
                    <a:pt x="143" y="187"/>
                  </a:lnTo>
                  <a:lnTo>
                    <a:pt x="138" y="206"/>
                  </a:lnTo>
                  <a:lnTo>
                    <a:pt x="124" y="210"/>
                  </a:lnTo>
                  <a:lnTo>
                    <a:pt x="120" y="275"/>
                  </a:lnTo>
                  <a:lnTo>
                    <a:pt x="101" y="309"/>
                  </a:lnTo>
                  <a:lnTo>
                    <a:pt x="104" y="324"/>
                  </a:lnTo>
                  <a:lnTo>
                    <a:pt x="109" y="347"/>
                  </a:lnTo>
                  <a:lnTo>
                    <a:pt x="95" y="353"/>
                  </a:lnTo>
                  <a:lnTo>
                    <a:pt x="85" y="353"/>
                  </a:lnTo>
                  <a:lnTo>
                    <a:pt x="72" y="358"/>
                  </a:lnTo>
                  <a:lnTo>
                    <a:pt x="62" y="363"/>
                  </a:lnTo>
                  <a:lnTo>
                    <a:pt x="48" y="377"/>
                  </a:lnTo>
                  <a:lnTo>
                    <a:pt x="42" y="397"/>
                  </a:lnTo>
                  <a:lnTo>
                    <a:pt x="48" y="416"/>
                  </a:lnTo>
                  <a:lnTo>
                    <a:pt x="42" y="462"/>
                  </a:lnTo>
                  <a:lnTo>
                    <a:pt x="42" y="485"/>
                  </a:lnTo>
                  <a:lnTo>
                    <a:pt x="42" y="509"/>
                  </a:lnTo>
                  <a:lnTo>
                    <a:pt x="62" y="530"/>
                  </a:lnTo>
                  <a:lnTo>
                    <a:pt x="58" y="555"/>
                  </a:lnTo>
                  <a:lnTo>
                    <a:pt x="42" y="564"/>
                  </a:lnTo>
                  <a:lnTo>
                    <a:pt x="48" y="588"/>
                  </a:lnTo>
                  <a:lnTo>
                    <a:pt x="42" y="633"/>
                  </a:lnTo>
                  <a:lnTo>
                    <a:pt x="34" y="638"/>
                  </a:lnTo>
                  <a:lnTo>
                    <a:pt x="19" y="658"/>
                  </a:lnTo>
                  <a:lnTo>
                    <a:pt x="19" y="682"/>
                  </a:lnTo>
                  <a:lnTo>
                    <a:pt x="15" y="706"/>
                  </a:lnTo>
                  <a:lnTo>
                    <a:pt x="5" y="711"/>
                  </a:lnTo>
                  <a:lnTo>
                    <a:pt x="0" y="711"/>
                  </a:lnTo>
                  <a:lnTo>
                    <a:pt x="5" y="735"/>
                  </a:lnTo>
                  <a:lnTo>
                    <a:pt x="38" y="849"/>
                  </a:lnTo>
                  <a:lnTo>
                    <a:pt x="58" y="878"/>
                  </a:lnTo>
                  <a:lnTo>
                    <a:pt x="48" y="902"/>
                  </a:lnTo>
                  <a:lnTo>
                    <a:pt x="58" y="932"/>
                  </a:lnTo>
                  <a:lnTo>
                    <a:pt x="58" y="957"/>
                  </a:lnTo>
                  <a:lnTo>
                    <a:pt x="104" y="957"/>
                  </a:lnTo>
                  <a:lnTo>
                    <a:pt x="104" y="932"/>
                  </a:lnTo>
                  <a:lnTo>
                    <a:pt x="124" y="902"/>
                  </a:lnTo>
                  <a:lnTo>
                    <a:pt x="171" y="902"/>
                  </a:lnTo>
                  <a:lnTo>
                    <a:pt x="187" y="864"/>
                  </a:lnTo>
                  <a:lnTo>
                    <a:pt x="196" y="794"/>
                  </a:lnTo>
                  <a:lnTo>
                    <a:pt x="196" y="756"/>
                  </a:lnTo>
                  <a:lnTo>
                    <a:pt x="200" y="735"/>
                  </a:lnTo>
                  <a:lnTo>
                    <a:pt x="224" y="711"/>
                  </a:lnTo>
                  <a:lnTo>
                    <a:pt x="248" y="693"/>
                  </a:lnTo>
                  <a:lnTo>
                    <a:pt x="238" y="682"/>
                  </a:lnTo>
                  <a:lnTo>
                    <a:pt x="258" y="663"/>
                  </a:lnTo>
                  <a:lnTo>
                    <a:pt x="267" y="643"/>
                  </a:lnTo>
                  <a:lnTo>
                    <a:pt x="258" y="623"/>
                  </a:lnTo>
                  <a:lnTo>
                    <a:pt x="210" y="578"/>
                  </a:lnTo>
                  <a:lnTo>
                    <a:pt x="205" y="550"/>
                  </a:lnTo>
                  <a:lnTo>
                    <a:pt x="210" y="481"/>
                  </a:lnTo>
                  <a:lnTo>
                    <a:pt x="238" y="427"/>
                  </a:lnTo>
                  <a:lnTo>
                    <a:pt x="282" y="382"/>
                  </a:lnTo>
                  <a:lnTo>
                    <a:pt x="305" y="363"/>
                  </a:lnTo>
                  <a:lnTo>
                    <a:pt x="314" y="339"/>
                  </a:lnTo>
                  <a:lnTo>
                    <a:pt x="328" y="314"/>
                  </a:lnTo>
                  <a:lnTo>
                    <a:pt x="310" y="299"/>
                  </a:lnTo>
                  <a:lnTo>
                    <a:pt x="325" y="275"/>
                  </a:lnTo>
                  <a:lnTo>
                    <a:pt x="320" y="255"/>
                  </a:lnTo>
                  <a:lnTo>
                    <a:pt x="333" y="245"/>
                  </a:lnTo>
                  <a:lnTo>
                    <a:pt x="344" y="220"/>
                  </a:lnTo>
                  <a:lnTo>
                    <a:pt x="367" y="220"/>
                  </a:lnTo>
                  <a:lnTo>
                    <a:pt x="386" y="206"/>
                  </a:lnTo>
                </a:path>
              </a:pathLst>
            </a:custGeom>
            <a:solidFill>
              <a:schemeClr val="accent1"/>
            </a:solidFill>
            <a:ln w="6350" cap="rnd" cmpd="sng">
              <a:solidFill>
                <a:schemeClr val="bg1"/>
              </a:solidFill>
              <a:prstDash val="solid"/>
              <a:round/>
              <a:headEnd/>
              <a:tailEnd/>
            </a:ln>
            <a:effectLst/>
          </p:spPr>
          <p:txBody>
            <a:bodyPr/>
            <a:lstStyle/>
            <a:p>
              <a:endParaRPr lang="en-US" dirty="0"/>
            </a:p>
          </p:txBody>
        </p:sp>
        <p:sp>
          <p:nvSpPr>
            <p:cNvPr id="1140" name="Freeform 57"/>
            <p:cNvSpPr>
              <a:spLocks noChangeAspect="1"/>
            </p:cNvSpPr>
            <p:nvPr/>
          </p:nvSpPr>
          <p:spPr bwMode="gray">
            <a:xfrm>
              <a:off x="7855266" y="1399307"/>
              <a:ext cx="213266" cy="383961"/>
            </a:xfrm>
            <a:custGeom>
              <a:avLst/>
              <a:gdLst/>
              <a:ahLst/>
              <a:cxnLst>
                <a:cxn ang="0">
                  <a:pos x="286" y="643"/>
                </a:cxn>
                <a:cxn ang="0">
                  <a:pos x="342" y="544"/>
                </a:cxn>
                <a:cxn ang="0">
                  <a:pos x="361" y="481"/>
                </a:cxn>
                <a:cxn ang="0">
                  <a:pos x="347" y="451"/>
                </a:cxn>
                <a:cxn ang="0">
                  <a:pos x="323" y="437"/>
                </a:cxn>
                <a:cxn ang="0">
                  <a:pos x="318" y="402"/>
                </a:cxn>
                <a:cxn ang="0">
                  <a:pos x="299" y="368"/>
                </a:cxn>
                <a:cxn ang="0">
                  <a:pos x="280" y="333"/>
                </a:cxn>
                <a:cxn ang="0">
                  <a:pos x="275" y="270"/>
                </a:cxn>
                <a:cxn ang="0">
                  <a:pos x="257" y="245"/>
                </a:cxn>
                <a:cxn ang="0">
                  <a:pos x="243" y="201"/>
                </a:cxn>
                <a:cxn ang="0">
                  <a:pos x="247" y="147"/>
                </a:cxn>
                <a:cxn ang="0">
                  <a:pos x="224" y="123"/>
                </a:cxn>
                <a:cxn ang="0">
                  <a:pos x="200" y="93"/>
                </a:cxn>
                <a:cxn ang="0">
                  <a:pos x="209" y="63"/>
                </a:cxn>
                <a:cxn ang="0">
                  <a:pos x="209" y="39"/>
                </a:cxn>
                <a:cxn ang="0">
                  <a:pos x="190" y="14"/>
                </a:cxn>
                <a:cxn ang="0">
                  <a:pos x="171" y="0"/>
                </a:cxn>
                <a:cxn ang="0">
                  <a:pos x="147" y="14"/>
                </a:cxn>
                <a:cxn ang="0">
                  <a:pos x="123" y="34"/>
                </a:cxn>
                <a:cxn ang="0">
                  <a:pos x="123" y="82"/>
                </a:cxn>
                <a:cxn ang="0">
                  <a:pos x="95" y="102"/>
                </a:cxn>
                <a:cxn ang="0">
                  <a:pos x="75" y="107"/>
                </a:cxn>
                <a:cxn ang="0">
                  <a:pos x="52" y="107"/>
                </a:cxn>
                <a:cxn ang="0">
                  <a:pos x="38" y="93"/>
                </a:cxn>
                <a:cxn ang="0">
                  <a:pos x="14" y="74"/>
                </a:cxn>
                <a:cxn ang="0">
                  <a:pos x="0" y="93"/>
                </a:cxn>
                <a:cxn ang="0">
                  <a:pos x="52" y="132"/>
                </a:cxn>
                <a:cxn ang="0">
                  <a:pos x="75" y="152"/>
                </a:cxn>
                <a:cxn ang="0">
                  <a:pos x="85" y="215"/>
                </a:cxn>
                <a:cxn ang="0">
                  <a:pos x="100" y="245"/>
                </a:cxn>
                <a:cxn ang="0">
                  <a:pos x="104" y="294"/>
                </a:cxn>
                <a:cxn ang="0">
                  <a:pos x="123" y="303"/>
                </a:cxn>
                <a:cxn ang="0">
                  <a:pos x="157" y="358"/>
                </a:cxn>
                <a:cxn ang="0">
                  <a:pos x="129" y="413"/>
                </a:cxn>
                <a:cxn ang="0">
                  <a:pos x="62" y="510"/>
                </a:cxn>
                <a:cxn ang="0">
                  <a:pos x="56" y="584"/>
                </a:cxn>
                <a:cxn ang="0">
                  <a:pos x="67" y="652"/>
                </a:cxn>
                <a:cxn ang="0">
                  <a:pos x="95" y="687"/>
                </a:cxn>
                <a:cxn ang="0">
                  <a:pos x="142" y="712"/>
                </a:cxn>
                <a:cxn ang="0">
                  <a:pos x="261" y="652"/>
                </a:cxn>
              </a:cxnLst>
              <a:rect l="0" t="0" r="r" b="b"/>
              <a:pathLst>
                <a:path w="362" h="713">
                  <a:moveTo>
                    <a:pt x="275" y="652"/>
                  </a:moveTo>
                  <a:lnTo>
                    <a:pt x="286" y="643"/>
                  </a:lnTo>
                  <a:lnTo>
                    <a:pt x="323" y="579"/>
                  </a:lnTo>
                  <a:lnTo>
                    <a:pt x="342" y="544"/>
                  </a:lnTo>
                  <a:lnTo>
                    <a:pt x="357" y="506"/>
                  </a:lnTo>
                  <a:lnTo>
                    <a:pt x="361" y="481"/>
                  </a:lnTo>
                  <a:lnTo>
                    <a:pt x="357" y="456"/>
                  </a:lnTo>
                  <a:lnTo>
                    <a:pt x="347" y="451"/>
                  </a:lnTo>
                  <a:lnTo>
                    <a:pt x="339" y="441"/>
                  </a:lnTo>
                  <a:lnTo>
                    <a:pt x="323" y="437"/>
                  </a:lnTo>
                  <a:lnTo>
                    <a:pt x="314" y="421"/>
                  </a:lnTo>
                  <a:lnTo>
                    <a:pt x="318" y="402"/>
                  </a:lnTo>
                  <a:lnTo>
                    <a:pt x="314" y="378"/>
                  </a:lnTo>
                  <a:lnTo>
                    <a:pt x="299" y="368"/>
                  </a:lnTo>
                  <a:lnTo>
                    <a:pt x="294" y="349"/>
                  </a:lnTo>
                  <a:lnTo>
                    <a:pt x="280" y="333"/>
                  </a:lnTo>
                  <a:lnTo>
                    <a:pt x="275" y="313"/>
                  </a:lnTo>
                  <a:lnTo>
                    <a:pt x="275" y="270"/>
                  </a:lnTo>
                  <a:lnTo>
                    <a:pt x="267" y="255"/>
                  </a:lnTo>
                  <a:lnTo>
                    <a:pt x="257" y="245"/>
                  </a:lnTo>
                  <a:lnTo>
                    <a:pt x="247" y="225"/>
                  </a:lnTo>
                  <a:lnTo>
                    <a:pt x="243" y="201"/>
                  </a:lnTo>
                  <a:lnTo>
                    <a:pt x="247" y="176"/>
                  </a:lnTo>
                  <a:lnTo>
                    <a:pt x="247" y="147"/>
                  </a:lnTo>
                  <a:lnTo>
                    <a:pt x="233" y="132"/>
                  </a:lnTo>
                  <a:lnTo>
                    <a:pt x="224" y="123"/>
                  </a:lnTo>
                  <a:lnTo>
                    <a:pt x="205" y="118"/>
                  </a:lnTo>
                  <a:lnTo>
                    <a:pt x="200" y="93"/>
                  </a:lnTo>
                  <a:lnTo>
                    <a:pt x="200" y="74"/>
                  </a:lnTo>
                  <a:lnTo>
                    <a:pt x="209" y="63"/>
                  </a:lnTo>
                  <a:lnTo>
                    <a:pt x="200" y="49"/>
                  </a:lnTo>
                  <a:lnTo>
                    <a:pt x="209" y="39"/>
                  </a:lnTo>
                  <a:lnTo>
                    <a:pt x="200" y="19"/>
                  </a:lnTo>
                  <a:lnTo>
                    <a:pt x="190" y="14"/>
                  </a:lnTo>
                  <a:lnTo>
                    <a:pt x="185" y="9"/>
                  </a:lnTo>
                  <a:lnTo>
                    <a:pt x="171" y="0"/>
                  </a:lnTo>
                  <a:lnTo>
                    <a:pt x="161" y="0"/>
                  </a:lnTo>
                  <a:lnTo>
                    <a:pt x="147" y="14"/>
                  </a:lnTo>
                  <a:lnTo>
                    <a:pt x="129" y="19"/>
                  </a:lnTo>
                  <a:lnTo>
                    <a:pt x="123" y="34"/>
                  </a:lnTo>
                  <a:lnTo>
                    <a:pt x="123" y="58"/>
                  </a:lnTo>
                  <a:lnTo>
                    <a:pt x="123" y="82"/>
                  </a:lnTo>
                  <a:lnTo>
                    <a:pt x="109" y="102"/>
                  </a:lnTo>
                  <a:lnTo>
                    <a:pt x="95" y="102"/>
                  </a:lnTo>
                  <a:lnTo>
                    <a:pt x="85" y="97"/>
                  </a:lnTo>
                  <a:lnTo>
                    <a:pt x="75" y="107"/>
                  </a:lnTo>
                  <a:lnTo>
                    <a:pt x="67" y="113"/>
                  </a:lnTo>
                  <a:lnTo>
                    <a:pt x="52" y="107"/>
                  </a:lnTo>
                  <a:lnTo>
                    <a:pt x="43" y="107"/>
                  </a:lnTo>
                  <a:lnTo>
                    <a:pt x="38" y="93"/>
                  </a:lnTo>
                  <a:lnTo>
                    <a:pt x="24" y="77"/>
                  </a:lnTo>
                  <a:lnTo>
                    <a:pt x="14" y="74"/>
                  </a:lnTo>
                  <a:lnTo>
                    <a:pt x="5" y="88"/>
                  </a:lnTo>
                  <a:lnTo>
                    <a:pt x="0" y="93"/>
                  </a:lnTo>
                  <a:lnTo>
                    <a:pt x="38" y="127"/>
                  </a:lnTo>
                  <a:lnTo>
                    <a:pt x="52" y="132"/>
                  </a:lnTo>
                  <a:lnTo>
                    <a:pt x="62" y="137"/>
                  </a:lnTo>
                  <a:lnTo>
                    <a:pt x="75" y="152"/>
                  </a:lnTo>
                  <a:lnTo>
                    <a:pt x="81" y="171"/>
                  </a:lnTo>
                  <a:lnTo>
                    <a:pt x="85" y="215"/>
                  </a:lnTo>
                  <a:lnTo>
                    <a:pt x="90" y="231"/>
                  </a:lnTo>
                  <a:lnTo>
                    <a:pt x="100" y="245"/>
                  </a:lnTo>
                  <a:lnTo>
                    <a:pt x="100" y="264"/>
                  </a:lnTo>
                  <a:lnTo>
                    <a:pt x="104" y="294"/>
                  </a:lnTo>
                  <a:lnTo>
                    <a:pt x="109" y="299"/>
                  </a:lnTo>
                  <a:lnTo>
                    <a:pt x="123" y="303"/>
                  </a:lnTo>
                  <a:lnTo>
                    <a:pt x="152" y="324"/>
                  </a:lnTo>
                  <a:lnTo>
                    <a:pt x="157" y="358"/>
                  </a:lnTo>
                  <a:lnTo>
                    <a:pt x="138" y="372"/>
                  </a:lnTo>
                  <a:lnTo>
                    <a:pt x="129" y="413"/>
                  </a:lnTo>
                  <a:lnTo>
                    <a:pt x="85" y="481"/>
                  </a:lnTo>
                  <a:lnTo>
                    <a:pt x="62" y="510"/>
                  </a:lnTo>
                  <a:lnTo>
                    <a:pt x="52" y="550"/>
                  </a:lnTo>
                  <a:lnTo>
                    <a:pt x="56" y="584"/>
                  </a:lnTo>
                  <a:lnTo>
                    <a:pt x="72" y="613"/>
                  </a:lnTo>
                  <a:lnTo>
                    <a:pt x="67" y="652"/>
                  </a:lnTo>
                  <a:lnTo>
                    <a:pt x="67" y="672"/>
                  </a:lnTo>
                  <a:lnTo>
                    <a:pt x="95" y="687"/>
                  </a:lnTo>
                  <a:lnTo>
                    <a:pt x="115" y="702"/>
                  </a:lnTo>
                  <a:lnTo>
                    <a:pt x="142" y="712"/>
                  </a:lnTo>
                  <a:lnTo>
                    <a:pt x="176" y="702"/>
                  </a:lnTo>
                  <a:lnTo>
                    <a:pt x="261" y="652"/>
                  </a:lnTo>
                  <a:lnTo>
                    <a:pt x="275" y="652"/>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41" name="Freeform 58"/>
            <p:cNvSpPr>
              <a:spLocks noChangeAspect="1"/>
            </p:cNvSpPr>
            <p:nvPr/>
          </p:nvSpPr>
          <p:spPr bwMode="gray">
            <a:xfrm>
              <a:off x="7877834" y="1960739"/>
              <a:ext cx="72217" cy="39066"/>
            </a:xfrm>
            <a:custGeom>
              <a:avLst/>
              <a:gdLst/>
              <a:ahLst/>
              <a:cxnLst>
                <a:cxn ang="0">
                  <a:pos x="43" y="0"/>
                </a:cxn>
                <a:cxn ang="0">
                  <a:pos x="43" y="10"/>
                </a:cxn>
                <a:cxn ang="0">
                  <a:pos x="14" y="30"/>
                </a:cxn>
                <a:cxn ang="0">
                  <a:pos x="0" y="64"/>
                </a:cxn>
                <a:cxn ang="0">
                  <a:pos x="53" y="69"/>
                </a:cxn>
                <a:cxn ang="0">
                  <a:pos x="92" y="64"/>
                </a:cxn>
                <a:cxn ang="0">
                  <a:pos x="124" y="55"/>
                </a:cxn>
                <a:cxn ang="0">
                  <a:pos x="120" y="49"/>
                </a:cxn>
                <a:cxn ang="0">
                  <a:pos x="120" y="39"/>
                </a:cxn>
                <a:cxn ang="0">
                  <a:pos x="124" y="30"/>
                </a:cxn>
                <a:cxn ang="0">
                  <a:pos x="115" y="10"/>
                </a:cxn>
                <a:cxn ang="0">
                  <a:pos x="111" y="10"/>
                </a:cxn>
                <a:cxn ang="0">
                  <a:pos x="97" y="10"/>
                </a:cxn>
                <a:cxn ang="0">
                  <a:pos x="86" y="10"/>
                </a:cxn>
                <a:cxn ang="0">
                  <a:pos x="72" y="5"/>
                </a:cxn>
                <a:cxn ang="0">
                  <a:pos x="67" y="0"/>
                </a:cxn>
                <a:cxn ang="0">
                  <a:pos x="43" y="0"/>
                </a:cxn>
              </a:cxnLst>
              <a:rect l="0" t="0" r="r" b="b"/>
              <a:pathLst>
                <a:path w="125" h="70">
                  <a:moveTo>
                    <a:pt x="43" y="0"/>
                  </a:moveTo>
                  <a:lnTo>
                    <a:pt x="43" y="10"/>
                  </a:lnTo>
                  <a:lnTo>
                    <a:pt x="14" y="30"/>
                  </a:lnTo>
                  <a:lnTo>
                    <a:pt x="0" y="64"/>
                  </a:lnTo>
                  <a:lnTo>
                    <a:pt x="53" y="69"/>
                  </a:lnTo>
                  <a:lnTo>
                    <a:pt x="92" y="64"/>
                  </a:lnTo>
                  <a:lnTo>
                    <a:pt x="124" y="55"/>
                  </a:lnTo>
                  <a:lnTo>
                    <a:pt x="120" y="49"/>
                  </a:lnTo>
                  <a:lnTo>
                    <a:pt x="120" y="39"/>
                  </a:lnTo>
                  <a:lnTo>
                    <a:pt x="124" y="30"/>
                  </a:lnTo>
                  <a:lnTo>
                    <a:pt x="115" y="10"/>
                  </a:lnTo>
                  <a:lnTo>
                    <a:pt x="111" y="10"/>
                  </a:lnTo>
                  <a:lnTo>
                    <a:pt x="97" y="10"/>
                  </a:lnTo>
                  <a:lnTo>
                    <a:pt x="86" y="10"/>
                  </a:lnTo>
                  <a:lnTo>
                    <a:pt x="72" y="5"/>
                  </a:lnTo>
                  <a:lnTo>
                    <a:pt x="67" y="0"/>
                  </a:lnTo>
                  <a:lnTo>
                    <a:pt x="43" y="0"/>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42" name="Freeform 59"/>
            <p:cNvSpPr>
              <a:spLocks noChangeAspect="1"/>
            </p:cNvSpPr>
            <p:nvPr/>
          </p:nvSpPr>
          <p:spPr bwMode="gray">
            <a:xfrm>
              <a:off x="7902658" y="1856936"/>
              <a:ext cx="164746" cy="84829"/>
            </a:xfrm>
            <a:custGeom>
              <a:avLst/>
              <a:gdLst/>
              <a:ahLst/>
              <a:cxnLst>
                <a:cxn ang="0">
                  <a:pos x="226" y="156"/>
                </a:cxn>
                <a:cxn ang="0">
                  <a:pos x="231" y="156"/>
                </a:cxn>
                <a:cxn ang="0">
                  <a:pos x="236" y="141"/>
                </a:cxn>
                <a:cxn ang="0">
                  <a:pos x="250" y="141"/>
                </a:cxn>
                <a:cxn ang="0">
                  <a:pos x="254" y="141"/>
                </a:cxn>
                <a:cxn ang="0">
                  <a:pos x="260" y="126"/>
                </a:cxn>
                <a:cxn ang="0">
                  <a:pos x="264" y="118"/>
                </a:cxn>
                <a:cxn ang="0">
                  <a:pos x="279" y="107"/>
                </a:cxn>
                <a:cxn ang="0">
                  <a:pos x="274" y="93"/>
                </a:cxn>
                <a:cxn ang="0">
                  <a:pos x="269" y="83"/>
                </a:cxn>
                <a:cxn ang="0">
                  <a:pos x="254" y="68"/>
                </a:cxn>
                <a:cxn ang="0">
                  <a:pos x="254" y="63"/>
                </a:cxn>
                <a:cxn ang="0">
                  <a:pos x="245" y="63"/>
                </a:cxn>
                <a:cxn ang="0">
                  <a:pos x="245" y="38"/>
                </a:cxn>
                <a:cxn ang="0">
                  <a:pos x="245" y="33"/>
                </a:cxn>
                <a:cxn ang="0">
                  <a:pos x="236" y="29"/>
                </a:cxn>
                <a:cxn ang="0">
                  <a:pos x="231" y="20"/>
                </a:cxn>
                <a:cxn ang="0">
                  <a:pos x="215" y="20"/>
                </a:cxn>
                <a:cxn ang="0">
                  <a:pos x="196" y="25"/>
                </a:cxn>
                <a:cxn ang="0">
                  <a:pos x="182" y="14"/>
                </a:cxn>
                <a:cxn ang="0">
                  <a:pos x="177" y="9"/>
                </a:cxn>
                <a:cxn ang="0">
                  <a:pos x="163" y="5"/>
                </a:cxn>
                <a:cxn ang="0">
                  <a:pos x="159" y="0"/>
                </a:cxn>
                <a:cxn ang="0">
                  <a:pos x="144" y="0"/>
                </a:cxn>
                <a:cxn ang="0">
                  <a:pos x="129" y="5"/>
                </a:cxn>
                <a:cxn ang="0">
                  <a:pos x="121" y="14"/>
                </a:cxn>
                <a:cxn ang="0">
                  <a:pos x="115" y="14"/>
                </a:cxn>
                <a:cxn ang="0">
                  <a:pos x="115" y="48"/>
                </a:cxn>
                <a:cxn ang="0">
                  <a:pos x="102" y="68"/>
                </a:cxn>
                <a:cxn ang="0">
                  <a:pos x="77" y="63"/>
                </a:cxn>
                <a:cxn ang="0">
                  <a:pos x="62" y="44"/>
                </a:cxn>
                <a:cxn ang="0">
                  <a:pos x="43" y="29"/>
                </a:cxn>
                <a:cxn ang="0">
                  <a:pos x="19" y="38"/>
                </a:cxn>
                <a:cxn ang="0">
                  <a:pos x="10" y="72"/>
                </a:cxn>
                <a:cxn ang="0">
                  <a:pos x="0" y="97"/>
                </a:cxn>
                <a:cxn ang="0">
                  <a:pos x="0" y="137"/>
                </a:cxn>
                <a:cxn ang="0">
                  <a:pos x="5" y="151"/>
                </a:cxn>
                <a:cxn ang="0">
                  <a:pos x="10" y="151"/>
                </a:cxn>
                <a:cxn ang="0">
                  <a:pos x="19" y="141"/>
                </a:cxn>
                <a:cxn ang="0">
                  <a:pos x="43" y="126"/>
                </a:cxn>
                <a:cxn ang="0">
                  <a:pos x="62" y="121"/>
                </a:cxn>
                <a:cxn ang="0">
                  <a:pos x="67" y="126"/>
                </a:cxn>
                <a:cxn ang="0">
                  <a:pos x="77" y="121"/>
                </a:cxn>
                <a:cxn ang="0">
                  <a:pos x="102" y="121"/>
                </a:cxn>
                <a:cxn ang="0">
                  <a:pos x="125" y="126"/>
                </a:cxn>
                <a:cxn ang="0">
                  <a:pos x="135" y="121"/>
                </a:cxn>
                <a:cxn ang="0">
                  <a:pos x="144" y="113"/>
                </a:cxn>
                <a:cxn ang="0">
                  <a:pos x="148" y="113"/>
                </a:cxn>
                <a:cxn ang="0">
                  <a:pos x="159" y="126"/>
                </a:cxn>
                <a:cxn ang="0">
                  <a:pos x="177" y="126"/>
                </a:cxn>
                <a:cxn ang="0">
                  <a:pos x="196" y="137"/>
                </a:cxn>
                <a:cxn ang="0">
                  <a:pos x="212" y="151"/>
                </a:cxn>
                <a:cxn ang="0">
                  <a:pos x="226" y="156"/>
                </a:cxn>
              </a:cxnLst>
              <a:rect l="0" t="0" r="r" b="b"/>
              <a:pathLst>
                <a:path w="280" h="157">
                  <a:moveTo>
                    <a:pt x="226" y="156"/>
                  </a:moveTo>
                  <a:lnTo>
                    <a:pt x="231" y="156"/>
                  </a:lnTo>
                  <a:lnTo>
                    <a:pt x="236" y="141"/>
                  </a:lnTo>
                  <a:lnTo>
                    <a:pt x="250" y="141"/>
                  </a:lnTo>
                  <a:lnTo>
                    <a:pt x="254" y="141"/>
                  </a:lnTo>
                  <a:lnTo>
                    <a:pt x="260" y="126"/>
                  </a:lnTo>
                  <a:lnTo>
                    <a:pt x="264" y="118"/>
                  </a:lnTo>
                  <a:lnTo>
                    <a:pt x="279" y="107"/>
                  </a:lnTo>
                  <a:lnTo>
                    <a:pt x="274" y="93"/>
                  </a:lnTo>
                  <a:lnTo>
                    <a:pt x="269" y="83"/>
                  </a:lnTo>
                  <a:lnTo>
                    <a:pt x="254" y="68"/>
                  </a:lnTo>
                  <a:lnTo>
                    <a:pt x="254" y="63"/>
                  </a:lnTo>
                  <a:lnTo>
                    <a:pt x="245" y="63"/>
                  </a:lnTo>
                  <a:lnTo>
                    <a:pt x="245" y="38"/>
                  </a:lnTo>
                  <a:lnTo>
                    <a:pt x="245" y="33"/>
                  </a:lnTo>
                  <a:lnTo>
                    <a:pt x="236" y="29"/>
                  </a:lnTo>
                  <a:lnTo>
                    <a:pt x="231" y="20"/>
                  </a:lnTo>
                  <a:lnTo>
                    <a:pt x="215" y="20"/>
                  </a:lnTo>
                  <a:lnTo>
                    <a:pt x="196" y="25"/>
                  </a:lnTo>
                  <a:lnTo>
                    <a:pt x="182" y="14"/>
                  </a:lnTo>
                  <a:lnTo>
                    <a:pt x="177" y="9"/>
                  </a:lnTo>
                  <a:lnTo>
                    <a:pt x="163" y="5"/>
                  </a:lnTo>
                  <a:lnTo>
                    <a:pt x="159" y="0"/>
                  </a:lnTo>
                  <a:lnTo>
                    <a:pt x="144" y="0"/>
                  </a:lnTo>
                  <a:lnTo>
                    <a:pt x="129" y="5"/>
                  </a:lnTo>
                  <a:lnTo>
                    <a:pt x="121" y="14"/>
                  </a:lnTo>
                  <a:lnTo>
                    <a:pt x="115" y="14"/>
                  </a:lnTo>
                  <a:lnTo>
                    <a:pt x="115" y="48"/>
                  </a:lnTo>
                  <a:lnTo>
                    <a:pt x="102" y="68"/>
                  </a:lnTo>
                  <a:lnTo>
                    <a:pt x="77" y="63"/>
                  </a:lnTo>
                  <a:lnTo>
                    <a:pt x="62" y="44"/>
                  </a:lnTo>
                  <a:lnTo>
                    <a:pt x="43" y="29"/>
                  </a:lnTo>
                  <a:lnTo>
                    <a:pt x="19" y="38"/>
                  </a:lnTo>
                  <a:lnTo>
                    <a:pt x="10" y="72"/>
                  </a:lnTo>
                  <a:lnTo>
                    <a:pt x="0" y="97"/>
                  </a:lnTo>
                  <a:lnTo>
                    <a:pt x="0" y="137"/>
                  </a:lnTo>
                  <a:lnTo>
                    <a:pt x="5" y="151"/>
                  </a:lnTo>
                  <a:lnTo>
                    <a:pt x="10" y="151"/>
                  </a:lnTo>
                  <a:lnTo>
                    <a:pt x="19" y="141"/>
                  </a:lnTo>
                  <a:lnTo>
                    <a:pt x="43" y="126"/>
                  </a:lnTo>
                  <a:lnTo>
                    <a:pt x="62" y="121"/>
                  </a:lnTo>
                  <a:lnTo>
                    <a:pt x="67" y="126"/>
                  </a:lnTo>
                  <a:lnTo>
                    <a:pt x="77" y="121"/>
                  </a:lnTo>
                  <a:lnTo>
                    <a:pt x="102" y="121"/>
                  </a:lnTo>
                  <a:lnTo>
                    <a:pt x="125" y="126"/>
                  </a:lnTo>
                  <a:lnTo>
                    <a:pt x="135" y="121"/>
                  </a:lnTo>
                  <a:lnTo>
                    <a:pt x="144" y="113"/>
                  </a:lnTo>
                  <a:lnTo>
                    <a:pt x="148" y="113"/>
                  </a:lnTo>
                  <a:lnTo>
                    <a:pt x="159" y="126"/>
                  </a:lnTo>
                  <a:lnTo>
                    <a:pt x="177" y="126"/>
                  </a:lnTo>
                  <a:lnTo>
                    <a:pt x="196" y="137"/>
                  </a:lnTo>
                  <a:lnTo>
                    <a:pt x="212" y="151"/>
                  </a:lnTo>
                  <a:lnTo>
                    <a:pt x="226" y="156"/>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43" name="Freeform 60"/>
            <p:cNvSpPr>
              <a:spLocks noChangeAspect="1"/>
            </p:cNvSpPr>
            <p:nvPr/>
          </p:nvSpPr>
          <p:spPr bwMode="gray">
            <a:xfrm>
              <a:off x="7945537" y="1789966"/>
              <a:ext cx="95913" cy="79248"/>
            </a:xfrm>
            <a:custGeom>
              <a:avLst/>
              <a:gdLst/>
              <a:ahLst/>
              <a:cxnLst>
                <a:cxn ang="0">
                  <a:pos x="157" y="142"/>
                </a:cxn>
                <a:cxn ang="0">
                  <a:pos x="152" y="136"/>
                </a:cxn>
                <a:cxn ang="0">
                  <a:pos x="157" y="122"/>
                </a:cxn>
                <a:cxn ang="0">
                  <a:pos x="162" y="117"/>
                </a:cxn>
                <a:cxn ang="0">
                  <a:pos x="162" y="107"/>
                </a:cxn>
                <a:cxn ang="0">
                  <a:pos x="152" y="102"/>
                </a:cxn>
                <a:cxn ang="0">
                  <a:pos x="142" y="88"/>
                </a:cxn>
                <a:cxn ang="0">
                  <a:pos x="138" y="88"/>
                </a:cxn>
                <a:cxn ang="0">
                  <a:pos x="134" y="68"/>
                </a:cxn>
                <a:cxn ang="0">
                  <a:pos x="123" y="59"/>
                </a:cxn>
                <a:cxn ang="0">
                  <a:pos x="123" y="54"/>
                </a:cxn>
                <a:cxn ang="0">
                  <a:pos x="128" y="49"/>
                </a:cxn>
                <a:cxn ang="0">
                  <a:pos x="152" y="38"/>
                </a:cxn>
                <a:cxn ang="0">
                  <a:pos x="162" y="14"/>
                </a:cxn>
                <a:cxn ang="0">
                  <a:pos x="147" y="0"/>
                </a:cxn>
                <a:cxn ang="0">
                  <a:pos x="109" y="10"/>
                </a:cxn>
                <a:cxn ang="0">
                  <a:pos x="75" y="5"/>
                </a:cxn>
                <a:cxn ang="0">
                  <a:pos x="19" y="25"/>
                </a:cxn>
                <a:cxn ang="0">
                  <a:pos x="0" y="44"/>
                </a:cxn>
                <a:cxn ang="0">
                  <a:pos x="5" y="73"/>
                </a:cxn>
                <a:cxn ang="0">
                  <a:pos x="14" y="98"/>
                </a:cxn>
                <a:cxn ang="0">
                  <a:pos x="38" y="102"/>
                </a:cxn>
                <a:cxn ang="0">
                  <a:pos x="42" y="136"/>
                </a:cxn>
                <a:cxn ang="0">
                  <a:pos x="48" y="136"/>
                </a:cxn>
                <a:cxn ang="0">
                  <a:pos x="57" y="127"/>
                </a:cxn>
                <a:cxn ang="0">
                  <a:pos x="72" y="122"/>
                </a:cxn>
                <a:cxn ang="0">
                  <a:pos x="86" y="122"/>
                </a:cxn>
                <a:cxn ang="0">
                  <a:pos x="90" y="127"/>
                </a:cxn>
                <a:cxn ang="0">
                  <a:pos x="104" y="131"/>
                </a:cxn>
                <a:cxn ang="0">
                  <a:pos x="109" y="136"/>
                </a:cxn>
                <a:cxn ang="0">
                  <a:pos x="123" y="147"/>
                </a:cxn>
                <a:cxn ang="0">
                  <a:pos x="142" y="142"/>
                </a:cxn>
                <a:cxn ang="0">
                  <a:pos x="157" y="142"/>
                </a:cxn>
              </a:cxnLst>
              <a:rect l="0" t="0" r="r" b="b"/>
              <a:pathLst>
                <a:path w="163" h="148">
                  <a:moveTo>
                    <a:pt x="157" y="142"/>
                  </a:moveTo>
                  <a:lnTo>
                    <a:pt x="152" y="136"/>
                  </a:lnTo>
                  <a:lnTo>
                    <a:pt x="157" y="122"/>
                  </a:lnTo>
                  <a:lnTo>
                    <a:pt x="162" y="117"/>
                  </a:lnTo>
                  <a:lnTo>
                    <a:pt x="162" y="107"/>
                  </a:lnTo>
                  <a:lnTo>
                    <a:pt x="152" y="102"/>
                  </a:lnTo>
                  <a:lnTo>
                    <a:pt x="142" y="88"/>
                  </a:lnTo>
                  <a:lnTo>
                    <a:pt x="138" y="88"/>
                  </a:lnTo>
                  <a:lnTo>
                    <a:pt x="134" y="68"/>
                  </a:lnTo>
                  <a:lnTo>
                    <a:pt x="123" y="59"/>
                  </a:lnTo>
                  <a:lnTo>
                    <a:pt x="123" y="54"/>
                  </a:lnTo>
                  <a:lnTo>
                    <a:pt x="128" y="49"/>
                  </a:lnTo>
                  <a:lnTo>
                    <a:pt x="152" y="38"/>
                  </a:lnTo>
                  <a:lnTo>
                    <a:pt x="162" y="14"/>
                  </a:lnTo>
                  <a:lnTo>
                    <a:pt x="147" y="0"/>
                  </a:lnTo>
                  <a:lnTo>
                    <a:pt x="109" y="10"/>
                  </a:lnTo>
                  <a:lnTo>
                    <a:pt x="75" y="5"/>
                  </a:lnTo>
                  <a:lnTo>
                    <a:pt x="19" y="25"/>
                  </a:lnTo>
                  <a:lnTo>
                    <a:pt x="0" y="44"/>
                  </a:lnTo>
                  <a:lnTo>
                    <a:pt x="5" y="73"/>
                  </a:lnTo>
                  <a:lnTo>
                    <a:pt x="14" y="98"/>
                  </a:lnTo>
                  <a:lnTo>
                    <a:pt x="38" y="102"/>
                  </a:lnTo>
                  <a:lnTo>
                    <a:pt x="42" y="136"/>
                  </a:lnTo>
                  <a:lnTo>
                    <a:pt x="48" y="136"/>
                  </a:lnTo>
                  <a:lnTo>
                    <a:pt x="57" y="127"/>
                  </a:lnTo>
                  <a:lnTo>
                    <a:pt x="72" y="122"/>
                  </a:lnTo>
                  <a:lnTo>
                    <a:pt x="86" y="122"/>
                  </a:lnTo>
                  <a:lnTo>
                    <a:pt x="90" y="127"/>
                  </a:lnTo>
                  <a:lnTo>
                    <a:pt x="104" y="131"/>
                  </a:lnTo>
                  <a:lnTo>
                    <a:pt x="109" y="136"/>
                  </a:lnTo>
                  <a:lnTo>
                    <a:pt x="123" y="147"/>
                  </a:lnTo>
                  <a:lnTo>
                    <a:pt x="142" y="142"/>
                  </a:lnTo>
                  <a:lnTo>
                    <a:pt x="157" y="142"/>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44" name="Freeform 61"/>
            <p:cNvSpPr>
              <a:spLocks noChangeAspect="1"/>
            </p:cNvSpPr>
            <p:nvPr/>
          </p:nvSpPr>
          <p:spPr bwMode="gray">
            <a:xfrm>
              <a:off x="7541571" y="1977482"/>
              <a:ext cx="226808" cy="282389"/>
            </a:xfrm>
            <a:custGeom>
              <a:avLst/>
              <a:gdLst/>
              <a:ahLst/>
              <a:cxnLst>
                <a:cxn ang="0">
                  <a:pos x="157" y="0"/>
                </a:cxn>
                <a:cxn ang="0">
                  <a:pos x="154" y="30"/>
                </a:cxn>
                <a:cxn ang="0">
                  <a:pos x="154" y="58"/>
                </a:cxn>
                <a:cxn ang="0">
                  <a:pos x="130" y="93"/>
                </a:cxn>
                <a:cxn ang="0">
                  <a:pos x="82" y="77"/>
                </a:cxn>
                <a:cxn ang="0">
                  <a:pos x="58" y="143"/>
                </a:cxn>
                <a:cxn ang="0">
                  <a:pos x="58" y="171"/>
                </a:cxn>
                <a:cxn ang="0">
                  <a:pos x="29" y="201"/>
                </a:cxn>
                <a:cxn ang="0">
                  <a:pos x="10" y="231"/>
                </a:cxn>
                <a:cxn ang="0">
                  <a:pos x="5" y="275"/>
                </a:cxn>
                <a:cxn ang="0">
                  <a:pos x="0" y="314"/>
                </a:cxn>
                <a:cxn ang="0">
                  <a:pos x="5" y="358"/>
                </a:cxn>
                <a:cxn ang="0">
                  <a:pos x="29" y="382"/>
                </a:cxn>
                <a:cxn ang="0">
                  <a:pos x="77" y="416"/>
                </a:cxn>
                <a:cxn ang="0">
                  <a:pos x="48" y="481"/>
                </a:cxn>
                <a:cxn ang="0">
                  <a:pos x="72" y="500"/>
                </a:cxn>
                <a:cxn ang="0">
                  <a:pos x="135" y="515"/>
                </a:cxn>
                <a:cxn ang="0">
                  <a:pos x="157" y="515"/>
                </a:cxn>
                <a:cxn ang="0">
                  <a:pos x="183" y="515"/>
                </a:cxn>
                <a:cxn ang="0">
                  <a:pos x="263" y="505"/>
                </a:cxn>
                <a:cxn ang="0">
                  <a:pos x="296" y="509"/>
                </a:cxn>
                <a:cxn ang="0">
                  <a:pos x="316" y="446"/>
                </a:cxn>
                <a:cxn ang="0">
                  <a:pos x="302" y="402"/>
                </a:cxn>
                <a:cxn ang="0">
                  <a:pos x="273" y="358"/>
                </a:cxn>
                <a:cxn ang="0">
                  <a:pos x="259" y="324"/>
                </a:cxn>
                <a:cxn ang="0">
                  <a:pos x="316" y="308"/>
                </a:cxn>
                <a:cxn ang="0">
                  <a:pos x="349" y="289"/>
                </a:cxn>
                <a:cxn ang="0">
                  <a:pos x="378" y="289"/>
                </a:cxn>
                <a:cxn ang="0">
                  <a:pos x="378" y="250"/>
                </a:cxn>
                <a:cxn ang="0">
                  <a:pos x="363" y="162"/>
                </a:cxn>
                <a:cxn ang="0">
                  <a:pos x="358" y="127"/>
                </a:cxn>
                <a:cxn ang="0">
                  <a:pos x="354" y="88"/>
                </a:cxn>
                <a:cxn ang="0">
                  <a:pos x="320" y="58"/>
                </a:cxn>
                <a:cxn ang="0">
                  <a:pos x="325" y="25"/>
                </a:cxn>
                <a:cxn ang="0">
                  <a:pos x="283" y="49"/>
                </a:cxn>
                <a:cxn ang="0">
                  <a:pos x="221" y="69"/>
                </a:cxn>
                <a:cxn ang="0">
                  <a:pos x="192" y="30"/>
                </a:cxn>
                <a:cxn ang="0">
                  <a:pos x="178" y="0"/>
                </a:cxn>
              </a:cxnLst>
              <a:rect l="0" t="0" r="r" b="b"/>
              <a:pathLst>
                <a:path w="383" h="526">
                  <a:moveTo>
                    <a:pt x="178" y="0"/>
                  </a:moveTo>
                  <a:lnTo>
                    <a:pt x="157" y="0"/>
                  </a:lnTo>
                  <a:lnTo>
                    <a:pt x="144" y="0"/>
                  </a:lnTo>
                  <a:lnTo>
                    <a:pt x="154" y="30"/>
                  </a:lnTo>
                  <a:lnTo>
                    <a:pt x="139" y="39"/>
                  </a:lnTo>
                  <a:lnTo>
                    <a:pt x="154" y="58"/>
                  </a:lnTo>
                  <a:lnTo>
                    <a:pt x="135" y="73"/>
                  </a:lnTo>
                  <a:lnTo>
                    <a:pt x="130" y="93"/>
                  </a:lnTo>
                  <a:lnTo>
                    <a:pt x="111" y="83"/>
                  </a:lnTo>
                  <a:lnTo>
                    <a:pt x="82" y="77"/>
                  </a:lnTo>
                  <a:lnTo>
                    <a:pt x="72" y="107"/>
                  </a:lnTo>
                  <a:lnTo>
                    <a:pt x="58" y="143"/>
                  </a:lnTo>
                  <a:lnTo>
                    <a:pt x="48" y="152"/>
                  </a:lnTo>
                  <a:lnTo>
                    <a:pt x="58" y="171"/>
                  </a:lnTo>
                  <a:lnTo>
                    <a:pt x="44" y="181"/>
                  </a:lnTo>
                  <a:lnTo>
                    <a:pt x="29" y="201"/>
                  </a:lnTo>
                  <a:lnTo>
                    <a:pt x="15" y="201"/>
                  </a:lnTo>
                  <a:lnTo>
                    <a:pt x="10" y="231"/>
                  </a:lnTo>
                  <a:lnTo>
                    <a:pt x="5" y="250"/>
                  </a:lnTo>
                  <a:lnTo>
                    <a:pt x="5" y="275"/>
                  </a:lnTo>
                  <a:lnTo>
                    <a:pt x="10" y="294"/>
                  </a:lnTo>
                  <a:lnTo>
                    <a:pt x="0" y="314"/>
                  </a:lnTo>
                  <a:lnTo>
                    <a:pt x="5" y="338"/>
                  </a:lnTo>
                  <a:lnTo>
                    <a:pt x="5" y="358"/>
                  </a:lnTo>
                  <a:lnTo>
                    <a:pt x="20" y="373"/>
                  </a:lnTo>
                  <a:lnTo>
                    <a:pt x="29" y="382"/>
                  </a:lnTo>
                  <a:lnTo>
                    <a:pt x="68" y="396"/>
                  </a:lnTo>
                  <a:lnTo>
                    <a:pt x="77" y="416"/>
                  </a:lnTo>
                  <a:lnTo>
                    <a:pt x="63" y="432"/>
                  </a:lnTo>
                  <a:lnTo>
                    <a:pt x="48" y="481"/>
                  </a:lnTo>
                  <a:lnTo>
                    <a:pt x="48" y="495"/>
                  </a:lnTo>
                  <a:lnTo>
                    <a:pt x="72" y="500"/>
                  </a:lnTo>
                  <a:lnTo>
                    <a:pt x="111" y="500"/>
                  </a:lnTo>
                  <a:lnTo>
                    <a:pt x="135" y="515"/>
                  </a:lnTo>
                  <a:lnTo>
                    <a:pt x="144" y="509"/>
                  </a:lnTo>
                  <a:lnTo>
                    <a:pt x="157" y="515"/>
                  </a:lnTo>
                  <a:lnTo>
                    <a:pt x="168" y="525"/>
                  </a:lnTo>
                  <a:lnTo>
                    <a:pt x="183" y="515"/>
                  </a:lnTo>
                  <a:lnTo>
                    <a:pt x="206" y="525"/>
                  </a:lnTo>
                  <a:lnTo>
                    <a:pt x="263" y="505"/>
                  </a:lnTo>
                  <a:lnTo>
                    <a:pt x="277" y="509"/>
                  </a:lnTo>
                  <a:lnTo>
                    <a:pt x="296" y="509"/>
                  </a:lnTo>
                  <a:lnTo>
                    <a:pt x="288" y="481"/>
                  </a:lnTo>
                  <a:lnTo>
                    <a:pt x="316" y="446"/>
                  </a:lnTo>
                  <a:lnTo>
                    <a:pt x="336" y="437"/>
                  </a:lnTo>
                  <a:lnTo>
                    <a:pt x="302" y="402"/>
                  </a:lnTo>
                  <a:lnTo>
                    <a:pt x="277" y="382"/>
                  </a:lnTo>
                  <a:lnTo>
                    <a:pt x="273" y="358"/>
                  </a:lnTo>
                  <a:lnTo>
                    <a:pt x="263" y="344"/>
                  </a:lnTo>
                  <a:lnTo>
                    <a:pt x="259" y="324"/>
                  </a:lnTo>
                  <a:lnTo>
                    <a:pt x="273" y="324"/>
                  </a:lnTo>
                  <a:lnTo>
                    <a:pt x="316" y="308"/>
                  </a:lnTo>
                  <a:lnTo>
                    <a:pt x="330" y="299"/>
                  </a:lnTo>
                  <a:lnTo>
                    <a:pt x="349" y="289"/>
                  </a:lnTo>
                  <a:lnTo>
                    <a:pt x="358" y="275"/>
                  </a:lnTo>
                  <a:lnTo>
                    <a:pt x="378" y="289"/>
                  </a:lnTo>
                  <a:lnTo>
                    <a:pt x="382" y="270"/>
                  </a:lnTo>
                  <a:lnTo>
                    <a:pt x="378" y="250"/>
                  </a:lnTo>
                  <a:lnTo>
                    <a:pt x="368" y="236"/>
                  </a:lnTo>
                  <a:lnTo>
                    <a:pt x="363" y="162"/>
                  </a:lnTo>
                  <a:lnTo>
                    <a:pt x="354" y="146"/>
                  </a:lnTo>
                  <a:lnTo>
                    <a:pt x="358" y="127"/>
                  </a:lnTo>
                  <a:lnTo>
                    <a:pt x="358" y="107"/>
                  </a:lnTo>
                  <a:lnTo>
                    <a:pt x="354" y="88"/>
                  </a:lnTo>
                  <a:lnTo>
                    <a:pt x="344" y="73"/>
                  </a:lnTo>
                  <a:lnTo>
                    <a:pt x="320" y="58"/>
                  </a:lnTo>
                  <a:lnTo>
                    <a:pt x="336" y="49"/>
                  </a:lnTo>
                  <a:lnTo>
                    <a:pt x="325" y="25"/>
                  </a:lnTo>
                  <a:lnTo>
                    <a:pt x="306" y="44"/>
                  </a:lnTo>
                  <a:lnTo>
                    <a:pt x="283" y="49"/>
                  </a:lnTo>
                  <a:lnTo>
                    <a:pt x="250" y="73"/>
                  </a:lnTo>
                  <a:lnTo>
                    <a:pt x="221" y="69"/>
                  </a:lnTo>
                  <a:lnTo>
                    <a:pt x="230" y="49"/>
                  </a:lnTo>
                  <a:lnTo>
                    <a:pt x="192" y="30"/>
                  </a:lnTo>
                  <a:lnTo>
                    <a:pt x="197" y="14"/>
                  </a:lnTo>
                  <a:lnTo>
                    <a:pt x="178" y="0"/>
                  </a:lnTo>
                </a:path>
              </a:pathLst>
            </a:custGeom>
            <a:solidFill>
              <a:schemeClr val="accent1"/>
            </a:solidFill>
            <a:ln w="6350" cap="rnd" cmpd="sng">
              <a:solidFill>
                <a:schemeClr val="bg1"/>
              </a:solidFill>
              <a:prstDash val="solid"/>
              <a:round/>
              <a:headEnd/>
              <a:tailEnd/>
            </a:ln>
            <a:effectLst/>
          </p:spPr>
          <p:txBody>
            <a:bodyPr/>
            <a:lstStyle/>
            <a:p>
              <a:endParaRPr lang="en-US" dirty="0"/>
            </a:p>
          </p:txBody>
        </p:sp>
        <p:sp>
          <p:nvSpPr>
            <p:cNvPr id="1145" name="Freeform 62"/>
            <p:cNvSpPr>
              <a:spLocks noChangeAspect="1"/>
            </p:cNvSpPr>
            <p:nvPr/>
          </p:nvSpPr>
          <p:spPr bwMode="gray">
            <a:xfrm>
              <a:off x="7693905" y="2125932"/>
              <a:ext cx="162488" cy="92642"/>
            </a:xfrm>
            <a:custGeom>
              <a:avLst/>
              <a:gdLst/>
              <a:ahLst/>
              <a:cxnLst>
                <a:cxn ang="0">
                  <a:pos x="120" y="14"/>
                </a:cxn>
                <a:cxn ang="0">
                  <a:pos x="100" y="0"/>
                </a:cxn>
                <a:cxn ang="0">
                  <a:pos x="90" y="14"/>
                </a:cxn>
                <a:cxn ang="0">
                  <a:pos x="72" y="25"/>
                </a:cxn>
                <a:cxn ang="0">
                  <a:pos x="57" y="34"/>
                </a:cxn>
                <a:cxn ang="0">
                  <a:pos x="14" y="49"/>
                </a:cxn>
                <a:cxn ang="0">
                  <a:pos x="0" y="49"/>
                </a:cxn>
                <a:cxn ang="0">
                  <a:pos x="5" y="69"/>
                </a:cxn>
                <a:cxn ang="0">
                  <a:pos x="14" y="83"/>
                </a:cxn>
                <a:cxn ang="0">
                  <a:pos x="19" y="108"/>
                </a:cxn>
                <a:cxn ang="0">
                  <a:pos x="43" y="128"/>
                </a:cxn>
                <a:cxn ang="0">
                  <a:pos x="77" y="162"/>
                </a:cxn>
                <a:cxn ang="0">
                  <a:pos x="100" y="171"/>
                </a:cxn>
                <a:cxn ang="0">
                  <a:pos x="115" y="167"/>
                </a:cxn>
                <a:cxn ang="0">
                  <a:pos x="134" y="146"/>
                </a:cxn>
                <a:cxn ang="0">
                  <a:pos x="167" y="152"/>
                </a:cxn>
                <a:cxn ang="0">
                  <a:pos x="176" y="162"/>
                </a:cxn>
                <a:cxn ang="0">
                  <a:pos x="205" y="157"/>
                </a:cxn>
                <a:cxn ang="0">
                  <a:pos x="276" y="89"/>
                </a:cxn>
                <a:cxn ang="0">
                  <a:pos x="253" y="73"/>
                </a:cxn>
                <a:cxn ang="0">
                  <a:pos x="238" y="53"/>
                </a:cxn>
                <a:cxn ang="0">
                  <a:pos x="210" y="44"/>
                </a:cxn>
                <a:cxn ang="0">
                  <a:pos x="205" y="63"/>
                </a:cxn>
                <a:cxn ang="0">
                  <a:pos x="191" y="53"/>
                </a:cxn>
                <a:cxn ang="0">
                  <a:pos x="176" y="30"/>
                </a:cxn>
                <a:cxn ang="0">
                  <a:pos x="163" y="20"/>
                </a:cxn>
                <a:cxn ang="0">
                  <a:pos x="148" y="20"/>
                </a:cxn>
                <a:cxn ang="0">
                  <a:pos x="134" y="4"/>
                </a:cxn>
                <a:cxn ang="0">
                  <a:pos x="120" y="14"/>
                </a:cxn>
              </a:cxnLst>
              <a:rect l="0" t="0" r="r" b="b"/>
              <a:pathLst>
                <a:path w="277" h="172">
                  <a:moveTo>
                    <a:pt x="120" y="14"/>
                  </a:moveTo>
                  <a:lnTo>
                    <a:pt x="100" y="0"/>
                  </a:lnTo>
                  <a:lnTo>
                    <a:pt x="90" y="14"/>
                  </a:lnTo>
                  <a:lnTo>
                    <a:pt x="72" y="25"/>
                  </a:lnTo>
                  <a:lnTo>
                    <a:pt x="57" y="34"/>
                  </a:lnTo>
                  <a:lnTo>
                    <a:pt x="14" y="49"/>
                  </a:lnTo>
                  <a:lnTo>
                    <a:pt x="0" y="49"/>
                  </a:lnTo>
                  <a:lnTo>
                    <a:pt x="5" y="69"/>
                  </a:lnTo>
                  <a:lnTo>
                    <a:pt x="14" y="83"/>
                  </a:lnTo>
                  <a:lnTo>
                    <a:pt x="19" y="108"/>
                  </a:lnTo>
                  <a:lnTo>
                    <a:pt x="43" y="128"/>
                  </a:lnTo>
                  <a:lnTo>
                    <a:pt x="77" y="162"/>
                  </a:lnTo>
                  <a:lnTo>
                    <a:pt x="100" y="171"/>
                  </a:lnTo>
                  <a:lnTo>
                    <a:pt x="115" y="167"/>
                  </a:lnTo>
                  <a:lnTo>
                    <a:pt x="134" y="146"/>
                  </a:lnTo>
                  <a:lnTo>
                    <a:pt x="167" y="152"/>
                  </a:lnTo>
                  <a:lnTo>
                    <a:pt x="176" y="162"/>
                  </a:lnTo>
                  <a:lnTo>
                    <a:pt x="205" y="157"/>
                  </a:lnTo>
                  <a:lnTo>
                    <a:pt x="276" y="89"/>
                  </a:lnTo>
                  <a:lnTo>
                    <a:pt x="253" y="73"/>
                  </a:lnTo>
                  <a:lnTo>
                    <a:pt x="238" y="53"/>
                  </a:lnTo>
                  <a:lnTo>
                    <a:pt x="210" y="44"/>
                  </a:lnTo>
                  <a:lnTo>
                    <a:pt x="205" y="63"/>
                  </a:lnTo>
                  <a:lnTo>
                    <a:pt x="191" y="53"/>
                  </a:lnTo>
                  <a:lnTo>
                    <a:pt x="176" y="30"/>
                  </a:lnTo>
                  <a:lnTo>
                    <a:pt x="163" y="20"/>
                  </a:lnTo>
                  <a:lnTo>
                    <a:pt x="148" y="20"/>
                  </a:lnTo>
                  <a:lnTo>
                    <a:pt x="134" y="4"/>
                  </a:lnTo>
                  <a:lnTo>
                    <a:pt x="120" y="14"/>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46" name="Rectangle 63"/>
            <p:cNvSpPr>
              <a:spLocks noChangeAspect="1" noChangeArrowheads="1"/>
            </p:cNvSpPr>
            <p:nvPr/>
          </p:nvSpPr>
          <p:spPr bwMode="gray">
            <a:xfrm>
              <a:off x="7708575" y="1948461"/>
              <a:ext cx="4514" cy="5581"/>
            </a:xfrm>
            <a:prstGeom prst="rect">
              <a:avLst/>
            </a:prstGeom>
            <a:solidFill>
              <a:srgbClr val="F1F8E5"/>
            </a:solidFill>
            <a:ln w="6350">
              <a:solidFill>
                <a:schemeClr val="bg1"/>
              </a:solidFill>
              <a:miter lim="800000"/>
              <a:headEnd/>
              <a:tailEnd/>
            </a:ln>
            <a:effectLst/>
          </p:spPr>
          <p:txBody>
            <a:bodyPr wrap="none" anchor="ctr"/>
            <a:lstStyle/>
            <a:p>
              <a:endParaRPr lang="en-US" dirty="0"/>
            </a:p>
          </p:txBody>
        </p:sp>
        <p:sp>
          <p:nvSpPr>
            <p:cNvPr id="1147" name="Freeform 64"/>
            <p:cNvSpPr>
              <a:spLocks noChangeAspect="1"/>
            </p:cNvSpPr>
            <p:nvPr/>
          </p:nvSpPr>
          <p:spPr bwMode="gray">
            <a:xfrm>
              <a:off x="7252703" y="1902699"/>
              <a:ext cx="51906" cy="45763"/>
            </a:xfrm>
            <a:custGeom>
              <a:avLst/>
              <a:gdLst/>
              <a:ahLst/>
              <a:cxnLst>
                <a:cxn ang="0">
                  <a:pos x="27" y="0"/>
                </a:cxn>
                <a:cxn ang="0">
                  <a:pos x="0" y="25"/>
                </a:cxn>
                <a:cxn ang="0">
                  <a:pos x="4" y="39"/>
                </a:cxn>
                <a:cxn ang="0">
                  <a:pos x="13" y="58"/>
                </a:cxn>
                <a:cxn ang="0">
                  <a:pos x="27" y="50"/>
                </a:cxn>
                <a:cxn ang="0">
                  <a:pos x="43" y="50"/>
                </a:cxn>
                <a:cxn ang="0">
                  <a:pos x="57" y="53"/>
                </a:cxn>
                <a:cxn ang="0">
                  <a:pos x="57" y="78"/>
                </a:cxn>
                <a:cxn ang="0">
                  <a:pos x="57" y="83"/>
                </a:cxn>
                <a:cxn ang="0">
                  <a:pos x="81" y="74"/>
                </a:cxn>
                <a:cxn ang="0">
                  <a:pos x="86" y="34"/>
                </a:cxn>
                <a:cxn ang="0">
                  <a:pos x="81" y="15"/>
                </a:cxn>
                <a:cxn ang="0">
                  <a:pos x="27" y="0"/>
                </a:cxn>
              </a:cxnLst>
              <a:rect l="0" t="0" r="r" b="b"/>
              <a:pathLst>
                <a:path w="87" h="84">
                  <a:moveTo>
                    <a:pt x="27" y="0"/>
                  </a:moveTo>
                  <a:lnTo>
                    <a:pt x="0" y="25"/>
                  </a:lnTo>
                  <a:lnTo>
                    <a:pt x="4" y="39"/>
                  </a:lnTo>
                  <a:lnTo>
                    <a:pt x="13" y="58"/>
                  </a:lnTo>
                  <a:lnTo>
                    <a:pt x="27" y="50"/>
                  </a:lnTo>
                  <a:lnTo>
                    <a:pt x="43" y="50"/>
                  </a:lnTo>
                  <a:lnTo>
                    <a:pt x="57" y="53"/>
                  </a:lnTo>
                  <a:lnTo>
                    <a:pt x="57" y="78"/>
                  </a:lnTo>
                  <a:lnTo>
                    <a:pt x="57" y="83"/>
                  </a:lnTo>
                  <a:lnTo>
                    <a:pt x="81" y="74"/>
                  </a:lnTo>
                  <a:lnTo>
                    <a:pt x="86" y="34"/>
                  </a:lnTo>
                  <a:lnTo>
                    <a:pt x="81" y="15"/>
                  </a:lnTo>
                  <a:lnTo>
                    <a:pt x="27" y="0"/>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48" name="Freeform 65"/>
            <p:cNvSpPr>
              <a:spLocks noChangeAspect="1"/>
            </p:cNvSpPr>
            <p:nvPr/>
          </p:nvSpPr>
          <p:spPr bwMode="gray">
            <a:xfrm>
              <a:off x="7305738" y="1786618"/>
              <a:ext cx="31596" cy="24555"/>
            </a:xfrm>
            <a:custGeom>
              <a:avLst/>
              <a:gdLst/>
              <a:ahLst/>
              <a:cxnLst>
                <a:cxn ang="0">
                  <a:pos x="0" y="44"/>
                </a:cxn>
                <a:cxn ang="0">
                  <a:pos x="38" y="30"/>
                </a:cxn>
                <a:cxn ang="0">
                  <a:pos x="52" y="0"/>
                </a:cxn>
                <a:cxn ang="0">
                  <a:pos x="19" y="10"/>
                </a:cxn>
                <a:cxn ang="0">
                  <a:pos x="14" y="35"/>
                </a:cxn>
                <a:cxn ang="0">
                  <a:pos x="0" y="44"/>
                </a:cxn>
              </a:cxnLst>
              <a:rect l="0" t="0" r="r" b="b"/>
              <a:pathLst>
                <a:path w="53" h="45">
                  <a:moveTo>
                    <a:pt x="0" y="44"/>
                  </a:moveTo>
                  <a:lnTo>
                    <a:pt x="38" y="30"/>
                  </a:lnTo>
                  <a:lnTo>
                    <a:pt x="52" y="0"/>
                  </a:lnTo>
                  <a:lnTo>
                    <a:pt x="19" y="10"/>
                  </a:lnTo>
                  <a:lnTo>
                    <a:pt x="14" y="35"/>
                  </a:lnTo>
                  <a:lnTo>
                    <a:pt x="0" y="44"/>
                  </a:lnTo>
                </a:path>
              </a:pathLst>
            </a:custGeom>
            <a:solidFill>
              <a:srgbClr val="F1F8E5"/>
            </a:solidFill>
            <a:ln w="6350" cap="rnd" cmpd="sng">
              <a:solidFill>
                <a:schemeClr val="bg1"/>
              </a:solidFill>
              <a:prstDash val="solid"/>
              <a:round/>
              <a:headEnd/>
              <a:tailEnd/>
            </a:ln>
            <a:effectLst/>
          </p:spPr>
          <p:txBody>
            <a:bodyPr/>
            <a:lstStyle/>
            <a:p>
              <a:endParaRPr lang="en-US" dirty="0"/>
            </a:p>
          </p:txBody>
        </p:sp>
        <p:sp>
          <p:nvSpPr>
            <p:cNvPr id="1149" name="Freeform 66"/>
            <p:cNvSpPr>
              <a:spLocks noChangeAspect="1"/>
            </p:cNvSpPr>
            <p:nvPr/>
          </p:nvSpPr>
          <p:spPr bwMode="gray">
            <a:xfrm>
              <a:off x="7305738" y="1786618"/>
              <a:ext cx="31596" cy="24555"/>
            </a:xfrm>
            <a:custGeom>
              <a:avLst/>
              <a:gdLst/>
              <a:ahLst/>
              <a:cxnLst>
                <a:cxn ang="0">
                  <a:pos x="0" y="44"/>
                </a:cxn>
                <a:cxn ang="0">
                  <a:pos x="38" y="30"/>
                </a:cxn>
                <a:cxn ang="0">
                  <a:pos x="52" y="0"/>
                </a:cxn>
                <a:cxn ang="0">
                  <a:pos x="19" y="10"/>
                </a:cxn>
                <a:cxn ang="0">
                  <a:pos x="14" y="35"/>
                </a:cxn>
                <a:cxn ang="0">
                  <a:pos x="0" y="44"/>
                </a:cxn>
              </a:cxnLst>
              <a:rect l="0" t="0" r="r" b="b"/>
              <a:pathLst>
                <a:path w="53" h="45">
                  <a:moveTo>
                    <a:pt x="0" y="44"/>
                  </a:moveTo>
                  <a:lnTo>
                    <a:pt x="38" y="30"/>
                  </a:lnTo>
                  <a:lnTo>
                    <a:pt x="52" y="0"/>
                  </a:lnTo>
                  <a:lnTo>
                    <a:pt x="19" y="10"/>
                  </a:lnTo>
                  <a:lnTo>
                    <a:pt x="14" y="35"/>
                  </a:lnTo>
                  <a:lnTo>
                    <a:pt x="0" y="44"/>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50" name="Freeform 67"/>
            <p:cNvSpPr>
              <a:spLocks noChangeAspect="1"/>
            </p:cNvSpPr>
            <p:nvPr/>
          </p:nvSpPr>
          <p:spPr bwMode="gray">
            <a:xfrm>
              <a:off x="7620560" y="1879259"/>
              <a:ext cx="63190" cy="98223"/>
            </a:xfrm>
            <a:custGeom>
              <a:avLst/>
              <a:gdLst/>
              <a:ahLst/>
              <a:cxnLst>
                <a:cxn ang="0">
                  <a:pos x="12" y="181"/>
                </a:cxn>
                <a:cxn ang="0">
                  <a:pos x="27" y="181"/>
                </a:cxn>
                <a:cxn ang="0">
                  <a:pos x="46" y="181"/>
                </a:cxn>
                <a:cxn ang="0">
                  <a:pos x="76" y="107"/>
                </a:cxn>
                <a:cxn ang="0">
                  <a:pos x="105" y="96"/>
                </a:cxn>
                <a:cxn ang="0">
                  <a:pos x="105" y="74"/>
                </a:cxn>
                <a:cxn ang="0">
                  <a:pos x="78" y="74"/>
                </a:cxn>
                <a:cxn ang="0">
                  <a:pos x="85" y="48"/>
                </a:cxn>
                <a:cxn ang="0">
                  <a:pos x="93" y="22"/>
                </a:cxn>
                <a:cxn ang="0">
                  <a:pos x="93" y="0"/>
                </a:cxn>
                <a:cxn ang="0">
                  <a:pos x="71" y="3"/>
                </a:cxn>
                <a:cxn ang="0">
                  <a:pos x="56" y="22"/>
                </a:cxn>
                <a:cxn ang="0">
                  <a:pos x="27" y="26"/>
                </a:cxn>
                <a:cxn ang="0">
                  <a:pos x="7" y="44"/>
                </a:cxn>
                <a:cxn ang="0">
                  <a:pos x="5" y="66"/>
                </a:cxn>
                <a:cxn ang="0">
                  <a:pos x="0" y="100"/>
                </a:cxn>
                <a:cxn ang="0">
                  <a:pos x="0" y="129"/>
                </a:cxn>
                <a:cxn ang="0">
                  <a:pos x="17" y="152"/>
                </a:cxn>
                <a:cxn ang="0">
                  <a:pos x="12" y="181"/>
                </a:cxn>
              </a:cxnLst>
              <a:rect l="0" t="0" r="r" b="b"/>
              <a:pathLst>
                <a:path w="106" h="182">
                  <a:moveTo>
                    <a:pt x="12" y="181"/>
                  </a:moveTo>
                  <a:lnTo>
                    <a:pt x="27" y="181"/>
                  </a:lnTo>
                  <a:lnTo>
                    <a:pt x="46" y="181"/>
                  </a:lnTo>
                  <a:lnTo>
                    <a:pt x="76" y="107"/>
                  </a:lnTo>
                  <a:lnTo>
                    <a:pt x="105" y="96"/>
                  </a:lnTo>
                  <a:lnTo>
                    <a:pt x="105" y="74"/>
                  </a:lnTo>
                  <a:lnTo>
                    <a:pt x="78" y="74"/>
                  </a:lnTo>
                  <a:lnTo>
                    <a:pt x="85" y="48"/>
                  </a:lnTo>
                  <a:lnTo>
                    <a:pt x="93" y="22"/>
                  </a:lnTo>
                  <a:lnTo>
                    <a:pt x="93" y="0"/>
                  </a:lnTo>
                  <a:lnTo>
                    <a:pt x="71" y="3"/>
                  </a:lnTo>
                  <a:lnTo>
                    <a:pt x="56" y="22"/>
                  </a:lnTo>
                  <a:lnTo>
                    <a:pt x="27" y="26"/>
                  </a:lnTo>
                  <a:lnTo>
                    <a:pt x="7" y="44"/>
                  </a:lnTo>
                  <a:lnTo>
                    <a:pt x="5" y="66"/>
                  </a:lnTo>
                  <a:lnTo>
                    <a:pt x="0" y="100"/>
                  </a:lnTo>
                  <a:lnTo>
                    <a:pt x="0" y="129"/>
                  </a:lnTo>
                  <a:lnTo>
                    <a:pt x="17" y="152"/>
                  </a:lnTo>
                  <a:lnTo>
                    <a:pt x="12" y="181"/>
                  </a:lnTo>
                </a:path>
              </a:pathLst>
            </a:custGeom>
            <a:solidFill>
              <a:srgbClr val="D9D9D9"/>
            </a:solidFill>
            <a:ln w="6350" cap="rnd" cmpd="sng">
              <a:solidFill>
                <a:schemeClr val="bg1"/>
              </a:solidFill>
              <a:prstDash val="solid"/>
              <a:round/>
              <a:headEnd/>
              <a:tailEnd/>
            </a:ln>
            <a:effectLst/>
          </p:spPr>
          <p:txBody>
            <a:bodyPr/>
            <a:lstStyle/>
            <a:p>
              <a:endParaRPr lang="en-US" dirty="0"/>
            </a:p>
          </p:txBody>
        </p:sp>
        <p:sp>
          <p:nvSpPr>
            <p:cNvPr id="1151" name="Freeform 68"/>
            <p:cNvSpPr>
              <a:spLocks noChangeAspect="1"/>
            </p:cNvSpPr>
            <p:nvPr/>
          </p:nvSpPr>
          <p:spPr bwMode="gray">
            <a:xfrm>
              <a:off x="7658924" y="1956274"/>
              <a:ext cx="18054" cy="18975"/>
            </a:xfrm>
            <a:custGeom>
              <a:avLst/>
              <a:gdLst/>
              <a:ahLst/>
              <a:cxnLst>
                <a:cxn ang="0">
                  <a:pos x="0" y="4"/>
                </a:cxn>
                <a:cxn ang="0">
                  <a:pos x="5" y="34"/>
                </a:cxn>
                <a:cxn ang="0">
                  <a:pos x="28" y="34"/>
                </a:cxn>
                <a:cxn ang="0">
                  <a:pos x="28" y="9"/>
                </a:cxn>
                <a:cxn ang="0">
                  <a:pos x="19" y="0"/>
                </a:cxn>
                <a:cxn ang="0">
                  <a:pos x="0" y="4"/>
                </a:cxn>
              </a:cxnLst>
              <a:rect l="0" t="0" r="r" b="b"/>
              <a:pathLst>
                <a:path w="29" h="35">
                  <a:moveTo>
                    <a:pt x="0" y="4"/>
                  </a:moveTo>
                  <a:lnTo>
                    <a:pt x="5" y="34"/>
                  </a:lnTo>
                  <a:lnTo>
                    <a:pt x="28" y="34"/>
                  </a:lnTo>
                  <a:lnTo>
                    <a:pt x="28" y="9"/>
                  </a:lnTo>
                  <a:lnTo>
                    <a:pt x="19" y="0"/>
                  </a:lnTo>
                  <a:lnTo>
                    <a:pt x="0" y="4"/>
                  </a:lnTo>
                </a:path>
              </a:pathLst>
            </a:custGeom>
            <a:solidFill>
              <a:srgbClr val="DEEDBF"/>
            </a:solidFill>
            <a:ln w="6350" cap="rnd" cmpd="sng">
              <a:solidFill>
                <a:schemeClr val="bg1"/>
              </a:solidFill>
              <a:prstDash val="solid"/>
              <a:round/>
              <a:headEnd type="none" w="sm" len="sm"/>
              <a:tailEnd type="none" w="sm" len="sm"/>
            </a:ln>
            <a:effectLst/>
          </p:spPr>
          <p:txBody>
            <a:bodyPr/>
            <a:lstStyle/>
            <a:p>
              <a:endParaRPr lang="en-US" dirty="0"/>
            </a:p>
          </p:txBody>
        </p:sp>
        <p:sp>
          <p:nvSpPr>
            <p:cNvPr id="1152" name="Freeform 69"/>
            <p:cNvSpPr>
              <a:spLocks noChangeAspect="1"/>
            </p:cNvSpPr>
            <p:nvPr/>
          </p:nvSpPr>
          <p:spPr bwMode="gray">
            <a:xfrm>
              <a:off x="7683749" y="1937300"/>
              <a:ext cx="33852" cy="36834"/>
            </a:xfrm>
            <a:custGeom>
              <a:avLst/>
              <a:gdLst/>
              <a:ahLst/>
              <a:cxnLst>
                <a:cxn ang="0">
                  <a:pos x="0" y="25"/>
                </a:cxn>
                <a:cxn ang="0">
                  <a:pos x="5" y="59"/>
                </a:cxn>
                <a:cxn ang="0">
                  <a:pos x="30" y="64"/>
                </a:cxn>
                <a:cxn ang="0">
                  <a:pos x="53" y="55"/>
                </a:cxn>
                <a:cxn ang="0">
                  <a:pos x="44" y="45"/>
                </a:cxn>
                <a:cxn ang="0">
                  <a:pos x="58" y="25"/>
                </a:cxn>
                <a:cxn ang="0">
                  <a:pos x="53" y="0"/>
                </a:cxn>
                <a:cxn ang="0">
                  <a:pos x="0" y="25"/>
                </a:cxn>
              </a:cxnLst>
              <a:rect l="0" t="0" r="r" b="b"/>
              <a:pathLst>
                <a:path w="59" h="65">
                  <a:moveTo>
                    <a:pt x="0" y="25"/>
                  </a:moveTo>
                  <a:lnTo>
                    <a:pt x="5" y="59"/>
                  </a:lnTo>
                  <a:lnTo>
                    <a:pt x="30" y="64"/>
                  </a:lnTo>
                  <a:lnTo>
                    <a:pt x="53" y="55"/>
                  </a:lnTo>
                  <a:lnTo>
                    <a:pt x="44" y="45"/>
                  </a:lnTo>
                  <a:lnTo>
                    <a:pt x="58" y="25"/>
                  </a:lnTo>
                  <a:lnTo>
                    <a:pt x="53" y="0"/>
                  </a:lnTo>
                  <a:lnTo>
                    <a:pt x="0" y="25"/>
                  </a:lnTo>
                </a:path>
              </a:pathLst>
            </a:custGeom>
            <a:solidFill>
              <a:srgbClr val="D9D9D9"/>
            </a:solidFill>
            <a:ln w="6350" cap="rnd" cmpd="sng">
              <a:solidFill>
                <a:schemeClr val="bg1"/>
              </a:solidFill>
              <a:prstDash val="solid"/>
              <a:round/>
              <a:headEnd type="none" w="sm" len="sm"/>
              <a:tailEnd type="none" w="sm" len="sm"/>
            </a:ln>
            <a:effectLst/>
          </p:spPr>
          <p:txBody>
            <a:bodyPr/>
            <a:lstStyle/>
            <a:p>
              <a:endParaRPr lang="en-US" dirty="0"/>
            </a:p>
          </p:txBody>
        </p:sp>
        <p:sp>
          <p:nvSpPr>
            <p:cNvPr id="1153" name="Freeform 70"/>
            <p:cNvSpPr>
              <a:spLocks noChangeAspect="1"/>
            </p:cNvSpPr>
            <p:nvPr/>
          </p:nvSpPr>
          <p:spPr bwMode="gray">
            <a:xfrm>
              <a:off x="7681493" y="1980831"/>
              <a:ext cx="24824" cy="13394"/>
            </a:xfrm>
            <a:custGeom>
              <a:avLst/>
              <a:gdLst/>
              <a:ahLst/>
              <a:cxnLst>
                <a:cxn ang="0">
                  <a:pos x="0" y="4"/>
                </a:cxn>
                <a:cxn ang="0">
                  <a:pos x="10" y="24"/>
                </a:cxn>
                <a:cxn ang="0">
                  <a:pos x="28" y="19"/>
                </a:cxn>
                <a:cxn ang="0">
                  <a:pos x="42" y="9"/>
                </a:cxn>
                <a:cxn ang="0">
                  <a:pos x="24" y="0"/>
                </a:cxn>
                <a:cxn ang="0">
                  <a:pos x="0" y="4"/>
                </a:cxn>
              </a:cxnLst>
              <a:rect l="0" t="0" r="r" b="b"/>
              <a:pathLst>
                <a:path w="43" h="25">
                  <a:moveTo>
                    <a:pt x="0" y="4"/>
                  </a:moveTo>
                  <a:lnTo>
                    <a:pt x="10" y="24"/>
                  </a:lnTo>
                  <a:lnTo>
                    <a:pt x="28" y="19"/>
                  </a:lnTo>
                  <a:lnTo>
                    <a:pt x="42" y="9"/>
                  </a:lnTo>
                  <a:lnTo>
                    <a:pt x="24" y="0"/>
                  </a:lnTo>
                  <a:lnTo>
                    <a:pt x="0" y="4"/>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54" name="Freeform 71"/>
            <p:cNvSpPr>
              <a:spLocks noChangeAspect="1"/>
            </p:cNvSpPr>
            <p:nvPr/>
          </p:nvSpPr>
          <p:spPr bwMode="gray">
            <a:xfrm>
              <a:off x="7324920" y="1943997"/>
              <a:ext cx="11284" cy="7814"/>
            </a:xfrm>
            <a:custGeom>
              <a:avLst/>
              <a:gdLst/>
              <a:ahLst/>
              <a:cxnLst>
                <a:cxn ang="0">
                  <a:pos x="10" y="0"/>
                </a:cxn>
                <a:cxn ang="0">
                  <a:pos x="18" y="1"/>
                </a:cxn>
                <a:cxn ang="0">
                  <a:pos x="19" y="6"/>
                </a:cxn>
                <a:cxn ang="0">
                  <a:pos x="10" y="12"/>
                </a:cxn>
                <a:cxn ang="0">
                  <a:pos x="1" y="14"/>
                </a:cxn>
                <a:cxn ang="0">
                  <a:pos x="0" y="8"/>
                </a:cxn>
                <a:cxn ang="0">
                  <a:pos x="10" y="0"/>
                </a:cxn>
              </a:cxnLst>
              <a:rect l="0" t="0" r="r" b="b"/>
              <a:pathLst>
                <a:path w="20" h="15">
                  <a:moveTo>
                    <a:pt x="10" y="0"/>
                  </a:moveTo>
                  <a:lnTo>
                    <a:pt x="18" y="1"/>
                  </a:lnTo>
                  <a:lnTo>
                    <a:pt x="19" y="6"/>
                  </a:lnTo>
                  <a:lnTo>
                    <a:pt x="10" y="12"/>
                  </a:lnTo>
                  <a:lnTo>
                    <a:pt x="1" y="14"/>
                  </a:lnTo>
                  <a:lnTo>
                    <a:pt x="0" y="8"/>
                  </a:lnTo>
                  <a:lnTo>
                    <a:pt x="10" y="0"/>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55" name="Freeform 72"/>
            <p:cNvSpPr>
              <a:spLocks noChangeAspect="1"/>
            </p:cNvSpPr>
            <p:nvPr/>
          </p:nvSpPr>
          <p:spPr bwMode="gray">
            <a:xfrm>
              <a:off x="7302352" y="1865866"/>
              <a:ext cx="11284" cy="6697"/>
            </a:xfrm>
            <a:custGeom>
              <a:avLst/>
              <a:gdLst/>
              <a:ahLst/>
              <a:cxnLst>
                <a:cxn ang="0">
                  <a:pos x="15" y="0"/>
                </a:cxn>
                <a:cxn ang="0">
                  <a:pos x="18" y="6"/>
                </a:cxn>
                <a:cxn ang="0">
                  <a:pos x="9" y="12"/>
                </a:cxn>
                <a:cxn ang="0">
                  <a:pos x="1" y="14"/>
                </a:cxn>
                <a:cxn ang="0">
                  <a:pos x="0" y="8"/>
                </a:cxn>
                <a:cxn ang="0">
                  <a:pos x="3" y="2"/>
                </a:cxn>
                <a:cxn ang="0">
                  <a:pos x="15" y="0"/>
                </a:cxn>
              </a:cxnLst>
              <a:rect l="0" t="0" r="r" b="b"/>
              <a:pathLst>
                <a:path w="19" h="15">
                  <a:moveTo>
                    <a:pt x="15" y="0"/>
                  </a:moveTo>
                  <a:lnTo>
                    <a:pt x="18" y="6"/>
                  </a:lnTo>
                  <a:lnTo>
                    <a:pt x="9" y="12"/>
                  </a:lnTo>
                  <a:lnTo>
                    <a:pt x="1" y="14"/>
                  </a:lnTo>
                  <a:lnTo>
                    <a:pt x="0" y="8"/>
                  </a:lnTo>
                  <a:lnTo>
                    <a:pt x="3" y="2"/>
                  </a:lnTo>
                  <a:lnTo>
                    <a:pt x="15" y="0"/>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56" name="Freeform 73"/>
            <p:cNvSpPr>
              <a:spLocks noChangeAspect="1"/>
            </p:cNvSpPr>
            <p:nvPr/>
          </p:nvSpPr>
          <p:spPr bwMode="gray">
            <a:xfrm>
              <a:off x="7347488" y="2537797"/>
              <a:ext cx="10157" cy="8930"/>
            </a:xfrm>
            <a:custGeom>
              <a:avLst/>
              <a:gdLst/>
              <a:ahLst/>
              <a:cxnLst>
                <a:cxn ang="0">
                  <a:pos x="17" y="0"/>
                </a:cxn>
                <a:cxn ang="0">
                  <a:pos x="9" y="0"/>
                </a:cxn>
                <a:cxn ang="0">
                  <a:pos x="0" y="8"/>
                </a:cxn>
                <a:cxn ang="0">
                  <a:pos x="5" y="14"/>
                </a:cxn>
                <a:cxn ang="0">
                  <a:pos x="13" y="14"/>
                </a:cxn>
                <a:cxn ang="0">
                  <a:pos x="17" y="0"/>
                </a:cxn>
              </a:cxnLst>
              <a:rect l="0" t="0" r="r" b="b"/>
              <a:pathLst>
                <a:path w="18" h="15">
                  <a:moveTo>
                    <a:pt x="17" y="0"/>
                  </a:moveTo>
                  <a:lnTo>
                    <a:pt x="9" y="0"/>
                  </a:lnTo>
                  <a:lnTo>
                    <a:pt x="0" y="8"/>
                  </a:lnTo>
                  <a:lnTo>
                    <a:pt x="5" y="14"/>
                  </a:lnTo>
                  <a:lnTo>
                    <a:pt x="13" y="14"/>
                  </a:lnTo>
                  <a:lnTo>
                    <a:pt x="17" y="0"/>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57" name="Freeform 74"/>
            <p:cNvSpPr>
              <a:spLocks noChangeAspect="1"/>
            </p:cNvSpPr>
            <p:nvPr/>
          </p:nvSpPr>
          <p:spPr bwMode="gray">
            <a:xfrm>
              <a:off x="7425347" y="2509892"/>
              <a:ext cx="9028" cy="7814"/>
            </a:xfrm>
            <a:custGeom>
              <a:avLst/>
              <a:gdLst/>
              <a:ahLst/>
              <a:cxnLst>
                <a:cxn ang="0">
                  <a:pos x="9" y="0"/>
                </a:cxn>
                <a:cxn ang="0">
                  <a:pos x="0" y="3"/>
                </a:cxn>
                <a:cxn ang="0">
                  <a:pos x="8" y="9"/>
                </a:cxn>
                <a:cxn ang="0">
                  <a:pos x="14" y="15"/>
                </a:cxn>
                <a:cxn ang="0">
                  <a:pos x="9" y="0"/>
                </a:cxn>
              </a:cxnLst>
              <a:rect l="0" t="0" r="r" b="b"/>
              <a:pathLst>
                <a:path w="15" h="16">
                  <a:moveTo>
                    <a:pt x="9" y="0"/>
                  </a:moveTo>
                  <a:lnTo>
                    <a:pt x="0" y="3"/>
                  </a:lnTo>
                  <a:lnTo>
                    <a:pt x="8" y="9"/>
                  </a:lnTo>
                  <a:lnTo>
                    <a:pt x="14" y="15"/>
                  </a:lnTo>
                  <a:lnTo>
                    <a:pt x="9" y="0"/>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58" name="Freeform 75"/>
            <p:cNvSpPr>
              <a:spLocks noChangeAspect="1"/>
            </p:cNvSpPr>
            <p:nvPr/>
          </p:nvSpPr>
          <p:spPr bwMode="gray">
            <a:xfrm>
              <a:off x="7952308" y="2596953"/>
              <a:ext cx="7899" cy="7814"/>
            </a:xfrm>
            <a:custGeom>
              <a:avLst/>
              <a:gdLst/>
              <a:ahLst/>
              <a:cxnLst>
                <a:cxn ang="0">
                  <a:pos x="9" y="0"/>
                </a:cxn>
                <a:cxn ang="0">
                  <a:pos x="14" y="3"/>
                </a:cxn>
                <a:cxn ang="0">
                  <a:pos x="13" y="8"/>
                </a:cxn>
                <a:cxn ang="0">
                  <a:pos x="14" y="13"/>
                </a:cxn>
                <a:cxn ang="0">
                  <a:pos x="9" y="14"/>
                </a:cxn>
                <a:cxn ang="0">
                  <a:pos x="4" y="13"/>
                </a:cxn>
                <a:cxn ang="0">
                  <a:pos x="0" y="7"/>
                </a:cxn>
                <a:cxn ang="0">
                  <a:pos x="9" y="0"/>
                </a:cxn>
              </a:cxnLst>
              <a:rect l="0" t="0" r="r" b="b"/>
              <a:pathLst>
                <a:path w="15" h="15">
                  <a:moveTo>
                    <a:pt x="9" y="0"/>
                  </a:moveTo>
                  <a:lnTo>
                    <a:pt x="14" y="3"/>
                  </a:lnTo>
                  <a:lnTo>
                    <a:pt x="13" y="8"/>
                  </a:lnTo>
                  <a:lnTo>
                    <a:pt x="14" y="13"/>
                  </a:lnTo>
                  <a:lnTo>
                    <a:pt x="9" y="14"/>
                  </a:lnTo>
                  <a:lnTo>
                    <a:pt x="4" y="13"/>
                  </a:lnTo>
                  <a:lnTo>
                    <a:pt x="0" y="7"/>
                  </a:lnTo>
                  <a:lnTo>
                    <a:pt x="9" y="0"/>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59" name="Freeform 76"/>
            <p:cNvSpPr>
              <a:spLocks noChangeAspect="1"/>
            </p:cNvSpPr>
            <p:nvPr/>
          </p:nvSpPr>
          <p:spPr bwMode="gray">
            <a:xfrm>
              <a:off x="8174601" y="2658342"/>
              <a:ext cx="12412" cy="7814"/>
            </a:xfrm>
            <a:custGeom>
              <a:avLst/>
              <a:gdLst/>
              <a:ahLst/>
              <a:cxnLst>
                <a:cxn ang="0">
                  <a:pos x="20" y="2"/>
                </a:cxn>
                <a:cxn ang="0">
                  <a:pos x="10" y="14"/>
                </a:cxn>
                <a:cxn ang="0">
                  <a:pos x="4" y="14"/>
                </a:cxn>
                <a:cxn ang="0">
                  <a:pos x="0" y="10"/>
                </a:cxn>
                <a:cxn ang="0">
                  <a:pos x="3" y="0"/>
                </a:cxn>
                <a:cxn ang="0">
                  <a:pos x="13" y="0"/>
                </a:cxn>
                <a:cxn ang="0">
                  <a:pos x="20" y="2"/>
                </a:cxn>
              </a:cxnLst>
              <a:rect l="0" t="0" r="r" b="b"/>
              <a:pathLst>
                <a:path w="21" h="15">
                  <a:moveTo>
                    <a:pt x="20" y="2"/>
                  </a:moveTo>
                  <a:lnTo>
                    <a:pt x="10" y="14"/>
                  </a:lnTo>
                  <a:lnTo>
                    <a:pt x="4" y="14"/>
                  </a:lnTo>
                  <a:lnTo>
                    <a:pt x="0" y="10"/>
                  </a:lnTo>
                  <a:lnTo>
                    <a:pt x="3" y="0"/>
                  </a:lnTo>
                  <a:lnTo>
                    <a:pt x="13" y="0"/>
                  </a:lnTo>
                  <a:lnTo>
                    <a:pt x="20" y="2"/>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60" name="Freeform 77"/>
            <p:cNvSpPr>
              <a:spLocks noChangeAspect="1"/>
            </p:cNvSpPr>
            <p:nvPr/>
          </p:nvSpPr>
          <p:spPr bwMode="gray">
            <a:xfrm>
              <a:off x="8168959" y="2673969"/>
              <a:ext cx="13541" cy="10046"/>
            </a:xfrm>
            <a:custGeom>
              <a:avLst/>
              <a:gdLst/>
              <a:ahLst/>
              <a:cxnLst>
                <a:cxn ang="0">
                  <a:pos x="21" y="0"/>
                </a:cxn>
                <a:cxn ang="0">
                  <a:pos x="21" y="6"/>
                </a:cxn>
                <a:cxn ang="0">
                  <a:pos x="8" y="15"/>
                </a:cxn>
                <a:cxn ang="0">
                  <a:pos x="2" y="17"/>
                </a:cxn>
                <a:cxn ang="0">
                  <a:pos x="0" y="17"/>
                </a:cxn>
                <a:cxn ang="0">
                  <a:pos x="1" y="10"/>
                </a:cxn>
                <a:cxn ang="0">
                  <a:pos x="11" y="3"/>
                </a:cxn>
                <a:cxn ang="0">
                  <a:pos x="21" y="0"/>
                </a:cxn>
              </a:cxnLst>
              <a:rect l="0" t="0" r="r" b="b"/>
              <a:pathLst>
                <a:path w="22" h="18">
                  <a:moveTo>
                    <a:pt x="21" y="0"/>
                  </a:moveTo>
                  <a:lnTo>
                    <a:pt x="21" y="6"/>
                  </a:lnTo>
                  <a:lnTo>
                    <a:pt x="8" y="15"/>
                  </a:lnTo>
                  <a:lnTo>
                    <a:pt x="2" y="17"/>
                  </a:lnTo>
                  <a:lnTo>
                    <a:pt x="0" y="17"/>
                  </a:lnTo>
                  <a:lnTo>
                    <a:pt x="1" y="10"/>
                  </a:lnTo>
                  <a:lnTo>
                    <a:pt x="11" y="3"/>
                  </a:lnTo>
                  <a:lnTo>
                    <a:pt x="21" y="0"/>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61" name="Freeform 78"/>
            <p:cNvSpPr>
              <a:spLocks noChangeAspect="1"/>
            </p:cNvSpPr>
            <p:nvPr/>
          </p:nvSpPr>
          <p:spPr bwMode="gray">
            <a:xfrm>
              <a:off x="8082071" y="2532216"/>
              <a:ext cx="11284" cy="7814"/>
            </a:xfrm>
            <a:custGeom>
              <a:avLst/>
              <a:gdLst/>
              <a:ahLst/>
              <a:cxnLst>
                <a:cxn ang="0">
                  <a:pos x="15" y="0"/>
                </a:cxn>
                <a:cxn ang="0">
                  <a:pos x="5" y="0"/>
                </a:cxn>
                <a:cxn ang="0">
                  <a:pos x="1" y="3"/>
                </a:cxn>
                <a:cxn ang="0">
                  <a:pos x="0" y="7"/>
                </a:cxn>
                <a:cxn ang="0">
                  <a:pos x="0" y="14"/>
                </a:cxn>
                <a:cxn ang="0">
                  <a:pos x="4" y="15"/>
                </a:cxn>
                <a:cxn ang="0">
                  <a:pos x="13" y="9"/>
                </a:cxn>
                <a:cxn ang="0">
                  <a:pos x="15" y="0"/>
                </a:cxn>
              </a:cxnLst>
              <a:rect l="0" t="0" r="r" b="b"/>
              <a:pathLst>
                <a:path w="16" h="16">
                  <a:moveTo>
                    <a:pt x="15" y="0"/>
                  </a:moveTo>
                  <a:lnTo>
                    <a:pt x="5" y="0"/>
                  </a:lnTo>
                  <a:lnTo>
                    <a:pt x="1" y="3"/>
                  </a:lnTo>
                  <a:lnTo>
                    <a:pt x="0" y="7"/>
                  </a:lnTo>
                  <a:lnTo>
                    <a:pt x="0" y="14"/>
                  </a:lnTo>
                  <a:lnTo>
                    <a:pt x="4" y="15"/>
                  </a:lnTo>
                  <a:lnTo>
                    <a:pt x="13" y="9"/>
                  </a:lnTo>
                  <a:lnTo>
                    <a:pt x="15" y="0"/>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62" name="Freeform 79"/>
            <p:cNvSpPr>
              <a:spLocks noChangeAspect="1"/>
            </p:cNvSpPr>
            <p:nvPr/>
          </p:nvSpPr>
          <p:spPr bwMode="gray">
            <a:xfrm>
              <a:off x="8100127" y="2544494"/>
              <a:ext cx="14670" cy="11162"/>
            </a:xfrm>
            <a:custGeom>
              <a:avLst/>
              <a:gdLst/>
              <a:ahLst/>
              <a:cxnLst>
                <a:cxn ang="0">
                  <a:pos x="13" y="0"/>
                </a:cxn>
                <a:cxn ang="0">
                  <a:pos x="25" y="12"/>
                </a:cxn>
                <a:cxn ang="0">
                  <a:pos x="23" y="16"/>
                </a:cxn>
                <a:cxn ang="0">
                  <a:pos x="17" y="18"/>
                </a:cxn>
                <a:cxn ang="0">
                  <a:pos x="15" y="13"/>
                </a:cxn>
                <a:cxn ang="0">
                  <a:pos x="13" y="12"/>
                </a:cxn>
                <a:cxn ang="0">
                  <a:pos x="10" y="13"/>
                </a:cxn>
                <a:cxn ang="0">
                  <a:pos x="5" y="11"/>
                </a:cxn>
                <a:cxn ang="0">
                  <a:pos x="3" y="8"/>
                </a:cxn>
                <a:cxn ang="0">
                  <a:pos x="6" y="6"/>
                </a:cxn>
                <a:cxn ang="0">
                  <a:pos x="0" y="9"/>
                </a:cxn>
                <a:cxn ang="0">
                  <a:pos x="0" y="6"/>
                </a:cxn>
                <a:cxn ang="0">
                  <a:pos x="7" y="3"/>
                </a:cxn>
                <a:cxn ang="0">
                  <a:pos x="13" y="0"/>
                </a:cxn>
              </a:cxnLst>
              <a:rect l="0" t="0" r="r" b="b"/>
              <a:pathLst>
                <a:path w="26" h="19">
                  <a:moveTo>
                    <a:pt x="13" y="0"/>
                  </a:moveTo>
                  <a:lnTo>
                    <a:pt x="25" y="12"/>
                  </a:lnTo>
                  <a:lnTo>
                    <a:pt x="23" y="16"/>
                  </a:lnTo>
                  <a:lnTo>
                    <a:pt x="17" y="18"/>
                  </a:lnTo>
                  <a:lnTo>
                    <a:pt x="15" y="13"/>
                  </a:lnTo>
                  <a:lnTo>
                    <a:pt x="13" y="12"/>
                  </a:lnTo>
                  <a:lnTo>
                    <a:pt x="10" y="13"/>
                  </a:lnTo>
                  <a:lnTo>
                    <a:pt x="5" y="11"/>
                  </a:lnTo>
                  <a:lnTo>
                    <a:pt x="3" y="8"/>
                  </a:lnTo>
                  <a:lnTo>
                    <a:pt x="6" y="6"/>
                  </a:lnTo>
                  <a:lnTo>
                    <a:pt x="0" y="9"/>
                  </a:lnTo>
                  <a:lnTo>
                    <a:pt x="0" y="6"/>
                  </a:lnTo>
                  <a:lnTo>
                    <a:pt x="7" y="3"/>
                  </a:lnTo>
                  <a:lnTo>
                    <a:pt x="13" y="0"/>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63" name="Freeform 80"/>
            <p:cNvSpPr>
              <a:spLocks noChangeAspect="1"/>
            </p:cNvSpPr>
            <p:nvPr/>
          </p:nvSpPr>
          <p:spPr bwMode="gray">
            <a:xfrm>
              <a:off x="7767251" y="1960739"/>
              <a:ext cx="10157" cy="13394"/>
            </a:xfrm>
            <a:custGeom>
              <a:avLst/>
              <a:gdLst/>
              <a:ahLst/>
              <a:cxnLst>
                <a:cxn ang="0">
                  <a:pos x="5" y="0"/>
                </a:cxn>
                <a:cxn ang="0">
                  <a:pos x="0" y="3"/>
                </a:cxn>
                <a:cxn ang="0">
                  <a:pos x="0" y="14"/>
                </a:cxn>
                <a:cxn ang="0">
                  <a:pos x="9" y="21"/>
                </a:cxn>
                <a:cxn ang="0">
                  <a:pos x="15" y="11"/>
                </a:cxn>
                <a:cxn ang="0">
                  <a:pos x="5" y="0"/>
                </a:cxn>
              </a:cxnLst>
              <a:rect l="0" t="0" r="r" b="b"/>
              <a:pathLst>
                <a:path w="16" h="22">
                  <a:moveTo>
                    <a:pt x="5" y="0"/>
                  </a:moveTo>
                  <a:lnTo>
                    <a:pt x="0" y="3"/>
                  </a:lnTo>
                  <a:lnTo>
                    <a:pt x="0" y="14"/>
                  </a:lnTo>
                  <a:lnTo>
                    <a:pt x="9" y="21"/>
                  </a:lnTo>
                  <a:lnTo>
                    <a:pt x="15" y="11"/>
                  </a:lnTo>
                  <a:lnTo>
                    <a:pt x="5" y="0"/>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64" name="Freeform 81"/>
            <p:cNvSpPr>
              <a:spLocks noChangeAspect="1"/>
            </p:cNvSpPr>
            <p:nvPr/>
          </p:nvSpPr>
          <p:spPr bwMode="gray">
            <a:xfrm>
              <a:off x="7744683" y="1987528"/>
              <a:ext cx="11284" cy="12278"/>
            </a:xfrm>
            <a:custGeom>
              <a:avLst/>
              <a:gdLst/>
              <a:ahLst/>
              <a:cxnLst>
                <a:cxn ang="0">
                  <a:pos x="1" y="0"/>
                </a:cxn>
                <a:cxn ang="0">
                  <a:pos x="0" y="2"/>
                </a:cxn>
                <a:cxn ang="0">
                  <a:pos x="1" y="12"/>
                </a:cxn>
                <a:cxn ang="0">
                  <a:pos x="12" y="19"/>
                </a:cxn>
                <a:cxn ang="0">
                  <a:pos x="20" y="9"/>
                </a:cxn>
                <a:cxn ang="0">
                  <a:pos x="1" y="0"/>
                </a:cxn>
              </a:cxnLst>
              <a:rect l="0" t="0" r="r" b="b"/>
              <a:pathLst>
                <a:path w="21" h="20">
                  <a:moveTo>
                    <a:pt x="1" y="0"/>
                  </a:moveTo>
                  <a:lnTo>
                    <a:pt x="0" y="2"/>
                  </a:lnTo>
                  <a:lnTo>
                    <a:pt x="1" y="12"/>
                  </a:lnTo>
                  <a:lnTo>
                    <a:pt x="12" y="19"/>
                  </a:lnTo>
                  <a:lnTo>
                    <a:pt x="20" y="9"/>
                  </a:lnTo>
                  <a:lnTo>
                    <a:pt x="1" y="0"/>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65" name="Freeform 82"/>
            <p:cNvSpPr>
              <a:spLocks noChangeAspect="1"/>
            </p:cNvSpPr>
            <p:nvPr/>
          </p:nvSpPr>
          <p:spPr bwMode="gray">
            <a:xfrm>
              <a:off x="7867678" y="1776571"/>
              <a:ext cx="13541" cy="12278"/>
            </a:xfrm>
            <a:custGeom>
              <a:avLst/>
              <a:gdLst/>
              <a:ahLst/>
              <a:cxnLst>
                <a:cxn ang="0">
                  <a:pos x="18" y="0"/>
                </a:cxn>
                <a:cxn ang="0">
                  <a:pos x="11" y="4"/>
                </a:cxn>
                <a:cxn ang="0">
                  <a:pos x="0" y="13"/>
                </a:cxn>
                <a:cxn ang="0">
                  <a:pos x="1" y="20"/>
                </a:cxn>
                <a:cxn ang="0">
                  <a:pos x="6" y="20"/>
                </a:cxn>
                <a:cxn ang="0">
                  <a:pos x="23" y="10"/>
                </a:cxn>
                <a:cxn ang="0">
                  <a:pos x="18" y="0"/>
                </a:cxn>
              </a:cxnLst>
              <a:rect l="0" t="0" r="r" b="b"/>
              <a:pathLst>
                <a:path w="24" h="21">
                  <a:moveTo>
                    <a:pt x="18" y="0"/>
                  </a:moveTo>
                  <a:lnTo>
                    <a:pt x="11" y="4"/>
                  </a:lnTo>
                  <a:lnTo>
                    <a:pt x="0" y="13"/>
                  </a:lnTo>
                  <a:lnTo>
                    <a:pt x="1" y="20"/>
                  </a:lnTo>
                  <a:lnTo>
                    <a:pt x="6" y="20"/>
                  </a:lnTo>
                  <a:lnTo>
                    <a:pt x="23" y="10"/>
                  </a:lnTo>
                  <a:lnTo>
                    <a:pt x="18" y="0"/>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66" name="Freeform 83"/>
            <p:cNvSpPr>
              <a:spLocks noChangeAspect="1"/>
            </p:cNvSpPr>
            <p:nvPr/>
          </p:nvSpPr>
          <p:spPr bwMode="gray">
            <a:xfrm>
              <a:off x="7806744" y="1888188"/>
              <a:ext cx="19182" cy="39066"/>
            </a:xfrm>
            <a:custGeom>
              <a:avLst/>
              <a:gdLst/>
              <a:ahLst/>
              <a:cxnLst>
                <a:cxn ang="0">
                  <a:pos x="30" y="0"/>
                </a:cxn>
                <a:cxn ang="0">
                  <a:pos x="29" y="24"/>
                </a:cxn>
                <a:cxn ang="0">
                  <a:pos x="20" y="42"/>
                </a:cxn>
                <a:cxn ang="0">
                  <a:pos x="5" y="54"/>
                </a:cxn>
                <a:cxn ang="0">
                  <a:pos x="8" y="67"/>
                </a:cxn>
                <a:cxn ang="0">
                  <a:pos x="2" y="72"/>
                </a:cxn>
                <a:cxn ang="0">
                  <a:pos x="0" y="56"/>
                </a:cxn>
                <a:cxn ang="0">
                  <a:pos x="3" y="44"/>
                </a:cxn>
                <a:cxn ang="0">
                  <a:pos x="8" y="30"/>
                </a:cxn>
                <a:cxn ang="0">
                  <a:pos x="30" y="0"/>
                </a:cxn>
              </a:cxnLst>
              <a:rect l="0" t="0" r="r" b="b"/>
              <a:pathLst>
                <a:path w="31" h="73">
                  <a:moveTo>
                    <a:pt x="30" y="0"/>
                  </a:moveTo>
                  <a:lnTo>
                    <a:pt x="29" y="24"/>
                  </a:lnTo>
                  <a:lnTo>
                    <a:pt x="20" y="42"/>
                  </a:lnTo>
                  <a:lnTo>
                    <a:pt x="5" y="54"/>
                  </a:lnTo>
                  <a:lnTo>
                    <a:pt x="8" y="67"/>
                  </a:lnTo>
                  <a:lnTo>
                    <a:pt x="2" y="72"/>
                  </a:lnTo>
                  <a:lnTo>
                    <a:pt x="0" y="56"/>
                  </a:lnTo>
                  <a:lnTo>
                    <a:pt x="3" y="44"/>
                  </a:lnTo>
                  <a:lnTo>
                    <a:pt x="8" y="30"/>
                  </a:lnTo>
                  <a:lnTo>
                    <a:pt x="30" y="0"/>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67" name="Freeform 84"/>
            <p:cNvSpPr>
              <a:spLocks noChangeAspect="1"/>
            </p:cNvSpPr>
            <p:nvPr/>
          </p:nvSpPr>
          <p:spPr bwMode="gray">
            <a:xfrm>
              <a:off x="7779663" y="1426096"/>
              <a:ext cx="15797" cy="15626"/>
            </a:xfrm>
            <a:custGeom>
              <a:avLst/>
              <a:gdLst/>
              <a:ahLst/>
              <a:cxnLst>
                <a:cxn ang="0">
                  <a:pos x="24" y="4"/>
                </a:cxn>
                <a:cxn ang="0">
                  <a:pos x="22" y="10"/>
                </a:cxn>
                <a:cxn ang="0">
                  <a:pos x="24" y="24"/>
                </a:cxn>
                <a:cxn ang="0">
                  <a:pos x="8" y="29"/>
                </a:cxn>
                <a:cxn ang="0">
                  <a:pos x="0" y="22"/>
                </a:cxn>
                <a:cxn ang="0">
                  <a:pos x="0" y="10"/>
                </a:cxn>
                <a:cxn ang="0">
                  <a:pos x="4" y="0"/>
                </a:cxn>
                <a:cxn ang="0">
                  <a:pos x="24" y="4"/>
                </a:cxn>
              </a:cxnLst>
              <a:rect l="0" t="0" r="r" b="b"/>
              <a:pathLst>
                <a:path w="25" h="30">
                  <a:moveTo>
                    <a:pt x="24" y="4"/>
                  </a:moveTo>
                  <a:lnTo>
                    <a:pt x="22" y="10"/>
                  </a:lnTo>
                  <a:lnTo>
                    <a:pt x="24" y="24"/>
                  </a:lnTo>
                  <a:lnTo>
                    <a:pt x="8" y="29"/>
                  </a:lnTo>
                  <a:lnTo>
                    <a:pt x="0" y="22"/>
                  </a:lnTo>
                  <a:lnTo>
                    <a:pt x="0" y="10"/>
                  </a:lnTo>
                  <a:lnTo>
                    <a:pt x="4" y="0"/>
                  </a:lnTo>
                  <a:lnTo>
                    <a:pt x="24" y="4"/>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68" name="Freeform 85"/>
            <p:cNvSpPr>
              <a:spLocks noChangeAspect="1"/>
            </p:cNvSpPr>
            <p:nvPr/>
          </p:nvSpPr>
          <p:spPr bwMode="gray">
            <a:xfrm>
              <a:off x="7758224" y="1429444"/>
              <a:ext cx="14670" cy="10046"/>
            </a:xfrm>
            <a:custGeom>
              <a:avLst/>
              <a:gdLst/>
              <a:ahLst/>
              <a:cxnLst>
                <a:cxn ang="0">
                  <a:pos x="19" y="0"/>
                </a:cxn>
                <a:cxn ang="0">
                  <a:pos x="22" y="12"/>
                </a:cxn>
                <a:cxn ang="0">
                  <a:pos x="4" y="17"/>
                </a:cxn>
                <a:cxn ang="0">
                  <a:pos x="0" y="4"/>
                </a:cxn>
                <a:cxn ang="0">
                  <a:pos x="19" y="0"/>
                </a:cxn>
              </a:cxnLst>
              <a:rect l="0" t="0" r="r" b="b"/>
              <a:pathLst>
                <a:path w="23" h="18">
                  <a:moveTo>
                    <a:pt x="19" y="0"/>
                  </a:moveTo>
                  <a:lnTo>
                    <a:pt x="22" y="12"/>
                  </a:lnTo>
                  <a:lnTo>
                    <a:pt x="4" y="17"/>
                  </a:lnTo>
                  <a:lnTo>
                    <a:pt x="0" y="4"/>
                  </a:lnTo>
                  <a:lnTo>
                    <a:pt x="19" y="0"/>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69" name="Freeform 86"/>
            <p:cNvSpPr>
              <a:spLocks noChangeAspect="1"/>
            </p:cNvSpPr>
            <p:nvPr/>
          </p:nvSpPr>
          <p:spPr bwMode="gray">
            <a:xfrm>
              <a:off x="7767251" y="1418284"/>
              <a:ext cx="14670" cy="10046"/>
            </a:xfrm>
            <a:custGeom>
              <a:avLst/>
              <a:gdLst/>
              <a:ahLst/>
              <a:cxnLst>
                <a:cxn ang="0">
                  <a:pos x="0" y="13"/>
                </a:cxn>
                <a:cxn ang="0">
                  <a:pos x="17" y="20"/>
                </a:cxn>
                <a:cxn ang="0">
                  <a:pos x="25" y="4"/>
                </a:cxn>
                <a:cxn ang="0">
                  <a:pos x="14" y="0"/>
                </a:cxn>
                <a:cxn ang="0">
                  <a:pos x="6" y="4"/>
                </a:cxn>
                <a:cxn ang="0">
                  <a:pos x="0" y="8"/>
                </a:cxn>
                <a:cxn ang="0">
                  <a:pos x="0" y="13"/>
                </a:cxn>
              </a:cxnLst>
              <a:rect l="0" t="0" r="r" b="b"/>
              <a:pathLst>
                <a:path w="26" h="21">
                  <a:moveTo>
                    <a:pt x="0" y="13"/>
                  </a:moveTo>
                  <a:lnTo>
                    <a:pt x="17" y="20"/>
                  </a:lnTo>
                  <a:lnTo>
                    <a:pt x="25" y="4"/>
                  </a:lnTo>
                  <a:lnTo>
                    <a:pt x="14" y="0"/>
                  </a:lnTo>
                  <a:lnTo>
                    <a:pt x="6" y="4"/>
                  </a:lnTo>
                  <a:lnTo>
                    <a:pt x="0" y="8"/>
                  </a:lnTo>
                  <a:lnTo>
                    <a:pt x="0" y="13"/>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70" name="Freeform 87"/>
            <p:cNvSpPr>
              <a:spLocks noChangeAspect="1"/>
            </p:cNvSpPr>
            <p:nvPr/>
          </p:nvSpPr>
          <p:spPr bwMode="gray">
            <a:xfrm>
              <a:off x="7778535" y="1411586"/>
              <a:ext cx="12412" cy="10046"/>
            </a:xfrm>
            <a:custGeom>
              <a:avLst/>
              <a:gdLst/>
              <a:ahLst/>
              <a:cxnLst>
                <a:cxn ang="0">
                  <a:pos x="0" y="16"/>
                </a:cxn>
                <a:cxn ang="0">
                  <a:pos x="14" y="0"/>
                </a:cxn>
                <a:cxn ang="0">
                  <a:pos x="20" y="6"/>
                </a:cxn>
                <a:cxn ang="0">
                  <a:pos x="0" y="16"/>
                </a:cxn>
              </a:cxnLst>
              <a:rect l="0" t="0" r="r" b="b"/>
              <a:pathLst>
                <a:path w="21" h="17">
                  <a:moveTo>
                    <a:pt x="0" y="16"/>
                  </a:moveTo>
                  <a:lnTo>
                    <a:pt x="14" y="0"/>
                  </a:lnTo>
                  <a:lnTo>
                    <a:pt x="20" y="6"/>
                  </a:lnTo>
                  <a:lnTo>
                    <a:pt x="0" y="16"/>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71" name="Freeform 88"/>
            <p:cNvSpPr>
              <a:spLocks noChangeAspect="1"/>
            </p:cNvSpPr>
            <p:nvPr/>
          </p:nvSpPr>
          <p:spPr bwMode="gray">
            <a:xfrm>
              <a:off x="7741297" y="1432793"/>
              <a:ext cx="11284" cy="8930"/>
            </a:xfrm>
            <a:custGeom>
              <a:avLst/>
              <a:gdLst/>
              <a:ahLst/>
              <a:cxnLst>
                <a:cxn ang="0">
                  <a:pos x="15" y="0"/>
                </a:cxn>
                <a:cxn ang="0">
                  <a:pos x="18" y="12"/>
                </a:cxn>
                <a:cxn ang="0">
                  <a:pos x="0" y="16"/>
                </a:cxn>
                <a:cxn ang="0">
                  <a:pos x="15" y="0"/>
                </a:cxn>
              </a:cxnLst>
              <a:rect l="0" t="0" r="r" b="b"/>
              <a:pathLst>
                <a:path w="19" h="17">
                  <a:moveTo>
                    <a:pt x="15" y="0"/>
                  </a:moveTo>
                  <a:lnTo>
                    <a:pt x="18" y="12"/>
                  </a:lnTo>
                  <a:lnTo>
                    <a:pt x="0" y="16"/>
                  </a:lnTo>
                  <a:lnTo>
                    <a:pt x="15" y="0"/>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72" name="Freeform 89"/>
            <p:cNvSpPr>
              <a:spLocks noChangeAspect="1"/>
            </p:cNvSpPr>
            <p:nvPr/>
          </p:nvSpPr>
          <p:spPr bwMode="gray">
            <a:xfrm>
              <a:off x="7832697" y="1395959"/>
              <a:ext cx="15797" cy="11162"/>
            </a:xfrm>
            <a:custGeom>
              <a:avLst/>
              <a:gdLst/>
              <a:ahLst/>
              <a:cxnLst>
                <a:cxn ang="0">
                  <a:pos x="11" y="0"/>
                </a:cxn>
                <a:cxn ang="0">
                  <a:pos x="0" y="8"/>
                </a:cxn>
                <a:cxn ang="0">
                  <a:pos x="16" y="20"/>
                </a:cxn>
                <a:cxn ang="0">
                  <a:pos x="26" y="8"/>
                </a:cxn>
                <a:cxn ang="0">
                  <a:pos x="11" y="0"/>
                </a:cxn>
              </a:cxnLst>
              <a:rect l="0" t="0" r="r" b="b"/>
              <a:pathLst>
                <a:path w="27" h="21">
                  <a:moveTo>
                    <a:pt x="11" y="0"/>
                  </a:moveTo>
                  <a:lnTo>
                    <a:pt x="0" y="8"/>
                  </a:lnTo>
                  <a:lnTo>
                    <a:pt x="16" y="20"/>
                  </a:lnTo>
                  <a:lnTo>
                    <a:pt x="26" y="8"/>
                  </a:lnTo>
                  <a:lnTo>
                    <a:pt x="11" y="0"/>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73" name="Freeform 90"/>
            <p:cNvSpPr>
              <a:spLocks noChangeAspect="1"/>
            </p:cNvSpPr>
            <p:nvPr/>
          </p:nvSpPr>
          <p:spPr bwMode="gray">
            <a:xfrm>
              <a:off x="7841725" y="1387030"/>
              <a:ext cx="14670" cy="12278"/>
            </a:xfrm>
            <a:custGeom>
              <a:avLst/>
              <a:gdLst/>
              <a:ahLst/>
              <a:cxnLst>
                <a:cxn ang="0">
                  <a:pos x="0" y="6"/>
                </a:cxn>
                <a:cxn ang="0">
                  <a:pos x="11" y="20"/>
                </a:cxn>
                <a:cxn ang="0">
                  <a:pos x="26" y="10"/>
                </a:cxn>
                <a:cxn ang="0">
                  <a:pos x="14" y="0"/>
                </a:cxn>
                <a:cxn ang="0">
                  <a:pos x="0" y="6"/>
                </a:cxn>
              </a:cxnLst>
              <a:rect l="0" t="0" r="r" b="b"/>
              <a:pathLst>
                <a:path w="27" h="21">
                  <a:moveTo>
                    <a:pt x="0" y="6"/>
                  </a:moveTo>
                  <a:lnTo>
                    <a:pt x="11" y="20"/>
                  </a:lnTo>
                  <a:lnTo>
                    <a:pt x="26" y="10"/>
                  </a:lnTo>
                  <a:lnTo>
                    <a:pt x="14" y="0"/>
                  </a:lnTo>
                  <a:lnTo>
                    <a:pt x="0" y="6"/>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74" name="Freeform 91"/>
            <p:cNvSpPr>
              <a:spLocks noChangeAspect="1"/>
            </p:cNvSpPr>
            <p:nvPr/>
          </p:nvSpPr>
          <p:spPr bwMode="gray">
            <a:xfrm>
              <a:off x="7882346" y="1362475"/>
              <a:ext cx="22568" cy="13394"/>
            </a:xfrm>
            <a:custGeom>
              <a:avLst/>
              <a:gdLst/>
              <a:ahLst/>
              <a:cxnLst>
                <a:cxn ang="0">
                  <a:pos x="16" y="6"/>
                </a:cxn>
                <a:cxn ang="0">
                  <a:pos x="22" y="10"/>
                </a:cxn>
                <a:cxn ang="0">
                  <a:pos x="36" y="0"/>
                </a:cxn>
                <a:cxn ang="0">
                  <a:pos x="29" y="22"/>
                </a:cxn>
                <a:cxn ang="0">
                  <a:pos x="16" y="24"/>
                </a:cxn>
                <a:cxn ang="0">
                  <a:pos x="0" y="7"/>
                </a:cxn>
                <a:cxn ang="0">
                  <a:pos x="16" y="6"/>
                </a:cxn>
              </a:cxnLst>
              <a:rect l="0" t="0" r="r" b="b"/>
              <a:pathLst>
                <a:path w="37" h="25">
                  <a:moveTo>
                    <a:pt x="16" y="6"/>
                  </a:moveTo>
                  <a:lnTo>
                    <a:pt x="22" y="10"/>
                  </a:lnTo>
                  <a:lnTo>
                    <a:pt x="36" y="0"/>
                  </a:lnTo>
                  <a:lnTo>
                    <a:pt x="29" y="22"/>
                  </a:lnTo>
                  <a:lnTo>
                    <a:pt x="16" y="24"/>
                  </a:lnTo>
                  <a:lnTo>
                    <a:pt x="0" y="7"/>
                  </a:lnTo>
                  <a:lnTo>
                    <a:pt x="16" y="6"/>
                  </a:lnTo>
                </a:path>
              </a:pathLst>
            </a:custGeom>
            <a:solidFill>
              <a:srgbClr val="F1F8E5"/>
            </a:solidFill>
            <a:ln w="6350" cap="rnd" cmpd="sng">
              <a:solidFill>
                <a:schemeClr val="bg1"/>
              </a:solidFill>
              <a:prstDash val="solid"/>
              <a:round/>
              <a:headEnd type="none" w="sm" len="sm"/>
              <a:tailEnd type="none" w="sm" len="sm"/>
            </a:ln>
            <a:effectLst/>
          </p:spPr>
          <p:txBody>
            <a:bodyPr/>
            <a:lstStyle/>
            <a:p>
              <a:endParaRPr lang="en-US" dirty="0"/>
            </a:p>
          </p:txBody>
        </p:sp>
        <p:sp>
          <p:nvSpPr>
            <p:cNvPr id="1175" name="Freeform 92"/>
            <p:cNvSpPr>
              <a:spLocks noChangeAspect="1"/>
            </p:cNvSpPr>
            <p:nvPr/>
          </p:nvSpPr>
          <p:spPr bwMode="gray">
            <a:xfrm>
              <a:off x="8157676" y="2406089"/>
              <a:ext cx="269687" cy="244440"/>
            </a:xfrm>
            <a:custGeom>
              <a:avLst/>
              <a:gdLst/>
              <a:ahLst/>
              <a:cxnLst>
                <a:cxn ang="0">
                  <a:pos x="398" y="12"/>
                </a:cxn>
                <a:cxn ang="0">
                  <a:pos x="391" y="0"/>
                </a:cxn>
                <a:cxn ang="0">
                  <a:pos x="380" y="11"/>
                </a:cxn>
                <a:cxn ang="0">
                  <a:pos x="338" y="17"/>
                </a:cxn>
                <a:cxn ang="0">
                  <a:pos x="311" y="23"/>
                </a:cxn>
                <a:cxn ang="0">
                  <a:pos x="263" y="52"/>
                </a:cxn>
                <a:cxn ang="0">
                  <a:pos x="232" y="70"/>
                </a:cxn>
                <a:cxn ang="0">
                  <a:pos x="206" y="83"/>
                </a:cxn>
                <a:cxn ang="0">
                  <a:pos x="193" y="81"/>
                </a:cxn>
                <a:cxn ang="0">
                  <a:pos x="170" y="83"/>
                </a:cxn>
                <a:cxn ang="0">
                  <a:pos x="144" y="86"/>
                </a:cxn>
                <a:cxn ang="0">
                  <a:pos x="127" y="99"/>
                </a:cxn>
                <a:cxn ang="0">
                  <a:pos x="166" y="105"/>
                </a:cxn>
                <a:cxn ang="0">
                  <a:pos x="139" y="111"/>
                </a:cxn>
                <a:cxn ang="0">
                  <a:pos x="124" y="117"/>
                </a:cxn>
                <a:cxn ang="0">
                  <a:pos x="117" y="131"/>
                </a:cxn>
                <a:cxn ang="0">
                  <a:pos x="102" y="134"/>
                </a:cxn>
                <a:cxn ang="0">
                  <a:pos x="87" y="133"/>
                </a:cxn>
                <a:cxn ang="0">
                  <a:pos x="72" y="133"/>
                </a:cxn>
                <a:cxn ang="0">
                  <a:pos x="56" y="136"/>
                </a:cxn>
                <a:cxn ang="0">
                  <a:pos x="34" y="138"/>
                </a:cxn>
                <a:cxn ang="0">
                  <a:pos x="14" y="156"/>
                </a:cxn>
                <a:cxn ang="0">
                  <a:pos x="6" y="171"/>
                </a:cxn>
                <a:cxn ang="0">
                  <a:pos x="24" y="180"/>
                </a:cxn>
                <a:cxn ang="0">
                  <a:pos x="34" y="193"/>
                </a:cxn>
                <a:cxn ang="0">
                  <a:pos x="21" y="201"/>
                </a:cxn>
                <a:cxn ang="0">
                  <a:pos x="28" y="218"/>
                </a:cxn>
                <a:cxn ang="0">
                  <a:pos x="31" y="235"/>
                </a:cxn>
                <a:cxn ang="0">
                  <a:pos x="44" y="250"/>
                </a:cxn>
                <a:cxn ang="0">
                  <a:pos x="24" y="254"/>
                </a:cxn>
                <a:cxn ang="0">
                  <a:pos x="17" y="242"/>
                </a:cxn>
                <a:cxn ang="0">
                  <a:pos x="10" y="262"/>
                </a:cxn>
                <a:cxn ang="0">
                  <a:pos x="23" y="272"/>
                </a:cxn>
                <a:cxn ang="0">
                  <a:pos x="34" y="268"/>
                </a:cxn>
                <a:cxn ang="0">
                  <a:pos x="53" y="280"/>
                </a:cxn>
                <a:cxn ang="0">
                  <a:pos x="42" y="298"/>
                </a:cxn>
                <a:cxn ang="0">
                  <a:pos x="54" y="321"/>
                </a:cxn>
                <a:cxn ang="0">
                  <a:pos x="75" y="320"/>
                </a:cxn>
                <a:cxn ang="0">
                  <a:pos x="59" y="329"/>
                </a:cxn>
                <a:cxn ang="0">
                  <a:pos x="77" y="342"/>
                </a:cxn>
                <a:cxn ang="0">
                  <a:pos x="104" y="336"/>
                </a:cxn>
                <a:cxn ang="0">
                  <a:pos x="79" y="345"/>
                </a:cxn>
                <a:cxn ang="0">
                  <a:pos x="74" y="360"/>
                </a:cxn>
                <a:cxn ang="0">
                  <a:pos x="97" y="362"/>
                </a:cxn>
                <a:cxn ang="0">
                  <a:pos x="146" y="353"/>
                </a:cxn>
                <a:cxn ang="0">
                  <a:pos x="149" y="364"/>
                </a:cxn>
                <a:cxn ang="0">
                  <a:pos x="192" y="376"/>
                </a:cxn>
                <a:cxn ang="0">
                  <a:pos x="229" y="348"/>
                </a:cxn>
                <a:cxn ang="0">
                  <a:pos x="239" y="329"/>
                </a:cxn>
                <a:cxn ang="0">
                  <a:pos x="277" y="335"/>
                </a:cxn>
                <a:cxn ang="0">
                  <a:pos x="301" y="345"/>
                </a:cxn>
                <a:cxn ang="0">
                  <a:pos x="330" y="357"/>
                </a:cxn>
                <a:cxn ang="0">
                  <a:pos x="361" y="350"/>
                </a:cxn>
                <a:cxn ang="0">
                  <a:pos x="390" y="344"/>
                </a:cxn>
                <a:cxn ang="0">
                  <a:pos x="394" y="338"/>
                </a:cxn>
                <a:cxn ang="0">
                  <a:pos x="404" y="325"/>
                </a:cxn>
                <a:cxn ang="0">
                  <a:pos x="413" y="14"/>
                </a:cxn>
              </a:cxnLst>
              <a:rect l="0" t="0" r="r" b="b"/>
              <a:pathLst>
                <a:path w="413" h="379">
                  <a:moveTo>
                    <a:pt x="413" y="14"/>
                  </a:moveTo>
                  <a:lnTo>
                    <a:pt x="398" y="12"/>
                  </a:lnTo>
                  <a:lnTo>
                    <a:pt x="398" y="0"/>
                  </a:lnTo>
                  <a:lnTo>
                    <a:pt x="391" y="0"/>
                  </a:lnTo>
                  <a:lnTo>
                    <a:pt x="391" y="0"/>
                  </a:lnTo>
                  <a:lnTo>
                    <a:pt x="380" y="11"/>
                  </a:lnTo>
                  <a:lnTo>
                    <a:pt x="348" y="13"/>
                  </a:lnTo>
                  <a:lnTo>
                    <a:pt x="338" y="17"/>
                  </a:lnTo>
                  <a:lnTo>
                    <a:pt x="314" y="16"/>
                  </a:lnTo>
                  <a:lnTo>
                    <a:pt x="311" y="23"/>
                  </a:lnTo>
                  <a:lnTo>
                    <a:pt x="290" y="32"/>
                  </a:lnTo>
                  <a:lnTo>
                    <a:pt x="263" y="52"/>
                  </a:lnTo>
                  <a:lnTo>
                    <a:pt x="232" y="63"/>
                  </a:lnTo>
                  <a:lnTo>
                    <a:pt x="232" y="70"/>
                  </a:lnTo>
                  <a:lnTo>
                    <a:pt x="220" y="82"/>
                  </a:lnTo>
                  <a:lnTo>
                    <a:pt x="206" y="83"/>
                  </a:lnTo>
                  <a:lnTo>
                    <a:pt x="204" y="80"/>
                  </a:lnTo>
                  <a:lnTo>
                    <a:pt x="193" y="81"/>
                  </a:lnTo>
                  <a:lnTo>
                    <a:pt x="179" y="85"/>
                  </a:lnTo>
                  <a:lnTo>
                    <a:pt x="170" y="83"/>
                  </a:lnTo>
                  <a:lnTo>
                    <a:pt x="155" y="83"/>
                  </a:lnTo>
                  <a:lnTo>
                    <a:pt x="144" y="86"/>
                  </a:lnTo>
                  <a:lnTo>
                    <a:pt x="137" y="84"/>
                  </a:lnTo>
                  <a:lnTo>
                    <a:pt x="127" y="99"/>
                  </a:lnTo>
                  <a:lnTo>
                    <a:pt x="136" y="105"/>
                  </a:lnTo>
                  <a:lnTo>
                    <a:pt x="166" y="105"/>
                  </a:lnTo>
                  <a:lnTo>
                    <a:pt x="168" y="111"/>
                  </a:lnTo>
                  <a:lnTo>
                    <a:pt x="139" y="111"/>
                  </a:lnTo>
                  <a:lnTo>
                    <a:pt x="132" y="118"/>
                  </a:lnTo>
                  <a:lnTo>
                    <a:pt x="124" y="117"/>
                  </a:lnTo>
                  <a:lnTo>
                    <a:pt x="116" y="121"/>
                  </a:lnTo>
                  <a:lnTo>
                    <a:pt x="117" y="131"/>
                  </a:lnTo>
                  <a:lnTo>
                    <a:pt x="109" y="136"/>
                  </a:lnTo>
                  <a:lnTo>
                    <a:pt x="102" y="134"/>
                  </a:lnTo>
                  <a:lnTo>
                    <a:pt x="90" y="139"/>
                  </a:lnTo>
                  <a:lnTo>
                    <a:pt x="87" y="133"/>
                  </a:lnTo>
                  <a:lnTo>
                    <a:pt x="81" y="131"/>
                  </a:lnTo>
                  <a:lnTo>
                    <a:pt x="72" y="133"/>
                  </a:lnTo>
                  <a:lnTo>
                    <a:pt x="73" y="140"/>
                  </a:lnTo>
                  <a:lnTo>
                    <a:pt x="56" y="136"/>
                  </a:lnTo>
                  <a:lnTo>
                    <a:pt x="51" y="133"/>
                  </a:lnTo>
                  <a:lnTo>
                    <a:pt x="34" y="138"/>
                  </a:lnTo>
                  <a:lnTo>
                    <a:pt x="17" y="149"/>
                  </a:lnTo>
                  <a:lnTo>
                    <a:pt x="14" y="156"/>
                  </a:lnTo>
                  <a:lnTo>
                    <a:pt x="4" y="164"/>
                  </a:lnTo>
                  <a:lnTo>
                    <a:pt x="6" y="171"/>
                  </a:lnTo>
                  <a:lnTo>
                    <a:pt x="0" y="186"/>
                  </a:lnTo>
                  <a:lnTo>
                    <a:pt x="24" y="180"/>
                  </a:lnTo>
                  <a:lnTo>
                    <a:pt x="30" y="184"/>
                  </a:lnTo>
                  <a:lnTo>
                    <a:pt x="34" y="193"/>
                  </a:lnTo>
                  <a:lnTo>
                    <a:pt x="25" y="191"/>
                  </a:lnTo>
                  <a:lnTo>
                    <a:pt x="21" y="201"/>
                  </a:lnTo>
                  <a:lnTo>
                    <a:pt x="27" y="206"/>
                  </a:lnTo>
                  <a:lnTo>
                    <a:pt x="28" y="218"/>
                  </a:lnTo>
                  <a:lnTo>
                    <a:pt x="41" y="226"/>
                  </a:lnTo>
                  <a:lnTo>
                    <a:pt x="31" y="235"/>
                  </a:lnTo>
                  <a:lnTo>
                    <a:pt x="36" y="247"/>
                  </a:lnTo>
                  <a:lnTo>
                    <a:pt x="44" y="250"/>
                  </a:lnTo>
                  <a:lnTo>
                    <a:pt x="34" y="256"/>
                  </a:lnTo>
                  <a:lnTo>
                    <a:pt x="24" y="254"/>
                  </a:lnTo>
                  <a:lnTo>
                    <a:pt x="21" y="242"/>
                  </a:lnTo>
                  <a:lnTo>
                    <a:pt x="17" y="242"/>
                  </a:lnTo>
                  <a:lnTo>
                    <a:pt x="17" y="255"/>
                  </a:lnTo>
                  <a:lnTo>
                    <a:pt x="10" y="262"/>
                  </a:lnTo>
                  <a:lnTo>
                    <a:pt x="18" y="267"/>
                  </a:lnTo>
                  <a:lnTo>
                    <a:pt x="23" y="272"/>
                  </a:lnTo>
                  <a:lnTo>
                    <a:pt x="31" y="263"/>
                  </a:lnTo>
                  <a:lnTo>
                    <a:pt x="34" y="268"/>
                  </a:lnTo>
                  <a:lnTo>
                    <a:pt x="34" y="272"/>
                  </a:lnTo>
                  <a:lnTo>
                    <a:pt x="53" y="280"/>
                  </a:lnTo>
                  <a:lnTo>
                    <a:pt x="51" y="288"/>
                  </a:lnTo>
                  <a:lnTo>
                    <a:pt x="42" y="298"/>
                  </a:lnTo>
                  <a:lnTo>
                    <a:pt x="48" y="297"/>
                  </a:lnTo>
                  <a:lnTo>
                    <a:pt x="54" y="321"/>
                  </a:lnTo>
                  <a:lnTo>
                    <a:pt x="65" y="312"/>
                  </a:lnTo>
                  <a:lnTo>
                    <a:pt x="75" y="320"/>
                  </a:lnTo>
                  <a:lnTo>
                    <a:pt x="70" y="326"/>
                  </a:lnTo>
                  <a:lnTo>
                    <a:pt x="59" y="329"/>
                  </a:lnTo>
                  <a:lnTo>
                    <a:pt x="58" y="337"/>
                  </a:lnTo>
                  <a:lnTo>
                    <a:pt x="77" y="342"/>
                  </a:lnTo>
                  <a:lnTo>
                    <a:pt x="99" y="331"/>
                  </a:lnTo>
                  <a:lnTo>
                    <a:pt x="104" y="336"/>
                  </a:lnTo>
                  <a:lnTo>
                    <a:pt x="91" y="345"/>
                  </a:lnTo>
                  <a:lnTo>
                    <a:pt x="79" y="345"/>
                  </a:lnTo>
                  <a:lnTo>
                    <a:pt x="70" y="354"/>
                  </a:lnTo>
                  <a:lnTo>
                    <a:pt x="74" y="360"/>
                  </a:lnTo>
                  <a:lnTo>
                    <a:pt x="101" y="347"/>
                  </a:lnTo>
                  <a:lnTo>
                    <a:pt x="97" y="362"/>
                  </a:lnTo>
                  <a:lnTo>
                    <a:pt x="116" y="347"/>
                  </a:lnTo>
                  <a:lnTo>
                    <a:pt x="146" y="353"/>
                  </a:lnTo>
                  <a:lnTo>
                    <a:pt x="133" y="360"/>
                  </a:lnTo>
                  <a:lnTo>
                    <a:pt x="149" y="364"/>
                  </a:lnTo>
                  <a:lnTo>
                    <a:pt x="164" y="379"/>
                  </a:lnTo>
                  <a:lnTo>
                    <a:pt x="192" y="376"/>
                  </a:lnTo>
                  <a:lnTo>
                    <a:pt x="216" y="371"/>
                  </a:lnTo>
                  <a:lnTo>
                    <a:pt x="229" y="348"/>
                  </a:lnTo>
                  <a:lnTo>
                    <a:pt x="225" y="336"/>
                  </a:lnTo>
                  <a:lnTo>
                    <a:pt x="239" y="329"/>
                  </a:lnTo>
                  <a:lnTo>
                    <a:pt x="261" y="329"/>
                  </a:lnTo>
                  <a:lnTo>
                    <a:pt x="277" y="335"/>
                  </a:lnTo>
                  <a:lnTo>
                    <a:pt x="286" y="345"/>
                  </a:lnTo>
                  <a:lnTo>
                    <a:pt x="301" y="345"/>
                  </a:lnTo>
                  <a:lnTo>
                    <a:pt x="321" y="362"/>
                  </a:lnTo>
                  <a:lnTo>
                    <a:pt x="330" y="357"/>
                  </a:lnTo>
                  <a:lnTo>
                    <a:pt x="348" y="355"/>
                  </a:lnTo>
                  <a:lnTo>
                    <a:pt x="361" y="350"/>
                  </a:lnTo>
                  <a:lnTo>
                    <a:pt x="374" y="353"/>
                  </a:lnTo>
                  <a:lnTo>
                    <a:pt x="390" y="344"/>
                  </a:lnTo>
                  <a:lnTo>
                    <a:pt x="398" y="344"/>
                  </a:lnTo>
                  <a:lnTo>
                    <a:pt x="394" y="338"/>
                  </a:lnTo>
                  <a:lnTo>
                    <a:pt x="406" y="324"/>
                  </a:lnTo>
                  <a:lnTo>
                    <a:pt x="404" y="325"/>
                  </a:lnTo>
                  <a:lnTo>
                    <a:pt x="413" y="317"/>
                  </a:lnTo>
                  <a:lnTo>
                    <a:pt x="413" y="14"/>
                  </a:lnTo>
                  <a:close/>
                </a:path>
              </a:pathLst>
            </a:custGeom>
            <a:solidFill>
              <a:schemeClr val="accent1"/>
            </a:solidFill>
            <a:ln w="6350" cap="rnd" cmpd="sng">
              <a:solidFill>
                <a:schemeClr val="bg1"/>
              </a:solidFill>
              <a:prstDash val="solid"/>
              <a:round/>
              <a:headEnd/>
              <a:tailEnd/>
            </a:ln>
            <a:effectLst/>
          </p:spPr>
          <p:txBody>
            <a:bodyPr/>
            <a:lstStyle/>
            <a:p>
              <a:endParaRPr lang="en-US" dirty="0"/>
            </a:p>
          </p:txBody>
        </p:sp>
        <p:sp>
          <p:nvSpPr>
            <p:cNvPr id="1176" name="Ellipse 1175"/>
            <p:cNvSpPr/>
            <p:nvPr/>
          </p:nvSpPr>
          <p:spPr>
            <a:xfrm>
              <a:off x="7662211" y="2338431"/>
              <a:ext cx="27002" cy="27002"/>
            </a:xfrm>
            <a:prstGeom prst="ellipse">
              <a:avLst/>
            </a:prstGeom>
            <a:solidFill>
              <a:srgbClr val="F1F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7" name="Ellipse 1176"/>
            <p:cNvSpPr/>
            <p:nvPr/>
          </p:nvSpPr>
          <p:spPr>
            <a:xfrm>
              <a:off x="6927901" y="2407509"/>
              <a:ext cx="27002" cy="27002"/>
            </a:xfrm>
            <a:prstGeom prst="ellipse">
              <a:avLst/>
            </a:prstGeom>
            <a:solidFill>
              <a:srgbClr val="F1F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78" name="Gerade Verbindung 324"/>
            <p:cNvCxnSpPr/>
            <p:nvPr/>
          </p:nvCxnSpPr>
          <p:spPr>
            <a:xfrm flipV="1">
              <a:off x="7189824" y="2082431"/>
              <a:ext cx="300562" cy="1233"/>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1179" name="Gerade Verbindung 325"/>
            <p:cNvCxnSpPr/>
            <p:nvPr/>
          </p:nvCxnSpPr>
          <p:spPr>
            <a:xfrm>
              <a:off x="7490386" y="2082431"/>
              <a:ext cx="77253" cy="59639"/>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1180" name="Textfeld 1179"/>
            <p:cNvSpPr txBox="1"/>
            <p:nvPr/>
          </p:nvSpPr>
          <p:spPr>
            <a:xfrm>
              <a:off x="6708031" y="2029551"/>
              <a:ext cx="478628" cy="111126"/>
            </a:xfrm>
            <a:prstGeom prst="rect">
              <a:avLst/>
            </a:prstGeom>
            <a:solidFill>
              <a:schemeClr val="bg1"/>
            </a:solidFill>
          </p:spPr>
          <p:txBody>
            <a:bodyPr wrap="square" lIns="18000" tIns="18000" rIns="0" bIns="18000" rtlCol="0">
              <a:spAutoFit/>
            </a:bodyPr>
            <a:lstStyle/>
            <a:p>
              <a:pPr algn="ctr"/>
              <a:r>
                <a:rPr lang="en-US" sz="500" b="1" dirty="0" smtClean="0">
                  <a:latin typeface="Arial" pitchFamily="34" charset="0"/>
                  <a:cs typeface="Arial" pitchFamily="34" charset="0"/>
                </a:rPr>
                <a:t>[….]</a:t>
              </a:r>
            </a:p>
          </p:txBody>
        </p:sp>
        <p:cxnSp>
          <p:nvCxnSpPr>
            <p:cNvPr id="1181" name="Gerade Verbindung 327"/>
            <p:cNvCxnSpPr/>
            <p:nvPr/>
          </p:nvCxnSpPr>
          <p:spPr>
            <a:xfrm flipV="1">
              <a:off x="7945221" y="2024992"/>
              <a:ext cx="153515" cy="372"/>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1182" name="Gerade Verbindung 328"/>
            <p:cNvCxnSpPr/>
            <p:nvPr/>
          </p:nvCxnSpPr>
          <p:spPr>
            <a:xfrm flipH="1">
              <a:off x="7899314" y="2025363"/>
              <a:ext cx="45907" cy="34000"/>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1183" name="Gerade Verbindung 329"/>
            <p:cNvCxnSpPr/>
            <p:nvPr/>
          </p:nvCxnSpPr>
          <p:spPr>
            <a:xfrm flipH="1">
              <a:off x="7695697" y="2292507"/>
              <a:ext cx="45907" cy="34000"/>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grpSp>
      <p:sp>
        <p:nvSpPr>
          <p:cNvPr id="1288" name="Oval 790"/>
          <p:cNvSpPr>
            <a:spLocks noChangeAspect="1" noChangeArrowheads="1"/>
          </p:cNvSpPr>
          <p:nvPr>
            <p:custDataLst>
              <p:tags r:id="rId33"/>
            </p:custDataLst>
          </p:nvPr>
        </p:nvSpPr>
        <p:spPr bwMode="gray">
          <a:xfrm>
            <a:off x="7871655" y="2805185"/>
            <a:ext cx="72000" cy="72000"/>
          </a:xfrm>
          <a:prstGeom prst="ellipse">
            <a:avLst/>
          </a:prstGeom>
          <a:solidFill>
            <a:srgbClr val="EBB700"/>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1289" name="Oval 790"/>
          <p:cNvSpPr>
            <a:spLocks noChangeAspect="1" noChangeArrowheads="1"/>
          </p:cNvSpPr>
          <p:nvPr>
            <p:custDataLst>
              <p:tags r:id="rId34"/>
            </p:custDataLst>
          </p:nvPr>
        </p:nvSpPr>
        <p:spPr bwMode="gray">
          <a:xfrm>
            <a:off x="7802880" y="2105660"/>
            <a:ext cx="72000" cy="72000"/>
          </a:xfrm>
          <a:prstGeom prst="ellipse">
            <a:avLst/>
          </a:prstGeom>
          <a:solidFill>
            <a:srgbClr val="BC204B"/>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1290" name="Oval 790"/>
          <p:cNvSpPr>
            <a:spLocks noChangeAspect="1" noChangeArrowheads="1"/>
          </p:cNvSpPr>
          <p:nvPr>
            <p:custDataLst>
              <p:tags r:id="rId35"/>
            </p:custDataLst>
          </p:nvPr>
        </p:nvSpPr>
        <p:spPr bwMode="gray">
          <a:xfrm>
            <a:off x="7357818" y="2102102"/>
            <a:ext cx="72000" cy="72000"/>
          </a:xfrm>
          <a:prstGeom prst="ellipse">
            <a:avLst/>
          </a:prstGeom>
          <a:solidFill>
            <a:srgbClr val="E36877"/>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1291" name="Oval 790"/>
          <p:cNvSpPr>
            <a:spLocks noChangeAspect="1" noChangeArrowheads="1"/>
          </p:cNvSpPr>
          <p:nvPr>
            <p:custDataLst>
              <p:tags r:id="rId36"/>
            </p:custDataLst>
          </p:nvPr>
        </p:nvSpPr>
        <p:spPr bwMode="gray">
          <a:xfrm>
            <a:off x="7481643" y="2540252"/>
            <a:ext cx="72000" cy="72000"/>
          </a:xfrm>
          <a:prstGeom prst="ellipse">
            <a:avLst/>
          </a:prstGeom>
          <a:solidFill>
            <a:srgbClr val="E36877"/>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1292" name="Oval 790"/>
          <p:cNvSpPr>
            <a:spLocks noChangeAspect="1" noChangeArrowheads="1"/>
          </p:cNvSpPr>
          <p:nvPr>
            <p:custDataLst>
              <p:tags r:id="rId37"/>
            </p:custDataLst>
          </p:nvPr>
        </p:nvSpPr>
        <p:spPr bwMode="gray">
          <a:xfrm>
            <a:off x="7525068" y="2639060"/>
            <a:ext cx="72000" cy="72000"/>
          </a:xfrm>
          <a:prstGeom prst="ellipse">
            <a:avLst/>
          </a:prstGeom>
          <a:solidFill>
            <a:srgbClr val="BC204B"/>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1293" name="Oval 790"/>
          <p:cNvSpPr>
            <a:spLocks noChangeAspect="1" noChangeArrowheads="1"/>
          </p:cNvSpPr>
          <p:nvPr>
            <p:custDataLst>
              <p:tags r:id="rId38"/>
            </p:custDataLst>
          </p:nvPr>
        </p:nvSpPr>
        <p:spPr bwMode="gray">
          <a:xfrm>
            <a:off x="7207005" y="2406902"/>
            <a:ext cx="108000" cy="108000"/>
          </a:xfrm>
          <a:prstGeom prst="ellipse">
            <a:avLst/>
          </a:prstGeom>
          <a:solidFill>
            <a:schemeClr val="accent2"/>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1294" name="Oval 790"/>
          <p:cNvSpPr>
            <a:spLocks noChangeAspect="1" noChangeArrowheads="1"/>
          </p:cNvSpPr>
          <p:nvPr>
            <p:custDataLst>
              <p:tags r:id="rId39"/>
            </p:custDataLst>
          </p:nvPr>
        </p:nvSpPr>
        <p:spPr bwMode="gray">
          <a:xfrm>
            <a:off x="7462593" y="2334260"/>
            <a:ext cx="108000" cy="108000"/>
          </a:xfrm>
          <a:prstGeom prst="ellipse">
            <a:avLst/>
          </a:prstGeom>
          <a:solidFill>
            <a:srgbClr val="E36877"/>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1295" name="Textfeld 1294"/>
          <p:cNvSpPr txBox="1"/>
          <p:nvPr/>
        </p:nvSpPr>
        <p:spPr>
          <a:xfrm>
            <a:off x="7669530" y="2219960"/>
            <a:ext cx="648000" cy="113296"/>
          </a:xfrm>
          <a:prstGeom prst="rect">
            <a:avLst/>
          </a:prstGeom>
          <a:solidFill>
            <a:schemeClr val="bg1"/>
          </a:solidFill>
        </p:spPr>
        <p:txBody>
          <a:bodyPr wrap="square" lIns="18000" tIns="18000" rIns="0" bIns="18000" rtlCol="0">
            <a:spAutoFit/>
          </a:bodyPr>
          <a:lstStyle/>
          <a:p>
            <a:pPr algn="ctr"/>
            <a:r>
              <a:rPr lang="en-US" sz="500" b="1" dirty="0" smtClean="0">
                <a:latin typeface="Arial" pitchFamily="34" charset="0"/>
                <a:cs typeface="Arial" pitchFamily="34" charset="0"/>
              </a:rPr>
              <a:t>[…]</a:t>
            </a:r>
          </a:p>
        </p:txBody>
      </p:sp>
      <p:sp>
        <p:nvSpPr>
          <p:cNvPr id="1296" name="Oval 790"/>
          <p:cNvSpPr>
            <a:spLocks noChangeAspect="1" noChangeArrowheads="1"/>
          </p:cNvSpPr>
          <p:nvPr>
            <p:custDataLst>
              <p:tags r:id="rId40"/>
            </p:custDataLst>
          </p:nvPr>
        </p:nvSpPr>
        <p:spPr bwMode="gray">
          <a:xfrm>
            <a:off x="7484078" y="2353595"/>
            <a:ext cx="68400" cy="68400"/>
          </a:xfrm>
          <a:prstGeom prst="ellipse">
            <a:avLst/>
          </a:prstGeom>
          <a:solidFill>
            <a:srgbClr val="43B02A"/>
          </a:solidFill>
          <a:ln w="3175">
            <a:solidFill>
              <a:srgbClr val="409DAD"/>
            </a:solid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1314" name="Text Placeholder 12"/>
          <p:cNvSpPr txBox="1">
            <a:spLocks/>
          </p:cNvSpPr>
          <p:nvPr>
            <p:custDataLst>
              <p:tags r:id="rId41"/>
            </p:custDataLst>
          </p:nvPr>
        </p:nvSpPr>
        <p:spPr>
          <a:xfrm>
            <a:off x="5357264"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Locations</a:t>
            </a:r>
            <a:endParaRPr lang="en-US" sz="900" kern="0" dirty="0">
              <a:latin typeface="Arial" panose="020B0604020202020204" pitchFamily="34" charset="0"/>
              <a:cs typeface="Arial" panose="020B0604020202020204" pitchFamily="34" charset="0"/>
            </a:endParaRPr>
          </a:p>
        </p:txBody>
      </p:sp>
      <p:grpSp>
        <p:nvGrpSpPr>
          <p:cNvPr id="3" name="Gruppieren 2"/>
          <p:cNvGrpSpPr/>
          <p:nvPr/>
        </p:nvGrpSpPr>
        <p:grpSpPr>
          <a:xfrm>
            <a:off x="6426642" y="3395988"/>
            <a:ext cx="3766564" cy="430887"/>
            <a:chOff x="5637355" y="3561240"/>
            <a:chExt cx="3766564" cy="430887"/>
          </a:xfrm>
        </p:grpSpPr>
        <p:sp>
          <p:nvSpPr>
            <p:cNvPr id="1309" name="Text Box 783"/>
            <p:cNvSpPr txBox="1">
              <a:spLocks noChangeArrowheads="1"/>
            </p:cNvSpPr>
            <p:nvPr>
              <p:custDataLst>
                <p:tags r:id="rId42"/>
              </p:custDataLst>
            </p:nvPr>
          </p:nvSpPr>
          <p:spPr bwMode="gray">
            <a:xfrm>
              <a:off x="5637355" y="3561240"/>
              <a:ext cx="3404715" cy="430887"/>
            </a:xfrm>
            <a:prstGeom prst="rect">
              <a:avLst/>
            </a:prstGeom>
            <a:noFill/>
            <a:ln w="6350">
              <a:noFill/>
              <a:miter lim="800000"/>
              <a:headEnd/>
              <a:tailEnd/>
            </a:ln>
          </p:spPr>
          <p:txBody>
            <a:bodyPr wrap="square" lIns="0" tIns="0" rIns="0" bIns="0">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7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 Key:	</a:t>
              </a:r>
            </a:p>
            <a:p>
              <a:pPr>
                <a:spcBef>
                  <a:spcPct val="50000"/>
                </a:spcBef>
                <a:defRPr/>
              </a:pPr>
              <a:r>
                <a:rPr lang="en-US" sz="700" kern="0" noProof="0" dirty="0" smtClean="0">
                  <a:solidFill>
                    <a:sysClr val="windowText" lastClr="000000"/>
                  </a:solidFill>
                  <a:latin typeface="Arial" pitchFamily="34" charset="0"/>
                  <a:cs typeface="Arial" pitchFamily="34" charset="0"/>
                </a:rPr>
                <a:t>       Headquarters	</a:t>
              </a:r>
              <a:r>
                <a:rPr kumimoji="0" lang="en-US" sz="7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Offices</a:t>
              </a:r>
              <a:r>
                <a:rPr kumimoji="0" lang="en-US" sz="700" b="0" i="0" u="none" strike="noStrike" kern="0" cap="none" spc="0" normalizeH="0" noProof="0" dirty="0" smtClean="0">
                  <a:ln>
                    <a:noFill/>
                  </a:ln>
                  <a:solidFill>
                    <a:sysClr val="windowText" lastClr="000000"/>
                  </a:solidFill>
                  <a:effectLst/>
                  <a:uLnTx/>
                  <a:uFillTx/>
                  <a:latin typeface="Arial" pitchFamily="34" charset="0"/>
                  <a:cs typeface="Arial" pitchFamily="34" charset="0"/>
                </a:rPr>
                <a:t>           </a:t>
              </a:r>
              <a:r>
                <a:rPr lang="en-US" sz="700" kern="0" dirty="0" smtClean="0">
                  <a:solidFill>
                    <a:sysClr val="windowText" lastClr="000000"/>
                  </a:solidFill>
                  <a:latin typeface="Arial" pitchFamily="34" charset="0"/>
                  <a:cs typeface="Arial" pitchFamily="34" charset="0"/>
                </a:rPr>
                <a:t>Partner companies        Sales offices</a:t>
              </a:r>
              <a:endParaRPr lang="en-US" sz="800" dirty="0" smtClean="0"/>
            </a:p>
            <a:p>
              <a:pPr marL="0" marR="0" lvl="0" indent="0" defTabSz="914400" eaLnBrk="1" fontAlgn="auto" latinLnBrk="0" hangingPunct="1">
                <a:lnSpc>
                  <a:spcPct val="100000"/>
                </a:lnSpc>
                <a:spcBef>
                  <a:spcPct val="50000"/>
                </a:spcBef>
                <a:spcAft>
                  <a:spcPts val="0"/>
                </a:spcAft>
                <a:buClrTx/>
                <a:buSzTx/>
                <a:buFontTx/>
                <a:buNone/>
                <a:tabLst/>
                <a:defRPr/>
              </a:pPr>
              <a:r>
                <a:rPr kumimoji="0" lang="en-US" sz="7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 </a:t>
              </a:r>
              <a:endParaRPr kumimoji="0" lang="en-US" sz="7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1310" name="Oval 790"/>
            <p:cNvSpPr>
              <a:spLocks noChangeAspect="1" noChangeArrowheads="1"/>
            </p:cNvSpPr>
            <p:nvPr>
              <p:custDataLst>
                <p:tags r:id="rId43"/>
              </p:custDataLst>
            </p:nvPr>
          </p:nvSpPr>
          <p:spPr bwMode="gray">
            <a:xfrm flipH="1">
              <a:off x="5683604" y="3727952"/>
              <a:ext cx="72000" cy="72000"/>
            </a:xfrm>
            <a:prstGeom prst="ellipse">
              <a:avLst/>
            </a:prstGeom>
            <a:solidFill>
              <a:schemeClr val="accent2"/>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1311" name="Oval 790"/>
            <p:cNvSpPr>
              <a:spLocks noChangeAspect="1" noChangeArrowheads="1"/>
            </p:cNvSpPr>
            <p:nvPr>
              <p:custDataLst>
                <p:tags r:id="rId44"/>
              </p:custDataLst>
            </p:nvPr>
          </p:nvSpPr>
          <p:spPr bwMode="gray">
            <a:xfrm>
              <a:off x="6451321" y="3741864"/>
              <a:ext cx="72000" cy="72000"/>
            </a:xfrm>
            <a:prstGeom prst="ellipse">
              <a:avLst/>
            </a:prstGeom>
            <a:solidFill>
              <a:schemeClr val="accent4"/>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1312" name="Oval 790"/>
            <p:cNvSpPr>
              <a:spLocks noChangeAspect="1" noChangeArrowheads="1"/>
            </p:cNvSpPr>
            <p:nvPr>
              <p:custDataLst>
                <p:tags r:id="rId45"/>
              </p:custDataLst>
            </p:nvPr>
          </p:nvSpPr>
          <p:spPr bwMode="gray">
            <a:xfrm>
              <a:off x="6970371" y="3741864"/>
              <a:ext cx="72000" cy="72000"/>
            </a:xfrm>
            <a:prstGeom prst="ellipse">
              <a:avLst/>
            </a:prstGeom>
            <a:solidFill>
              <a:schemeClr val="accent5"/>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1316" name="Oval 790"/>
            <p:cNvSpPr>
              <a:spLocks noChangeAspect="1" noChangeArrowheads="1"/>
            </p:cNvSpPr>
            <p:nvPr>
              <p:custDataLst>
                <p:tags r:id="rId46"/>
              </p:custDataLst>
            </p:nvPr>
          </p:nvSpPr>
          <p:spPr bwMode="gray">
            <a:xfrm flipH="1">
              <a:off x="5684194" y="3865353"/>
              <a:ext cx="72000" cy="72000"/>
            </a:xfrm>
            <a:prstGeom prst="ellipse">
              <a:avLst/>
            </a:prstGeom>
            <a:solidFill>
              <a:srgbClr val="BC204B"/>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1317" name="Oval 790"/>
            <p:cNvSpPr>
              <a:spLocks noChangeAspect="1" noChangeArrowheads="1"/>
            </p:cNvSpPr>
            <p:nvPr>
              <p:custDataLst>
                <p:tags r:id="rId47"/>
              </p:custDataLst>
            </p:nvPr>
          </p:nvSpPr>
          <p:spPr bwMode="gray">
            <a:xfrm>
              <a:off x="6852781" y="3884758"/>
              <a:ext cx="72000" cy="72000"/>
            </a:xfrm>
            <a:prstGeom prst="ellipse">
              <a:avLst/>
            </a:prstGeom>
            <a:solidFill>
              <a:srgbClr val="43B02A"/>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1319" name="Text Box 783"/>
            <p:cNvSpPr txBox="1">
              <a:spLocks noChangeArrowheads="1"/>
            </p:cNvSpPr>
            <p:nvPr>
              <p:custDataLst>
                <p:tags r:id="rId48"/>
              </p:custDataLst>
            </p:nvPr>
          </p:nvSpPr>
          <p:spPr bwMode="gray">
            <a:xfrm>
              <a:off x="5637945" y="3698641"/>
              <a:ext cx="3765974" cy="269304"/>
            </a:xfrm>
            <a:prstGeom prst="rect">
              <a:avLst/>
            </a:prstGeom>
            <a:noFill/>
            <a:ln w="6350">
              <a:noFill/>
              <a:miter lim="800000"/>
              <a:headEnd/>
              <a:tailEnd/>
            </a:ln>
          </p:spPr>
          <p:txBody>
            <a:bodyPr wrap="square" lIns="0" tIns="0" rIns="0" bIns="0">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7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	</a:t>
              </a:r>
            </a:p>
            <a:p>
              <a:pPr>
                <a:spcBef>
                  <a:spcPct val="50000"/>
                </a:spcBef>
                <a:tabLst>
                  <a:tab pos="1343025" algn="l"/>
                </a:tabLst>
                <a:defRPr/>
              </a:pPr>
              <a:r>
                <a:rPr lang="en-US" sz="700" kern="0" noProof="0" dirty="0" smtClean="0">
                  <a:solidFill>
                    <a:sysClr val="windowText" lastClr="000000"/>
                  </a:solidFill>
                  <a:latin typeface="Arial" pitchFamily="34" charset="0"/>
                  <a:cs typeface="Arial" pitchFamily="34" charset="0"/>
                </a:rPr>
                <a:t>       Sales representatives	</a:t>
              </a:r>
              <a:r>
                <a:rPr kumimoji="0" lang="en-US" sz="7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Production site</a:t>
              </a:r>
              <a:endParaRPr kumimoji="0" lang="en-US" sz="7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1320" name="Oval 790"/>
            <p:cNvSpPr>
              <a:spLocks noChangeAspect="1" noChangeArrowheads="1"/>
            </p:cNvSpPr>
            <p:nvPr>
              <p:custDataLst>
                <p:tags r:id="rId49"/>
              </p:custDataLst>
            </p:nvPr>
          </p:nvSpPr>
          <p:spPr bwMode="gray">
            <a:xfrm>
              <a:off x="7941619" y="3741864"/>
              <a:ext cx="72000" cy="72000"/>
            </a:xfrm>
            <a:prstGeom prst="ellipse">
              <a:avLst/>
            </a:prstGeom>
            <a:solidFill>
              <a:srgbClr val="E36877"/>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grpSp>
    </p:spTree>
    <p:extLst>
      <p:ext uri="{BB962C8B-B14F-4D97-AF65-F5344CB8AC3E}">
        <p14:creationId xmlns:p14="http://schemas.microsoft.com/office/powerpoint/2010/main" val="3629038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smtClean="0"/>
              <a:t>[…]</a:t>
            </a:r>
          </a:p>
          <a:p>
            <a:endParaRPr lang="en-US" dirty="0"/>
          </a:p>
        </p:txBody>
      </p:sp>
      <p:sp>
        <p:nvSpPr>
          <p:cNvPr id="5" name="Titel 4"/>
          <p:cNvSpPr>
            <a:spLocks noGrp="1"/>
          </p:cNvSpPr>
          <p:nvPr>
            <p:ph type="title"/>
          </p:nvPr>
        </p:nvSpPr>
        <p:spPr/>
        <p:txBody>
          <a:bodyPr/>
          <a:lstStyle/>
          <a:p>
            <a:r>
              <a:rPr lang="en-US" dirty="0" smtClean="0"/>
              <a:t>1. Company profile – Legal structure </a:t>
            </a:r>
            <a:endParaRPr lang="en-US" dirty="0"/>
          </a:p>
        </p:txBody>
      </p:sp>
      <p:sp>
        <p:nvSpPr>
          <p:cNvPr id="9" name="Textplatzhalter 8"/>
          <p:cNvSpPr>
            <a:spLocks noGrp="1"/>
          </p:cNvSpPr>
          <p:nvPr>
            <p:ph type="body" sz="quarter" idx="13"/>
          </p:nvPr>
        </p:nvSpPr>
        <p:spPr/>
        <p:txBody>
          <a:bodyPr/>
          <a:lstStyle/>
          <a:p>
            <a:r>
              <a:rPr lang="en-US" dirty="0" smtClean="0"/>
              <a:t>Company Overview</a:t>
            </a:r>
            <a:endParaRPr lang="en-US" dirty="0"/>
          </a:p>
        </p:txBody>
      </p:sp>
      <p:sp>
        <p:nvSpPr>
          <p:cNvPr id="10" name="Rectangle 16"/>
          <p:cNvSpPr/>
          <p:nvPr/>
        </p:nvSpPr>
        <p:spPr>
          <a:xfrm>
            <a:off x="488950"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11" name="Rectangle 16"/>
          <p:cNvSpPr/>
          <p:nvPr/>
        </p:nvSpPr>
        <p:spPr>
          <a:xfrm>
            <a:off x="805473"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grpSp>
        <p:nvGrpSpPr>
          <p:cNvPr id="379" name="Gruppieren 378"/>
          <p:cNvGrpSpPr/>
          <p:nvPr/>
        </p:nvGrpSpPr>
        <p:grpSpPr>
          <a:xfrm rot="686739">
            <a:off x="8949141" y="159778"/>
            <a:ext cx="864000" cy="216024"/>
            <a:chOff x="-1239688" y="1268760"/>
            <a:chExt cx="864000" cy="216024"/>
          </a:xfrm>
        </p:grpSpPr>
        <p:sp>
          <p:nvSpPr>
            <p:cNvPr id="380" name="Rechteck 379"/>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Alternative 2</a:t>
              </a:r>
              <a:endParaRPr lang="en-US" sz="1100" dirty="0">
                <a:solidFill>
                  <a:srgbClr val="C6007E"/>
                </a:solidFill>
              </a:endParaRPr>
            </a:p>
          </p:txBody>
        </p:sp>
        <p:cxnSp>
          <p:nvCxnSpPr>
            <p:cNvPr id="381"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382"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383" name="Rectangle 2"/>
          <p:cNvSpPr>
            <a:spLocks noChangeArrowheads="1"/>
          </p:cNvSpPr>
          <p:nvPr/>
        </p:nvSpPr>
        <p:spPr bwMode="auto">
          <a:xfrm>
            <a:off x="557456" y="4545783"/>
            <a:ext cx="1620000" cy="1029166"/>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Scope of analysis</a:t>
            </a:r>
          </a:p>
          <a:p>
            <a:pPr marL="216000" lvl="0" indent="-216000" defTabSz="762000" eaLnBrk="0" hangingPunct="0">
              <a:lnSpc>
                <a:spcPct val="90000"/>
              </a:lnSpc>
              <a:buFont typeface="+mj-lt"/>
              <a:buAutoNum type="arabicPeriod"/>
              <a:defRPr/>
            </a:pPr>
            <a:r>
              <a:rPr lang="en-US" sz="700" kern="0" dirty="0" smtClean="0">
                <a:solidFill>
                  <a:schemeClr val="bg1"/>
                </a:solidFill>
              </a:rPr>
              <a:t>Operative entities</a:t>
            </a:r>
          </a:p>
          <a:p>
            <a:pPr marL="216000" lvl="0" indent="-216000" defTabSz="762000" eaLnBrk="0" hangingPunct="0">
              <a:lnSpc>
                <a:spcPct val="90000"/>
              </a:lnSpc>
              <a:buFont typeface="+mj-lt"/>
              <a:buAutoNum type="arabicPeriod"/>
              <a:defRPr/>
            </a:pPr>
            <a:r>
              <a:rPr lang="en-US" sz="700" kern="0" dirty="0" smtClean="0">
                <a:solidFill>
                  <a:schemeClr val="bg1"/>
                </a:solidFill>
              </a:rPr>
              <a:t>Inactive entities</a:t>
            </a:r>
          </a:p>
          <a:p>
            <a:pPr marL="216000" lvl="0" indent="-216000" defTabSz="762000" eaLnBrk="0" hangingPunct="0">
              <a:lnSpc>
                <a:spcPct val="90000"/>
              </a:lnSpc>
              <a:buFont typeface="+mj-lt"/>
              <a:buAutoNum type="arabicPeriod"/>
              <a:defRPr/>
            </a:pPr>
            <a:r>
              <a:rPr lang="en-US" sz="700" kern="0" dirty="0" smtClean="0">
                <a:solidFill>
                  <a:schemeClr val="bg1"/>
                </a:solidFill>
              </a:rPr>
              <a:t>Shareholdings</a:t>
            </a:r>
          </a:p>
          <a:p>
            <a:pPr marL="216000" lvl="0" indent="-216000" defTabSz="762000" eaLnBrk="0" hangingPunct="0">
              <a:lnSpc>
                <a:spcPct val="90000"/>
              </a:lnSpc>
              <a:buFont typeface="+mj-lt"/>
              <a:buAutoNum type="arabicPeriod"/>
              <a:defRPr/>
            </a:pPr>
            <a:r>
              <a:rPr lang="en-US" sz="700" kern="0" dirty="0" smtClean="0">
                <a:solidFill>
                  <a:schemeClr val="bg1"/>
                </a:solidFill>
              </a:rPr>
              <a:t>FTEs</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grpSp>
        <p:nvGrpSpPr>
          <p:cNvPr id="1297" name="Gruppieren 1296"/>
          <p:cNvGrpSpPr/>
          <p:nvPr/>
        </p:nvGrpSpPr>
        <p:grpSpPr>
          <a:xfrm>
            <a:off x="2572603" y="1433147"/>
            <a:ext cx="6724379" cy="4571999"/>
            <a:chOff x="2419636" y="1199825"/>
            <a:chExt cx="7087281" cy="4997743"/>
          </a:xfrm>
        </p:grpSpPr>
        <p:sp>
          <p:nvSpPr>
            <p:cNvPr id="1301" name="Rectangle 62"/>
            <p:cNvSpPr>
              <a:spLocks noChangeArrowheads="1"/>
            </p:cNvSpPr>
            <p:nvPr>
              <p:custDataLst>
                <p:tags r:id="rId12"/>
              </p:custDataLst>
            </p:nvPr>
          </p:nvSpPr>
          <p:spPr bwMode="gray">
            <a:xfrm>
              <a:off x="7229567" y="1199825"/>
              <a:ext cx="1066433" cy="322108"/>
            </a:xfrm>
            <a:prstGeom prst="rect">
              <a:avLst/>
            </a:prstGeom>
            <a:solidFill>
              <a:schemeClr val="tx2"/>
            </a:solidFill>
            <a:ln w="12700" algn="ctr">
              <a:noFill/>
              <a:miter lim="800000"/>
              <a:headEnd/>
              <a:tailEnd/>
            </a:ln>
          </p:spPr>
          <p:txBody>
            <a:bodyPr lIns="18000" tIns="0" rIns="18000" bIns="0" anchor="ctr" anchorCtr="0"/>
            <a:lstStyle/>
            <a:p>
              <a:pPr algn="ctr">
                <a:lnSpc>
                  <a:spcPct val="90000"/>
                </a:lnSpc>
                <a:defRPr/>
              </a:pPr>
              <a:r>
                <a:rPr lang="en-US" sz="800" b="1" kern="0" dirty="0" smtClean="0">
                  <a:solidFill>
                    <a:srgbClr val="FFFFFF"/>
                  </a:solidFill>
                  <a:cs typeface="Arial" pitchFamily="34" charset="0"/>
                </a:rPr>
                <a:t>Shareholder</a:t>
              </a:r>
            </a:p>
          </p:txBody>
        </p:sp>
        <p:sp>
          <p:nvSpPr>
            <p:cNvPr id="1302" name="Rectangle 90"/>
            <p:cNvSpPr>
              <a:spLocks noChangeArrowheads="1"/>
            </p:cNvSpPr>
            <p:nvPr>
              <p:custDataLst>
                <p:tags r:id="rId13"/>
              </p:custDataLst>
            </p:nvPr>
          </p:nvSpPr>
          <p:spPr bwMode="gray">
            <a:xfrm>
              <a:off x="3077058" y="1649035"/>
              <a:ext cx="1066433" cy="287902"/>
            </a:xfrm>
            <a:prstGeom prst="rect">
              <a:avLst/>
            </a:prstGeom>
            <a:solidFill>
              <a:schemeClr val="accent1"/>
            </a:solidFill>
            <a:ln w="12700" algn="ctr">
              <a:noFill/>
              <a:miter lim="800000"/>
              <a:headEnd/>
              <a:tailEnd/>
            </a:ln>
          </p:spPr>
          <p:txBody>
            <a:bodyPr lIns="0" tIns="0" rIns="0" bIns="0" anchor="ctr" anchorCtr="0"/>
            <a:lstStyle/>
            <a:p>
              <a:pPr algn="ctr" eaLnBrk="0" hangingPunct="0">
                <a:lnSpc>
                  <a:spcPct val="90000"/>
                </a:lnSpc>
                <a:defRPr/>
              </a:pPr>
              <a:r>
                <a:rPr lang="en-US" sz="700" b="1" kern="0" dirty="0" smtClean="0">
                  <a:solidFill>
                    <a:schemeClr val="bg1"/>
                  </a:solidFill>
                  <a:cs typeface="Arial" pitchFamily="34" charset="0"/>
                </a:rPr>
                <a:t>ABC</a:t>
              </a:r>
            </a:p>
          </p:txBody>
        </p:sp>
        <p:sp>
          <p:nvSpPr>
            <p:cNvPr id="1303" name="Rectangle 146"/>
            <p:cNvSpPr>
              <a:spLocks noChangeArrowheads="1"/>
            </p:cNvSpPr>
            <p:nvPr>
              <p:custDataLst>
                <p:tags r:id="rId14"/>
              </p:custDataLst>
            </p:nvPr>
          </p:nvSpPr>
          <p:spPr bwMode="gray">
            <a:xfrm>
              <a:off x="7680295" y="1496278"/>
              <a:ext cx="162318" cy="129698"/>
            </a:xfrm>
            <a:prstGeom prst="rect">
              <a:avLst/>
            </a:prstGeom>
            <a:noFill/>
            <a:ln w="6350">
              <a:noFill/>
              <a:miter lim="800000"/>
              <a:headEnd/>
              <a:tailEnd/>
            </a:ln>
          </p:spPr>
          <p:txBody>
            <a:bodyPr wrap="none" lIns="0" tIns="0" rIns="0" bIns="0" anchor="ctr" anchorCtr="0"/>
            <a:lstStyle/>
            <a:p>
              <a:pPr algn="ctr">
                <a:defRPr/>
              </a:pPr>
              <a:endParaRPr lang="en-US" kern="0" dirty="0" smtClean="0">
                <a:solidFill>
                  <a:sysClr val="windowText" lastClr="000000"/>
                </a:solidFill>
                <a:cs typeface="Arial" pitchFamily="34" charset="0"/>
              </a:endParaRPr>
            </a:p>
          </p:txBody>
        </p:sp>
        <p:sp>
          <p:nvSpPr>
            <p:cNvPr id="1304" name="Rectangle 152"/>
            <p:cNvSpPr>
              <a:spLocks noChangeArrowheads="1"/>
            </p:cNvSpPr>
            <p:nvPr>
              <p:custDataLst>
                <p:tags r:id="rId15"/>
              </p:custDataLst>
            </p:nvPr>
          </p:nvSpPr>
          <p:spPr bwMode="gray">
            <a:xfrm>
              <a:off x="5019399" y="1496278"/>
              <a:ext cx="160801" cy="129698"/>
            </a:xfrm>
            <a:prstGeom prst="rect">
              <a:avLst/>
            </a:prstGeom>
            <a:noFill/>
            <a:ln w="6350">
              <a:noFill/>
              <a:miter lim="800000"/>
              <a:headEnd/>
              <a:tailEnd/>
            </a:ln>
          </p:spPr>
          <p:txBody>
            <a:bodyPr wrap="none" lIns="0" tIns="0" rIns="0" bIns="0" anchor="ctr" anchorCtr="0"/>
            <a:lstStyle/>
            <a:p>
              <a:pPr algn="ctr">
                <a:defRPr/>
              </a:pPr>
              <a:endParaRPr lang="en-US" kern="0" dirty="0" smtClean="0">
                <a:solidFill>
                  <a:sysClr val="windowText" lastClr="000000"/>
                </a:solidFill>
                <a:cs typeface="Arial" pitchFamily="34" charset="0"/>
              </a:endParaRPr>
            </a:p>
          </p:txBody>
        </p:sp>
        <p:sp>
          <p:nvSpPr>
            <p:cNvPr id="1305" name="Rectangle 145"/>
            <p:cNvSpPr>
              <a:spLocks noChangeArrowheads="1"/>
            </p:cNvSpPr>
            <p:nvPr>
              <p:custDataLst>
                <p:tags r:id="rId16"/>
              </p:custDataLst>
            </p:nvPr>
          </p:nvSpPr>
          <p:spPr bwMode="gray">
            <a:xfrm>
              <a:off x="5283427" y="1955379"/>
              <a:ext cx="162318" cy="129698"/>
            </a:xfrm>
            <a:prstGeom prst="rect">
              <a:avLst/>
            </a:prstGeom>
            <a:noFill/>
            <a:ln w="6350">
              <a:noFill/>
              <a:miter lim="800000"/>
              <a:headEnd/>
              <a:tailEnd/>
            </a:ln>
          </p:spPr>
          <p:txBody>
            <a:bodyPr wrap="none" lIns="0" tIns="0" rIns="0" bIns="0" anchor="ctr" anchorCtr="0"/>
            <a:lstStyle/>
            <a:p>
              <a:pPr algn="ctr">
                <a:defRPr/>
              </a:pPr>
              <a:endParaRPr lang="en-US" kern="0" dirty="0" smtClean="0">
                <a:solidFill>
                  <a:sysClr val="windowText" lastClr="000000"/>
                </a:solidFill>
                <a:cs typeface="Arial" pitchFamily="34" charset="0"/>
              </a:endParaRPr>
            </a:p>
          </p:txBody>
        </p:sp>
        <p:sp>
          <p:nvSpPr>
            <p:cNvPr id="1306" name="Rectangle 62"/>
            <p:cNvSpPr>
              <a:spLocks noChangeArrowheads="1"/>
            </p:cNvSpPr>
            <p:nvPr>
              <p:custDataLst>
                <p:tags r:id="rId17"/>
              </p:custDataLst>
            </p:nvPr>
          </p:nvSpPr>
          <p:spPr bwMode="gray">
            <a:xfrm>
              <a:off x="8356643" y="1199825"/>
              <a:ext cx="1066433" cy="322108"/>
            </a:xfrm>
            <a:prstGeom prst="rect">
              <a:avLst/>
            </a:prstGeom>
            <a:solidFill>
              <a:schemeClr val="tx2"/>
            </a:solidFill>
            <a:ln w="12700" algn="ctr">
              <a:noFill/>
              <a:miter lim="800000"/>
              <a:headEnd/>
              <a:tailEnd/>
            </a:ln>
          </p:spPr>
          <p:txBody>
            <a:bodyPr lIns="18000" tIns="0" rIns="18000" bIns="0" anchor="ctr" anchorCtr="0"/>
            <a:lstStyle/>
            <a:p>
              <a:pPr algn="ctr">
                <a:lnSpc>
                  <a:spcPct val="90000"/>
                </a:lnSpc>
                <a:defRPr/>
              </a:pPr>
              <a:r>
                <a:rPr lang="en-US" sz="800" b="1" kern="0" dirty="0" smtClean="0">
                  <a:solidFill>
                    <a:srgbClr val="FFFFFF"/>
                  </a:solidFill>
                  <a:cs typeface="Arial" pitchFamily="34" charset="0"/>
                </a:rPr>
                <a:t>Shareholder</a:t>
              </a:r>
            </a:p>
          </p:txBody>
        </p:sp>
        <p:sp>
          <p:nvSpPr>
            <p:cNvPr id="1307" name="Rectangle 62"/>
            <p:cNvSpPr>
              <a:spLocks noChangeArrowheads="1"/>
            </p:cNvSpPr>
            <p:nvPr>
              <p:custDataLst>
                <p:tags r:id="rId18"/>
              </p:custDataLst>
            </p:nvPr>
          </p:nvSpPr>
          <p:spPr bwMode="gray">
            <a:xfrm>
              <a:off x="6043003" y="1199825"/>
              <a:ext cx="1066433" cy="322108"/>
            </a:xfrm>
            <a:prstGeom prst="rect">
              <a:avLst/>
            </a:prstGeom>
            <a:solidFill>
              <a:schemeClr val="tx2"/>
            </a:solidFill>
            <a:ln w="12700" algn="ctr">
              <a:noFill/>
              <a:miter lim="800000"/>
              <a:headEnd/>
              <a:tailEnd/>
            </a:ln>
          </p:spPr>
          <p:txBody>
            <a:bodyPr lIns="0" tIns="0" rIns="0" bIns="0" anchor="ctr" anchorCtr="0"/>
            <a:lstStyle/>
            <a:p>
              <a:pPr algn="ctr">
                <a:lnSpc>
                  <a:spcPct val="90000"/>
                </a:lnSpc>
                <a:defRPr/>
              </a:pPr>
              <a:r>
                <a:rPr lang="en-US" sz="800" b="1" kern="0" dirty="0" smtClean="0">
                  <a:solidFill>
                    <a:srgbClr val="FFFFFF"/>
                  </a:solidFill>
                  <a:cs typeface="Arial" pitchFamily="34" charset="0"/>
                </a:rPr>
                <a:t>Shareholder</a:t>
              </a:r>
            </a:p>
          </p:txBody>
        </p:sp>
        <p:sp>
          <p:nvSpPr>
            <p:cNvPr id="1308" name="Rectangle 62"/>
            <p:cNvSpPr>
              <a:spLocks noChangeArrowheads="1"/>
            </p:cNvSpPr>
            <p:nvPr>
              <p:custDataLst>
                <p:tags r:id="rId19"/>
              </p:custDataLst>
            </p:nvPr>
          </p:nvSpPr>
          <p:spPr bwMode="gray">
            <a:xfrm>
              <a:off x="3669875" y="1199825"/>
              <a:ext cx="1066433" cy="322108"/>
            </a:xfrm>
            <a:prstGeom prst="rect">
              <a:avLst/>
            </a:prstGeom>
            <a:solidFill>
              <a:schemeClr val="tx2"/>
            </a:solidFill>
            <a:ln w="12700" algn="ctr">
              <a:noFill/>
              <a:miter lim="800000"/>
              <a:headEnd/>
              <a:tailEnd/>
            </a:ln>
          </p:spPr>
          <p:txBody>
            <a:bodyPr lIns="18000" tIns="0" rIns="18000" bIns="0" anchor="ctr" anchorCtr="0"/>
            <a:lstStyle/>
            <a:p>
              <a:pPr algn="ctr">
                <a:lnSpc>
                  <a:spcPct val="90000"/>
                </a:lnSpc>
                <a:defRPr/>
              </a:pPr>
              <a:r>
                <a:rPr lang="en-US" sz="800" b="1" kern="0" dirty="0" smtClean="0">
                  <a:solidFill>
                    <a:srgbClr val="FFFFFF"/>
                  </a:solidFill>
                  <a:cs typeface="Arial" pitchFamily="34" charset="0"/>
                </a:rPr>
                <a:t>Shareholder</a:t>
              </a:r>
            </a:p>
          </p:txBody>
        </p:sp>
        <p:sp>
          <p:nvSpPr>
            <p:cNvPr id="1313" name="Rectangle 62"/>
            <p:cNvSpPr>
              <a:spLocks noChangeArrowheads="1"/>
            </p:cNvSpPr>
            <p:nvPr>
              <p:custDataLst>
                <p:tags r:id="rId20"/>
              </p:custDataLst>
            </p:nvPr>
          </p:nvSpPr>
          <p:spPr bwMode="gray">
            <a:xfrm>
              <a:off x="2483311" y="1199825"/>
              <a:ext cx="1066433" cy="322108"/>
            </a:xfrm>
            <a:prstGeom prst="rect">
              <a:avLst/>
            </a:prstGeom>
            <a:solidFill>
              <a:schemeClr val="tx2"/>
            </a:solidFill>
            <a:ln w="12700" algn="ctr">
              <a:noFill/>
              <a:miter lim="800000"/>
              <a:headEnd/>
              <a:tailEnd/>
            </a:ln>
          </p:spPr>
          <p:txBody>
            <a:bodyPr lIns="18000" tIns="0" rIns="18000" bIns="0" anchor="ctr" anchorCtr="0"/>
            <a:lstStyle/>
            <a:p>
              <a:pPr algn="ctr">
                <a:lnSpc>
                  <a:spcPct val="90000"/>
                </a:lnSpc>
                <a:defRPr/>
              </a:pPr>
              <a:r>
                <a:rPr lang="en-US" sz="800" b="1" kern="0" dirty="0" smtClean="0">
                  <a:solidFill>
                    <a:srgbClr val="FFFFFF"/>
                  </a:solidFill>
                  <a:cs typeface="Arial" pitchFamily="34" charset="0"/>
                </a:rPr>
                <a:t>Shareholder</a:t>
              </a:r>
            </a:p>
          </p:txBody>
        </p:sp>
        <p:sp>
          <p:nvSpPr>
            <p:cNvPr id="1315" name="Rectangle 90"/>
            <p:cNvSpPr>
              <a:spLocks noChangeArrowheads="1"/>
            </p:cNvSpPr>
            <p:nvPr>
              <p:custDataLst>
                <p:tags r:id="rId21"/>
              </p:custDataLst>
            </p:nvPr>
          </p:nvSpPr>
          <p:spPr bwMode="gray">
            <a:xfrm>
              <a:off x="8356643" y="1620460"/>
              <a:ext cx="1066433" cy="287902"/>
            </a:xfrm>
            <a:prstGeom prst="rect">
              <a:avLst/>
            </a:prstGeom>
            <a:solidFill>
              <a:schemeClr val="accent1"/>
            </a:solidFill>
            <a:ln w="12700" algn="ctr">
              <a:noFill/>
              <a:miter lim="800000"/>
              <a:headEnd/>
              <a:tailEnd/>
            </a:ln>
          </p:spPr>
          <p:txBody>
            <a:bodyPr lIns="0" tIns="0" rIns="0" bIns="0" anchor="ctr" anchorCtr="0"/>
            <a:lstStyle/>
            <a:p>
              <a:pPr algn="ctr" eaLnBrk="0" hangingPunct="0">
                <a:lnSpc>
                  <a:spcPct val="90000"/>
                </a:lnSpc>
                <a:defRPr/>
              </a:pPr>
              <a:r>
                <a:rPr lang="en-US" sz="700" b="1" kern="0" dirty="0" smtClean="0">
                  <a:solidFill>
                    <a:schemeClr val="bg1"/>
                  </a:solidFill>
                  <a:cs typeface="Arial" pitchFamily="34" charset="0"/>
                </a:rPr>
                <a:t>ABC Holding </a:t>
              </a:r>
            </a:p>
          </p:txBody>
        </p:sp>
        <p:sp>
          <p:nvSpPr>
            <p:cNvPr id="1318" name="Rectangle 90"/>
            <p:cNvSpPr>
              <a:spLocks noChangeArrowheads="1"/>
            </p:cNvSpPr>
            <p:nvPr>
              <p:custDataLst>
                <p:tags r:id="rId22"/>
              </p:custDataLst>
            </p:nvPr>
          </p:nvSpPr>
          <p:spPr bwMode="gray">
            <a:xfrm>
              <a:off x="8356643" y="2006889"/>
              <a:ext cx="1066433" cy="287902"/>
            </a:xfrm>
            <a:prstGeom prst="rect">
              <a:avLst/>
            </a:prstGeom>
            <a:solidFill>
              <a:schemeClr val="accent1"/>
            </a:solidFill>
            <a:ln w="12700" algn="ctr">
              <a:noFill/>
              <a:miter lim="800000"/>
              <a:headEnd/>
              <a:tailEnd/>
            </a:ln>
          </p:spPr>
          <p:txBody>
            <a:bodyPr lIns="0" tIns="0" rIns="0" bIns="0" anchor="ctr" anchorCtr="0"/>
            <a:lstStyle/>
            <a:p>
              <a:pPr algn="ctr" eaLnBrk="0" hangingPunct="0">
                <a:lnSpc>
                  <a:spcPct val="90000"/>
                </a:lnSpc>
                <a:defRPr/>
              </a:pPr>
              <a:r>
                <a:rPr lang="en-US" sz="700" b="1" kern="0" dirty="0" smtClean="0">
                  <a:solidFill>
                    <a:schemeClr val="bg1"/>
                  </a:solidFill>
                  <a:cs typeface="Arial" pitchFamily="34" charset="0"/>
                </a:rPr>
                <a:t>ABC</a:t>
              </a:r>
            </a:p>
          </p:txBody>
        </p:sp>
        <p:sp>
          <p:nvSpPr>
            <p:cNvPr id="1321" name="Rectangle 90"/>
            <p:cNvSpPr>
              <a:spLocks noChangeArrowheads="1"/>
            </p:cNvSpPr>
            <p:nvPr>
              <p:custDataLst>
                <p:tags r:id="rId23"/>
              </p:custDataLst>
            </p:nvPr>
          </p:nvSpPr>
          <p:spPr bwMode="gray">
            <a:xfrm>
              <a:off x="5440575" y="1988840"/>
              <a:ext cx="2270469" cy="324000"/>
            </a:xfrm>
            <a:prstGeom prst="rect">
              <a:avLst/>
            </a:prstGeom>
            <a:solidFill>
              <a:schemeClr val="accent1"/>
            </a:solidFill>
            <a:ln w="12700" algn="ctr">
              <a:noFill/>
              <a:miter lim="800000"/>
              <a:headEnd/>
              <a:tailEnd/>
            </a:ln>
          </p:spPr>
          <p:txBody>
            <a:bodyPr lIns="0" tIns="0" rIns="0" bIns="0" anchor="ctr" anchorCtr="0"/>
            <a:lstStyle/>
            <a:p>
              <a:pPr algn="ctr" eaLnBrk="0" hangingPunct="0">
                <a:lnSpc>
                  <a:spcPct val="90000"/>
                </a:lnSpc>
                <a:defRPr/>
              </a:pPr>
              <a:r>
                <a:rPr lang="en-US" sz="700" b="1" kern="0" dirty="0" smtClean="0">
                  <a:solidFill>
                    <a:schemeClr val="bg1"/>
                  </a:solidFill>
                  <a:cs typeface="Arial" pitchFamily="34" charset="0"/>
                </a:rPr>
                <a:t>ABC Holding GmbH</a:t>
              </a:r>
            </a:p>
          </p:txBody>
        </p:sp>
        <p:sp>
          <p:nvSpPr>
            <p:cNvPr id="1322" name="Rectangle 90"/>
            <p:cNvSpPr>
              <a:spLocks noChangeArrowheads="1"/>
            </p:cNvSpPr>
            <p:nvPr>
              <p:custDataLst>
                <p:tags r:id="rId24"/>
              </p:custDataLst>
            </p:nvPr>
          </p:nvSpPr>
          <p:spPr bwMode="gray">
            <a:xfrm>
              <a:off x="3077058" y="2006889"/>
              <a:ext cx="1066433" cy="287902"/>
            </a:xfrm>
            <a:prstGeom prst="rect">
              <a:avLst/>
            </a:prstGeom>
            <a:solidFill>
              <a:schemeClr val="accent1"/>
            </a:solidFill>
            <a:ln w="12700" algn="ctr">
              <a:noFill/>
              <a:miter lim="800000"/>
              <a:headEnd/>
              <a:tailEnd/>
            </a:ln>
          </p:spPr>
          <p:txBody>
            <a:bodyPr lIns="0" tIns="0" rIns="0" bIns="0" anchor="ctr" anchorCtr="0"/>
            <a:lstStyle/>
            <a:p>
              <a:pPr algn="ctr" eaLnBrk="0" hangingPunct="0">
                <a:lnSpc>
                  <a:spcPct val="90000"/>
                </a:lnSpc>
                <a:defRPr/>
              </a:pPr>
              <a:r>
                <a:rPr lang="en-US" sz="700" b="1" kern="0" dirty="0" smtClean="0">
                  <a:solidFill>
                    <a:schemeClr val="bg1"/>
                  </a:solidFill>
                  <a:cs typeface="Arial" pitchFamily="34" charset="0"/>
                </a:rPr>
                <a:t>ABC</a:t>
              </a:r>
            </a:p>
          </p:txBody>
        </p:sp>
        <p:grpSp>
          <p:nvGrpSpPr>
            <p:cNvPr id="1323" name="Gruppieren 197"/>
            <p:cNvGrpSpPr/>
            <p:nvPr>
              <p:custDataLst>
                <p:tags r:id="rId25"/>
              </p:custDataLst>
            </p:nvPr>
          </p:nvGrpSpPr>
          <p:grpSpPr>
            <a:xfrm>
              <a:off x="3781237" y="3844030"/>
              <a:ext cx="1436957" cy="393524"/>
              <a:chOff x="3617577" y="3328554"/>
              <a:chExt cx="1503746" cy="393524"/>
            </a:xfrm>
          </p:grpSpPr>
          <p:sp>
            <p:nvSpPr>
              <p:cNvPr id="1417" name="Text Box 68"/>
              <p:cNvSpPr txBox="1">
                <a:spLocks noChangeArrowheads="1"/>
              </p:cNvSpPr>
              <p:nvPr/>
            </p:nvSpPr>
            <p:spPr bwMode="gray">
              <a:xfrm>
                <a:off x="3617577" y="3409081"/>
                <a:ext cx="252831" cy="105978"/>
              </a:xfrm>
              <a:prstGeom prst="rect">
                <a:avLst/>
              </a:prstGeom>
              <a:noFill/>
              <a:ln w="9525">
                <a:noFill/>
                <a:miter lim="800000"/>
                <a:headEnd/>
                <a:tailEnd/>
              </a:ln>
            </p:spPr>
            <p:txBody>
              <a:bodyPr wrap="none" lIns="0" tIns="0" rIns="0" bIns="0" anchor="ctr" anchorCtr="0">
                <a:spAutoFit/>
              </a:bodyPr>
              <a:lstStyle/>
              <a:p>
                <a:pPr>
                  <a:lnSpc>
                    <a:spcPct val="90000"/>
                  </a:lnSpc>
                  <a:defRPr/>
                </a:pPr>
                <a:r>
                  <a:rPr lang="en-US" sz="700" i="1" kern="0" dirty="0" smtClean="0">
                    <a:solidFill>
                      <a:srgbClr val="000000"/>
                    </a:solidFill>
                    <a:cs typeface="Arial" pitchFamily="34" charset="0"/>
                  </a:rPr>
                  <a:t>100%</a:t>
                </a:r>
              </a:p>
            </p:txBody>
          </p:sp>
          <p:sp>
            <p:nvSpPr>
              <p:cNvPr id="1418" name="Rectangle 88"/>
              <p:cNvSpPr>
                <a:spLocks noChangeArrowheads="1"/>
              </p:cNvSpPr>
              <p:nvPr>
                <p:custDataLst>
                  <p:tags r:id="rId115"/>
                </p:custDataLst>
              </p:nvPr>
            </p:nvSpPr>
            <p:spPr bwMode="gray">
              <a:xfrm>
                <a:off x="3897323" y="3328554"/>
                <a:ext cx="1224000" cy="393524"/>
              </a:xfrm>
              <a:prstGeom prst="rect">
                <a:avLst/>
              </a:prstGeom>
              <a:solidFill>
                <a:schemeClr val="accent3"/>
              </a:solidFill>
              <a:ln w="12700" algn="ctr">
                <a:noFill/>
                <a:miter lim="800000"/>
                <a:headEnd/>
                <a:tailEnd/>
              </a:ln>
            </p:spPr>
            <p:txBody>
              <a:bodyPr lIns="0" tIns="36000" rIns="0" bIns="0" anchor="ctr" anchorCtr="0"/>
              <a:lstStyle/>
              <a:p>
                <a:pPr algn="ctr" eaLnBrk="0" hangingPunct="0">
                  <a:lnSpc>
                    <a:spcPct val="90000"/>
                  </a:lnSpc>
                  <a:defRPr/>
                </a:pPr>
                <a:r>
                  <a:rPr lang="en-US" sz="700" b="1" kern="0" dirty="0" smtClean="0">
                    <a:solidFill>
                      <a:schemeClr val="bg1"/>
                    </a:solidFill>
                    <a:cs typeface="Arial" pitchFamily="34" charset="0"/>
                  </a:rPr>
                  <a:t>   ABC GmbH</a:t>
                </a:r>
              </a:p>
            </p:txBody>
          </p:sp>
        </p:grpSp>
        <p:sp>
          <p:nvSpPr>
            <p:cNvPr id="1324" name="Rectangle 88"/>
            <p:cNvSpPr>
              <a:spLocks noChangeArrowheads="1"/>
            </p:cNvSpPr>
            <p:nvPr>
              <p:custDataLst>
                <p:tags r:id="rId26"/>
              </p:custDataLst>
            </p:nvPr>
          </p:nvSpPr>
          <p:spPr bwMode="gray">
            <a:xfrm>
              <a:off x="4048559" y="4403766"/>
              <a:ext cx="1169636" cy="393523"/>
            </a:xfrm>
            <a:prstGeom prst="rect">
              <a:avLst/>
            </a:prstGeom>
            <a:solidFill>
              <a:schemeClr val="accent1"/>
            </a:solidFill>
            <a:ln w="12700" algn="ctr">
              <a:noFill/>
              <a:miter lim="800000"/>
              <a:headEnd/>
              <a:tailEnd/>
            </a:ln>
          </p:spPr>
          <p:txBody>
            <a:bodyPr lIns="0" tIns="0" rIns="0" bIns="0" anchor="ctr" anchorCtr="0"/>
            <a:lstStyle/>
            <a:p>
              <a:pPr algn="ctr" eaLnBrk="0" hangingPunct="0">
                <a:lnSpc>
                  <a:spcPct val="90000"/>
                </a:lnSpc>
                <a:defRPr/>
              </a:pPr>
              <a:r>
                <a:rPr lang="en-US" sz="700" b="1" kern="0" dirty="0" smtClean="0">
                  <a:solidFill>
                    <a:schemeClr val="bg1"/>
                  </a:solidFill>
                  <a:cs typeface="Arial" pitchFamily="34" charset="0"/>
                </a:rPr>
                <a:t>ABC GmbH </a:t>
              </a:r>
            </a:p>
          </p:txBody>
        </p:sp>
        <p:sp>
          <p:nvSpPr>
            <p:cNvPr id="1325" name="Rectangle 88"/>
            <p:cNvSpPr>
              <a:spLocks noChangeArrowheads="1"/>
            </p:cNvSpPr>
            <p:nvPr>
              <p:custDataLst>
                <p:tags r:id="rId27"/>
              </p:custDataLst>
            </p:nvPr>
          </p:nvSpPr>
          <p:spPr bwMode="gray">
            <a:xfrm>
              <a:off x="6927997" y="3862450"/>
              <a:ext cx="1169636" cy="288000"/>
            </a:xfrm>
            <a:prstGeom prst="rect">
              <a:avLst/>
            </a:prstGeom>
            <a:solidFill>
              <a:schemeClr val="accent3"/>
            </a:solidFill>
            <a:ln w="12700" algn="ctr">
              <a:noFill/>
              <a:miter lim="800000"/>
              <a:headEnd/>
              <a:tailEnd/>
            </a:ln>
          </p:spPr>
          <p:txBody>
            <a:bodyPr lIns="0" tIns="36000" rIns="0" bIns="0" anchor="ctr" anchorCtr="0"/>
            <a:lstStyle/>
            <a:p>
              <a:pPr algn="ctr" eaLnBrk="0" hangingPunct="0">
                <a:lnSpc>
                  <a:spcPct val="90000"/>
                </a:lnSpc>
                <a:defRPr/>
              </a:pPr>
              <a:r>
                <a:rPr lang="en-US" sz="700" b="1" kern="0" dirty="0" smtClean="0">
                  <a:solidFill>
                    <a:schemeClr val="bg1"/>
                  </a:solidFill>
                  <a:cs typeface="Arial" pitchFamily="34" charset="0"/>
                </a:rPr>
                <a:t>ABC SL</a:t>
              </a:r>
            </a:p>
          </p:txBody>
        </p:sp>
        <p:sp>
          <p:nvSpPr>
            <p:cNvPr id="1326" name="Rectangle 88"/>
            <p:cNvSpPr>
              <a:spLocks noChangeArrowheads="1"/>
            </p:cNvSpPr>
            <p:nvPr>
              <p:custDataLst>
                <p:tags r:id="rId28"/>
              </p:custDataLst>
            </p:nvPr>
          </p:nvSpPr>
          <p:spPr bwMode="gray">
            <a:xfrm>
              <a:off x="6927997" y="3389033"/>
              <a:ext cx="1169636" cy="288000"/>
            </a:xfrm>
            <a:prstGeom prst="rect">
              <a:avLst/>
            </a:prstGeom>
            <a:solidFill>
              <a:schemeClr val="accent3"/>
            </a:solidFill>
            <a:ln w="12700" algn="ctr">
              <a:noFill/>
              <a:miter lim="800000"/>
              <a:headEnd/>
              <a:tailEnd/>
            </a:ln>
          </p:spPr>
          <p:txBody>
            <a:bodyPr lIns="0" tIns="36000" rIns="0" bIns="0" anchor="ctr" anchorCtr="0"/>
            <a:lstStyle/>
            <a:p>
              <a:pPr algn="ctr" eaLnBrk="0" hangingPunct="0">
                <a:lnSpc>
                  <a:spcPct val="90000"/>
                </a:lnSpc>
                <a:defRPr/>
              </a:pPr>
              <a:r>
                <a:rPr lang="en-US" sz="700" b="1" kern="0" dirty="0" smtClean="0">
                  <a:solidFill>
                    <a:schemeClr val="bg1"/>
                  </a:solidFill>
                  <a:cs typeface="Arial" pitchFamily="34" charset="0"/>
                </a:rPr>
                <a:t>    ABC SAS</a:t>
              </a:r>
            </a:p>
          </p:txBody>
        </p:sp>
        <p:sp>
          <p:nvSpPr>
            <p:cNvPr id="1327" name="Rectangle 90"/>
            <p:cNvSpPr>
              <a:spLocks noChangeArrowheads="1"/>
            </p:cNvSpPr>
            <p:nvPr>
              <p:custDataLst>
                <p:tags r:id="rId29"/>
              </p:custDataLst>
            </p:nvPr>
          </p:nvSpPr>
          <p:spPr bwMode="gray">
            <a:xfrm>
              <a:off x="6927997" y="2744969"/>
              <a:ext cx="1169636" cy="396000"/>
            </a:xfrm>
            <a:prstGeom prst="rect">
              <a:avLst/>
            </a:prstGeom>
            <a:solidFill>
              <a:schemeClr val="accent1"/>
            </a:solidFill>
            <a:ln w="12700" algn="ctr">
              <a:noFill/>
              <a:miter lim="800000"/>
              <a:headEnd/>
              <a:tailEnd/>
            </a:ln>
          </p:spPr>
          <p:txBody>
            <a:bodyPr lIns="0" tIns="0" rIns="0" bIns="0" anchor="ctr" anchorCtr="0"/>
            <a:lstStyle/>
            <a:p>
              <a:pPr algn="ctr" eaLnBrk="0" hangingPunct="0">
                <a:lnSpc>
                  <a:spcPct val="90000"/>
                </a:lnSpc>
                <a:defRPr/>
              </a:pPr>
              <a:r>
                <a:rPr lang="en-US" sz="700" b="1" kern="0" dirty="0" smtClean="0">
                  <a:solidFill>
                    <a:schemeClr val="bg1"/>
                  </a:solidFill>
                  <a:cs typeface="Arial" pitchFamily="34" charset="0"/>
                </a:rPr>
                <a:t>ABC Holding SAS</a:t>
              </a:r>
            </a:p>
          </p:txBody>
        </p:sp>
        <p:sp>
          <p:nvSpPr>
            <p:cNvPr id="1328" name="Rectangle 90"/>
            <p:cNvSpPr>
              <a:spLocks noChangeArrowheads="1"/>
            </p:cNvSpPr>
            <p:nvPr>
              <p:custDataLst>
                <p:tags r:id="rId30"/>
              </p:custDataLst>
            </p:nvPr>
          </p:nvSpPr>
          <p:spPr bwMode="gray">
            <a:xfrm>
              <a:off x="8337281" y="2744969"/>
              <a:ext cx="1169636" cy="396000"/>
            </a:xfrm>
            <a:prstGeom prst="rect">
              <a:avLst/>
            </a:prstGeom>
            <a:solidFill>
              <a:schemeClr val="accent1"/>
            </a:solidFill>
            <a:ln w="12700" algn="ctr">
              <a:noFill/>
              <a:miter lim="800000"/>
              <a:headEnd/>
              <a:tailEnd/>
            </a:ln>
          </p:spPr>
          <p:txBody>
            <a:bodyPr lIns="0" tIns="0" rIns="0" bIns="0" anchor="ctr" anchorCtr="0"/>
            <a:lstStyle/>
            <a:p>
              <a:pPr algn="ctr" eaLnBrk="0" hangingPunct="0">
                <a:lnSpc>
                  <a:spcPct val="90000"/>
                </a:lnSpc>
                <a:defRPr/>
              </a:pPr>
              <a:r>
                <a:rPr lang="en-US" sz="700" b="1" kern="0" dirty="0" smtClean="0">
                  <a:solidFill>
                    <a:schemeClr val="bg1"/>
                  </a:solidFill>
                  <a:cs typeface="Arial" pitchFamily="34" charset="0"/>
                </a:rPr>
                <a:t>ABC Holding B.V.</a:t>
              </a:r>
              <a:endParaRPr lang="en-US" sz="600" b="1" kern="0" dirty="0" smtClean="0">
                <a:solidFill>
                  <a:schemeClr val="bg1"/>
                </a:solidFill>
                <a:cs typeface="Arial" pitchFamily="34" charset="0"/>
              </a:endParaRPr>
            </a:p>
          </p:txBody>
        </p:sp>
        <p:sp>
          <p:nvSpPr>
            <p:cNvPr id="1329" name="Text Box 81"/>
            <p:cNvSpPr txBox="1">
              <a:spLocks noChangeArrowheads="1"/>
            </p:cNvSpPr>
            <p:nvPr>
              <p:custDataLst>
                <p:tags r:id="rId31"/>
              </p:custDataLst>
            </p:nvPr>
          </p:nvSpPr>
          <p:spPr bwMode="gray">
            <a:xfrm>
              <a:off x="7779149" y="2024585"/>
              <a:ext cx="189225" cy="105978"/>
            </a:xfrm>
            <a:prstGeom prst="rect">
              <a:avLst/>
            </a:prstGeom>
            <a:noFill/>
            <a:ln w="9525">
              <a:noFill/>
              <a:miter lim="800000"/>
              <a:headEnd/>
              <a:tailEnd/>
            </a:ln>
          </p:spPr>
          <p:txBody>
            <a:bodyPr wrap="none" lIns="0" tIns="0" rIns="0" bIns="0" anchor="ctr" anchorCtr="0">
              <a:spAutoFit/>
            </a:bodyPr>
            <a:lstStyle/>
            <a:p>
              <a:pPr>
                <a:lnSpc>
                  <a:spcPct val="90000"/>
                </a:lnSpc>
                <a:defRPr/>
              </a:pPr>
              <a:r>
                <a:rPr lang="en-US" sz="700" i="1" kern="0" dirty="0" smtClean="0">
                  <a:solidFill>
                    <a:srgbClr val="000000"/>
                  </a:solidFill>
                  <a:cs typeface="Arial" pitchFamily="34" charset="0"/>
                </a:rPr>
                <a:t>50%</a:t>
              </a:r>
            </a:p>
          </p:txBody>
        </p:sp>
        <p:sp>
          <p:nvSpPr>
            <p:cNvPr id="1330" name="Text Box 68"/>
            <p:cNvSpPr txBox="1">
              <a:spLocks noChangeArrowheads="1"/>
            </p:cNvSpPr>
            <p:nvPr>
              <p:custDataLst>
                <p:tags r:id="rId32"/>
              </p:custDataLst>
            </p:nvPr>
          </p:nvSpPr>
          <p:spPr bwMode="gray">
            <a:xfrm>
              <a:off x="4214392" y="2033475"/>
              <a:ext cx="241601" cy="105978"/>
            </a:xfrm>
            <a:prstGeom prst="rect">
              <a:avLst/>
            </a:prstGeom>
            <a:noFill/>
            <a:ln w="9525">
              <a:noFill/>
              <a:miter lim="800000"/>
              <a:headEnd/>
              <a:tailEnd/>
            </a:ln>
          </p:spPr>
          <p:txBody>
            <a:bodyPr wrap="none" lIns="0" tIns="0" rIns="0" bIns="0" anchor="ctr" anchorCtr="0">
              <a:spAutoFit/>
            </a:bodyPr>
            <a:lstStyle/>
            <a:p>
              <a:pPr>
                <a:lnSpc>
                  <a:spcPct val="90000"/>
                </a:lnSpc>
                <a:defRPr/>
              </a:pPr>
              <a:r>
                <a:rPr lang="en-US" sz="700" i="1" kern="0" dirty="0" smtClean="0">
                  <a:solidFill>
                    <a:srgbClr val="000000"/>
                  </a:solidFill>
                  <a:cs typeface="Arial" pitchFamily="34" charset="0"/>
                </a:rPr>
                <a:t>100%</a:t>
              </a:r>
            </a:p>
          </p:txBody>
        </p:sp>
        <p:sp>
          <p:nvSpPr>
            <p:cNvPr id="1331" name="Rectangle 88"/>
            <p:cNvSpPr>
              <a:spLocks noChangeArrowheads="1"/>
            </p:cNvSpPr>
            <p:nvPr>
              <p:custDataLst>
                <p:tags r:id="rId33"/>
              </p:custDataLst>
            </p:nvPr>
          </p:nvSpPr>
          <p:spPr bwMode="gray">
            <a:xfrm>
              <a:off x="2419636" y="3389033"/>
              <a:ext cx="1169636" cy="396000"/>
            </a:xfrm>
            <a:prstGeom prst="rect">
              <a:avLst/>
            </a:prstGeom>
            <a:solidFill>
              <a:schemeClr val="accent3"/>
            </a:solidFill>
            <a:ln w="12700" algn="ctr">
              <a:noFill/>
              <a:miter lim="800000"/>
              <a:headEnd/>
              <a:tailEnd/>
            </a:ln>
          </p:spPr>
          <p:txBody>
            <a:bodyPr lIns="0" tIns="0" rIns="0" bIns="0" anchor="ctr" anchorCtr="0"/>
            <a:lstStyle/>
            <a:p>
              <a:pPr algn="ctr" eaLnBrk="0" hangingPunct="0">
                <a:lnSpc>
                  <a:spcPct val="90000"/>
                </a:lnSpc>
                <a:defRPr/>
              </a:pPr>
              <a:r>
                <a:rPr lang="en-US" sz="700" b="1" kern="0" dirty="0" smtClean="0">
                  <a:solidFill>
                    <a:schemeClr val="bg1"/>
                  </a:solidFill>
                  <a:cs typeface="Arial" pitchFamily="34" charset="0"/>
                </a:rPr>
                <a:t>  ABC GmbH</a:t>
              </a:r>
            </a:p>
          </p:txBody>
        </p:sp>
        <p:sp>
          <p:nvSpPr>
            <p:cNvPr id="1332" name="Text Box 81"/>
            <p:cNvSpPr txBox="1">
              <a:spLocks noChangeArrowheads="1"/>
            </p:cNvSpPr>
            <p:nvPr>
              <p:custDataLst>
                <p:tags r:id="rId34"/>
              </p:custDataLst>
            </p:nvPr>
          </p:nvSpPr>
          <p:spPr bwMode="gray">
            <a:xfrm>
              <a:off x="2703070" y="3278768"/>
              <a:ext cx="136851" cy="105978"/>
            </a:xfrm>
            <a:prstGeom prst="rect">
              <a:avLst/>
            </a:prstGeom>
            <a:noFill/>
            <a:ln w="9525">
              <a:noFill/>
              <a:miter lim="800000"/>
              <a:headEnd/>
              <a:tailEnd/>
            </a:ln>
          </p:spPr>
          <p:txBody>
            <a:bodyPr wrap="none" lIns="0" tIns="0" rIns="0" bIns="0" anchor="ctr" anchorCtr="0">
              <a:spAutoFit/>
            </a:bodyPr>
            <a:lstStyle/>
            <a:p>
              <a:pPr>
                <a:lnSpc>
                  <a:spcPct val="90000"/>
                </a:lnSpc>
                <a:defRPr/>
              </a:pPr>
              <a:r>
                <a:rPr lang="en-US" sz="700" i="1" kern="0" dirty="0" smtClean="0">
                  <a:solidFill>
                    <a:srgbClr val="000000"/>
                  </a:solidFill>
                  <a:cs typeface="Arial" pitchFamily="34" charset="0"/>
                </a:rPr>
                <a:t>6%</a:t>
              </a:r>
            </a:p>
          </p:txBody>
        </p:sp>
        <p:sp>
          <p:nvSpPr>
            <p:cNvPr id="1333" name="Text Box 81"/>
            <p:cNvSpPr txBox="1">
              <a:spLocks noChangeArrowheads="1"/>
            </p:cNvSpPr>
            <p:nvPr>
              <p:custDataLst>
                <p:tags r:id="rId35"/>
              </p:custDataLst>
            </p:nvPr>
          </p:nvSpPr>
          <p:spPr bwMode="gray">
            <a:xfrm>
              <a:off x="3027271" y="3276464"/>
              <a:ext cx="198418" cy="105978"/>
            </a:xfrm>
            <a:prstGeom prst="rect">
              <a:avLst/>
            </a:prstGeom>
            <a:noFill/>
            <a:ln w="9525">
              <a:noFill/>
              <a:miter lim="800000"/>
              <a:headEnd/>
              <a:tailEnd/>
            </a:ln>
          </p:spPr>
          <p:txBody>
            <a:bodyPr wrap="square" lIns="0" tIns="0" rIns="0" bIns="0" anchor="ctr" anchorCtr="0">
              <a:spAutoFit/>
            </a:bodyPr>
            <a:lstStyle/>
            <a:p>
              <a:pPr>
                <a:lnSpc>
                  <a:spcPct val="90000"/>
                </a:lnSpc>
                <a:defRPr/>
              </a:pPr>
              <a:r>
                <a:rPr lang="en-US" sz="700" i="1" kern="0" dirty="0" smtClean="0">
                  <a:solidFill>
                    <a:srgbClr val="000000"/>
                  </a:solidFill>
                  <a:cs typeface="Arial" pitchFamily="34" charset="0"/>
                </a:rPr>
                <a:t>94%</a:t>
              </a:r>
            </a:p>
          </p:txBody>
        </p:sp>
        <p:sp>
          <p:nvSpPr>
            <p:cNvPr id="1334" name="Rectangle 88"/>
            <p:cNvSpPr>
              <a:spLocks noChangeArrowheads="1"/>
            </p:cNvSpPr>
            <p:nvPr>
              <p:custDataLst>
                <p:tags r:id="rId36"/>
              </p:custDataLst>
            </p:nvPr>
          </p:nvSpPr>
          <p:spPr bwMode="gray">
            <a:xfrm>
              <a:off x="4048559" y="3389033"/>
              <a:ext cx="1169636" cy="396000"/>
            </a:xfrm>
            <a:prstGeom prst="rect">
              <a:avLst/>
            </a:prstGeom>
            <a:solidFill>
              <a:schemeClr val="accent3"/>
            </a:solidFill>
            <a:ln w="12700" algn="ctr">
              <a:noFill/>
              <a:miter lim="800000"/>
              <a:headEnd/>
              <a:tailEnd/>
            </a:ln>
          </p:spPr>
          <p:txBody>
            <a:bodyPr lIns="0" tIns="18000" rIns="0" bIns="0" anchor="ctr" anchorCtr="0"/>
            <a:lstStyle/>
            <a:p>
              <a:pPr algn="ctr" eaLnBrk="0" hangingPunct="0">
                <a:lnSpc>
                  <a:spcPct val="90000"/>
                </a:lnSpc>
                <a:defRPr/>
              </a:pPr>
              <a:r>
                <a:rPr lang="en-US" sz="700" b="1" kern="0" dirty="0" smtClean="0">
                  <a:solidFill>
                    <a:schemeClr val="bg1"/>
                  </a:solidFill>
                  <a:cs typeface="Arial" pitchFamily="34" charset="0"/>
                </a:rPr>
                <a:t>ABC </a:t>
              </a:r>
              <a:br>
                <a:rPr lang="en-US" sz="700" b="1" kern="0" dirty="0" smtClean="0">
                  <a:solidFill>
                    <a:schemeClr val="bg1"/>
                  </a:solidFill>
                  <a:cs typeface="Arial" pitchFamily="34" charset="0"/>
                </a:rPr>
              </a:br>
              <a:r>
                <a:rPr lang="en-US" sz="700" b="1" kern="0" dirty="0" smtClean="0">
                  <a:solidFill>
                    <a:schemeClr val="bg1"/>
                  </a:solidFill>
                  <a:cs typeface="Arial" pitchFamily="34" charset="0"/>
                </a:rPr>
                <a:t>GmbH</a:t>
              </a:r>
            </a:p>
          </p:txBody>
        </p:sp>
        <p:sp>
          <p:nvSpPr>
            <p:cNvPr id="1335" name="Text Box 81"/>
            <p:cNvSpPr txBox="1">
              <a:spLocks noChangeArrowheads="1"/>
            </p:cNvSpPr>
            <p:nvPr>
              <p:custDataLst>
                <p:tags r:id="rId37"/>
              </p:custDataLst>
            </p:nvPr>
          </p:nvSpPr>
          <p:spPr bwMode="gray">
            <a:xfrm>
              <a:off x="4220890" y="3276153"/>
              <a:ext cx="136851" cy="105978"/>
            </a:xfrm>
            <a:prstGeom prst="rect">
              <a:avLst/>
            </a:prstGeom>
            <a:noFill/>
            <a:ln w="9525">
              <a:noFill/>
              <a:miter lim="800000"/>
              <a:headEnd/>
              <a:tailEnd/>
            </a:ln>
          </p:spPr>
          <p:txBody>
            <a:bodyPr wrap="none" lIns="0" tIns="0" rIns="0" bIns="0" anchor="ctr" anchorCtr="0">
              <a:spAutoFit/>
            </a:bodyPr>
            <a:lstStyle/>
            <a:p>
              <a:pPr>
                <a:lnSpc>
                  <a:spcPct val="90000"/>
                </a:lnSpc>
                <a:defRPr/>
              </a:pPr>
              <a:r>
                <a:rPr lang="en-US" sz="700" i="1" kern="0" dirty="0" smtClean="0">
                  <a:solidFill>
                    <a:srgbClr val="000000"/>
                  </a:solidFill>
                  <a:cs typeface="Arial" pitchFamily="34" charset="0"/>
                </a:rPr>
                <a:t>6%</a:t>
              </a:r>
            </a:p>
          </p:txBody>
        </p:sp>
        <p:sp>
          <p:nvSpPr>
            <p:cNvPr id="1336" name="Text Box 81"/>
            <p:cNvSpPr txBox="1">
              <a:spLocks noChangeArrowheads="1"/>
            </p:cNvSpPr>
            <p:nvPr>
              <p:custDataLst>
                <p:tags r:id="rId38"/>
              </p:custDataLst>
            </p:nvPr>
          </p:nvSpPr>
          <p:spPr bwMode="gray">
            <a:xfrm>
              <a:off x="4661497" y="3269148"/>
              <a:ext cx="198418" cy="105978"/>
            </a:xfrm>
            <a:prstGeom prst="rect">
              <a:avLst/>
            </a:prstGeom>
            <a:noFill/>
            <a:ln w="9525">
              <a:noFill/>
              <a:miter lim="800000"/>
              <a:headEnd/>
              <a:tailEnd/>
            </a:ln>
          </p:spPr>
          <p:txBody>
            <a:bodyPr wrap="square" lIns="0" tIns="0" rIns="0" bIns="0" anchor="ctr" anchorCtr="0">
              <a:spAutoFit/>
            </a:bodyPr>
            <a:lstStyle/>
            <a:p>
              <a:pPr>
                <a:lnSpc>
                  <a:spcPct val="90000"/>
                </a:lnSpc>
                <a:defRPr/>
              </a:pPr>
              <a:r>
                <a:rPr lang="en-US" sz="700" i="1" kern="0" dirty="0" smtClean="0">
                  <a:solidFill>
                    <a:srgbClr val="000000"/>
                  </a:solidFill>
                  <a:cs typeface="Arial" pitchFamily="34" charset="0"/>
                </a:rPr>
                <a:t>94%</a:t>
              </a:r>
            </a:p>
          </p:txBody>
        </p:sp>
        <p:grpSp>
          <p:nvGrpSpPr>
            <p:cNvPr id="1337" name="Gruppieren 180"/>
            <p:cNvGrpSpPr/>
            <p:nvPr>
              <p:custDataLst>
                <p:tags r:id="rId39"/>
              </p:custDataLst>
            </p:nvPr>
          </p:nvGrpSpPr>
          <p:grpSpPr>
            <a:xfrm>
              <a:off x="5441680" y="3261571"/>
              <a:ext cx="1169636" cy="523462"/>
              <a:chOff x="5576689" y="2617506"/>
              <a:chExt cx="1224000" cy="523462"/>
            </a:xfrm>
          </p:grpSpPr>
          <p:sp>
            <p:nvSpPr>
              <p:cNvPr id="1415" name="Rectangle 88"/>
              <p:cNvSpPr>
                <a:spLocks noChangeArrowheads="1"/>
              </p:cNvSpPr>
              <p:nvPr>
                <p:custDataLst>
                  <p:tags r:id="rId114"/>
                </p:custDataLst>
              </p:nvPr>
            </p:nvSpPr>
            <p:spPr bwMode="gray">
              <a:xfrm>
                <a:off x="5576689" y="2744968"/>
                <a:ext cx="1224000" cy="396000"/>
              </a:xfrm>
              <a:prstGeom prst="rect">
                <a:avLst/>
              </a:prstGeom>
              <a:solidFill>
                <a:schemeClr val="accent3"/>
              </a:solidFill>
              <a:ln w="12700" algn="ctr">
                <a:noFill/>
                <a:miter lim="800000"/>
                <a:headEnd/>
                <a:tailEnd/>
              </a:ln>
            </p:spPr>
            <p:txBody>
              <a:bodyPr lIns="0" tIns="18000" rIns="0" bIns="0" anchor="ctr" anchorCtr="0"/>
              <a:lstStyle/>
              <a:p>
                <a:pPr algn="ctr" eaLnBrk="0" hangingPunct="0">
                  <a:lnSpc>
                    <a:spcPct val="90000"/>
                  </a:lnSpc>
                  <a:defRPr/>
                </a:pPr>
                <a:r>
                  <a:rPr lang="en-US" sz="700" b="1" kern="0" dirty="0" smtClean="0">
                    <a:solidFill>
                      <a:schemeClr val="bg1"/>
                    </a:solidFill>
                    <a:cs typeface="Arial" pitchFamily="34" charset="0"/>
                  </a:rPr>
                  <a:t>ABC Ltd.</a:t>
                </a:r>
              </a:p>
            </p:txBody>
          </p:sp>
          <p:sp>
            <p:nvSpPr>
              <p:cNvPr id="1416" name="Text Box 68"/>
              <p:cNvSpPr txBox="1">
                <a:spLocks noChangeArrowheads="1"/>
              </p:cNvSpPr>
              <p:nvPr/>
            </p:nvSpPr>
            <p:spPr bwMode="gray">
              <a:xfrm>
                <a:off x="6212934" y="2617506"/>
                <a:ext cx="252831" cy="105978"/>
              </a:xfrm>
              <a:prstGeom prst="rect">
                <a:avLst/>
              </a:prstGeom>
              <a:noFill/>
              <a:ln w="9525">
                <a:noFill/>
                <a:miter lim="800000"/>
                <a:headEnd/>
                <a:tailEnd/>
              </a:ln>
            </p:spPr>
            <p:txBody>
              <a:bodyPr wrap="none" lIns="0" tIns="0" rIns="0" bIns="0" anchor="ctr" anchorCtr="0">
                <a:spAutoFit/>
              </a:bodyPr>
              <a:lstStyle/>
              <a:p>
                <a:pPr>
                  <a:lnSpc>
                    <a:spcPct val="90000"/>
                  </a:lnSpc>
                  <a:defRPr/>
                </a:pPr>
                <a:r>
                  <a:rPr lang="en-US" sz="700" i="1" kern="0" dirty="0" smtClean="0">
                    <a:solidFill>
                      <a:srgbClr val="000000"/>
                    </a:solidFill>
                    <a:cs typeface="Arial" pitchFamily="34" charset="0"/>
                  </a:rPr>
                  <a:t>100%</a:t>
                </a:r>
              </a:p>
            </p:txBody>
          </p:sp>
        </p:grpSp>
        <p:sp>
          <p:nvSpPr>
            <p:cNvPr id="1338" name="Text Box 68"/>
            <p:cNvSpPr txBox="1">
              <a:spLocks noChangeArrowheads="1"/>
            </p:cNvSpPr>
            <p:nvPr>
              <p:custDataLst>
                <p:tags r:id="rId40"/>
              </p:custDataLst>
            </p:nvPr>
          </p:nvSpPr>
          <p:spPr bwMode="gray">
            <a:xfrm>
              <a:off x="8994692" y="2632399"/>
              <a:ext cx="241601" cy="105978"/>
            </a:xfrm>
            <a:prstGeom prst="rect">
              <a:avLst/>
            </a:prstGeom>
            <a:noFill/>
            <a:ln w="9525">
              <a:noFill/>
              <a:miter lim="800000"/>
              <a:headEnd/>
              <a:tailEnd/>
            </a:ln>
          </p:spPr>
          <p:txBody>
            <a:bodyPr wrap="none" lIns="0" tIns="0" rIns="0" bIns="0" anchor="ctr" anchorCtr="0">
              <a:spAutoFit/>
            </a:bodyPr>
            <a:lstStyle/>
            <a:p>
              <a:pPr>
                <a:lnSpc>
                  <a:spcPct val="90000"/>
                </a:lnSpc>
                <a:defRPr/>
              </a:pPr>
              <a:r>
                <a:rPr lang="en-US" sz="700" i="1" kern="0" dirty="0" smtClean="0">
                  <a:solidFill>
                    <a:srgbClr val="000000"/>
                  </a:solidFill>
                  <a:cs typeface="Arial" pitchFamily="34" charset="0"/>
                </a:rPr>
                <a:t>100%</a:t>
              </a:r>
            </a:p>
          </p:txBody>
        </p:sp>
        <p:sp>
          <p:nvSpPr>
            <p:cNvPr id="1339" name="Text Box 68"/>
            <p:cNvSpPr txBox="1">
              <a:spLocks noChangeArrowheads="1"/>
            </p:cNvSpPr>
            <p:nvPr>
              <p:custDataLst>
                <p:tags r:id="rId41"/>
              </p:custDataLst>
            </p:nvPr>
          </p:nvSpPr>
          <p:spPr bwMode="gray">
            <a:xfrm>
              <a:off x="6667271" y="3417122"/>
              <a:ext cx="241601" cy="105978"/>
            </a:xfrm>
            <a:prstGeom prst="rect">
              <a:avLst/>
            </a:prstGeom>
            <a:noFill/>
            <a:ln w="9525">
              <a:noFill/>
              <a:miter lim="800000"/>
              <a:headEnd/>
              <a:tailEnd/>
            </a:ln>
          </p:spPr>
          <p:txBody>
            <a:bodyPr wrap="none" lIns="0" tIns="0" rIns="0" bIns="0" anchor="ctr" anchorCtr="0">
              <a:spAutoFit/>
            </a:bodyPr>
            <a:lstStyle/>
            <a:p>
              <a:pPr>
                <a:lnSpc>
                  <a:spcPct val="90000"/>
                </a:lnSpc>
                <a:defRPr/>
              </a:pPr>
              <a:r>
                <a:rPr lang="en-US" sz="700" i="1" kern="0" dirty="0" smtClean="0">
                  <a:solidFill>
                    <a:srgbClr val="000000"/>
                  </a:solidFill>
                  <a:cs typeface="Arial" pitchFamily="34" charset="0"/>
                </a:rPr>
                <a:t>100%</a:t>
              </a:r>
            </a:p>
          </p:txBody>
        </p:sp>
        <p:sp>
          <p:nvSpPr>
            <p:cNvPr id="1340" name="Text Box 68"/>
            <p:cNvSpPr txBox="1">
              <a:spLocks noChangeArrowheads="1"/>
            </p:cNvSpPr>
            <p:nvPr>
              <p:custDataLst>
                <p:tags r:id="rId42"/>
              </p:custDataLst>
            </p:nvPr>
          </p:nvSpPr>
          <p:spPr bwMode="gray">
            <a:xfrm>
              <a:off x="7537833" y="2632399"/>
              <a:ext cx="241601" cy="105978"/>
            </a:xfrm>
            <a:prstGeom prst="rect">
              <a:avLst/>
            </a:prstGeom>
            <a:noFill/>
            <a:ln w="9525">
              <a:noFill/>
              <a:miter lim="800000"/>
              <a:headEnd/>
              <a:tailEnd/>
            </a:ln>
          </p:spPr>
          <p:txBody>
            <a:bodyPr wrap="none" lIns="0" tIns="0" rIns="0" bIns="0" anchor="ctr" anchorCtr="0">
              <a:spAutoFit/>
            </a:bodyPr>
            <a:lstStyle/>
            <a:p>
              <a:pPr>
                <a:lnSpc>
                  <a:spcPct val="90000"/>
                </a:lnSpc>
                <a:defRPr/>
              </a:pPr>
              <a:r>
                <a:rPr lang="en-US" sz="700" i="1" kern="0" dirty="0" smtClean="0">
                  <a:solidFill>
                    <a:srgbClr val="000000"/>
                  </a:solidFill>
                  <a:cs typeface="Arial" pitchFamily="34" charset="0"/>
                </a:rPr>
                <a:t>100%</a:t>
              </a:r>
            </a:p>
          </p:txBody>
        </p:sp>
        <p:grpSp>
          <p:nvGrpSpPr>
            <p:cNvPr id="1341" name="Gruppieren 199"/>
            <p:cNvGrpSpPr/>
            <p:nvPr>
              <p:custDataLst>
                <p:tags r:id="rId43"/>
              </p:custDataLst>
            </p:nvPr>
          </p:nvGrpSpPr>
          <p:grpSpPr>
            <a:xfrm>
              <a:off x="3781239" y="5322117"/>
              <a:ext cx="1436956" cy="396000"/>
              <a:chOff x="3617577" y="4287549"/>
              <a:chExt cx="1503745" cy="396000"/>
            </a:xfrm>
          </p:grpSpPr>
          <p:sp>
            <p:nvSpPr>
              <p:cNvPr id="1413" name="Rectangle 90"/>
              <p:cNvSpPr>
                <a:spLocks noChangeArrowheads="1"/>
              </p:cNvSpPr>
              <p:nvPr>
                <p:custDataLst>
                  <p:tags r:id="rId113"/>
                </p:custDataLst>
              </p:nvPr>
            </p:nvSpPr>
            <p:spPr bwMode="gray">
              <a:xfrm>
                <a:off x="3897322" y="4287549"/>
                <a:ext cx="1224000" cy="396000"/>
              </a:xfrm>
              <a:prstGeom prst="rect">
                <a:avLst/>
              </a:prstGeom>
              <a:solidFill>
                <a:schemeClr val="accent1"/>
              </a:solidFill>
              <a:ln w="12700" algn="ctr">
                <a:noFill/>
                <a:miter lim="800000"/>
                <a:headEnd/>
                <a:tailEnd/>
              </a:ln>
            </p:spPr>
            <p:txBody>
              <a:bodyPr lIns="0" tIns="0" rIns="0" bIns="0" anchor="ctr" anchorCtr="0"/>
              <a:lstStyle/>
              <a:p>
                <a:pPr algn="ctr" eaLnBrk="0" hangingPunct="0">
                  <a:lnSpc>
                    <a:spcPct val="90000"/>
                  </a:lnSpc>
                  <a:defRPr/>
                </a:pPr>
                <a:r>
                  <a:rPr lang="en-US" sz="700" b="1" kern="0" dirty="0" smtClean="0">
                    <a:solidFill>
                      <a:schemeClr val="bg1"/>
                    </a:solidFill>
                    <a:cs typeface="Arial" pitchFamily="34" charset="0"/>
                  </a:rPr>
                  <a:t>ABC GmbH</a:t>
                </a:r>
              </a:p>
            </p:txBody>
          </p:sp>
          <p:sp>
            <p:nvSpPr>
              <p:cNvPr id="1414" name="Text Box 68"/>
              <p:cNvSpPr txBox="1">
                <a:spLocks noChangeArrowheads="1"/>
              </p:cNvSpPr>
              <p:nvPr/>
            </p:nvSpPr>
            <p:spPr bwMode="gray">
              <a:xfrm>
                <a:off x="3617577" y="4377812"/>
                <a:ext cx="252831" cy="105978"/>
              </a:xfrm>
              <a:prstGeom prst="rect">
                <a:avLst/>
              </a:prstGeom>
              <a:noFill/>
              <a:ln w="9525">
                <a:noFill/>
                <a:miter lim="800000"/>
                <a:headEnd/>
                <a:tailEnd/>
              </a:ln>
            </p:spPr>
            <p:txBody>
              <a:bodyPr wrap="none" lIns="0" tIns="0" rIns="0" bIns="0" anchor="ctr" anchorCtr="0">
                <a:spAutoFit/>
              </a:bodyPr>
              <a:lstStyle/>
              <a:p>
                <a:pPr>
                  <a:lnSpc>
                    <a:spcPct val="90000"/>
                  </a:lnSpc>
                  <a:defRPr/>
                </a:pPr>
                <a:r>
                  <a:rPr lang="en-US" sz="700" i="1" kern="0" dirty="0" smtClean="0">
                    <a:solidFill>
                      <a:srgbClr val="000000"/>
                    </a:solidFill>
                    <a:cs typeface="Arial" pitchFamily="34" charset="0"/>
                  </a:rPr>
                  <a:t>100%</a:t>
                </a:r>
              </a:p>
            </p:txBody>
          </p:sp>
        </p:grpSp>
        <p:sp>
          <p:nvSpPr>
            <p:cNvPr id="1342" name="Text Box 68"/>
            <p:cNvSpPr txBox="1">
              <a:spLocks noChangeArrowheads="1"/>
            </p:cNvSpPr>
            <p:nvPr>
              <p:custDataLst>
                <p:tags r:id="rId44"/>
              </p:custDataLst>
            </p:nvPr>
          </p:nvSpPr>
          <p:spPr bwMode="gray">
            <a:xfrm>
              <a:off x="6702045" y="4484415"/>
              <a:ext cx="189225" cy="105978"/>
            </a:xfrm>
            <a:prstGeom prst="rect">
              <a:avLst/>
            </a:prstGeom>
            <a:noFill/>
            <a:ln w="9525">
              <a:noFill/>
              <a:miter lim="800000"/>
              <a:headEnd/>
              <a:tailEnd/>
            </a:ln>
          </p:spPr>
          <p:txBody>
            <a:bodyPr wrap="none" lIns="0" tIns="0" rIns="0" bIns="0" anchor="ctr" anchorCtr="0">
              <a:spAutoFit/>
            </a:bodyPr>
            <a:lstStyle/>
            <a:p>
              <a:pPr>
                <a:lnSpc>
                  <a:spcPct val="90000"/>
                </a:lnSpc>
                <a:defRPr/>
              </a:pPr>
              <a:r>
                <a:rPr lang="en-US" sz="700" i="1" kern="0" dirty="0" smtClean="0">
                  <a:solidFill>
                    <a:srgbClr val="000000"/>
                  </a:solidFill>
                  <a:cs typeface="Arial" pitchFamily="34" charset="0"/>
                </a:rPr>
                <a:t>16%</a:t>
              </a:r>
            </a:p>
          </p:txBody>
        </p:sp>
        <p:sp>
          <p:nvSpPr>
            <p:cNvPr id="1343" name="Text Box 68"/>
            <p:cNvSpPr txBox="1">
              <a:spLocks noChangeArrowheads="1"/>
            </p:cNvSpPr>
            <p:nvPr>
              <p:custDataLst>
                <p:tags r:id="rId45"/>
              </p:custDataLst>
            </p:nvPr>
          </p:nvSpPr>
          <p:spPr bwMode="gray">
            <a:xfrm>
              <a:off x="6667271" y="3899083"/>
              <a:ext cx="241601" cy="105978"/>
            </a:xfrm>
            <a:prstGeom prst="rect">
              <a:avLst/>
            </a:prstGeom>
            <a:noFill/>
            <a:ln w="9525">
              <a:noFill/>
              <a:miter lim="800000"/>
              <a:headEnd/>
              <a:tailEnd/>
            </a:ln>
          </p:spPr>
          <p:txBody>
            <a:bodyPr wrap="none" lIns="0" tIns="0" rIns="0" bIns="0" anchor="ctr" anchorCtr="0">
              <a:spAutoFit/>
            </a:bodyPr>
            <a:lstStyle/>
            <a:p>
              <a:pPr>
                <a:lnSpc>
                  <a:spcPct val="90000"/>
                </a:lnSpc>
                <a:defRPr/>
              </a:pPr>
              <a:r>
                <a:rPr lang="en-US" sz="700" i="1" kern="0" dirty="0" smtClean="0">
                  <a:solidFill>
                    <a:srgbClr val="000000"/>
                  </a:solidFill>
                  <a:cs typeface="Arial" pitchFamily="34" charset="0"/>
                </a:rPr>
                <a:t>100%</a:t>
              </a:r>
            </a:p>
          </p:txBody>
        </p:sp>
        <p:sp>
          <p:nvSpPr>
            <p:cNvPr id="1344" name="Text Box 68"/>
            <p:cNvSpPr txBox="1">
              <a:spLocks noChangeArrowheads="1"/>
            </p:cNvSpPr>
            <p:nvPr>
              <p:custDataLst>
                <p:tags r:id="rId46"/>
              </p:custDataLst>
            </p:nvPr>
          </p:nvSpPr>
          <p:spPr bwMode="gray">
            <a:xfrm>
              <a:off x="4183810" y="1821261"/>
              <a:ext cx="728181" cy="105978"/>
            </a:xfrm>
            <a:prstGeom prst="rect">
              <a:avLst/>
            </a:prstGeom>
            <a:noFill/>
            <a:ln w="9525">
              <a:noFill/>
              <a:miter lim="800000"/>
              <a:headEnd/>
              <a:tailEnd/>
            </a:ln>
          </p:spPr>
          <p:txBody>
            <a:bodyPr wrap="none" lIns="0" tIns="0" rIns="0" bIns="0" anchor="ctr" anchorCtr="0">
              <a:spAutoFit/>
            </a:bodyPr>
            <a:lstStyle/>
            <a:p>
              <a:pPr>
                <a:lnSpc>
                  <a:spcPct val="90000"/>
                </a:lnSpc>
                <a:defRPr/>
              </a:pPr>
              <a:r>
                <a:rPr lang="en-US" sz="700" i="1" kern="0" dirty="0" smtClean="0">
                  <a:solidFill>
                    <a:srgbClr val="000000"/>
                  </a:solidFill>
                  <a:cs typeface="Arial" pitchFamily="34" charset="0"/>
                </a:rPr>
                <a:t>(General partner)</a:t>
              </a:r>
            </a:p>
          </p:txBody>
        </p:sp>
        <p:sp>
          <p:nvSpPr>
            <p:cNvPr id="1345" name="Rectangle 62"/>
            <p:cNvSpPr>
              <a:spLocks noChangeArrowheads="1"/>
            </p:cNvSpPr>
            <p:nvPr>
              <p:custDataLst>
                <p:tags r:id="rId47"/>
              </p:custDataLst>
            </p:nvPr>
          </p:nvSpPr>
          <p:spPr bwMode="gray">
            <a:xfrm>
              <a:off x="4856439" y="1199825"/>
              <a:ext cx="1066433" cy="322108"/>
            </a:xfrm>
            <a:prstGeom prst="rect">
              <a:avLst/>
            </a:prstGeom>
            <a:solidFill>
              <a:schemeClr val="tx2"/>
            </a:solidFill>
            <a:ln w="12700" algn="ctr">
              <a:noFill/>
              <a:miter lim="800000"/>
              <a:headEnd/>
              <a:tailEnd/>
            </a:ln>
          </p:spPr>
          <p:txBody>
            <a:bodyPr lIns="0" tIns="0" rIns="0" bIns="0" anchor="ctr" anchorCtr="0"/>
            <a:lstStyle/>
            <a:p>
              <a:pPr algn="ctr">
                <a:lnSpc>
                  <a:spcPct val="90000"/>
                </a:lnSpc>
                <a:defRPr/>
              </a:pPr>
              <a:r>
                <a:rPr lang="en-US" sz="800" b="1" kern="0" dirty="0" smtClean="0">
                  <a:solidFill>
                    <a:srgbClr val="FFFFFF"/>
                  </a:solidFill>
                  <a:cs typeface="Arial" pitchFamily="34" charset="0"/>
                </a:rPr>
                <a:t>Shareholder</a:t>
              </a:r>
            </a:p>
          </p:txBody>
        </p:sp>
        <p:cxnSp>
          <p:nvCxnSpPr>
            <p:cNvPr id="1346" name="Gewinkelte Verbindung 1345"/>
            <p:cNvCxnSpPr>
              <a:stCxn id="1308" idx="2"/>
              <a:endCxn id="1302" idx="0"/>
            </p:cNvCxnSpPr>
            <p:nvPr>
              <p:custDataLst>
                <p:tags r:id="rId48"/>
              </p:custDataLst>
            </p:nvPr>
          </p:nvCxnSpPr>
          <p:spPr>
            <a:xfrm rot="5400000">
              <a:off x="3843132" y="1289076"/>
              <a:ext cx="127102" cy="592817"/>
            </a:xfrm>
            <a:prstGeom prst="bentConnector3">
              <a:avLst>
                <a:gd name="adj1" fmla="val 50000"/>
              </a:avLst>
            </a:prstGeom>
            <a:ln>
              <a:solidFill>
                <a:srgbClr val="747678"/>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47" name="Gewinkelte Verbindung 1346"/>
            <p:cNvCxnSpPr>
              <a:stCxn id="1313" idx="2"/>
              <a:endCxn id="1302" idx="0"/>
            </p:cNvCxnSpPr>
            <p:nvPr>
              <p:custDataLst>
                <p:tags r:id="rId49"/>
              </p:custDataLst>
            </p:nvPr>
          </p:nvCxnSpPr>
          <p:spPr>
            <a:xfrm rot="16200000" flipH="1">
              <a:off x="3249850" y="1288611"/>
              <a:ext cx="127102" cy="593747"/>
            </a:xfrm>
            <a:prstGeom prst="bentConnector3">
              <a:avLst>
                <a:gd name="adj1" fmla="val 50000"/>
              </a:avLst>
            </a:prstGeom>
            <a:ln>
              <a:solidFill>
                <a:srgbClr val="747678"/>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48" name="Gerade Verbindung mit Pfeil 1347"/>
            <p:cNvCxnSpPr>
              <a:stCxn id="1302" idx="2"/>
              <a:endCxn id="1322" idx="0"/>
            </p:cNvCxnSpPr>
            <p:nvPr>
              <p:custDataLst>
                <p:tags r:id="rId50"/>
              </p:custDataLst>
            </p:nvPr>
          </p:nvCxnSpPr>
          <p:spPr>
            <a:xfrm>
              <a:off x="3610274" y="1936937"/>
              <a:ext cx="0" cy="69952"/>
            </a:xfrm>
            <a:prstGeom prst="straightConnector1">
              <a:avLst/>
            </a:prstGeom>
            <a:ln>
              <a:solidFill>
                <a:srgbClr val="747678"/>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49" name="Gerade Verbindung mit Pfeil 1348"/>
            <p:cNvCxnSpPr/>
            <p:nvPr>
              <p:custDataLst>
                <p:tags r:id="rId51"/>
              </p:custDataLst>
            </p:nvPr>
          </p:nvCxnSpPr>
          <p:spPr>
            <a:xfrm>
              <a:off x="8953208" y="1521933"/>
              <a:ext cx="0" cy="98527"/>
            </a:xfrm>
            <a:prstGeom prst="straightConnector1">
              <a:avLst/>
            </a:prstGeom>
            <a:ln>
              <a:solidFill>
                <a:srgbClr val="747678"/>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50" name="Gerade Verbindung mit Pfeil 1349"/>
            <p:cNvCxnSpPr/>
            <p:nvPr>
              <p:custDataLst>
                <p:tags r:id="rId52"/>
              </p:custDataLst>
            </p:nvPr>
          </p:nvCxnSpPr>
          <p:spPr>
            <a:xfrm>
              <a:off x="8953208" y="1908362"/>
              <a:ext cx="0" cy="98527"/>
            </a:xfrm>
            <a:prstGeom prst="straightConnector1">
              <a:avLst/>
            </a:prstGeom>
            <a:ln>
              <a:solidFill>
                <a:srgbClr val="747678"/>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51" name="Gerade Verbindung mit Pfeil 1350"/>
            <p:cNvCxnSpPr>
              <a:stCxn id="1307" idx="2"/>
              <a:endCxn id="1321" idx="0"/>
            </p:cNvCxnSpPr>
            <p:nvPr>
              <p:custDataLst>
                <p:tags r:id="rId53"/>
              </p:custDataLst>
            </p:nvPr>
          </p:nvCxnSpPr>
          <p:spPr>
            <a:xfrm flipH="1">
              <a:off x="6575810" y="1521933"/>
              <a:ext cx="409" cy="466907"/>
            </a:xfrm>
            <a:prstGeom prst="straightConnector1">
              <a:avLst/>
            </a:prstGeom>
            <a:ln>
              <a:solidFill>
                <a:srgbClr val="747678"/>
              </a:solidFill>
              <a:tailEnd type="none"/>
            </a:ln>
          </p:spPr>
          <p:style>
            <a:lnRef idx="1">
              <a:schemeClr val="accent1"/>
            </a:lnRef>
            <a:fillRef idx="0">
              <a:schemeClr val="accent1"/>
            </a:fillRef>
            <a:effectRef idx="0">
              <a:schemeClr val="accent1"/>
            </a:effectRef>
            <a:fontRef idx="minor">
              <a:schemeClr val="tx1"/>
            </a:fontRef>
          </p:style>
        </p:cxnSp>
        <p:cxnSp>
          <p:nvCxnSpPr>
            <p:cNvPr id="1352" name="Gewinkelte Verbindung 1351"/>
            <p:cNvCxnSpPr>
              <a:stCxn id="1345" idx="2"/>
              <a:endCxn id="1321" idx="0"/>
            </p:cNvCxnSpPr>
            <p:nvPr>
              <p:custDataLst>
                <p:tags r:id="rId54"/>
              </p:custDataLst>
            </p:nvPr>
          </p:nvCxnSpPr>
          <p:spPr>
            <a:xfrm rot="16200000" flipH="1">
              <a:off x="5749279" y="1162308"/>
              <a:ext cx="466907" cy="1186155"/>
            </a:xfrm>
            <a:prstGeom prst="bentConnector3">
              <a:avLst>
                <a:gd name="adj1" fmla="val 50000"/>
              </a:avLst>
            </a:prstGeom>
            <a:ln>
              <a:solidFill>
                <a:srgbClr val="747678"/>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53" name="Gewinkelte Verbindung 1352"/>
            <p:cNvCxnSpPr>
              <a:stCxn id="1301" idx="2"/>
              <a:endCxn id="1321" idx="0"/>
            </p:cNvCxnSpPr>
            <p:nvPr>
              <p:custDataLst>
                <p:tags r:id="rId55"/>
              </p:custDataLst>
            </p:nvPr>
          </p:nvCxnSpPr>
          <p:spPr>
            <a:xfrm rot="5400000">
              <a:off x="6935844" y="1161900"/>
              <a:ext cx="466907" cy="1186973"/>
            </a:xfrm>
            <a:prstGeom prst="bentConnector3">
              <a:avLst>
                <a:gd name="adj1" fmla="val 50000"/>
              </a:avLst>
            </a:prstGeom>
            <a:ln>
              <a:solidFill>
                <a:srgbClr val="747678"/>
              </a:solidFill>
              <a:tailEnd type="none" w="med" len="sm"/>
            </a:ln>
          </p:spPr>
          <p:style>
            <a:lnRef idx="1">
              <a:schemeClr val="accent1"/>
            </a:lnRef>
            <a:fillRef idx="0">
              <a:schemeClr val="accent1"/>
            </a:fillRef>
            <a:effectRef idx="0">
              <a:schemeClr val="accent1"/>
            </a:effectRef>
            <a:fontRef idx="minor">
              <a:schemeClr val="tx1"/>
            </a:fontRef>
          </p:style>
        </p:cxnSp>
        <p:sp>
          <p:nvSpPr>
            <p:cNvPr id="1354" name="Text Box 81"/>
            <p:cNvSpPr txBox="1">
              <a:spLocks noChangeArrowheads="1"/>
            </p:cNvSpPr>
            <p:nvPr>
              <p:custDataLst>
                <p:tags r:id="rId56"/>
              </p:custDataLst>
            </p:nvPr>
          </p:nvSpPr>
          <p:spPr bwMode="gray">
            <a:xfrm>
              <a:off x="6599310" y="1874219"/>
              <a:ext cx="189225" cy="105978"/>
            </a:xfrm>
            <a:prstGeom prst="rect">
              <a:avLst/>
            </a:prstGeom>
            <a:noFill/>
            <a:ln w="9525">
              <a:noFill/>
              <a:miter lim="800000"/>
              <a:headEnd/>
              <a:tailEnd/>
            </a:ln>
          </p:spPr>
          <p:txBody>
            <a:bodyPr wrap="none" lIns="0" tIns="0" rIns="0" bIns="0" anchor="ctr" anchorCtr="0">
              <a:spAutoFit/>
            </a:bodyPr>
            <a:lstStyle/>
            <a:p>
              <a:pPr>
                <a:lnSpc>
                  <a:spcPct val="90000"/>
                </a:lnSpc>
                <a:defRPr/>
              </a:pPr>
              <a:r>
                <a:rPr lang="en-US" sz="700" i="1" kern="0" dirty="0" smtClean="0">
                  <a:solidFill>
                    <a:srgbClr val="000000"/>
                  </a:solidFill>
                  <a:cs typeface="Arial" pitchFamily="34" charset="0"/>
                </a:rPr>
                <a:t>50%</a:t>
              </a:r>
            </a:p>
          </p:txBody>
        </p:sp>
        <p:sp>
          <p:nvSpPr>
            <p:cNvPr id="1355" name="Text Box 68"/>
            <p:cNvSpPr txBox="1">
              <a:spLocks noChangeArrowheads="1"/>
            </p:cNvSpPr>
            <p:nvPr>
              <p:custDataLst>
                <p:tags r:id="rId57"/>
              </p:custDataLst>
            </p:nvPr>
          </p:nvSpPr>
          <p:spPr bwMode="gray">
            <a:xfrm>
              <a:off x="4170703" y="2200351"/>
              <a:ext cx="696080" cy="105978"/>
            </a:xfrm>
            <a:prstGeom prst="rect">
              <a:avLst/>
            </a:prstGeom>
            <a:noFill/>
            <a:ln w="9525">
              <a:noFill/>
              <a:miter lim="800000"/>
              <a:headEnd/>
              <a:tailEnd/>
            </a:ln>
          </p:spPr>
          <p:txBody>
            <a:bodyPr wrap="none" lIns="0" tIns="0" rIns="0" bIns="0" anchor="ctr" anchorCtr="0">
              <a:spAutoFit/>
            </a:bodyPr>
            <a:lstStyle/>
            <a:p>
              <a:pPr>
                <a:lnSpc>
                  <a:spcPct val="90000"/>
                </a:lnSpc>
                <a:defRPr/>
              </a:pPr>
              <a:r>
                <a:rPr lang="en-US" sz="700" i="1" kern="0" dirty="0" smtClean="0">
                  <a:solidFill>
                    <a:srgbClr val="000000"/>
                  </a:solidFill>
                  <a:cs typeface="Arial" pitchFamily="34" charset="0"/>
                </a:rPr>
                <a:t>(Limited partner)</a:t>
              </a:r>
            </a:p>
          </p:txBody>
        </p:sp>
        <p:sp>
          <p:nvSpPr>
            <p:cNvPr id="1356" name="Rectangle 88"/>
            <p:cNvSpPr>
              <a:spLocks noChangeArrowheads="1"/>
            </p:cNvSpPr>
            <p:nvPr>
              <p:custDataLst>
                <p:tags r:id="rId58"/>
              </p:custDataLst>
            </p:nvPr>
          </p:nvSpPr>
          <p:spPr bwMode="gray">
            <a:xfrm>
              <a:off x="8337281" y="3389033"/>
              <a:ext cx="1169636" cy="396748"/>
            </a:xfrm>
            <a:prstGeom prst="rect">
              <a:avLst/>
            </a:prstGeom>
            <a:solidFill>
              <a:schemeClr val="accent3"/>
            </a:solidFill>
            <a:ln w="12700" algn="ctr">
              <a:noFill/>
              <a:miter lim="800000"/>
              <a:headEnd/>
              <a:tailEnd/>
            </a:ln>
          </p:spPr>
          <p:txBody>
            <a:bodyPr lIns="0" tIns="18000" rIns="0" bIns="0" anchor="ctr" anchorCtr="0"/>
            <a:lstStyle/>
            <a:p>
              <a:pPr algn="ctr" eaLnBrk="0" hangingPunct="0">
                <a:lnSpc>
                  <a:spcPct val="90000"/>
                </a:lnSpc>
                <a:defRPr/>
              </a:pPr>
              <a:r>
                <a:rPr lang="en-US" sz="700" b="1" kern="0" dirty="0" smtClean="0">
                  <a:solidFill>
                    <a:schemeClr val="bg1"/>
                  </a:solidFill>
                  <a:cs typeface="Arial" pitchFamily="34" charset="0"/>
                </a:rPr>
                <a:t>ABC B.V.</a:t>
              </a:r>
            </a:p>
          </p:txBody>
        </p:sp>
        <p:sp>
          <p:nvSpPr>
            <p:cNvPr id="1357" name="Rectangle 88"/>
            <p:cNvSpPr>
              <a:spLocks noChangeArrowheads="1"/>
            </p:cNvSpPr>
            <p:nvPr>
              <p:custDataLst>
                <p:tags r:id="rId59"/>
              </p:custDataLst>
            </p:nvPr>
          </p:nvSpPr>
          <p:spPr bwMode="gray">
            <a:xfrm>
              <a:off x="6927997" y="4403766"/>
              <a:ext cx="1169636" cy="393523"/>
            </a:xfrm>
            <a:prstGeom prst="rect">
              <a:avLst/>
            </a:prstGeom>
            <a:solidFill>
              <a:schemeClr val="accent3"/>
            </a:solidFill>
            <a:ln w="12700" algn="ctr">
              <a:noFill/>
              <a:miter lim="800000"/>
              <a:headEnd/>
              <a:tailEnd/>
            </a:ln>
          </p:spPr>
          <p:txBody>
            <a:bodyPr lIns="0" tIns="0" rIns="0" bIns="0" anchor="ctr" anchorCtr="0"/>
            <a:lstStyle/>
            <a:p>
              <a:pPr algn="ctr" eaLnBrk="0" hangingPunct="0">
                <a:lnSpc>
                  <a:spcPct val="90000"/>
                </a:lnSpc>
                <a:defRPr/>
              </a:pPr>
              <a:r>
                <a:rPr lang="en-US" sz="700" b="1" kern="0" dirty="0" smtClean="0">
                  <a:solidFill>
                    <a:schemeClr val="bg1"/>
                  </a:solidFill>
                  <a:cs typeface="Arial" pitchFamily="34" charset="0"/>
                </a:rPr>
                <a:t>ABC SAS</a:t>
              </a:r>
              <a:endParaRPr lang="en-US" sz="700" b="1" kern="0" baseline="30000" dirty="0" smtClean="0">
                <a:solidFill>
                  <a:schemeClr val="bg1"/>
                </a:solidFill>
                <a:cs typeface="Arial" pitchFamily="34" charset="0"/>
              </a:endParaRPr>
            </a:p>
          </p:txBody>
        </p:sp>
        <p:grpSp>
          <p:nvGrpSpPr>
            <p:cNvPr id="1358" name="Gruppieren 198"/>
            <p:cNvGrpSpPr/>
            <p:nvPr>
              <p:custDataLst>
                <p:tags r:id="rId60"/>
              </p:custDataLst>
            </p:nvPr>
          </p:nvGrpSpPr>
          <p:grpSpPr>
            <a:xfrm>
              <a:off x="3781238" y="4873160"/>
              <a:ext cx="1436957" cy="396000"/>
              <a:chOff x="3617577" y="3808101"/>
              <a:chExt cx="1503746" cy="396000"/>
            </a:xfrm>
          </p:grpSpPr>
          <p:sp>
            <p:nvSpPr>
              <p:cNvPr id="1411" name="Text Box 68"/>
              <p:cNvSpPr txBox="1">
                <a:spLocks noChangeArrowheads="1"/>
              </p:cNvSpPr>
              <p:nvPr/>
            </p:nvSpPr>
            <p:spPr bwMode="gray">
              <a:xfrm>
                <a:off x="3617577" y="3894964"/>
                <a:ext cx="252831" cy="105978"/>
              </a:xfrm>
              <a:prstGeom prst="rect">
                <a:avLst/>
              </a:prstGeom>
              <a:noFill/>
              <a:ln w="9525">
                <a:noFill/>
                <a:miter lim="800000"/>
                <a:headEnd/>
                <a:tailEnd/>
              </a:ln>
            </p:spPr>
            <p:txBody>
              <a:bodyPr wrap="none" lIns="0" tIns="0" rIns="0" bIns="0" anchor="ctr" anchorCtr="0">
                <a:spAutoFit/>
              </a:bodyPr>
              <a:lstStyle/>
              <a:p>
                <a:pPr>
                  <a:lnSpc>
                    <a:spcPct val="90000"/>
                  </a:lnSpc>
                  <a:defRPr/>
                </a:pPr>
                <a:r>
                  <a:rPr lang="en-US" sz="700" i="1" kern="0" dirty="0" smtClean="0">
                    <a:solidFill>
                      <a:srgbClr val="000000"/>
                    </a:solidFill>
                    <a:cs typeface="Arial" pitchFamily="34" charset="0"/>
                  </a:rPr>
                  <a:t>100%</a:t>
                </a:r>
              </a:p>
            </p:txBody>
          </p:sp>
          <p:sp>
            <p:nvSpPr>
              <p:cNvPr id="1412" name="Rectangle 90"/>
              <p:cNvSpPr>
                <a:spLocks noChangeArrowheads="1"/>
              </p:cNvSpPr>
              <p:nvPr>
                <p:custDataLst>
                  <p:tags r:id="rId112"/>
                </p:custDataLst>
              </p:nvPr>
            </p:nvSpPr>
            <p:spPr bwMode="gray">
              <a:xfrm>
                <a:off x="3897323" y="3808101"/>
                <a:ext cx="1224000" cy="396000"/>
              </a:xfrm>
              <a:prstGeom prst="rect">
                <a:avLst/>
              </a:prstGeom>
              <a:solidFill>
                <a:schemeClr val="accent1"/>
              </a:solidFill>
              <a:ln w="12700" algn="ctr">
                <a:noFill/>
                <a:miter lim="800000"/>
                <a:headEnd/>
                <a:tailEnd/>
              </a:ln>
            </p:spPr>
            <p:txBody>
              <a:bodyPr lIns="0" tIns="0" rIns="0" bIns="0" anchor="ctr" anchorCtr="0"/>
              <a:lstStyle/>
              <a:p>
                <a:pPr algn="ctr" eaLnBrk="0" hangingPunct="0">
                  <a:lnSpc>
                    <a:spcPct val="90000"/>
                  </a:lnSpc>
                  <a:defRPr/>
                </a:pPr>
                <a:r>
                  <a:rPr lang="en-US" sz="700" b="1" kern="0" dirty="0" smtClean="0">
                    <a:solidFill>
                      <a:schemeClr val="bg1"/>
                    </a:solidFill>
                    <a:cs typeface="Arial" pitchFamily="34" charset="0"/>
                  </a:rPr>
                  <a:t>ABC GmbH</a:t>
                </a:r>
              </a:p>
            </p:txBody>
          </p:sp>
        </p:grpSp>
        <p:sp>
          <p:nvSpPr>
            <p:cNvPr id="1359" name="Rectangle 90"/>
            <p:cNvSpPr>
              <a:spLocks noChangeArrowheads="1"/>
            </p:cNvSpPr>
            <p:nvPr>
              <p:custDataLst>
                <p:tags r:id="rId61"/>
              </p:custDataLst>
            </p:nvPr>
          </p:nvSpPr>
          <p:spPr bwMode="gray">
            <a:xfrm>
              <a:off x="5349700" y="4873160"/>
              <a:ext cx="1169636" cy="396000"/>
            </a:xfrm>
            <a:prstGeom prst="rect">
              <a:avLst/>
            </a:prstGeom>
            <a:solidFill>
              <a:schemeClr val="accent1"/>
            </a:solidFill>
            <a:ln w="12700" algn="ctr">
              <a:noFill/>
              <a:miter lim="800000"/>
              <a:headEnd/>
              <a:tailEnd/>
            </a:ln>
          </p:spPr>
          <p:txBody>
            <a:bodyPr lIns="0" tIns="0" rIns="0" bIns="0" anchor="ctr" anchorCtr="0"/>
            <a:lstStyle/>
            <a:p>
              <a:pPr algn="ctr" eaLnBrk="0" hangingPunct="0">
                <a:lnSpc>
                  <a:spcPct val="90000"/>
                </a:lnSpc>
                <a:defRPr/>
              </a:pPr>
              <a:r>
                <a:rPr lang="en-US" sz="700" b="1" kern="0" dirty="0" smtClean="0">
                  <a:solidFill>
                    <a:schemeClr val="bg1"/>
                  </a:solidFill>
                  <a:cs typeface="Arial" pitchFamily="34" charset="0"/>
                </a:rPr>
                <a:t>ABC GMBH</a:t>
              </a:r>
            </a:p>
          </p:txBody>
        </p:sp>
        <p:grpSp>
          <p:nvGrpSpPr>
            <p:cNvPr id="1360" name="Gruppieren 200"/>
            <p:cNvGrpSpPr/>
            <p:nvPr>
              <p:custDataLst>
                <p:tags r:id="rId62"/>
              </p:custDataLst>
            </p:nvPr>
          </p:nvGrpSpPr>
          <p:grpSpPr>
            <a:xfrm>
              <a:off x="3781238" y="5801568"/>
              <a:ext cx="1436957" cy="396000"/>
              <a:chOff x="3617577" y="4767000"/>
              <a:chExt cx="1503746" cy="396000"/>
            </a:xfrm>
          </p:grpSpPr>
          <p:sp>
            <p:nvSpPr>
              <p:cNvPr id="1409" name="Rectangle 90"/>
              <p:cNvSpPr>
                <a:spLocks noChangeArrowheads="1"/>
              </p:cNvSpPr>
              <p:nvPr>
                <p:custDataLst>
                  <p:tags r:id="rId111"/>
                </p:custDataLst>
              </p:nvPr>
            </p:nvSpPr>
            <p:spPr bwMode="gray">
              <a:xfrm>
                <a:off x="3897323" y="4767000"/>
                <a:ext cx="1224000" cy="396000"/>
              </a:xfrm>
              <a:prstGeom prst="rect">
                <a:avLst/>
              </a:prstGeom>
              <a:solidFill>
                <a:schemeClr val="accent1"/>
              </a:solidFill>
              <a:ln w="12700" algn="ctr">
                <a:noFill/>
                <a:miter lim="800000"/>
                <a:headEnd/>
                <a:tailEnd/>
              </a:ln>
            </p:spPr>
            <p:txBody>
              <a:bodyPr lIns="0" tIns="0" rIns="0" bIns="0" anchor="ctr" anchorCtr="0"/>
              <a:lstStyle/>
              <a:p>
                <a:pPr algn="ctr" eaLnBrk="0" hangingPunct="0">
                  <a:lnSpc>
                    <a:spcPct val="90000"/>
                  </a:lnSpc>
                  <a:defRPr/>
                </a:pPr>
                <a:r>
                  <a:rPr lang="en-US" sz="700" b="1" kern="0" dirty="0" smtClean="0">
                    <a:solidFill>
                      <a:schemeClr val="bg1"/>
                    </a:solidFill>
                    <a:cs typeface="Arial" pitchFamily="34" charset="0"/>
                  </a:rPr>
                  <a:t>ABC GmbH</a:t>
                </a:r>
                <a:endParaRPr lang="en-US" sz="600" b="1" kern="0" dirty="0" smtClean="0">
                  <a:solidFill>
                    <a:schemeClr val="bg1"/>
                  </a:solidFill>
                  <a:cs typeface="Arial" pitchFamily="34" charset="0"/>
                </a:endParaRPr>
              </a:p>
            </p:txBody>
          </p:sp>
          <p:sp>
            <p:nvSpPr>
              <p:cNvPr id="1410" name="Text Box 68"/>
              <p:cNvSpPr txBox="1">
                <a:spLocks noChangeArrowheads="1"/>
              </p:cNvSpPr>
              <p:nvPr/>
            </p:nvSpPr>
            <p:spPr bwMode="gray">
              <a:xfrm>
                <a:off x="3617577" y="4855580"/>
                <a:ext cx="252831" cy="105978"/>
              </a:xfrm>
              <a:prstGeom prst="rect">
                <a:avLst/>
              </a:prstGeom>
              <a:noFill/>
              <a:ln w="9525">
                <a:noFill/>
                <a:miter lim="800000"/>
                <a:headEnd/>
                <a:tailEnd/>
              </a:ln>
            </p:spPr>
            <p:txBody>
              <a:bodyPr wrap="none" lIns="0" tIns="0" rIns="0" bIns="0" anchor="ctr" anchorCtr="0">
                <a:spAutoFit/>
              </a:bodyPr>
              <a:lstStyle/>
              <a:p>
                <a:pPr>
                  <a:lnSpc>
                    <a:spcPct val="90000"/>
                  </a:lnSpc>
                  <a:defRPr/>
                </a:pPr>
                <a:r>
                  <a:rPr lang="en-US" sz="700" i="1" kern="0" dirty="0" smtClean="0">
                    <a:solidFill>
                      <a:srgbClr val="000000"/>
                    </a:solidFill>
                    <a:cs typeface="Arial" pitchFamily="34" charset="0"/>
                  </a:rPr>
                  <a:t>100%</a:t>
                </a:r>
              </a:p>
            </p:txBody>
          </p:sp>
        </p:grpSp>
        <p:sp>
          <p:nvSpPr>
            <p:cNvPr id="1361" name="Text Box 68"/>
            <p:cNvSpPr txBox="1">
              <a:spLocks noChangeArrowheads="1"/>
            </p:cNvSpPr>
            <p:nvPr>
              <p:custDataLst>
                <p:tags r:id="rId63"/>
              </p:custDataLst>
            </p:nvPr>
          </p:nvSpPr>
          <p:spPr bwMode="gray">
            <a:xfrm>
              <a:off x="6386001" y="4477596"/>
              <a:ext cx="189225" cy="105978"/>
            </a:xfrm>
            <a:prstGeom prst="rect">
              <a:avLst/>
            </a:prstGeom>
            <a:noFill/>
            <a:ln w="9525">
              <a:noFill/>
              <a:miter lim="800000"/>
              <a:headEnd/>
              <a:tailEnd/>
            </a:ln>
          </p:spPr>
          <p:txBody>
            <a:bodyPr wrap="none" lIns="0" tIns="0" rIns="0" bIns="0" anchor="ctr" anchorCtr="0">
              <a:spAutoFit/>
            </a:bodyPr>
            <a:lstStyle/>
            <a:p>
              <a:pPr>
                <a:lnSpc>
                  <a:spcPct val="90000"/>
                </a:lnSpc>
                <a:defRPr/>
              </a:pPr>
              <a:r>
                <a:rPr lang="en-US" sz="700" i="1" kern="0" dirty="0" smtClean="0">
                  <a:solidFill>
                    <a:srgbClr val="000000"/>
                  </a:solidFill>
                  <a:cs typeface="Arial" pitchFamily="34" charset="0"/>
                </a:rPr>
                <a:t>17%</a:t>
              </a:r>
            </a:p>
          </p:txBody>
        </p:sp>
        <p:cxnSp>
          <p:nvCxnSpPr>
            <p:cNvPr id="1362" name="Gerade Verbindung 96"/>
            <p:cNvCxnSpPr>
              <a:stCxn id="1321" idx="3"/>
              <a:endCxn id="1318" idx="1"/>
            </p:cNvCxnSpPr>
            <p:nvPr>
              <p:custDataLst>
                <p:tags r:id="rId64"/>
              </p:custDataLst>
            </p:nvPr>
          </p:nvCxnSpPr>
          <p:spPr>
            <a:xfrm flipV="1">
              <a:off x="7711043" y="2150839"/>
              <a:ext cx="645600" cy="1"/>
            </a:xfrm>
            <a:prstGeom prst="line">
              <a:avLst/>
            </a:prstGeom>
            <a:ln>
              <a:solidFill>
                <a:srgbClr val="747678"/>
              </a:solidFill>
              <a:headEnd type="triangle" w="sm" len="sm"/>
              <a:tailEnd w="sm" len="sm"/>
            </a:ln>
          </p:spPr>
          <p:style>
            <a:lnRef idx="1">
              <a:schemeClr val="accent1"/>
            </a:lnRef>
            <a:fillRef idx="0">
              <a:schemeClr val="accent1"/>
            </a:fillRef>
            <a:effectRef idx="0">
              <a:schemeClr val="accent1"/>
            </a:effectRef>
            <a:fontRef idx="minor">
              <a:schemeClr val="tx1"/>
            </a:fontRef>
          </p:style>
        </p:cxnSp>
        <p:cxnSp>
          <p:nvCxnSpPr>
            <p:cNvPr id="1363" name="Gerade Verbindung 104"/>
            <p:cNvCxnSpPr>
              <a:stCxn id="1322" idx="3"/>
              <a:endCxn id="1321" idx="1"/>
            </p:cNvCxnSpPr>
            <p:nvPr>
              <p:custDataLst>
                <p:tags r:id="rId65"/>
              </p:custDataLst>
            </p:nvPr>
          </p:nvCxnSpPr>
          <p:spPr>
            <a:xfrm>
              <a:off x="4143490" y="2150840"/>
              <a:ext cx="1297085" cy="0"/>
            </a:xfrm>
            <a:prstGeom prst="line">
              <a:avLst/>
            </a:prstGeom>
            <a:ln>
              <a:solidFill>
                <a:srgbClr val="747678"/>
              </a:solidFill>
              <a:headEnd type="triangle" w="sm" len="sm"/>
              <a:tailEnd w="sm" len="sm"/>
            </a:ln>
          </p:spPr>
          <p:style>
            <a:lnRef idx="1">
              <a:schemeClr val="accent1"/>
            </a:lnRef>
            <a:fillRef idx="0">
              <a:schemeClr val="accent1"/>
            </a:fillRef>
            <a:effectRef idx="0">
              <a:schemeClr val="accent1"/>
            </a:effectRef>
            <a:fontRef idx="minor">
              <a:schemeClr val="tx1"/>
            </a:fontRef>
          </p:style>
        </p:cxnSp>
        <p:cxnSp>
          <p:nvCxnSpPr>
            <p:cNvPr id="1364" name="Gewinkelte Verbindung 1363"/>
            <p:cNvCxnSpPr>
              <a:stCxn id="1321" idx="2"/>
              <a:endCxn id="1331" idx="0"/>
            </p:cNvCxnSpPr>
            <p:nvPr>
              <p:custDataLst>
                <p:tags r:id="rId66"/>
              </p:custDataLst>
            </p:nvPr>
          </p:nvCxnSpPr>
          <p:spPr>
            <a:xfrm rot="5400000">
              <a:off x="4252036" y="1065258"/>
              <a:ext cx="1076193" cy="3571357"/>
            </a:xfrm>
            <a:prstGeom prst="bentConnector3">
              <a:avLst>
                <a:gd name="adj1" fmla="val 19908"/>
              </a:avLst>
            </a:prstGeom>
            <a:ln>
              <a:solidFill>
                <a:srgbClr val="747678"/>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65" name="Gewinkelte Verbindung 1364"/>
            <p:cNvCxnSpPr>
              <a:stCxn id="1321" idx="2"/>
              <a:endCxn id="1334" idx="0"/>
            </p:cNvCxnSpPr>
            <p:nvPr>
              <p:custDataLst>
                <p:tags r:id="rId67"/>
              </p:custDataLst>
            </p:nvPr>
          </p:nvCxnSpPr>
          <p:spPr>
            <a:xfrm rot="5400000">
              <a:off x="5066497" y="1879720"/>
              <a:ext cx="1076193" cy="1942432"/>
            </a:xfrm>
            <a:prstGeom prst="bentConnector3">
              <a:avLst>
                <a:gd name="adj1" fmla="val 19684"/>
              </a:avLst>
            </a:prstGeom>
            <a:ln>
              <a:solidFill>
                <a:srgbClr val="747678"/>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66" name="Gewinkelte Verbindung 1365"/>
            <p:cNvCxnSpPr>
              <a:stCxn id="1321" idx="2"/>
              <a:endCxn id="1415" idx="0"/>
            </p:cNvCxnSpPr>
            <p:nvPr>
              <p:custDataLst>
                <p:tags r:id="rId68"/>
              </p:custDataLst>
            </p:nvPr>
          </p:nvCxnSpPr>
          <p:spPr>
            <a:xfrm rot="5400000">
              <a:off x="5763058" y="2576280"/>
              <a:ext cx="1076193" cy="549312"/>
            </a:xfrm>
            <a:prstGeom prst="bentConnector3">
              <a:avLst>
                <a:gd name="adj1" fmla="val 19908"/>
              </a:avLst>
            </a:prstGeom>
            <a:ln>
              <a:solidFill>
                <a:srgbClr val="747678"/>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67" name="Gewinkelte Verbindung 1366"/>
            <p:cNvCxnSpPr>
              <a:stCxn id="1321" idx="2"/>
            </p:cNvCxnSpPr>
            <p:nvPr>
              <p:custDataLst>
                <p:tags r:id="rId69"/>
              </p:custDataLst>
            </p:nvPr>
          </p:nvCxnSpPr>
          <p:spPr>
            <a:xfrm rot="16200000" flipH="1">
              <a:off x="7564565" y="1324086"/>
              <a:ext cx="432128" cy="2409637"/>
            </a:xfrm>
            <a:prstGeom prst="bentConnector3">
              <a:avLst>
                <a:gd name="adj1" fmla="val 48795"/>
              </a:avLst>
            </a:prstGeom>
            <a:ln>
              <a:solidFill>
                <a:srgbClr val="747678"/>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68" name="Gewinkelte Verbindung 1367"/>
            <p:cNvCxnSpPr>
              <a:stCxn id="1321" idx="2"/>
              <a:endCxn id="1327" idx="0"/>
            </p:cNvCxnSpPr>
            <p:nvPr>
              <p:custDataLst>
                <p:tags r:id="rId70"/>
              </p:custDataLst>
            </p:nvPr>
          </p:nvCxnSpPr>
          <p:spPr>
            <a:xfrm rot="16200000" flipH="1">
              <a:off x="6828248" y="2060400"/>
              <a:ext cx="432129" cy="937006"/>
            </a:xfrm>
            <a:prstGeom prst="bentConnector3">
              <a:avLst>
                <a:gd name="adj1" fmla="val 48795"/>
              </a:avLst>
            </a:prstGeom>
            <a:ln>
              <a:solidFill>
                <a:srgbClr val="747678"/>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69" name="Gewinkelte Verbindung 1368"/>
            <p:cNvCxnSpPr>
              <a:stCxn id="1327" idx="1"/>
              <a:endCxn id="1326" idx="1"/>
            </p:cNvCxnSpPr>
            <p:nvPr>
              <p:custDataLst>
                <p:tags r:id="rId71"/>
              </p:custDataLst>
            </p:nvPr>
          </p:nvCxnSpPr>
          <p:spPr>
            <a:xfrm rot="10800000" flipV="1">
              <a:off x="6927997" y="2942969"/>
              <a:ext cx="13385" cy="590064"/>
            </a:xfrm>
            <a:prstGeom prst="bentConnector3">
              <a:avLst>
                <a:gd name="adj1" fmla="val 2150000"/>
              </a:avLst>
            </a:prstGeom>
            <a:ln>
              <a:solidFill>
                <a:srgbClr val="747678"/>
              </a:solidFill>
              <a:tailEnd type="none"/>
            </a:ln>
          </p:spPr>
          <p:style>
            <a:lnRef idx="1">
              <a:schemeClr val="accent1"/>
            </a:lnRef>
            <a:fillRef idx="0">
              <a:schemeClr val="accent1"/>
            </a:fillRef>
            <a:effectRef idx="0">
              <a:schemeClr val="accent1"/>
            </a:effectRef>
            <a:fontRef idx="minor">
              <a:schemeClr val="tx1"/>
            </a:fontRef>
          </p:style>
        </p:cxnSp>
        <p:cxnSp>
          <p:nvCxnSpPr>
            <p:cNvPr id="1370" name="Gewinkelte Verbindung 1369"/>
            <p:cNvCxnSpPr>
              <a:stCxn id="1327" idx="1"/>
              <a:endCxn id="1325" idx="1"/>
            </p:cNvCxnSpPr>
            <p:nvPr>
              <p:custDataLst>
                <p:tags r:id="rId72"/>
              </p:custDataLst>
            </p:nvPr>
          </p:nvCxnSpPr>
          <p:spPr>
            <a:xfrm rot="10800000" flipV="1">
              <a:off x="6927997" y="2942969"/>
              <a:ext cx="13385" cy="1063481"/>
            </a:xfrm>
            <a:prstGeom prst="bentConnector3">
              <a:avLst>
                <a:gd name="adj1" fmla="val 2150000"/>
              </a:avLst>
            </a:prstGeom>
            <a:ln>
              <a:solidFill>
                <a:srgbClr val="747678"/>
              </a:solidFill>
              <a:tailEnd type="none"/>
            </a:ln>
          </p:spPr>
          <p:style>
            <a:lnRef idx="1">
              <a:schemeClr val="accent1"/>
            </a:lnRef>
            <a:fillRef idx="0">
              <a:schemeClr val="accent1"/>
            </a:fillRef>
            <a:effectRef idx="0">
              <a:schemeClr val="accent1"/>
            </a:effectRef>
            <a:fontRef idx="minor">
              <a:schemeClr val="tx1"/>
            </a:fontRef>
          </p:style>
        </p:cxnSp>
        <p:cxnSp>
          <p:nvCxnSpPr>
            <p:cNvPr id="1371" name="Gewinkelte Verbindung 1370"/>
            <p:cNvCxnSpPr>
              <a:stCxn id="1327" idx="1"/>
              <a:endCxn id="1357" idx="1"/>
            </p:cNvCxnSpPr>
            <p:nvPr>
              <p:custDataLst>
                <p:tags r:id="rId73"/>
              </p:custDataLst>
            </p:nvPr>
          </p:nvCxnSpPr>
          <p:spPr>
            <a:xfrm rot="10800000" flipV="1">
              <a:off x="6927997" y="2942969"/>
              <a:ext cx="13385" cy="1657559"/>
            </a:xfrm>
            <a:prstGeom prst="bentConnector3">
              <a:avLst>
                <a:gd name="adj1" fmla="val 2150000"/>
              </a:avLst>
            </a:prstGeom>
            <a:ln>
              <a:solidFill>
                <a:srgbClr val="747678"/>
              </a:solidFill>
              <a:tailEnd type="none"/>
            </a:ln>
          </p:spPr>
          <p:style>
            <a:lnRef idx="1">
              <a:schemeClr val="accent1"/>
            </a:lnRef>
            <a:fillRef idx="0">
              <a:schemeClr val="accent1"/>
            </a:fillRef>
            <a:effectRef idx="0">
              <a:schemeClr val="accent1"/>
            </a:effectRef>
            <a:fontRef idx="minor">
              <a:schemeClr val="tx1"/>
            </a:fontRef>
          </p:style>
        </p:cxnSp>
        <p:cxnSp>
          <p:nvCxnSpPr>
            <p:cNvPr id="1372" name="Gewinkelte Verbindung 1371"/>
            <p:cNvCxnSpPr>
              <a:stCxn id="1334" idx="1"/>
              <a:endCxn id="1418" idx="1"/>
            </p:cNvCxnSpPr>
            <p:nvPr>
              <p:custDataLst>
                <p:tags r:id="rId74"/>
              </p:custDataLst>
            </p:nvPr>
          </p:nvCxnSpPr>
          <p:spPr>
            <a:xfrm rot="10800000" flipV="1">
              <a:off x="4048559" y="3587032"/>
              <a:ext cx="13385" cy="453760"/>
            </a:xfrm>
            <a:prstGeom prst="bentConnector3">
              <a:avLst>
                <a:gd name="adj1" fmla="val 2250000"/>
              </a:avLst>
            </a:prstGeom>
            <a:ln>
              <a:solidFill>
                <a:srgbClr val="747678"/>
              </a:solidFill>
              <a:tailEnd type="none"/>
            </a:ln>
          </p:spPr>
          <p:style>
            <a:lnRef idx="1">
              <a:schemeClr val="accent1"/>
            </a:lnRef>
            <a:fillRef idx="0">
              <a:schemeClr val="accent1"/>
            </a:fillRef>
            <a:effectRef idx="0">
              <a:schemeClr val="accent1"/>
            </a:effectRef>
            <a:fontRef idx="minor">
              <a:schemeClr val="tx1"/>
            </a:fontRef>
          </p:style>
        </p:cxnSp>
        <p:cxnSp>
          <p:nvCxnSpPr>
            <p:cNvPr id="1373" name="Gewinkelte Verbindung 1372"/>
            <p:cNvCxnSpPr>
              <a:stCxn id="1334" idx="1"/>
              <a:endCxn id="1412" idx="1"/>
            </p:cNvCxnSpPr>
            <p:nvPr>
              <p:custDataLst>
                <p:tags r:id="rId75"/>
              </p:custDataLst>
            </p:nvPr>
          </p:nvCxnSpPr>
          <p:spPr>
            <a:xfrm rot="10800000" flipV="1">
              <a:off x="4048559" y="3587032"/>
              <a:ext cx="13385" cy="1484128"/>
            </a:xfrm>
            <a:prstGeom prst="bentConnector3">
              <a:avLst>
                <a:gd name="adj1" fmla="val 2250000"/>
              </a:avLst>
            </a:prstGeom>
            <a:ln>
              <a:solidFill>
                <a:srgbClr val="747678"/>
              </a:solidFill>
              <a:tailEnd type="none"/>
            </a:ln>
          </p:spPr>
          <p:style>
            <a:lnRef idx="1">
              <a:schemeClr val="accent1"/>
            </a:lnRef>
            <a:fillRef idx="0">
              <a:schemeClr val="accent1"/>
            </a:fillRef>
            <a:effectRef idx="0">
              <a:schemeClr val="accent1"/>
            </a:effectRef>
            <a:fontRef idx="minor">
              <a:schemeClr val="tx1"/>
            </a:fontRef>
          </p:style>
        </p:cxnSp>
        <p:cxnSp>
          <p:nvCxnSpPr>
            <p:cNvPr id="1374" name="Gewinkelte Verbindung 1373"/>
            <p:cNvCxnSpPr>
              <a:stCxn id="1334" idx="1"/>
              <a:endCxn id="1413" idx="1"/>
            </p:cNvCxnSpPr>
            <p:nvPr>
              <p:custDataLst>
                <p:tags r:id="rId76"/>
              </p:custDataLst>
            </p:nvPr>
          </p:nvCxnSpPr>
          <p:spPr>
            <a:xfrm rot="10800000" flipV="1">
              <a:off x="4048559" y="3587033"/>
              <a:ext cx="13385" cy="1933084"/>
            </a:xfrm>
            <a:prstGeom prst="bentConnector3">
              <a:avLst>
                <a:gd name="adj1" fmla="val 2250000"/>
              </a:avLst>
            </a:prstGeom>
            <a:ln>
              <a:solidFill>
                <a:srgbClr val="747678"/>
              </a:solidFill>
              <a:tailEnd type="none"/>
            </a:ln>
          </p:spPr>
          <p:style>
            <a:lnRef idx="1">
              <a:schemeClr val="accent1"/>
            </a:lnRef>
            <a:fillRef idx="0">
              <a:schemeClr val="accent1"/>
            </a:fillRef>
            <a:effectRef idx="0">
              <a:schemeClr val="accent1"/>
            </a:effectRef>
            <a:fontRef idx="minor">
              <a:schemeClr val="tx1"/>
            </a:fontRef>
          </p:style>
        </p:cxnSp>
        <p:cxnSp>
          <p:nvCxnSpPr>
            <p:cNvPr id="1375" name="Gewinkelte Verbindung 1374"/>
            <p:cNvCxnSpPr>
              <a:stCxn id="1334" idx="1"/>
              <a:endCxn id="1409" idx="1"/>
            </p:cNvCxnSpPr>
            <p:nvPr>
              <p:custDataLst>
                <p:tags r:id="rId77"/>
              </p:custDataLst>
            </p:nvPr>
          </p:nvCxnSpPr>
          <p:spPr>
            <a:xfrm rot="10800000" flipV="1">
              <a:off x="4048559" y="3587033"/>
              <a:ext cx="13385" cy="2412535"/>
            </a:xfrm>
            <a:prstGeom prst="bentConnector3">
              <a:avLst>
                <a:gd name="adj1" fmla="val 2250000"/>
              </a:avLst>
            </a:prstGeom>
            <a:ln>
              <a:solidFill>
                <a:srgbClr val="747678"/>
              </a:solidFill>
              <a:tailEnd type="none"/>
            </a:ln>
          </p:spPr>
          <p:style>
            <a:lnRef idx="1">
              <a:schemeClr val="accent1"/>
            </a:lnRef>
            <a:fillRef idx="0">
              <a:schemeClr val="accent1"/>
            </a:fillRef>
            <a:effectRef idx="0">
              <a:schemeClr val="accent1"/>
            </a:effectRef>
            <a:fontRef idx="minor">
              <a:schemeClr val="tx1"/>
            </a:fontRef>
          </p:style>
        </p:cxnSp>
        <p:cxnSp>
          <p:nvCxnSpPr>
            <p:cNvPr id="1376" name="Gewinkelte Verbindung 1375"/>
            <p:cNvCxnSpPr>
              <a:stCxn id="1328" idx="1"/>
              <a:endCxn id="1356" idx="1"/>
            </p:cNvCxnSpPr>
            <p:nvPr>
              <p:custDataLst>
                <p:tags r:id="rId78"/>
              </p:custDataLst>
            </p:nvPr>
          </p:nvCxnSpPr>
          <p:spPr>
            <a:xfrm rot="10800000" flipV="1">
              <a:off x="8337281" y="2942969"/>
              <a:ext cx="13385" cy="644438"/>
            </a:xfrm>
            <a:prstGeom prst="bentConnector3">
              <a:avLst>
                <a:gd name="adj1" fmla="val 950000"/>
              </a:avLst>
            </a:prstGeom>
            <a:ln>
              <a:solidFill>
                <a:srgbClr val="747678"/>
              </a:solidFill>
              <a:tailEnd type="none"/>
            </a:ln>
          </p:spPr>
          <p:style>
            <a:lnRef idx="1">
              <a:schemeClr val="accent1"/>
            </a:lnRef>
            <a:fillRef idx="0">
              <a:schemeClr val="accent1"/>
            </a:fillRef>
            <a:effectRef idx="0">
              <a:schemeClr val="accent1"/>
            </a:effectRef>
            <a:fontRef idx="minor">
              <a:schemeClr val="tx1"/>
            </a:fontRef>
          </p:style>
        </p:cxnSp>
        <p:cxnSp>
          <p:nvCxnSpPr>
            <p:cNvPr id="1377" name="Gerade Verbindung mit Pfeil 1376"/>
            <p:cNvCxnSpPr>
              <a:endCxn id="1324" idx="0"/>
            </p:cNvCxnSpPr>
            <p:nvPr>
              <p:custDataLst>
                <p:tags r:id="rId79"/>
              </p:custDataLst>
            </p:nvPr>
          </p:nvCxnSpPr>
          <p:spPr>
            <a:xfrm flipH="1">
              <a:off x="4633377" y="4237554"/>
              <a:ext cx="0" cy="166212"/>
            </a:xfrm>
            <a:prstGeom prst="straightConnector1">
              <a:avLst/>
            </a:prstGeom>
            <a:ln>
              <a:solidFill>
                <a:srgbClr val="747678"/>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78" name="Gewinkelte Verbindung 1377"/>
            <p:cNvCxnSpPr/>
            <p:nvPr>
              <p:custDataLst>
                <p:tags r:id="rId80"/>
              </p:custDataLst>
            </p:nvPr>
          </p:nvCxnSpPr>
          <p:spPr>
            <a:xfrm rot="5400000">
              <a:off x="2439761" y="2535551"/>
              <a:ext cx="1096111" cy="614592"/>
            </a:xfrm>
            <a:prstGeom prst="bentConnector3">
              <a:avLst>
                <a:gd name="adj1" fmla="val 10896"/>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1379" name="Gewinkelte Verbindung 1378"/>
            <p:cNvCxnSpPr/>
            <p:nvPr>
              <p:custDataLst>
                <p:tags r:id="rId81"/>
              </p:custDataLst>
            </p:nvPr>
          </p:nvCxnSpPr>
          <p:spPr>
            <a:xfrm rot="16200000" flipH="1">
              <a:off x="3201500" y="2387304"/>
              <a:ext cx="1096112" cy="911084"/>
            </a:xfrm>
            <a:prstGeom prst="bentConnector3">
              <a:avLst>
                <a:gd name="adj1" fmla="val 10896"/>
              </a:avLst>
            </a:prstGeom>
            <a:ln>
              <a:solidFill>
                <a:srgbClr val="747678"/>
              </a:solidFill>
            </a:ln>
          </p:spPr>
          <p:style>
            <a:lnRef idx="1">
              <a:schemeClr val="accent1"/>
            </a:lnRef>
            <a:fillRef idx="0">
              <a:schemeClr val="accent1"/>
            </a:fillRef>
            <a:effectRef idx="0">
              <a:schemeClr val="accent1"/>
            </a:effectRef>
            <a:fontRef idx="minor">
              <a:schemeClr val="tx1"/>
            </a:fontRef>
          </p:style>
        </p:cxnSp>
        <p:grpSp>
          <p:nvGrpSpPr>
            <p:cNvPr id="1380" name="Gruppieren 127"/>
            <p:cNvGrpSpPr/>
            <p:nvPr>
              <p:custDataLst>
                <p:tags r:id="rId82"/>
              </p:custDataLst>
            </p:nvPr>
          </p:nvGrpSpPr>
          <p:grpSpPr>
            <a:xfrm>
              <a:off x="4202936" y="2495277"/>
              <a:ext cx="63598" cy="77981"/>
              <a:chOff x="4088727" y="2495277"/>
              <a:chExt cx="66554" cy="77981"/>
            </a:xfrm>
            <a:solidFill>
              <a:srgbClr val="E5F2F4"/>
            </a:solidFill>
          </p:grpSpPr>
          <p:sp>
            <p:nvSpPr>
              <p:cNvPr id="1407" name="Rechteck 1406"/>
              <p:cNvSpPr/>
              <p:nvPr>
                <p:custDataLst>
                  <p:tags r:id="rId109"/>
                </p:custDataLst>
              </p:nvPr>
            </p:nvSpPr>
            <p:spPr>
              <a:xfrm>
                <a:off x="4088727" y="2497658"/>
                <a:ext cx="66554" cy="7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08" name="Freihandform 1407"/>
              <p:cNvSpPr/>
              <p:nvPr>
                <p:custDataLst>
                  <p:tags r:id="rId110"/>
                </p:custDataLst>
              </p:nvPr>
            </p:nvSpPr>
            <p:spPr>
              <a:xfrm>
                <a:off x="4088935" y="2495277"/>
                <a:ext cx="38100" cy="76200"/>
              </a:xfrm>
              <a:custGeom>
                <a:avLst/>
                <a:gdLst>
                  <a:gd name="connsiteX0" fmla="*/ 0 w 38100"/>
                  <a:gd name="connsiteY0" fmla="*/ 0 h 76200"/>
                  <a:gd name="connsiteX1" fmla="*/ 38100 w 38100"/>
                  <a:gd name="connsiteY1" fmla="*/ 40481 h 76200"/>
                  <a:gd name="connsiteX2" fmla="*/ 0 w 38100"/>
                  <a:gd name="connsiteY2" fmla="*/ 76200 h 76200"/>
                </a:gdLst>
                <a:ahLst/>
                <a:cxnLst>
                  <a:cxn ang="0">
                    <a:pos x="connsiteX0" y="connsiteY0"/>
                  </a:cxn>
                  <a:cxn ang="0">
                    <a:pos x="connsiteX1" y="connsiteY1"/>
                  </a:cxn>
                  <a:cxn ang="0">
                    <a:pos x="connsiteX2" y="connsiteY2"/>
                  </a:cxn>
                </a:cxnLst>
                <a:rect l="l" t="t" r="r" b="b"/>
                <a:pathLst>
                  <a:path w="38100" h="76200">
                    <a:moveTo>
                      <a:pt x="0" y="0"/>
                    </a:moveTo>
                    <a:cubicBezTo>
                      <a:pt x="19050" y="13890"/>
                      <a:pt x="38100" y="27781"/>
                      <a:pt x="38100" y="40481"/>
                    </a:cubicBezTo>
                    <a:cubicBezTo>
                      <a:pt x="38100" y="53181"/>
                      <a:pt x="19050" y="64690"/>
                      <a:pt x="0" y="76200"/>
                    </a:cubicBezTo>
                  </a:path>
                </a:pathLst>
              </a:custGeom>
              <a:solidFill>
                <a:schemeClr val="bg1"/>
              </a:solidFill>
              <a:ln>
                <a:solidFill>
                  <a:srgbClr val="7476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0000"/>
                  </a:solidFill>
                </a:endParaRPr>
              </a:p>
            </p:txBody>
          </p:sp>
        </p:grpSp>
        <p:cxnSp>
          <p:nvCxnSpPr>
            <p:cNvPr id="1381" name="Gewinkelte Verbindung 1380"/>
            <p:cNvCxnSpPr>
              <a:stCxn id="1334" idx="3"/>
              <a:endCxn id="1357" idx="1"/>
            </p:cNvCxnSpPr>
            <p:nvPr>
              <p:custDataLst>
                <p:tags r:id="rId83"/>
              </p:custDataLst>
            </p:nvPr>
          </p:nvCxnSpPr>
          <p:spPr>
            <a:xfrm>
              <a:off x="5218195" y="3587033"/>
              <a:ext cx="1709802" cy="1013495"/>
            </a:xfrm>
            <a:prstGeom prst="bentConnector3">
              <a:avLst>
                <a:gd name="adj1" fmla="val 7725"/>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1382" name="Gerade Verbindung mit Pfeil 1381"/>
            <p:cNvCxnSpPr/>
            <p:nvPr>
              <p:custDataLst>
                <p:tags r:id="rId84"/>
              </p:custDataLst>
            </p:nvPr>
          </p:nvCxnSpPr>
          <p:spPr>
            <a:xfrm>
              <a:off x="6384066" y="4600548"/>
              <a:ext cx="275239" cy="0"/>
            </a:xfrm>
            <a:prstGeom prst="straightConnector1">
              <a:avLst/>
            </a:prstGeom>
            <a:ln>
              <a:solidFill>
                <a:srgbClr val="747678"/>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383" name="Gerade Verbindung mit Pfeil 1382"/>
            <p:cNvCxnSpPr>
              <a:endCxn id="1359" idx="0"/>
            </p:cNvCxnSpPr>
            <p:nvPr>
              <p:custDataLst>
                <p:tags r:id="rId85"/>
              </p:custDataLst>
            </p:nvPr>
          </p:nvCxnSpPr>
          <p:spPr>
            <a:xfrm>
              <a:off x="5933129" y="4593431"/>
              <a:ext cx="1389" cy="279729"/>
            </a:xfrm>
            <a:prstGeom prst="straightConnector1">
              <a:avLst/>
            </a:prstGeom>
            <a:ln>
              <a:solidFill>
                <a:srgbClr val="747678"/>
              </a:solidFill>
              <a:tailEnd type="triangle" w="sm" len="sm"/>
            </a:ln>
          </p:spPr>
          <p:style>
            <a:lnRef idx="1">
              <a:schemeClr val="accent1"/>
            </a:lnRef>
            <a:fillRef idx="0">
              <a:schemeClr val="accent1"/>
            </a:fillRef>
            <a:effectRef idx="0">
              <a:schemeClr val="accent1"/>
            </a:effectRef>
            <a:fontRef idx="minor">
              <a:schemeClr val="tx1"/>
            </a:fontRef>
          </p:style>
        </p:cxnSp>
        <p:sp>
          <p:nvSpPr>
            <p:cNvPr id="1384" name="Text Box 68"/>
            <p:cNvSpPr txBox="1">
              <a:spLocks noChangeArrowheads="1"/>
            </p:cNvSpPr>
            <p:nvPr>
              <p:custDataLst>
                <p:tags r:id="rId86"/>
              </p:custDataLst>
            </p:nvPr>
          </p:nvSpPr>
          <p:spPr bwMode="gray">
            <a:xfrm>
              <a:off x="5988152" y="4751111"/>
              <a:ext cx="696080" cy="105978"/>
            </a:xfrm>
            <a:prstGeom prst="rect">
              <a:avLst/>
            </a:prstGeom>
            <a:noFill/>
            <a:ln w="9525">
              <a:noFill/>
              <a:miter lim="800000"/>
              <a:headEnd/>
              <a:tailEnd/>
            </a:ln>
          </p:spPr>
          <p:txBody>
            <a:bodyPr wrap="none" lIns="0" tIns="0" rIns="0" bIns="0" anchor="ctr" anchorCtr="0">
              <a:spAutoFit/>
            </a:bodyPr>
            <a:lstStyle/>
            <a:p>
              <a:pPr>
                <a:lnSpc>
                  <a:spcPct val="90000"/>
                </a:lnSpc>
                <a:defRPr/>
              </a:pPr>
              <a:r>
                <a:rPr lang="en-US" sz="700" i="1" kern="0" dirty="0" smtClean="0">
                  <a:solidFill>
                    <a:srgbClr val="000000"/>
                  </a:solidFill>
                  <a:cs typeface="Arial" pitchFamily="34" charset="0"/>
                </a:rPr>
                <a:t>(Limited partner)</a:t>
              </a:r>
            </a:p>
          </p:txBody>
        </p:sp>
        <p:cxnSp>
          <p:nvCxnSpPr>
            <p:cNvPr id="1385" name="Gerade Verbindung 180"/>
            <p:cNvCxnSpPr>
              <a:stCxn id="1412" idx="3"/>
              <a:endCxn id="1359" idx="1"/>
            </p:cNvCxnSpPr>
            <p:nvPr>
              <p:custDataLst>
                <p:tags r:id="rId87"/>
              </p:custDataLst>
            </p:nvPr>
          </p:nvCxnSpPr>
          <p:spPr>
            <a:xfrm>
              <a:off x="5218195" y="5071160"/>
              <a:ext cx="131506" cy="0"/>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1386" name="Rechteck 1385"/>
            <p:cNvSpPr/>
            <p:nvPr>
              <p:custDataLst>
                <p:tags r:id="rId88"/>
              </p:custDataLst>
            </p:nvPr>
          </p:nvSpPr>
          <p:spPr>
            <a:xfrm>
              <a:off x="5118663" y="4882153"/>
              <a:ext cx="93836" cy="98197"/>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rgbClr val="FFFFFF"/>
                  </a:solidFill>
                </a:rPr>
                <a:t>K</a:t>
              </a:r>
              <a:endParaRPr lang="en-US" sz="700" dirty="0">
                <a:solidFill>
                  <a:srgbClr val="FFFFFF"/>
                </a:solidFill>
              </a:endParaRPr>
            </a:p>
          </p:txBody>
        </p:sp>
        <p:sp>
          <p:nvSpPr>
            <p:cNvPr id="1387" name="Rechteck 1386"/>
            <p:cNvSpPr/>
            <p:nvPr>
              <p:custDataLst>
                <p:tags r:id="rId89"/>
              </p:custDataLst>
            </p:nvPr>
          </p:nvSpPr>
          <p:spPr>
            <a:xfrm>
              <a:off x="6420943" y="4878684"/>
              <a:ext cx="93836" cy="98197"/>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rgbClr val="FFFFFF"/>
                  </a:solidFill>
                </a:rPr>
                <a:t>K</a:t>
              </a:r>
              <a:endParaRPr lang="en-US" sz="700" dirty="0">
                <a:solidFill>
                  <a:srgbClr val="FFFFFF"/>
                </a:solidFill>
              </a:endParaRPr>
            </a:p>
          </p:txBody>
        </p:sp>
        <p:sp>
          <p:nvSpPr>
            <p:cNvPr id="1388" name="Rechteck 1387"/>
            <p:cNvSpPr/>
            <p:nvPr>
              <p:custDataLst>
                <p:tags r:id="rId90"/>
              </p:custDataLst>
            </p:nvPr>
          </p:nvSpPr>
          <p:spPr>
            <a:xfrm>
              <a:off x="7997294" y="3869556"/>
              <a:ext cx="93836" cy="98197"/>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rgbClr val="FFFFFF"/>
                  </a:solidFill>
                </a:rPr>
                <a:t>K</a:t>
              </a:r>
              <a:endParaRPr lang="en-US" sz="700" dirty="0">
                <a:solidFill>
                  <a:srgbClr val="FFFFFF"/>
                </a:solidFill>
              </a:endParaRPr>
            </a:p>
          </p:txBody>
        </p:sp>
        <p:sp>
          <p:nvSpPr>
            <p:cNvPr id="1389" name="Rechteck 1388"/>
            <p:cNvSpPr/>
            <p:nvPr>
              <p:custDataLst>
                <p:tags r:id="rId91"/>
              </p:custDataLst>
            </p:nvPr>
          </p:nvSpPr>
          <p:spPr>
            <a:xfrm>
              <a:off x="5118663" y="3851524"/>
              <a:ext cx="93836" cy="98197"/>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rgbClr val="FFFFFF"/>
                  </a:solidFill>
                </a:rPr>
                <a:t>K</a:t>
              </a:r>
              <a:endParaRPr lang="en-US" sz="700" dirty="0">
                <a:solidFill>
                  <a:srgbClr val="FFFFFF"/>
                </a:solidFill>
              </a:endParaRPr>
            </a:p>
          </p:txBody>
        </p:sp>
        <p:sp>
          <p:nvSpPr>
            <p:cNvPr id="1390" name="Rechteck 1389"/>
            <p:cNvSpPr/>
            <p:nvPr>
              <p:custDataLst>
                <p:tags r:id="rId92"/>
              </p:custDataLst>
            </p:nvPr>
          </p:nvSpPr>
          <p:spPr>
            <a:xfrm>
              <a:off x="5118663" y="4411766"/>
              <a:ext cx="93836" cy="98197"/>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rgbClr val="FFFFFF"/>
                  </a:solidFill>
                </a:rPr>
                <a:t>K</a:t>
              </a:r>
              <a:endParaRPr lang="en-US" sz="700" dirty="0">
                <a:solidFill>
                  <a:srgbClr val="FFFFFF"/>
                </a:solidFill>
              </a:endParaRPr>
            </a:p>
          </p:txBody>
        </p:sp>
        <p:sp>
          <p:nvSpPr>
            <p:cNvPr id="1391" name="Rechteck 1390"/>
            <p:cNvSpPr/>
            <p:nvPr>
              <p:custDataLst>
                <p:tags r:id="rId93"/>
              </p:custDataLst>
            </p:nvPr>
          </p:nvSpPr>
          <p:spPr>
            <a:xfrm>
              <a:off x="9406256" y="3398048"/>
              <a:ext cx="93836" cy="98197"/>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rgbClr val="FFFFFF"/>
                  </a:solidFill>
                </a:rPr>
                <a:t>K</a:t>
              </a:r>
              <a:endParaRPr lang="en-US" sz="700" dirty="0">
                <a:solidFill>
                  <a:srgbClr val="FFFFFF"/>
                </a:solidFill>
              </a:endParaRPr>
            </a:p>
          </p:txBody>
        </p:sp>
        <p:sp>
          <p:nvSpPr>
            <p:cNvPr id="1392" name="Rechteck 1391"/>
            <p:cNvSpPr/>
            <p:nvPr>
              <p:custDataLst>
                <p:tags r:id="rId94"/>
              </p:custDataLst>
            </p:nvPr>
          </p:nvSpPr>
          <p:spPr>
            <a:xfrm>
              <a:off x="9406256" y="2754168"/>
              <a:ext cx="93836" cy="98197"/>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rgbClr val="FFFFFF"/>
                  </a:solidFill>
                </a:rPr>
                <a:t>K</a:t>
              </a:r>
              <a:endParaRPr lang="en-US" sz="700" dirty="0">
                <a:solidFill>
                  <a:srgbClr val="FFFFFF"/>
                </a:solidFill>
              </a:endParaRPr>
            </a:p>
          </p:txBody>
        </p:sp>
        <p:sp>
          <p:nvSpPr>
            <p:cNvPr id="1393" name="Rechteck 1392"/>
            <p:cNvSpPr/>
            <p:nvPr>
              <p:custDataLst>
                <p:tags r:id="rId95"/>
              </p:custDataLst>
            </p:nvPr>
          </p:nvSpPr>
          <p:spPr>
            <a:xfrm>
              <a:off x="7997294" y="2754739"/>
              <a:ext cx="93836" cy="98197"/>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rgbClr val="FFFFFF"/>
                  </a:solidFill>
                </a:rPr>
                <a:t>K</a:t>
              </a:r>
              <a:endParaRPr lang="en-US" sz="700" dirty="0">
                <a:solidFill>
                  <a:srgbClr val="FFFFFF"/>
                </a:solidFill>
              </a:endParaRPr>
            </a:p>
          </p:txBody>
        </p:sp>
        <p:sp>
          <p:nvSpPr>
            <p:cNvPr id="1394" name="Rechteck 1393"/>
            <p:cNvSpPr/>
            <p:nvPr>
              <p:custDataLst>
                <p:tags r:id="rId96"/>
              </p:custDataLst>
            </p:nvPr>
          </p:nvSpPr>
          <p:spPr>
            <a:xfrm>
              <a:off x="7997294" y="3395666"/>
              <a:ext cx="93836" cy="98197"/>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rgbClr val="FFFFFF"/>
                  </a:solidFill>
                </a:rPr>
                <a:t>K</a:t>
              </a:r>
              <a:endParaRPr lang="en-US" sz="700" dirty="0">
                <a:solidFill>
                  <a:srgbClr val="FFFFFF"/>
                </a:solidFill>
              </a:endParaRPr>
            </a:p>
          </p:txBody>
        </p:sp>
        <p:sp>
          <p:nvSpPr>
            <p:cNvPr id="1395" name="Rechteck 1394"/>
            <p:cNvSpPr/>
            <p:nvPr>
              <p:custDataLst>
                <p:tags r:id="rId97"/>
              </p:custDataLst>
            </p:nvPr>
          </p:nvSpPr>
          <p:spPr>
            <a:xfrm>
              <a:off x="6512506" y="3395668"/>
              <a:ext cx="93836" cy="98197"/>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rgbClr val="FFFFFF"/>
                  </a:solidFill>
                </a:rPr>
                <a:t>K</a:t>
              </a:r>
              <a:endParaRPr lang="en-US" sz="700" dirty="0">
                <a:solidFill>
                  <a:srgbClr val="FFFFFF"/>
                </a:solidFill>
              </a:endParaRPr>
            </a:p>
          </p:txBody>
        </p:sp>
        <p:sp>
          <p:nvSpPr>
            <p:cNvPr id="1396" name="Rechteck 1395"/>
            <p:cNvSpPr/>
            <p:nvPr>
              <p:custDataLst>
                <p:tags r:id="rId98"/>
              </p:custDataLst>
            </p:nvPr>
          </p:nvSpPr>
          <p:spPr>
            <a:xfrm>
              <a:off x="4045284" y="2015031"/>
              <a:ext cx="93836" cy="98197"/>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rgbClr val="FFFFFF"/>
                  </a:solidFill>
                </a:rPr>
                <a:t>K</a:t>
              </a:r>
              <a:endParaRPr lang="en-US" sz="700" dirty="0">
                <a:solidFill>
                  <a:srgbClr val="FFFFFF"/>
                </a:solidFill>
              </a:endParaRPr>
            </a:p>
          </p:txBody>
        </p:sp>
        <p:sp>
          <p:nvSpPr>
            <p:cNvPr id="1397" name="Rechteck 1396"/>
            <p:cNvSpPr/>
            <p:nvPr>
              <p:custDataLst>
                <p:tags r:id="rId99"/>
              </p:custDataLst>
            </p:nvPr>
          </p:nvSpPr>
          <p:spPr>
            <a:xfrm>
              <a:off x="3487706" y="3397469"/>
              <a:ext cx="93836" cy="98197"/>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rgbClr val="FFFFFF"/>
                  </a:solidFill>
                </a:rPr>
                <a:t>K</a:t>
              </a:r>
              <a:endParaRPr lang="en-US" sz="700" dirty="0">
                <a:solidFill>
                  <a:srgbClr val="FFFFFF"/>
                </a:solidFill>
              </a:endParaRPr>
            </a:p>
          </p:txBody>
        </p:sp>
        <p:sp>
          <p:nvSpPr>
            <p:cNvPr id="1398" name="Rechteck 1397"/>
            <p:cNvSpPr/>
            <p:nvPr>
              <p:custDataLst>
                <p:tags r:id="rId100"/>
              </p:custDataLst>
            </p:nvPr>
          </p:nvSpPr>
          <p:spPr>
            <a:xfrm>
              <a:off x="5118663" y="3395090"/>
              <a:ext cx="93836" cy="98197"/>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rgbClr val="FFFFFF"/>
                  </a:solidFill>
                </a:rPr>
                <a:t>K</a:t>
              </a:r>
              <a:endParaRPr lang="en-US" sz="700" dirty="0">
                <a:solidFill>
                  <a:srgbClr val="FFFFFF"/>
                </a:solidFill>
              </a:endParaRPr>
            </a:p>
          </p:txBody>
        </p:sp>
        <p:sp>
          <p:nvSpPr>
            <p:cNvPr id="1399" name="Rechteck 1398"/>
            <p:cNvSpPr/>
            <p:nvPr>
              <p:custDataLst>
                <p:tags r:id="rId101"/>
              </p:custDataLst>
            </p:nvPr>
          </p:nvSpPr>
          <p:spPr>
            <a:xfrm>
              <a:off x="7614016" y="1995983"/>
              <a:ext cx="93836" cy="98197"/>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rgbClr val="FFFFFF"/>
                  </a:solidFill>
                </a:rPr>
                <a:t>K</a:t>
              </a:r>
              <a:endParaRPr lang="en-US" sz="700" dirty="0">
                <a:solidFill>
                  <a:srgbClr val="FFFFFF"/>
                </a:solidFill>
              </a:endParaRPr>
            </a:p>
          </p:txBody>
        </p:sp>
        <p:sp>
          <p:nvSpPr>
            <p:cNvPr id="1400" name="Rechteck 1399"/>
            <p:cNvSpPr/>
            <p:nvPr>
              <p:custDataLst>
                <p:tags r:id="rId102"/>
              </p:custDataLst>
            </p:nvPr>
          </p:nvSpPr>
          <p:spPr>
            <a:xfrm>
              <a:off x="5448506" y="1995983"/>
              <a:ext cx="172005" cy="981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rgbClr val="FFFFFF"/>
                  </a:solidFill>
                </a:rPr>
                <a:t>25</a:t>
              </a:r>
              <a:endParaRPr lang="en-US" sz="700" dirty="0">
                <a:solidFill>
                  <a:srgbClr val="FFFFFF"/>
                </a:solidFill>
              </a:endParaRPr>
            </a:p>
          </p:txBody>
        </p:sp>
        <p:sp>
          <p:nvSpPr>
            <p:cNvPr id="1401" name="Rechteck 1400"/>
            <p:cNvSpPr/>
            <p:nvPr>
              <p:custDataLst>
                <p:tags r:id="rId103"/>
              </p:custDataLst>
            </p:nvPr>
          </p:nvSpPr>
          <p:spPr>
            <a:xfrm>
              <a:off x="4055251" y="3395668"/>
              <a:ext cx="172005" cy="981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rgbClr val="FFFFFF"/>
                  </a:solidFill>
                </a:rPr>
                <a:t>464</a:t>
              </a:r>
              <a:endParaRPr lang="en-US" sz="700" dirty="0">
                <a:solidFill>
                  <a:srgbClr val="FFFFFF"/>
                </a:solidFill>
              </a:endParaRPr>
            </a:p>
          </p:txBody>
        </p:sp>
        <p:sp>
          <p:nvSpPr>
            <p:cNvPr id="1402" name="Rechteck 1401"/>
            <p:cNvSpPr/>
            <p:nvPr>
              <p:custDataLst>
                <p:tags r:id="rId104"/>
              </p:custDataLst>
            </p:nvPr>
          </p:nvSpPr>
          <p:spPr>
            <a:xfrm>
              <a:off x="2425723" y="3395666"/>
              <a:ext cx="172005" cy="981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rgbClr val="FFFFFF"/>
                  </a:solidFill>
                </a:rPr>
                <a:t>329</a:t>
              </a:r>
              <a:endParaRPr lang="en-US" sz="700" dirty="0">
                <a:solidFill>
                  <a:srgbClr val="FFFFFF"/>
                </a:solidFill>
              </a:endParaRPr>
            </a:p>
          </p:txBody>
        </p:sp>
        <p:sp>
          <p:nvSpPr>
            <p:cNvPr id="1403" name="Rechteck 1402"/>
            <p:cNvSpPr/>
            <p:nvPr>
              <p:custDataLst>
                <p:tags r:id="rId105"/>
              </p:custDataLst>
            </p:nvPr>
          </p:nvSpPr>
          <p:spPr>
            <a:xfrm>
              <a:off x="6934689" y="3396234"/>
              <a:ext cx="172005" cy="981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rgbClr val="FFFFFF"/>
                  </a:solidFill>
                </a:rPr>
                <a:t>428</a:t>
              </a:r>
              <a:endParaRPr lang="en-US" sz="700" dirty="0">
                <a:solidFill>
                  <a:srgbClr val="FFFFFF"/>
                </a:solidFill>
              </a:endParaRPr>
            </a:p>
          </p:txBody>
        </p:sp>
        <p:sp>
          <p:nvSpPr>
            <p:cNvPr id="1404" name="Rechteck 1403"/>
            <p:cNvSpPr/>
            <p:nvPr>
              <p:custDataLst>
                <p:tags r:id="rId106"/>
              </p:custDataLst>
            </p:nvPr>
          </p:nvSpPr>
          <p:spPr>
            <a:xfrm>
              <a:off x="5448257" y="3396786"/>
              <a:ext cx="172005" cy="981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rgbClr val="FFFFFF"/>
                  </a:solidFill>
                </a:rPr>
                <a:t>159</a:t>
              </a:r>
              <a:endParaRPr lang="en-US" sz="700" dirty="0">
                <a:solidFill>
                  <a:srgbClr val="FFFFFF"/>
                </a:solidFill>
              </a:endParaRPr>
            </a:p>
          </p:txBody>
        </p:sp>
        <p:sp>
          <p:nvSpPr>
            <p:cNvPr id="1405" name="Rechteck 1404"/>
            <p:cNvSpPr/>
            <p:nvPr>
              <p:custDataLst>
                <p:tags r:id="rId107"/>
              </p:custDataLst>
            </p:nvPr>
          </p:nvSpPr>
          <p:spPr>
            <a:xfrm>
              <a:off x="4055251" y="3850971"/>
              <a:ext cx="172005" cy="981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rgbClr val="FFFFFF"/>
                  </a:solidFill>
                </a:rPr>
                <a:t>74</a:t>
              </a:r>
              <a:endParaRPr lang="en-US" sz="700" dirty="0">
                <a:solidFill>
                  <a:srgbClr val="FFFFFF"/>
                </a:solidFill>
              </a:endParaRPr>
            </a:p>
          </p:txBody>
        </p:sp>
        <p:sp>
          <p:nvSpPr>
            <p:cNvPr id="1406" name="Rechteck 1405"/>
            <p:cNvSpPr/>
            <p:nvPr>
              <p:custDataLst>
                <p:tags r:id="rId108"/>
              </p:custDataLst>
            </p:nvPr>
          </p:nvSpPr>
          <p:spPr>
            <a:xfrm>
              <a:off x="8343973" y="3395666"/>
              <a:ext cx="172005" cy="981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rgbClr val="FFFFFF"/>
                  </a:solidFill>
                </a:rPr>
                <a:t>165</a:t>
              </a:r>
              <a:endParaRPr lang="en-US" sz="700" dirty="0">
                <a:solidFill>
                  <a:srgbClr val="FFFFFF"/>
                </a:solidFill>
              </a:endParaRPr>
            </a:p>
          </p:txBody>
        </p:sp>
      </p:grpSp>
      <p:grpSp>
        <p:nvGrpSpPr>
          <p:cNvPr id="1419" name="Gruppieren 1418"/>
          <p:cNvGrpSpPr/>
          <p:nvPr/>
        </p:nvGrpSpPr>
        <p:grpSpPr>
          <a:xfrm>
            <a:off x="7847828" y="4946302"/>
            <a:ext cx="1822017" cy="1029828"/>
            <a:chOff x="7578291" y="4949984"/>
            <a:chExt cx="1920349" cy="1125725"/>
          </a:xfrm>
        </p:grpSpPr>
        <p:sp>
          <p:nvSpPr>
            <p:cNvPr id="1420" name="Rectangle 24"/>
            <p:cNvSpPr>
              <a:spLocks noChangeArrowheads="1"/>
            </p:cNvSpPr>
            <p:nvPr>
              <p:custDataLst>
                <p:tags r:id="rId1"/>
              </p:custDataLst>
            </p:nvPr>
          </p:nvSpPr>
          <p:spPr bwMode="gray">
            <a:xfrm>
              <a:off x="7580160" y="5350827"/>
              <a:ext cx="182147" cy="97200"/>
            </a:xfrm>
            <a:prstGeom prst="rect">
              <a:avLst/>
            </a:prstGeom>
            <a:solidFill>
              <a:schemeClr val="accent3"/>
            </a:solidFill>
            <a:ln w="6350">
              <a:noFill/>
              <a:miter lim="800000"/>
              <a:headEnd/>
              <a:tailEnd/>
            </a:ln>
          </p:spPr>
          <p:txBody>
            <a:bodyPr wrap="none" lIns="36000" tIns="36000" rIns="36000" bIns="36000" anchor="ctr"/>
            <a:lstStyle/>
            <a:p>
              <a:pPr algn="ctr">
                <a:defRPr/>
              </a:pPr>
              <a:endParaRPr lang="en-US" sz="600" i="1" kern="0" dirty="0" smtClean="0">
                <a:solidFill>
                  <a:schemeClr val="bg1"/>
                </a:solidFill>
                <a:cs typeface="Arial" pitchFamily="34" charset="0"/>
              </a:endParaRPr>
            </a:p>
          </p:txBody>
        </p:sp>
        <p:sp>
          <p:nvSpPr>
            <p:cNvPr id="1421" name="Rectangle 155"/>
            <p:cNvSpPr>
              <a:spLocks noChangeArrowheads="1"/>
            </p:cNvSpPr>
            <p:nvPr>
              <p:custDataLst>
                <p:tags r:id="rId2"/>
              </p:custDataLst>
            </p:nvPr>
          </p:nvSpPr>
          <p:spPr bwMode="gray">
            <a:xfrm>
              <a:off x="7580160" y="5166644"/>
              <a:ext cx="182147" cy="97200"/>
            </a:xfrm>
            <a:prstGeom prst="rect">
              <a:avLst/>
            </a:prstGeom>
            <a:solidFill>
              <a:schemeClr val="accent1"/>
            </a:solidFill>
            <a:ln w="6350">
              <a:noFill/>
              <a:miter lim="800000"/>
              <a:headEnd/>
              <a:tailEnd/>
            </a:ln>
          </p:spPr>
          <p:txBody>
            <a:bodyPr wrap="none" lIns="36000" tIns="36000" rIns="36000" bIns="36000" anchor="ctr"/>
            <a:lstStyle/>
            <a:p>
              <a:pPr algn="ctr">
                <a:defRPr/>
              </a:pPr>
              <a:endParaRPr lang="en-US" sz="600" i="1" kern="0" dirty="0" smtClean="0">
                <a:solidFill>
                  <a:schemeClr val="bg1"/>
                </a:solidFill>
                <a:cs typeface="Arial" pitchFamily="34" charset="0"/>
              </a:endParaRPr>
            </a:p>
          </p:txBody>
        </p:sp>
        <p:sp>
          <p:nvSpPr>
            <p:cNvPr id="1422" name="Text Box 25"/>
            <p:cNvSpPr txBox="1">
              <a:spLocks noChangeArrowheads="1"/>
            </p:cNvSpPr>
            <p:nvPr>
              <p:custDataLst>
                <p:tags r:id="rId3"/>
              </p:custDataLst>
            </p:nvPr>
          </p:nvSpPr>
          <p:spPr bwMode="gray">
            <a:xfrm>
              <a:off x="7795609" y="5338921"/>
              <a:ext cx="760281" cy="100931"/>
            </a:xfrm>
            <a:prstGeom prst="rect">
              <a:avLst/>
            </a:prstGeom>
            <a:noFill/>
            <a:ln w="9525">
              <a:noFill/>
              <a:miter lim="800000"/>
              <a:headEnd/>
              <a:tailEnd/>
            </a:ln>
          </p:spPr>
          <p:txBody>
            <a:bodyPr wrap="none" lIns="0" tIns="0" rIns="0" bIns="0">
              <a:spAutoFit/>
            </a:bodyPr>
            <a:lstStyle/>
            <a:p>
              <a:pPr>
                <a:defRPr/>
              </a:pPr>
              <a:r>
                <a:rPr lang="en-US" sz="600" kern="0" dirty="0" smtClean="0">
                  <a:solidFill>
                    <a:srgbClr val="000000"/>
                  </a:solidFill>
                  <a:cs typeface="Arial" pitchFamily="34" charset="0"/>
                </a:rPr>
                <a:t>“Operative“ company</a:t>
              </a:r>
            </a:p>
          </p:txBody>
        </p:sp>
        <p:sp>
          <p:nvSpPr>
            <p:cNvPr id="1423" name="Text Box 156"/>
            <p:cNvSpPr txBox="1">
              <a:spLocks noChangeArrowheads="1"/>
            </p:cNvSpPr>
            <p:nvPr>
              <p:custDataLst>
                <p:tags r:id="rId4"/>
              </p:custDataLst>
            </p:nvPr>
          </p:nvSpPr>
          <p:spPr bwMode="gray">
            <a:xfrm>
              <a:off x="7795609" y="5154738"/>
              <a:ext cx="934302" cy="100931"/>
            </a:xfrm>
            <a:prstGeom prst="rect">
              <a:avLst/>
            </a:prstGeom>
            <a:noFill/>
            <a:ln w="9525">
              <a:noFill/>
              <a:miter lim="800000"/>
              <a:headEnd/>
              <a:tailEnd/>
            </a:ln>
          </p:spPr>
          <p:txBody>
            <a:bodyPr wrap="none" lIns="0" tIns="0" rIns="0" bIns="0">
              <a:spAutoFit/>
            </a:bodyPr>
            <a:lstStyle/>
            <a:p>
              <a:pPr>
                <a:defRPr/>
              </a:pPr>
              <a:r>
                <a:rPr lang="en-US" sz="600" kern="0" dirty="0" smtClean="0">
                  <a:solidFill>
                    <a:srgbClr val="000000"/>
                  </a:solidFill>
                  <a:cs typeface="Arial" pitchFamily="34" charset="0"/>
                </a:rPr>
                <a:t>Inactive company/Holding</a:t>
              </a:r>
            </a:p>
          </p:txBody>
        </p:sp>
        <p:sp>
          <p:nvSpPr>
            <p:cNvPr id="1424" name="Text Box 21"/>
            <p:cNvSpPr txBox="1">
              <a:spLocks noChangeArrowheads="1"/>
            </p:cNvSpPr>
            <p:nvPr>
              <p:custDataLst>
                <p:tags r:id="rId5"/>
              </p:custDataLst>
            </p:nvPr>
          </p:nvSpPr>
          <p:spPr bwMode="gray">
            <a:xfrm>
              <a:off x="7578707" y="5949280"/>
              <a:ext cx="1514407" cy="126429"/>
            </a:xfrm>
            <a:prstGeom prst="rect">
              <a:avLst/>
            </a:prstGeom>
            <a:noFill/>
            <a:ln w="6350">
              <a:noFill/>
              <a:miter lim="800000"/>
              <a:headEnd type="none" w="sm" len="sm"/>
              <a:tailEnd type="none" w="sm" len="sm"/>
            </a:ln>
          </p:spPr>
          <p:txBody>
            <a:bodyPr lIns="0" tIns="0" rIns="0" bIns="0" anchor="b"/>
            <a:lstStyle/>
            <a:p>
              <a:pPr marL="365125" indent="-365125" defTabSz="762000" eaLnBrk="0" hangingPunct="0">
                <a:spcBef>
                  <a:spcPct val="15000"/>
                </a:spcBef>
                <a:tabLst>
                  <a:tab pos="533400" algn="l"/>
                </a:tabLst>
                <a:defRPr/>
              </a:pPr>
              <a:r>
                <a:rPr lang="en-US" sz="600" kern="0" dirty="0" smtClean="0">
                  <a:solidFill>
                    <a:srgbClr val="000000"/>
                  </a:solidFill>
                  <a:cs typeface="Arial" pitchFamily="34" charset="0"/>
                </a:rPr>
                <a:t>Source:	Company data</a:t>
              </a:r>
            </a:p>
          </p:txBody>
        </p:sp>
        <p:sp>
          <p:nvSpPr>
            <p:cNvPr id="1425" name="Rechteck 1424"/>
            <p:cNvSpPr/>
            <p:nvPr>
              <p:custDataLst>
                <p:tags r:id="rId6"/>
              </p:custDataLst>
            </p:nvPr>
          </p:nvSpPr>
          <p:spPr>
            <a:xfrm>
              <a:off x="7578707" y="4949984"/>
              <a:ext cx="183600" cy="97200"/>
            </a:xfrm>
            <a:prstGeom prst="rect">
              <a:avLst/>
            </a:prstGeom>
            <a:noFill/>
            <a:ln>
              <a:solidFill>
                <a:srgbClr val="C6007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26" name="Text Box 156"/>
            <p:cNvSpPr txBox="1">
              <a:spLocks noChangeArrowheads="1"/>
            </p:cNvSpPr>
            <p:nvPr>
              <p:custDataLst>
                <p:tags r:id="rId7"/>
              </p:custDataLst>
            </p:nvPr>
          </p:nvSpPr>
          <p:spPr bwMode="gray">
            <a:xfrm>
              <a:off x="7795609" y="4971389"/>
              <a:ext cx="1703031" cy="100931"/>
            </a:xfrm>
            <a:prstGeom prst="rect">
              <a:avLst/>
            </a:prstGeom>
            <a:noFill/>
            <a:ln w="9525">
              <a:noFill/>
              <a:miter lim="800000"/>
              <a:headEnd/>
              <a:tailEnd/>
            </a:ln>
          </p:spPr>
          <p:txBody>
            <a:bodyPr wrap="none" lIns="0" tIns="0" rIns="0" bIns="0">
              <a:spAutoFit/>
            </a:bodyPr>
            <a:lstStyle/>
            <a:p>
              <a:pPr>
                <a:defRPr/>
              </a:pPr>
              <a:r>
                <a:rPr lang="en-US" sz="600" kern="0" dirty="0" smtClean="0">
                  <a:solidFill>
                    <a:srgbClr val="000000"/>
                  </a:solidFill>
                  <a:cs typeface="Arial" pitchFamily="34" charset="0"/>
                </a:rPr>
                <a:t>Scope of the restructuring concept / transaction</a:t>
              </a:r>
            </a:p>
          </p:txBody>
        </p:sp>
        <p:sp>
          <p:nvSpPr>
            <p:cNvPr id="1427" name="Rechteck 1426"/>
            <p:cNvSpPr/>
            <p:nvPr>
              <p:custDataLst>
                <p:tags r:id="rId8"/>
              </p:custDataLst>
            </p:nvPr>
          </p:nvSpPr>
          <p:spPr>
            <a:xfrm>
              <a:off x="7578291" y="5517232"/>
              <a:ext cx="184016" cy="98197"/>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smtClean="0">
                  <a:solidFill>
                    <a:srgbClr val="FFFFFF"/>
                  </a:solidFill>
                </a:rPr>
                <a:t>K</a:t>
              </a:r>
              <a:endParaRPr lang="en-US" sz="600" dirty="0">
                <a:solidFill>
                  <a:srgbClr val="FFFFFF"/>
                </a:solidFill>
              </a:endParaRPr>
            </a:p>
          </p:txBody>
        </p:sp>
        <p:sp>
          <p:nvSpPr>
            <p:cNvPr id="1428" name="Text Box 25"/>
            <p:cNvSpPr txBox="1">
              <a:spLocks noChangeArrowheads="1"/>
            </p:cNvSpPr>
            <p:nvPr>
              <p:custDataLst>
                <p:tags r:id="rId9"/>
              </p:custDataLst>
            </p:nvPr>
          </p:nvSpPr>
          <p:spPr bwMode="gray">
            <a:xfrm>
              <a:off x="7795774" y="5515955"/>
              <a:ext cx="1160665" cy="100931"/>
            </a:xfrm>
            <a:prstGeom prst="rect">
              <a:avLst/>
            </a:prstGeom>
            <a:noFill/>
            <a:ln w="9525">
              <a:noFill/>
              <a:miter lim="800000"/>
              <a:headEnd/>
              <a:tailEnd/>
            </a:ln>
          </p:spPr>
          <p:txBody>
            <a:bodyPr wrap="square" lIns="0" tIns="0" rIns="0" bIns="0">
              <a:spAutoFit/>
            </a:bodyPr>
            <a:lstStyle/>
            <a:p>
              <a:pPr>
                <a:defRPr/>
              </a:pPr>
              <a:r>
                <a:rPr lang="en-US" sz="600" kern="0" dirty="0" smtClean="0">
                  <a:solidFill>
                    <a:srgbClr val="000000"/>
                  </a:solidFill>
                  <a:cs typeface="Arial" pitchFamily="34" charset="0"/>
                </a:rPr>
                <a:t>Consolidated company</a:t>
              </a:r>
            </a:p>
          </p:txBody>
        </p:sp>
        <p:sp>
          <p:nvSpPr>
            <p:cNvPr id="1429" name="Rechteck 1428"/>
            <p:cNvSpPr/>
            <p:nvPr>
              <p:custDataLst>
                <p:tags r:id="rId10"/>
              </p:custDataLst>
            </p:nvPr>
          </p:nvSpPr>
          <p:spPr>
            <a:xfrm>
              <a:off x="7578707" y="5689820"/>
              <a:ext cx="183600" cy="981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smtClean="0">
                  <a:solidFill>
                    <a:srgbClr val="FFFFFF"/>
                  </a:solidFill>
                </a:rPr>
                <a:t>123</a:t>
              </a:r>
              <a:endParaRPr lang="en-US" sz="600" dirty="0">
                <a:solidFill>
                  <a:srgbClr val="FFFFFF"/>
                </a:solidFill>
              </a:endParaRPr>
            </a:p>
          </p:txBody>
        </p:sp>
        <p:sp>
          <p:nvSpPr>
            <p:cNvPr id="1430" name="Text Box 25"/>
            <p:cNvSpPr txBox="1">
              <a:spLocks noChangeArrowheads="1"/>
            </p:cNvSpPr>
            <p:nvPr>
              <p:custDataLst>
                <p:tags r:id="rId11"/>
              </p:custDataLst>
            </p:nvPr>
          </p:nvSpPr>
          <p:spPr bwMode="gray">
            <a:xfrm>
              <a:off x="7795774" y="5686162"/>
              <a:ext cx="1435904" cy="100931"/>
            </a:xfrm>
            <a:prstGeom prst="rect">
              <a:avLst/>
            </a:prstGeom>
            <a:noFill/>
            <a:ln w="9525">
              <a:noFill/>
              <a:miter lim="800000"/>
              <a:headEnd/>
              <a:tailEnd/>
            </a:ln>
          </p:spPr>
          <p:txBody>
            <a:bodyPr wrap="square" lIns="0" tIns="0" rIns="0" bIns="0">
              <a:spAutoFit/>
            </a:bodyPr>
            <a:lstStyle/>
            <a:p>
              <a:pPr>
                <a:defRPr/>
              </a:pPr>
              <a:r>
                <a:rPr lang="en-US" sz="600" kern="0" dirty="0" smtClean="0">
                  <a:solidFill>
                    <a:srgbClr val="000000"/>
                  </a:solidFill>
                  <a:cs typeface="Arial" pitchFamily="34" charset="0"/>
                </a:rPr>
                <a:t>Headcounts (FTE status date)</a:t>
              </a:r>
            </a:p>
          </p:txBody>
        </p:sp>
      </p:grpSp>
      <p:sp>
        <p:nvSpPr>
          <p:cNvPr id="145" name="Freihandform 144"/>
          <p:cNvSpPr/>
          <p:nvPr/>
        </p:nvSpPr>
        <p:spPr>
          <a:xfrm>
            <a:off x="2446020" y="2019300"/>
            <a:ext cx="6972300" cy="2270760"/>
          </a:xfrm>
          <a:custGeom>
            <a:avLst/>
            <a:gdLst>
              <a:gd name="connsiteX0" fmla="*/ 6964680 w 6972300"/>
              <a:gd name="connsiteY0" fmla="*/ 2263140 h 2270760"/>
              <a:gd name="connsiteX1" fmla="*/ 0 w 6972300"/>
              <a:gd name="connsiteY1" fmla="*/ 2270760 h 2270760"/>
              <a:gd name="connsiteX2" fmla="*/ 0 w 6972300"/>
              <a:gd name="connsiteY2" fmla="*/ 571500 h 2270760"/>
              <a:gd name="connsiteX3" fmla="*/ 2910840 w 6972300"/>
              <a:gd name="connsiteY3" fmla="*/ 571500 h 2270760"/>
              <a:gd name="connsiteX4" fmla="*/ 2910840 w 6972300"/>
              <a:gd name="connsiteY4" fmla="*/ 0 h 2270760"/>
              <a:gd name="connsiteX5" fmla="*/ 5509260 w 6972300"/>
              <a:gd name="connsiteY5" fmla="*/ 0 h 2270760"/>
              <a:gd name="connsiteX6" fmla="*/ 5509260 w 6972300"/>
              <a:gd name="connsiteY6" fmla="*/ 571500 h 2270760"/>
              <a:gd name="connsiteX7" fmla="*/ 6972300 w 6972300"/>
              <a:gd name="connsiteY7" fmla="*/ 571500 h 2270760"/>
              <a:gd name="connsiteX8" fmla="*/ 6964680 w 6972300"/>
              <a:gd name="connsiteY8" fmla="*/ 2263140 h 227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2300" h="2270760">
                <a:moveTo>
                  <a:pt x="6964680" y="2263140"/>
                </a:moveTo>
                <a:lnTo>
                  <a:pt x="0" y="2270760"/>
                </a:lnTo>
                <a:lnTo>
                  <a:pt x="0" y="571500"/>
                </a:lnTo>
                <a:lnTo>
                  <a:pt x="2910840" y="571500"/>
                </a:lnTo>
                <a:lnTo>
                  <a:pt x="2910840" y="0"/>
                </a:lnTo>
                <a:lnTo>
                  <a:pt x="5509260" y="0"/>
                </a:lnTo>
                <a:lnTo>
                  <a:pt x="5509260" y="571500"/>
                </a:lnTo>
                <a:lnTo>
                  <a:pt x="6972300" y="571500"/>
                </a:lnTo>
                <a:lnTo>
                  <a:pt x="6964680" y="2263140"/>
                </a:lnTo>
                <a:close/>
              </a:path>
            </a:pathLst>
          </a:custGeom>
          <a:noFill/>
          <a:ln>
            <a:solidFill>
              <a:srgbClr val="C6007E"/>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Tree>
    <p:extLst>
      <p:ext uri="{BB962C8B-B14F-4D97-AF65-F5344CB8AC3E}">
        <p14:creationId xmlns:p14="http://schemas.microsoft.com/office/powerpoint/2010/main" val="264744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Business </a:t>
            </a:r>
            <a:r>
              <a:rPr lang="en-US" dirty="0" smtClean="0"/>
              <a:t>activities </a:t>
            </a:r>
            <a:r>
              <a:rPr lang="en-US" dirty="0"/>
              <a:t>of the ABC group are structured in three segments: Pharma/ Cosmetics, Dairy und Food.</a:t>
            </a:r>
          </a:p>
          <a:p>
            <a:r>
              <a:rPr lang="en-US" dirty="0"/>
              <a:t>Dairy makes up 42% of total sales and is therefore the biggest segment. Food is more than twice as profitable on EBIT-level. </a:t>
            </a:r>
          </a:p>
          <a:p>
            <a:r>
              <a:rPr lang="en-US" dirty="0"/>
              <a:t>Inactive subsidiaries as well as the holding are run in the segment Other (not presented on this page). </a:t>
            </a:r>
          </a:p>
          <a:p>
            <a:endParaRPr lang="en-US" dirty="0"/>
          </a:p>
        </p:txBody>
      </p:sp>
      <p:sp>
        <p:nvSpPr>
          <p:cNvPr id="5" name="Titel 4"/>
          <p:cNvSpPr>
            <a:spLocks noGrp="1"/>
          </p:cNvSpPr>
          <p:nvPr>
            <p:ph type="title"/>
          </p:nvPr>
        </p:nvSpPr>
        <p:spPr/>
        <p:txBody>
          <a:bodyPr/>
          <a:lstStyle/>
          <a:p>
            <a:r>
              <a:rPr lang="en-US" dirty="0" smtClean="0"/>
              <a:t>1. Company profile – Business activities [Example 1]</a:t>
            </a:r>
            <a:endParaRPr lang="en-US" dirty="0"/>
          </a:p>
        </p:txBody>
      </p:sp>
      <p:sp>
        <p:nvSpPr>
          <p:cNvPr id="6" name="Textplatzhalter 5"/>
          <p:cNvSpPr>
            <a:spLocks noGrp="1"/>
          </p:cNvSpPr>
          <p:nvPr>
            <p:ph type="body" sz="quarter" idx="13"/>
          </p:nvPr>
        </p:nvSpPr>
        <p:spPr/>
        <p:txBody>
          <a:bodyPr/>
          <a:lstStyle/>
          <a:p>
            <a:r>
              <a:rPr lang="en-US" dirty="0" smtClean="0"/>
              <a:t>Company Overview</a:t>
            </a:r>
            <a:endParaRPr lang="en-US" dirty="0"/>
          </a:p>
        </p:txBody>
      </p:sp>
      <p:grpSp>
        <p:nvGrpSpPr>
          <p:cNvPr id="7" name="Gruppieren 6"/>
          <p:cNvGrpSpPr/>
          <p:nvPr/>
        </p:nvGrpSpPr>
        <p:grpSpPr>
          <a:xfrm rot="686739">
            <a:off x="8845071" y="144943"/>
            <a:ext cx="1013517" cy="216024"/>
            <a:chOff x="-1239688" y="1268760"/>
            <a:chExt cx="864000" cy="216024"/>
          </a:xfrm>
        </p:grpSpPr>
        <p:sp>
          <p:nvSpPr>
            <p:cNvPr id="8" name="Rechteck 7"/>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Alternative 1&amp;2</a:t>
              </a:r>
              <a:endParaRPr lang="en-US" sz="1100" dirty="0">
                <a:solidFill>
                  <a:srgbClr val="C6007E"/>
                </a:solidFill>
              </a:endParaRPr>
            </a:p>
          </p:txBody>
        </p:sp>
        <p:cxnSp>
          <p:nvCxnSpPr>
            <p:cNvPr id="9"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10"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11" name="Rectangle 16"/>
          <p:cNvSpPr/>
          <p:nvPr/>
        </p:nvSpPr>
        <p:spPr>
          <a:xfrm>
            <a:off x="488950"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5</a:t>
            </a:r>
            <a:endParaRPr lang="en-US" sz="900" b="1" dirty="0"/>
          </a:p>
        </p:txBody>
      </p:sp>
      <p:sp>
        <p:nvSpPr>
          <p:cNvPr id="12" name="Rectangle 2"/>
          <p:cNvSpPr>
            <a:spLocks noChangeArrowheads="1"/>
          </p:cNvSpPr>
          <p:nvPr/>
        </p:nvSpPr>
        <p:spPr bwMode="auto">
          <a:xfrm>
            <a:off x="557456" y="4281853"/>
            <a:ext cx="1620000" cy="1679331"/>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Segments/regions/countries – whatever is applicable</a:t>
            </a:r>
          </a:p>
          <a:p>
            <a:pPr marL="216000" lvl="0" indent="-216000" defTabSz="762000" eaLnBrk="0" hangingPunct="0">
              <a:lnSpc>
                <a:spcPct val="90000"/>
              </a:lnSpc>
              <a:buFont typeface="+mj-lt"/>
              <a:buAutoNum type="arabicPeriod"/>
              <a:defRPr/>
            </a:pPr>
            <a:r>
              <a:rPr lang="en-US" sz="700" kern="0" dirty="0" smtClean="0">
                <a:solidFill>
                  <a:schemeClr val="bg1"/>
                </a:solidFill>
              </a:rPr>
              <a:t>Products/Services</a:t>
            </a:r>
          </a:p>
          <a:p>
            <a:pPr marL="216000" lvl="0" indent="-216000" defTabSz="762000" eaLnBrk="0" hangingPunct="0">
              <a:lnSpc>
                <a:spcPct val="90000"/>
              </a:lnSpc>
              <a:buFont typeface="+mj-lt"/>
              <a:buAutoNum type="arabicPeriod"/>
              <a:defRPr/>
            </a:pPr>
            <a:r>
              <a:rPr lang="en-US" sz="700" kern="0" dirty="0" smtClean="0">
                <a:solidFill>
                  <a:schemeClr val="bg1"/>
                </a:solidFill>
              </a:rPr>
              <a:t>Share of sales</a:t>
            </a:r>
          </a:p>
          <a:p>
            <a:pPr marL="216000" lvl="0" indent="-216000" defTabSz="762000" eaLnBrk="0" hangingPunct="0">
              <a:lnSpc>
                <a:spcPct val="90000"/>
              </a:lnSpc>
              <a:buFont typeface="+mj-lt"/>
              <a:buAutoNum type="arabicPeriod"/>
              <a:defRPr/>
            </a:pPr>
            <a:r>
              <a:rPr lang="en-US" sz="700" kern="0" dirty="0" smtClean="0">
                <a:solidFill>
                  <a:schemeClr val="bg1"/>
                </a:solidFill>
              </a:rPr>
              <a:t>Share of EBITDA</a:t>
            </a:r>
          </a:p>
          <a:p>
            <a:pPr marL="216000" lvl="0" indent="-216000" defTabSz="762000" eaLnBrk="0" hangingPunct="0">
              <a:lnSpc>
                <a:spcPct val="90000"/>
              </a:lnSpc>
              <a:buFont typeface="+mj-lt"/>
              <a:buAutoNum type="arabicPeriod"/>
              <a:defRPr/>
            </a:pPr>
            <a:r>
              <a:rPr lang="en-US" sz="700" kern="0" dirty="0" smtClean="0">
                <a:solidFill>
                  <a:schemeClr val="bg1"/>
                </a:solidFill>
              </a:rPr>
              <a:t>Employees</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Further content: </a:t>
            </a:r>
          </a:p>
          <a:p>
            <a:pPr marL="216000" lvl="0" indent="-216000" defTabSz="762000" eaLnBrk="0" hangingPunct="0">
              <a:lnSpc>
                <a:spcPct val="90000"/>
              </a:lnSpc>
              <a:buFont typeface="+mj-lt"/>
              <a:buAutoNum type="arabicPeriod"/>
              <a:defRPr/>
            </a:pPr>
            <a:r>
              <a:rPr lang="en-US" sz="700" kern="0" dirty="0" smtClean="0">
                <a:solidFill>
                  <a:schemeClr val="bg1"/>
                </a:solidFill>
              </a:rPr>
              <a:t>Relevant legal entities </a:t>
            </a:r>
          </a:p>
          <a:p>
            <a:pPr marL="216000" lvl="0" indent="-216000" defTabSz="762000" eaLnBrk="0" hangingPunct="0">
              <a:lnSpc>
                <a:spcPct val="90000"/>
              </a:lnSpc>
              <a:buFont typeface="+mj-lt"/>
              <a:buAutoNum type="arabicPeriod"/>
              <a:defRPr/>
            </a:pPr>
            <a:r>
              <a:rPr lang="en-US" sz="700" kern="0" dirty="0" smtClean="0">
                <a:solidFill>
                  <a:schemeClr val="bg1"/>
                </a:solidFill>
              </a:rPr>
              <a:t>Main customers</a:t>
            </a:r>
          </a:p>
          <a:p>
            <a:pPr marL="216000" lvl="0" indent="-216000" defTabSz="762000" eaLnBrk="0" hangingPunct="0">
              <a:lnSpc>
                <a:spcPct val="90000"/>
              </a:lnSpc>
              <a:buFont typeface="+mj-lt"/>
              <a:buAutoNum type="arabicPeriod"/>
              <a:defRPr/>
            </a:pPr>
            <a:r>
              <a:rPr lang="en-US" sz="700" kern="0" dirty="0" smtClean="0">
                <a:solidFill>
                  <a:schemeClr val="bg1"/>
                </a:solidFill>
              </a:rPr>
              <a:t>Locations</a:t>
            </a:r>
          </a:p>
          <a:p>
            <a:pPr marL="216000" lvl="0" indent="-216000" defTabSz="762000" eaLnBrk="0" hangingPunct="0">
              <a:lnSpc>
                <a:spcPct val="90000"/>
              </a:lnSpc>
              <a:buFont typeface="+mj-lt"/>
              <a:buAutoNum type="arabicPeriod"/>
              <a:defRPr/>
            </a:pPr>
            <a:r>
              <a:rPr lang="en-US" sz="700" kern="0" dirty="0" smtClean="0">
                <a:solidFill>
                  <a:schemeClr val="bg1"/>
                </a:solidFill>
              </a:rPr>
              <a:t>Relevant resources</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sp>
        <p:nvSpPr>
          <p:cNvPr id="13" name="Rectangle 2"/>
          <p:cNvSpPr>
            <a:spLocks noChangeArrowheads="1"/>
          </p:cNvSpPr>
          <p:nvPr/>
        </p:nvSpPr>
        <p:spPr bwMode="auto">
          <a:xfrm>
            <a:off x="3535133" y="1750048"/>
            <a:ext cx="1915146" cy="1649527"/>
          </a:xfrm>
          <a:prstGeom prst="rect">
            <a:avLst/>
          </a:prstGeom>
          <a:solidFill>
            <a:schemeClr val="bg1"/>
          </a:solidFill>
          <a:ln w="6350">
            <a:solidFill>
              <a:schemeClr val="tx2"/>
            </a:solidFill>
            <a:miter lim="800000"/>
            <a:headEnd/>
            <a:tailEnd/>
          </a:ln>
          <a:effectLst/>
        </p:spPr>
        <p:txBody>
          <a:bodyPr wrap="none" lIns="36000" tIns="72000" rIns="36000" bIns="36000" anchorCtr="1"/>
          <a:lstStyle/>
          <a:p>
            <a:pPr algn="ctr" fontAlgn="base">
              <a:spcBef>
                <a:spcPct val="0"/>
              </a:spcBef>
              <a:spcAft>
                <a:spcPct val="0"/>
              </a:spcAft>
            </a:pPr>
            <a:endParaRPr lang="en-US" sz="900" b="1" dirty="0" smtClean="0">
              <a:solidFill>
                <a:srgbClr val="0C2D83"/>
              </a:solidFill>
            </a:endParaRPr>
          </a:p>
        </p:txBody>
      </p:sp>
      <p:sp>
        <p:nvSpPr>
          <p:cNvPr id="14" name="Rectangle 3"/>
          <p:cNvSpPr>
            <a:spLocks noChangeArrowheads="1"/>
          </p:cNvSpPr>
          <p:nvPr/>
        </p:nvSpPr>
        <p:spPr bwMode="auto">
          <a:xfrm>
            <a:off x="5532230" y="1750048"/>
            <a:ext cx="1902372" cy="1649527"/>
          </a:xfrm>
          <a:prstGeom prst="rect">
            <a:avLst/>
          </a:prstGeom>
          <a:solidFill>
            <a:schemeClr val="bg1"/>
          </a:solidFill>
          <a:ln w="6350" algn="ctr">
            <a:solidFill>
              <a:schemeClr val="accent3"/>
            </a:solidFill>
            <a:miter lim="800000"/>
            <a:headEnd/>
            <a:tailEnd/>
          </a:ln>
          <a:effectLst/>
        </p:spPr>
        <p:txBody>
          <a:bodyPr wrap="none" lIns="36000" tIns="72000" rIns="36000" bIns="36000" anchorCtr="1"/>
          <a:lstStyle/>
          <a:p>
            <a:pPr algn="ctr" fontAlgn="base">
              <a:spcBef>
                <a:spcPct val="0"/>
              </a:spcBef>
              <a:spcAft>
                <a:spcPct val="0"/>
              </a:spcAft>
            </a:pPr>
            <a:endParaRPr lang="en-US" sz="900" b="1" dirty="0" smtClean="0">
              <a:solidFill>
                <a:srgbClr val="0C2D83"/>
              </a:solidFill>
            </a:endParaRPr>
          </a:p>
        </p:txBody>
      </p:sp>
      <p:sp>
        <p:nvSpPr>
          <p:cNvPr id="15" name="Rectangle 4"/>
          <p:cNvSpPr>
            <a:spLocks noChangeArrowheads="1"/>
          </p:cNvSpPr>
          <p:nvPr/>
        </p:nvSpPr>
        <p:spPr bwMode="auto">
          <a:xfrm>
            <a:off x="7507765" y="1750048"/>
            <a:ext cx="1902206" cy="1649527"/>
          </a:xfrm>
          <a:prstGeom prst="rect">
            <a:avLst/>
          </a:prstGeom>
          <a:solidFill>
            <a:schemeClr val="bg1"/>
          </a:solidFill>
          <a:ln w="6350" algn="ctr">
            <a:solidFill>
              <a:srgbClr val="0091DA"/>
            </a:solidFill>
            <a:miter lim="800000"/>
            <a:headEnd/>
            <a:tailEnd/>
          </a:ln>
          <a:effectLst/>
        </p:spPr>
        <p:txBody>
          <a:bodyPr wrap="none" lIns="36000" tIns="72000" rIns="36000" bIns="36000" anchorCtr="1"/>
          <a:lstStyle/>
          <a:p>
            <a:pPr algn="ctr" fontAlgn="base">
              <a:spcBef>
                <a:spcPct val="0"/>
              </a:spcBef>
              <a:spcAft>
                <a:spcPct val="0"/>
              </a:spcAft>
            </a:pPr>
            <a:endParaRPr lang="en-US" sz="900" b="1" dirty="0" smtClean="0">
              <a:solidFill>
                <a:srgbClr val="0C2D83"/>
              </a:solidFill>
            </a:endParaRPr>
          </a:p>
        </p:txBody>
      </p:sp>
      <p:sp>
        <p:nvSpPr>
          <p:cNvPr id="16" name="Text Box 7"/>
          <p:cNvSpPr txBox="1">
            <a:spLocks noChangeArrowheads="1"/>
          </p:cNvSpPr>
          <p:nvPr/>
        </p:nvSpPr>
        <p:spPr bwMode="auto">
          <a:xfrm>
            <a:off x="3622959" y="2356883"/>
            <a:ext cx="1705384" cy="977960"/>
          </a:xfrm>
          <a:prstGeom prst="rect">
            <a:avLst/>
          </a:prstGeom>
          <a:noFill/>
          <a:ln w="9525" algn="ctr">
            <a:noFill/>
            <a:miter lim="800000"/>
            <a:headEnd/>
            <a:tailEnd/>
          </a:ln>
          <a:effectLst/>
        </p:spPr>
        <p:txBody>
          <a:bodyPr lIns="0" tIns="0" rIns="0" bIns="0">
            <a:spAutoFit/>
          </a:bodyPr>
          <a:lstStyle/>
          <a:p>
            <a:pPr marL="216000" lvl="1" indent="-216000" fontAlgn="base">
              <a:lnSpc>
                <a:spcPct val="85000"/>
              </a:lnSpc>
              <a:spcBef>
                <a:spcPts val="200"/>
              </a:spcBef>
              <a:spcAft>
                <a:spcPct val="0"/>
              </a:spcAft>
              <a:buClr>
                <a:srgbClr val="0C2D83"/>
              </a:buClr>
              <a:buSzPct val="100000"/>
              <a:buFont typeface="Univers for KPMG Light" panose="020B0403020202020204" pitchFamily="34" charset="0"/>
              <a:buChar char="—"/>
            </a:pPr>
            <a:r>
              <a:rPr lang="en-US" sz="900" dirty="0" smtClean="0">
                <a:solidFill>
                  <a:srgbClr val="000000"/>
                </a:solidFill>
              </a:rPr>
              <a:t>Fluid Beds </a:t>
            </a:r>
          </a:p>
          <a:p>
            <a:pPr marL="216000" lvl="1" indent="-216000" fontAlgn="base">
              <a:lnSpc>
                <a:spcPct val="85000"/>
              </a:lnSpc>
              <a:spcBef>
                <a:spcPts val="200"/>
              </a:spcBef>
              <a:spcAft>
                <a:spcPct val="0"/>
              </a:spcAft>
              <a:buClr>
                <a:srgbClr val="0C2D83"/>
              </a:buClr>
              <a:buSzPct val="100000"/>
              <a:buFont typeface="Univers for KPMG Light" panose="020B0403020202020204" pitchFamily="34" charset="0"/>
              <a:buChar char="—"/>
            </a:pPr>
            <a:r>
              <a:rPr lang="en-US" sz="900" dirty="0" smtClean="0">
                <a:solidFill>
                  <a:srgbClr val="000000"/>
                </a:solidFill>
              </a:rPr>
              <a:t>Presses, Coaters </a:t>
            </a:r>
          </a:p>
          <a:p>
            <a:pPr marL="216000" lvl="1" indent="-216000" fontAlgn="base">
              <a:lnSpc>
                <a:spcPct val="85000"/>
              </a:lnSpc>
              <a:spcBef>
                <a:spcPts val="200"/>
              </a:spcBef>
              <a:spcAft>
                <a:spcPct val="0"/>
              </a:spcAft>
              <a:buClr>
                <a:srgbClr val="0C2D83"/>
              </a:buClr>
              <a:buSzPct val="100000"/>
              <a:buFont typeface="Univers for KPMG Light" panose="020B0403020202020204" pitchFamily="34" charset="0"/>
              <a:buChar char="—"/>
            </a:pPr>
            <a:r>
              <a:rPr lang="en-US" sz="900" dirty="0" smtClean="0">
                <a:solidFill>
                  <a:srgbClr val="000000"/>
                </a:solidFill>
              </a:rPr>
              <a:t>Tube fillers</a:t>
            </a:r>
          </a:p>
          <a:p>
            <a:pPr marL="216000" lvl="1" indent="-216000" fontAlgn="base">
              <a:lnSpc>
                <a:spcPct val="85000"/>
              </a:lnSpc>
              <a:spcBef>
                <a:spcPts val="200"/>
              </a:spcBef>
              <a:spcAft>
                <a:spcPct val="0"/>
              </a:spcAft>
              <a:buClr>
                <a:srgbClr val="0C2D83"/>
              </a:buClr>
              <a:buSzPct val="100000"/>
              <a:buFont typeface="Univers for KPMG Light" panose="020B0403020202020204" pitchFamily="34" charset="0"/>
              <a:buChar char="—"/>
            </a:pPr>
            <a:r>
              <a:rPr lang="en-US" sz="900" dirty="0" smtClean="0">
                <a:solidFill>
                  <a:srgbClr val="000000"/>
                </a:solidFill>
              </a:rPr>
              <a:t>Aerosol filling machinery</a:t>
            </a:r>
          </a:p>
          <a:p>
            <a:pPr marL="216000" lvl="1" indent="-216000" fontAlgn="base">
              <a:lnSpc>
                <a:spcPct val="85000"/>
              </a:lnSpc>
              <a:spcBef>
                <a:spcPts val="200"/>
              </a:spcBef>
              <a:spcAft>
                <a:spcPct val="0"/>
              </a:spcAft>
              <a:buClr>
                <a:srgbClr val="0C2D83"/>
              </a:buClr>
              <a:buSzPct val="100000"/>
              <a:buFont typeface="Univers for KPMG Light" panose="020B0403020202020204" pitchFamily="34" charset="0"/>
              <a:buChar char="—"/>
            </a:pPr>
            <a:r>
              <a:rPr lang="en-US" sz="900" dirty="0" smtClean="0">
                <a:solidFill>
                  <a:srgbClr val="000000"/>
                </a:solidFill>
              </a:rPr>
              <a:t>Blisters</a:t>
            </a:r>
          </a:p>
          <a:p>
            <a:pPr marL="216000" lvl="1" indent="-216000" fontAlgn="base">
              <a:lnSpc>
                <a:spcPct val="85000"/>
              </a:lnSpc>
              <a:spcBef>
                <a:spcPts val="200"/>
              </a:spcBef>
              <a:spcAft>
                <a:spcPct val="0"/>
              </a:spcAft>
              <a:buClr>
                <a:srgbClr val="0C2D83"/>
              </a:buClr>
              <a:buSzPct val="100000"/>
              <a:buFont typeface="Univers for KPMG Light" panose="020B0403020202020204" pitchFamily="34" charset="0"/>
              <a:buChar char="—"/>
            </a:pPr>
            <a:r>
              <a:rPr lang="en-US" sz="900" dirty="0" smtClean="0">
                <a:solidFill>
                  <a:srgbClr val="000000"/>
                </a:solidFill>
              </a:rPr>
              <a:t>Cartons</a:t>
            </a:r>
          </a:p>
          <a:p>
            <a:pPr marL="216000" lvl="1" indent="-216000" fontAlgn="base">
              <a:lnSpc>
                <a:spcPct val="85000"/>
              </a:lnSpc>
              <a:spcBef>
                <a:spcPts val="200"/>
              </a:spcBef>
              <a:spcAft>
                <a:spcPct val="0"/>
              </a:spcAft>
              <a:buClr>
                <a:srgbClr val="0C2D83"/>
              </a:buClr>
              <a:buSzPct val="100000"/>
              <a:buFont typeface="Univers for KPMG Light" panose="020B0403020202020204" pitchFamily="34" charset="0"/>
              <a:buChar char="—"/>
            </a:pPr>
            <a:r>
              <a:rPr lang="en-US" sz="900" dirty="0" smtClean="0">
                <a:solidFill>
                  <a:srgbClr val="000000"/>
                </a:solidFill>
              </a:rPr>
              <a:t>Palletizers</a:t>
            </a:r>
          </a:p>
        </p:txBody>
      </p:sp>
      <p:sp>
        <p:nvSpPr>
          <p:cNvPr id="17" name="Text Box 8"/>
          <p:cNvSpPr txBox="1">
            <a:spLocks noChangeArrowheads="1"/>
          </p:cNvSpPr>
          <p:nvPr/>
        </p:nvSpPr>
        <p:spPr bwMode="auto">
          <a:xfrm>
            <a:off x="5625793" y="2356883"/>
            <a:ext cx="1705384" cy="1013601"/>
          </a:xfrm>
          <a:prstGeom prst="rect">
            <a:avLst/>
          </a:prstGeom>
          <a:noFill/>
          <a:ln w="9525" algn="ctr">
            <a:noFill/>
            <a:miter lim="800000"/>
            <a:headEnd/>
            <a:tailEnd/>
          </a:ln>
          <a:effectLst/>
        </p:spPr>
        <p:txBody>
          <a:bodyPr lIns="0" tIns="0" rIns="0" bIns="0"/>
          <a:lstStyle/>
          <a:p>
            <a:pPr marL="216000" lvl="1" indent="-216000" fontAlgn="base">
              <a:lnSpc>
                <a:spcPct val="85000"/>
              </a:lnSpc>
              <a:spcBef>
                <a:spcPts val="200"/>
              </a:spcBef>
              <a:spcAft>
                <a:spcPct val="0"/>
              </a:spcAft>
              <a:buClr>
                <a:srgbClr val="0C2D83"/>
              </a:buClr>
              <a:buSzPct val="100000"/>
              <a:buFont typeface="Univers for KPMG Light" panose="020B0403020202020204" pitchFamily="34" charset="0"/>
              <a:buChar char="—"/>
            </a:pPr>
            <a:r>
              <a:rPr lang="en-US" sz="900" dirty="0">
                <a:solidFill>
                  <a:srgbClr val="000000"/>
                </a:solidFill>
              </a:rPr>
              <a:t>Cup form-fill-seal machines, Cup/Bottle fill-seal machines for pre-formed cups </a:t>
            </a:r>
          </a:p>
          <a:p>
            <a:pPr marL="216000" lvl="1" indent="-216000" fontAlgn="base">
              <a:lnSpc>
                <a:spcPct val="85000"/>
              </a:lnSpc>
              <a:spcBef>
                <a:spcPts val="200"/>
              </a:spcBef>
              <a:spcAft>
                <a:spcPct val="0"/>
              </a:spcAft>
              <a:buClr>
                <a:srgbClr val="0C2D83"/>
              </a:buClr>
              <a:buSzPct val="100000"/>
              <a:buFont typeface="Univers for KPMG Light" panose="020B0403020202020204" pitchFamily="34" charset="0"/>
              <a:buChar char="—"/>
            </a:pPr>
            <a:r>
              <a:rPr lang="en-US" sz="900" dirty="0">
                <a:solidFill>
                  <a:srgbClr val="000000"/>
                </a:solidFill>
              </a:rPr>
              <a:t>Wrapping machines</a:t>
            </a:r>
          </a:p>
          <a:p>
            <a:pPr marL="216000" lvl="1" indent="-216000" fontAlgn="base">
              <a:lnSpc>
                <a:spcPct val="85000"/>
              </a:lnSpc>
              <a:spcBef>
                <a:spcPts val="200"/>
              </a:spcBef>
              <a:spcAft>
                <a:spcPct val="0"/>
              </a:spcAft>
              <a:buClr>
                <a:srgbClr val="0C2D83"/>
              </a:buClr>
              <a:buSzPct val="100000"/>
              <a:buFont typeface="Univers for KPMG Light" panose="020B0403020202020204" pitchFamily="34" charset="0"/>
              <a:buChar char="—"/>
            </a:pPr>
            <a:r>
              <a:rPr lang="en-US" sz="900" dirty="0">
                <a:solidFill>
                  <a:srgbClr val="000000"/>
                </a:solidFill>
              </a:rPr>
              <a:t>Tray-erectors, and </a:t>
            </a:r>
            <a:r>
              <a:rPr lang="en-US" sz="900" dirty="0" smtClean="0">
                <a:solidFill>
                  <a:srgbClr val="000000"/>
                </a:solidFill>
              </a:rPr>
              <a:t>palletizers </a:t>
            </a:r>
            <a:r>
              <a:rPr lang="en-US" sz="900" dirty="0">
                <a:solidFill>
                  <a:srgbClr val="000000"/>
                </a:solidFill>
              </a:rPr>
              <a:t>for trays, cartons and plastic crates</a:t>
            </a:r>
          </a:p>
        </p:txBody>
      </p:sp>
      <p:sp>
        <p:nvSpPr>
          <p:cNvPr id="18" name="Text Box 10"/>
          <p:cNvSpPr txBox="1">
            <a:spLocks noChangeArrowheads="1"/>
          </p:cNvSpPr>
          <p:nvPr/>
        </p:nvSpPr>
        <p:spPr bwMode="auto">
          <a:xfrm>
            <a:off x="7595299" y="2356883"/>
            <a:ext cx="1706890" cy="1013601"/>
          </a:xfrm>
          <a:prstGeom prst="rect">
            <a:avLst/>
          </a:prstGeom>
          <a:noFill/>
          <a:ln w="9525" algn="ctr">
            <a:noFill/>
            <a:miter lim="800000"/>
            <a:headEnd/>
            <a:tailEnd/>
          </a:ln>
          <a:effectLst/>
        </p:spPr>
        <p:txBody>
          <a:bodyPr lIns="0" tIns="0" rIns="0" bIns="0"/>
          <a:lstStyle/>
          <a:p>
            <a:pPr marL="216000" lvl="1" indent="-216000" fontAlgn="base">
              <a:lnSpc>
                <a:spcPct val="85000"/>
              </a:lnSpc>
              <a:spcBef>
                <a:spcPts val="200"/>
              </a:spcBef>
              <a:spcAft>
                <a:spcPct val="0"/>
              </a:spcAft>
              <a:buClr>
                <a:srgbClr val="0C2D83"/>
              </a:buClr>
              <a:buSzPct val="100000"/>
              <a:buFont typeface="Univers for KPMG Light" panose="020B0403020202020204" pitchFamily="34" charset="0"/>
              <a:buChar char="—"/>
            </a:pPr>
            <a:r>
              <a:rPr lang="en-US" sz="900" dirty="0">
                <a:solidFill>
                  <a:srgbClr val="000000"/>
                </a:solidFill>
              </a:rPr>
              <a:t>Cup fill-seal machines</a:t>
            </a:r>
          </a:p>
          <a:p>
            <a:pPr marL="216000" lvl="1" indent="-216000" fontAlgn="base">
              <a:lnSpc>
                <a:spcPct val="85000"/>
              </a:lnSpc>
              <a:spcBef>
                <a:spcPts val="200"/>
              </a:spcBef>
              <a:spcAft>
                <a:spcPct val="0"/>
              </a:spcAft>
              <a:buClr>
                <a:srgbClr val="0C2D83"/>
              </a:buClr>
              <a:buSzPct val="100000"/>
              <a:buFont typeface="Univers for KPMG Light" panose="020B0403020202020204" pitchFamily="34" charset="0"/>
              <a:buChar char="—"/>
            </a:pPr>
            <a:r>
              <a:rPr lang="en-US" sz="900" dirty="0">
                <a:solidFill>
                  <a:srgbClr val="000000"/>
                </a:solidFill>
              </a:rPr>
              <a:t>Aerosol filling machinery </a:t>
            </a:r>
          </a:p>
          <a:p>
            <a:pPr marL="216000" lvl="1" indent="-216000" fontAlgn="base">
              <a:lnSpc>
                <a:spcPct val="85000"/>
              </a:lnSpc>
              <a:spcBef>
                <a:spcPts val="200"/>
              </a:spcBef>
              <a:spcAft>
                <a:spcPct val="0"/>
              </a:spcAft>
              <a:buClr>
                <a:srgbClr val="0C2D83"/>
              </a:buClr>
              <a:buSzPct val="100000"/>
              <a:buFont typeface="Univers for KPMG Light" panose="020B0403020202020204" pitchFamily="34" charset="0"/>
              <a:buChar char="—"/>
            </a:pPr>
            <a:r>
              <a:rPr lang="en-US" sz="900" dirty="0">
                <a:solidFill>
                  <a:srgbClr val="000000"/>
                </a:solidFill>
              </a:rPr>
              <a:t>General-purpose cartoning and flexible packaging machines</a:t>
            </a:r>
          </a:p>
        </p:txBody>
      </p:sp>
      <p:pic>
        <p:nvPicPr>
          <p:cNvPr id="20" name="Picture 12" descr="l_UNILAB_auschnitt"/>
          <p:cNvPicPr>
            <a:picLocks noChangeAspect="1" noChangeArrowheads="1"/>
          </p:cNvPicPr>
          <p:nvPr/>
        </p:nvPicPr>
        <p:blipFill>
          <a:blip r:embed="rId5" cstate="print"/>
          <a:srcRect/>
          <a:stretch>
            <a:fillRect/>
          </a:stretch>
        </p:blipFill>
        <p:spPr bwMode="auto">
          <a:xfrm>
            <a:off x="3586834" y="1815003"/>
            <a:ext cx="501229" cy="467241"/>
          </a:xfrm>
          <a:prstGeom prst="rect">
            <a:avLst/>
          </a:prstGeom>
          <a:noFill/>
          <a:ln w="9525">
            <a:solidFill>
              <a:schemeClr val="bg1"/>
            </a:solidFill>
            <a:miter lim="800000"/>
            <a:headEnd/>
            <a:tailEnd/>
          </a:ln>
        </p:spPr>
      </p:pic>
      <p:pic>
        <p:nvPicPr>
          <p:cNvPr id="21" name="Picture 13" descr="Turret Removal"/>
          <p:cNvPicPr preferRelativeResize="0">
            <a:picLocks noChangeArrowheads="1"/>
          </p:cNvPicPr>
          <p:nvPr/>
        </p:nvPicPr>
        <p:blipFill>
          <a:blip r:embed="rId6" cstate="print"/>
          <a:srcRect/>
          <a:stretch>
            <a:fillRect/>
          </a:stretch>
        </p:blipFill>
        <p:spPr bwMode="auto">
          <a:xfrm>
            <a:off x="4222026" y="1815003"/>
            <a:ext cx="502735" cy="470227"/>
          </a:xfrm>
          <a:prstGeom prst="rect">
            <a:avLst/>
          </a:prstGeom>
          <a:noFill/>
          <a:ln w="9525">
            <a:solidFill>
              <a:schemeClr val="bg1"/>
            </a:solidFill>
            <a:miter lim="800000"/>
            <a:headEnd/>
            <a:tailEnd/>
          </a:ln>
        </p:spPr>
      </p:pic>
      <p:pic>
        <p:nvPicPr>
          <p:cNvPr id="22" name="Picture 14" descr="blister"/>
          <p:cNvPicPr preferRelativeResize="0">
            <a:picLocks noChangeArrowheads="1"/>
          </p:cNvPicPr>
          <p:nvPr/>
        </p:nvPicPr>
        <p:blipFill>
          <a:blip r:embed="rId7" cstate="print"/>
          <a:srcRect/>
          <a:stretch>
            <a:fillRect/>
          </a:stretch>
        </p:blipFill>
        <p:spPr bwMode="auto">
          <a:xfrm>
            <a:off x="4860228" y="1815003"/>
            <a:ext cx="501229" cy="468734"/>
          </a:xfrm>
          <a:prstGeom prst="rect">
            <a:avLst/>
          </a:prstGeom>
          <a:noFill/>
          <a:ln w="9525">
            <a:solidFill>
              <a:schemeClr val="bg1"/>
            </a:solidFill>
            <a:miter lim="800000"/>
            <a:headEnd/>
            <a:tailEnd/>
          </a:ln>
        </p:spPr>
      </p:pic>
      <p:pic>
        <p:nvPicPr>
          <p:cNvPr id="24" name="Picture 16" descr="Twinline"/>
          <p:cNvPicPr preferRelativeResize="0">
            <a:picLocks noChangeArrowheads="1"/>
          </p:cNvPicPr>
          <p:nvPr/>
        </p:nvPicPr>
        <p:blipFill>
          <a:blip r:embed="rId8" cstate="print"/>
          <a:srcRect/>
          <a:stretch>
            <a:fillRect/>
          </a:stretch>
        </p:blipFill>
        <p:spPr bwMode="auto">
          <a:xfrm>
            <a:off x="5594183" y="1815003"/>
            <a:ext cx="498219" cy="470227"/>
          </a:xfrm>
          <a:prstGeom prst="rect">
            <a:avLst/>
          </a:prstGeom>
          <a:noFill/>
          <a:ln w="9525">
            <a:solidFill>
              <a:schemeClr val="bg1"/>
            </a:solidFill>
            <a:miter lim="800000"/>
            <a:headEnd/>
            <a:tailEnd/>
          </a:ln>
        </p:spPr>
      </p:pic>
      <p:pic>
        <p:nvPicPr>
          <p:cNvPr id="25" name="Picture 17" descr="verschliessen_13_rgb"/>
          <p:cNvPicPr preferRelativeResize="0">
            <a:picLocks noChangeArrowheads="1"/>
          </p:cNvPicPr>
          <p:nvPr/>
        </p:nvPicPr>
        <p:blipFill>
          <a:blip r:embed="rId9" cstate="print"/>
          <a:srcRect/>
          <a:stretch>
            <a:fillRect/>
          </a:stretch>
        </p:blipFill>
        <p:spPr bwMode="auto">
          <a:xfrm>
            <a:off x="6226364" y="1815003"/>
            <a:ext cx="499724" cy="465749"/>
          </a:xfrm>
          <a:prstGeom prst="rect">
            <a:avLst/>
          </a:prstGeom>
          <a:noFill/>
          <a:ln w="9525">
            <a:solidFill>
              <a:schemeClr val="bg1"/>
            </a:solidFill>
            <a:miter lim="800000"/>
            <a:headEnd/>
            <a:tailEnd/>
          </a:ln>
        </p:spPr>
      </p:pic>
      <p:pic>
        <p:nvPicPr>
          <p:cNvPr id="26" name="Picture 18" descr="tiefziehen_11_rgb"/>
          <p:cNvPicPr preferRelativeResize="0">
            <a:picLocks noChangeArrowheads="1"/>
          </p:cNvPicPr>
          <p:nvPr/>
        </p:nvPicPr>
        <p:blipFill>
          <a:blip r:embed="rId10" cstate="print"/>
          <a:srcRect/>
          <a:stretch>
            <a:fillRect/>
          </a:stretch>
        </p:blipFill>
        <p:spPr bwMode="auto">
          <a:xfrm>
            <a:off x="6860051" y="1815003"/>
            <a:ext cx="502735" cy="467241"/>
          </a:xfrm>
          <a:prstGeom prst="rect">
            <a:avLst/>
          </a:prstGeom>
          <a:noFill/>
          <a:ln w="9525">
            <a:solidFill>
              <a:schemeClr val="bg1"/>
            </a:solidFill>
            <a:miter lim="800000"/>
            <a:headEnd/>
            <a:tailEnd/>
          </a:ln>
        </p:spPr>
      </p:pic>
      <p:pic>
        <p:nvPicPr>
          <p:cNvPr id="28" name="Picture 20" descr="Knife Front Cutting the Pouches"/>
          <p:cNvPicPr preferRelativeResize="0">
            <a:picLocks noChangeArrowheads="1"/>
          </p:cNvPicPr>
          <p:nvPr/>
        </p:nvPicPr>
        <p:blipFill>
          <a:blip r:embed="rId11" cstate="print"/>
          <a:srcRect/>
          <a:stretch>
            <a:fillRect/>
          </a:stretch>
        </p:blipFill>
        <p:spPr bwMode="auto">
          <a:xfrm>
            <a:off x="7560680" y="1815003"/>
            <a:ext cx="501229" cy="470227"/>
          </a:xfrm>
          <a:prstGeom prst="rect">
            <a:avLst/>
          </a:prstGeom>
          <a:noFill/>
          <a:ln w="9525">
            <a:solidFill>
              <a:schemeClr val="bg1"/>
            </a:solidFill>
            <a:miter lim="800000"/>
            <a:headEnd/>
            <a:tailEnd/>
          </a:ln>
        </p:spPr>
      </p:pic>
      <p:pic>
        <p:nvPicPr>
          <p:cNvPr id="29" name="Picture 21" descr="5 Star Orbitrak 2"/>
          <p:cNvPicPr preferRelativeResize="0">
            <a:picLocks noChangeArrowheads="1"/>
          </p:cNvPicPr>
          <p:nvPr/>
        </p:nvPicPr>
        <p:blipFill>
          <a:blip r:embed="rId12" cstate="print"/>
          <a:srcRect/>
          <a:stretch>
            <a:fillRect/>
          </a:stretch>
        </p:blipFill>
        <p:spPr bwMode="auto">
          <a:xfrm>
            <a:off x="8834074" y="1815003"/>
            <a:ext cx="501229" cy="467241"/>
          </a:xfrm>
          <a:prstGeom prst="rect">
            <a:avLst/>
          </a:prstGeom>
          <a:noFill/>
          <a:ln w="9525">
            <a:solidFill>
              <a:schemeClr val="bg1"/>
            </a:solidFill>
            <a:miter lim="800000"/>
            <a:headEnd/>
            <a:tailEnd/>
          </a:ln>
        </p:spPr>
      </p:pic>
      <p:pic>
        <p:nvPicPr>
          <p:cNvPr id="30" name="Picture 22" descr="Pouch Loading"/>
          <p:cNvPicPr preferRelativeResize="0">
            <a:picLocks noChangeArrowheads="1"/>
          </p:cNvPicPr>
          <p:nvPr/>
        </p:nvPicPr>
        <p:blipFill>
          <a:blip r:embed="rId13" cstate="print"/>
          <a:srcRect/>
          <a:stretch>
            <a:fillRect/>
          </a:stretch>
        </p:blipFill>
        <p:spPr bwMode="auto">
          <a:xfrm>
            <a:off x="8197377" y="1815003"/>
            <a:ext cx="499724" cy="467241"/>
          </a:xfrm>
          <a:prstGeom prst="rect">
            <a:avLst/>
          </a:prstGeom>
          <a:noFill/>
          <a:ln w="9525">
            <a:solidFill>
              <a:schemeClr val="bg1"/>
            </a:solidFill>
            <a:miter lim="800000"/>
            <a:headEnd/>
            <a:tailEnd/>
          </a:ln>
        </p:spPr>
      </p:pic>
      <p:sp>
        <p:nvSpPr>
          <p:cNvPr id="31" name="Rectangle 30"/>
          <p:cNvSpPr>
            <a:spLocks noChangeArrowheads="1"/>
          </p:cNvSpPr>
          <p:nvPr/>
        </p:nvSpPr>
        <p:spPr bwMode="auto">
          <a:xfrm>
            <a:off x="3535133" y="5770041"/>
            <a:ext cx="1915146" cy="256759"/>
          </a:xfrm>
          <a:prstGeom prst="rect">
            <a:avLst/>
          </a:prstGeom>
          <a:solidFill>
            <a:schemeClr val="bg1"/>
          </a:solidFill>
          <a:ln w="6350">
            <a:solidFill>
              <a:schemeClr val="tx2"/>
            </a:solidFill>
            <a:miter lim="800000"/>
            <a:headEnd/>
            <a:tailEnd/>
          </a:ln>
          <a:effectLst/>
        </p:spPr>
        <p:txBody>
          <a:bodyPr wrap="none" lIns="18000" tIns="18000" rIns="18000" bIns="18000" anchor="ctr" anchorCtr="1"/>
          <a:lstStyle/>
          <a:p>
            <a:pPr algn="ctr" fontAlgn="base">
              <a:spcBef>
                <a:spcPct val="0"/>
              </a:spcBef>
              <a:spcAft>
                <a:spcPct val="0"/>
              </a:spcAft>
            </a:pPr>
            <a:r>
              <a:rPr lang="en-US" sz="900" b="1" dirty="0" smtClean="0">
                <a:solidFill>
                  <a:srgbClr val="0C2D83"/>
                </a:solidFill>
              </a:rPr>
              <a:t>882 FTEs</a:t>
            </a:r>
          </a:p>
        </p:txBody>
      </p:sp>
      <p:sp>
        <p:nvSpPr>
          <p:cNvPr id="32" name="Rectangle 31"/>
          <p:cNvSpPr>
            <a:spLocks noChangeArrowheads="1"/>
          </p:cNvSpPr>
          <p:nvPr/>
        </p:nvSpPr>
        <p:spPr bwMode="auto">
          <a:xfrm>
            <a:off x="3535133" y="5165501"/>
            <a:ext cx="1915146" cy="256759"/>
          </a:xfrm>
          <a:prstGeom prst="rect">
            <a:avLst/>
          </a:prstGeom>
          <a:solidFill>
            <a:schemeClr val="bg1"/>
          </a:solidFill>
          <a:ln w="6350">
            <a:solidFill>
              <a:schemeClr val="tx2"/>
            </a:solidFill>
            <a:miter lim="800000"/>
            <a:headEnd/>
            <a:tailEnd/>
          </a:ln>
          <a:effectLst/>
        </p:spPr>
        <p:txBody>
          <a:bodyPr wrap="none" lIns="18000" tIns="18000" rIns="18000" bIns="18000" anchor="ctr" anchorCtr="1"/>
          <a:lstStyle/>
          <a:p>
            <a:pPr algn="ctr" fontAlgn="base">
              <a:spcBef>
                <a:spcPct val="0"/>
              </a:spcBef>
              <a:spcAft>
                <a:spcPct val="0"/>
              </a:spcAft>
            </a:pPr>
            <a:r>
              <a:rPr lang="en-US" sz="900" b="1" dirty="0" smtClean="0">
                <a:solidFill>
                  <a:srgbClr val="0C2D83"/>
                </a:solidFill>
              </a:rPr>
              <a:t>€156.2m</a:t>
            </a:r>
          </a:p>
        </p:txBody>
      </p:sp>
      <p:sp>
        <p:nvSpPr>
          <p:cNvPr id="33" name="Rectangle 32"/>
          <p:cNvSpPr>
            <a:spLocks noChangeArrowheads="1"/>
          </p:cNvSpPr>
          <p:nvPr/>
        </p:nvSpPr>
        <p:spPr bwMode="auto">
          <a:xfrm>
            <a:off x="7507765" y="5770041"/>
            <a:ext cx="1902206" cy="256759"/>
          </a:xfrm>
          <a:prstGeom prst="rect">
            <a:avLst/>
          </a:prstGeom>
          <a:solidFill>
            <a:schemeClr val="bg1"/>
          </a:solidFill>
          <a:ln w="6350">
            <a:solidFill>
              <a:schemeClr val="accent1"/>
            </a:solidFill>
            <a:miter lim="800000"/>
            <a:headEnd/>
            <a:tailEnd/>
          </a:ln>
          <a:effectLst/>
        </p:spPr>
        <p:txBody>
          <a:bodyPr wrap="none" lIns="18000" tIns="18000" rIns="18000" bIns="18000" anchor="ctr" anchorCtr="1"/>
          <a:lstStyle/>
          <a:p>
            <a:pPr algn="ctr" eaLnBrk="0" fontAlgn="base" hangingPunct="0">
              <a:spcBef>
                <a:spcPct val="0"/>
              </a:spcBef>
              <a:spcAft>
                <a:spcPct val="0"/>
              </a:spcAft>
            </a:pPr>
            <a:r>
              <a:rPr lang="en-US" sz="900" b="1" dirty="0" smtClean="0">
                <a:solidFill>
                  <a:srgbClr val="0C2D83"/>
                </a:solidFill>
              </a:rPr>
              <a:t>680 FTEs</a:t>
            </a:r>
          </a:p>
        </p:txBody>
      </p:sp>
      <p:sp>
        <p:nvSpPr>
          <p:cNvPr id="34" name="Rectangle 33"/>
          <p:cNvSpPr>
            <a:spLocks noChangeArrowheads="1"/>
          </p:cNvSpPr>
          <p:nvPr/>
        </p:nvSpPr>
        <p:spPr bwMode="auto">
          <a:xfrm>
            <a:off x="7507765" y="5165501"/>
            <a:ext cx="1902206" cy="256759"/>
          </a:xfrm>
          <a:prstGeom prst="rect">
            <a:avLst/>
          </a:prstGeom>
          <a:solidFill>
            <a:schemeClr val="bg1"/>
          </a:solidFill>
          <a:ln w="6350">
            <a:solidFill>
              <a:schemeClr val="accent1"/>
            </a:solidFill>
            <a:miter lim="800000"/>
            <a:headEnd/>
            <a:tailEnd/>
          </a:ln>
          <a:effectLst/>
        </p:spPr>
        <p:txBody>
          <a:bodyPr wrap="none" lIns="18000" tIns="18000" rIns="18000" bIns="18000" anchor="ctr" anchorCtr="1"/>
          <a:lstStyle/>
          <a:p>
            <a:pPr algn="ctr" fontAlgn="base">
              <a:spcBef>
                <a:spcPct val="0"/>
              </a:spcBef>
              <a:spcAft>
                <a:spcPct val="0"/>
              </a:spcAft>
            </a:pPr>
            <a:r>
              <a:rPr lang="en-US" sz="900" b="1" dirty="0" smtClean="0">
                <a:solidFill>
                  <a:srgbClr val="0C2D83"/>
                </a:solidFill>
              </a:rPr>
              <a:t>€110.6m</a:t>
            </a:r>
          </a:p>
        </p:txBody>
      </p:sp>
      <p:sp>
        <p:nvSpPr>
          <p:cNvPr id="35" name="Rectangle 34"/>
          <p:cNvSpPr>
            <a:spLocks noChangeArrowheads="1"/>
          </p:cNvSpPr>
          <p:nvPr/>
        </p:nvSpPr>
        <p:spPr bwMode="auto">
          <a:xfrm>
            <a:off x="5532230" y="5770041"/>
            <a:ext cx="1902372" cy="256759"/>
          </a:xfrm>
          <a:prstGeom prst="rect">
            <a:avLst/>
          </a:prstGeom>
          <a:solidFill>
            <a:schemeClr val="bg1"/>
          </a:solidFill>
          <a:ln w="6350">
            <a:solidFill>
              <a:srgbClr val="005EB8"/>
            </a:solidFill>
            <a:miter lim="800000"/>
            <a:headEnd/>
            <a:tailEnd/>
          </a:ln>
          <a:effectLst/>
        </p:spPr>
        <p:txBody>
          <a:bodyPr wrap="none" lIns="18000" tIns="18000" rIns="18000" bIns="18000" anchor="ctr" anchorCtr="1"/>
          <a:lstStyle/>
          <a:p>
            <a:pPr algn="ctr" fontAlgn="base">
              <a:spcBef>
                <a:spcPct val="0"/>
              </a:spcBef>
              <a:spcAft>
                <a:spcPct val="0"/>
              </a:spcAft>
            </a:pPr>
            <a:r>
              <a:rPr lang="en-US" sz="900" b="1" dirty="0" smtClean="0">
                <a:solidFill>
                  <a:srgbClr val="0C2D83"/>
                </a:solidFill>
              </a:rPr>
              <a:t>1,042 FTEs</a:t>
            </a:r>
          </a:p>
        </p:txBody>
      </p:sp>
      <p:sp>
        <p:nvSpPr>
          <p:cNvPr id="36" name="Rectangle 35"/>
          <p:cNvSpPr>
            <a:spLocks noChangeArrowheads="1"/>
          </p:cNvSpPr>
          <p:nvPr/>
        </p:nvSpPr>
        <p:spPr bwMode="auto">
          <a:xfrm>
            <a:off x="5532230" y="5165501"/>
            <a:ext cx="1902372" cy="256759"/>
          </a:xfrm>
          <a:prstGeom prst="rect">
            <a:avLst/>
          </a:prstGeom>
          <a:solidFill>
            <a:schemeClr val="bg1"/>
          </a:solidFill>
          <a:ln w="6350">
            <a:solidFill>
              <a:srgbClr val="005EB8"/>
            </a:solidFill>
            <a:miter lim="800000"/>
            <a:headEnd/>
            <a:tailEnd/>
          </a:ln>
          <a:effectLst/>
        </p:spPr>
        <p:txBody>
          <a:bodyPr wrap="none" lIns="18000" tIns="18000" rIns="18000" bIns="18000" anchor="ctr" anchorCtr="1"/>
          <a:lstStyle/>
          <a:p>
            <a:pPr algn="ctr" fontAlgn="base">
              <a:spcBef>
                <a:spcPct val="0"/>
              </a:spcBef>
              <a:spcAft>
                <a:spcPct val="0"/>
              </a:spcAft>
            </a:pPr>
            <a:r>
              <a:rPr lang="en-US" sz="900" b="1" dirty="0" smtClean="0">
                <a:solidFill>
                  <a:srgbClr val="0C2D83"/>
                </a:solidFill>
              </a:rPr>
              <a:t>€198.6m</a:t>
            </a:r>
          </a:p>
        </p:txBody>
      </p:sp>
      <p:sp>
        <p:nvSpPr>
          <p:cNvPr id="43" name="Rectangle 81"/>
          <p:cNvSpPr>
            <a:spLocks noChangeArrowheads="1"/>
          </p:cNvSpPr>
          <p:nvPr/>
        </p:nvSpPr>
        <p:spPr bwMode="auto">
          <a:xfrm>
            <a:off x="3535133" y="1422400"/>
            <a:ext cx="1915146" cy="282137"/>
          </a:xfrm>
          <a:prstGeom prst="rect">
            <a:avLst/>
          </a:prstGeom>
          <a:solidFill>
            <a:schemeClr val="tx2"/>
          </a:solidFill>
          <a:ln w="6350">
            <a:solidFill>
              <a:schemeClr val="tx2"/>
            </a:solidFill>
            <a:miter lim="800000"/>
            <a:headEnd/>
            <a:tailEnd/>
          </a:ln>
          <a:effectLst/>
        </p:spPr>
        <p:txBody>
          <a:bodyPr wrap="none" lIns="36000" tIns="72000" rIns="36000" bIns="54000" anchorCtr="1"/>
          <a:lstStyle/>
          <a:p>
            <a:pPr algn="ctr" fontAlgn="base">
              <a:spcBef>
                <a:spcPct val="0"/>
              </a:spcBef>
              <a:spcAft>
                <a:spcPct val="0"/>
              </a:spcAft>
            </a:pPr>
            <a:r>
              <a:rPr lang="en-US" sz="900" b="1" dirty="0" smtClean="0">
                <a:solidFill>
                  <a:srgbClr val="FFFFFF"/>
                </a:solidFill>
              </a:rPr>
              <a:t>Pharma/Cosmetics</a:t>
            </a:r>
          </a:p>
        </p:txBody>
      </p:sp>
      <p:sp>
        <p:nvSpPr>
          <p:cNvPr id="44" name="Rectangle 82"/>
          <p:cNvSpPr>
            <a:spLocks noChangeArrowheads="1"/>
          </p:cNvSpPr>
          <p:nvPr/>
        </p:nvSpPr>
        <p:spPr bwMode="auto">
          <a:xfrm>
            <a:off x="5532230" y="1422400"/>
            <a:ext cx="1902372" cy="282137"/>
          </a:xfrm>
          <a:prstGeom prst="rect">
            <a:avLst/>
          </a:prstGeom>
          <a:solidFill>
            <a:srgbClr val="005EB8"/>
          </a:solidFill>
          <a:ln w="6350" algn="ctr">
            <a:solidFill>
              <a:srgbClr val="005EB8"/>
            </a:solidFill>
            <a:miter lim="800000"/>
            <a:headEnd/>
            <a:tailEnd/>
          </a:ln>
          <a:effectLst/>
        </p:spPr>
        <p:txBody>
          <a:bodyPr wrap="none" lIns="36000" tIns="72000" rIns="36000" bIns="54000" anchorCtr="1"/>
          <a:lstStyle/>
          <a:p>
            <a:pPr algn="ctr" fontAlgn="base">
              <a:spcBef>
                <a:spcPct val="0"/>
              </a:spcBef>
              <a:spcAft>
                <a:spcPct val="0"/>
              </a:spcAft>
            </a:pPr>
            <a:r>
              <a:rPr lang="en-US" sz="900" b="1" dirty="0" smtClean="0">
                <a:solidFill>
                  <a:srgbClr val="FFFFFF"/>
                </a:solidFill>
              </a:rPr>
              <a:t>Dairy</a:t>
            </a:r>
          </a:p>
        </p:txBody>
      </p:sp>
      <p:sp>
        <p:nvSpPr>
          <p:cNvPr id="45" name="Rectangle 83"/>
          <p:cNvSpPr>
            <a:spLocks noChangeArrowheads="1"/>
          </p:cNvSpPr>
          <p:nvPr/>
        </p:nvSpPr>
        <p:spPr bwMode="auto">
          <a:xfrm>
            <a:off x="7507765" y="1422400"/>
            <a:ext cx="1902206" cy="282137"/>
          </a:xfrm>
          <a:prstGeom prst="rect">
            <a:avLst/>
          </a:prstGeom>
          <a:solidFill>
            <a:srgbClr val="0091DA"/>
          </a:solidFill>
          <a:ln w="6350" algn="ctr">
            <a:solidFill>
              <a:srgbClr val="0091DA"/>
            </a:solidFill>
            <a:miter lim="800000"/>
            <a:headEnd/>
            <a:tailEnd/>
          </a:ln>
          <a:effectLst/>
        </p:spPr>
        <p:txBody>
          <a:bodyPr wrap="none" lIns="36000" tIns="72000" rIns="36000" bIns="54000" anchorCtr="1"/>
          <a:lstStyle/>
          <a:p>
            <a:pPr algn="ctr" fontAlgn="base">
              <a:spcBef>
                <a:spcPct val="0"/>
              </a:spcBef>
              <a:spcAft>
                <a:spcPct val="0"/>
              </a:spcAft>
            </a:pPr>
            <a:r>
              <a:rPr lang="en-US" sz="900" b="1" dirty="0" smtClean="0">
                <a:solidFill>
                  <a:srgbClr val="FFFFFF"/>
                </a:solidFill>
              </a:rPr>
              <a:t>Food</a:t>
            </a:r>
          </a:p>
        </p:txBody>
      </p:sp>
      <p:sp>
        <p:nvSpPr>
          <p:cNvPr id="46" name="Rectangle 93"/>
          <p:cNvSpPr>
            <a:spLocks noChangeArrowheads="1"/>
          </p:cNvSpPr>
          <p:nvPr/>
        </p:nvSpPr>
        <p:spPr bwMode="auto">
          <a:xfrm>
            <a:off x="3535133" y="5467771"/>
            <a:ext cx="1915146" cy="256759"/>
          </a:xfrm>
          <a:prstGeom prst="rect">
            <a:avLst/>
          </a:prstGeom>
          <a:solidFill>
            <a:schemeClr val="bg1"/>
          </a:solidFill>
          <a:ln w="6350">
            <a:solidFill>
              <a:schemeClr val="tx2"/>
            </a:solidFill>
            <a:miter lim="800000"/>
            <a:headEnd/>
            <a:tailEnd/>
          </a:ln>
          <a:effectLst/>
        </p:spPr>
        <p:txBody>
          <a:bodyPr wrap="none" lIns="18000" tIns="18000" rIns="18000" bIns="18000" anchor="ctr" anchorCtr="1"/>
          <a:lstStyle/>
          <a:p>
            <a:pPr algn="ctr" fontAlgn="base">
              <a:spcBef>
                <a:spcPct val="0"/>
              </a:spcBef>
              <a:spcAft>
                <a:spcPct val="0"/>
              </a:spcAft>
            </a:pPr>
            <a:r>
              <a:rPr lang="en-US" sz="900" b="1" dirty="0" smtClean="0">
                <a:solidFill>
                  <a:srgbClr val="0C2D83"/>
                </a:solidFill>
              </a:rPr>
              <a:t>€7.3m</a:t>
            </a:r>
          </a:p>
        </p:txBody>
      </p:sp>
      <p:sp>
        <p:nvSpPr>
          <p:cNvPr id="47" name="Rectangle 94"/>
          <p:cNvSpPr>
            <a:spLocks noChangeArrowheads="1"/>
          </p:cNvSpPr>
          <p:nvPr/>
        </p:nvSpPr>
        <p:spPr bwMode="auto">
          <a:xfrm>
            <a:off x="7507765" y="5467771"/>
            <a:ext cx="1902206" cy="256759"/>
          </a:xfrm>
          <a:prstGeom prst="rect">
            <a:avLst/>
          </a:prstGeom>
          <a:solidFill>
            <a:schemeClr val="bg1"/>
          </a:solidFill>
          <a:ln w="6350">
            <a:solidFill>
              <a:schemeClr val="accent1"/>
            </a:solidFill>
            <a:miter lim="800000"/>
            <a:headEnd/>
            <a:tailEnd/>
          </a:ln>
          <a:effectLst/>
        </p:spPr>
        <p:txBody>
          <a:bodyPr wrap="none" lIns="18000" tIns="18000" rIns="18000" bIns="18000" anchor="ctr" anchorCtr="1"/>
          <a:lstStyle/>
          <a:p>
            <a:pPr algn="ctr" eaLnBrk="0" fontAlgn="base" hangingPunct="0">
              <a:spcBef>
                <a:spcPct val="0"/>
              </a:spcBef>
              <a:spcAft>
                <a:spcPct val="0"/>
              </a:spcAft>
            </a:pPr>
            <a:r>
              <a:rPr lang="en-US" sz="900" b="1" dirty="0" smtClean="0">
                <a:solidFill>
                  <a:srgbClr val="0C2D83"/>
                </a:solidFill>
              </a:rPr>
              <a:t>€12.4m</a:t>
            </a:r>
          </a:p>
        </p:txBody>
      </p:sp>
      <p:sp>
        <p:nvSpPr>
          <p:cNvPr id="48" name="Rectangle 95"/>
          <p:cNvSpPr>
            <a:spLocks noChangeArrowheads="1"/>
          </p:cNvSpPr>
          <p:nvPr/>
        </p:nvSpPr>
        <p:spPr bwMode="auto">
          <a:xfrm>
            <a:off x="5532230" y="5467771"/>
            <a:ext cx="1902372" cy="256759"/>
          </a:xfrm>
          <a:prstGeom prst="rect">
            <a:avLst/>
          </a:prstGeom>
          <a:solidFill>
            <a:schemeClr val="bg1"/>
          </a:solidFill>
          <a:ln w="6350">
            <a:solidFill>
              <a:srgbClr val="005EB8"/>
            </a:solidFill>
            <a:miter lim="800000"/>
            <a:headEnd/>
            <a:tailEnd/>
          </a:ln>
          <a:effectLst/>
        </p:spPr>
        <p:txBody>
          <a:bodyPr wrap="none" lIns="18000" tIns="18000" rIns="18000" bIns="18000" anchor="ctr" anchorCtr="1"/>
          <a:lstStyle/>
          <a:p>
            <a:pPr algn="ctr" fontAlgn="base">
              <a:spcBef>
                <a:spcPct val="0"/>
              </a:spcBef>
              <a:spcAft>
                <a:spcPct val="0"/>
              </a:spcAft>
            </a:pPr>
            <a:r>
              <a:rPr lang="en-US" sz="900" b="1" dirty="0" smtClean="0">
                <a:solidFill>
                  <a:srgbClr val="0C2D83"/>
                </a:solidFill>
              </a:rPr>
              <a:t>€12.8m</a:t>
            </a:r>
          </a:p>
        </p:txBody>
      </p:sp>
      <p:sp>
        <p:nvSpPr>
          <p:cNvPr id="50" name="Rectangle 24"/>
          <p:cNvSpPr>
            <a:spLocks noChangeArrowheads="1"/>
          </p:cNvSpPr>
          <p:nvPr/>
        </p:nvSpPr>
        <p:spPr bwMode="auto">
          <a:xfrm>
            <a:off x="2446020" y="1750048"/>
            <a:ext cx="1030105" cy="1649527"/>
          </a:xfrm>
          <a:prstGeom prst="rect">
            <a:avLst/>
          </a:prstGeom>
          <a:solidFill>
            <a:schemeClr val="accent4"/>
          </a:solidFill>
          <a:ln w="6350" algn="ctr">
            <a:solidFill>
              <a:schemeClr val="accent4"/>
            </a:solidFill>
            <a:miter lim="800000"/>
            <a:headEnd type="none" w="sm" len="sm"/>
            <a:tailEnd type="none" w="sm" len="sm"/>
          </a:ln>
          <a:effectLst/>
        </p:spPr>
        <p:txBody>
          <a:bodyPr lIns="36000" tIns="54000" rIns="36000" bIns="54000" anchor="t"/>
          <a:lstStyle/>
          <a:p>
            <a:pPr defTabSz="762000" eaLnBrk="0" fontAlgn="base" hangingPunct="0">
              <a:spcBef>
                <a:spcPct val="0"/>
              </a:spcBef>
              <a:spcAft>
                <a:spcPct val="0"/>
              </a:spcAft>
            </a:pPr>
            <a:r>
              <a:rPr lang="en-US" sz="900" b="1" dirty="0" smtClean="0">
                <a:solidFill>
                  <a:schemeClr val="bg1"/>
                </a:solidFill>
              </a:rPr>
              <a:t>Products</a:t>
            </a:r>
          </a:p>
        </p:txBody>
      </p:sp>
      <p:sp>
        <p:nvSpPr>
          <p:cNvPr id="51" name="Rectangle 25"/>
          <p:cNvSpPr>
            <a:spLocks noChangeArrowheads="1"/>
          </p:cNvSpPr>
          <p:nvPr/>
        </p:nvSpPr>
        <p:spPr bwMode="auto">
          <a:xfrm>
            <a:off x="2446020" y="1422400"/>
            <a:ext cx="1030105" cy="282137"/>
          </a:xfrm>
          <a:prstGeom prst="rect">
            <a:avLst/>
          </a:prstGeom>
          <a:solidFill>
            <a:schemeClr val="accent4"/>
          </a:solidFill>
          <a:ln w="6350" algn="ctr">
            <a:solidFill>
              <a:schemeClr val="accent4"/>
            </a:solidFill>
            <a:miter lim="800000"/>
            <a:headEnd type="none" w="sm" len="sm"/>
            <a:tailEnd type="none" w="sm" len="sm"/>
          </a:ln>
          <a:effectLst/>
        </p:spPr>
        <p:txBody>
          <a:bodyPr lIns="36000" tIns="54000" rIns="36000" bIns="54000" anchor="t"/>
          <a:lstStyle/>
          <a:p>
            <a:pPr defTabSz="762000" eaLnBrk="0" fontAlgn="base" hangingPunct="0">
              <a:spcBef>
                <a:spcPct val="0"/>
              </a:spcBef>
              <a:spcAft>
                <a:spcPct val="0"/>
              </a:spcAft>
            </a:pPr>
            <a:r>
              <a:rPr lang="en-US" sz="900" b="1" dirty="0" smtClean="0">
                <a:solidFill>
                  <a:schemeClr val="bg1"/>
                </a:solidFill>
              </a:rPr>
              <a:t>Segments</a:t>
            </a:r>
            <a:endParaRPr lang="en-US" sz="900" b="1" baseline="30000" dirty="0" smtClean="0">
              <a:solidFill>
                <a:schemeClr val="bg1"/>
              </a:solidFill>
            </a:endParaRPr>
          </a:p>
        </p:txBody>
      </p:sp>
      <p:sp>
        <p:nvSpPr>
          <p:cNvPr id="52" name="Rectangle 36"/>
          <p:cNvSpPr>
            <a:spLocks noChangeArrowheads="1"/>
          </p:cNvSpPr>
          <p:nvPr/>
        </p:nvSpPr>
        <p:spPr bwMode="auto">
          <a:xfrm>
            <a:off x="2446020" y="5770041"/>
            <a:ext cx="1030105" cy="256759"/>
          </a:xfrm>
          <a:prstGeom prst="rect">
            <a:avLst/>
          </a:prstGeom>
          <a:solidFill>
            <a:schemeClr val="accent4"/>
          </a:solidFill>
          <a:ln w="6350" algn="ctr">
            <a:solidFill>
              <a:schemeClr val="accent4"/>
            </a:solidFill>
            <a:miter lim="800000"/>
            <a:headEnd/>
            <a:tailEnd/>
          </a:ln>
          <a:effectLst/>
        </p:spPr>
        <p:txBody>
          <a:bodyPr lIns="36000" tIns="54000" rIns="36000" bIns="54000" anchor="t"/>
          <a:lstStyle/>
          <a:p>
            <a:pPr defTabSz="762000" eaLnBrk="0" fontAlgn="base" hangingPunct="0">
              <a:spcBef>
                <a:spcPct val="0"/>
              </a:spcBef>
              <a:spcAft>
                <a:spcPct val="0"/>
              </a:spcAft>
            </a:pPr>
            <a:r>
              <a:rPr lang="en-US" sz="900" b="1" dirty="0" smtClean="0">
                <a:solidFill>
                  <a:schemeClr val="bg1"/>
                </a:solidFill>
              </a:rPr>
              <a:t>Employees (FTE)</a:t>
            </a:r>
          </a:p>
        </p:txBody>
      </p:sp>
      <p:sp>
        <p:nvSpPr>
          <p:cNvPr id="53" name="Rectangle 37"/>
          <p:cNvSpPr>
            <a:spLocks noChangeArrowheads="1"/>
          </p:cNvSpPr>
          <p:nvPr/>
        </p:nvSpPr>
        <p:spPr bwMode="auto">
          <a:xfrm>
            <a:off x="2446020" y="5165501"/>
            <a:ext cx="1030105" cy="256759"/>
          </a:xfrm>
          <a:prstGeom prst="rect">
            <a:avLst/>
          </a:prstGeom>
          <a:solidFill>
            <a:schemeClr val="accent4"/>
          </a:solidFill>
          <a:ln w="6350" algn="ctr">
            <a:solidFill>
              <a:schemeClr val="accent4"/>
            </a:solidFill>
            <a:miter lim="800000"/>
            <a:headEnd/>
            <a:tailEnd/>
          </a:ln>
          <a:effectLst/>
        </p:spPr>
        <p:txBody>
          <a:bodyPr lIns="36000" tIns="54000" rIns="36000" bIns="54000" anchor="t"/>
          <a:lstStyle/>
          <a:p>
            <a:pPr defTabSz="762000" eaLnBrk="0" fontAlgn="base" hangingPunct="0">
              <a:spcBef>
                <a:spcPct val="0"/>
              </a:spcBef>
              <a:spcAft>
                <a:spcPct val="0"/>
              </a:spcAft>
            </a:pPr>
            <a:r>
              <a:rPr lang="en-US" sz="900" b="1" dirty="0" smtClean="0">
                <a:solidFill>
                  <a:schemeClr val="bg1"/>
                </a:solidFill>
              </a:rPr>
              <a:t>Total output 20xx</a:t>
            </a:r>
          </a:p>
        </p:txBody>
      </p:sp>
      <p:sp>
        <p:nvSpPr>
          <p:cNvPr id="54" name="Rectangle 38"/>
          <p:cNvSpPr>
            <a:spLocks noChangeArrowheads="1"/>
          </p:cNvSpPr>
          <p:nvPr/>
        </p:nvSpPr>
        <p:spPr bwMode="auto">
          <a:xfrm>
            <a:off x="2446020" y="3445086"/>
            <a:ext cx="1030105" cy="1674904"/>
          </a:xfrm>
          <a:prstGeom prst="rect">
            <a:avLst/>
          </a:prstGeom>
          <a:solidFill>
            <a:schemeClr val="accent4"/>
          </a:solidFill>
          <a:ln w="6350" algn="ctr">
            <a:solidFill>
              <a:schemeClr val="accent4"/>
            </a:solidFill>
            <a:miter lim="800000"/>
            <a:headEnd/>
            <a:tailEnd/>
          </a:ln>
          <a:effectLst/>
        </p:spPr>
        <p:txBody>
          <a:bodyPr lIns="36000" tIns="54000" rIns="36000" bIns="54000" anchor="t"/>
          <a:lstStyle/>
          <a:p>
            <a:pPr defTabSz="762000" eaLnBrk="0" fontAlgn="base" hangingPunct="0">
              <a:spcBef>
                <a:spcPct val="0"/>
              </a:spcBef>
              <a:spcAft>
                <a:spcPct val="0"/>
              </a:spcAft>
            </a:pPr>
            <a:r>
              <a:rPr lang="en-US" sz="900" b="1" dirty="0" smtClean="0">
                <a:solidFill>
                  <a:schemeClr val="bg1"/>
                </a:solidFill>
              </a:rPr>
              <a:t>Operating, distribution and service units</a:t>
            </a:r>
          </a:p>
        </p:txBody>
      </p:sp>
      <p:sp>
        <p:nvSpPr>
          <p:cNvPr id="55" name="Rectangle 96"/>
          <p:cNvSpPr>
            <a:spLocks noChangeArrowheads="1"/>
          </p:cNvSpPr>
          <p:nvPr/>
        </p:nvSpPr>
        <p:spPr bwMode="auto">
          <a:xfrm>
            <a:off x="2446020" y="5467771"/>
            <a:ext cx="1030105" cy="256759"/>
          </a:xfrm>
          <a:prstGeom prst="rect">
            <a:avLst/>
          </a:prstGeom>
          <a:solidFill>
            <a:schemeClr val="accent4"/>
          </a:solidFill>
          <a:ln w="6350" algn="ctr">
            <a:solidFill>
              <a:schemeClr val="accent4"/>
            </a:solidFill>
            <a:miter lim="800000"/>
            <a:headEnd/>
            <a:tailEnd/>
          </a:ln>
          <a:effectLst/>
        </p:spPr>
        <p:txBody>
          <a:bodyPr lIns="36000" tIns="54000" rIns="36000" bIns="54000" anchor="t"/>
          <a:lstStyle/>
          <a:p>
            <a:pPr defTabSz="762000" eaLnBrk="0" fontAlgn="base" hangingPunct="0">
              <a:spcBef>
                <a:spcPct val="0"/>
              </a:spcBef>
              <a:spcAft>
                <a:spcPct val="0"/>
              </a:spcAft>
            </a:pPr>
            <a:r>
              <a:rPr lang="en-US" sz="900" b="1" dirty="0" smtClean="0">
                <a:solidFill>
                  <a:schemeClr val="bg1"/>
                </a:solidFill>
              </a:rPr>
              <a:t>EBITDA 20xx</a:t>
            </a:r>
          </a:p>
        </p:txBody>
      </p:sp>
      <p:graphicFrame>
        <p:nvGraphicFramePr>
          <p:cNvPr id="57" name="Group 87"/>
          <p:cNvGraphicFramePr>
            <a:graphicFrameLocks noGrp="1"/>
          </p:cNvGraphicFramePr>
          <p:nvPr>
            <p:custDataLst>
              <p:tags r:id="rId1"/>
            </p:custDataLst>
            <p:extLst>
              <p:ext uri="{D42A27DB-BD31-4B8C-83A1-F6EECF244321}">
                <p14:modId xmlns:p14="http://schemas.microsoft.com/office/powerpoint/2010/main" val="3366066502"/>
              </p:ext>
            </p:extLst>
          </p:nvPr>
        </p:nvGraphicFramePr>
        <p:xfrm>
          <a:off x="3540663" y="3445086"/>
          <a:ext cx="1915146" cy="1674904"/>
        </p:xfrm>
        <a:graphic>
          <a:graphicData uri="http://schemas.openxmlformats.org/drawingml/2006/table">
            <a:tbl>
              <a:tblPr/>
              <a:tblGrid>
                <a:gridCol w="1247480"/>
                <a:gridCol w="667666"/>
              </a:tblGrid>
              <a:tr h="1674904">
                <a:tc>
                  <a:txBody>
                    <a:bodyPr/>
                    <a:lstStyle/>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a:t>
                      </a:r>
                      <a:endParaRPr kumimoji="0" lang="de-DE" sz="900" b="0" i="0" u="none" strike="noStrike" cap="none" normalizeH="0" baseline="0" dirty="0" smtClean="0">
                        <a:ln>
                          <a:noFill/>
                        </a:ln>
                        <a:solidFill>
                          <a:schemeClr val="tx1"/>
                        </a:solidFill>
                        <a:effectLst/>
                        <a:latin typeface="+mn-lt"/>
                        <a:ea typeface="ＭＳ Ｐゴシック" pitchFamily="34" charset="-128"/>
                        <a:cs typeface="Arial" pitchFamily="34" charset="0"/>
                      </a:endParaRPr>
                    </a:p>
                  </a:txBody>
                  <a:tcPr marL="54000" marR="54000" marT="54000" marB="54000" horzOverflow="overflow">
                    <a:lnL w="6350" cap="flat" cmpd="sng" algn="ctr">
                      <a:solidFill>
                        <a:schemeClr val="tx2"/>
                      </a:solidFill>
                      <a:prstDash val="solid"/>
                      <a:round/>
                      <a:headEnd type="none" w="med" len="med"/>
                      <a:tailEnd type="none" w="med" len="med"/>
                    </a:lnL>
                    <a:lnR>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(GER)</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(GER)</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(UK)</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(UK)</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(UK)</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(BRA)</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(THAI)</a:t>
                      </a:r>
                    </a:p>
                  </a:txBody>
                  <a:tcPr marL="54000" marR="54000" marT="54000" marB="54000" horzOverflow="overflow">
                    <a:lnL>
                      <a:noFill/>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a:noFill/>
                    </a:lnTlToBr>
                    <a:lnBlToTr>
                      <a:noFill/>
                    </a:lnBlToTr>
                    <a:noFill/>
                  </a:tcPr>
                </a:tc>
              </a:tr>
            </a:tbl>
          </a:graphicData>
        </a:graphic>
      </p:graphicFrame>
      <p:graphicFrame>
        <p:nvGraphicFramePr>
          <p:cNvPr id="58" name="Group 92"/>
          <p:cNvGraphicFramePr>
            <a:graphicFrameLocks noGrp="1"/>
          </p:cNvGraphicFramePr>
          <p:nvPr>
            <p:custDataLst>
              <p:tags r:id="rId2"/>
            </p:custDataLst>
            <p:extLst>
              <p:ext uri="{D42A27DB-BD31-4B8C-83A1-F6EECF244321}">
                <p14:modId xmlns:p14="http://schemas.microsoft.com/office/powerpoint/2010/main" val="2806834897"/>
              </p:ext>
            </p:extLst>
          </p:nvPr>
        </p:nvGraphicFramePr>
        <p:xfrm>
          <a:off x="7507765" y="3445086"/>
          <a:ext cx="1915146" cy="1674904"/>
        </p:xfrm>
        <a:graphic>
          <a:graphicData uri="http://schemas.openxmlformats.org/drawingml/2006/table">
            <a:tbl>
              <a:tblPr/>
              <a:tblGrid>
                <a:gridCol w="1251481"/>
                <a:gridCol w="663665"/>
              </a:tblGrid>
              <a:tr h="1674904">
                <a:tc>
                  <a:txBody>
                    <a:bodyPr/>
                    <a:lstStyle/>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a:t>
                      </a:r>
                      <a:br>
                        <a:rPr kumimoji="0" lang="de-DE" sz="900" b="0" i="0" u="none" strike="noStrike" cap="none" normalizeH="0" baseline="0" dirty="0" smtClean="0">
                          <a:ln>
                            <a:noFill/>
                          </a:ln>
                          <a:solidFill>
                            <a:schemeClr val="tx1"/>
                          </a:solidFill>
                          <a:effectLst/>
                          <a:latin typeface="+mn-lt"/>
                        </a:rPr>
                      </a:br>
                      <a:r>
                        <a:rPr kumimoji="0" lang="de-DE" sz="900" b="0" i="0" u="none" strike="noStrike" cap="none" normalizeH="0" baseline="0" dirty="0" smtClean="0">
                          <a:ln>
                            <a:noFill/>
                          </a:ln>
                          <a:solidFill>
                            <a:schemeClr val="tx1"/>
                          </a:solidFill>
                          <a:effectLst/>
                          <a:latin typeface="+mn-lt"/>
                        </a:rPr>
                        <a:t>[…]</a:t>
                      </a:r>
                    </a:p>
                    <a:p>
                      <a:pPr marL="0" marR="0" lvl="0" indent="0" algn="l" defTabSz="914400" rtl="0" eaLnBrk="1" fontAlgn="base" latinLnBrk="0" hangingPunct="1">
                        <a:lnSpc>
                          <a:spcPct val="100000"/>
                        </a:lnSpc>
                        <a:spcBef>
                          <a:spcPts val="100"/>
                        </a:spcBef>
                        <a:spcAft>
                          <a:spcPct val="0"/>
                        </a:spcAft>
                        <a:buClrTx/>
                        <a:buSzTx/>
                        <a:buFontTx/>
                        <a:buNone/>
                        <a:tabLst/>
                      </a:pPr>
                      <a:endParaRPr kumimoji="0" lang="de-DE" sz="900" b="0" i="0" u="none" strike="noStrike" cap="none" normalizeH="0" baseline="0" dirty="0" smtClean="0">
                        <a:ln>
                          <a:noFill/>
                        </a:ln>
                        <a:solidFill>
                          <a:schemeClr val="tx1"/>
                        </a:solidFill>
                        <a:effectLst/>
                        <a:latin typeface="+mn-lt"/>
                      </a:endParaRPr>
                    </a:p>
                  </a:txBody>
                  <a:tcPr marL="54000" marR="54000" marT="54000" marB="54000" horzOverflow="overflow">
                    <a:lnL w="6350" cap="flat" cmpd="sng" algn="ctr">
                      <a:solidFill>
                        <a:schemeClr val="accent1"/>
                      </a:solidFill>
                      <a:prstDash val="solid"/>
                      <a:round/>
                      <a:headEnd type="none" w="med" len="med"/>
                      <a:tailEnd type="none" w="med" len="med"/>
                    </a:lnL>
                    <a:lnR>
                      <a:noFill/>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(USA)</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(USA)</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(ARG)</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(IND)</a:t>
                      </a:r>
                    </a:p>
                    <a:p>
                      <a:pPr marL="0" marR="0" lvl="0" indent="0" algn="l" defTabSz="914400" rtl="0" eaLnBrk="1" fontAlgn="base" latinLnBrk="0" hangingPunct="1">
                        <a:lnSpc>
                          <a:spcPct val="100000"/>
                        </a:lnSpc>
                        <a:spcBef>
                          <a:spcPts val="100"/>
                        </a:spcBef>
                        <a:spcAft>
                          <a:spcPct val="0"/>
                        </a:spcAft>
                        <a:buClrTx/>
                        <a:buSzTx/>
                        <a:buFontTx/>
                        <a:buNone/>
                        <a:tabLst/>
                      </a:pPr>
                      <a:endParaRPr kumimoji="0" lang="de-DE" sz="900" b="0" i="0" u="none" strike="noStrike" cap="none" normalizeH="0" baseline="0" dirty="0" smtClean="0">
                        <a:ln>
                          <a:noFill/>
                        </a:ln>
                        <a:solidFill>
                          <a:schemeClr val="tx1"/>
                        </a:solidFill>
                        <a:effectLst/>
                        <a:latin typeface="+mn-lt"/>
                      </a:endParaRPr>
                    </a:p>
                  </a:txBody>
                  <a:tcPr marL="54000" marR="54000" marT="54000" marB="54000" horzOverflow="overflow">
                    <a:lnL>
                      <a:noFill/>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59" name="Group 89"/>
          <p:cNvGraphicFramePr>
            <a:graphicFrameLocks noGrp="1"/>
          </p:cNvGraphicFramePr>
          <p:nvPr>
            <p:custDataLst>
              <p:tags r:id="rId3"/>
            </p:custDataLst>
            <p:extLst>
              <p:ext uri="{D42A27DB-BD31-4B8C-83A1-F6EECF244321}">
                <p14:modId xmlns:p14="http://schemas.microsoft.com/office/powerpoint/2010/main" val="2334777899"/>
              </p:ext>
            </p:extLst>
          </p:nvPr>
        </p:nvGraphicFramePr>
        <p:xfrm>
          <a:off x="5532230" y="3445086"/>
          <a:ext cx="1915146" cy="1674904"/>
        </p:xfrm>
        <a:graphic>
          <a:graphicData uri="http://schemas.openxmlformats.org/drawingml/2006/table">
            <a:tbl>
              <a:tblPr/>
              <a:tblGrid>
                <a:gridCol w="1250597"/>
                <a:gridCol w="664549"/>
              </a:tblGrid>
              <a:tr h="1674904">
                <a:tc>
                  <a:txBody>
                    <a:bodyPr/>
                    <a:lstStyle/>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a:t>
                      </a:r>
                    </a:p>
                  </a:txBody>
                  <a:tcPr marL="54000" marR="54000" marT="54000" marB="54000" horzOverflow="overflow">
                    <a:lnL w="6350" cap="flat" cmpd="sng" algn="ctr">
                      <a:solidFill>
                        <a:schemeClr val="accent3"/>
                      </a:solidFill>
                      <a:prstDash val="solid"/>
                      <a:round/>
                      <a:headEnd type="none" w="med" len="med"/>
                      <a:tailEnd type="none" w="med" len="med"/>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(GER)</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(GER)</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(GER)</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(GER)</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(F)</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(ESP)</a:t>
                      </a:r>
                    </a:p>
                    <a:p>
                      <a:pPr marL="0" marR="0" lvl="0" indent="0" algn="l" defTabSz="914400" rtl="0" eaLnBrk="1" fontAlgn="base" latinLnBrk="0" hangingPunct="1">
                        <a:lnSpc>
                          <a:spcPct val="100000"/>
                        </a:lnSpc>
                        <a:spcBef>
                          <a:spcPts val="100"/>
                        </a:spcBef>
                        <a:spcAft>
                          <a:spcPct val="0"/>
                        </a:spcAft>
                        <a:buClrTx/>
                        <a:buSzTx/>
                        <a:buFontTx/>
                        <a:buNone/>
                        <a:tabLst/>
                      </a:pPr>
                      <a:r>
                        <a:rPr kumimoji="0" lang="de-DE" sz="900" b="0" i="0" u="none" strike="noStrike" cap="none" normalizeH="0" baseline="0" dirty="0" smtClean="0">
                          <a:ln>
                            <a:noFill/>
                          </a:ln>
                          <a:solidFill>
                            <a:schemeClr val="tx1"/>
                          </a:solidFill>
                          <a:effectLst/>
                          <a:latin typeface="+mn-lt"/>
                        </a:rPr>
                        <a:t>(GER)</a:t>
                      </a:r>
                    </a:p>
                  </a:txBody>
                  <a:tcPr marL="54000" marR="54000" marT="54000" marB="54000" horzOverflow="overflow">
                    <a:lnL>
                      <a:noFill/>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63" name="Gruppieren 62"/>
          <p:cNvGrpSpPr/>
          <p:nvPr/>
        </p:nvGrpSpPr>
        <p:grpSpPr>
          <a:xfrm>
            <a:off x="3535132" y="4603992"/>
            <a:ext cx="5881917" cy="522475"/>
            <a:chOff x="2929664" y="4581132"/>
            <a:chExt cx="6487386" cy="522475"/>
          </a:xfrm>
          <a:solidFill>
            <a:srgbClr val="483698"/>
          </a:solidFill>
        </p:grpSpPr>
        <p:sp>
          <p:nvSpPr>
            <p:cNvPr id="60" name="Rectangle 63"/>
            <p:cNvSpPr>
              <a:spLocks noChangeArrowheads="1"/>
            </p:cNvSpPr>
            <p:nvPr/>
          </p:nvSpPr>
          <p:spPr bwMode="gray">
            <a:xfrm>
              <a:off x="2929664" y="4581132"/>
              <a:ext cx="6487386" cy="164206"/>
            </a:xfrm>
            <a:prstGeom prst="rect">
              <a:avLst/>
            </a:prstGeom>
            <a:grpFill/>
            <a:ln w="0" algn="ctr">
              <a:noFill/>
              <a:miter lim="800000"/>
              <a:headEnd/>
              <a:tailEnd/>
            </a:ln>
            <a:effectLst/>
          </p:spPr>
          <p:txBody>
            <a:bodyPr wrap="none" anchor="ctr"/>
            <a:lstStyle/>
            <a:p>
              <a:pPr algn="ctr" fontAlgn="base">
                <a:spcBef>
                  <a:spcPct val="0"/>
                </a:spcBef>
                <a:spcAft>
                  <a:spcPct val="0"/>
                </a:spcAft>
              </a:pPr>
              <a:r>
                <a:rPr lang="en-US" sz="800" dirty="0" smtClean="0">
                  <a:solidFill>
                    <a:schemeClr val="bg1"/>
                  </a:solidFill>
                </a:rPr>
                <a:t>[…]</a:t>
              </a:r>
            </a:p>
          </p:txBody>
        </p:sp>
        <p:sp>
          <p:nvSpPr>
            <p:cNvPr id="61" name="Rectangle 64"/>
            <p:cNvSpPr>
              <a:spLocks noChangeArrowheads="1"/>
            </p:cNvSpPr>
            <p:nvPr/>
          </p:nvSpPr>
          <p:spPr bwMode="gray">
            <a:xfrm>
              <a:off x="2929664" y="4775194"/>
              <a:ext cx="6487386" cy="161221"/>
            </a:xfrm>
            <a:prstGeom prst="rect">
              <a:avLst/>
            </a:prstGeom>
            <a:grpFill/>
            <a:ln w="0" algn="ctr">
              <a:noFill/>
              <a:miter lim="800000"/>
              <a:headEnd/>
              <a:tailEnd/>
            </a:ln>
            <a:effectLst/>
          </p:spPr>
          <p:txBody>
            <a:bodyPr wrap="none" anchor="ctr"/>
            <a:lstStyle/>
            <a:p>
              <a:pPr algn="ctr" fontAlgn="base">
                <a:spcBef>
                  <a:spcPct val="0"/>
                </a:spcBef>
                <a:spcAft>
                  <a:spcPct val="0"/>
                </a:spcAft>
              </a:pPr>
              <a:r>
                <a:rPr lang="en-US" sz="800" dirty="0" smtClean="0">
                  <a:solidFill>
                    <a:schemeClr val="bg1"/>
                  </a:solidFill>
                </a:rPr>
                <a:t>[…]</a:t>
              </a:r>
            </a:p>
          </p:txBody>
        </p:sp>
        <p:sp>
          <p:nvSpPr>
            <p:cNvPr id="62" name="Rectangle 65"/>
            <p:cNvSpPr>
              <a:spLocks noChangeArrowheads="1"/>
            </p:cNvSpPr>
            <p:nvPr/>
          </p:nvSpPr>
          <p:spPr bwMode="gray">
            <a:xfrm>
              <a:off x="2929664" y="4967764"/>
              <a:ext cx="6487386" cy="135843"/>
            </a:xfrm>
            <a:prstGeom prst="rect">
              <a:avLst/>
            </a:prstGeom>
            <a:grpFill/>
            <a:ln w="0" algn="ctr">
              <a:noFill/>
              <a:miter lim="800000"/>
              <a:headEnd/>
              <a:tailEnd/>
            </a:ln>
            <a:effectLst/>
          </p:spPr>
          <p:txBody>
            <a:bodyPr wrap="none" anchor="ctr"/>
            <a:lstStyle/>
            <a:p>
              <a:pPr algn="ctr" fontAlgn="base">
                <a:spcBef>
                  <a:spcPct val="0"/>
                </a:spcBef>
                <a:spcAft>
                  <a:spcPct val="0"/>
                </a:spcAft>
              </a:pPr>
              <a:r>
                <a:rPr lang="en-US" sz="800" dirty="0" smtClean="0">
                  <a:solidFill>
                    <a:schemeClr val="bg1"/>
                  </a:solidFill>
                </a:rPr>
                <a:t>[…]</a:t>
              </a:r>
            </a:p>
          </p:txBody>
        </p:sp>
      </p:grpSp>
    </p:spTree>
    <p:extLst>
      <p:ext uri="{BB962C8B-B14F-4D97-AF65-F5344CB8AC3E}">
        <p14:creationId xmlns:p14="http://schemas.microsoft.com/office/powerpoint/2010/main" val="19831445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Business </a:t>
            </a:r>
            <a:r>
              <a:rPr lang="en-US" dirty="0" smtClean="0"/>
              <a:t>activities </a:t>
            </a:r>
            <a:r>
              <a:rPr lang="en-US" dirty="0"/>
              <a:t>of the ABC group are structured in three segments: </a:t>
            </a:r>
            <a:r>
              <a:rPr lang="en-US" dirty="0" smtClean="0"/>
              <a:t>Forwarding, </a:t>
            </a:r>
            <a:r>
              <a:rPr lang="en-US" dirty="0"/>
              <a:t>Logistics and Automotive.</a:t>
            </a:r>
          </a:p>
          <a:p>
            <a:r>
              <a:rPr lang="en-US" dirty="0"/>
              <a:t>Forwarding makes up 60%  of total sales and 78% of EBITDA.</a:t>
            </a:r>
          </a:p>
          <a:p>
            <a:r>
              <a:rPr lang="en-US" dirty="0"/>
              <a:t>Segment Logistics is currently in an M&amp;A process. Automotive operations are currently being restructured. </a:t>
            </a:r>
          </a:p>
        </p:txBody>
      </p:sp>
      <p:sp>
        <p:nvSpPr>
          <p:cNvPr id="5" name="Titel 4"/>
          <p:cNvSpPr>
            <a:spLocks noGrp="1"/>
          </p:cNvSpPr>
          <p:nvPr>
            <p:ph type="title"/>
          </p:nvPr>
        </p:nvSpPr>
        <p:spPr/>
        <p:txBody>
          <a:bodyPr/>
          <a:lstStyle/>
          <a:p>
            <a:r>
              <a:rPr lang="en-US" dirty="0" smtClean="0"/>
              <a:t>1. Company profile – Business activities [Example 2]</a:t>
            </a:r>
            <a:endParaRPr lang="en-US" dirty="0"/>
          </a:p>
        </p:txBody>
      </p:sp>
      <p:sp>
        <p:nvSpPr>
          <p:cNvPr id="6" name="Textplatzhalter 5"/>
          <p:cNvSpPr>
            <a:spLocks noGrp="1"/>
          </p:cNvSpPr>
          <p:nvPr>
            <p:ph type="body" sz="quarter" idx="13"/>
          </p:nvPr>
        </p:nvSpPr>
        <p:spPr/>
        <p:txBody>
          <a:bodyPr/>
          <a:lstStyle/>
          <a:p>
            <a:r>
              <a:rPr lang="en-US" dirty="0" smtClean="0"/>
              <a:t>Company Overview</a:t>
            </a:r>
            <a:endParaRPr lang="en-US" dirty="0"/>
          </a:p>
        </p:txBody>
      </p:sp>
      <p:grpSp>
        <p:nvGrpSpPr>
          <p:cNvPr id="7" name="Gruppieren 6"/>
          <p:cNvGrpSpPr/>
          <p:nvPr/>
        </p:nvGrpSpPr>
        <p:grpSpPr>
          <a:xfrm rot="686739">
            <a:off x="8845071" y="144943"/>
            <a:ext cx="1013517" cy="216024"/>
            <a:chOff x="-1239688" y="1268760"/>
            <a:chExt cx="864000" cy="216024"/>
          </a:xfrm>
        </p:grpSpPr>
        <p:sp>
          <p:nvSpPr>
            <p:cNvPr id="8" name="Rechteck 7"/>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Alternative 1&amp;2</a:t>
              </a:r>
              <a:endParaRPr lang="en-US" sz="1100" dirty="0">
                <a:solidFill>
                  <a:srgbClr val="C6007E"/>
                </a:solidFill>
              </a:endParaRPr>
            </a:p>
          </p:txBody>
        </p:sp>
        <p:cxnSp>
          <p:nvCxnSpPr>
            <p:cNvPr id="9"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10"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11" name="Rectangle 16"/>
          <p:cNvSpPr/>
          <p:nvPr/>
        </p:nvSpPr>
        <p:spPr>
          <a:xfrm>
            <a:off x="488950"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5</a:t>
            </a:r>
            <a:endParaRPr lang="en-US" sz="900" b="1" dirty="0"/>
          </a:p>
        </p:txBody>
      </p:sp>
      <p:sp>
        <p:nvSpPr>
          <p:cNvPr id="12" name="Rectangle 2"/>
          <p:cNvSpPr>
            <a:spLocks noChangeArrowheads="1"/>
          </p:cNvSpPr>
          <p:nvPr/>
        </p:nvSpPr>
        <p:spPr bwMode="auto">
          <a:xfrm>
            <a:off x="557456" y="4281853"/>
            <a:ext cx="1620000" cy="1679331"/>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Segments/regions/countries – whatever is applicable</a:t>
            </a:r>
          </a:p>
          <a:p>
            <a:pPr marL="216000" lvl="0" indent="-216000" defTabSz="762000" eaLnBrk="0" hangingPunct="0">
              <a:lnSpc>
                <a:spcPct val="90000"/>
              </a:lnSpc>
              <a:buFont typeface="+mj-lt"/>
              <a:buAutoNum type="arabicPeriod"/>
              <a:defRPr/>
            </a:pPr>
            <a:r>
              <a:rPr lang="en-US" sz="700" kern="0" dirty="0" smtClean="0">
                <a:solidFill>
                  <a:schemeClr val="bg1"/>
                </a:solidFill>
              </a:rPr>
              <a:t>Products/Services</a:t>
            </a:r>
          </a:p>
          <a:p>
            <a:pPr marL="216000" lvl="0" indent="-216000" defTabSz="762000" eaLnBrk="0" hangingPunct="0">
              <a:lnSpc>
                <a:spcPct val="90000"/>
              </a:lnSpc>
              <a:buFont typeface="+mj-lt"/>
              <a:buAutoNum type="arabicPeriod"/>
              <a:defRPr/>
            </a:pPr>
            <a:r>
              <a:rPr lang="en-US" sz="700" kern="0" dirty="0" smtClean="0">
                <a:solidFill>
                  <a:schemeClr val="bg1"/>
                </a:solidFill>
              </a:rPr>
              <a:t>Share of sales</a:t>
            </a:r>
          </a:p>
          <a:p>
            <a:pPr marL="216000" lvl="0" indent="-216000" defTabSz="762000" eaLnBrk="0" hangingPunct="0">
              <a:lnSpc>
                <a:spcPct val="90000"/>
              </a:lnSpc>
              <a:buFont typeface="+mj-lt"/>
              <a:buAutoNum type="arabicPeriod"/>
              <a:defRPr/>
            </a:pPr>
            <a:r>
              <a:rPr lang="en-US" sz="700" kern="0" dirty="0" smtClean="0">
                <a:solidFill>
                  <a:schemeClr val="bg1"/>
                </a:solidFill>
              </a:rPr>
              <a:t>Share of EBITDA</a:t>
            </a:r>
          </a:p>
          <a:p>
            <a:pPr marL="216000" lvl="0" indent="-216000" defTabSz="762000" eaLnBrk="0" hangingPunct="0">
              <a:lnSpc>
                <a:spcPct val="90000"/>
              </a:lnSpc>
              <a:buFont typeface="+mj-lt"/>
              <a:buAutoNum type="arabicPeriod"/>
              <a:defRPr/>
            </a:pPr>
            <a:r>
              <a:rPr lang="en-US" sz="700" kern="0" dirty="0" smtClean="0">
                <a:solidFill>
                  <a:schemeClr val="bg1"/>
                </a:solidFill>
              </a:rPr>
              <a:t>Employees</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Further content: </a:t>
            </a:r>
          </a:p>
          <a:p>
            <a:pPr marL="216000" lvl="0" indent="-216000" defTabSz="762000" eaLnBrk="0" hangingPunct="0">
              <a:lnSpc>
                <a:spcPct val="90000"/>
              </a:lnSpc>
              <a:buFont typeface="+mj-lt"/>
              <a:buAutoNum type="arabicPeriod"/>
              <a:defRPr/>
            </a:pPr>
            <a:r>
              <a:rPr lang="en-US" sz="700" kern="0" dirty="0" smtClean="0">
                <a:solidFill>
                  <a:schemeClr val="bg1"/>
                </a:solidFill>
              </a:rPr>
              <a:t>Relevant legal entities </a:t>
            </a:r>
          </a:p>
          <a:p>
            <a:pPr marL="216000" lvl="0" indent="-216000" defTabSz="762000" eaLnBrk="0" hangingPunct="0">
              <a:lnSpc>
                <a:spcPct val="90000"/>
              </a:lnSpc>
              <a:buFont typeface="+mj-lt"/>
              <a:buAutoNum type="arabicPeriod"/>
              <a:defRPr/>
            </a:pPr>
            <a:r>
              <a:rPr lang="en-US" sz="700" kern="0" dirty="0" smtClean="0">
                <a:solidFill>
                  <a:schemeClr val="bg1"/>
                </a:solidFill>
              </a:rPr>
              <a:t>Main customers</a:t>
            </a:r>
          </a:p>
          <a:p>
            <a:pPr marL="216000" lvl="0" indent="-216000" defTabSz="762000" eaLnBrk="0" hangingPunct="0">
              <a:lnSpc>
                <a:spcPct val="90000"/>
              </a:lnSpc>
              <a:buFont typeface="+mj-lt"/>
              <a:buAutoNum type="arabicPeriod"/>
              <a:defRPr/>
            </a:pPr>
            <a:r>
              <a:rPr lang="en-US" sz="700" kern="0" dirty="0" smtClean="0">
                <a:solidFill>
                  <a:schemeClr val="bg1"/>
                </a:solidFill>
              </a:rPr>
              <a:t>Locations</a:t>
            </a:r>
          </a:p>
          <a:p>
            <a:pPr marL="216000" lvl="0" indent="-216000" defTabSz="762000" eaLnBrk="0" hangingPunct="0">
              <a:lnSpc>
                <a:spcPct val="90000"/>
              </a:lnSpc>
              <a:buFont typeface="+mj-lt"/>
              <a:buAutoNum type="arabicPeriod"/>
              <a:defRPr/>
            </a:pPr>
            <a:r>
              <a:rPr lang="en-US" sz="700" kern="0" dirty="0" smtClean="0">
                <a:solidFill>
                  <a:schemeClr val="bg1"/>
                </a:solidFill>
              </a:rPr>
              <a:t>Relevant resources</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sp>
        <p:nvSpPr>
          <p:cNvPr id="43" name="Rectangle 81"/>
          <p:cNvSpPr>
            <a:spLocks noChangeArrowheads="1"/>
          </p:cNvSpPr>
          <p:nvPr/>
        </p:nvSpPr>
        <p:spPr bwMode="auto">
          <a:xfrm>
            <a:off x="3535451" y="1422400"/>
            <a:ext cx="1915146" cy="282137"/>
          </a:xfrm>
          <a:prstGeom prst="rect">
            <a:avLst/>
          </a:prstGeom>
          <a:solidFill>
            <a:schemeClr val="tx2"/>
          </a:solidFill>
          <a:ln w="6350">
            <a:solidFill>
              <a:schemeClr val="tx2"/>
            </a:solidFill>
            <a:miter lim="800000"/>
            <a:headEnd/>
            <a:tailEnd/>
          </a:ln>
          <a:effectLst/>
        </p:spPr>
        <p:txBody>
          <a:bodyPr wrap="none" lIns="36000" tIns="72000" rIns="36000" bIns="54000" anchorCtr="1"/>
          <a:lstStyle/>
          <a:p>
            <a:pPr algn="ctr" fontAlgn="base">
              <a:spcBef>
                <a:spcPct val="0"/>
              </a:spcBef>
              <a:spcAft>
                <a:spcPct val="0"/>
              </a:spcAft>
            </a:pPr>
            <a:r>
              <a:rPr lang="en-US" sz="900" b="1" dirty="0" smtClean="0">
                <a:solidFill>
                  <a:srgbClr val="FFFFFF"/>
                </a:solidFill>
              </a:rPr>
              <a:t>Forwarding</a:t>
            </a:r>
          </a:p>
        </p:txBody>
      </p:sp>
      <p:sp>
        <p:nvSpPr>
          <p:cNvPr id="44" name="Rectangle 82"/>
          <p:cNvSpPr>
            <a:spLocks noChangeArrowheads="1"/>
          </p:cNvSpPr>
          <p:nvPr/>
        </p:nvSpPr>
        <p:spPr bwMode="auto">
          <a:xfrm>
            <a:off x="5526369" y="1422400"/>
            <a:ext cx="1902372" cy="282137"/>
          </a:xfrm>
          <a:prstGeom prst="rect">
            <a:avLst/>
          </a:prstGeom>
          <a:solidFill>
            <a:srgbClr val="005EB8"/>
          </a:solidFill>
          <a:ln w="6350" algn="ctr">
            <a:solidFill>
              <a:srgbClr val="005EB8"/>
            </a:solidFill>
            <a:miter lim="800000"/>
            <a:headEnd/>
            <a:tailEnd/>
          </a:ln>
          <a:effectLst/>
        </p:spPr>
        <p:txBody>
          <a:bodyPr wrap="none" lIns="36000" tIns="72000" rIns="36000" bIns="54000" anchorCtr="1"/>
          <a:lstStyle/>
          <a:p>
            <a:pPr algn="ctr" fontAlgn="base">
              <a:spcBef>
                <a:spcPct val="0"/>
              </a:spcBef>
              <a:spcAft>
                <a:spcPct val="0"/>
              </a:spcAft>
            </a:pPr>
            <a:r>
              <a:rPr lang="en-US" sz="900" b="1" dirty="0" smtClean="0">
                <a:solidFill>
                  <a:srgbClr val="FFFFFF"/>
                </a:solidFill>
              </a:rPr>
              <a:t>Logistics</a:t>
            </a:r>
          </a:p>
        </p:txBody>
      </p:sp>
      <p:sp>
        <p:nvSpPr>
          <p:cNvPr id="45" name="Rectangle 83"/>
          <p:cNvSpPr>
            <a:spLocks noChangeArrowheads="1"/>
          </p:cNvSpPr>
          <p:nvPr/>
        </p:nvSpPr>
        <p:spPr bwMode="auto">
          <a:xfrm>
            <a:off x="7507765" y="1422400"/>
            <a:ext cx="1902206" cy="282137"/>
          </a:xfrm>
          <a:prstGeom prst="rect">
            <a:avLst/>
          </a:prstGeom>
          <a:solidFill>
            <a:srgbClr val="0091DA"/>
          </a:solidFill>
          <a:ln w="6350" algn="ctr">
            <a:solidFill>
              <a:srgbClr val="0091DA"/>
            </a:solidFill>
            <a:miter lim="800000"/>
            <a:headEnd/>
            <a:tailEnd/>
          </a:ln>
          <a:effectLst/>
        </p:spPr>
        <p:txBody>
          <a:bodyPr wrap="none" lIns="36000" tIns="72000" rIns="36000" bIns="54000" anchorCtr="1"/>
          <a:lstStyle/>
          <a:p>
            <a:pPr algn="ctr" fontAlgn="base">
              <a:spcBef>
                <a:spcPct val="0"/>
              </a:spcBef>
              <a:spcAft>
                <a:spcPct val="0"/>
              </a:spcAft>
            </a:pPr>
            <a:r>
              <a:rPr lang="en-US" sz="900" b="1" dirty="0" smtClean="0">
                <a:solidFill>
                  <a:srgbClr val="FFFFFF"/>
                </a:solidFill>
              </a:rPr>
              <a:t>Automotive</a:t>
            </a:r>
          </a:p>
        </p:txBody>
      </p:sp>
      <p:sp>
        <p:nvSpPr>
          <p:cNvPr id="50" name="Rectangle 24"/>
          <p:cNvSpPr>
            <a:spLocks noChangeArrowheads="1"/>
          </p:cNvSpPr>
          <p:nvPr/>
        </p:nvSpPr>
        <p:spPr bwMode="auto">
          <a:xfrm>
            <a:off x="2446338" y="1750049"/>
            <a:ext cx="1030105" cy="642360"/>
          </a:xfrm>
          <a:prstGeom prst="rect">
            <a:avLst/>
          </a:prstGeom>
          <a:solidFill>
            <a:schemeClr val="accent4"/>
          </a:solidFill>
          <a:ln w="6350" algn="ctr">
            <a:solidFill>
              <a:schemeClr val="accent4"/>
            </a:solidFill>
            <a:miter lim="800000"/>
            <a:headEnd type="none" w="sm" len="sm"/>
            <a:tailEnd type="none" w="sm" len="sm"/>
          </a:ln>
          <a:effectLst/>
        </p:spPr>
        <p:txBody>
          <a:bodyPr lIns="36000" tIns="54000" rIns="36000" bIns="54000" anchor="t"/>
          <a:lstStyle/>
          <a:p>
            <a:pPr defTabSz="762000" eaLnBrk="0" fontAlgn="base" hangingPunct="0">
              <a:spcBef>
                <a:spcPct val="0"/>
              </a:spcBef>
              <a:spcAft>
                <a:spcPct val="0"/>
              </a:spcAft>
            </a:pPr>
            <a:r>
              <a:rPr lang="en-US" sz="900" b="1" dirty="0" smtClean="0">
                <a:solidFill>
                  <a:schemeClr val="bg1"/>
                </a:solidFill>
              </a:rPr>
              <a:t>Key facts</a:t>
            </a:r>
          </a:p>
        </p:txBody>
      </p:sp>
      <p:sp>
        <p:nvSpPr>
          <p:cNvPr id="51" name="Rectangle 25"/>
          <p:cNvSpPr>
            <a:spLocks noChangeArrowheads="1"/>
          </p:cNvSpPr>
          <p:nvPr/>
        </p:nvSpPr>
        <p:spPr bwMode="auto">
          <a:xfrm>
            <a:off x="2446338" y="1422400"/>
            <a:ext cx="1030105" cy="282137"/>
          </a:xfrm>
          <a:prstGeom prst="rect">
            <a:avLst/>
          </a:prstGeom>
          <a:solidFill>
            <a:schemeClr val="accent4"/>
          </a:solidFill>
          <a:ln w="6350" algn="ctr">
            <a:solidFill>
              <a:schemeClr val="accent4"/>
            </a:solidFill>
            <a:miter lim="800000"/>
            <a:headEnd type="none" w="sm" len="sm"/>
            <a:tailEnd type="none" w="sm" len="sm"/>
          </a:ln>
          <a:effectLst/>
        </p:spPr>
        <p:txBody>
          <a:bodyPr lIns="36000" tIns="54000" rIns="36000" bIns="54000" anchor="t"/>
          <a:lstStyle/>
          <a:p>
            <a:pPr defTabSz="762000" eaLnBrk="0" fontAlgn="base" hangingPunct="0">
              <a:spcBef>
                <a:spcPct val="0"/>
              </a:spcBef>
              <a:spcAft>
                <a:spcPct val="0"/>
              </a:spcAft>
            </a:pPr>
            <a:r>
              <a:rPr lang="en-US" sz="900" b="1" dirty="0" smtClean="0">
                <a:solidFill>
                  <a:schemeClr val="bg1"/>
                </a:solidFill>
              </a:rPr>
              <a:t>Segments</a:t>
            </a:r>
            <a:endParaRPr lang="en-US" sz="900" b="1" baseline="30000" dirty="0" smtClean="0">
              <a:solidFill>
                <a:schemeClr val="bg1"/>
              </a:solidFill>
            </a:endParaRPr>
          </a:p>
        </p:txBody>
      </p:sp>
      <p:sp>
        <p:nvSpPr>
          <p:cNvPr id="56" name="Text Placeholder 5"/>
          <p:cNvSpPr>
            <a:spLocks noGrp="1"/>
          </p:cNvSpPr>
          <p:nvPr>
            <p:ph type="body" sz="quarter" idx="11"/>
          </p:nvPr>
        </p:nvSpPr>
        <p:spPr>
          <a:xfrm>
            <a:off x="3535451" y="1750049"/>
            <a:ext cx="1915146" cy="642360"/>
          </a:xfrm>
          <a:solidFill>
            <a:schemeClr val="bg1"/>
          </a:solidFill>
          <a:ln w="6350">
            <a:solidFill>
              <a:schemeClr val="tx2"/>
            </a:solidFill>
          </a:ln>
        </p:spPr>
        <p:txBody>
          <a:bodyPr vert="horz" lIns="54610" tIns="54610" rIns="54610" bIns="54610" rtlCol="0" anchor="t" anchorCtr="0">
            <a:noAutofit/>
          </a:bodyPr>
          <a:lstStyle/>
          <a:p>
            <a:pPr lvl="2">
              <a:spcAft>
                <a:spcPts val="400"/>
              </a:spcAft>
            </a:pPr>
            <a:r>
              <a:rPr lang="en-US" dirty="0"/>
              <a:t>54 locations</a:t>
            </a:r>
          </a:p>
          <a:p>
            <a:pPr lvl="2">
              <a:spcAft>
                <a:spcPts val="400"/>
              </a:spcAft>
            </a:pPr>
            <a:r>
              <a:rPr lang="en-US" dirty="0"/>
              <a:t>ca. 2.200 trucks</a:t>
            </a:r>
          </a:p>
          <a:p>
            <a:pPr lvl="2">
              <a:spcAft>
                <a:spcPts val="400"/>
              </a:spcAft>
            </a:pPr>
            <a:r>
              <a:rPr lang="en-US" dirty="0"/>
              <a:t>ca. 4.000 Trailer</a:t>
            </a:r>
          </a:p>
        </p:txBody>
      </p:sp>
      <p:sp>
        <p:nvSpPr>
          <p:cNvPr id="66" name="Text Placeholder 5"/>
          <p:cNvSpPr>
            <a:spLocks noGrp="1"/>
          </p:cNvSpPr>
          <p:nvPr>
            <p:ph type="body" sz="quarter" idx="11"/>
          </p:nvPr>
        </p:nvSpPr>
        <p:spPr>
          <a:xfrm>
            <a:off x="5526369" y="1750049"/>
            <a:ext cx="1902372" cy="642360"/>
          </a:xfrm>
          <a:solidFill>
            <a:schemeClr val="bg1"/>
          </a:solidFill>
          <a:ln w="6350">
            <a:solidFill>
              <a:schemeClr val="accent3"/>
            </a:solidFill>
          </a:ln>
        </p:spPr>
        <p:txBody>
          <a:bodyPr vert="horz" lIns="54610" tIns="54610" rIns="54610" bIns="54610" rtlCol="0" anchor="t" anchorCtr="0">
            <a:noAutofit/>
          </a:bodyPr>
          <a:lstStyle/>
          <a:p>
            <a:pPr lvl="2">
              <a:spcAft>
                <a:spcPts val="400"/>
              </a:spcAft>
            </a:pPr>
            <a:r>
              <a:rPr lang="en-US" dirty="0"/>
              <a:t>40 locations</a:t>
            </a:r>
          </a:p>
          <a:p>
            <a:pPr lvl="2">
              <a:spcAft>
                <a:spcPts val="400"/>
              </a:spcAft>
            </a:pPr>
            <a:r>
              <a:rPr lang="en-US" dirty="0"/>
              <a:t>ca. 970.000 </a:t>
            </a:r>
            <a:r>
              <a:rPr lang="en-US" dirty="0" smtClean="0"/>
              <a:t>sqm </a:t>
            </a:r>
            <a:r>
              <a:rPr lang="en-US" dirty="0"/>
              <a:t>warehouse space</a:t>
            </a:r>
          </a:p>
        </p:txBody>
      </p:sp>
      <p:sp>
        <p:nvSpPr>
          <p:cNvPr id="67" name="Text Placeholder 5"/>
          <p:cNvSpPr>
            <a:spLocks noGrp="1"/>
          </p:cNvSpPr>
          <p:nvPr>
            <p:ph type="body" sz="quarter" idx="11"/>
          </p:nvPr>
        </p:nvSpPr>
        <p:spPr>
          <a:xfrm>
            <a:off x="7507765" y="1750049"/>
            <a:ext cx="1902206" cy="642360"/>
          </a:xfrm>
          <a:solidFill>
            <a:schemeClr val="bg1"/>
          </a:solidFill>
          <a:ln w="6350">
            <a:solidFill>
              <a:schemeClr val="accent1"/>
            </a:solidFill>
          </a:ln>
        </p:spPr>
        <p:txBody>
          <a:bodyPr vert="horz" lIns="54610" tIns="54610" rIns="54610" bIns="54610" rtlCol="0" anchor="t" anchorCtr="0">
            <a:noAutofit/>
          </a:bodyPr>
          <a:lstStyle/>
          <a:p>
            <a:pPr lvl="2">
              <a:spcAft>
                <a:spcPts val="400"/>
              </a:spcAft>
            </a:pPr>
            <a:r>
              <a:rPr lang="en-US" dirty="0"/>
              <a:t>11 Locations</a:t>
            </a:r>
          </a:p>
          <a:p>
            <a:pPr lvl="2">
              <a:spcAft>
                <a:spcPts val="400"/>
              </a:spcAft>
            </a:pPr>
            <a:r>
              <a:rPr lang="en-US" dirty="0"/>
              <a:t>thereof 6 PC and CV </a:t>
            </a:r>
          </a:p>
        </p:txBody>
      </p:sp>
      <p:sp>
        <p:nvSpPr>
          <p:cNvPr id="72" name="Rectangle 24"/>
          <p:cNvSpPr>
            <a:spLocks noChangeArrowheads="1"/>
          </p:cNvSpPr>
          <p:nvPr/>
        </p:nvSpPr>
        <p:spPr bwMode="auto">
          <a:xfrm>
            <a:off x="2446338" y="2464361"/>
            <a:ext cx="1030105" cy="1745539"/>
          </a:xfrm>
          <a:prstGeom prst="rect">
            <a:avLst/>
          </a:prstGeom>
          <a:solidFill>
            <a:schemeClr val="accent4"/>
          </a:solidFill>
          <a:ln w="6350" algn="ctr">
            <a:solidFill>
              <a:schemeClr val="accent4"/>
            </a:solidFill>
            <a:miter lim="800000"/>
            <a:headEnd type="none" w="sm" len="sm"/>
            <a:tailEnd type="none" w="sm" len="sm"/>
          </a:ln>
          <a:effectLst/>
        </p:spPr>
        <p:txBody>
          <a:bodyPr lIns="36000" tIns="54000" rIns="36000" bIns="54000" anchor="t"/>
          <a:lstStyle/>
          <a:p>
            <a:pPr defTabSz="762000" eaLnBrk="0" fontAlgn="base" hangingPunct="0">
              <a:spcBef>
                <a:spcPct val="0"/>
              </a:spcBef>
              <a:spcAft>
                <a:spcPct val="0"/>
              </a:spcAft>
            </a:pPr>
            <a:r>
              <a:rPr lang="en-US" sz="900" b="1" dirty="0" smtClean="0">
                <a:solidFill>
                  <a:schemeClr val="bg1"/>
                </a:solidFill>
              </a:rPr>
              <a:t>Products &amp; Services</a:t>
            </a:r>
          </a:p>
        </p:txBody>
      </p:sp>
      <p:sp>
        <p:nvSpPr>
          <p:cNvPr id="73" name="Text Placeholder 5"/>
          <p:cNvSpPr>
            <a:spLocks noGrp="1"/>
          </p:cNvSpPr>
          <p:nvPr>
            <p:ph type="body" sz="quarter" idx="11"/>
          </p:nvPr>
        </p:nvSpPr>
        <p:spPr>
          <a:xfrm>
            <a:off x="3535451" y="2464361"/>
            <a:ext cx="1915146" cy="1745539"/>
          </a:xfrm>
          <a:solidFill>
            <a:schemeClr val="bg1"/>
          </a:solidFill>
          <a:ln w="6350">
            <a:solidFill>
              <a:schemeClr val="tx2"/>
            </a:solidFill>
          </a:ln>
        </p:spPr>
        <p:txBody>
          <a:bodyPr vert="horz" lIns="54610" tIns="54610" rIns="54610" bIns="54610" rtlCol="0" anchor="t" anchorCtr="0">
            <a:noAutofit/>
          </a:bodyPr>
          <a:lstStyle/>
          <a:p>
            <a:pPr lvl="2">
              <a:spcAft>
                <a:spcPts val="400"/>
              </a:spcAft>
            </a:pPr>
            <a:r>
              <a:rPr lang="en-US" dirty="0"/>
              <a:t>General Cargo</a:t>
            </a:r>
          </a:p>
          <a:p>
            <a:pPr lvl="2">
              <a:spcAft>
                <a:spcPts val="400"/>
              </a:spcAft>
            </a:pPr>
            <a:r>
              <a:rPr lang="en-US" dirty="0"/>
              <a:t>National Cargo</a:t>
            </a:r>
          </a:p>
          <a:p>
            <a:pPr lvl="2">
              <a:spcAft>
                <a:spcPts val="400"/>
              </a:spcAft>
            </a:pPr>
            <a:r>
              <a:rPr lang="en-US" dirty="0"/>
              <a:t>Chilled Cargo</a:t>
            </a:r>
          </a:p>
          <a:p>
            <a:pPr lvl="2">
              <a:spcAft>
                <a:spcPts val="400"/>
              </a:spcAft>
            </a:pPr>
            <a:r>
              <a:rPr lang="en-US" dirty="0"/>
              <a:t>Automotive Supply Chain</a:t>
            </a:r>
          </a:p>
          <a:p>
            <a:pPr lvl="2">
              <a:spcAft>
                <a:spcPts val="400"/>
              </a:spcAft>
            </a:pPr>
            <a:r>
              <a:rPr lang="en-US" dirty="0"/>
              <a:t>Automotive Finished Goods</a:t>
            </a:r>
          </a:p>
          <a:p>
            <a:pPr lvl="2">
              <a:spcAft>
                <a:spcPts val="400"/>
              </a:spcAft>
            </a:pPr>
            <a:r>
              <a:rPr lang="en-US" dirty="0"/>
              <a:t>Dedicated Fleet</a:t>
            </a:r>
          </a:p>
          <a:p>
            <a:pPr lvl="2">
              <a:spcAft>
                <a:spcPts val="400"/>
              </a:spcAft>
            </a:pPr>
            <a:r>
              <a:rPr lang="en-US" dirty="0"/>
              <a:t>Special Cargo</a:t>
            </a:r>
          </a:p>
          <a:p>
            <a:pPr lvl="2">
              <a:spcAft>
                <a:spcPts val="400"/>
              </a:spcAft>
            </a:pPr>
            <a:r>
              <a:rPr lang="en-US" dirty="0"/>
              <a:t>Heavy Cargo</a:t>
            </a:r>
          </a:p>
          <a:p>
            <a:pPr lvl="2">
              <a:spcAft>
                <a:spcPts val="400"/>
              </a:spcAft>
            </a:pPr>
            <a:r>
              <a:rPr lang="en-US" dirty="0"/>
              <a:t>Shipping </a:t>
            </a:r>
          </a:p>
        </p:txBody>
      </p:sp>
      <p:sp>
        <p:nvSpPr>
          <p:cNvPr id="74" name="Text Placeholder 5"/>
          <p:cNvSpPr>
            <a:spLocks noGrp="1"/>
          </p:cNvSpPr>
          <p:nvPr>
            <p:ph type="body" sz="quarter" idx="11"/>
          </p:nvPr>
        </p:nvSpPr>
        <p:spPr>
          <a:xfrm>
            <a:off x="5526369" y="2464361"/>
            <a:ext cx="1902372" cy="1745539"/>
          </a:xfrm>
          <a:solidFill>
            <a:schemeClr val="bg1"/>
          </a:solidFill>
          <a:ln w="6350">
            <a:solidFill>
              <a:schemeClr val="accent3"/>
            </a:solidFill>
          </a:ln>
        </p:spPr>
        <p:txBody>
          <a:bodyPr vert="horz" lIns="54610" tIns="54610" rIns="54610" bIns="54610" rtlCol="0" anchor="t" anchorCtr="0">
            <a:noAutofit/>
          </a:bodyPr>
          <a:lstStyle/>
          <a:p>
            <a:pPr lvl="2">
              <a:spcAft>
                <a:spcPts val="400"/>
              </a:spcAft>
            </a:pPr>
            <a:r>
              <a:rPr lang="en-US" dirty="0"/>
              <a:t>General provider for logistics and transportation</a:t>
            </a:r>
          </a:p>
          <a:p>
            <a:pPr lvl="2">
              <a:spcAft>
                <a:spcPts val="400"/>
              </a:spcAft>
            </a:pPr>
            <a:r>
              <a:rPr lang="en-US" dirty="0"/>
              <a:t>Customer supply chain logistics</a:t>
            </a:r>
          </a:p>
          <a:p>
            <a:pPr lvl="2">
              <a:spcAft>
                <a:spcPts val="400"/>
              </a:spcAft>
            </a:pPr>
            <a:r>
              <a:rPr lang="en-US" dirty="0"/>
              <a:t>Project management for supply chain solutions</a:t>
            </a:r>
          </a:p>
        </p:txBody>
      </p:sp>
      <p:sp>
        <p:nvSpPr>
          <p:cNvPr id="75" name="Text Placeholder 5"/>
          <p:cNvSpPr>
            <a:spLocks noGrp="1"/>
          </p:cNvSpPr>
          <p:nvPr>
            <p:ph type="body" sz="quarter" idx="11"/>
          </p:nvPr>
        </p:nvSpPr>
        <p:spPr>
          <a:xfrm>
            <a:off x="7508083" y="2464361"/>
            <a:ext cx="1902206" cy="1745539"/>
          </a:xfrm>
          <a:solidFill>
            <a:schemeClr val="bg1"/>
          </a:solidFill>
          <a:ln w="6350">
            <a:solidFill>
              <a:schemeClr val="accent1"/>
            </a:solidFill>
          </a:ln>
        </p:spPr>
        <p:txBody>
          <a:bodyPr vert="horz" lIns="54610" tIns="54610" rIns="54610" bIns="54610" rtlCol="0" anchor="t" anchorCtr="0">
            <a:noAutofit/>
          </a:bodyPr>
          <a:lstStyle/>
          <a:p>
            <a:pPr lvl="2">
              <a:spcAft>
                <a:spcPts val="400"/>
              </a:spcAft>
            </a:pPr>
            <a:r>
              <a:rPr lang="en-US" dirty="0"/>
              <a:t>General </a:t>
            </a:r>
            <a:r>
              <a:rPr lang="en-US" dirty="0" smtClean="0"/>
              <a:t>importer </a:t>
            </a:r>
            <a:r>
              <a:rPr lang="en-US" dirty="0"/>
              <a:t>for selected Eastern European Markets</a:t>
            </a:r>
          </a:p>
          <a:p>
            <a:pPr lvl="2">
              <a:spcAft>
                <a:spcPts val="400"/>
              </a:spcAft>
            </a:pPr>
            <a:r>
              <a:rPr lang="en-US" dirty="0"/>
              <a:t>Sales of new and used cars  (PC, Van, VC, Busses)</a:t>
            </a:r>
          </a:p>
          <a:p>
            <a:pPr lvl="2">
              <a:spcAft>
                <a:spcPts val="400"/>
              </a:spcAft>
            </a:pPr>
            <a:r>
              <a:rPr lang="en-US" dirty="0"/>
              <a:t>Spare parts trading</a:t>
            </a:r>
          </a:p>
          <a:p>
            <a:pPr lvl="2">
              <a:spcAft>
                <a:spcPts val="400"/>
              </a:spcAft>
            </a:pPr>
            <a:r>
              <a:rPr lang="en-US" dirty="0"/>
              <a:t>After Sales Services </a:t>
            </a:r>
          </a:p>
        </p:txBody>
      </p:sp>
      <p:sp>
        <p:nvSpPr>
          <p:cNvPr id="80" name="Rectangle 24"/>
          <p:cNvSpPr>
            <a:spLocks noChangeArrowheads="1"/>
          </p:cNvSpPr>
          <p:nvPr/>
        </p:nvSpPr>
        <p:spPr bwMode="auto">
          <a:xfrm>
            <a:off x="2446338" y="4281853"/>
            <a:ext cx="1030105" cy="1310055"/>
          </a:xfrm>
          <a:prstGeom prst="rect">
            <a:avLst/>
          </a:prstGeom>
          <a:solidFill>
            <a:schemeClr val="accent4"/>
          </a:solidFill>
          <a:ln w="6350" algn="ctr">
            <a:solidFill>
              <a:schemeClr val="accent4"/>
            </a:solidFill>
            <a:miter lim="800000"/>
            <a:headEnd type="none" w="sm" len="sm"/>
            <a:tailEnd type="none" w="sm" len="sm"/>
          </a:ln>
          <a:effectLst/>
        </p:spPr>
        <p:txBody>
          <a:bodyPr lIns="36000" tIns="54000" rIns="36000" bIns="54000" anchor="t"/>
          <a:lstStyle/>
          <a:p>
            <a:pPr defTabSz="762000" eaLnBrk="0" fontAlgn="base" hangingPunct="0">
              <a:spcBef>
                <a:spcPct val="0"/>
              </a:spcBef>
              <a:spcAft>
                <a:spcPct val="0"/>
              </a:spcAft>
            </a:pPr>
            <a:r>
              <a:rPr lang="en-US" sz="900" b="1" dirty="0">
                <a:solidFill>
                  <a:schemeClr val="bg1"/>
                </a:solidFill>
              </a:rPr>
              <a:t>Sales </a:t>
            </a:r>
            <a:r>
              <a:rPr lang="en-US" sz="900" b="1" dirty="0" smtClean="0">
                <a:solidFill>
                  <a:schemeClr val="bg1"/>
                </a:solidFill>
              </a:rPr>
              <a:t>&amp; </a:t>
            </a:r>
            <a:r>
              <a:rPr lang="en-US" sz="900" b="1" dirty="0">
                <a:solidFill>
                  <a:schemeClr val="bg1"/>
                </a:solidFill>
              </a:rPr>
              <a:t>EBITDA</a:t>
            </a:r>
          </a:p>
          <a:p>
            <a:pPr defTabSz="762000" eaLnBrk="0" fontAlgn="base" hangingPunct="0">
              <a:spcBef>
                <a:spcPct val="0"/>
              </a:spcBef>
              <a:spcAft>
                <a:spcPct val="0"/>
              </a:spcAft>
            </a:pPr>
            <a:r>
              <a:rPr lang="en-US" sz="900" b="1" dirty="0">
                <a:solidFill>
                  <a:schemeClr val="bg1"/>
                </a:solidFill>
              </a:rPr>
              <a:t>FY </a:t>
            </a:r>
            <a:r>
              <a:rPr lang="en-US" sz="900" b="1" dirty="0" smtClean="0">
                <a:solidFill>
                  <a:schemeClr val="bg1"/>
                </a:solidFill>
              </a:rPr>
              <a:t>20xx</a:t>
            </a:r>
            <a:endParaRPr lang="en-US" sz="900" b="1" dirty="0">
              <a:solidFill>
                <a:schemeClr val="bg1"/>
              </a:solidFill>
            </a:endParaRPr>
          </a:p>
          <a:p>
            <a:pPr defTabSz="762000" eaLnBrk="0" fontAlgn="base" hangingPunct="0">
              <a:spcBef>
                <a:spcPct val="0"/>
              </a:spcBef>
              <a:spcAft>
                <a:spcPct val="0"/>
              </a:spcAft>
            </a:pPr>
            <a:r>
              <a:rPr lang="en-US" sz="900" b="1" dirty="0">
                <a:solidFill>
                  <a:schemeClr val="bg1"/>
                </a:solidFill>
              </a:rPr>
              <a:t>(share in %)</a:t>
            </a:r>
          </a:p>
        </p:txBody>
      </p:sp>
      <p:sp>
        <p:nvSpPr>
          <p:cNvPr id="81" name="Text Placeholder 5"/>
          <p:cNvSpPr>
            <a:spLocks noGrp="1"/>
          </p:cNvSpPr>
          <p:nvPr>
            <p:ph type="body" sz="quarter" idx="11"/>
          </p:nvPr>
        </p:nvSpPr>
        <p:spPr>
          <a:xfrm>
            <a:off x="3535451" y="4281853"/>
            <a:ext cx="1915146" cy="1310055"/>
          </a:xfrm>
          <a:solidFill>
            <a:schemeClr val="bg1"/>
          </a:solidFill>
          <a:ln w="6350">
            <a:solidFill>
              <a:schemeClr val="tx2"/>
            </a:solidFill>
          </a:ln>
        </p:spPr>
        <p:txBody>
          <a:bodyPr vert="horz" lIns="54610" tIns="54610" rIns="54610" bIns="54610" rtlCol="0" anchor="t" anchorCtr="0">
            <a:noAutofit/>
          </a:bodyPr>
          <a:lstStyle/>
          <a:p>
            <a:pPr marL="0" lvl="2" indent="0">
              <a:buNone/>
            </a:pPr>
            <a:endParaRPr lang="en-US" dirty="0" smtClean="0">
              <a:solidFill>
                <a:schemeClr val="bg1"/>
              </a:solidFill>
            </a:endParaRPr>
          </a:p>
        </p:txBody>
      </p:sp>
      <p:sp>
        <p:nvSpPr>
          <p:cNvPr id="82" name="Text Placeholder 5"/>
          <p:cNvSpPr>
            <a:spLocks noGrp="1"/>
          </p:cNvSpPr>
          <p:nvPr>
            <p:ph type="body" sz="quarter" idx="11"/>
          </p:nvPr>
        </p:nvSpPr>
        <p:spPr>
          <a:xfrm>
            <a:off x="5526369" y="4281853"/>
            <a:ext cx="1902372" cy="1310055"/>
          </a:xfrm>
          <a:solidFill>
            <a:schemeClr val="bg1"/>
          </a:solidFill>
          <a:ln w="6350">
            <a:solidFill>
              <a:schemeClr val="accent3"/>
            </a:solidFill>
          </a:ln>
        </p:spPr>
        <p:txBody>
          <a:bodyPr vert="horz" lIns="54610" tIns="54610" rIns="54610" bIns="54610" rtlCol="0" anchor="t" anchorCtr="0">
            <a:noAutofit/>
          </a:bodyPr>
          <a:lstStyle/>
          <a:p>
            <a:pPr marL="0" lvl="2" indent="0">
              <a:buNone/>
            </a:pPr>
            <a:endParaRPr lang="en-US" dirty="0" smtClean="0">
              <a:solidFill>
                <a:schemeClr val="bg1"/>
              </a:solidFill>
            </a:endParaRPr>
          </a:p>
        </p:txBody>
      </p:sp>
      <p:sp>
        <p:nvSpPr>
          <p:cNvPr id="83" name="Text Placeholder 5"/>
          <p:cNvSpPr>
            <a:spLocks noGrp="1"/>
          </p:cNvSpPr>
          <p:nvPr>
            <p:ph type="body" sz="quarter" idx="11"/>
          </p:nvPr>
        </p:nvSpPr>
        <p:spPr>
          <a:xfrm>
            <a:off x="7501904" y="4281853"/>
            <a:ext cx="1902206" cy="1310055"/>
          </a:xfrm>
          <a:solidFill>
            <a:schemeClr val="bg1"/>
          </a:solidFill>
          <a:ln w="6350">
            <a:solidFill>
              <a:schemeClr val="accent1"/>
            </a:solidFill>
          </a:ln>
        </p:spPr>
        <p:txBody>
          <a:bodyPr vert="horz" lIns="54610" tIns="54610" rIns="54610" bIns="54610" rtlCol="0" anchor="t" anchorCtr="0">
            <a:noAutofit/>
          </a:bodyPr>
          <a:lstStyle/>
          <a:p>
            <a:pPr marL="0" lvl="2" indent="0">
              <a:buNone/>
            </a:pPr>
            <a:endParaRPr lang="en-US" dirty="0" smtClean="0">
              <a:solidFill>
                <a:schemeClr val="bg1"/>
              </a:solidFill>
            </a:endParaRPr>
          </a:p>
        </p:txBody>
      </p:sp>
      <p:sp>
        <p:nvSpPr>
          <p:cNvPr id="84" name="Rectangle 24"/>
          <p:cNvSpPr>
            <a:spLocks noChangeArrowheads="1"/>
          </p:cNvSpPr>
          <p:nvPr/>
        </p:nvSpPr>
        <p:spPr bwMode="auto">
          <a:xfrm>
            <a:off x="2446338" y="5663860"/>
            <a:ext cx="1030105" cy="346627"/>
          </a:xfrm>
          <a:prstGeom prst="rect">
            <a:avLst/>
          </a:prstGeom>
          <a:solidFill>
            <a:schemeClr val="accent4"/>
          </a:solidFill>
          <a:ln w="6350" algn="ctr">
            <a:solidFill>
              <a:schemeClr val="accent4"/>
            </a:solidFill>
            <a:miter lim="800000"/>
            <a:headEnd type="none" w="sm" len="sm"/>
            <a:tailEnd type="none" w="sm" len="sm"/>
          </a:ln>
          <a:effectLst/>
        </p:spPr>
        <p:txBody>
          <a:bodyPr lIns="36000" tIns="54000" rIns="36000" bIns="54000" anchor="t"/>
          <a:lstStyle/>
          <a:p>
            <a:pPr defTabSz="762000" eaLnBrk="0" fontAlgn="base" hangingPunct="0">
              <a:spcBef>
                <a:spcPct val="0"/>
              </a:spcBef>
              <a:spcAft>
                <a:spcPct val="0"/>
              </a:spcAft>
            </a:pPr>
            <a:r>
              <a:rPr lang="en-US" sz="900" b="1" dirty="0" smtClean="0">
                <a:solidFill>
                  <a:schemeClr val="bg1"/>
                </a:solidFill>
              </a:rPr>
              <a:t>Employees (FTE)</a:t>
            </a:r>
          </a:p>
        </p:txBody>
      </p:sp>
      <p:sp>
        <p:nvSpPr>
          <p:cNvPr id="85" name="Text Placeholder 5"/>
          <p:cNvSpPr>
            <a:spLocks noGrp="1"/>
          </p:cNvSpPr>
          <p:nvPr>
            <p:ph type="body" sz="quarter" idx="11"/>
          </p:nvPr>
        </p:nvSpPr>
        <p:spPr>
          <a:xfrm>
            <a:off x="3535451" y="5663860"/>
            <a:ext cx="1915146" cy="346627"/>
          </a:xfrm>
          <a:solidFill>
            <a:schemeClr val="bg1"/>
          </a:solidFill>
          <a:ln w="6350">
            <a:solidFill>
              <a:schemeClr val="tx2"/>
            </a:solidFill>
          </a:ln>
        </p:spPr>
        <p:txBody>
          <a:bodyPr vert="horz" lIns="54610" tIns="54610" rIns="54610" bIns="54610" rtlCol="0" anchor="t" anchorCtr="0">
            <a:noAutofit/>
          </a:bodyPr>
          <a:lstStyle/>
          <a:p>
            <a:pPr lvl="2"/>
            <a:r>
              <a:rPr lang="en-US" dirty="0" smtClean="0"/>
              <a:t>ca. 5,000</a:t>
            </a:r>
          </a:p>
        </p:txBody>
      </p:sp>
      <p:sp>
        <p:nvSpPr>
          <p:cNvPr id="86" name="Text Placeholder 5"/>
          <p:cNvSpPr>
            <a:spLocks noGrp="1"/>
          </p:cNvSpPr>
          <p:nvPr>
            <p:ph type="body" sz="quarter" idx="11"/>
          </p:nvPr>
        </p:nvSpPr>
        <p:spPr>
          <a:xfrm>
            <a:off x="5526369" y="5663860"/>
            <a:ext cx="1902372" cy="346627"/>
          </a:xfrm>
          <a:solidFill>
            <a:schemeClr val="bg1"/>
          </a:solidFill>
          <a:ln w="6350">
            <a:solidFill>
              <a:schemeClr val="accent3"/>
            </a:solidFill>
          </a:ln>
        </p:spPr>
        <p:txBody>
          <a:bodyPr vert="horz" lIns="54610" tIns="54610" rIns="54610" bIns="54610" rtlCol="0" anchor="t" anchorCtr="0">
            <a:noAutofit/>
          </a:bodyPr>
          <a:lstStyle/>
          <a:p>
            <a:pPr lvl="2"/>
            <a:r>
              <a:rPr lang="en-US" dirty="0" smtClean="0"/>
              <a:t>ca. 2,130</a:t>
            </a:r>
          </a:p>
        </p:txBody>
      </p:sp>
      <p:sp>
        <p:nvSpPr>
          <p:cNvPr id="87" name="Text Placeholder 5"/>
          <p:cNvSpPr>
            <a:spLocks noGrp="1"/>
          </p:cNvSpPr>
          <p:nvPr>
            <p:ph type="body" sz="quarter" idx="11"/>
          </p:nvPr>
        </p:nvSpPr>
        <p:spPr>
          <a:xfrm>
            <a:off x="7508083" y="5663860"/>
            <a:ext cx="1902206" cy="346627"/>
          </a:xfrm>
          <a:solidFill>
            <a:schemeClr val="bg1"/>
          </a:solidFill>
          <a:ln w="6350">
            <a:solidFill>
              <a:schemeClr val="accent1"/>
            </a:solidFill>
          </a:ln>
        </p:spPr>
        <p:txBody>
          <a:bodyPr vert="horz" lIns="54610" tIns="54610" rIns="54610" bIns="54610" rtlCol="0" anchor="t" anchorCtr="0">
            <a:noAutofit/>
          </a:bodyPr>
          <a:lstStyle/>
          <a:p>
            <a:pPr lvl="2"/>
            <a:r>
              <a:rPr lang="en-US" dirty="0" smtClean="0"/>
              <a:t>ca. 735</a:t>
            </a:r>
          </a:p>
        </p:txBody>
      </p:sp>
      <p:grpSp>
        <p:nvGrpSpPr>
          <p:cNvPr id="39" name="Gruppieren 38"/>
          <p:cNvGrpSpPr>
            <a:grpSpLocks noChangeAspect="1"/>
          </p:cNvGrpSpPr>
          <p:nvPr>
            <p:custDataLst>
              <p:tags r:id="rId1"/>
            </p:custDataLst>
          </p:nvPr>
        </p:nvGrpSpPr>
        <p:grpSpPr>
          <a:xfrm>
            <a:off x="3827247" y="4936880"/>
            <a:ext cx="357188" cy="357188"/>
            <a:chOff x="9318032" y="922338"/>
            <a:chExt cx="357188" cy="357188"/>
          </a:xfrm>
        </p:grpSpPr>
        <p:sp>
          <p:nvSpPr>
            <p:cNvPr id="27" name="Bogen 26"/>
            <p:cNvSpPr>
              <a:spLocks noChangeAspect="1"/>
            </p:cNvSpPr>
            <p:nvPr>
              <p:custDataLst>
                <p:tags r:id="rId17"/>
              </p:custDataLst>
            </p:nvPr>
          </p:nvSpPr>
          <p:spPr>
            <a:xfrm>
              <a:off x="9318032" y="922338"/>
              <a:ext cx="357188" cy="357188"/>
            </a:xfrm>
            <a:prstGeom prst="arc">
              <a:avLst>
                <a:gd name="adj1" fmla="val 16200000"/>
                <a:gd name="adj2" fmla="val 8727876"/>
              </a:avLst>
            </a:prstGeom>
            <a:solidFill>
              <a:srgbClr val="00338D"/>
            </a:solidFill>
            <a:ln w="12700" cap="flat" cmpd="sng" algn="ctr">
              <a:solidFill>
                <a:schemeClr val="tx1"/>
              </a:solidFill>
              <a:prstDash val="solid"/>
              <a:round/>
              <a:headEnd type="none" w="med" len="med"/>
              <a:tailEnd type="none" w="med" len="med"/>
            </a:ln>
            <a:effectLst/>
          </p:spPr>
          <p:txBody>
            <a:bodyPr anchor="ctr"/>
            <a:lstStyle/>
            <a:p>
              <a:pPr algn="ctr">
                <a:spcBef>
                  <a:spcPct val="50000"/>
                </a:spcBef>
                <a:buClr>
                  <a:schemeClr val="accent2"/>
                </a:buClr>
                <a:buFont typeface="Wingdings" pitchFamily="2" charset="2"/>
                <a:buNone/>
              </a:pPr>
              <a:endParaRPr lang="en-US" sz="2400" dirty="0">
                <a:latin typeface="Arial" pitchFamily="34" charset="0"/>
              </a:endParaRPr>
            </a:p>
          </p:txBody>
        </p:sp>
        <p:sp>
          <p:nvSpPr>
            <p:cNvPr id="37" name="Ellipse 36"/>
            <p:cNvSpPr/>
            <p:nvPr>
              <p:custDataLst>
                <p:tags r:id="rId18"/>
              </p:custDataLst>
            </p:nvPr>
          </p:nvSpPr>
          <p:spPr>
            <a:xfrm>
              <a:off x="9318032" y="922338"/>
              <a:ext cx="357188" cy="357188"/>
            </a:xfrm>
            <a:prstGeom prst="ellipse">
              <a:avLst/>
            </a:prstGeom>
            <a:noFill/>
            <a:ln w="12700" algn="ctr">
              <a:solidFill>
                <a:schemeClr val="dk2"/>
              </a:solidFill>
              <a:round/>
              <a:headEnd/>
              <a:tailEnd/>
            </a:ln>
          </p:spPr>
          <p:txBody>
            <a:bodyPr anchor="ctr"/>
            <a:lstStyle/>
            <a:p>
              <a:pPr algn="ctr">
                <a:spcBef>
                  <a:spcPct val="50000"/>
                </a:spcBef>
                <a:buClr>
                  <a:schemeClr val="accent2"/>
                </a:buClr>
                <a:buFont typeface="Wingdings" pitchFamily="2" charset="2"/>
                <a:buNone/>
              </a:pPr>
              <a:endParaRPr lang="en-US" sz="2400" dirty="0">
                <a:solidFill>
                  <a:schemeClr val="tx1"/>
                </a:solidFill>
                <a:latin typeface="Arial" pitchFamily="34" charset="0"/>
              </a:endParaRPr>
            </a:p>
          </p:txBody>
        </p:sp>
      </p:grpSp>
      <p:grpSp>
        <p:nvGrpSpPr>
          <p:cNvPr id="95" name="Gruppieren 94"/>
          <p:cNvGrpSpPr>
            <a:grpSpLocks noChangeAspect="1"/>
          </p:cNvGrpSpPr>
          <p:nvPr>
            <p:custDataLst>
              <p:tags r:id="rId2"/>
            </p:custDataLst>
          </p:nvPr>
        </p:nvGrpSpPr>
        <p:grpSpPr>
          <a:xfrm>
            <a:off x="4779747" y="4936880"/>
            <a:ext cx="357188" cy="357188"/>
            <a:chOff x="9318032" y="922338"/>
            <a:chExt cx="357188" cy="357188"/>
          </a:xfrm>
        </p:grpSpPr>
        <p:sp>
          <p:nvSpPr>
            <p:cNvPr id="41" name="Bogen 40"/>
            <p:cNvSpPr>
              <a:spLocks noChangeAspect="1"/>
            </p:cNvSpPr>
            <p:nvPr>
              <p:custDataLst>
                <p:tags r:id="rId15"/>
              </p:custDataLst>
            </p:nvPr>
          </p:nvSpPr>
          <p:spPr>
            <a:xfrm>
              <a:off x="9318032" y="922338"/>
              <a:ext cx="357188" cy="357188"/>
            </a:xfrm>
            <a:prstGeom prst="arc">
              <a:avLst>
                <a:gd name="adj1" fmla="val 16200000"/>
                <a:gd name="adj2" fmla="val 11353659"/>
              </a:avLst>
            </a:prstGeom>
            <a:solidFill>
              <a:srgbClr val="00338D"/>
            </a:solidFill>
            <a:ln w="12700" cap="flat" cmpd="sng" algn="ctr">
              <a:solidFill>
                <a:schemeClr val="tx1"/>
              </a:solidFill>
              <a:prstDash val="solid"/>
              <a:round/>
              <a:headEnd type="none" w="med" len="med"/>
              <a:tailEnd type="none" w="med" len="med"/>
            </a:ln>
            <a:effectLst/>
          </p:spPr>
          <p:txBody>
            <a:bodyPr anchor="ctr"/>
            <a:lstStyle/>
            <a:p>
              <a:pPr algn="ctr">
                <a:spcBef>
                  <a:spcPct val="50000"/>
                </a:spcBef>
                <a:buClr>
                  <a:schemeClr val="accent2"/>
                </a:buClr>
                <a:buFont typeface="Wingdings" pitchFamily="2" charset="2"/>
                <a:buNone/>
              </a:pPr>
              <a:endParaRPr lang="en-US" sz="2400" dirty="0">
                <a:latin typeface="Arial" pitchFamily="34" charset="0"/>
              </a:endParaRPr>
            </a:p>
          </p:txBody>
        </p:sp>
        <p:sp>
          <p:nvSpPr>
            <p:cNvPr id="42" name="Ellipse 41"/>
            <p:cNvSpPr/>
            <p:nvPr>
              <p:custDataLst>
                <p:tags r:id="rId16"/>
              </p:custDataLst>
            </p:nvPr>
          </p:nvSpPr>
          <p:spPr>
            <a:xfrm>
              <a:off x="9318032" y="922338"/>
              <a:ext cx="357188" cy="357188"/>
            </a:xfrm>
            <a:prstGeom prst="ellipse">
              <a:avLst/>
            </a:prstGeom>
            <a:noFill/>
            <a:ln w="12700" algn="ctr">
              <a:solidFill>
                <a:schemeClr val="dk2"/>
              </a:solidFill>
              <a:round/>
              <a:headEnd/>
              <a:tailEnd/>
            </a:ln>
          </p:spPr>
          <p:txBody>
            <a:bodyPr anchor="ctr"/>
            <a:lstStyle/>
            <a:p>
              <a:pPr algn="ctr">
                <a:spcBef>
                  <a:spcPct val="50000"/>
                </a:spcBef>
                <a:buClr>
                  <a:schemeClr val="accent2"/>
                </a:buClr>
                <a:buFont typeface="Wingdings" pitchFamily="2" charset="2"/>
                <a:buNone/>
              </a:pPr>
              <a:endParaRPr lang="en-US" sz="2400" dirty="0">
                <a:solidFill>
                  <a:schemeClr val="tx1"/>
                </a:solidFill>
                <a:latin typeface="Arial" pitchFamily="34" charset="0"/>
              </a:endParaRPr>
            </a:p>
          </p:txBody>
        </p:sp>
      </p:grpSp>
      <p:grpSp>
        <p:nvGrpSpPr>
          <p:cNvPr id="111" name="Gruppieren 110"/>
          <p:cNvGrpSpPr>
            <a:grpSpLocks noChangeAspect="1"/>
          </p:cNvGrpSpPr>
          <p:nvPr>
            <p:custDataLst>
              <p:tags r:id="rId3"/>
            </p:custDataLst>
          </p:nvPr>
        </p:nvGrpSpPr>
        <p:grpSpPr>
          <a:xfrm>
            <a:off x="5803861" y="4936880"/>
            <a:ext cx="357188" cy="357188"/>
            <a:chOff x="5788621" y="4936880"/>
            <a:chExt cx="357188" cy="357188"/>
          </a:xfrm>
        </p:grpSpPr>
        <p:sp>
          <p:nvSpPr>
            <p:cNvPr id="109" name="Bogen 108"/>
            <p:cNvSpPr>
              <a:spLocks noChangeAspect="1"/>
            </p:cNvSpPr>
            <p:nvPr>
              <p:custDataLst>
                <p:tags r:id="rId13"/>
              </p:custDataLst>
            </p:nvPr>
          </p:nvSpPr>
          <p:spPr>
            <a:xfrm>
              <a:off x="5788621" y="4936880"/>
              <a:ext cx="357188" cy="357188"/>
            </a:xfrm>
            <a:prstGeom prst="arc">
              <a:avLst>
                <a:gd name="adj1" fmla="val 16200000"/>
                <a:gd name="adj2" fmla="val 0"/>
              </a:avLst>
            </a:prstGeom>
            <a:solidFill>
              <a:schemeClr val="accent3"/>
            </a:solidFill>
            <a:ln w="12700" cap="flat" cmpd="sng" algn="ctr">
              <a:solidFill>
                <a:schemeClr val="accent3"/>
              </a:solidFill>
              <a:prstDash val="solid"/>
              <a:round/>
              <a:headEnd type="none" w="med" len="med"/>
              <a:tailEnd type="none" w="med" len="med"/>
            </a:ln>
            <a:effectLst/>
          </p:spPr>
          <p:txBody>
            <a:bodyPr anchor="ctr"/>
            <a:lstStyle/>
            <a:p>
              <a:pPr algn="ctr">
                <a:spcBef>
                  <a:spcPct val="50000"/>
                </a:spcBef>
                <a:buClr>
                  <a:schemeClr val="accent2"/>
                </a:buClr>
                <a:buFont typeface="Wingdings" pitchFamily="2" charset="2"/>
                <a:buNone/>
              </a:pPr>
              <a:endParaRPr lang="en-US" sz="2400" dirty="0">
                <a:latin typeface="Arial" pitchFamily="34" charset="0"/>
              </a:endParaRPr>
            </a:p>
          </p:txBody>
        </p:sp>
        <p:sp>
          <p:nvSpPr>
            <p:cNvPr id="110" name="Ellipse 109"/>
            <p:cNvSpPr/>
            <p:nvPr>
              <p:custDataLst>
                <p:tags r:id="rId14"/>
              </p:custDataLst>
            </p:nvPr>
          </p:nvSpPr>
          <p:spPr>
            <a:xfrm>
              <a:off x="5788621" y="4936880"/>
              <a:ext cx="357188" cy="357188"/>
            </a:xfrm>
            <a:prstGeom prst="ellipse">
              <a:avLst/>
            </a:prstGeom>
            <a:noFill/>
            <a:ln w="12700" algn="ctr">
              <a:solidFill>
                <a:schemeClr val="accent3"/>
              </a:solidFill>
              <a:round/>
              <a:headEnd/>
              <a:tailEnd/>
            </a:ln>
          </p:spPr>
          <p:txBody>
            <a:bodyPr anchor="ctr"/>
            <a:lstStyle/>
            <a:p>
              <a:pPr algn="ctr">
                <a:spcBef>
                  <a:spcPct val="50000"/>
                </a:spcBef>
                <a:buClr>
                  <a:schemeClr val="accent2"/>
                </a:buClr>
                <a:buFont typeface="Wingdings" pitchFamily="2" charset="2"/>
                <a:buNone/>
              </a:pPr>
              <a:endParaRPr lang="en-US" sz="2400" dirty="0">
                <a:solidFill>
                  <a:schemeClr val="tx1"/>
                </a:solidFill>
                <a:latin typeface="Arial" pitchFamily="34" charset="0"/>
              </a:endParaRPr>
            </a:p>
          </p:txBody>
        </p:sp>
      </p:grpSp>
      <p:grpSp>
        <p:nvGrpSpPr>
          <p:cNvPr id="115" name="Gruppieren 114"/>
          <p:cNvGrpSpPr>
            <a:grpSpLocks noChangeAspect="1"/>
          </p:cNvGrpSpPr>
          <p:nvPr>
            <p:custDataLst>
              <p:tags r:id="rId4"/>
            </p:custDataLst>
          </p:nvPr>
        </p:nvGrpSpPr>
        <p:grpSpPr>
          <a:xfrm>
            <a:off x="6756361" y="4936880"/>
            <a:ext cx="357188" cy="357188"/>
            <a:chOff x="6741121" y="4936880"/>
            <a:chExt cx="357188" cy="357188"/>
          </a:xfrm>
        </p:grpSpPr>
        <p:sp>
          <p:nvSpPr>
            <p:cNvPr id="113" name="Bogen 112"/>
            <p:cNvSpPr>
              <a:spLocks noChangeAspect="1"/>
            </p:cNvSpPr>
            <p:nvPr>
              <p:custDataLst>
                <p:tags r:id="rId11"/>
              </p:custDataLst>
            </p:nvPr>
          </p:nvSpPr>
          <p:spPr>
            <a:xfrm>
              <a:off x="6741121" y="4936880"/>
              <a:ext cx="357188" cy="357188"/>
            </a:xfrm>
            <a:prstGeom prst="arc">
              <a:avLst>
                <a:gd name="adj1" fmla="val 16200000"/>
                <a:gd name="adj2" fmla="val 20520000"/>
              </a:avLst>
            </a:prstGeom>
            <a:solidFill>
              <a:schemeClr val="accent3"/>
            </a:solidFill>
            <a:ln w="12700" cap="flat" cmpd="sng" algn="ctr">
              <a:solidFill>
                <a:schemeClr val="accent3"/>
              </a:solidFill>
              <a:prstDash val="solid"/>
              <a:round/>
              <a:headEnd type="none" w="med" len="med"/>
              <a:tailEnd type="none" w="med" len="med"/>
            </a:ln>
            <a:effectLst/>
          </p:spPr>
          <p:txBody>
            <a:bodyPr anchor="ctr"/>
            <a:lstStyle/>
            <a:p>
              <a:pPr algn="ctr">
                <a:spcBef>
                  <a:spcPct val="50000"/>
                </a:spcBef>
                <a:buClr>
                  <a:schemeClr val="accent2"/>
                </a:buClr>
                <a:buFont typeface="Wingdings" pitchFamily="2" charset="2"/>
                <a:buNone/>
              </a:pPr>
              <a:endParaRPr lang="en-US" sz="2400" dirty="0">
                <a:latin typeface="Arial" pitchFamily="34" charset="0"/>
              </a:endParaRPr>
            </a:p>
          </p:txBody>
        </p:sp>
        <p:sp>
          <p:nvSpPr>
            <p:cNvPr id="114" name="Ellipse 113"/>
            <p:cNvSpPr/>
            <p:nvPr>
              <p:custDataLst>
                <p:tags r:id="rId12"/>
              </p:custDataLst>
            </p:nvPr>
          </p:nvSpPr>
          <p:spPr>
            <a:xfrm>
              <a:off x="6741121" y="4936880"/>
              <a:ext cx="357188" cy="357188"/>
            </a:xfrm>
            <a:prstGeom prst="ellipse">
              <a:avLst/>
            </a:prstGeom>
            <a:noFill/>
            <a:ln w="12700" algn="ctr">
              <a:solidFill>
                <a:schemeClr val="accent3"/>
              </a:solidFill>
              <a:round/>
              <a:headEnd/>
              <a:tailEnd/>
            </a:ln>
          </p:spPr>
          <p:txBody>
            <a:bodyPr anchor="ctr"/>
            <a:lstStyle/>
            <a:p>
              <a:pPr algn="ctr">
                <a:spcBef>
                  <a:spcPct val="50000"/>
                </a:spcBef>
                <a:buClr>
                  <a:schemeClr val="accent2"/>
                </a:buClr>
                <a:buFont typeface="Wingdings" pitchFamily="2" charset="2"/>
                <a:buNone/>
              </a:pPr>
              <a:endParaRPr lang="en-US" sz="2400" dirty="0">
                <a:solidFill>
                  <a:schemeClr val="tx1"/>
                </a:solidFill>
                <a:latin typeface="Arial" pitchFamily="34" charset="0"/>
              </a:endParaRPr>
            </a:p>
          </p:txBody>
        </p:sp>
      </p:grpSp>
      <p:grpSp>
        <p:nvGrpSpPr>
          <p:cNvPr id="119" name="Gruppieren 118"/>
          <p:cNvGrpSpPr>
            <a:grpSpLocks noChangeAspect="1"/>
          </p:cNvGrpSpPr>
          <p:nvPr>
            <p:custDataLst>
              <p:tags r:id="rId5"/>
            </p:custDataLst>
          </p:nvPr>
        </p:nvGrpSpPr>
        <p:grpSpPr>
          <a:xfrm>
            <a:off x="7785061" y="4936880"/>
            <a:ext cx="357188" cy="357188"/>
            <a:chOff x="7777441" y="4936880"/>
            <a:chExt cx="357188" cy="357188"/>
          </a:xfrm>
        </p:grpSpPr>
        <p:sp>
          <p:nvSpPr>
            <p:cNvPr id="117" name="Bogen 116"/>
            <p:cNvSpPr>
              <a:spLocks noChangeAspect="1"/>
            </p:cNvSpPr>
            <p:nvPr>
              <p:custDataLst>
                <p:tags r:id="rId9"/>
              </p:custDataLst>
            </p:nvPr>
          </p:nvSpPr>
          <p:spPr>
            <a:xfrm>
              <a:off x="7777441" y="4936880"/>
              <a:ext cx="357188" cy="357188"/>
            </a:xfrm>
            <a:prstGeom prst="arc">
              <a:avLst>
                <a:gd name="adj1" fmla="val 16200000"/>
                <a:gd name="adj2" fmla="val 19440000"/>
              </a:avLst>
            </a:prstGeom>
            <a:solidFill>
              <a:schemeClr val="accent1"/>
            </a:solidFill>
            <a:ln w="12700" cap="flat" cmpd="sng" algn="ctr">
              <a:solidFill>
                <a:schemeClr val="accent1"/>
              </a:solidFill>
              <a:prstDash val="solid"/>
              <a:round/>
              <a:headEnd type="none" w="med" len="med"/>
              <a:tailEnd type="none" w="med" len="med"/>
            </a:ln>
            <a:effectLst/>
          </p:spPr>
          <p:txBody>
            <a:bodyPr anchor="ctr"/>
            <a:lstStyle/>
            <a:p>
              <a:pPr algn="ctr">
                <a:spcBef>
                  <a:spcPct val="50000"/>
                </a:spcBef>
                <a:buClr>
                  <a:schemeClr val="accent2"/>
                </a:buClr>
                <a:buFont typeface="Wingdings" pitchFamily="2" charset="2"/>
                <a:buNone/>
              </a:pPr>
              <a:endParaRPr lang="en-US" sz="2400" dirty="0">
                <a:latin typeface="Arial" pitchFamily="34" charset="0"/>
              </a:endParaRPr>
            </a:p>
          </p:txBody>
        </p:sp>
        <p:sp>
          <p:nvSpPr>
            <p:cNvPr id="118" name="Ellipse 117"/>
            <p:cNvSpPr/>
            <p:nvPr>
              <p:custDataLst>
                <p:tags r:id="rId10"/>
              </p:custDataLst>
            </p:nvPr>
          </p:nvSpPr>
          <p:spPr>
            <a:xfrm>
              <a:off x="7777441" y="4936880"/>
              <a:ext cx="357188" cy="357188"/>
            </a:xfrm>
            <a:prstGeom prst="ellipse">
              <a:avLst/>
            </a:prstGeom>
            <a:noFill/>
            <a:ln w="12700" algn="ctr">
              <a:solidFill>
                <a:schemeClr val="accent1"/>
              </a:solidFill>
              <a:round/>
              <a:headEnd/>
              <a:tailEnd/>
            </a:ln>
          </p:spPr>
          <p:txBody>
            <a:bodyPr anchor="ctr"/>
            <a:lstStyle/>
            <a:p>
              <a:pPr algn="ctr">
                <a:spcBef>
                  <a:spcPct val="50000"/>
                </a:spcBef>
                <a:buClr>
                  <a:schemeClr val="accent2"/>
                </a:buClr>
                <a:buFont typeface="Wingdings" pitchFamily="2" charset="2"/>
                <a:buNone/>
              </a:pPr>
              <a:endParaRPr lang="en-US" sz="2400" dirty="0">
                <a:solidFill>
                  <a:schemeClr val="tx1"/>
                </a:solidFill>
                <a:latin typeface="Arial" pitchFamily="34" charset="0"/>
              </a:endParaRPr>
            </a:p>
          </p:txBody>
        </p:sp>
      </p:grpSp>
      <p:grpSp>
        <p:nvGrpSpPr>
          <p:cNvPr id="130" name="Gruppieren 129"/>
          <p:cNvGrpSpPr>
            <a:grpSpLocks noChangeAspect="1"/>
          </p:cNvGrpSpPr>
          <p:nvPr>
            <p:custDataLst>
              <p:tags r:id="rId6"/>
            </p:custDataLst>
          </p:nvPr>
        </p:nvGrpSpPr>
        <p:grpSpPr>
          <a:xfrm>
            <a:off x="8738451" y="4936880"/>
            <a:ext cx="357189" cy="357188"/>
            <a:chOff x="8723211" y="4936880"/>
            <a:chExt cx="357189" cy="357188"/>
          </a:xfrm>
        </p:grpSpPr>
        <p:sp>
          <p:nvSpPr>
            <p:cNvPr id="128" name="Bogen 127"/>
            <p:cNvSpPr>
              <a:spLocks noChangeAspect="1"/>
            </p:cNvSpPr>
            <p:nvPr>
              <p:custDataLst>
                <p:tags r:id="rId7"/>
              </p:custDataLst>
            </p:nvPr>
          </p:nvSpPr>
          <p:spPr>
            <a:xfrm>
              <a:off x="8723211" y="4936880"/>
              <a:ext cx="357188" cy="357188"/>
            </a:xfrm>
            <a:prstGeom prst="arc">
              <a:avLst>
                <a:gd name="adj1" fmla="val 16200000"/>
                <a:gd name="adj2" fmla="val 17280000"/>
              </a:avLst>
            </a:prstGeom>
            <a:solidFill>
              <a:schemeClr val="accent1"/>
            </a:solidFill>
            <a:ln w="12700" cap="flat" cmpd="sng" algn="ctr">
              <a:solidFill>
                <a:schemeClr val="accent1"/>
              </a:solidFill>
              <a:prstDash val="solid"/>
              <a:round/>
              <a:headEnd type="none" w="med" len="med"/>
              <a:tailEnd type="none" w="med" len="med"/>
            </a:ln>
            <a:effectLst/>
          </p:spPr>
          <p:txBody>
            <a:bodyPr anchor="ctr"/>
            <a:lstStyle/>
            <a:p>
              <a:pPr algn="ctr">
                <a:spcBef>
                  <a:spcPct val="50000"/>
                </a:spcBef>
                <a:buClr>
                  <a:schemeClr val="accent2"/>
                </a:buClr>
                <a:buFont typeface="Wingdings" pitchFamily="2" charset="2"/>
                <a:buNone/>
              </a:pPr>
              <a:endParaRPr lang="en-US" sz="2400" dirty="0">
                <a:latin typeface="Arial" pitchFamily="34" charset="0"/>
              </a:endParaRPr>
            </a:p>
          </p:txBody>
        </p:sp>
        <p:sp>
          <p:nvSpPr>
            <p:cNvPr id="129" name="Ellipse 128"/>
            <p:cNvSpPr/>
            <p:nvPr>
              <p:custDataLst>
                <p:tags r:id="rId8"/>
              </p:custDataLst>
            </p:nvPr>
          </p:nvSpPr>
          <p:spPr>
            <a:xfrm>
              <a:off x="8723212" y="4936880"/>
              <a:ext cx="357188" cy="357188"/>
            </a:xfrm>
            <a:prstGeom prst="ellipse">
              <a:avLst/>
            </a:prstGeom>
            <a:noFill/>
            <a:ln w="12700" algn="ctr">
              <a:solidFill>
                <a:schemeClr val="accent1"/>
              </a:solidFill>
              <a:round/>
              <a:headEnd/>
              <a:tailEnd/>
            </a:ln>
          </p:spPr>
          <p:txBody>
            <a:bodyPr anchor="ctr"/>
            <a:lstStyle/>
            <a:p>
              <a:pPr algn="ctr">
                <a:spcBef>
                  <a:spcPct val="50000"/>
                </a:spcBef>
                <a:buClr>
                  <a:schemeClr val="accent2"/>
                </a:buClr>
                <a:buFont typeface="Wingdings" pitchFamily="2" charset="2"/>
                <a:buNone/>
              </a:pPr>
              <a:endParaRPr lang="en-US" sz="2400" dirty="0">
                <a:solidFill>
                  <a:schemeClr val="tx1"/>
                </a:solidFill>
                <a:latin typeface="Arial" pitchFamily="34" charset="0"/>
              </a:endParaRPr>
            </a:p>
          </p:txBody>
        </p:sp>
      </p:grpSp>
      <p:sp>
        <p:nvSpPr>
          <p:cNvPr id="131" name="Textfeld 130"/>
          <p:cNvSpPr txBox="1"/>
          <p:nvPr/>
        </p:nvSpPr>
        <p:spPr>
          <a:xfrm>
            <a:off x="3870960" y="5352980"/>
            <a:ext cx="251460" cy="191380"/>
          </a:xfrm>
          <a:prstGeom prst="rect">
            <a:avLst/>
          </a:prstGeom>
          <a:noFill/>
        </p:spPr>
        <p:txBody>
          <a:bodyPr wrap="square" lIns="0" tIns="0" rIns="0" bIns="0" rtlCol="0" anchor="ctr">
            <a:noAutofit/>
          </a:bodyPr>
          <a:lstStyle/>
          <a:p>
            <a:pPr algn="ctr">
              <a:spcAft>
                <a:spcPts val="600"/>
              </a:spcAft>
            </a:pPr>
            <a:r>
              <a:rPr lang="en-US" sz="700" dirty="0" smtClean="0">
                <a:solidFill>
                  <a:schemeClr val="tx2"/>
                </a:solidFill>
              </a:rPr>
              <a:t>60%</a:t>
            </a:r>
          </a:p>
        </p:txBody>
      </p:sp>
      <p:sp>
        <p:nvSpPr>
          <p:cNvPr id="132" name="Textfeld 131"/>
          <p:cNvSpPr txBox="1"/>
          <p:nvPr/>
        </p:nvSpPr>
        <p:spPr>
          <a:xfrm>
            <a:off x="4832611" y="5352980"/>
            <a:ext cx="251460" cy="191380"/>
          </a:xfrm>
          <a:prstGeom prst="rect">
            <a:avLst/>
          </a:prstGeom>
          <a:noFill/>
        </p:spPr>
        <p:txBody>
          <a:bodyPr wrap="square" lIns="0" tIns="0" rIns="0" bIns="0" rtlCol="0" anchor="ctr">
            <a:noAutofit/>
          </a:bodyPr>
          <a:lstStyle/>
          <a:p>
            <a:pPr algn="ctr">
              <a:spcAft>
                <a:spcPts val="600"/>
              </a:spcAft>
            </a:pPr>
            <a:r>
              <a:rPr lang="en-US" sz="700" dirty="0" smtClean="0">
                <a:solidFill>
                  <a:schemeClr val="tx2"/>
                </a:solidFill>
              </a:rPr>
              <a:t>78%</a:t>
            </a:r>
          </a:p>
        </p:txBody>
      </p:sp>
      <p:sp>
        <p:nvSpPr>
          <p:cNvPr id="133" name="Textfeld 132"/>
          <p:cNvSpPr txBox="1"/>
          <p:nvPr/>
        </p:nvSpPr>
        <p:spPr>
          <a:xfrm>
            <a:off x="5869958" y="5352980"/>
            <a:ext cx="251460" cy="191380"/>
          </a:xfrm>
          <a:prstGeom prst="rect">
            <a:avLst/>
          </a:prstGeom>
          <a:noFill/>
        </p:spPr>
        <p:txBody>
          <a:bodyPr wrap="square" lIns="0" tIns="0" rIns="0" bIns="0" rtlCol="0" anchor="ctr">
            <a:noAutofit/>
          </a:bodyPr>
          <a:lstStyle/>
          <a:p>
            <a:pPr algn="ctr">
              <a:spcAft>
                <a:spcPts val="600"/>
              </a:spcAft>
            </a:pPr>
            <a:r>
              <a:rPr lang="en-US" sz="700" dirty="0" smtClean="0">
                <a:solidFill>
                  <a:schemeClr val="accent3"/>
                </a:solidFill>
              </a:rPr>
              <a:t>25%</a:t>
            </a:r>
          </a:p>
        </p:txBody>
      </p:sp>
      <p:sp>
        <p:nvSpPr>
          <p:cNvPr id="134" name="Textfeld 133"/>
          <p:cNvSpPr txBox="1"/>
          <p:nvPr/>
        </p:nvSpPr>
        <p:spPr>
          <a:xfrm>
            <a:off x="6831609" y="5352980"/>
            <a:ext cx="251460" cy="191380"/>
          </a:xfrm>
          <a:prstGeom prst="rect">
            <a:avLst/>
          </a:prstGeom>
          <a:noFill/>
        </p:spPr>
        <p:txBody>
          <a:bodyPr wrap="square" lIns="0" tIns="0" rIns="0" bIns="0" rtlCol="0" anchor="ctr">
            <a:noAutofit/>
          </a:bodyPr>
          <a:lstStyle/>
          <a:p>
            <a:pPr algn="ctr">
              <a:spcAft>
                <a:spcPts val="600"/>
              </a:spcAft>
            </a:pPr>
            <a:r>
              <a:rPr lang="en-US" sz="700" dirty="0" smtClean="0">
                <a:solidFill>
                  <a:schemeClr val="accent3"/>
                </a:solidFill>
              </a:rPr>
              <a:t>20%</a:t>
            </a:r>
          </a:p>
        </p:txBody>
      </p:sp>
      <p:sp>
        <p:nvSpPr>
          <p:cNvPr id="135" name="Textfeld 134"/>
          <p:cNvSpPr txBox="1"/>
          <p:nvPr/>
        </p:nvSpPr>
        <p:spPr>
          <a:xfrm>
            <a:off x="7835449" y="5352980"/>
            <a:ext cx="251460" cy="191380"/>
          </a:xfrm>
          <a:prstGeom prst="rect">
            <a:avLst/>
          </a:prstGeom>
          <a:noFill/>
        </p:spPr>
        <p:txBody>
          <a:bodyPr wrap="square" lIns="0" tIns="0" rIns="0" bIns="0" rtlCol="0" anchor="ctr">
            <a:noAutofit/>
          </a:bodyPr>
          <a:lstStyle/>
          <a:p>
            <a:pPr algn="ctr">
              <a:spcAft>
                <a:spcPts val="600"/>
              </a:spcAft>
            </a:pPr>
            <a:r>
              <a:rPr lang="en-US" sz="700" dirty="0" smtClean="0">
                <a:solidFill>
                  <a:schemeClr val="accent1"/>
                </a:solidFill>
              </a:rPr>
              <a:t>15%</a:t>
            </a:r>
          </a:p>
        </p:txBody>
      </p:sp>
      <p:sp>
        <p:nvSpPr>
          <p:cNvPr id="136" name="Textfeld 135"/>
          <p:cNvSpPr txBox="1"/>
          <p:nvPr/>
        </p:nvSpPr>
        <p:spPr>
          <a:xfrm>
            <a:off x="8797100" y="5352980"/>
            <a:ext cx="251460" cy="191380"/>
          </a:xfrm>
          <a:prstGeom prst="rect">
            <a:avLst/>
          </a:prstGeom>
          <a:noFill/>
        </p:spPr>
        <p:txBody>
          <a:bodyPr wrap="square" lIns="0" tIns="0" rIns="0" bIns="0" rtlCol="0" anchor="ctr">
            <a:noAutofit/>
          </a:bodyPr>
          <a:lstStyle/>
          <a:p>
            <a:pPr algn="ctr">
              <a:spcAft>
                <a:spcPts val="600"/>
              </a:spcAft>
            </a:pPr>
            <a:r>
              <a:rPr lang="en-US" sz="700" dirty="0" smtClean="0">
                <a:solidFill>
                  <a:schemeClr val="accent1"/>
                </a:solidFill>
              </a:rPr>
              <a:t>4%</a:t>
            </a:r>
          </a:p>
        </p:txBody>
      </p:sp>
      <p:sp>
        <p:nvSpPr>
          <p:cNvPr id="139" name="Textfeld 138"/>
          <p:cNvSpPr txBox="1"/>
          <p:nvPr/>
        </p:nvSpPr>
        <p:spPr>
          <a:xfrm>
            <a:off x="3840480" y="4663218"/>
            <a:ext cx="324000" cy="191380"/>
          </a:xfrm>
          <a:prstGeom prst="rect">
            <a:avLst/>
          </a:prstGeom>
          <a:noFill/>
        </p:spPr>
        <p:txBody>
          <a:bodyPr wrap="square" lIns="0" tIns="0" rIns="0" bIns="0" rtlCol="0" anchor="ctr">
            <a:noAutofit/>
          </a:bodyPr>
          <a:lstStyle/>
          <a:p>
            <a:pPr algn="ctr">
              <a:spcAft>
                <a:spcPts val="600"/>
              </a:spcAft>
            </a:pPr>
            <a:r>
              <a:rPr lang="en-US" sz="700" dirty="0" smtClean="0">
                <a:solidFill>
                  <a:schemeClr val="tx2"/>
                </a:solidFill>
              </a:rPr>
              <a:t>€460m</a:t>
            </a:r>
          </a:p>
        </p:txBody>
      </p:sp>
      <p:sp>
        <p:nvSpPr>
          <p:cNvPr id="140" name="Textfeld 139"/>
          <p:cNvSpPr txBox="1"/>
          <p:nvPr/>
        </p:nvSpPr>
        <p:spPr>
          <a:xfrm>
            <a:off x="4802131" y="4663218"/>
            <a:ext cx="324000" cy="191380"/>
          </a:xfrm>
          <a:prstGeom prst="rect">
            <a:avLst/>
          </a:prstGeom>
          <a:noFill/>
        </p:spPr>
        <p:txBody>
          <a:bodyPr wrap="square" lIns="0" tIns="0" rIns="0" bIns="0" rtlCol="0" anchor="ctr">
            <a:noAutofit/>
          </a:bodyPr>
          <a:lstStyle/>
          <a:p>
            <a:pPr algn="ctr">
              <a:spcAft>
                <a:spcPts val="600"/>
              </a:spcAft>
            </a:pPr>
            <a:r>
              <a:rPr lang="en-US" sz="700" dirty="0" smtClean="0">
                <a:solidFill>
                  <a:schemeClr val="tx2"/>
                </a:solidFill>
              </a:rPr>
              <a:t>€31m</a:t>
            </a:r>
          </a:p>
        </p:txBody>
      </p:sp>
      <p:sp>
        <p:nvSpPr>
          <p:cNvPr id="141" name="Textfeld 140"/>
          <p:cNvSpPr txBox="1"/>
          <p:nvPr/>
        </p:nvSpPr>
        <p:spPr>
          <a:xfrm>
            <a:off x="5839478" y="4663218"/>
            <a:ext cx="324000" cy="191380"/>
          </a:xfrm>
          <a:prstGeom prst="rect">
            <a:avLst/>
          </a:prstGeom>
          <a:noFill/>
        </p:spPr>
        <p:txBody>
          <a:bodyPr wrap="square" lIns="0" tIns="0" rIns="0" bIns="0" rtlCol="0" anchor="ctr">
            <a:noAutofit/>
          </a:bodyPr>
          <a:lstStyle/>
          <a:p>
            <a:pPr algn="ctr">
              <a:spcAft>
                <a:spcPts val="600"/>
              </a:spcAft>
            </a:pPr>
            <a:r>
              <a:rPr lang="en-US" sz="700" dirty="0" smtClean="0">
                <a:solidFill>
                  <a:schemeClr val="accent3"/>
                </a:solidFill>
              </a:rPr>
              <a:t>€187m</a:t>
            </a:r>
          </a:p>
        </p:txBody>
      </p:sp>
      <p:sp>
        <p:nvSpPr>
          <p:cNvPr id="142" name="Textfeld 141"/>
          <p:cNvSpPr txBox="1"/>
          <p:nvPr/>
        </p:nvSpPr>
        <p:spPr>
          <a:xfrm>
            <a:off x="6801129" y="4663218"/>
            <a:ext cx="324000" cy="191380"/>
          </a:xfrm>
          <a:prstGeom prst="rect">
            <a:avLst/>
          </a:prstGeom>
          <a:noFill/>
        </p:spPr>
        <p:txBody>
          <a:bodyPr wrap="square" lIns="0" tIns="0" rIns="0" bIns="0" rtlCol="0" anchor="ctr">
            <a:noAutofit/>
          </a:bodyPr>
          <a:lstStyle/>
          <a:p>
            <a:pPr algn="ctr">
              <a:spcAft>
                <a:spcPts val="600"/>
              </a:spcAft>
            </a:pPr>
            <a:r>
              <a:rPr lang="en-US" sz="700" dirty="0" smtClean="0">
                <a:solidFill>
                  <a:schemeClr val="accent3"/>
                </a:solidFill>
              </a:rPr>
              <a:t>€8m</a:t>
            </a:r>
          </a:p>
        </p:txBody>
      </p:sp>
      <p:sp>
        <p:nvSpPr>
          <p:cNvPr id="143" name="Textfeld 142"/>
          <p:cNvSpPr txBox="1"/>
          <p:nvPr/>
        </p:nvSpPr>
        <p:spPr>
          <a:xfrm>
            <a:off x="7804969" y="4663218"/>
            <a:ext cx="324000" cy="191380"/>
          </a:xfrm>
          <a:prstGeom prst="rect">
            <a:avLst/>
          </a:prstGeom>
          <a:noFill/>
        </p:spPr>
        <p:txBody>
          <a:bodyPr wrap="square" lIns="0" tIns="0" rIns="0" bIns="0" rtlCol="0" anchor="ctr">
            <a:noAutofit/>
          </a:bodyPr>
          <a:lstStyle/>
          <a:p>
            <a:pPr algn="ctr">
              <a:spcAft>
                <a:spcPts val="600"/>
              </a:spcAft>
            </a:pPr>
            <a:r>
              <a:rPr lang="en-US" sz="700" dirty="0" smtClean="0">
                <a:solidFill>
                  <a:schemeClr val="accent1"/>
                </a:solidFill>
              </a:rPr>
              <a:t>€117m</a:t>
            </a:r>
          </a:p>
        </p:txBody>
      </p:sp>
      <p:sp>
        <p:nvSpPr>
          <p:cNvPr id="144" name="Textfeld 143"/>
          <p:cNvSpPr txBox="1"/>
          <p:nvPr/>
        </p:nvSpPr>
        <p:spPr>
          <a:xfrm>
            <a:off x="8766620" y="4663218"/>
            <a:ext cx="324000" cy="191380"/>
          </a:xfrm>
          <a:prstGeom prst="rect">
            <a:avLst/>
          </a:prstGeom>
          <a:noFill/>
        </p:spPr>
        <p:txBody>
          <a:bodyPr wrap="square" lIns="0" tIns="0" rIns="0" bIns="0" rtlCol="0" anchor="ctr">
            <a:noAutofit/>
          </a:bodyPr>
          <a:lstStyle/>
          <a:p>
            <a:pPr algn="ctr">
              <a:spcAft>
                <a:spcPts val="600"/>
              </a:spcAft>
            </a:pPr>
            <a:r>
              <a:rPr lang="en-US" sz="700" dirty="0" smtClean="0">
                <a:solidFill>
                  <a:schemeClr val="accent1"/>
                </a:solidFill>
              </a:rPr>
              <a:t>€2m</a:t>
            </a:r>
          </a:p>
        </p:txBody>
      </p:sp>
    </p:spTree>
    <p:extLst>
      <p:ext uri="{BB962C8B-B14F-4D97-AF65-F5344CB8AC3E}">
        <p14:creationId xmlns:p14="http://schemas.microsoft.com/office/powerpoint/2010/main" val="42344104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smtClean="0"/>
              <a:t>XYZ is positioned as an intermediary between raw material suppliers from originating countries and the processing industry in the target markets. </a:t>
            </a:r>
          </a:p>
          <a:p>
            <a:r>
              <a:rPr lang="en-US" dirty="0" smtClean="0"/>
              <a:t>Main activities of XYZ include […]. </a:t>
            </a:r>
          </a:p>
          <a:p>
            <a:r>
              <a:rPr lang="en-US" dirty="0" smtClean="0"/>
              <a:t>Value added is provided especially by […]. </a:t>
            </a:r>
          </a:p>
          <a:p>
            <a:r>
              <a:rPr lang="en-US" dirty="0" smtClean="0"/>
              <a:t>The share of XYZ is the value chain of the food industry is forecasted to stay stable. </a:t>
            </a:r>
          </a:p>
          <a:p>
            <a:endParaRPr lang="en-US" dirty="0"/>
          </a:p>
        </p:txBody>
      </p:sp>
      <p:sp>
        <p:nvSpPr>
          <p:cNvPr id="3" name="Textplatzhalter 2"/>
          <p:cNvSpPr>
            <a:spLocks noGrp="1"/>
          </p:cNvSpPr>
          <p:nvPr>
            <p:ph type="body" sz="quarter" idx="11"/>
          </p:nvPr>
        </p:nvSpPr>
        <p:spPr/>
        <p:txBody>
          <a:bodyPr/>
          <a:lstStyle/>
          <a:p>
            <a:r>
              <a:rPr lang="en-US" dirty="0" smtClean="0"/>
              <a:t>Business model of XYZ</a:t>
            </a:r>
            <a:endParaRPr lang="en-US" dirty="0"/>
          </a:p>
        </p:txBody>
      </p:sp>
      <p:sp>
        <p:nvSpPr>
          <p:cNvPr id="4" name="Textplatzhalter 3"/>
          <p:cNvSpPr>
            <a:spLocks noGrp="1"/>
          </p:cNvSpPr>
          <p:nvPr>
            <p:ph type="body" sz="quarter" idx="12"/>
          </p:nvPr>
        </p:nvSpPr>
        <p:spPr>
          <a:xfrm>
            <a:off x="7305046" y="1422400"/>
            <a:ext cx="2125643" cy="4604400"/>
          </a:xfrm>
        </p:spPr>
        <p:txBody>
          <a:bodyPr/>
          <a:lstStyle/>
          <a:p>
            <a:r>
              <a:rPr lang="en-US" dirty="0" smtClean="0"/>
              <a:t>Commentary</a:t>
            </a:r>
          </a:p>
          <a:p>
            <a:pPr lvl="2"/>
            <a:r>
              <a:rPr lang="en-US" dirty="0" smtClean="0"/>
              <a:t>[…]</a:t>
            </a:r>
            <a:endParaRPr lang="en-US" dirty="0"/>
          </a:p>
        </p:txBody>
      </p:sp>
      <p:sp>
        <p:nvSpPr>
          <p:cNvPr id="5" name="Titel 4"/>
          <p:cNvSpPr>
            <a:spLocks noGrp="1"/>
          </p:cNvSpPr>
          <p:nvPr>
            <p:ph type="title"/>
          </p:nvPr>
        </p:nvSpPr>
        <p:spPr/>
        <p:txBody>
          <a:bodyPr/>
          <a:lstStyle/>
          <a:p>
            <a:r>
              <a:rPr lang="en-US" dirty="0"/>
              <a:t>2. Business model and value chain (1/2) [Example 1] </a:t>
            </a:r>
          </a:p>
        </p:txBody>
      </p:sp>
      <p:sp>
        <p:nvSpPr>
          <p:cNvPr id="6" name="Textplatzhalter 5"/>
          <p:cNvSpPr>
            <a:spLocks noGrp="1"/>
          </p:cNvSpPr>
          <p:nvPr>
            <p:ph type="body" sz="quarter" idx="13"/>
          </p:nvPr>
        </p:nvSpPr>
        <p:spPr/>
        <p:txBody>
          <a:bodyPr/>
          <a:lstStyle/>
          <a:p>
            <a:r>
              <a:rPr lang="en-US" dirty="0" smtClean="0"/>
              <a:t>Company Overview</a:t>
            </a:r>
            <a:endParaRPr lang="en-US" dirty="0"/>
          </a:p>
        </p:txBody>
      </p:sp>
      <p:grpSp>
        <p:nvGrpSpPr>
          <p:cNvPr id="7" name="Gruppieren 6"/>
          <p:cNvGrpSpPr/>
          <p:nvPr/>
        </p:nvGrpSpPr>
        <p:grpSpPr>
          <a:xfrm rot="686739">
            <a:off x="8845071" y="144943"/>
            <a:ext cx="1013517" cy="216024"/>
            <a:chOff x="-1239688" y="1268760"/>
            <a:chExt cx="864000" cy="216024"/>
          </a:xfrm>
        </p:grpSpPr>
        <p:sp>
          <p:nvSpPr>
            <p:cNvPr id="8" name="Rechteck 7"/>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Alternative 1&amp;2</a:t>
              </a:r>
              <a:endParaRPr lang="en-US" sz="1100" dirty="0">
                <a:solidFill>
                  <a:srgbClr val="C6007E"/>
                </a:solidFill>
              </a:endParaRPr>
            </a:p>
          </p:txBody>
        </p:sp>
        <p:cxnSp>
          <p:nvCxnSpPr>
            <p:cNvPr id="9"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10"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11" name="Rectangle 16"/>
          <p:cNvSpPr/>
          <p:nvPr/>
        </p:nvSpPr>
        <p:spPr>
          <a:xfrm>
            <a:off x="488950"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5</a:t>
            </a:r>
            <a:endParaRPr lang="en-US" sz="900" b="1" dirty="0"/>
          </a:p>
        </p:txBody>
      </p:sp>
      <p:sp>
        <p:nvSpPr>
          <p:cNvPr id="12" name="Text Box 8"/>
          <p:cNvSpPr txBox="1">
            <a:spLocks noChangeArrowheads="1"/>
          </p:cNvSpPr>
          <p:nvPr>
            <p:custDataLst>
              <p:tags r:id="rId1"/>
            </p:custDataLst>
          </p:nvPr>
        </p:nvSpPr>
        <p:spPr bwMode="gray">
          <a:xfrm>
            <a:off x="2457437" y="5907788"/>
            <a:ext cx="3397251" cy="210314"/>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 KPMG analysis.</a:t>
            </a:r>
            <a:endParaRPr lang="en-US" sz="600" dirty="0">
              <a:cs typeface="Arial" pitchFamily="34" charset="0"/>
            </a:endParaRPr>
          </a:p>
        </p:txBody>
      </p:sp>
      <p:sp>
        <p:nvSpPr>
          <p:cNvPr id="13" name="Rectangle 2"/>
          <p:cNvSpPr>
            <a:spLocks noChangeArrowheads="1"/>
          </p:cNvSpPr>
          <p:nvPr/>
        </p:nvSpPr>
        <p:spPr bwMode="auto">
          <a:xfrm>
            <a:off x="557456" y="4545783"/>
            <a:ext cx="1620000" cy="1029166"/>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Industry map of the relevant industry </a:t>
            </a:r>
          </a:p>
          <a:p>
            <a:pPr marL="216000" lvl="0" indent="-216000" defTabSz="762000" eaLnBrk="0" hangingPunct="0">
              <a:lnSpc>
                <a:spcPct val="90000"/>
              </a:lnSpc>
              <a:buFont typeface="+mj-lt"/>
              <a:buAutoNum type="arabicPeriod"/>
              <a:defRPr/>
            </a:pPr>
            <a:r>
              <a:rPr lang="en-US" sz="700" kern="0" dirty="0" smtClean="0">
                <a:solidFill>
                  <a:schemeClr val="bg1"/>
                </a:solidFill>
              </a:rPr>
              <a:t>Activities of the target </a:t>
            </a:r>
          </a:p>
          <a:p>
            <a:pPr marL="216000" lvl="0" indent="-216000" defTabSz="762000" eaLnBrk="0" hangingPunct="0">
              <a:lnSpc>
                <a:spcPct val="90000"/>
              </a:lnSpc>
              <a:buFont typeface="+mj-lt"/>
              <a:buAutoNum type="arabicPeriod"/>
              <a:defRPr/>
            </a:pPr>
            <a:r>
              <a:rPr lang="en-US" sz="700" kern="0" dirty="0" smtClean="0">
                <a:solidFill>
                  <a:schemeClr val="bg1"/>
                </a:solidFill>
              </a:rPr>
              <a:t>Value added of the target </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grpSp>
        <p:nvGrpSpPr>
          <p:cNvPr id="82" name="Gruppieren 81"/>
          <p:cNvGrpSpPr>
            <a:grpSpLocks/>
          </p:cNvGrpSpPr>
          <p:nvPr/>
        </p:nvGrpSpPr>
        <p:grpSpPr>
          <a:xfrm>
            <a:off x="2417941" y="1674544"/>
            <a:ext cx="4651074" cy="4338651"/>
            <a:chOff x="2268472" y="1577830"/>
            <a:chExt cx="4469815" cy="4169568"/>
          </a:xfrm>
        </p:grpSpPr>
        <p:sp>
          <p:nvSpPr>
            <p:cNvPr id="14" name="Rectangle 49"/>
            <p:cNvSpPr>
              <a:spLocks noChangeArrowheads="1"/>
            </p:cNvSpPr>
            <p:nvPr/>
          </p:nvSpPr>
          <p:spPr bwMode="auto">
            <a:xfrm>
              <a:off x="2514600" y="2842260"/>
              <a:ext cx="2805113" cy="1209316"/>
            </a:xfrm>
            <a:prstGeom prst="rect">
              <a:avLst/>
            </a:prstGeom>
            <a:solidFill>
              <a:schemeClr val="accent1"/>
            </a:solidFill>
            <a:ln w="6350">
              <a:noFill/>
              <a:prstDash val="dash"/>
              <a:miter lim="800000"/>
              <a:headEnd/>
              <a:tailEnd/>
            </a:ln>
            <a:effectLst/>
          </p:spPr>
          <p:txBody>
            <a:bodyPr wrap="none" lIns="0" tIns="0" rIns="0" bIns="0" anchor="ctr"/>
            <a:lstStyle/>
            <a:p>
              <a:pPr fontAlgn="base">
                <a:spcBef>
                  <a:spcPct val="0"/>
                </a:spcBef>
                <a:spcAft>
                  <a:spcPct val="0"/>
                </a:spcAft>
              </a:pPr>
              <a:endParaRPr lang="en-US" sz="800" b="1" dirty="0" smtClean="0">
                <a:solidFill>
                  <a:srgbClr val="000000"/>
                </a:solidFill>
              </a:endParaRPr>
            </a:p>
          </p:txBody>
        </p:sp>
        <p:sp>
          <p:nvSpPr>
            <p:cNvPr id="15" name="Rectangle 25"/>
            <p:cNvSpPr>
              <a:spLocks noChangeArrowheads="1"/>
            </p:cNvSpPr>
            <p:nvPr/>
          </p:nvSpPr>
          <p:spPr bwMode="auto">
            <a:xfrm>
              <a:off x="3696973" y="2377951"/>
              <a:ext cx="1584000" cy="1178049"/>
            </a:xfrm>
            <a:prstGeom prst="rect">
              <a:avLst/>
            </a:prstGeom>
            <a:solidFill>
              <a:schemeClr val="accent4"/>
            </a:solidFill>
            <a:ln w="6350">
              <a:noFill/>
              <a:miter lim="800000"/>
              <a:headEnd/>
              <a:tailEnd/>
            </a:ln>
            <a:effectLst/>
          </p:spPr>
          <p:txBody>
            <a:bodyPr wrap="square" lIns="0" tIns="0" rIns="0" bIns="0" anchor="ctr"/>
            <a:lstStyle/>
            <a:p>
              <a:pPr algn="ctr" fontAlgn="base">
                <a:spcBef>
                  <a:spcPct val="0"/>
                </a:spcBef>
                <a:spcAft>
                  <a:spcPct val="0"/>
                </a:spcAft>
              </a:pPr>
              <a:endParaRPr lang="en-US" sz="800" dirty="0" smtClean="0">
                <a:solidFill>
                  <a:srgbClr val="FFFFFF"/>
                </a:solidFill>
              </a:endParaRPr>
            </a:p>
          </p:txBody>
        </p:sp>
        <p:sp>
          <p:nvSpPr>
            <p:cNvPr id="16" name="Rectangle 4"/>
            <p:cNvSpPr>
              <a:spLocks noChangeArrowheads="1"/>
            </p:cNvSpPr>
            <p:nvPr/>
          </p:nvSpPr>
          <p:spPr bwMode="auto">
            <a:xfrm>
              <a:off x="2575727" y="1912793"/>
              <a:ext cx="684000" cy="288925"/>
            </a:xfrm>
            <a:prstGeom prst="rect">
              <a:avLst/>
            </a:prstGeom>
            <a:solidFill>
              <a:srgbClr val="470A68"/>
            </a:solidFill>
            <a:ln w="6350" algn="ctr">
              <a:noFill/>
              <a:miter lim="800000"/>
              <a:headEnd/>
              <a:tailEnd/>
            </a:ln>
            <a:effectLst/>
          </p:spPr>
          <p:txBody>
            <a:bodyPr wrap="square" lIns="0" tIns="0" rIns="0" bIns="0" anchor="ctr"/>
            <a:lstStyle/>
            <a:p>
              <a:pPr algn="ctr" fontAlgn="base">
                <a:spcBef>
                  <a:spcPct val="0"/>
                </a:spcBef>
                <a:spcAft>
                  <a:spcPct val="0"/>
                </a:spcAft>
              </a:pPr>
              <a:r>
                <a:rPr lang="en-US" sz="800" dirty="0" smtClean="0">
                  <a:solidFill>
                    <a:schemeClr val="bg1"/>
                  </a:solidFill>
                </a:rPr>
                <a:t>Raw materials</a:t>
              </a:r>
            </a:p>
          </p:txBody>
        </p:sp>
        <p:sp>
          <p:nvSpPr>
            <p:cNvPr id="17" name="Rectangle 6"/>
            <p:cNvSpPr>
              <a:spLocks noChangeArrowheads="1"/>
            </p:cNvSpPr>
            <p:nvPr/>
          </p:nvSpPr>
          <p:spPr bwMode="auto">
            <a:xfrm>
              <a:off x="2585252" y="4247010"/>
              <a:ext cx="684000" cy="360000"/>
            </a:xfrm>
            <a:prstGeom prst="rect">
              <a:avLst/>
            </a:prstGeom>
            <a:solidFill>
              <a:srgbClr val="009A44"/>
            </a:solidFill>
            <a:ln w="6350">
              <a:noFill/>
              <a:miter lim="800000"/>
              <a:headEnd/>
              <a:tailEnd/>
            </a:ln>
            <a:effectLst/>
          </p:spPr>
          <p:txBody>
            <a:bodyPr wrap="square" lIns="0" tIns="0" rIns="0" bIns="0" anchor="ctr"/>
            <a:lstStyle/>
            <a:p>
              <a:pPr algn="ctr" fontAlgn="base">
                <a:spcBef>
                  <a:spcPct val="0"/>
                </a:spcBef>
                <a:spcAft>
                  <a:spcPct val="0"/>
                </a:spcAft>
              </a:pPr>
              <a:r>
                <a:rPr lang="en-US" sz="800" dirty="0" smtClean="0">
                  <a:solidFill>
                    <a:schemeClr val="bg1"/>
                  </a:solidFill>
                </a:rPr>
                <a:t>Customers </a:t>
              </a:r>
            </a:p>
          </p:txBody>
        </p:sp>
        <p:sp>
          <p:nvSpPr>
            <p:cNvPr id="18" name="Rectangle 7"/>
            <p:cNvSpPr>
              <a:spLocks noChangeArrowheads="1"/>
            </p:cNvSpPr>
            <p:nvPr/>
          </p:nvSpPr>
          <p:spPr bwMode="auto">
            <a:xfrm>
              <a:off x="3695698" y="1912793"/>
              <a:ext cx="2930400" cy="288925"/>
            </a:xfrm>
            <a:prstGeom prst="rect">
              <a:avLst/>
            </a:prstGeom>
            <a:solidFill>
              <a:srgbClr val="470A68"/>
            </a:solidFill>
            <a:ln w="6350">
              <a:noFill/>
              <a:miter lim="800000"/>
              <a:headEnd/>
              <a:tailEnd/>
            </a:ln>
            <a:effectLst/>
          </p:spPr>
          <p:txBody>
            <a:bodyPr wrap="none" lIns="0" tIns="0" rIns="0" bIns="0" anchor="ctr"/>
            <a:lstStyle/>
            <a:p>
              <a:pPr algn="ctr" fontAlgn="base">
                <a:spcBef>
                  <a:spcPct val="0"/>
                </a:spcBef>
                <a:spcAft>
                  <a:spcPct val="0"/>
                </a:spcAft>
              </a:pPr>
              <a:r>
                <a:rPr lang="en-US" sz="800" dirty="0" smtClean="0">
                  <a:solidFill>
                    <a:schemeClr val="bg1"/>
                  </a:solidFill>
                </a:rPr>
                <a:t>Agricultural production of fruit and vegetables</a:t>
              </a:r>
            </a:p>
          </p:txBody>
        </p:sp>
        <p:sp>
          <p:nvSpPr>
            <p:cNvPr id="19" name="Rectangle 17"/>
            <p:cNvSpPr>
              <a:spLocks noChangeArrowheads="1"/>
            </p:cNvSpPr>
            <p:nvPr/>
          </p:nvSpPr>
          <p:spPr bwMode="auto">
            <a:xfrm>
              <a:off x="2575727" y="1577830"/>
              <a:ext cx="684000" cy="288925"/>
            </a:xfrm>
            <a:prstGeom prst="rect">
              <a:avLst/>
            </a:prstGeom>
            <a:solidFill>
              <a:srgbClr val="483698"/>
            </a:solidFill>
            <a:ln w="6350" algn="ctr">
              <a:noFill/>
              <a:miter lim="800000"/>
              <a:headEnd/>
              <a:tailEnd/>
            </a:ln>
            <a:effectLst/>
          </p:spPr>
          <p:txBody>
            <a:bodyPr lIns="0" tIns="0" rIns="0" bIns="0" anchor="ctr"/>
            <a:lstStyle/>
            <a:p>
              <a:pPr algn="ctr" fontAlgn="base">
                <a:spcBef>
                  <a:spcPct val="0"/>
                </a:spcBef>
                <a:spcAft>
                  <a:spcPct val="0"/>
                </a:spcAft>
              </a:pPr>
              <a:r>
                <a:rPr lang="en-US" sz="800" b="1" dirty="0" smtClean="0">
                  <a:solidFill>
                    <a:srgbClr val="FFFFFF"/>
                  </a:solidFill>
                </a:rPr>
                <a:t>Value added</a:t>
              </a:r>
            </a:p>
          </p:txBody>
        </p:sp>
        <p:sp>
          <p:nvSpPr>
            <p:cNvPr id="20" name="Rectangle 25"/>
            <p:cNvSpPr>
              <a:spLocks noChangeArrowheads="1"/>
            </p:cNvSpPr>
            <p:nvPr/>
          </p:nvSpPr>
          <p:spPr bwMode="auto">
            <a:xfrm>
              <a:off x="3696973" y="3534191"/>
              <a:ext cx="1584000" cy="502796"/>
            </a:xfrm>
            <a:prstGeom prst="rect">
              <a:avLst/>
            </a:prstGeom>
            <a:solidFill>
              <a:schemeClr val="accent4"/>
            </a:solidFill>
            <a:ln w="6350">
              <a:noFill/>
              <a:miter lim="800000"/>
              <a:headEnd/>
              <a:tailEnd/>
            </a:ln>
            <a:effectLst/>
          </p:spPr>
          <p:txBody>
            <a:bodyPr wrap="square" lIns="0" tIns="0" rIns="0" bIns="36000" anchor="b"/>
            <a:lstStyle/>
            <a:p>
              <a:pPr algn="ctr" fontAlgn="base">
                <a:spcBef>
                  <a:spcPct val="0"/>
                </a:spcBef>
                <a:spcAft>
                  <a:spcPct val="0"/>
                </a:spcAft>
              </a:pPr>
              <a:r>
                <a:rPr lang="en-US" sz="800" dirty="0" smtClean="0">
                  <a:solidFill>
                    <a:srgbClr val="FFFFFF"/>
                  </a:solidFill>
                </a:rPr>
                <a:t>With &amp; w/o own production </a:t>
              </a:r>
            </a:p>
          </p:txBody>
        </p:sp>
        <p:sp>
          <p:nvSpPr>
            <p:cNvPr id="21" name="Rectangle 26"/>
            <p:cNvSpPr>
              <a:spLocks noChangeArrowheads="1"/>
            </p:cNvSpPr>
            <p:nvPr/>
          </p:nvSpPr>
          <p:spPr bwMode="auto">
            <a:xfrm>
              <a:off x="3795123" y="3398838"/>
              <a:ext cx="1440000" cy="432000"/>
            </a:xfrm>
            <a:prstGeom prst="rect">
              <a:avLst/>
            </a:prstGeom>
            <a:solidFill>
              <a:schemeClr val="accent3"/>
            </a:solidFill>
            <a:ln w="6350">
              <a:solidFill>
                <a:schemeClr val="bg1"/>
              </a:solidFill>
              <a:miter lim="800000"/>
              <a:headEnd/>
              <a:tailEnd/>
            </a:ln>
            <a:effectLst/>
          </p:spPr>
          <p:txBody>
            <a:bodyPr wrap="none" lIns="0" tIns="0" rIns="0" bIns="72000" anchor="b"/>
            <a:lstStyle/>
            <a:p>
              <a:pPr algn="ctr" fontAlgn="base">
                <a:spcBef>
                  <a:spcPct val="0"/>
                </a:spcBef>
                <a:spcAft>
                  <a:spcPct val="0"/>
                </a:spcAft>
              </a:pPr>
              <a:r>
                <a:rPr lang="en-US" sz="800" dirty="0" smtClean="0">
                  <a:solidFill>
                    <a:srgbClr val="FFFFFF"/>
                  </a:solidFill>
                </a:rPr>
                <a:t>Traders </a:t>
              </a:r>
            </a:p>
          </p:txBody>
        </p:sp>
        <p:sp>
          <p:nvSpPr>
            <p:cNvPr id="22" name="Rectangle 29"/>
            <p:cNvSpPr>
              <a:spLocks noChangeArrowheads="1"/>
            </p:cNvSpPr>
            <p:nvPr/>
          </p:nvSpPr>
          <p:spPr bwMode="auto">
            <a:xfrm>
              <a:off x="5158740" y="4862777"/>
              <a:ext cx="830580" cy="358775"/>
            </a:xfrm>
            <a:prstGeom prst="rect">
              <a:avLst/>
            </a:prstGeom>
            <a:solidFill>
              <a:srgbClr val="43B02A"/>
            </a:solidFill>
            <a:ln w="6350">
              <a:noFill/>
              <a:miter lim="800000"/>
              <a:headEnd/>
              <a:tailEnd/>
            </a:ln>
            <a:effectLst/>
          </p:spPr>
          <p:txBody>
            <a:bodyPr wrap="square" lIns="0" tIns="0" rIns="0" bIns="0" anchor="ctr"/>
            <a:lstStyle/>
            <a:p>
              <a:pPr algn="ctr" fontAlgn="base">
                <a:spcBef>
                  <a:spcPct val="0"/>
                </a:spcBef>
                <a:spcAft>
                  <a:spcPct val="0"/>
                </a:spcAft>
              </a:pPr>
              <a:r>
                <a:rPr lang="en-US" sz="800" dirty="0" smtClean="0"/>
                <a:t>Food wholesale </a:t>
              </a:r>
            </a:p>
          </p:txBody>
        </p:sp>
        <p:sp>
          <p:nvSpPr>
            <p:cNvPr id="23" name="Rectangle 30"/>
            <p:cNvSpPr>
              <a:spLocks noChangeArrowheads="1"/>
            </p:cNvSpPr>
            <p:nvPr/>
          </p:nvSpPr>
          <p:spPr bwMode="auto">
            <a:xfrm>
              <a:off x="6035040" y="4862777"/>
              <a:ext cx="624841" cy="358775"/>
            </a:xfrm>
            <a:prstGeom prst="rect">
              <a:avLst/>
            </a:prstGeom>
            <a:solidFill>
              <a:srgbClr val="43B02A"/>
            </a:solidFill>
            <a:ln w="6350">
              <a:noFill/>
              <a:miter lim="800000"/>
              <a:headEnd/>
              <a:tailEnd/>
            </a:ln>
            <a:effectLst/>
          </p:spPr>
          <p:txBody>
            <a:bodyPr wrap="square" lIns="0" tIns="0" rIns="36000" bIns="0" anchor="ctr"/>
            <a:lstStyle/>
            <a:p>
              <a:pPr algn="ctr" fontAlgn="base">
                <a:spcBef>
                  <a:spcPct val="0"/>
                </a:spcBef>
                <a:spcAft>
                  <a:spcPct val="0"/>
                </a:spcAft>
              </a:pPr>
              <a:r>
                <a:rPr lang="en-US" sz="800" dirty="0" smtClean="0"/>
                <a:t>Other </a:t>
              </a:r>
            </a:p>
          </p:txBody>
        </p:sp>
        <p:sp>
          <p:nvSpPr>
            <p:cNvPr id="24" name="Rectangle 31"/>
            <p:cNvSpPr>
              <a:spLocks noChangeArrowheads="1"/>
            </p:cNvSpPr>
            <p:nvPr/>
          </p:nvSpPr>
          <p:spPr bwMode="auto">
            <a:xfrm>
              <a:off x="3695700" y="4862777"/>
              <a:ext cx="1404000" cy="358775"/>
            </a:xfrm>
            <a:prstGeom prst="rect">
              <a:avLst/>
            </a:prstGeom>
            <a:solidFill>
              <a:srgbClr val="43B02A"/>
            </a:solidFill>
            <a:ln w="6350">
              <a:noFill/>
              <a:miter lim="800000"/>
              <a:headEnd/>
              <a:tailEnd/>
            </a:ln>
            <a:effectLst/>
          </p:spPr>
          <p:txBody>
            <a:bodyPr wrap="square" lIns="0" tIns="0" rIns="0" bIns="0" anchor="ctr"/>
            <a:lstStyle/>
            <a:p>
              <a:pPr algn="ctr" fontAlgn="base">
                <a:spcBef>
                  <a:spcPct val="0"/>
                </a:spcBef>
                <a:spcAft>
                  <a:spcPct val="0"/>
                </a:spcAft>
              </a:pPr>
              <a:r>
                <a:rPr lang="en-US" sz="800" dirty="0" smtClean="0"/>
                <a:t>Food retail</a:t>
              </a:r>
            </a:p>
          </p:txBody>
        </p:sp>
        <p:sp>
          <p:nvSpPr>
            <p:cNvPr id="25" name="Text Box 39"/>
            <p:cNvSpPr txBox="1">
              <a:spLocks noChangeArrowheads="1"/>
            </p:cNvSpPr>
            <p:nvPr/>
          </p:nvSpPr>
          <p:spPr bwMode="auto">
            <a:xfrm>
              <a:off x="5622287" y="5338937"/>
              <a:ext cx="1116000" cy="88735"/>
            </a:xfrm>
            <a:prstGeom prst="rect">
              <a:avLst/>
            </a:prstGeom>
            <a:noFill/>
            <a:ln w="6350">
              <a:noFill/>
              <a:miter lim="800000"/>
              <a:headEnd/>
              <a:tailEnd/>
            </a:ln>
            <a:effectLst/>
          </p:spPr>
          <p:txBody>
            <a:bodyPr lIns="0" tIns="0" rIns="0" bIns="0">
              <a:spAutoFit/>
            </a:bodyPr>
            <a:lstStyle/>
            <a:p>
              <a:pPr fontAlgn="base">
                <a:spcBef>
                  <a:spcPct val="50000"/>
                </a:spcBef>
                <a:spcAft>
                  <a:spcPct val="0"/>
                </a:spcAft>
              </a:pPr>
              <a:r>
                <a:rPr lang="en-US" sz="600" dirty="0" smtClean="0">
                  <a:solidFill>
                    <a:srgbClr val="000000"/>
                  </a:solidFill>
                </a:rPr>
                <a:t>Business Model of XYZ </a:t>
              </a:r>
            </a:p>
          </p:txBody>
        </p:sp>
        <p:sp>
          <p:nvSpPr>
            <p:cNvPr id="26" name="Rectangle 4"/>
            <p:cNvSpPr>
              <a:spLocks noChangeArrowheads="1"/>
            </p:cNvSpPr>
            <p:nvPr/>
          </p:nvSpPr>
          <p:spPr bwMode="auto">
            <a:xfrm>
              <a:off x="2575727" y="2252517"/>
              <a:ext cx="684000" cy="468000"/>
            </a:xfrm>
            <a:prstGeom prst="rect">
              <a:avLst/>
            </a:prstGeom>
            <a:solidFill>
              <a:schemeClr val="accent2"/>
            </a:solidFill>
            <a:ln w="6350">
              <a:noFill/>
              <a:miter lim="800000"/>
              <a:headEnd/>
              <a:tailEnd/>
            </a:ln>
            <a:effectLst/>
          </p:spPr>
          <p:txBody>
            <a:bodyPr wrap="square" lIns="0" tIns="0" rIns="0" bIns="0" anchor="ctr"/>
            <a:lstStyle/>
            <a:p>
              <a:pPr algn="ctr" fontAlgn="base">
                <a:spcBef>
                  <a:spcPct val="0"/>
                </a:spcBef>
                <a:spcAft>
                  <a:spcPct val="0"/>
                </a:spcAft>
              </a:pPr>
              <a:r>
                <a:rPr lang="en-US" sz="800" dirty="0" smtClean="0">
                  <a:solidFill>
                    <a:schemeClr val="bg1"/>
                  </a:solidFill>
                </a:rPr>
                <a:t>Production</a:t>
              </a:r>
            </a:p>
          </p:txBody>
        </p:sp>
        <p:sp>
          <p:nvSpPr>
            <p:cNvPr id="27" name="Rectangle 7"/>
            <p:cNvSpPr>
              <a:spLocks noChangeArrowheads="1"/>
            </p:cNvSpPr>
            <p:nvPr/>
          </p:nvSpPr>
          <p:spPr bwMode="auto">
            <a:xfrm>
              <a:off x="3695698" y="2252518"/>
              <a:ext cx="2931439" cy="468000"/>
            </a:xfrm>
            <a:prstGeom prst="rect">
              <a:avLst/>
            </a:prstGeom>
            <a:solidFill>
              <a:schemeClr val="accent2"/>
            </a:solidFill>
            <a:ln w="6350">
              <a:noFill/>
              <a:miter lim="800000"/>
              <a:headEnd/>
              <a:tailEnd/>
            </a:ln>
            <a:effectLst/>
          </p:spPr>
          <p:txBody>
            <a:bodyPr wrap="square" lIns="0" tIns="36000" rIns="0" bIns="0" anchor="t"/>
            <a:lstStyle/>
            <a:p>
              <a:pPr algn="ctr" fontAlgn="base">
                <a:spcBef>
                  <a:spcPct val="0"/>
                </a:spcBef>
                <a:spcAft>
                  <a:spcPct val="0"/>
                </a:spcAft>
              </a:pPr>
              <a:r>
                <a:rPr lang="en-US" sz="800" dirty="0" smtClean="0">
                  <a:solidFill>
                    <a:schemeClr val="bg1"/>
                  </a:solidFill>
                </a:rPr>
                <a:t>Processing of fresh stock in the originating country </a:t>
              </a:r>
            </a:p>
          </p:txBody>
        </p:sp>
        <p:sp>
          <p:nvSpPr>
            <p:cNvPr id="28" name="Rectangle 5"/>
            <p:cNvSpPr>
              <a:spLocks noChangeArrowheads="1"/>
            </p:cNvSpPr>
            <p:nvPr/>
          </p:nvSpPr>
          <p:spPr bwMode="auto">
            <a:xfrm>
              <a:off x="2575727" y="2880360"/>
              <a:ext cx="684000" cy="1123346"/>
            </a:xfrm>
            <a:prstGeom prst="rect">
              <a:avLst/>
            </a:prstGeom>
            <a:solidFill>
              <a:schemeClr val="tx2"/>
            </a:solidFill>
            <a:ln w="6350" algn="ctr">
              <a:noFill/>
              <a:miter lim="800000"/>
              <a:headEnd/>
              <a:tailEnd/>
            </a:ln>
            <a:effectLst/>
          </p:spPr>
          <p:txBody>
            <a:bodyPr wrap="square" lIns="0" tIns="0" rIns="0" bIns="0" anchor="ctr"/>
            <a:lstStyle/>
            <a:p>
              <a:pPr algn="ctr" fontAlgn="base">
                <a:spcBef>
                  <a:spcPct val="0"/>
                </a:spcBef>
                <a:spcAft>
                  <a:spcPct val="0"/>
                </a:spcAft>
              </a:pPr>
              <a:r>
                <a:rPr lang="en-US" sz="800" dirty="0" smtClean="0">
                  <a:solidFill>
                    <a:srgbClr val="FFFFFF"/>
                  </a:solidFill>
                </a:rPr>
                <a:t>Trade </a:t>
              </a:r>
            </a:p>
            <a:p>
              <a:pPr algn="ctr" fontAlgn="base">
                <a:spcBef>
                  <a:spcPct val="0"/>
                </a:spcBef>
                <a:spcAft>
                  <a:spcPct val="0"/>
                </a:spcAft>
              </a:pPr>
              <a:r>
                <a:rPr lang="en-US" sz="800" dirty="0" smtClean="0">
                  <a:solidFill>
                    <a:srgbClr val="FFFFFF"/>
                  </a:solidFill>
                </a:rPr>
                <a:t>(Import/Export)</a:t>
              </a:r>
            </a:p>
          </p:txBody>
        </p:sp>
        <p:sp>
          <p:nvSpPr>
            <p:cNvPr id="29" name="Rectangle 6"/>
            <p:cNvSpPr>
              <a:spLocks noChangeArrowheads="1"/>
            </p:cNvSpPr>
            <p:nvPr/>
          </p:nvSpPr>
          <p:spPr bwMode="auto">
            <a:xfrm>
              <a:off x="2585252" y="4862164"/>
              <a:ext cx="684000" cy="360000"/>
            </a:xfrm>
            <a:prstGeom prst="rect">
              <a:avLst/>
            </a:prstGeom>
            <a:solidFill>
              <a:srgbClr val="43B02A"/>
            </a:solidFill>
            <a:ln w="6350">
              <a:noFill/>
              <a:miter lim="800000"/>
              <a:headEnd/>
              <a:tailEnd/>
            </a:ln>
            <a:effectLst/>
          </p:spPr>
          <p:txBody>
            <a:bodyPr wrap="square" lIns="0" tIns="0" rIns="0" bIns="0" anchor="ctr"/>
            <a:lstStyle/>
            <a:p>
              <a:pPr algn="ctr" fontAlgn="base">
                <a:spcBef>
                  <a:spcPct val="0"/>
                </a:spcBef>
                <a:spcAft>
                  <a:spcPct val="0"/>
                </a:spcAft>
              </a:pPr>
              <a:r>
                <a:rPr lang="en-US" sz="800" dirty="0" smtClean="0"/>
                <a:t>Target industries </a:t>
              </a:r>
            </a:p>
          </p:txBody>
        </p:sp>
        <p:sp>
          <p:nvSpPr>
            <p:cNvPr id="30" name="Gleichschenkliges Dreieck 29"/>
            <p:cNvSpPr/>
            <p:nvPr/>
          </p:nvSpPr>
          <p:spPr>
            <a:xfrm rot="10800000">
              <a:off x="2584662" y="4000071"/>
              <a:ext cx="684000" cy="85725"/>
            </a:xfrm>
            <a:prstGeom prst="triangle">
              <a:avLst/>
            </a:prstGeom>
            <a:solidFill>
              <a:schemeClr val="tx2"/>
            </a:solidFill>
            <a:ln w="6350" algn="ctr">
              <a:noFill/>
              <a:miter lim="800000"/>
              <a:headEnd/>
              <a:tailEnd/>
            </a:ln>
            <a:effectLst/>
          </p:spPr>
          <p:txBody>
            <a:bodyPr wrap="square" lIns="0" tIns="0" rIns="0" bIns="0" anchor="ctr"/>
            <a:lstStyle/>
            <a:p>
              <a:pPr algn="ctr" fontAlgn="base">
                <a:spcBef>
                  <a:spcPct val="0"/>
                </a:spcBef>
                <a:spcAft>
                  <a:spcPct val="0"/>
                </a:spcAft>
              </a:pPr>
              <a:endParaRPr lang="en-US" sz="800" dirty="0">
                <a:solidFill>
                  <a:srgbClr val="FFFFFF"/>
                </a:solidFill>
              </a:endParaRPr>
            </a:p>
          </p:txBody>
        </p:sp>
        <p:sp>
          <p:nvSpPr>
            <p:cNvPr id="31" name="Gleichschenkliges Dreieck 30"/>
            <p:cNvSpPr/>
            <p:nvPr/>
          </p:nvSpPr>
          <p:spPr>
            <a:xfrm rot="10800000">
              <a:off x="2589424" y="4600577"/>
              <a:ext cx="684000" cy="85725"/>
            </a:xfrm>
            <a:prstGeom prst="triangle">
              <a:avLst/>
            </a:prstGeom>
            <a:solidFill>
              <a:srgbClr val="009A44"/>
            </a:solidFill>
            <a:ln w="6350">
              <a:noFill/>
              <a:miter lim="800000"/>
              <a:headEnd/>
              <a:tailEnd/>
            </a:ln>
            <a:effectLst/>
          </p:spPr>
          <p:txBody>
            <a:bodyPr wrap="square" lIns="0" tIns="0" rIns="0" bIns="0" anchor="ctr"/>
            <a:lstStyle/>
            <a:p>
              <a:pPr algn="ctr" fontAlgn="base">
                <a:spcBef>
                  <a:spcPct val="0"/>
                </a:spcBef>
                <a:spcAft>
                  <a:spcPct val="0"/>
                </a:spcAft>
              </a:pPr>
              <a:endParaRPr lang="en-US" sz="800" dirty="0" smtClean="0">
                <a:solidFill>
                  <a:srgbClr val="000000"/>
                </a:solidFill>
              </a:endParaRPr>
            </a:p>
          </p:txBody>
        </p:sp>
        <p:sp>
          <p:nvSpPr>
            <p:cNvPr id="32" name="Gleichschenkliges Dreieck 31"/>
            <p:cNvSpPr/>
            <p:nvPr/>
          </p:nvSpPr>
          <p:spPr>
            <a:xfrm rot="10800000">
              <a:off x="2579899" y="2719030"/>
              <a:ext cx="684000" cy="85725"/>
            </a:xfrm>
            <a:prstGeom prst="triangle">
              <a:avLst/>
            </a:prstGeom>
            <a:solidFill>
              <a:schemeClr val="accent2"/>
            </a:solidFill>
            <a:ln w="6350">
              <a:noFill/>
              <a:miter lim="800000"/>
              <a:headEnd/>
              <a:tailEnd/>
            </a:ln>
            <a:effectLst/>
          </p:spPr>
          <p:txBody>
            <a:bodyPr wrap="square" lIns="0" tIns="0" rIns="0" bIns="0" anchor="ctr"/>
            <a:lstStyle/>
            <a:p>
              <a:pPr algn="ctr" fontAlgn="base">
                <a:spcBef>
                  <a:spcPct val="0"/>
                </a:spcBef>
                <a:spcAft>
                  <a:spcPct val="0"/>
                </a:spcAft>
              </a:pPr>
              <a:endParaRPr lang="en-US" sz="800" dirty="0" smtClean="0">
                <a:solidFill>
                  <a:srgbClr val="000000"/>
                </a:solidFill>
              </a:endParaRPr>
            </a:p>
          </p:txBody>
        </p:sp>
        <p:sp>
          <p:nvSpPr>
            <p:cNvPr id="33" name="Gleichschenkliges Dreieck 32"/>
            <p:cNvSpPr/>
            <p:nvPr/>
          </p:nvSpPr>
          <p:spPr>
            <a:xfrm rot="10800000">
              <a:off x="2575136" y="2201843"/>
              <a:ext cx="684000" cy="85725"/>
            </a:xfrm>
            <a:prstGeom prst="triangle">
              <a:avLst/>
            </a:prstGeom>
            <a:solidFill>
              <a:srgbClr val="470A68"/>
            </a:solidFill>
            <a:ln w="6350" algn="ctr">
              <a:noFill/>
              <a:miter lim="800000"/>
              <a:headEnd/>
              <a:tailEnd/>
            </a:ln>
            <a:effectLst/>
          </p:spPr>
          <p:txBody>
            <a:bodyPr wrap="square" lIns="0" tIns="0" rIns="0" bIns="0" anchor="ctr"/>
            <a:lstStyle/>
            <a:p>
              <a:pPr algn="ctr" fontAlgn="base">
                <a:spcBef>
                  <a:spcPct val="0"/>
                </a:spcBef>
                <a:spcAft>
                  <a:spcPct val="0"/>
                </a:spcAft>
              </a:pPr>
              <a:endParaRPr lang="en-US" sz="800" dirty="0" smtClean="0">
                <a:solidFill>
                  <a:srgbClr val="000000"/>
                </a:solidFill>
              </a:endParaRPr>
            </a:p>
          </p:txBody>
        </p:sp>
        <p:grpSp>
          <p:nvGrpSpPr>
            <p:cNvPr id="34" name="Gruppieren 95"/>
            <p:cNvGrpSpPr/>
            <p:nvPr/>
          </p:nvGrpSpPr>
          <p:grpSpPr>
            <a:xfrm>
              <a:off x="3335264" y="1919778"/>
              <a:ext cx="288000" cy="289560"/>
              <a:chOff x="5754079" y="723186"/>
              <a:chExt cx="288000" cy="289560"/>
            </a:xfrm>
          </p:grpSpPr>
          <p:sp>
            <p:nvSpPr>
              <p:cNvPr id="35" name="Ellipse 34"/>
              <p:cNvSpPr/>
              <p:nvPr/>
            </p:nvSpPr>
            <p:spPr>
              <a:xfrm>
                <a:off x="5754079" y="723186"/>
                <a:ext cx="288000" cy="289560"/>
              </a:xfrm>
              <a:prstGeom prst="ellipse">
                <a:avLst/>
              </a:prstGeom>
              <a:solidFill>
                <a:schemeClr val="bg1"/>
              </a:solidFill>
              <a:ln w="19050">
                <a:solidFill>
                  <a:srgbClr val="470A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6" name="Pfeil nach rechts 35"/>
              <p:cNvSpPr/>
              <p:nvPr/>
            </p:nvSpPr>
            <p:spPr>
              <a:xfrm rot="19701033">
                <a:off x="5815699" y="777966"/>
                <a:ext cx="180000" cy="180000"/>
              </a:xfrm>
              <a:prstGeom prst="rightArrow">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nvGrpSpPr>
            <p:cNvPr id="37" name="Gruppieren 93"/>
            <p:cNvGrpSpPr/>
            <p:nvPr/>
          </p:nvGrpSpPr>
          <p:grpSpPr>
            <a:xfrm>
              <a:off x="3335264" y="4317281"/>
              <a:ext cx="288000" cy="289560"/>
              <a:chOff x="6732635" y="612073"/>
              <a:chExt cx="288000" cy="289560"/>
            </a:xfrm>
          </p:grpSpPr>
          <p:sp>
            <p:nvSpPr>
              <p:cNvPr id="38" name="Ellipse 37"/>
              <p:cNvSpPr/>
              <p:nvPr/>
            </p:nvSpPr>
            <p:spPr>
              <a:xfrm>
                <a:off x="6732635" y="612073"/>
                <a:ext cx="288000" cy="289560"/>
              </a:xfrm>
              <a:prstGeom prst="ellipse">
                <a:avLst/>
              </a:prstGeom>
              <a:solidFill>
                <a:schemeClr val="bg1"/>
              </a:solidFill>
              <a:ln w="19050">
                <a:solidFill>
                  <a:srgbClr val="009A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9" name="Pfeil nach rechts 38"/>
              <p:cNvSpPr/>
              <p:nvPr/>
            </p:nvSpPr>
            <p:spPr>
              <a:xfrm rot="5400000">
                <a:off x="6786635" y="682093"/>
                <a:ext cx="180000" cy="180000"/>
              </a:xfrm>
              <a:prstGeom prst="rightArrow">
                <a:avLst/>
              </a:prstGeom>
              <a:solidFill>
                <a:srgbClr val="009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nvGrpSpPr>
            <p:cNvPr id="40" name="Gruppieren 92"/>
            <p:cNvGrpSpPr/>
            <p:nvPr/>
          </p:nvGrpSpPr>
          <p:grpSpPr>
            <a:xfrm>
              <a:off x="3335264" y="4897384"/>
              <a:ext cx="288000" cy="289560"/>
              <a:chOff x="7197455" y="794953"/>
              <a:chExt cx="288000" cy="289560"/>
            </a:xfrm>
          </p:grpSpPr>
          <p:sp>
            <p:nvSpPr>
              <p:cNvPr id="41" name="Ellipse 40"/>
              <p:cNvSpPr/>
              <p:nvPr/>
            </p:nvSpPr>
            <p:spPr>
              <a:xfrm>
                <a:off x="7197455" y="794953"/>
                <a:ext cx="288000" cy="289560"/>
              </a:xfrm>
              <a:prstGeom prst="ellipse">
                <a:avLst/>
              </a:prstGeom>
              <a:solidFill>
                <a:schemeClr val="bg1"/>
              </a:solidFill>
              <a:ln w="1905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2" name="Pfeil nach rechts 41"/>
              <p:cNvSpPr/>
              <p:nvPr/>
            </p:nvSpPr>
            <p:spPr>
              <a:xfrm rot="16200000">
                <a:off x="7251455" y="849734"/>
                <a:ext cx="180000" cy="180000"/>
              </a:xfrm>
              <a:prstGeom prst="rightArrow">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nvGrpSpPr>
            <p:cNvPr id="43" name="Gruppieren 86"/>
            <p:cNvGrpSpPr/>
            <p:nvPr/>
          </p:nvGrpSpPr>
          <p:grpSpPr>
            <a:xfrm>
              <a:off x="3335264" y="3323752"/>
              <a:ext cx="288000" cy="289560"/>
              <a:chOff x="8271875" y="649384"/>
              <a:chExt cx="288000" cy="289560"/>
            </a:xfrm>
          </p:grpSpPr>
          <p:sp>
            <p:nvSpPr>
              <p:cNvPr id="44" name="Ellipse 43"/>
              <p:cNvSpPr/>
              <p:nvPr/>
            </p:nvSpPr>
            <p:spPr>
              <a:xfrm>
                <a:off x="8271875" y="649384"/>
                <a:ext cx="288000" cy="28956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5" name="Pfeil nach rechts 44"/>
              <p:cNvSpPr/>
              <p:nvPr/>
            </p:nvSpPr>
            <p:spPr>
              <a:xfrm>
                <a:off x="8333495" y="704161"/>
                <a:ext cx="180000" cy="18000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nvGrpSpPr>
            <p:cNvPr id="46" name="Gruppieren 97"/>
            <p:cNvGrpSpPr/>
            <p:nvPr/>
          </p:nvGrpSpPr>
          <p:grpSpPr>
            <a:xfrm>
              <a:off x="5352088" y="5531398"/>
              <a:ext cx="216000" cy="216000"/>
              <a:chOff x="7197455" y="794953"/>
              <a:chExt cx="288000" cy="289560"/>
            </a:xfrm>
          </p:grpSpPr>
          <p:sp>
            <p:nvSpPr>
              <p:cNvPr id="47" name="Ellipse 46"/>
              <p:cNvSpPr/>
              <p:nvPr/>
            </p:nvSpPr>
            <p:spPr>
              <a:xfrm>
                <a:off x="7197455" y="794953"/>
                <a:ext cx="288000" cy="28956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8" name="Pfeil nach rechts 47"/>
              <p:cNvSpPr/>
              <p:nvPr/>
            </p:nvSpPr>
            <p:spPr>
              <a:xfrm rot="16200000">
                <a:off x="7250389" y="867734"/>
                <a:ext cx="180000" cy="1440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49" name="Text Box 39"/>
            <p:cNvSpPr txBox="1">
              <a:spLocks noChangeArrowheads="1"/>
            </p:cNvSpPr>
            <p:nvPr/>
          </p:nvSpPr>
          <p:spPr bwMode="auto">
            <a:xfrm>
              <a:off x="5622287" y="5547065"/>
              <a:ext cx="1060453" cy="177469"/>
            </a:xfrm>
            <a:prstGeom prst="rect">
              <a:avLst/>
            </a:prstGeom>
            <a:noFill/>
            <a:ln w="6350">
              <a:noFill/>
              <a:miter lim="800000"/>
              <a:headEnd/>
              <a:tailEnd/>
            </a:ln>
            <a:effectLst/>
          </p:spPr>
          <p:txBody>
            <a:bodyPr wrap="square" lIns="0" tIns="0" rIns="0" bIns="0">
              <a:spAutoFit/>
            </a:bodyPr>
            <a:lstStyle/>
            <a:p>
              <a:pPr fontAlgn="base">
                <a:spcBef>
                  <a:spcPct val="50000"/>
                </a:spcBef>
                <a:spcAft>
                  <a:spcPct val="0"/>
                </a:spcAft>
              </a:pPr>
              <a:r>
                <a:rPr lang="en-US" sz="600" dirty="0" smtClean="0">
                  <a:solidFill>
                    <a:srgbClr val="000000"/>
                  </a:solidFill>
                </a:rPr>
                <a:t>Indication of future share in value chain value added </a:t>
              </a:r>
            </a:p>
          </p:txBody>
        </p:sp>
        <p:cxnSp>
          <p:nvCxnSpPr>
            <p:cNvPr id="50" name="Gerade Verbindung 80"/>
            <p:cNvCxnSpPr/>
            <p:nvPr/>
          </p:nvCxnSpPr>
          <p:spPr>
            <a:xfrm>
              <a:off x="2333625" y="2761209"/>
              <a:ext cx="4392000" cy="0"/>
            </a:xfrm>
            <a:prstGeom prst="line">
              <a:avLst/>
            </a:prstGeom>
            <a:ln w="12700">
              <a:solidFill>
                <a:srgbClr val="747678"/>
              </a:solidFill>
              <a:prstDash val="dash"/>
            </a:ln>
          </p:spPr>
          <p:style>
            <a:lnRef idx="1">
              <a:schemeClr val="accent1"/>
            </a:lnRef>
            <a:fillRef idx="0">
              <a:schemeClr val="accent1"/>
            </a:fillRef>
            <a:effectRef idx="0">
              <a:schemeClr val="accent1"/>
            </a:effectRef>
            <a:fontRef idx="minor">
              <a:schemeClr val="tx1"/>
            </a:fontRef>
          </p:style>
        </p:cxnSp>
        <p:sp>
          <p:nvSpPr>
            <p:cNvPr id="51" name="Textfeld 50"/>
            <p:cNvSpPr txBox="1"/>
            <p:nvPr/>
          </p:nvSpPr>
          <p:spPr>
            <a:xfrm rot="16200000">
              <a:off x="1904699" y="2109095"/>
              <a:ext cx="961292" cy="133101"/>
            </a:xfrm>
            <a:prstGeom prst="rect">
              <a:avLst/>
            </a:prstGeom>
            <a:noFill/>
          </p:spPr>
          <p:txBody>
            <a:bodyPr wrap="none" lIns="0" tIns="0" rIns="0" bIns="0" rtlCol="0">
              <a:spAutoFit/>
            </a:bodyPr>
            <a:lstStyle/>
            <a:p>
              <a:r>
                <a:rPr lang="en-US" sz="900" dirty="0" smtClean="0">
                  <a:solidFill>
                    <a:srgbClr val="000000"/>
                  </a:solidFill>
                  <a:cs typeface="Arial" pitchFamily="34" charset="0"/>
                </a:rPr>
                <a:t>Originating country </a:t>
              </a:r>
            </a:p>
          </p:txBody>
        </p:sp>
        <p:sp>
          <p:nvSpPr>
            <p:cNvPr id="52" name="Textfeld 51"/>
            <p:cNvSpPr txBox="1"/>
            <p:nvPr/>
          </p:nvSpPr>
          <p:spPr>
            <a:xfrm rot="16200000">
              <a:off x="1981724" y="3667626"/>
              <a:ext cx="807239" cy="133101"/>
            </a:xfrm>
            <a:prstGeom prst="rect">
              <a:avLst/>
            </a:prstGeom>
            <a:noFill/>
          </p:spPr>
          <p:txBody>
            <a:bodyPr wrap="none" lIns="0" tIns="0" rIns="0" bIns="0" rtlCol="0">
              <a:spAutoFit/>
            </a:bodyPr>
            <a:lstStyle/>
            <a:p>
              <a:r>
                <a:rPr lang="en-US" sz="900" dirty="0" smtClean="0">
                  <a:solidFill>
                    <a:srgbClr val="000000"/>
                  </a:solidFill>
                  <a:cs typeface="Arial" pitchFamily="34" charset="0"/>
                </a:rPr>
                <a:t>Regional market</a:t>
              </a:r>
            </a:p>
          </p:txBody>
        </p:sp>
        <p:sp>
          <p:nvSpPr>
            <p:cNvPr id="53" name="Textfeld 52"/>
            <p:cNvSpPr txBox="1"/>
            <p:nvPr/>
          </p:nvSpPr>
          <p:spPr>
            <a:xfrm rot="16200000">
              <a:off x="2009575" y="4921958"/>
              <a:ext cx="758208" cy="240413"/>
            </a:xfrm>
            <a:prstGeom prst="rect">
              <a:avLst/>
            </a:prstGeom>
            <a:noFill/>
          </p:spPr>
          <p:txBody>
            <a:bodyPr wrap="square" lIns="0" tIns="0" rIns="0" bIns="0" rtlCol="0">
              <a:noAutofit/>
            </a:bodyPr>
            <a:lstStyle/>
            <a:p>
              <a:pPr algn="ctr"/>
              <a:r>
                <a:rPr lang="en-US" sz="900" dirty="0" smtClean="0">
                  <a:solidFill>
                    <a:srgbClr val="000000"/>
                  </a:solidFill>
                  <a:cs typeface="Arial" pitchFamily="34" charset="0"/>
                </a:rPr>
                <a:t>Market segments</a:t>
              </a:r>
            </a:p>
          </p:txBody>
        </p:sp>
        <p:cxnSp>
          <p:nvCxnSpPr>
            <p:cNvPr id="54" name="Gerade Verbindung 89"/>
            <p:cNvCxnSpPr/>
            <p:nvPr/>
          </p:nvCxnSpPr>
          <p:spPr>
            <a:xfrm>
              <a:off x="2333625" y="4668822"/>
              <a:ext cx="4392000" cy="0"/>
            </a:xfrm>
            <a:prstGeom prst="line">
              <a:avLst/>
            </a:prstGeom>
            <a:ln w="12700">
              <a:solidFill>
                <a:srgbClr val="747678"/>
              </a:solidFill>
              <a:prstDash val="dash"/>
            </a:ln>
          </p:spPr>
          <p:style>
            <a:lnRef idx="1">
              <a:schemeClr val="accent1"/>
            </a:lnRef>
            <a:fillRef idx="0">
              <a:schemeClr val="accent1"/>
            </a:fillRef>
            <a:effectRef idx="0">
              <a:schemeClr val="accent1"/>
            </a:effectRef>
            <a:fontRef idx="minor">
              <a:schemeClr val="tx1"/>
            </a:fontRef>
          </p:style>
        </p:cxnSp>
        <p:grpSp>
          <p:nvGrpSpPr>
            <p:cNvPr id="55" name="Gruppieren 90"/>
            <p:cNvGrpSpPr/>
            <p:nvPr/>
          </p:nvGrpSpPr>
          <p:grpSpPr>
            <a:xfrm>
              <a:off x="3335264" y="2336621"/>
              <a:ext cx="288000" cy="289560"/>
              <a:chOff x="7197455" y="875506"/>
              <a:chExt cx="288000" cy="289560"/>
            </a:xfrm>
          </p:grpSpPr>
          <p:sp>
            <p:nvSpPr>
              <p:cNvPr id="56" name="Ellipse 55"/>
              <p:cNvSpPr/>
              <p:nvPr/>
            </p:nvSpPr>
            <p:spPr>
              <a:xfrm>
                <a:off x="7197455" y="875506"/>
                <a:ext cx="288000" cy="28956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7" name="Pfeil nach rechts 56"/>
              <p:cNvSpPr/>
              <p:nvPr/>
            </p:nvSpPr>
            <p:spPr>
              <a:xfrm rot="16200000">
                <a:off x="7251455" y="930287"/>
                <a:ext cx="180000" cy="1800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cxnSp>
          <p:nvCxnSpPr>
            <p:cNvPr id="58" name="Gerade Verbindung mit Pfeil 57"/>
            <p:cNvCxnSpPr/>
            <p:nvPr/>
          </p:nvCxnSpPr>
          <p:spPr>
            <a:xfrm>
              <a:off x="2390775" y="2857792"/>
              <a:ext cx="0" cy="324000"/>
            </a:xfrm>
            <a:prstGeom prst="straightConnector1">
              <a:avLst/>
            </a:prstGeom>
            <a:ln>
              <a:solidFill>
                <a:srgbClr val="747678"/>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Gerade Verbindung mit Pfeil 58"/>
            <p:cNvCxnSpPr/>
            <p:nvPr/>
          </p:nvCxnSpPr>
          <p:spPr>
            <a:xfrm>
              <a:off x="2390775" y="4228448"/>
              <a:ext cx="0" cy="324000"/>
            </a:xfrm>
            <a:prstGeom prst="straightConnector1">
              <a:avLst/>
            </a:prstGeom>
            <a:ln>
              <a:solidFill>
                <a:srgbClr val="747678"/>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Gleichschenkliges Dreieck 59"/>
            <p:cNvSpPr/>
            <p:nvPr/>
          </p:nvSpPr>
          <p:spPr>
            <a:xfrm rot="10800000">
              <a:off x="2565611" y="1862753"/>
              <a:ext cx="684000" cy="85725"/>
            </a:xfrm>
            <a:prstGeom prst="triangle">
              <a:avLst/>
            </a:prstGeom>
            <a:solidFill>
              <a:srgbClr val="483698"/>
            </a:solidFill>
            <a:ln w="6350" algn="ctr">
              <a:noFill/>
              <a:miter lim="800000"/>
              <a:headEnd/>
              <a:tailEnd/>
            </a:ln>
            <a:effectLst/>
          </p:spPr>
          <p:txBody>
            <a:bodyPr lIns="0" tIns="0" rIns="0" bIns="0" anchor="ctr"/>
            <a:lstStyle/>
            <a:p>
              <a:pPr algn="ctr" fontAlgn="base">
                <a:spcBef>
                  <a:spcPct val="0"/>
                </a:spcBef>
                <a:spcAft>
                  <a:spcPct val="0"/>
                </a:spcAft>
              </a:pPr>
              <a:endParaRPr lang="en-US" sz="800" b="1" dirty="0" smtClean="0">
                <a:solidFill>
                  <a:srgbClr val="FFFFFF"/>
                </a:solidFill>
              </a:endParaRPr>
            </a:p>
          </p:txBody>
        </p:sp>
        <p:sp>
          <p:nvSpPr>
            <p:cNvPr id="61" name="Rectangle 37"/>
            <p:cNvSpPr>
              <a:spLocks noChangeArrowheads="1"/>
            </p:cNvSpPr>
            <p:nvPr/>
          </p:nvSpPr>
          <p:spPr bwMode="auto">
            <a:xfrm>
              <a:off x="4318503" y="4233529"/>
              <a:ext cx="2356617" cy="388620"/>
            </a:xfrm>
            <a:prstGeom prst="rect">
              <a:avLst/>
            </a:prstGeom>
            <a:noFill/>
            <a:ln w="12700">
              <a:solidFill>
                <a:srgbClr val="C6007E"/>
              </a:solidFill>
              <a:prstDash val="dash"/>
              <a:miter lim="800000"/>
              <a:headEnd/>
              <a:tailEnd/>
            </a:ln>
            <a:effectLst/>
          </p:spPr>
          <p:txBody>
            <a:bodyPr wrap="none" lIns="0" tIns="0" rIns="0" bIns="0" anchor="ctr"/>
            <a:lstStyle/>
            <a:p>
              <a:pPr fontAlgn="base">
                <a:spcBef>
                  <a:spcPct val="0"/>
                </a:spcBef>
                <a:spcAft>
                  <a:spcPct val="0"/>
                </a:spcAft>
              </a:pPr>
              <a:endParaRPr lang="en-US" sz="800" b="1" dirty="0" smtClean="0">
                <a:solidFill>
                  <a:schemeClr val="bg1"/>
                </a:solidFill>
              </a:endParaRPr>
            </a:p>
          </p:txBody>
        </p:sp>
        <p:sp>
          <p:nvSpPr>
            <p:cNvPr id="62" name="Rectangle 41"/>
            <p:cNvSpPr>
              <a:spLocks noChangeArrowheads="1"/>
            </p:cNvSpPr>
            <p:nvPr/>
          </p:nvSpPr>
          <p:spPr bwMode="auto">
            <a:xfrm>
              <a:off x="3795123" y="2647658"/>
              <a:ext cx="1440000" cy="432000"/>
            </a:xfrm>
            <a:prstGeom prst="rect">
              <a:avLst/>
            </a:prstGeom>
            <a:solidFill>
              <a:schemeClr val="accent3"/>
            </a:solidFill>
            <a:ln w="6350">
              <a:solidFill>
                <a:schemeClr val="bg1"/>
              </a:solidFill>
              <a:miter lim="800000"/>
              <a:headEnd/>
              <a:tailEnd/>
            </a:ln>
            <a:effectLst/>
          </p:spPr>
          <p:txBody>
            <a:bodyPr wrap="none" lIns="0" tIns="72000" rIns="0" bIns="0" anchor="t"/>
            <a:lstStyle/>
            <a:p>
              <a:pPr algn="ctr" fontAlgn="base">
                <a:spcBef>
                  <a:spcPct val="0"/>
                </a:spcBef>
                <a:spcAft>
                  <a:spcPct val="0"/>
                </a:spcAft>
              </a:pPr>
              <a:r>
                <a:rPr lang="en-US" sz="800" dirty="0" smtClean="0">
                  <a:solidFill>
                    <a:srgbClr val="FFFFFF"/>
                  </a:solidFill>
                </a:rPr>
                <a:t>Marketing intermediaries </a:t>
              </a:r>
            </a:p>
          </p:txBody>
        </p:sp>
        <p:sp>
          <p:nvSpPr>
            <p:cNvPr id="63" name="Rectangle 37"/>
            <p:cNvSpPr>
              <a:spLocks noChangeArrowheads="1"/>
            </p:cNvSpPr>
            <p:nvPr/>
          </p:nvSpPr>
          <p:spPr bwMode="auto">
            <a:xfrm>
              <a:off x="3656056" y="2591143"/>
              <a:ext cx="3001919" cy="1488732"/>
            </a:xfrm>
            <a:prstGeom prst="rect">
              <a:avLst/>
            </a:prstGeom>
            <a:noFill/>
            <a:ln w="12700">
              <a:solidFill>
                <a:srgbClr val="C6007E"/>
              </a:solidFill>
              <a:prstDash val="dash"/>
              <a:miter lim="800000"/>
              <a:headEnd/>
              <a:tailEnd/>
            </a:ln>
            <a:effectLst/>
          </p:spPr>
          <p:txBody>
            <a:bodyPr wrap="none" lIns="0" tIns="0" rIns="0" bIns="0" anchor="ctr"/>
            <a:lstStyle/>
            <a:p>
              <a:pPr fontAlgn="base">
                <a:spcBef>
                  <a:spcPct val="0"/>
                </a:spcBef>
                <a:spcAft>
                  <a:spcPct val="0"/>
                </a:spcAft>
              </a:pPr>
              <a:endParaRPr lang="en-US" sz="800" b="1" dirty="0" smtClean="0">
                <a:solidFill>
                  <a:srgbClr val="000000"/>
                </a:solidFill>
              </a:endParaRPr>
            </a:p>
          </p:txBody>
        </p:sp>
        <p:sp>
          <p:nvSpPr>
            <p:cNvPr id="64" name="Rectangle 9"/>
            <p:cNvSpPr>
              <a:spLocks noChangeArrowheads="1"/>
            </p:cNvSpPr>
            <p:nvPr/>
          </p:nvSpPr>
          <p:spPr bwMode="auto">
            <a:xfrm>
              <a:off x="5585988" y="4247010"/>
              <a:ext cx="1073893" cy="360363"/>
            </a:xfrm>
            <a:prstGeom prst="rect">
              <a:avLst/>
            </a:prstGeom>
            <a:solidFill>
              <a:srgbClr val="009A44"/>
            </a:solidFill>
            <a:ln w="6350">
              <a:noFill/>
              <a:miter lim="800000"/>
              <a:headEnd/>
              <a:tailEnd/>
            </a:ln>
            <a:effectLst/>
          </p:spPr>
          <p:txBody>
            <a:bodyPr wrap="square" lIns="0" tIns="0" rIns="0" bIns="0" anchor="ctr"/>
            <a:lstStyle/>
            <a:p>
              <a:pPr algn="ctr" fontAlgn="base">
                <a:spcBef>
                  <a:spcPct val="0"/>
                </a:spcBef>
                <a:spcAft>
                  <a:spcPct val="0"/>
                </a:spcAft>
              </a:pPr>
              <a:r>
                <a:rPr lang="en-US" sz="800" dirty="0" smtClean="0">
                  <a:solidFill>
                    <a:schemeClr val="bg1"/>
                  </a:solidFill>
                </a:rPr>
                <a:t>Food makers for own labels </a:t>
              </a:r>
            </a:p>
          </p:txBody>
        </p:sp>
        <p:sp>
          <p:nvSpPr>
            <p:cNvPr id="65" name="Rectangle 9"/>
            <p:cNvSpPr>
              <a:spLocks noChangeArrowheads="1"/>
            </p:cNvSpPr>
            <p:nvPr/>
          </p:nvSpPr>
          <p:spPr bwMode="auto">
            <a:xfrm>
              <a:off x="4335780" y="4247010"/>
              <a:ext cx="1232101" cy="360363"/>
            </a:xfrm>
            <a:prstGeom prst="rect">
              <a:avLst/>
            </a:prstGeom>
            <a:solidFill>
              <a:srgbClr val="009A44"/>
            </a:solidFill>
            <a:ln w="6350">
              <a:noFill/>
              <a:miter lim="800000"/>
              <a:headEnd/>
              <a:tailEnd/>
            </a:ln>
            <a:effectLst/>
          </p:spPr>
          <p:txBody>
            <a:bodyPr wrap="square" lIns="0" tIns="0" rIns="0" bIns="0" anchor="ctr"/>
            <a:lstStyle/>
            <a:p>
              <a:pPr algn="ctr" fontAlgn="base">
                <a:spcBef>
                  <a:spcPct val="0"/>
                </a:spcBef>
                <a:spcAft>
                  <a:spcPct val="0"/>
                </a:spcAft>
              </a:pPr>
              <a:r>
                <a:rPr lang="en-US" sz="800" dirty="0" smtClean="0">
                  <a:solidFill>
                    <a:schemeClr val="bg1"/>
                  </a:solidFill>
                </a:rPr>
                <a:t>Food makers for trade labels </a:t>
              </a:r>
            </a:p>
          </p:txBody>
        </p:sp>
        <p:sp>
          <p:nvSpPr>
            <p:cNvPr id="66" name="Rectangle 9"/>
            <p:cNvSpPr>
              <a:spLocks noChangeArrowheads="1"/>
            </p:cNvSpPr>
            <p:nvPr/>
          </p:nvSpPr>
          <p:spPr bwMode="auto">
            <a:xfrm>
              <a:off x="3695700" y="4247010"/>
              <a:ext cx="612000" cy="360363"/>
            </a:xfrm>
            <a:prstGeom prst="rect">
              <a:avLst/>
            </a:prstGeom>
            <a:solidFill>
              <a:srgbClr val="009A44"/>
            </a:solidFill>
            <a:ln w="6350">
              <a:noFill/>
              <a:miter lim="800000"/>
              <a:headEnd/>
              <a:tailEnd/>
            </a:ln>
            <a:effectLst/>
          </p:spPr>
          <p:txBody>
            <a:bodyPr wrap="square" lIns="0" tIns="0" rIns="0" bIns="0" anchor="ctr"/>
            <a:lstStyle/>
            <a:p>
              <a:pPr algn="ctr" fontAlgn="base">
                <a:spcBef>
                  <a:spcPct val="0"/>
                </a:spcBef>
                <a:spcAft>
                  <a:spcPct val="0"/>
                </a:spcAft>
              </a:pPr>
              <a:r>
                <a:rPr lang="en-US" sz="800" dirty="0" smtClean="0">
                  <a:solidFill>
                    <a:schemeClr val="bg1"/>
                  </a:solidFill>
                </a:rPr>
                <a:t>Direct sourcing</a:t>
              </a:r>
            </a:p>
          </p:txBody>
        </p:sp>
        <p:sp>
          <p:nvSpPr>
            <p:cNvPr id="67" name="AutoShape 36"/>
            <p:cNvSpPr>
              <a:spLocks noChangeArrowheads="1"/>
            </p:cNvSpPr>
            <p:nvPr/>
          </p:nvSpPr>
          <p:spPr bwMode="auto">
            <a:xfrm rot="10800000">
              <a:off x="3825506" y="4721816"/>
              <a:ext cx="2664000" cy="72611"/>
            </a:xfrm>
            <a:prstGeom prst="triangle">
              <a:avLst>
                <a:gd name="adj" fmla="val 50000"/>
              </a:avLst>
            </a:prstGeom>
            <a:solidFill>
              <a:srgbClr val="747678"/>
            </a:solidFill>
            <a:ln w="6350">
              <a:noFill/>
              <a:miter lim="800000"/>
              <a:headEnd/>
              <a:tailEnd/>
            </a:ln>
            <a:effectLst/>
          </p:spPr>
          <p:txBody>
            <a:bodyPr rot="10800000" wrap="none" lIns="0" tIns="0" rIns="0" bIns="0" anchor="ctr"/>
            <a:lstStyle/>
            <a:p>
              <a:pPr algn="ctr" fontAlgn="base">
                <a:spcBef>
                  <a:spcPct val="0"/>
                </a:spcBef>
                <a:spcAft>
                  <a:spcPct val="0"/>
                </a:spcAft>
              </a:pPr>
              <a:endParaRPr lang="en-US" sz="800" dirty="0" smtClean="0">
                <a:solidFill>
                  <a:srgbClr val="000000"/>
                </a:solidFill>
              </a:endParaRPr>
            </a:p>
          </p:txBody>
        </p:sp>
        <p:grpSp>
          <p:nvGrpSpPr>
            <p:cNvPr id="68" name="Gruppieren 112"/>
            <p:cNvGrpSpPr/>
            <p:nvPr/>
          </p:nvGrpSpPr>
          <p:grpSpPr>
            <a:xfrm>
              <a:off x="5373229" y="5306636"/>
              <a:ext cx="144000" cy="144000"/>
              <a:chOff x="6338429" y="5393602"/>
              <a:chExt cx="144000" cy="144000"/>
            </a:xfrm>
          </p:grpSpPr>
          <p:sp>
            <p:nvSpPr>
              <p:cNvPr id="69" name="Rectangle 38"/>
              <p:cNvSpPr>
                <a:spLocks noChangeArrowheads="1"/>
              </p:cNvSpPr>
              <p:nvPr/>
            </p:nvSpPr>
            <p:spPr bwMode="auto">
              <a:xfrm>
                <a:off x="6361192" y="5416365"/>
                <a:ext cx="108000" cy="108000"/>
              </a:xfrm>
              <a:prstGeom prst="rect">
                <a:avLst/>
              </a:prstGeom>
              <a:solidFill>
                <a:schemeClr val="accent3"/>
              </a:solidFill>
              <a:ln w="6350">
                <a:noFill/>
                <a:miter lim="800000"/>
                <a:headEnd/>
                <a:tailEnd/>
              </a:ln>
              <a:effectLst/>
            </p:spPr>
            <p:txBody>
              <a:bodyPr wrap="none" lIns="0" tIns="0" rIns="0" bIns="0" anchor="ctr"/>
              <a:lstStyle/>
              <a:p>
                <a:pPr algn="ctr" fontAlgn="base">
                  <a:spcBef>
                    <a:spcPct val="0"/>
                  </a:spcBef>
                  <a:spcAft>
                    <a:spcPct val="0"/>
                  </a:spcAft>
                </a:pPr>
                <a:endParaRPr lang="en-US" sz="900" dirty="0" smtClean="0">
                  <a:solidFill>
                    <a:srgbClr val="FFFFFF"/>
                  </a:solidFill>
                </a:endParaRPr>
              </a:p>
            </p:txBody>
          </p:sp>
          <p:sp>
            <p:nvSpPr>
              <p:cNvPr id="70" name="Rectangle 37"/>
              <p:cNvSpPr>
                <a:spLocks noChangeArrowheads="1"/>
              </p:cNvSpPr>
              <p:nvPr/>
            </p:nvSpPr>
            <p:spPr bwMode="auto">
              <a:xfrm>
                <a:off x="6338429" y="5393602"/>
                <a:ext cx="144000" cy="144000"/>
              </a:xfrm>
              <a:prstGeom prst="rect">
                <a:avLst/>
              </a:prstGeom>
              <a:noFill/>
              <a:ln w="6350">
                <a:solidFill>
                  <a:srgbClr val="C6007E"/>
                </a:solidFill>
                <a:prstDash val="dash"/>
                <a:miter lim="800000"/>
                <a:headEnd/>
                <a:tailEnd/>
              </a:ln>
              <a:effectLst/>
            </p:spPr>
            <p:txBody>
              <a:bodyPr wrap="none" lIns="0" tIns="0" rIns="0" bIns="0" anchor="ctr"/>
              <a:lstStyle/>
              <a:p>
                <a:pPr fontAlgn="base">
                  <a:spcBef>
                    <a:spcPct val="0"/>
                  </a:spcBef>
                  <a:spcAft>
                    <a:spcPct val="0"/>
                  </a:spcAft>
                </a:pPr>
                <a:endParaRPr lang="en-US" sz="800" b="1" dirty="0" smtClean="0">
                  <a:solidFill>
                    <a:srgbClr val="000000"/>
                  </a:solidFill>
                </a:endParaRPr>
              </a:p>
            </p:txBody>
          </p:sp>
        </p:grpSp>
        <p:grpSp>
          <p:nvGrpSpPr>
            <p:cNvPr id="71" name="Gruppieren 119"/>
            <p:cNvGrpSpPr/>
            <p:nvPr/>
          </p:nvGrpSpPr>
          <p:grpSpPr>
            <a:xfrm>
              <a:off x="5357795" y="2595877"/>
              <a:ext cx="1250929" cy="468000"/>
              <a:chOff x="5449870" y="2643502"/>
              <a:chExt cx="1250929" cy="468000"/>
            </a:xfrm>
          </p:grpSpPr>
          <p:sp>
            <p:nvSpPr>
              <p:cNvPr id="72" name="Richtungspfeil 71"/>
              <p:cNvSpPr/>
              <p:nvPr/>
            </p:nvSpPr>
            <p:spPr>
              <a:xfrm rot="16200000">
                <a:off x="5841335" y="2252037"/>
                <a:ext cx="468000" cy="1250929"/>
              </a:xfrm>
              <a:prstGeom prst="homePlate">
                <a:avLst>
                  <a:gd name="adj" fmla="val 18333"/>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dirty="0">
                  <a:solidFill>
                    <a:srgbClr val="FFFFFF"/>
                  </a:solidFill>
                </a:endParaRPr>
              </a:p>
            </p:txBody>
          </p:sp>
          <p:sp>
            <p:nvSpPr>
              <p:cNvPr id="73" name="Textfeld 72"/>
              <p:cNvSpPr txBox="1"/>
              <p:nvPr/>
            </p:nvSpPr>
            <p:spPr>
              <a:xfrm>
                <a:off x="5498207" y="2754391"/>
                <a:ext cx="1158655" cy="236626"/>
              </a:xfrm>
              <a:prstGeom prst="rect">
                <a:avLst/>
              </a:prstGeom>
              <a:noFill/>
            </p:spPr>
            <p:txBody>
              <a:bodyPr wrap="square" lIns="0" tIns="0" rIns="0" bIns="0" rtlCol="0">
                <a:spAutoFit/>
              </a:bodyPr>
              <a:lstStyle/>
              <a:p>
                <a:pPr marL="180000" indent="-180000">
                  <a:buClr>
                    <a:schemeClr val="tx2"/>
                  </a:buClr>
                  <a:buFont typeface="Univers for KPMG Light" panose="020B0403020202020204" pitchFamily="34" charset="0"/>
                  <a:buChar char="—"/>
                </a:pPr>
                <a:r>
                  <a:rPr lang="en-US" sz="800" dirty="0" smtClean="0">
                    <a:solidFill>
                      <a:srgbClr val="000000"/>
                    </a:solidFill>
                    <a:cs typeface="Arial" pitchFamily="34" charset="0"/>
                  </a:rPr>
                  <a:t>Sales channels</a:t>
                </a:r>
              </a:p>
              <a:p>
                <a:pPr marL="180000" indent="-180000">
                  <a:buClr>
                    <a:schemeClr val="tx2"/>
                  </a:buClr>
                  <a:buFont typeface="Univers for KPMG Light" panose="020B0403020202020204" pitchFamily="34" charset="0"/>
                  <a:buChar char="—"/>
                </a:pPr>
                <a:r>
                  <a:rPr lang="en-US" sz="800" dirty="0" smtClean="0">
                    <a:solidFill>
                      <a:srgbClr val="000000"/>
                    </a:solidFill>
                    <a:cs typeface="Arial" pitchFamily="34" charset="0"/>
                  </a:rPr>
                  <a:t>Qualification</a:t>
                </a:r>
              </a:p>
            </p:txBody>
          </p:sp>
        </p:grpSp>
        <p:sp>
          <p:nvSpPr>
            <p:cNvPr id="74" name="Rechteck 73"/>
            <p:cNvSpPr/>
            <p:nvPr/>
          </p:nvSpPr>
          <p:spPr>
            <a:xfrm>
              <a:off x="4138638" y="3209291"/>
              <a:ext cx="480060" cy="373380"/>
            </a:xfrm>
            <a:prstGeom prst="rect">
              <a:avLst/>
            </a:prstGeom>
            <a:solidFill>
              <a:schemeClr val="accent3"/>
            </a:solidFill>
            <a:ln w="6350">
              <a:solidFill>
                <a:schemeClr val="bg1"/>
              </a:solidFill>
              <a:miter lim="800000"/>
              <a:headEnd/>
              <a:tailEnd/>
            </a:ln>
            <a:effectLst/>
          </p:spPr>
          <p:txBody>
            <a:bodyPr wrap="none" lIns="0" tIns="0" rIns="0" bIns="0" anchor="ctr"/>
            <a:lstStyle/>
            <a:p>
              <a:pPr algn="ctr" fontAlgn="base">
                <a:spcBef>
                  <a:spcPct val="0"/>
                </a:spcBef>
                <a:spcAft>
                  <a:spcPct val="0"/>
                </a:spcAft>
              </a:pPr>
              <a:r>
                <a:rPr lang="en-US" sz="800" dirty="0" smtClean="0">
                  <a:solidFill>
                    <a:srgbClr val="FFFFFF"/>
                  </a:solidFill>
                </a:rPr>
                <a:t>Import</a:t>
              </a:r>
              <a:endParaRPr lang="en-US" sz="800" dirty="0">
                <a:solidFill>
                  <a:srgbClr val="FFFFFF"/>
                </a:solidFill>
              </a:endParaRPr>
            </a:p>
          </p:txBody>
        </p:sp>
        <p:sp>
          <p:nvSpPr>
            <p:cNvPr id="75" name="Rechteck 74"/>
            <p:cNvSpPr/>
            <p:nvPr/>
          </p:nvSpPr>
          <p:spPr>
            <a:xfrm>
              <a:off x="4401476" y="2889239"/>
              <a:ext cx="480060" cy="373380"/>
            </a:xfrm>
            <a:prstGeom prst="rect">
              <a:avLst/>
            </a:prstGeom>
            <a:solidFill>
              <a:schemeClr val="accent3"/>
            </a:solidFill>
            <a:ln w="6350">
              <a:solidFill>
                <a:schemeClr val="bg1"/>
              </a:solidFill>
              <a:miter lim="800000"/>
              <a:headEnd/>
              <a:tailEnd/>
            </a:ln>
            <a:effectLst/>
          </p:spPr>
          <p:txBody>
            <a:bodyPr wrap="none" lIns="0" tIns="0" rIns="0" bIns="0" anchor="ctr"/>
            <a:lstStyle/>
            <a:p>
              <a:pPr algn="ctr" fontAlgn="base">
                <a:spcBef>
                  <a:spcPct val="0"/>
                </a:spcBef>
                <a:spcAft>
                  <a:spcPct val="0"/>
                </a:spcAft>
              </a:pPr>
              <a:r>
                <a:rPr lang="en-US" sz="800" dirty="0" smtClean="0">
                  <a:solidFill>
                    <a:srgbClr val="FFFFFF"/>
                  </a:solidFill>
                </a:rPr>
                <a:t>Export</a:t>
              </a:r>
              <a:endParaRPr lang="en-US" sz="800" dirty="0">
                <a:solidFill>
                  <a:srgbClr val="FFFFFF"/>
                </a:solidFill>
              </a:endParaRPr>
            </a:p>
          </p:txBody>
        </p:sp>
        <p:grpSp>
          <p:nvGrpSpPr>
            <p:cNvPr id="76" name="Gruppieren 118"/>
            <p:cNvGrpSpPr/>
            <p:nvPr/>
          </p:nvGrpSpPr>
          <p:grpSpPr>
            <a:xfrm>
              <a:off x="5357796" y="3428998"/>
              <a:ext cx="1250929" cy="468000"/>
              <a:chOff x="5349858" y="3567111"/>
              <a:chExt cx="1404136" cy="468000"/>
            </a:xfrm>
          </p:grpSpPr>
          <p:sp>
            <p:nvSpPr>
              <p:cNvPr id="77" name="Richtungspfeil 76"/>
              <p:cNvSpPr/>
              <p:nvPr/>
            </p:nvSpPr>
            <p:spPr>
              <a:xfrm rot="5400000">
                <a:off x="5817926" y="3099043"/>
                <a:ext cx="468000" cy="1404136"/>
              </a:xfrm>
              <a:prstGeom prst="homePlate">
                <a:avLst>
                  <a:gd name="adj" fmla="val 18333"/>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dirty="0">
                  <a:solidFill>
                    <a:srgbClr val="FFFFFF"/>
                  </a:solidFill>
                </a:endParaRPr>
              </a:p>
            </p:txBody>
          </p:sp>
          <p:sp>
            <p:nvSpPr>
              <p:cNvPr id="78" name="Textfeld 77"/>
              <p:cNvSpPr txBox="1"/>
              <p:nvPr/>
            </p:nvSpPr>
            <p:spPr>
              <a:xfrm>
                <a:off x="5404115" y="3576638"/>
                <a:ext cx="1300560" cy="354939"/>
              </a:xfrm>
              <a:prstGeom prst="rect">
                <a:avLst/>
              </a:prstGeom>
              <a:noFill/>
            </p:spPr>
            <p:txBody>
              <a:bodyPr wrap="square" lIns="0" tIns="0" rIns="0" bIns="0" rtlCol="0">
                <a:spAutoFit/>
              </a:bodyPr>
              <a:lstStyle/>
              <a:p>
                <a:pPr marL="180000" indent="-180000">
                  <a:buClr>
                    <a:schemeClr val="tx2"/>
                  </a:buClr>
                  <a:buFont typeface="Univers for KPMG Light" panose="020B0403020202020204" pitchFamily="34" charset="0"/>
                  <a:buChar char="—"/>
                </a:pPr>
                <a:r>
                  <a:rPr lang="en-US" sz="800" dirty="0" smtClean="0">
                    <a:solidFill>
                      <a:srgbClr val="000000"/>
                    </a:solidFill>
                    <a:cs typeface="Arial" pitchFamily="34" charset="0"/>
                  </a:rPr>
                  <a:t>Securing price, quantity and quality</a:t>
                </a:r>
              </a:p>
              <a:p>
                <a:pPr marL="180000" indent="-180000">
                  <a:buClr>
                    <a:schemeClr val="tx2"/>
                  </a:buClr>
                  <a:buFont typeface="Univers for KPMG Light" panose="020B0403020202020204" pitchFamily="34" charset="0"/>
                  <a:buChar char="—"/>
                </a:pPr>
                <a:r>
                  <a:rPr lang="en-US" sz="800" dirty="0" smtClean="0">
                    <a:solidFill>
                      <a:srgbClr val="000000"/>
                    </a:solidFill>
                    <a:cs typeface="Arial" pitchFamily="34" charset="0"/>
                  </a:rPr>
                  <a:t>Logistics management</a:t>
                </a:r>
              </a:p>
            </p:txBody>
          </p:sp>
        </p:grpSp>
        <p:sp>
          <p:nvSpPr>
            <p:cNvPr id="79" name="Rechteck 78"/>
            <p:cNvSpPr/>
            <p:nvPr/>
          </p:nvSpPr>
          <p:spPr>
            <a:xfrm>
              <a:off x="5360629" y="3126105"/>
              <a:ext cx="1248095" cy="236220"/>
            </a:xfrm>
            <a:prstGeom prst="rect">
              <a:avLst/>
            </a:prstGeom>
            <a:solidFill>
              <a:schemeClr val="tx2"/>
            </a:solidFill>
            <a:ln w="6350" algn="ctr">
              <a:noFill/>
              <a:miter lim="800000"/>
              <a:headEnd/>
              <a:tailEnd/>
            </a:ln>
            <a:effectLst/>
          </p:spPr>
          <p:txBody>
            <a:bodyPr wrap="square" lIns="0" tIns="0" rIns="0" bIns="0" anchor="ctr"/>
            <a:lstStyle/>
            <a:p>
              <a:pPr algn="ctr" fontAlgn="base">
                <a:spcBef>
                  <a:spcPct val="0"/>
                </a:spcBef>
                <a:spcAft>
                  <a:spcPct val="0"/>
                </a:spcAft>
              </a:pPr>
              <a:r>
                <a:rPr lang="en-US" sz="800" dirty="0" smtClean="0">
                  <a:solidFill>
                    <a:srgbClr val="FFFFFF"/>
                  </a:solidFill>
                </a:rPr>
                <a:t>Value added services </a:t>
              </a:r>
              <a:endParaRPr lang="en-US" sz="800" dirty="0">
                <a:solidFill>
                  <a:srgbClr val="FFFFFF"/>
                </a:solidFill>
              </a:endParaRPr>
            </a:p>
          </p:txBody>
        </p:sp>
        <p:sp>
          <p:nvSpPr>
            <p:cNvPr id="80" name="Rectangle 17"/>
            <p:cNvSpPr>
              <a:spLocks noChangeArrowheads="1"/>
            </p:cNvSpPr>
            <p:nvPr/>
          </p:nvSpPr>
          <p:spPr bwMode="auto">
            <a:xfrm>
              <a:off x="3695698" y="1577830"/>
              <a:ext cx="2930400" cy="288925"/>
            </a:xfrm>
            <a:prstGeom prst="rect">
              <a:avLst/>
            </a:prstGeom>
            <a:solidFill>
              <a:srgbClr val="483698"/>
            </a:solidFill>
            <a:ln w="6350" algn="ctr">
              <a:noFill/>
              <a:miter lim="800000"/>
              <a:headEnd/>
              <a:tailEnd/>
            </a:ln>
            <a:effectLst/>
          </p:spPr>
          <p:txBody>
            <a:bodyPr lIns="0" tIns="0" rIns="0" bIns="0" anchor="ctr"/>
            <a:lstStyle/>
            <a:p>
              <a:pPr algn="ctr" fontAlgn="base">
                <a:spcBef>
                  <a:spcPct val="0"/>
                </a:spcBef>
                <a:spcAft>
                  <a:spcPct val="0"/>
                </a:spcAft>
              </a:pPr>
              <a:r>
                <a:rPr lang="en-US" sz="800" b="1" dirty="0" smtClean="0">
                  <a:solidFill>
                    <a:srgbClr val="FFFFFF"/>
                  </a:solidFill>
                </a:rPr>
                <a:t>Segments</a:t>
              </a:r>
            </a:p>
          </p:txBody>
        </p:sp>
        <p:sp>
          <p:nvSpPr>
            <p:cNvPr id="81" name="AutoShape 36"/>
            <p:cNvSpPr>
              <a:spLocks noChangeArrowheads="1"/>
            </p:cNvSpPr>
            <p:nvPr/>
          </p:nvSpPr>
          <p:spPr bwMode="auto">
            <a:xfrm rot="10800000">
              <a:off x="3825506" y="4124288"/>
              <a:ext cx="2664000" cy="72611"/>
            </a:xfrm>
            <a:prstGeom prst="triangle">
              <a:avLst>
                <a:gd name="adj" fmla="val 50000"/>
              </a:avLst>
            </a:prstGeom>
            <a:solidFill>
              <a:srgbClr val="747678"/>
            </a:solidFill>
            <a:ln w="6350">
              <a:noFill/>
              <a:miter lim="800000"/>
              <a:headEnd/>
              <a:tailEnd/>
            </a:ln>
            <a:effectLst/>
          </p:spPr>
          <p:txBody>
            <a:bodyPr rot="10800000" wrap="none" lIns="0" tIns="0" rIns="0" bIns="0" anchor="ctr"/>
            <a:lstStyle/>
            <a:p>
              <a:pPr algn="ctr" fontAlgn="base">
                <a:spcBef>
                  <a:spcPct val="0"/>
                </a:spcBef>
                <a:spcAft>
                  <a:spcPct val="0"/>
                </a:spcAft>
              </a:pPr>
              <a:endParaRPr lang="en-US" sz="800" dirty="0" smtClean="0">
                <a:solidFill>
                  <a:srgbClr val="000000"/>
                </a:solidFill>
              </a:endParaRPr>
            </a:p>
          </p:txBody>
        </p:sp>
      </p:grpSp>
    </p:spTree>
    <p:extLst>
      <p:ext uri="{BB962C8B-B14F-4D97-AF65-F5344CB8AC3E}">
        <p14:creationId xmlns:p14="http://schemas.microsoft.com/office/powerpoint/2010/main" val="18037226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XYZ’s business is mainly determined by regular lease income and financing costs of the underlying investment. No personnel is directly employed by the company. Regular expenses are limited to management fees, maintenance expenses and professional fees.</a:t>
            </a:r>
          </a:p>
          <a:p>
            <a:r>
              <a:rPr lang="en-US" dirty="0"/>
              <a:t>The current default situation is reflected by a cash sweep in </a:t>
            </a:r>
            <a:r>
              <a:rPr lang="en-US" dirty="0" smtClean="0"/>
              <a:t>favor </a:t>
            </a:r>
            <a:r>
              <a:rPr lang="en-US" dirty="0"/>
              <a:t>of the lender syndicate.</a:t>
            </a:r>
          </a:p>
          <a:p>
            <a:endParaRPr lang="en-US" dirty="0"/>
          </a:p>
        </p:txBody>
      </p:sp>
      <p:sp>
        <p:nvSpPr>
          <p:cNvPr id="5" name="Titel 4"/>
          <p:cNvSpPr>
            <a:spLocks noGrp="1"/>
          </p:cNvSpPr>
          <p:nvPr>
            <p:ph type="title"/>
          </p:nvPr>
        </p:nvSpPr>
        <p:spPr/>
        <p:txBody>
          <a:bodyPr/>
          <a:lstStyle/>
          <a:p>
            <a:r>
              <a:rPr lang="en-US" dirty="0"/>
              <a:t>2. Business model and value chain (1/2) [Example </a:t>
            </a:r>
            <a:r>
              <a:rPr lang="en-US" dirty="0" smtClean="0"/>
              <a:t>2] </a:t>
            </a:r>
            <a:endParaRPr lang="en-US" dirty="0"/>
          </a:p>
        </p:txBody>
      </p:sp>
      <p:sp>
        <p:nvSpPr>
          <p:cNvPr id="6" name="Textplatzhalter 5"/>
          <p:cNvSpPr>
            <a:spLocks noGrp="1"/>
          </p:cNvSpPr>
          <p:nvPr>
            <p:ph type="body" sz="quarter" idx="13"/>
          </p:nvPr>
        </p:nvSpPr>
        <p:spPr/>
        <p:txBody>
          <a:bodyPr/>
          <a:lstStyle/>
          <a:p>
            <a:r>
              <a:rPr lang="en-US" dirty="0" smtClean="0"/>
              <a:t>Company Overview</a:t>
            </a:r>
            <a:endParaRPr lang="en-US" dirty="0"/>
          </a:p>
        </p:txBody>
      </p:sp>
      <p:grpSp>
        <p:nvGrpSpPr>
          <p:cNvPr id="7" name="Gruppieren 6"/>
          <p:cNvGrpSpPr/>
          <p:nvPr/>
        </p:nvGrpSpPr>
        <p:grpSpPr>
          <a:xfrm rot="686739">
            <a:off x="8845071" y="144943"/>
            <a:ext cx="1013517" cy="216024"/>
            <a:chOff x="-1239688" y="1268760"/>
            <a:chExt cx="864000" cy="216024"/>
          </a:xfrm>
        </p:grpSpPr>
        <p:sp>
          <p:nvSpPr>
            <p:cNvPr id="8" name="Rechteck 7"/>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Alternative 1&amp;2</a:t>
              </a:r>
              <a:endParaRPr lang="en-US" sz="1100" dirty="0">
                <a:solidFill>
                  <a:srgbClr val="C6007E"/>
                </a:solidFill>
              </a:endParaRPr>
            </a:p>
          </p:txBody>
        </p:sp>
        <p:cxnSp>
          <p:nvCxnSpPr>
            <p:cNvPr id="9"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10"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11" name="Rectangle 16"/>
          <p:cNvSpPr/>
          <p:nvPr/>
        </p:nvSpPr>
        <p:spPr>
          <a:xfrm>
            <a:off x="488950"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5</a:t>
            </a:r>
            <a:endParaRPr lang="en-US" sz="900" b="1" dirty="0"/>
          </a:p>
        </p:txBody>
      </p:sp>
      <p:sp>
        <p:nvSpPr>
          <p:cNvPr id="86" name="Textplatzhalter 85"/>
          <p:cNvSpPr>
            <a:spLocks noGrp="1"/>
          </p:cNvSpPr>
          <p:nvPr>
            <p:ph type="body" sz="quarter" idx="11"/>
          </p:nvPr>
        </p:nvSpPr>
        <p:spPr>
          <a:xfrm>
            <a:off x="2452688" y="5049874"/>
            <a:ext cx="6954506" cy="976925"/>
          </a:xfrm>
        </p:spPr>
        <p:txBody>
          <a:bodyPr/>
          <a:lstStyle/>
          <a:p>
            <a:r>
              <a:rPr lang="en-US" dirty="0" smtClean="0"/>
              <a:t>Description of the business model</a:t>
            </a:r>
          </a:p>
          <a:p>
            <a:pPr lvl="2"/>
            <a:r>
              <a:rPr lang="en-US" dirty="0" smtClean="0"/>
              <a:t>The property complex will generate stable revenues for xxx until 2020. A prolongation of the contract is regarded as likely.</a:t>
            </a:r>
          </a:p>
          <a:p>
            <a:pPr lvl="2"/>
            <a:r>
              <a:rPr lang="en-US" dirty="0" smtClean="0"/>
              <a:t>Originally financed with three year non-recourse financing, the xxx is currently in default as there was no refinancing option. Consequently, higher margins are paid on the loan and a cash sweep is implemented. </a:t>
            </a:r>
          </a:p>
          <a:p>
            <a:pPr lvl="2"/>
            <a:r>
              <a:rPr lang="en-US" dirty="0" smtClean="0">
                <a:solidFill>
                  <a:srgbClr val="000000"/>
                </a:solidFill>
              </a:rPr>
              <a:t>Group’s asset manager and provides all relevant and necessary management services. At present, the fees are accrued.</a:t>
            </a:r>
          </a:p>
          <a:p>
            <a:pPr lvl="2"/>
            <a:endParaRPr lang="en-US" dirty="0"/>
          </a:p>
        </p:txBody>
      </p:sp>
      <p:sp>
        <p:nvSpPr>
          <p:cNvPr id="88" name="Text Placeholder 12"/>
          <p:cNvSpPr txBox="1">
            <a:spLocks/>
          </p:cNvSpPr>
          <p:nvPr>
            <p:custDataLst>
              <p:tags r:id="rId1"/>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Business model and current default situation</a:t>
            </a:r>
            <a:endParaRPr lang="en-US" sz="900" kern="0" dirty="0">
              <a:latin typeface="Arial" panose="020B0604020202020204" pitchFamily="34" charset="0"/>
              <a:cs typeface="Arial" panose="020B0604020202020204" pitchFamily="34" charset="0"/>
            </a:endParaRPr>
          </a:p>
        </p:txBody>
      </p:sp>
      <p:sp>
        <p:nvSpPr>
          <p:cNvPr id="90" name="Freihandform 89"/>
          <p:cNvSpPr/>
          <p:nvPr/>
        </p:nvSpPr>
        <p:spPr>
          <a:xfrm>
            <a:off x="6740592" y="2680243"/>
            <a:ext cx="847521" cy="366684"/>
          </a:xfrm>
          <a:custGeom>
            <a:avLst/>
            <a:gdLst>
              <a:gd name="connsiteX0" fmla="*/ 205740 w 647700"/>
              <a:gd name="connsiteY0" fmla="*/ 342900 h 350520"/>
              <a:gd name="connsiteX1" fmla="*/ 647700 w 647700"/>
              <a:gd name="connsiteY1" fmla="*/ 0 h 350520"/>
              <a:gd name="connsiteX2" fmla="*/ 144780 w 647700"/>
              <a:gd name="connsiteY2" fmla="*/ 7620 h 350520"/>
              <a:gd name="connsiteX3" fmla="*/ 0 w 647700"/>
              <a:gd name="connsiteY3" fmla="*/ 350520 h 350520"/>
              <a:gd name="connsiteX4" fmla="*/ 205740 w 647700"/>
              <a:gd name="connsiteY4" fmla="*/ 342900 h 350520"/>
              <a:gd name="connsiteX0" fmla="*/ 205740 w 647700"/>
              <a:gd name="connsiteY0" fmla="*/ 354777 h 354777"/>
              <a:gd name="connsiteX1" fmla="*/ 647700 w 647700"/>
              <a:gd name="connsiteY1" fmla="*/ 0 h 354777"/>
              <a:gd name="connsiteX2" fmla="*/ 144780 w 647700"/>
              <a:gd name="connsiteY2" fmla="*/ 7620 h 354777"/>
              <a:gd name="connsiteX3" fmla="*/ 0 w 647700"/>
              <a:gd name="connsiteY3" fmla="*/ 350520 h 354777"/>
              <a:gd name="connsiteX4" fmla="*/ 205740 w 647700"/>
              <a:gd name="connsiteY4" fmla="*/ 354777 h 354777"/>
              <a:gd name="connsiteX0" fmla="*/ 205740 w 891503"/>
              <a:gd name="connsiteY0" fmla="*/ 347157 h 347157"/>
              <a:gd name="connsiteX1" fmla="*/ 891503 w 891503"/>
              <a:gd name="connsiteY1" fmla="*/ 4256 h 347157"/>
              <a:gd name="connsiteX2" fmla="*/ 144780 w 891503"/>
              <a:gd name="connsiteY2" fmla="*/ 0 h 347157"/>
              <a:gd name="connsiteX3" fmla="*/ 0 w 891503"/>
              <a:gd name="connsiteY3" fmla="*/ 342900 h 347157"/>
              <a:gd name="connsiteX4" fmla="*/ 205740 w 891503"/>
              <a:gd name="connsiteY4" fmla="*/ 347157 h 347157"/>
              <a:gd name="connsiteX0" fmla="*/ 205740 w 891503"/>
              <a:gd name="connsiteY0" fmla="*/ 342901 h 342901"/>
              <a:gd name="connsiteX1" fmla="*/ 891503 w 891503"/>
              <a:gd name="connsiteY1" fmla="*/ 0 h 342901"/>
              <a:gd name="connsiteX2" fmla="*/ 114722 w 891503"/>
              <a:gd name="connsiteY2" fmla="*/ 1682 h 342901"/>
              <a:gd name="connsiteX3" fmla="*/ 0 w 891503"/>
              <a:gd name="connsiteY3" fmla="*/ 338644 h 342901"/>
              <a:gd name="connsiteX4" fmla="*/ 205740 w 891503"/>
              <a:gd name="connsiteY4" fmla="*/ 342901 h 34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03" h="342901">
                <a:moveTo>
                  <a:pt x="205740" y="342901"/>
                </a:moveTo>
                <a:lnTo>
                  <a:pt x="891503" y="0"/>
                </a:lnTo>
                <a:lnTo>
                  <a:pt x="114722" y="1682"/>
                </a:lnTo>
                <a:lnTo>
                  <a:pt x="0" y="338644"/>
                </a:lnTo>
                <a:lnTo>
                  <a:pt x="205740" y="342901"/>
                </a:lnTo>
                <a:close/>
              </a:path>
            </a:pathLst>
          </a:custGeom>
          <a:solidFill>
            <a:srgbClr val="D9D9D9"/>
          </a:solidFill>
          <a:ln w="31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1" name="Rechteck 90"/>
          <p:cNvSpPr/>
          <p:nvPr/>
        </p:nvSpPr>
        <p:spPr bwMode="auto">
          <a:xfrm>
            <a:off x="4973664" y="4245262"/>
            <a:ext cx="650255" cy="269478"/>
          </a:xfrm>
          <a:prstGeom prst="rect">
            <a:avLst/>
          </a:prstGeom>
          <a:solidFill>
            <a:schemeClr val="tx2"/>
          </a:solidFill>
          <a:ln w="317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fontAlgn="base">
              <a:spcBef>
                <a:spcPct val="0"/>
              </a:spcBef>
              <a:spcAft>
                <a:spcPct val="0"/>
              </a:spcAft>
            </a:pPr>
            <a:r>
              <a:rPr lang="en-US" sz="800" kern="0" dirty="0" smtClean="0">
                <a:solidFill>
                  <a:schemeClr val="bg1"/>
                </a:solidFill>
                <a:cs typeface="Arial" pitchFamily="34" charset="0"/>
              </a:rPr>
              <a:t>xx</a:t>
            </a:r>
            <a:endParaRPr lang="en-US" sz="800" kern="0" dirty="0">
              <a:solidFill>
                <a:schemeClr val="bg1"/>
              </a:solidFill>
              <a:cs typeface="Arial" pitchFamily="34" charset="0"/>
            </a:endParaRPr>
          </a:p>
        </p:txBody>
      </p:sp>
      <p:sp>
        <p:nvSpPr>
          <p:cNvPr id="92" name="Rechteck 91"/>
          <p:cNvSpPr/>
          <p:nvPr/>
        </p:nvSpPr>
        <p:spPr bwMode="auto">
          <a:xfrm>
            <a:off x="4985737" y="1695287"/>
            <a:ext cx="650255" cy="269478"/>
          </a:xfrm>
          <a:prstGeom prst="rect">
            <a:avLst/>
          </a:prstGeom>
          <a:solidFill>
            <a:schemeClr val="tx2"/>
          </a:solidFill>
          <a:ln w="317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fontAlgn="base">
              <a:spcBef>
                <a:spcPct val="0"/>
              </a:spcBef>
              <a:spcAft>
                <a:spcPct val="0"/>
              </a:spcAft>
            </a:pPr>
            <a:r>
              <a:rPr lang="en-US" sz="800" kern="0" dirty="0" smtClean="0">
                <a:solidFill>
                  <a:schemeClr val="bg1"/>
                </a:solidFill>
                <a:cs typeface="Arial" pitchFamily="34" charset="0"/>
              </a:rPr>
              <a:t>xxx</a:t>
            </a:r>
            <a:endParaRPr lang="en-US" sz="800" kern="0" dirty="0">
              <a:solidFill>
                <a:schemeClr val="bg1"/>
              </a:solidFill>
              <a:cs typeface="Arial" pitchFamily="34" charset="0"/>
            </a:endParaRPr>
          </a:p>
        </p:txBody>
      </p:sp>
      <p:grpSp>
        <p:nvGrpSpPr>
          <p:cNvPr id="93" name="Gruppieren 80"/>
          <p:cNvGrpSpPr/>
          <p:nvPr/>
        </p:nvGrpSpPr>
        <p:grpSpPr>
          <a:xfrm>
            <a:off x="2542605" y="2613887"/>
            <a:ext cx="650255" cy="269478"/>
            <a:chOff x="2434541" y="2332121"/>
            <a:chExt cx="684000" cy="252000"/>
          </a:xfrm>
          <a:solidFill>
            <a:schemeClr val="tx2"/>
          </a:solidFill>
        </p:grpSpPr>
        <p:sp>
          <p:nvSpPr>
            <p:cNvPr id="94" name="Rechteck 93"/>
            <p:cNvSpPr/>
            <p:nvPr/>
          </p:nvSpPr>
          <p:spPr bwMode="auto">
            <a:xfrm>
              <a:off x="2434541" y="2332121"/>
              <a:ext cx="684000" cy="252000"/>
            </a:xfrm>
            <a:prstGeom prst="rect">
              <a:avLst/>
            </a:prstGeom>
            <a:grpFill/>
            <a:ln w="317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fontAlgn="base">
                <a:spcBef>
                  <a:spcPct val="0"/>
                </a:spcBef>
                <a:spcAft>
                  <a:spcPct val="0"/>
                </a:spcAft>
              </a:pPr>
              <a:endParaRPr lang="en-US" sz="800" kern="0" dirty="0">
                <a:solidFill>
                  <a:srgbClr val="000000"/>
                </a:solidFill>
                <a:cs typeface="Arial" pitchFamily="34" charset="0"/>
              </a:endParaRPr>
            </a:p>
          </p:txBody>
        </p:sp>
        <p:sp>
          <p:nvSpPr>
            <p:cNvPr id="95" name="Rechteck 94"/>
            <p:cNvSpPr/>
            <p:nvPr/>
          </p:nvSpPr>
          <p:spPr>
            <a:xfrm>
              <a:off x="2560541" y="2386121"/>
              <a:ext cx="432000" cy="144000"/>
            </a:xfrm>
            <a:prstGeom prst="rect">
              <a:avLst/>
            </a:prstGeom>
            <a:solidFill>
              <a:schemeClr val="accent3"/>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schemeClr val="bg1"/>
                  </a:solidFill>
                </a:rPr>
                <a:t>xx</a:t>
              </a:r>
              <a:endParaRPr lang="en-US" sz="800" dirty="0">
                <a:solidFill>
                  <a:schemeClr val="bg1"/>
                </a:solidFill>
              </a:endParaRPr>
            </a:p>
          </p:txBody>
        </p:sp>
      </p:grpSp>
      <p:sp>
        <p:nvSpPr>
          <p:cNvPr id="96" name="Rechteck 95"/>
          <p:cNvSpPr/>
          <p:nvPr/>
        </p:nvSpPr>
        <p:spPr bwMode="auto">
          <a:xfrm>
            <a:off x="4726247" y="3887992"/>
            <a:ext cx="376456" cy="154005"/>
          </a:xfrm>
          <a:prstGeom prst="rect">
            <a:avLst/>
          </a:prstGeom>
          <a:noFill/>
          <a:ln w="6350">
            <a:noFill/>
            <a:prstDash val="dash"/>
          </a:ln>
        </p:spPr>
        <p:txBody>
          <a:bodyPr vert="horz" lIns="0" tIns="0" rIns="0" bIns="0" rtlCol="0">
            <a:noAutofit/>
          </a:bodyPr>
          <a:lstStyle/>
          <a:p>
            <a:pPr algn="r">
              <a:spcBef>
                <a:spcPts val="600"/>
              </a:spcBef>
              <a:defRPr/>
            </a:pPr>
            <a:r>
              <a:rPr lang="en-US" sz="700" dirty="0" smtClean="0">
                <a:solidFill>
                  <a:srgbClr val="000000"/>
                </a:solidFill>
                <a:cs typeface="Arial" pitchFamily="34" charset="0"/>
              </a:rPr>
              <a:t>rents out</a:t>
            </a:r>
            <a:endParaRPr lang="en-US" sz="700" dirty="0">
              <a:solidFill>
                <a:srgbClr val="000000"/>
              </a:solidFill>
              <a:cs typeface="Arial" pitchFamily="34" charset="0"/>
            </a:endParaRPr>
          </a:p>
        </p:txBody>
      </p:sp>
      <p:sp>
        <p:nvSpPr>
          <p:cNvPr id="97" name="Rechteck 96"/>
          <p:cNvSpPr/>
          <p:nvPr/>
        </p:nvSpPr>
        <p:spPr bwMode="auto">
          <a:xfrm>
            <a:off x="6216936" y="3248867"/>
            <a:ext cx="1184278" cy="152965"/>
          </a:xfrm>
          <a:prstGeom prst="rect">
            <a:avLst/>
          </a:prstGeom>
          <a:noFill/>
          <a:ln w="6350">
            <a:noFill/>
            <a:prstDash val="dash"/>
          </a:ln>
        </p:spPr>
        <p:txBody>
          <a:bodyPr vert="horz" lIns="0" tIns="0" rIns="0" bIns="0" rtlCol="0">
            <a:noAutofit/>
          </a:bodyPr>
          <a:lstStyle/>
          <a:p>
            <a:pPr>
              <a:spcBef>
                <a:spcPts val="600"/>
              </a:spcBef>
              <a:defRPr/>
            </a:pPr>
            <a:r>
              <a:rPr lang="en-US" sz="700" dirty="0" smtClean="0">
                <a:solidFill>
                  <a:srgbClr val="000000"/>
                </a:solidFill>
                <a:cs typeface="Arial" pitchFamily="34" charset="0"/>
              </a:rPr>
              <a:t>€99.1 </a:t>
            </a:r>
            <a:r>
              <a:rPr lang="en-US" sz="700" baseline="30000" dirty="0" smtClean="0">
                <a:solidFill>
                  <a:srgbClr val="000000"/>
                </a:solidFill>
                <a:cs typeface="Arial" pitchFamily="34" charset="0"/>
              </a:rPr>
              <a:t>2)</a:t>
            </a:r>
            <a:r>
              <a:rPr lang="en-US" sz="700" dirty="0" smtClean="0">
                <a:solidFill>
                  <a:srgbClr val="000000"/>
                </a:solidFill>
                <a:cs typeface="Arial" pitchFamily="34" charset="0"/>
              </a:rPr>
              <a:t> (€121m) </a:t>
            </a:r>
            <a:r>
              <a:rPr lang="en-US" sz="700" baseline="30000" dirty="0" smtClean="0">
                <a:solidFill>
                  <a:srgbClr val="000000"/>
                </a:solidFill>
                <a:cs typeface="Arial" pitchFamily="34" charset="0"/>
              </a:rPr>
              <a:t>3)</a:t>
            </a:r>
            <a:endParaRPr lang="en-US" sz="700" baseline="30000" dirty="0">
              <a:solidFill>
                <a:srgbClr val="000000"/>
              </a:solidFill>
              <a:cs typeface="Arial" pitchFamily="34" charset="0"/>
            </a:endParaRPr>
          </a:p>
        </p:txBody>
      </p:sp>
      <p:sp>
        <p:nvSpPr>
          <p:cNvPr id="98" name="Rechteck 97"/>
          <p:cNvSpPr/>
          <p:nvPr/>
        </p:nvSpPr>
        <p:spPr bwMode="auto">
          <a:xfrm>
            <a:off x="5513438" y="3887992"/>
            <a:ext cx="518665" cy="269478"/>
          </a:xfrm>
          <a:prstGeom prst="rect">
            <a:avLst/>
          </a:prstGeom>
          <a:noFill/>
          <a:ln w="6350">
            <a:noFill/>
            <a:prstDash val="dash"/>
          </a:ln>
        </p:spPr>
        <p:txBody>
          <a:bodyPr vert="horz" lIns="0" tIns="0" rIns="0" bIns="0" rtlCol="0">
            <a:noAutofit/>
          </a:bodyPr>
          <a:lstStyle/>
          <a:p>
            <a:pPr>
              <a:spcBef>
                <a:spcPts val="600"/>
              </a:spcBef>
              <a:defRPr/>
            </a:pPr>
            <a:r>
              <a:rPr lang="en-US" sz="700" dirty="0" smtClean="0">
                <a:solidFill>
                  <a:srgbClr val="000000"/>
                </a:solidFill>
                <a:cs typeface="Arial" pitchFamily="34" charset="0"/>
              </a:rPr>
              <a:t>€8.9m </a:t>
            </a:r>
            <a:r>
              <a:rPr lang="en-US" sz="700" baseline="30000" dirty="0" smtClean="0">
                <a:solidFill>
                  <a:srgbClr val="000000"/>
                </a:solidFill>
                <a:cs typeface="Arial" pitchFamily="34" charset="0"/>
              </a:rPr>
              <a:t>2)</a:t>
            </a:r>
            <a:endParaRPr lang="en-US" sz="700" baseline="30000" dirty="0">
              <a:solidFill>
                <a:srgbClr val="000000"/>
              </a:solidFill>
              <a:cs typeface="Arial" pitchFamily="34" charset="0"/>
            </a:endParaRPr>
          </a:p>
        </p:txBody>
      </p:sp>
      <p:sp>
        <p:nvSpPr>
          <p:cNvPr id="99" name="Rechteck 98"/>
          <p:cNvSpPr/>
          <p:nvPr/>
        </p:nvSpPr>
        <p:spPr bwMode="auto">
          <a:xfrm>
            <a:off x="3732832" y="2910024"/>
            <a:ext cx="635370" cy="154005"/>
          </a:xfrm>
          <a:prstGeom prst="rect">
            <a:avLst/>
          </a:prstGeom>
          <a:noFill/>
          <a:ln w="6350">
            <a:noFill/>
            <a:prstDash val="dash"/>
          </a:ln>
        </p:spPr>
        <p:txBody>
          <a:bodyPr vert="horz" lIns="0" tIns="0" rIns="0" bIns="0" rtlCol="0">
            <a:noAutofit/>
          </a:bodyPr>
          <a:lstStyle/>
          <a:p>
            <a:pPr algn="ctr">
              <a:spcBef>
                <a:spcPts val="600"/>
              </a:spcBef>
              <a:defRPr/>
            </a:pPr>
            <a:r>
              <a:rPr lang="en-US" sz="700" dirty="0" smtClean="0">
                <a:solidFill>
                  <a:srgbClr val="000000"/>
                </a:solidFill>
                <a:cs typeface="Arial" pitchFamily="34" charset="0"/>
              </a:rPr>
              <a:t>Management</a:t>
            </a:r>
            <a:endParaRPr lang="en-US" sz="700" dirty="0">
              <a:solidFill>
                <a:srgbClr val="000000"/>
              </a:solidFill>
              <a:cs typeface="Arial" pitchFamily="34" charset="0"/>
            </a:endParaRPr>
          </a:p>
        </p:txBody>
      </p:sp>
      <p:sp>
        <p:nvSpPr>
          <p:cNvPr id="100" name="Rechteck 99"/>
          <p:cNvSpPr/>
          <p:nvPr/>
        </p:nvSpPr>
        <p:spPr bwMode="auto">
          <a:xfrm>
            <a:off x="7426223" y="2952141"/>
            <a:ext cx="650255" cy="269478"/>
          </a:xfrm>
          <a:prstGeom prst="rect">
            <a:avLst/>
          </a:prstGeom>
          <a:solidFill>
            <a:schemeClr val="tx2"/>
          </a:solidFill>
          <a:ln w="317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fontAlgn="base">
              <a:spcBef>
                <a:spcPct val="0"/>
              </a:spcBef>
              <a:spcAft>
                <a:spcPct val="0"/>
              </a:spcAft>
            </a:pPr>
            <a:r>
              <a:rPr lang="en-US" sz="800" kern="0" dirty="0" smtClean="0">
                <a:solidFill>
                  <a:schemeClr val="bg1"/>
                </a:solidFill>
                <a:cs typeface="Arial" pitchFamily="34" charset="0"/>
              </a:rPr>
              <a:t>Lender syndicate</a:t>
            </a:r>
            <a:endParaRPr lang="en-US" sz="800" kern="0" dirty="0">
              <a:solidFill>
                <a:schemeClr val="bg1"/>
              </a:solidFill>
              <a:cs typeface="Arial" pitchFamily="34" charset="0"/>
            </a:endParaRPr>
          </a:p>
        </p:txBody>
      </p:sp>
      <p:sp>
        <p:nvSpPr>
          <p:cNvPr id="101" name="Richtungspfeil 100"/>
          <p:cNvSpPr/>
          <p:nvPr/>
        </p:nvSpPr>
        <p:spPr>
          <a:xfrm>
            <a:off x="2542604" y="4587178"/>
            <a:ext cx="5611620" cy="231007"/>
          </a:xfrm>
          <a:prstGeom prst="homePlate">
            <a:avLst/>
          </a:prstGeom>
          <a:solidFill>
            <a:srgbClr val="00A3A1"/>
          </a:solidFill>
          <a:ln w="3175">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800" b="1" dirty="0" smtClean="0">
                <a:solidFill>
                  <a:srgbClr val="E5F2F4"/>
                </a:solidFill>
              </a:rPr>
              <a:t>until 2020</a:t>
            </a:r>
            <a:endParaRPr lang="en-US" sz="800" b="1" dirty="0">
              <a:solidFill>
                <a:srgbClr val="E5F2F4"/>
              </a:solidFill>
            </a:endParaRPr>
          </a:p>
        </p:txBody>
      </p:sp>
      <p:sp>
        <p:nvSpPr>
          <p:cNvPr id="102" name="Richtungspfeil 101"/>
          <p:cNvSpPr/>
          <p:nvPr/>
        </p:nvSpPr>
        <p:spPr>
          <a:xfrm>
            <a:off x="8496502" y="4587178"/>
            <a:ext cx="787151" cy="231007"/>
          </a:xfrm>
          <a:prstGeom prst="homePlate">
            <a:avLst/>
          </a:prstGeom>
          <a:solidFill>
            <a:srgbClr val="00A3A1"/>
          </a:solidFill>
          <a:ln w="3175">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800" b="1" dirty="0" smtClean="0">
                <a:solidFill>
                  <a:srgbClr val="E5F2F4"/>
                </a:solidFill>
              </a:rPr>
              <a:t>from 2021</a:t>
            </a:r>
            <a:endParaRPr lang="en-US" sz="800" b="1" dirty="0">
              <a:solidFill>
                <a:srgbClr val="E5F2F4"/>
              </a:solidFill>
            </a:endParaRPr>
          </a:p>
        </p:txBody>
      </p:sp>
      <p:cxnSp>
        <p:nvCxnSpPr>
          <p:cNvPr id="103" name="Gerade Verbindung 149"/>
          <p:cNvCxnSpPr/>
          <p:nvPr/>
        </p:nvCxnSpPr>
        <p:spPr>
          <a:xfrm>
            <a:off x="8308719" y="1906712"/>
            <a:ext cx="0" cy="2386806"/>
          </a:xfrm>
          <a:prstGeom prst="line">
            <a:avLst/>
          </a:prstGeom>
          <a:solidFill>
            <a:schemeClr val="bg1">
              <a:lumMod val="85000"/>
            </a:schemeClr>
          </a:solidFill>
          <a:ln w="3175" cap="flat" cmpd="sng" algn="ctr">
            <a:solidFill>
              <a:srgbClr val="747678"/>
            </a:solidFill>
            <a:prstDash val="solid"/>
            <a:round/>
            <a:headEnd type="none" w="med" len="med"/>
            <a:tailEnd type="none" w="med" len="med"/>
          </a:ln>
          <a:effectLst/>
        </p:spPr>
      </p:cxnSp>
      <p:sp>
        <p:nvSpPr>
          <p:cNvPr id="104" name="Gleichschenkliges Dreieck 103"/>
          <p:cNvSpPr/>
          <p:nvPr/>
        </p:nvSpPr>
        <p:spPr>
          <a:xfrm rot="5400000">
            <a:off x="7826398" y="3043419"/>
            <a:ext cx="1078032" cy="113392"/>
          </a:xfrm>
          <a:prstGeom prst="triangle">
            <a:avLst/>
          </a:prstGeom>
          <a:solidFill>
            <a:srgbClr val="747678"/>
          </a:solidFill>
          <a:ln w="3175" cap="flat" cmpd="sng" algn="ctr">
            <a:solidFill>
              <a:schemeClr val="tx1">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fontAlgn="base">
              <a:spcBef>
                <a:spcPct val="0"/>
              </a:spcBef>
              <a:spcAft>
                <a:spcPct val="0"/>
              </a:spcAft>
            </a:pPr>
            <a:endParaRPr lang="en-US" sz="700" kern="0" dirty="0">
              <a:solidFill>
                <a:srgbClr val="000000"/>
              </a:solidFill>
              <a:cs typeface="Arial" pitchFamily="34" charset="0"/>
            </a:endParaRPr>
          </a:p>
        </p:txBody>
      </p:sp>
      <p:cxnSp>
        <p:nvCxnSpPr>
          <p:cNvPr id="105" name="Gerade Verbindung 154"/>
          <p:cNvCxnSpPr/>
          <p:nvPr/>
        </p:nvCxnSpPr>
        <p:spPr>
          <a:xfrm>
            <a:off x="8308719" y="4086745"/>
            <a:ext cx="0" cy="731440"/>
          </a:xfrm>
          <a:prstGeom prst="line">
            <a:avLst/>
          </a:prstGeom>
          <a:solidFill>
            <a:schemeClr val="bg1">
              <a:lumMod val="85000"/>
            </a:schemeClr>
          </a:solidFill>
          <a:ln w="3175" cap="flat" cmpd="sng" algn="ctr">
            <a:solidFill>
              <a:srgbClr val="747678"/>
            </a:solidFill>
            <a:prstDash val="dash"/>
            <a:round/>
            <a:headEnd type="none" w="med" len="med"/>
            <a:tailEnd type="none" w="med" len="med"/>
          </a:ln>
          <a:effectLst/>
        </p:spPr>
      </p:cxnSp>
      <p:sp>
        <p:nvSpPr>
          <p:cNvPr id="107" name="Textfeld 106"/>
          <p:cNvSpPr txBox="1"/>
          <p:nvPr/>
        </p:nvSpPr>
        <p:spPr>
          <a:xfrm>
            <a:off x="8651298" y="2765948"/>
            <a:ext cx="701576" cy="123111"/>
          </a:xfrm>
          <a:prstGeom prst="rect">
            <a:avLst/>
          </a:prstGeom>
          <a:noFill/>
        </p:spPr>
        <p:txBody>
          <a:bodyPr wrap="square" lIns="0" tIns="0" rIns="0" bIns="0" rtlCol="0">
            <a:spAutoFit/>
          </a:bodyPr>
          <a:lstStyle/>
          <a:p>
            <a:pPr>
              <a:buClr>
                <a:srgbClr val="000000">
                  <a:lumMod val="50000"/>
                  <a:lumOff val="50000"/>
                </a:srgbClr>
              </a:buClr>
              <a:buFont typeface="Wingdings" pitchFamily="2" charset="2"/>
              <a:buChar char="§"/>
            </a:pPr>
            <a:r>
              <a:rPr lang="en-US" sz="800" dirty="0" smtClean="0">
                <a:solidFill>
                  <a:srgbClr val="000000"/>
                </a:solidFill>
                <a:cs typeface="Arial" pitchFamily="34" charset="0"/>
              </a:rPr>
              <a:t> Prolongation</a:t>
            </a:r>
            <a:endParaRPr lang="en-US" sz="800" dirty="0">
              <a:solidFill>
                <a:srgbClr val="000000"/>
              </a:solidFill>
              <a:cs typeface="Arial" pitchFamily="34" charset="0"/>
            </a:endParaRPr>
          </a:p>
        </p:txBody>
      </p:sp>
      <p:sp>
        <p:nvSpPr>
          <p:cNvPr id="108" name="Ellipse 107"/>
          <p:cNvSpPr/>
          <p:nvPr/>
        </p:nvSpPr>
        <p:spPr>
          <a:xfrm>
            <a:off x="8563475" y="2754779"/>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rgbClr val="FFFFFF"/>
                </a:solidFill>
              </a:rPr>
              <a:t>1</a:t>
            </a:r>
            <a:endParaRPr lang="en-US" sz="800" b="1" dirty="0">
              <a:solidFill>
                <a:srgbClr val="FFFFFF"/>
              </a:solidFill>
            </a:endParaRPr>
          </a:p>
        </p:txBody>
      </p:sp>
      <p:sp>
        <p:nvSpPr>
          <p:cNvPr id="109" name="Textfeld 108"/>
          <p:cNvSpPr txBox="1"/>
          <p:nvPr/>
        </p:nvSpPr>
        <p:spPr>
          <a:xfrm>
            <a:off x="8651298" y="3035456"/>
            <a:ext cx="701576" cy="123111"/>
          </a:xfrm>
          <a:prstGeom prst="rect">
            <a:avLst/>
          </a:prstGeom>
          <a:noFill/>
        </p:spPr>
        <p:txBody>
          <a:bodyPr wrap="square" lIns="0" tIns="0" rIns="0" bIns="0" rtlCol="0">
            <a:spAutoFit/>
          </a:bodyPr>
          <a:lstStyle/>
          <a:p>
            <a:pPr>
              <a:buClr>
                <a:srgbClr val="000000">
                  <a:lumMod val="50000"/>
                  <a:lumOff val="50000"/>
                </a:srgbClr>
              </a:buClr>
              <a:buFont typeface="Wingdings" pitchFamily="2" charset="2"/>
              <a:buChar char="§"/>
            </a:pPr>
            <a:r>
              <a:rPr lang="en-US" sz="800" dirty="0" smtClean="0">
                <a:solidFill>
                  <a:srgbClr val="000000"/>
                </a:solidFill>
                <a:cs typeface="Arial" pitchFamily="34" charset="0"/>
              </a:rPr>
              <a:t> Sale</a:t>
            </a:r>
            <a:endParaRPr lang="en-US" sz="800" dirty="0">
              <a:solidFill>
                <a:srgbClr val="000000"/>
              </a:solidFill>
              <a:cs typeface="Arial" pitchFamily="34" charset="0"/>
            </a:endParaRPr>
          </a:p>
        </p:txBody>
      </p:sp>
      <p:sp>
        <p:nvSpPr>
          <p:cNvPr id="110" name="Ellipse 109"/>
          <p:cNvSpPr/>
          <p:nvPr/>
        </p:nvSpPr>
        <p:spPr>
          <a:xfrm>
            <a:off x="8563475" y="3024287"/>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rgbClr val="FFFFFF"/>
                </a:solidFill>
              </a:rPr>
              <a:t>2</a:t>
            </a:r>
            <a:endParaRPr lang="en-US" sz="800" b="1" dirty="0">
              <a:solidFill>
                <a:srgbClr val="FFFFFF"/>
              </a:solidFill>
            </a:endParaRPr>
          </a:p>
        </p:txBody>
      </p:sp>
      <p:sp>
        <p:nvSpPr>
          <p:cNvPr id="111" name="Textfeld 110"/>
          <p:cNvSpPr txBox="1"/>
          <p:nvPr/>
        </p:nvSpPr>
        <p:spPr>
          <a:xfrm>
            <a:off x="8651298" y="3304964"/>
            <a:ext cx="701576" cy="123111"/>
          </a:xfrm>
          <a:prstGeom prst="rect">
            <a:avLst/>
          </a:prstGeom>
          <a:noFill/>
        </p:spPr>
        <p:txBody>
          <a:bodyPr wrap="square" lIns="0" tIns="0" rIns="0" bIns="0" rtlCol="0">
            <a:spAutoFit/>
          </a:bodyPr>
          <a:lstStyle/>
          <a:p>
            <a:pPr>
              <a:buClr>
                <a:srgbClr val="000000">
                  <a:lumMod val="50000"/>
                  <a:lumOff val="50000"/>
                </a:srgbClr>
              </a:buClr>
              <a:buFont typeface="Wingdings" pitchFamily="2" charset="2"/>
              <a:buChar char="§"/>
            </a:pPr>
            <a:r>
              <a:rPr lang="en-US" sz="800" dirty="0" smtClean="0">
                <a:solidFill>
                  <a:srgbClr val="000000"/>
                </a:solidFill>
                <a:cs typeface="Arial" pitchFamily="34" charset="0"/>
              </a:rPr>
              <a:t> 3rd lease</a:t>
            </a:r>
            <a:endParaRPr lang="en-US" sz="800" dirty="0">
              <a:solidFill>
                <a:srgbClr val="000000"/>
              </a:solidFill>
              <a:cs typeface="Arial" pitchFamily="34" charset="0"/>
            </a:endParaRPr>
          </a:p>
        </p:txBody>
      </p:sp>
      <p:sp>
        <p:nvSpPr>
          <p:cNvPr id="112" name="Ellipse 111"/>
          <p:cNvSpPr/>
          <p:nvPr/>
        </p:nvSpPr>
        <p:spPr>
          <a:xfrm>
            <a:off x="8563475" y="3293795"/>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rgbClr val="FFFFFF"/>
                </a:solidFill>
              </a:rPr>
              <a:t>3</a:t>
            </a:r>
            <a:endParaRPr lang="en-US" sz="800" b="1" dirty="0">
              <a:solidFill>
                <a:srgbClr val="FFFFFF"/>
              </a:solidFill>
            </a:endParaRPr>
          </a:p>
        </p:txBody>
      </p:sp>
      <p:cxnSp>
        <p:nvCxnSpPr>
          <p:cNvPr id="113" name="Gerade Verbindung mit Pfeil 112"/>
          <p:cNvCxnSpPr/>
          <p:nvPr/>
        </p:nvCxnSpPr>
        <p:spPr>
          <a:xfrm>
            <a:off x="3192859" y="3031426"/>
            <a:ext cx="1729469" cy="0"/>
          </a:xfrm>
          <a:prstGeom prst="straightConnector1">
            <a:avLst/>
          </a:prstGeom>
          <a:ln>
            <a:solidFill>
              <a:srgbClr val="747678"/>
            </a:solidFill>
            <a:prstDash val="dash"/>
            <a:tailEnd type="triangle" w="sm" len="sm"/>
          </a:ln>
        </p:spPr>
        <p:style>
          <a:lnRef idx="1">
            <a:schemeClr val="accent1"/>
          </a:lnRef>
          <a:fillRef idx="0">
            <a:schemeClr val="accent1"/>
          </a:fillRef>
          <a:effectRef idx="0">
            <a:schemeClr val="accent1"/>
          </a:effectRef>
          <a:fontRef idx="minor">
            <a:schemeClr val="tx1"/>
          </a:fontRef>
        </p:style>
      </p:cxnSp>
      <p:cxnSp>
        <p:nvCxnSpPr>
          <p:cNvPr id="114" name="Gerade Verbindung mit Pfeil 113"/>
          <p:cNvCxnSpPr/>
          <p:nvPr/>
        </p:nvCxnSpPr>
        <p:spPr>
          <a:xfrm flipH="1">
            <a:off x="3192859" y="3131003"/>
            <a:ext cx="1729469" cy="0"/>
          </a:xfrm>
          <a:prstGeom prst="straightConnector1">
            <a:avLst/>
          </a:prstGeom>
          <a:ln>
            <a:solidFill>
              <a:srgbClr val="747678"/>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5" name="Gerade Verbindung mit Pfeil 114"/>
          <p:cNvCxnSpPr/>
          <p:nvPr/>
        </p:nvCxnSpPr>
        <p:spPr>
          <a:xfrm>
            <a:off x="5675262" y="2952141"/>
            <a:ext cx="1750965" cy="0"/>
          </a:xfrm>
          <a:prstGeom prst="straightConnector1">
            <a:avLst/>
          </a:prstGeom>
          <a:ln>
            <a:solidFill>
              <a:srgbClr val="747678"/>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6" name="Gerade Verbindung mit Pfeil 115"/>
          <p:cNvCxnSpPr/>
          <p:nvPr/>
        </p:nvCxnSpPr>
        <p:spPr>
          <a:xfrm flipH="1">
            <a:off x="5675262" y="3221619"/>
            <a:ext cx="1750965" cy="0"/>
          </a:xfrm>
          <a:prstGeom prst="straightConnector1">
            <a:avLst/>
          </a:prstGeom>
          <a:ln>
            <a:solidFill>
              <a:srgbClr val="747678"/>
            </a:solidFill>
            <a:prstDash val="dash"/>
            <a:tailEnd type="triangle" w="sm" len="sm"/>
          </a:ln>
        </p:spPr>
        <p:style>
          <a:lnRef idx="1">
            <a:schemeClr val="accent1"/>
          </a:lnRef>
          <a:fillRef idx="0">
            <a:schemeClr val="accent1"/>
          </a:fillRef>
          <a:effectRef idx="0">
            <a:schemeClr val="accent1"/>
          </a:effectRef>
          <a:fontRef idx="minor">
            <a:schemeClr val="tx1"/>
          </a:fontRef>
        </p:style>
      </p:cxnSp>
      <p:cxnSp>
        <p:nvCxnSpPr>
          <p:cNvPr id="117" name="Gerade Verbindung mit Pfeil 116"/>
          <p:cNvCxnSpPr/>
          <p:nvPr/>
        </p:nvCxnSpPr>
        <p:spPr>
          <a:xfrm flipV="1">
            <a:off x="5484460" y="3298613"/>
            <a:ext cx="0" cy="946649"/>
          </a:xfrm>
          <a:prstGeom prst="straightConnector1">
            <a:avLst/>
          </a:prstGeom>
          <a:ln>
            <a:solidFill>
              <a:srgbClr val="747678"/>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8" name="Gerade Verbindung mit Pfeil 117"/>
          <p:cNvCxnSpPr/>
          <p:nvPr/>
        </p:nvCxnSpPr>
        <p:spPr>
          <a:xfrm>
            <a:off x="5142182" y="3298613"/>
            <a:ext cx="0" cy="946649"/>
          </a:xfrm>
          <a:prstGeom prst="straightConnector1">
            <a:avLst/>
          </a:prstGeom>
          <a:ln>
            <a:solidFill>
              <a:srgbClr val="747678"/>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119" name="Rechteck 118"/>
          <p:cNvSpPr/>
          <p:nvPr/>
        </p:nvSpPr>
        <p:spPr bwMode="auto">
          <a:xfrm>
            <a:off x="4822840" y="2342954"/>
            <a:ext cx="376456" cy="154005"/>
          </a:xfrm>
          <a:prstGeom prst="rect">
            <a:avLst/>
          </a:prstGeom>
          <a:noFill/>
          <a:ln w="6350">
            <a:noFill/>
            <a:prstDash val="dash"/>
          </a:ln>
        </p:spPr>
        <p:txBody>
          <a:bodyPr vert="horz" lIns="0" tIns="0" rIns="0" bIns="0" rtlCol="0">
            <a:noAutofit/>
          </a:bodyPr>
          <a:lstStyle/>
          <a:p>
            <a:pPr algn="r">
              <a:spcBef>
                <a:spcPts val="600"/>
              </a:spcBef>
              <a:defRPr/>
            </a:pPr>
            <a:r>
              <a:rPr lang="en-US" sz="700" dirty="0" smtClean="0">
                <a:solidFill>
                  <a:srgbClr val="000000"/>
                </a:solidFill>
                <a:cs typeface="Arial" pitchFamily="34" charset="0"/>
              </a:rPr>
              <a:t>Equity</a:t>
            </a:r>
            <a:endParaRPr lang="en-US" sz="700" dirty="0">
              <a:solidFill>
                <a:srgbClr val="000000"/>
              </a:solidFill>
              <a:cs typeface="Arial" pitchFamily="34" charset="0"/>
            </a:endParaRPr>
          </a:p>
        </p:txBody>
      </p:sp>
      <p:cxnSp>
        <p:nvCxnSpPr>
          <p:cNvPr id="120" name="Gerade Verbindung mit Pfeil 119"/>
          <p:cNvCxnSpPr/>
          <p:nvPr/>
        </p:nvCxnSpPr>
        <p:spPr>
          <a:xfrm>
            <a:off x="5238770" y="1964765"/>
            <a:ext cx="0" cy="910382"/>
          </a:xfrm>
          <a:prstGeom prst="straightConnector1">
            <a:avLst/>
          </a:prstGeom>
          <a:ln>
            <a:solidFill>
              <a:srgbClr val="747678"/>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121" name="Rechteck 120"/>
          <p:cNvSpPr/>
          <p:nvPr/>
        </p:nvSpPr>
        <p:spPr bwMode="auto">
          <a:xfrm>
            <a:off x="5404775" y="2342954"/>
            <a:ext cx="440398" cy="154005"/>
          </a:xfrm>
          <a:prstGeom prst="rect">
            <a:avLst/>
          </a:prstGeom>
          <a:noFill/>
          <a:ln w="6350">
            <a:noFill/>
            <a:prstDash val="dash"/>
          </a:ln>
        </p:spPr>
        <p:txBody>
          <a:bodyPr vert="horz" lIns="0" tIns="0" rIns="0" bIns="0" rtlCol="0">
            <a:noAutofit/>
          </a:bodyPr>
          <a:lstStyle/>
          <a:p>
            <a:pPr>
              <a:spcBef>
                <a:spcPts val="600"/>
              </a:spcBef>
              <a:defRPr/>
            </a:pPr>
            <a:r>
              <a:rPr lang="en-US" sz="700" dirty="0" smtClean="0">
                <a:solidFill>
                  <a:srgbClr val="000000"/>
                </a:solidFill>
                <a:cs typeface="Arial" pitchFamily="34" charset="0"/>
              </a:rPr>
              <a:t>Dividends</a:t>
            </a:r>
            <a:endParaRPr lang="en-US" sz="700" dirty="0">
              <a:solidFill>
                <a:srgbClr val="000000"/>
              </a:solidFill>
              <a:cs typeface="Arial" pitchFamily="34" charset="0"/>
            </a:endParaRPr>
          </a:p>
        </p:txBody>
      </p:sp>
      <p:sp>
        <p:nvSpPr>
          <p:cNvPr id="122" name="Rechteck 121"/>
          <p:cNvSpPr/>
          <p:nvPr/>
        </p:nvSpPr>
        <p:spPr>
          <a:xfrm>
            <a:off x="2549449" y="4012961"/>
            <a:ext cx="1061304" cy="50642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3" name="Rechteck 122"/>
          <p:cNvSpPr/>
          <p:nvPr/>
        </p:nvSpPr>
        <p:spPr bwMode="auto">
          <a:xfrm>
            <a:off x="2586578" y="4088124"/>
            <a:ext cx="205366" cy="117758"/>
          </a:xfrm>
          <a:prstGeom prst="rect">
            <a:avLst/>
          </a:prstGeom>
          <a:solidFill>
            <a:schemeClr val="tx2"/>
          </a:solidFill>
          <a:ln w="317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fontAlgn="base">
              <a:spcBef>
                <a:spcPct val="0"/>
              </a:spcBef>
              <a:spcAft>
                <a:spcPct val="0"/>
              </a:spcAft>
            </a:pPr>
            <a:endParaRPr lang="en-US" sz="700" kern="0" dirty="0">
              <a:solidFill>
                <a:srgbClr val="000000"/>
              </a:solidFill>
              <a:cs typeface="Arial" pitchFamily="34" charset="0"/>
            </a:endParaRPr>
          </a:p>
        </p:txBody>
      </p:sp>
      <p:sp>
        <p:nvSpPr>
          <p:cNvPr id="124" name="Rechteck 123"/>
          <p:cNvSpPr/>
          <p:nvPr/>
        </p:nvSpPr>
        <p:spPr bwMode="auto">
          <a:xfrm>
            <a:off x="2860400" y="4070001"/>
            <a:ext cx="616099" cy="154005"/>
          </a:xfrm>
          <a:prstGeom prst="rect">
            <a:avLst/>
          </a:prstGeom>
          <a:noFill/>
          <a:ln w="6350">
            <a:noFill/>
            <a:prstDash val="dash"/>
          </a:ln>
        </p:spPr>
        <p:txBody>
          <a:bodyPr vert="horz" lIns="0" tIns="0" rIns="0" bIns="0" rtlCol="0">
            <a:noAutofit/>
          </a:bodyPr>
          <a:lstStyle/>
          <a:p>
            <a:pPr>
              <a:spcBef>
                <a:spcPts val="600"/>
              </a:spcBef>
              <a:defRPr/>
            </a:pPr>
            <a:r>
              <a:rPr lang="en-US" sz="700" dirty="0" smtClean="0">
                <a:solidFill>
                  <a:srgbClr val="000000"/>
                </a:solidFill>
                <a:cs typeface="Arial" pitchFamily="34" charset="0"/>
              </a:rPr>
              <a:t>Initial plan</a:t>
            </a:r>
            <a:endParaRPr lang="en-US" sz="700" dirty="0">
              <a:solidFill>
                <a:srgbClr val="000000"/>
              </a:solidFill>
              <a:cs typeface="Arial" pitchFamily="34" charset="0"/>
            </a:endParaRPr>
          </a:p>
        </p:txBody>
      </p:sp>
      <p:sp>
        <p:nvSpPr>
          <p:cNvPr id="125" name="Rechteck 124"/>
          <p:cNvSpPr/>
          <p:nvPr/>
        </p:nvSpPr>
        <p:spPr bwMode="auto">
          <a:xfrm>
            <a:off x="2860400" y="4310989"/>
            <a:ext cx="616099" cy="154005"/>
          </a:xfrm>
          <a:prstGeom prst="rect">
            <a:avLst/>
          </a:prstGeom>
          <a:noFill/>
          <a:ln w="6350">
            <a:noFill/>
            <a:prstDash val="dash"/>
          </a:ln>
        </p:spPr>
        <p:txBody>
          <a:bodyPr vert="horz" lIns="0" tIns="0" rIns="0" bIns="0" rtlCol="0">
            <a:noAutofit/>
          </a:bodyPr>
          <a:lstStyle/>
          <a:p>
            <a:pPr>
              <a:spcBef>
                <a:spcPts val="600"/>
              </a:spcBef>
              <a:defRPr/>
            </a:pPr>
            <a:r>
              <a:rPr lang="en-US" sz="700" dirty="0" smtClean="0">
                <a:solidFill>
                  <a:srgbClr val="000000"/>
                </a:solidFill>
                <a:cs typeface="Arial" pitchFamily="34" charset="0"/>
              </a:rPr>
              <a:t>Cash sweep</a:t>
            </a:r>
            <a:endParaRPr lang="en-US" sz="700" dirty="0">
              <a:solidFill>
                <a:srgbClr val="000000"/>
              </a:solidFill>
              <a:cs typeface="Arial" pitchFamily="34" charset="0"/>
            </a:endParaRPr>
          </a:p>
        </p:txBody>
      </p:sp>
      <p:grpSp>
        <p:nvGrpSpPr>
          <p:cNvPr id="126" name="Gruppieren 128"/>
          <p:cNvGrpSpPr/>
          <p:nvPr/>
        </p:nvGrpSpPr>
        <p:grpSpPr>
          <a:xfrm>
            <a:off x="6842342" y="2144190"/>
            <a:ext cx="756994" cy="536023"/>
            <a:chOff x="6957414" y="1838604"/>
            <a:chExt cx="796278" cy="501257"/>
          </a:xfrm>
        </p:grpSpPr>
        <p:sp>
          <p:nvSpPr>
            <p:cNvPr id="127" name="Rechteck 126"/>
            <p:cNvSpPr/>
            <p:nvPr/>
          </p:nvSpPr>
          <p:spPr bwMode="auto">
            <a:xfrm>
              <a:off x="6957414" y="1838604"/>
              <a:ext cx="796278" cy="501257"/>
            </a:xfrm>
            <a:prstGeom prst="rect">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54000" tIns="54000" rIns="54000" bIns="54000" numCol="1" rtlCol="0" anchor="ctr" anchorCtr="0" compatLnSpc="1">
              <a:prstTxWarp prst="textNoShape">
                <a:avLst/>
              </a:prstTxWarp>
            </a:bodyPr>
            <a:lstStyle/>
            <a:p>
              <a:pPr algn="ctr" fontAlgn="base">
                <a:spcBef>
                  <a:spcPct val="0"/>
                </a:spcBef>
                <a:spcAft>
                  <a:spcPct val="0"/>
                </a:spcAft>
              </a:pPr>
              <a:endParaRPr lang="en-US" sz="800" kern="0" dirty="0">
                <a:solidFill>
                  <a:srgbClr val="000000"/>
                </a:solidFill>
                <a:cs typeface="Arial" pitchFamily="34" charset="0"/>
              </a:endParaRPr>
            </a:p>
          </p:txBody>
        </p:sp>
        <p:sp>
          <p:nvSpPr>
            <p:cNvPr id="128" name="Rechteck 127"/>
            <p:cNvSpPr/>
            <p:nvPr/>
          </p:nvSpPr>
          <p:spPr bwMode="auto">
            <a:xfrm>
              <a:off x="7161276" y="1951774"/>
              <a:ext cx="456019" cy="142982"/>
            </a:xfrm>
            <a:prstGeom prst="rect">
              <a:avLst/>
            </a:prstGeom>
            <a:noFill/>
            <a:ln w="6350">
              <a:noFill/>
              <a:prstDash val="dash"/>
            </a:ln>
          </p:spPr>
          <p:txBody>
            <a:bodyPr vert="horz" lIns="0" tIns="0" rIns="0" bIns="0" rtlCol="0">
              <a:noAutofit/>
            </a:bodyPr>
            <a:lstStyle/>
            <a:p>
              <a:pPr>
                <a:spcBef>
                  <a:spcPts val="600"/>
                </a:spcBef>
                <a:defRPr/>
              </a:pPr>
              <a:r>
                <a:rPr lang="en-US" sz="700" dirty="0" smtClean="0">
                  <a:solidFill>
                    <a:srgbClr val="000000"/>
                  </a:solidFill>
                  <a:cs typeface="Arial" pitchFamily="34" charset="0"/>
                </a:rPr>
                <a:t>Interest </a:t>
              </a:r>
              <a:r>
                <a:rPr lang="en-US" sz="700" baseline="30000" dirty="0" smtClean="0">
                  <a:solidFill>
                    <a:srgbClr val="000000"/>
                  </a:solidFill>
                  <a:cs typeface="Arial" pitchFamily="34" charset="0"/>
                </a:rPr>
                <a:t>2)</a:t>
              </a:r>
              <a:endParaRPr lang="en-US" sz="700" baseline="30000" dirty="0">
                <a:solidFill>
                  <a:srgbClr val="000000"/>
                </a:solidFill>
                <a:cs typeface="Arial" pitchFamily="34" charset="0"/>
              </a:endParaRPr>
            </a:p>
          </p:txBody>
        </p:sp>
        <p:sp>
          <p:nvSpPr>
            <p:cNvPr id="129" name="Rechteck 128"/>
            <p:cNvSpPr/>
            <p:nvPr/>
          </p:nvSpPr>
          <p:spPr bwMode="auto">
            <a:xfrm>
              <a:off x="7154077" y="2184236"/>
              <a:ext cx="576000" cy="144016"/>
            </a:xfrm>
            <a:prstGeom prst="rect">
              <a:avLst/>
            </a:prstGeom>
            <a:noFill/>
            <a:ln w="6350">
              <a:noFill/>
              <a:prstDash val="dash"/>
            </a:ln>
          </p:spPr>
          <p:txBody>
            <a:bodyPr vert="horz" lIns="0" tIns="0" rIns="0" bIns="0" rtlCol="0">
              <a:noAutofit/>
            </a:bodyPr>
            <a:lstStyle/>
            <a:p>
              <a:pPr>
                <a:spcBef>
                  <a:spcPts val="600"/>
                </a:spcBef>
                <a:defRPr/>
              </a:pPr>
              <a:r>
                <a:rPr lang="en-US" sz="700" dirty="0" smtClean="0">
                  <a:solidFill>
                    <a:srgbClr val="000000"/>
                  </a:solidFill>
                  <a:cs typeface="Arial" pitchFamily="34" charset="0"/>
                </a:rPr>
                <a:t>Repayment </a:t>
              </a:r>
              <a:r>
                <a:rPr lang="en-US" sz="700" baseline="30000" dirty="0" smtClean="0">
                  <a:solidFill>
                    <a:srgbClr val="000000"/>
                  </a:solidFill>
                  <a:cs typeface="Arial" pitchFamily="34" charset="0"/>
                </a:rPr>
                <a:t>2)</a:t>
              </a:r>
              <a:endParaRPr lang="en-US" sz="700" baseline="30000" dirty="0">
                <a:solidFill>
                  <a:srgbClr val="000000"/>
                </a:solidFill>
                <a:cs typeface="Arial" pitchFamily="34" charset="0"/>
              </a:endParaRPr>
            </a:p>
          </p:txBody>
        </p:sp>
        <p:sp>
          <p:nvSpPr>
            <p:cNvPr id="130" name="Rectangle 4"/>
            <p:cNvSpPr>
              <a:spLocks noChangeArrowheads="1"/>
            </p:cNvSpPr>
            <p:nvPr/>
          </p:nvSpPr>
          <p:spPr bwMode="auto">
            <a:xfrm rot="5400000">
              <a:off x="6837427" y="2014294"/>
              <a:ext cx="453892" cy="139277"/>
            </a:xfrm>
            <a:prstGeom prst="rect">
              <a:avLst/>
            </a:prstGeom>
            <a:solidFill>
              <a:schemeClr val="accent2"/>
            </a:solidFill>
            <a:ln w="6350">
              <a:solidFill>
                <a:schemeClr val="accent2"/>
              </a:solidFill>
              <a:miter lim="800000"/>
              <a:headEnd/>
              <a:tailEnd/>
            </a:ln>
          </p:spPr>
          <p:txBody>
            <a:bodyPr wrap="none" lIns="0" tIns="0" rIns="0" bIns="0" anchor="ctr"/>
            <a:lstStyle/>
            <a:p>
              <a:pPr algn="ctr"/>
              <a:endParaRPr lang="en-US" sz="900" dirty="0">
                <a:solidFill>
                  <a:srgbClr val="000000"/>
                </a:solidFill>
              </a:endParaRPr>
            </a:p>
          </p:txBody>
        </p:sp>
        <p:sp>
          <p:nvSpPr>
            <p:cNvPr id="131" name="Rechteck 130"/>
            <p:cNvSpPr/>
            <p:nvPr/>
          </p:nvSpPr>
          <p:spPr>
            <a:xfrm>
              <a:off x="6994736" y="2140218"/>
              <a:ext cx="144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Textfeld 131"/>
            <p:cNvSpPr txBox="1"/>
            <p:nvPr/>
          </p:nvSpPr>
          <p:spPr>
            <a:xfrm>
              <a:off x="6998375" y="1949907"/>
              <a:ext cx="144016" cy="100735"/>
            </a:xfrm>
            <a:prstGeom prst="rect">
              <a:avLst/>
            </a:prstGeom>
            <a:noFill/>
          </p:spPr>
          <p:txBody>
            <a:bodyPr wrap="square" lIns="0" tIns="0" rIns="0" bIns="0" rtlCol="0">
              <a:spAutoFit/>
            </a:bodyPr>
            <a:lstStyle/>
            <a:p>
              <a:r>
                <a:rPr lang="en-US" sz="700" dirty="0" smtClean="0">
                  <a:solidFill>
                    <a:schemeClr val="bg1"/>
                  </a:solidFill>
                  <a:cs typeface="Arial" pitchFamily="34" charset="0"/>
                </a:rPr>
                <a:t>6.4</a:t>
              </a:r>
              <a:endParaRPr lang="en-US" sz="700" dirty="0">
                <a:solidFill>
                  <a:schemeClr val="bg1"/>
                </a:solidFill>
                <a:cs typeface="Arial" pitchFamily="34" charset="0"/>
              </a:endParaRPr>
            </a:p>
          </p:txBody>
        </p:sp>
        <p:sp>
          <p:nvSpPr>
            <p:cNvPr id="133" name="Textfeld 132"/>
            <p:cNvSpPr txBox="1"/>
            <p:nvPr/>
          </p:nvSpPr>
          <p:spPr>
            <a:xfrm>
              <a:off x="6998375" y="2195072"/>
              <a:ext cx="144016" cy="100735"/>
            </a:xfrm>
            <a:prstGeom prst="rect">
              <a:avLst/>
            </a:prstGeom>
            <a:noFill/>
          </p:spPr>
          <p:txBody>
            <a:bodyPr wrap="square" lIns="0" tIns="0" rIns="0" bIns="0" rtlCol="0">
              <a:spAutoFit/>
            </a:bodyPr>
            <a:lstStyle/>
            <a:p>
              <a:r>
                <a:rPr lang="en-US" sz="700" dirty="0" smtClean="0">
                  <a:solidFill>
                    <a:schemeClr val="bg1"/>
                  </a:solidFill>
                  <a:cs typeface="Arial" pitchFamily="34" charset="0"/>
                </a:rPr>
                <a:t>1.8</a:t>
              </a:r>
              <a:endParaRPr lang="en-US" sz="700" dirty="0">
                <a:solidFill>
                  <a:schemeClr val="bg1"/>
                </a:solidFill>
                <a:cs typeface="Arial" pitchFamily="34" charset="0"/>
              </a:endParaRPr>
            </a:p>
          </p:txBody>
        </p:sp>
      </p:grpSp>
      <p:cxnSp>
        <p:nvCxnSpPr>
          <p:cNvPr id="134" name="Gewinkelte Verbindung 133"/>
          <p:cNvCxnSpPr>
            <a:stCxn id="94" idx="3"/>
          </p:cNvCxnSpPr>
          <p:nvPr/>
        </p:nvCxnSpPr>
        <p:spPr>
          <a:xfrm>
            <a:off x="3192860" y="2748627"/>
            <a:ext cx="1743956" cy="138355"/>
          </a:xfrm>
          <a:prstGeom prst="bentConnector3">
            <a:avLst>
              <a:gd name="adj1" fmla="val 99430"/>
            </a:avLst>
          </a:prstGeom>
          <a:ln>
            <a:solidFill>
              <a:srgbClr val="747678"/>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135" name="Rechteck 134"/>
          <p:cNvSpPr/>
          <p:nvPr/>
        </p:nvSpPr>
        <p:spPr bwMode="auto">
          <a:xfrm>
            <a:off x="3544047" y="2623361"/>
            <a:ext cx="1012939" cy="121411"/>
          </a:xfrm>
          <a:prstGeom prst="rect">
            <a:avLst/>
          </a:prstGeom>
          <a:noFill/>
          <a:ln w="6350">
            <a:noFill/>
            <a:prstDash val="dash"/>
          </a:ln>
        </p:spPr>
        <p:txBody>
          <a:bodyPr vert="horz" lIns="0" tIns="0" rIns="0" bIns="0" rtlCol="0">
            <a:noAutofit/>
          </a:bodyPr>
          <a:lstStyle/>
          <a:p>
            <a:pPr algn="ctr">
              <a:spcBef>
                <a:spcPts val="600"/>
              </a:spcBef>
              <a:defRPr/>
            </a:pPr>
            <a:r>
              <a:rPr lang="en-US" sz="700" dirty="0" smtClean="0">
                <a:solidFill>
                  <a:srgbClr val="000000"/>
                </a:solidFill>
                <a:cs typeface="Arial" pitchFamily="34" charset="0"/>
              </a:rPr>
              <a:t>Administration service</a:t>
            </a:r>
            <a:endParaRPr lang="en-US" sz="700" dirty="0">
              <a:solidFill>
                <a:srgbClr val="000000"/>
              </a:solidFill>
              <a:cs typeface="Arial" pitchFamily="34" charset="0"/>
            </a:endParaRPr>
          </a:p>
        </p:txBody>
      </p:sp>
      <p:cxnSp>
        <p:nvCxnSpPr>
          <p:cNvPr id="136" name="Gerade Verbindung mit Pfeil 135"/>
          <p:cNvCxnSpPr/>
          <p:nvPr/>
        </p:nvCxnSpPr>
        <p:spPr>
          <a:xfrm flipV="1">
            <a:off x="5383506" y="1964765"/>
            <a:ext cx="0" cy="910382"/>
          </a:xfrm>
          <a:prstGeom prst="straightConnector1">
            <a:avLst/>
          </a:prstGeom>
          <a:ln>
            <a:solidFill>
              <a:srgbClr val="747678"/>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137" name="Gruppieren 121"/>
          <p:cNvGrpSpPr/>
          <p:nvPr/>
        </p:nvGrpSpPr>
        <p:grpSpPr>
          <a:xfrm>
            <a:off x="5351543" y="2558579"/>
            <a:ext cx="68455" cy="58870"/>
            <a:chOff x="5403538" y="2280400"/>
            <a:chExt cx="72008" cy="55052"/>
          </a:xfrm>
        </p:grpSpPr>
        <p:cxnSp>
          <p:nvCxnSpPr>
            <p:cNvPr id="138" name="Gerade Verbindung 330"/>
            <p:cNvCxnSpPr/>
            <p:nvPr/>
          </p:nvCxnSpPr>
          <p:spPr>
            <a:xfrm flipV="1">
              <a:off x="5403538" y="2280400"/>
              <a:ext cx="72008" cy="36000"/>
            </a:xfrm>
            <a:prstGeom prst="line">
              <a:avLst/>
            </a:prstGeom>
            <a:ln w="3175">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139" name="Gerade Verbindung 331"/>
            <p:cNvCxnSpPr/>
            <p:nvPr/>
          </p:nvCxnSpPr>
          <p:spPr>
            <a:xfrm flipV="1">
              <a:off x="5403538" y="2299452"/>
              <a:ext cx="72008" cy="36000"/>
            </a:xfrm>
            <a:prstGeom prst="line">
              <a:avLst/>
            </a:prstGeom>
            <a:ln w="3175">
              <a:solidFill>
                <a:srgbClr val="747678"/>
              </a:solidFill>
            </a:ln>
          </p:spPr>
          <p:style>
            <a:lnRef idx="1">
              <a:schemeClr val="accent1"/>
            </a:lnRef>
            <a:fillRef idx="0">
              <a:schemeClr val="accent1"/>
            </a:fillRef>
            <a:effectRef idx="0">
              <a:schemeClr val="accent1"/>
            </a:effectRef>
            <a:fontRef idx="minor">
              <a:schemeClr val="tx1"/>
            </a:fontRef>
          </p:style>
        </p:cxnSp>
      </p:grpSp>
      <p:sp>
        <p:nvSpPr>
          <p:cNvPr id="140" name="Rechteck 139"/>
          <p:cNvSpPr/>
          <p:nvPr/>
        </p:nvSpPr>
        <p:spPr bwMode="auto">
          <a:xfrm>
            <a:off x="6231434" y="2725258"/>
            <a:ext cx="1129390" cy="238706"/>
          </a:xfrm>
          <a:prstGeom prst="rect">
            <a:avLst/>
          </a:prstGeom>
          <a:noFill/>
          <a:ln w="6350">
            <a:noFill/>
            <a:prstDash val="dash"/>
          </a:ln>
        </p:spPr>
        <p:txBody>
          <a:bodyPr vert="horz" lIns="0" tIns="0" rIns="0" bIns="0" rtlCol="0">
            <a:noAutofit/>
          </a:bodyPr>
          <a:lstStyle/>
          <a:p>
            <a:pPr>
              <a:spcBef>
                <a:spcPts val="600"/>
              </a:spcBef>
              <a:defRPr/>
            </a:pPr>
            <a:r>
              <a:rPr lang="en-US" sz="700" dirty="0" smtClean="0">
                <a:solidFill>
                  <a:srgbClr val="000000"/>
                </a:solidFill>
                <a:cs typeface="Arial" pitchFamily="34" charset="0"/>
              </a:rPr>
              <a:t>€1.1m </a:t>
            </a:r>
            <a:r>
              <a:rPr lang="en-US" sz="700" baseline="30000" dirty="0" smtClean="0">
                <a:solidFill>
                  <a:srgbClr val="000000"/>
                </a:solidFill>
                <a:cs typeface="Arial" pitchFamily="34" charset="0"/>
              </a:rPr>
              <a:t>1)</a:t>
            </a:r>
            <a:r>
              <a:rPr lang="en-US" sz="700" dirty="0" smtClean="0">
                <a:solidFill>
                  <a:srgbClr val="000000"/>
                </a:solidFill>
                <a:cs typeface="Arial" pitchFamily="34" charset="0"/>
              </a:rPr>
              <a:t> repayment </a:t>
            </a:r>
            <a:br>
              <a:rPr lang="en-US" sz="700" dirty="0" smtClean="0">
                <a:solidFill>
                  <a:srgbClr val="000000"/>
                </a:solidFill>
                <a:cs typeface="Arial" pitchFamily="34" charset="0"/>
              </a:rPr>
            </a:br>
            <a:r>
              <a:rPr lang="en-US" sz="700" dirty="0" smtClean="0">
                <a:solidFill>
                  <a:srgbClr val="000000"/>
                </a:solidFill>
                <a:cs typeface="Arial" pitchFamily="34" charset="0"/>
              </a:rPr>
              <a:t>€4.5m </a:t>
            </a:r>
            <a:r>
              <a:rPr lang="en-US" sz="700" baseline="30000" dirty="0" smtClean="0">
                <a:solidFill>
                  <a:srgbClr val="000000"/>
                </a:solidFill>
                <a:cs typeface="Arial" pitchFamily="34" charset="0"/>
              </a:rPr>
              <a:t>4)</a:t>
            </a:r>
            <a:r>
              <a:rPr lang="en-US" sz="700" dirty="0" smtClean="0">
                <a:solidFill>
                  <a:srgbClr val="000000"/>
                </a:solidFill>
                <a:cs typeface="Arial" pitchFamily="34" charset="0"/>
              </a:rPr>
              <a:t> interest</a:t>
            </a:r>
            <a:endParaRPr lang="en-US" sz="700" baseline="30000" dirty="0">
              <a:solidFill>
                <a:srgbClr val="000000"/>
              </a:solidFill>
              <a:cs typeface="Arial" pitchFamily="34" charset="0"/>
            </a:endParaRPr>
          </a:p>
        </p:txBody>
      </p:sp>
      <p:sp>
        <p:nvSpPr>
          <p:cNvPr id="141" name="Ellipse 140"/>
          <p:cNvSpPr/>
          <p:nvPr/>
        </p:nvSpPr>
        <p:spPr>
          <a:xfrm>
            <a:off x="4892507" y="4135595"/>
            <a:ext cx="144000" cy="144000"/>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rgbClr val="FFFFFF"/>
                </a:solidFill>
              </a:rPr>
              <a:t>1</a:t>
            </a:r>
            <a:endParaRPr lang="en-US" sz="800" b="1" dirty="0">
              <a:solidFill>
                <a:srgbClr val="FFFFFF"/>
              </a:solidFill>
            </a:endParaRPr>
          </a:p>
        </p:txBody>
      </p:sp>
      <p:sp>
        <p:nvSpPr>
          <p:cNvPr id="142" name="Rechteck 141"/>
          <p:cNvSpPr/>
          <p:nvPr/>
        </p:nvSpPr>
        <p:spPr bwMode="auto">
          <a:xfrm>
            <a:off x="2586578" y="4309224"/>
            <a:ext cx="205366" cy="117758"/>
          </a:xfrm>
          <a:prstGeom prst="rect">
            <a:avLst/>
          </a:prstGeom>
          <a:solidFill>
            <a:schemeClr val="accent2"/>
          </a:solidFill>
          <a:ln w="317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fontAlgn="base">
              <a:spcBef>
                <a:spcPct val="0"/>
              </a:spcBef>
              <a:spcAft>
                <a:spcPct val="0"/>
              </a:spcAft>
            </a:pPr>
            <a:endParaRPr lang="en-US" sz="700" kern="0" dirty="0">
              <a:solidFill>
                <a:srgbClr val="000000"/>
              </a:solidFill>
              <a:cs typeface="Arial" pitchFamily="34" charset="0"/>
            </a:endParaRPr>
          </a:p>
        </p:txBody>
      </p:sp>
      <p:sp>
        <p:nvSpPr>
          <p:cNvPr id="143" name="Ellipse 142"/>
          <p:cNvSpPr/>
          <p:nvPr/>
        </p:nvSpPr>
        <p:spPr>
          <a:xfrm>
            <a:off x="7982302" y="2900478"/>
            <a:ext cx="144000" cy="144000"/>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rgbClr val="FFFFFF"/>
                </a:solidFill>
              </a:rPr>
              <a:t>2</a:t>
            </a:r>
            <a:endParaRPr lang="en-US" sz="800" b="1" dirty="0">
              <a:solidFill>
                <a:srgbClr val="FFFFFF"/>
              </a:solidFill>
            </a:endParaRPr>
          </a:p>
        </p:txBody>
      </p:sp>
      <p:grpSp>
        <p:nvGrpSpPr>
          <p:cNvPr id="144" name="Gruppieren 84"/>
          <p:cNvGrpSpPr/>
          <p:nvPr/>
        </p:nvGrpSpPr>
        <p:grpSpPr>
          <a:xfrm>
            <a:off x="2507817" y="2908627"/>
            <a:ext cx="685043" cy="321141"/>
            <a:chOff x="2397948" y="2600124"/>
            <a:chExt cx="720593" cy="300312"/>
          </a:xfrm>
          <a:solidFill>
            <a:schemeClr val="tx2"/>
          </a:solidFill>
        </p:grpSpPr>
        <p:sp>
          <p:nvSpPr>
            <p:cNvPr id="145" name="Rechteck 144"/>
            <p:cNvSpPr/>
            <p:nvPr/>
          </p:nvSpPr>
          <p:spPr bwMode="auto">
            <a:xfrm>
              <a:off x="2434541" y="2648436"/>
              <a:ext cx="684000" cy="252000"/>
            </a:xfrm>
            <a:prstGeom prst="rect">
              <a:avLst/>
            </a:prstGeom>
            <a:grpFill/>
            <a:ln w="317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fontAlgn="base">
                <a:spcBef>
                  <a:spcPct val="0"/>
                </a:spcBef>
                <a:spcAft>
                  <a:spcPct val="0"/>
                </a:spcAft>
              </a:pPr>
              <a:endParaRPr lang="en-US" sz="800" kern="0" dirty="0">
                <a:solidFill>
                  <a:srgbClr val="000000"/>
                </a:solidFill>
                <a:cs typeface="Arial" pitchFamily="34" charset="0"/>
              </a:endParaRPr>
            </a:p>
          </p:txBody>
        </p:sp>
        <p:sp>
          <p:nvSpPr>
            <p:cNvPr id="146" name="Rechteck 145"/>
            <p:cNvSpPr/>
            <p:nvPr/>
          </p:nvSpPr>
          <p:spPr>
            <a:xfrm>
              <a:off x="2560541" y="2702436"/>
              <a:ext cx="432000" cy="144000"/>
            </a:xfrm>
            <a:prstGeom prst="rect">
              <a:avLst/>
            </a:prstGeom>
            <a:solidFill>
              <a:schemeClr val="accent3"/>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schemeClr val="bg1"/>
                  </a:solidFill>
                </a:rPr>
                <a:t>x</a:t>
              </a:r>
              <a:endParaRPr lang="en-US" sz="800" dirty="0">
                <a:solidFill>
                  <a:schemeClr val="bg1"/>
                </a:solidFill>
              </a:endParaRPr>
            </a:p>
          </p:txBody>
        </p:sp>
        <p:sp>
          <p:nvSpPr>
            <p:cNvPr id="147" name="Ellipse 146"/>
            <p:cNvSpPr/>
            <p:nvPr/>
          </p:nvSpPr>
          <p:spPr>
            <a:xfrm>
              <a:off x="2397948" y="2600124"/>
              <a:ext cx="151473" cy="134660"/>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rgbClr val="FFFFFF"/>
                  </a:solidFill>
                </a:rPr>
                <a:t>3</a:t>
              </a:r>
              <a:endParaRPr lang="en-US" sz="800" b="1" dirty="0">
                <a:solidFill>
                  <a:srgbClr val="FFFFFF"/>
                </a:solidFill>
              </a:endParaRPr>
            </a:p>
          </p:txBody>
        </p:sp>
      </p:grpSp>
      <p:grpSp>
        <p:nvGrpSpPr>
          <p:cNvPr id="148" name="Gruppieren 126"/>
          <p:cNvGrpSpPr/>
          <p:nvPr/>
        </p:nvGrpSpPr>
        <p:grpSpPr>
          <a:xfrm>
            <a:off x="4457627" y="3114196"/>
            <a:ext cx="91096" cy="38497"/>
            <a:chOff x="4448944" y="2790454"/>
            <a:chExt cx="95823" cy="36000"/>
          </a:xfrm>
        </p:grpSpPr>
        <p:cxnSp>
          <p:nvCxnSpPr>
            <p:cNvPr id="149" name="Gerade Verbindung 124"/>
            <p:cNvCxnSpPr/>
            <p:nvPr/>
          </p:nvCxnSpPr>
          <p:spPr>
            <a:xfrm rot="-1380000" flipV="1">
              <a:off x="4448944" y="2790454"/>
              <a:ext cx="72008" cy="36000"/>
            </a:xfrm>
            <a:prstGeom prst="line">
              <a:avLst/>
            </a:prstGeom>
            <a:ln w="3175">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150" name="Gerade Verbindung 125"/>
            <p:cNvCxnSpPr/>
            <p:nvPr/>
          </p:nvCxnSpPr>
          <p:spPr>
            <a:xfrm rot="-1380000" flipV="1">
              <a:off x="4472759" y="2790454"/>
              <a:ext cx="72008" cy="36000"/>
            </a:xfrm>
            <a:prstGeom prst="line">
              <a:avLst/>
            </a:prstGeom>
            <a:ln w="3175">
              <a:solidFill>
                <a:srgbClr val="747678"/>
              </a:solidFill>
            </a:ln>
          </p:spPr>
          <p:style>
            <a:lnRef idx="1">
              <a:schemeClr val="accent1"/>
            </a:lnRef>
            <a:fillRef idx="0">
              <a:schemeClr val="accent1"/>
            </a:fillRef>
            <a:effectRef idx="0">
              <a:schemeClr val="accent1"/>
            </a:effectRef>
            <a:fontRef idx="minor">
              <a:schemeClr val="tx1"/>
            </a:fontRef>
          </p:style>
        </p:cxnSp>
      </p:grpSp>
      <p:sp>
        <p:nvSpPr>
          <p:cNvPr id="151" name="Rechteck 150"/>
          <p:cNvSpPr/>
          <p:nvPr/>
        </p:nvSpPr>
        <p:spPr bwMode="auto">
          <a:xfrm>
            <a:off x="3732832" y="3144865"/>
            <a:ext cx="635370" cy="154005"/>
          </a:xfrm>
          <a:prstGeom prst="rect">
            <a:avLst/>
          </a:prstGeom>
          <a:noFill/>
          <a:ln w="6350">
            <a:noFill/>
            <a:prstDash val="dash"/>
          </a:ln>
        </p:spPr>
        <p:txBody>
          <a:bodyPr vert="horz" lIns="0" tIns="0" rIns="0" bIns="0" rtlCol="0">
            <a:noAutofit/>
          </a:bodyPr>
          <a:lstStyle/>
          <a:p>
            <a:pPr algn="ctr">
              <a:spcBef>
                <a:spcPts val="600"/>
              </a:spcBef>
              <a:defRPr/>
            </a:pPr>
            <a:r>
              <a:rPr lang="en-US" sz="700" dirty="0" smtClean="0">
                <a:solidFill>
                  <a:srgbClr val="000000"/>
                </a:solidFill>
                <a:cs typeface="Arial" pitchFamily="34" charset="0"/>
              </a:rPr>
              <a:t>Accrued fees</a:t>
            </a:r>
            <a:endParaRPr lang="en-US" sz="700" dirty="0">
              <a:solidFill>
                <a:srgbClr val="000000"/>
              </a:solidFill>
              <a:cs typeface="Arial" pitchFamily="34" charset="0"/>
            </a:endParaRPr>
          </a:p>
        </p:txBody>
      </p:sp>
      <p:grpSp>
        <p:nvGrpSpPr>
          <p:cNvPr id="152" name="Gruppieren 79"/>
          <p:cNvGrpSpPr/>
          <p:nvPr/>
        </p:nvGrpSpPr>
        <p:grpSpPr>
          <a:xfrm>
            <a:off x="5675795" y="2999514"/>
            <a:ext cx="1760543" cy="188618"/>
            <a:chOff x="5722237" y="2628820"/>
            <a:chExt cx="1851907" cy="216024"/>
          </a:xfrm>
          <a:solidFill>
            <a:schemeClr val="accent2"/>
          </a:solidFill>
        </p:grpSpPr>
        <p:sp>
          <p:nvSpPr>
            <p:cNvPr id="153" name="Rechteck 152"/>
            <p:cNvSpPr/>
            <p:nvPr/>
          </p:nvSpPr>
          <p:spPr>
            <a:xfrm>
              <a:off x="5722237" y="2680123"/>
              <a:ext cx="1764000" cy="12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4" name="Gleichschenkliges Dreieck 153"/>
            <p:cNvSpPr/>
            <p:nvPr/>
          </p:nvSpPr>
          <p:spPr>
            <a:xfrm rot="5400000">
              <a:off x="7415700" y="2686399"/>
              <a:ext cx="216024" cy="100865"/>
            </a:xfrm>
            <a:prstGeom prst="triangle">
              <a:avLst>
                <a:gd name="adj" fmla="val 5749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155" name="Rechteck 154"/>
          <p:cNvSpPr/>
          <p:nvPr/>
        </p:nvSpPr>
        <p:spPr bwMode="auto">
          <a:xfrm>
            <a:off x="4922328" y="2875148"/>
            <a:ext cx="752927" cy="423466"/>
          </a:xfrm>
          <a:prstGeom prst="rect">
            <a:avLst/>
          </a:prstGeom>
          <a:solidFill>
            <a:schemeClr val="tx2"/>
          </a:solidFill>
          <a:ln w="317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fontAlgn="base">
              <a:spcBef>
                <a:spcPct val="0"/>
              </a:spcBef>
              <a:spcAft>
                <a:spcPct val="0"/>
              </a:spcAft>
            </a:pPr>
            <a:r>
              <a:rPr lang="en-US" sz="800" b="1" kern="0" dirty="0" smtClean="0">
                <a:solidFill>
                  <a:schemeClr val="bg1"/>
                </a:solidFill>
                <a:cs typeface="Arial" pitchFamily="34" charset="0"/>
              </a:rPr>
              <a:t>xxx</a:t>
            </a:r>
            <a:endParaRPr lang="en-US" sz="800" b="1" kern="0" dirty="0">
              <a:solidFill>
                <a:schemeClr val="bg1"/>
              </a:solidFill>
              <a:cs typeface="Arial" pitchFamily="34" charset="0"/>
            </a:endParaRPr>
          </a:p>
        </p:txBody>
      </p:sp>
      <p:sp>
        <p:nvSpPr>
          <p:cNvPr id="156" name="Rechteck 155"/>
          <p:cNvSpPr/>
          <p:nvPr/>
        </p:nvSpPr>
        <p:spPr bwMode="auto">
          <a:xfrm>
            <a:off x="6245163" y="3043819"/>
            <a:ext cx="479135" cy="154005"/>
          </a:xfrm>
          <a:prstGeom prst="rect">
            <a:avLst/>
          </a:prstGeom>
          <a:noFill/>
          <a:ln w="6350">
            <a:noFill/>
            <a:prstDash val="dash"/>
          </a:ln>
        </p:spPr>
        <p:txBody>
          <a:bodyPr vert="horz" lIns="0" tIns="0" rIns="0" bIns="0" rtlCol="0">
            <a:noAutofit/>
          </a:bodyPr>
          <a:lstStyle/>
          <a:p>
            <a:pPr>
              <a:spcBef>
                <a:spcPts val="600"/>
              </a:spcBef>
              <a:defRPr/>
            </a:pPr>
            <a:r>
              <a:rPr lang="en-US" sz="700" dirty="0" smtClean="0">
                <a:solidFill>
                  <a:schemeClr val="bg1"/>
                </a:solidFill>
                <a:cs typeface="Arial" pitchFamily="34" charset="0"/>
              </a:rPr>
              <a:t>€8.2m</a:t>
            </a:r>
            <a:endParaRPr lang="en-US" sz="700" dirty="0">
              <a:solidFill>
                <a:schemeClr val="bg1"/>
              </a:solidFill>
              <a:cs typeface="Arial" pitchFamily="34" charset="0"/>
            </a:endParaRPr>
          </a:p>
        </p:txBody>
      </p:sp>
      <p:grpSp>
        <p:nvGrpSpPr>
          <p:cNvPr id="157" name="Gruppieren 81"/>
          <p:cNvGrpSpPr/>
          <p:nvPr/>
        </p:nvGrpSpPr>
        <p:grpSpPr>
          <a:xfrm>
            <a:off x="2542605" y="3308532"/>
            <a:ext cx="650255" cy="269478"/>
            <a:chOff x="2434541" y="2332121"/>
            <a:chExt cx="684000" cy="252000"/>
          </a:xfrm>
          <a:solidFill>
            <a:schemeClr val="tx2"/>
          </a:solidFill>
        </p:grpSpPr>
        <p:sp>
          <p:nvSpPr>
            <p:cNvPr id="158" name="Rechteck 157"/>
            <p:cNvSpPr/>
            <p:nvPr/>
          </p:nvSpPr>
          <p:spPr bwMode="auto">
            <a:xfrm>
              <a:off x="2434541" y="2332121"/>
              <a:ext cx="684000" cy="252000"/>
            </a:xfrm>
            <a:prstGeom prst="rect">
              <a:avLst/>
            </a:prstGeom>
            <a:grpFill/>
            <a:ln w="317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fontAlgn="base">
                <a:spcBef>
                  <a:spcPct val="0"/>
                </a:spcBef>
                <a:spcAft>
                  <a:spcPct val="0"/>
                </a:spcAft>
              </a:pPr>
              <a:endParaRPr lang="en-US" sz="800" kern="0" dirty="0">
                <a:solidFill>
                  <a:srgbClr val="000000"/>
                </a:solidFill>
                <a:cs typeface="Arial" pitchFamily="34" charset="0"/>
              </a:endParaRPr>
            </a:p>
          </p:txBody>
        </p:sp>
        <p:sp>
          <p:nvSpPr>
            <p:cNvPr id="159" name="Rechteck 158"/>
            <p:cNvSpPr/>
            <p:nvPr/>
          </p:nvSpPr>
          <p:spPr>
            <a:xfrm>
              <a:off x="2560541" y="2386121"/>
              <a:ext cx="432000" cy="144000"/>
            </a:xfrm>
            <a:prstGeom prst="rect">
              <a:avLst/>
            </a:prstGeom>
            <a:solidFill>
              <a:schemeClr val="accent3"/>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schemeClr val="bg1"/>
                  </a:solidFill>
                </a:rPr>
                <a:t>xxx</a:t>
              </a:r>
              <a:endParaRPr lang="en-US" sz="800" dirty="0">
                <a:solidFill>
                  <a:schemeClr val="bg1"/>
                </a:solidFill>
              </a:endParaRPr>
            </a:p>
          </p:txBody>
        </p:sp>
      </p:grpSp>
      <p:cxnSp>
        <p:nvCxnSpPr>
          <p:cNvPr id="160" name="Gewinkelte Verbindung 159"/>
          <p:cNvCxnSpPr/>
          <p:nvPr/>
        </p:nvCxnSpPr>
        <p:spPr>
          <a:xfrm flipV="1">
            <a:off x="3192860" y="3316681"/>
            <a:ext cx="1743956" cy="138589"/>
          </a:xfrm>
          <a:prstGeom prst="bentConnector3">
            <a:avLst>
              <a:gd name="adj1" fmla="val 100261"/>
            </a:avLst>
          </a:prstGeom>
          <a:ln>
            <a:solidFill>
              <a:srgbClr val="747678"/>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161" name="Rechteck 160"/>
          <p:cNvSpPr/>
          <p:nvPr/>
        </p:nvSpPr>
        <p:spPr bwMode="auto">
          <a:xfrm>
            <a:off x="3544047" y="3478834"/>
            <a:ext cx="1012939" cy="121411"/>
          </a:xfrm>
          <a:prstGeom prst="rect">
            <a:avLst/>
          </a:prstGeom>
          <a:noFill/>
          <a:ln w="6350">
            <a:noFill/>
            <a:prstDash val="dash"/>
          </a:ln>
        </p:spPr>
        <p:txBody>
          <a:bodyPr vert="horz" lIns="0" tIns="0" rIns="0" bIns="0" rtlCol="0">
            <a:noAutofit/>
          </a:bodyPr>
          <a:lstStyle/>
          <a:p>
            <a:pPr algn="ctr">
              <a:spcBef>
                <a:spcPts val="600"/>
              </a:spcBef>
              <a:defRPr/>
            </a:pPr>
            <a:r>
              <a:rPr lang="en-US" sz="700" dirty="0" smtClean="0">
                <a:solidFill>
                  <a:srgbClr val="000000"/>
                </a:solidFill>
                <a:cs typeface="Arial" pitchFamily="34" charset="0"/>
              </a:rPr>
              <a:t>Building administration</a:t>
            </a:r>
            <a:endParaRPr lang="en-US" sz="700" dirty="0">
              <a:solidFill>
                <a:srgbClr val="000000"/>
              </a:solidFill>
              <a:cs typeface="Arial" pitchFamily="34" charset="0"/>
            </a:endParaRPr>
          </a:p>
        </p:txBody>
      </p:sp>
      <p:sp>
        <p:nvSpPr>
          <p:cNvPr id="163" name="Ellipse 162"/>
          <p:cNvSpPr/>
          <p:nvPr/>
        </p:nvSpPr>
        <p:spPr>
          <a:xfrm>
            <a:off x="2435725" y="5243979"/>
            <a:ext cx="180000" cy="180000"/>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rgbClr val="FFFFFF"/>
                </a:solidFill>
              </a:rPr>
              <a:t>1</a:t>
            </a:r>
            <a:endParaRPr lang="en-US" sz="800" b="1" dirty="0">
              <a:solidFill>
                <a:srgbClr val="FFFFFF"/>
              </a:solidFill>
            </a:endParaRPr>
          </a:p>
        </p:txBody>
      </p:sp>
      <p:sp>
        <p:nvSpPr>
          <p:cNvPr id="164" name="Ellipse 163"/>
          <p:cNvSpPr/>
          <p:nvPr/>
        </p:nvSpPr>
        <p:spPr>
          <a:xfrm>
            <a:off x="2435725" y="5513487"/>
            <a:ext cx="180000" cy="180000"/>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rgbClr val="FFFFFF"/>
                </a:solidFill>
              </a:rPr>
              <a:t>2</a:t>
            </a:r>
            <a:endParaRPr lang="en-US" sz="800" b="1" dirty="0">
              <a:solidFill>
                <a:srgbClr val="FFFFFF"/>
              </a:solidFill>
            </a:endParaRPr>
          </a:p>
        </p:txBody>
      </p:sp>
      <p:sp>
        <p:nvSpPr>
          <p:cNvPr id="165" name="Ellipse 164"/>
          <p:cNvSpPr/>
          <p:nvPr/>
        </p:nvSpPr>
        <p:spPr>
          <a:xfrm>
            <a:off x="2435725" y="5782995"/>
            <a:ext cx="180000" cy="180000"/>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rgbClr val="FFFFFF"/>
                </a:solidFill>
              </a:rPr>
              <a:t>3</a:t>
            </a:r>
            <a:endParaRPr lang="en-US" sz="800" b="1" dirty="0">
              <a:solidFill>
                <a:srgbClr val="FFFFFF"/>
              </a:solidFill>
            </a:endParaRPr>
          </a:p>
        </p:txBody>
      </p:sp>
    </p:spTree>
    <p:extLst>
      <p:ext uri="{BB962C8B-B14F-4D97-AF65-F5344CB8AC3E}">
        <p14:creationId xmlns:p14="http://schemas.microsoft.com/office/powerpoint/2010/main" val="33649305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smtClean="0"/>
              <a:t>The focus of business activities is on procurement and sales. </a:t>
            </a:r>
          </a:p>
          <a:p>
            <a:r>
              <a:rPr lang="en-US" dirty="0" smtClean="0"/>
              <a:t>Core competencies in these areas are  […]. </a:t>
            </a:r>
          </a:p>
          <a:p>
            <a:r>
              <a:rPr lang="en-US" dirty="0" smtClean="0"/>
              <a:t>Own production is in the process of a silent wind down due to enduring losses and lack of prospective buyers. </a:t>
            </a:r>
          </a:p>
          <a:p>
            <a:r>
              <a:rPr lang="en-US" dirty="0" smtClean="0"/>
              <a:t>Administration activities are kept slim which is typical for a trading organization. </a:t>
            </a:r>
          </a:p>
          <a:p>
            <a:endParaRPr lang="en-US" dirty="0"/>
          </a:p>
        </p:txBody>
      </p:sp>
      <p:sp>
        <p:nvSpPr>
          <p:cNvPr id="5" name="Titel 4"/>
          <p:cNvSpPr>
            <a:spLocks noGrp="1"/>
          </p:cNvSpPr>
          <p:nvPr>
            <p:ph type="title"/>
          </p:nvPr>
        </p:nvSpPr>
        <p:spPr/>
        <p:txBody>
          <a:bodyPr/>
          <a:lstStyle/>
          <a:p>
            <a:r>
              <a:rPr lang="en-US" dirty="0"/>
              <a:t>2. Business model and value chain </a:t>
            </a:r>
            <a:r>
              <a:rPr lang="en-US" dirty="0" smtClean="0"/>
              <a:t>(2/2)</a:t>
            </a:r>
            <a:endParaRPr lang="en-US" dirty="0"/>
          </a:p>
        </p:txBody>
      </p:sp>
      <p:sp>
        <p:nvSpPr>
          <p:cNvPr id="6" name="Textplatzhalter 5"/>
          <p:cNvSpPr>
            <a:spLocks noGrp="1"/>
          </p:cNvSpPr>
          <p:nvPr>
            <p:ph type="body" sz="quarter" idx="13"/>
          </p:nvPr>
        </p:nvSpPr>
        <p:spPr/>
        <p:txBody>
          <a:bodyPr/>
          <a:lstStyle/>
          <a:p>
            <a:r>
              <a:rPr lang="en-US" dirty="0" smtClean="0"/>
              <a:t>Company Overview</a:t>
            </a:r>
            <a:endParaRPr lang="en-US" dirty="0"/>
          </a:p>
        </p:txBody>
      </p:sp>
      <p:grpSp>
        <p:nvGrpSpPr>
          <p:cNvPr id="7" name="Gruppieren 6"/>
          <p:cNvGrpSpPr/>
          <p:nvPr/>
        </p:nvGrpSpPr>
        <p:grpSpPr>
          <a:xfrm rot="686739">
            <a:off x="8845071" y="144943"/>
            <a:ext cx="1013517" cy="216024"/>
            <a:chOff x="-1239688" y="1268760"/>
            <a:chExt cx="864000" cy="216024"/>
          </a:xfrm>
        </p:grpSpPr>
        <p:sp>
          <p:nvSpPr>
            <p:cNvPr id="8" name="Rechteck 7"/>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Alternative 1&amp;2</a:t>
              </a:r>
              <a:endParaRPr lang="en-US" sz="1100" dirty="0">
                <a:solidFill>
                  <a:srgbClr val="C6007E"/>
                </a:solidFill>
              </a:endParaRPr>
            </a:p>
          </p:txBody>
        </p:sp>
        <p:cxnSp>
          <p:nvCxnSpPr>
            <p:cNvPr id="9"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10"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11" name="Rectangle 16"/>
          <p:cNvSpPr/>
          <p:nvPr/>
        </p:nvSpPr>
        <p:spPr>
          <a:xfrm>
            <a:off x="488950"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5</a:t>
            </a:r>
            <a:endParaRPr lang="en-US" sz="900" b="1" dirty="0"/>
          </a:p>
        </p:txBody>
      </p:sp>
      <p:sp>
        <p:nvSpPr>
          <p:cNvPr id="86" name="Textplatzhalter 85"/>
          <p:cNvSpPr>
            <a:spLocks noGrp="1"/>
          </p:cNvSpPr>
          <p:nvPr>
            <p:ph type="body" sz="quarter" idx="11"/>
          </p:nvPr>
        </p:nvSpPr>
        <p:spPr>
          <a:xfrm>
            <a:off x="2446337" y="4041332"/>
            <a:ext cx="6924979" cy="1985468"/>
          </a:xfrm>
        </p:spPr>
        <p:txBody>
          <a:bodyPr/>
          <a:lstStyle/>
          <a:p>
            <a:r>
              <a:rPr lang="en-US" dirty="0" smtClean="0"/>
              <a:t>Commentary</a:t>
            </a:r>
          </a:p>
          <a:p>
            <a:pPr lvl="2" indent="0">
              <a:spcAft>
                <a:spcPts val="900"/>
              </a:spcAft>
              <a:buNone/>
            </a:pPr>
            <a:r>
              <a:rPr lang="en-US" dirty="0" smtClean="0"/>
              <a:t>[…]</a:t>
            </a:r>
            <a:endParaRPr lang="en-US" dirty="0" smtClean="0">
              <a:solidFill>
                <a:srgbClr val="000000"/>
              </a:solidFill>
            </a:endParaRPr>
          </a:p>
          <a:p>
            <a:pPr lvl="2" indent="0">
              <a:spcAft>
                <a:spcPts val="900"/>
              </a:spcAft>
              <a:buNone/>
            </a:pPr>
            <a:r>
              <a:rPr lang="en-US" dirty="0" smtClean="0"/>
              <a:t>[…]</a:t>
            </a:r>
          </a:p>
          <a:p>
            <a:pPr lvl="2" indent="0">
              <a:spcAft>
                <a:spcPts val="900"/>
              </a:spcAft>
              <a:buNone/>
            </a:pPr>
            <a:r>
              <a:rPr lang="en-US" dirty="0" smtClean="0"/>
              <a:t>[…]</a:t>
            </a:r>
          </a:p>
          <a:p>
            <a:pPr lvl="2" indent="0">
              <a:spcAft>
                <a:spcPts val="900"/>
              </a:spcAft>
              <a:buNone/>
            </a:pPr>
            <a:r>
              <a:rPr lang="en-US" dirty="0" smtClean="0"/>
              <a:t>[…]</a:t>
            </a:r>
          </a:p>
          <a:p>
            <a:pPr lvl="2" indent="0">
              <a:spcAft>
                <a:spcPts val="900"/>
              </a:spcAft>
              <a:buNone/>
            </a:pPr>
            <a:r>
              <a:rPr lang="en-US" dirty="0" smtClean="0"/>
              <a:t>[…]</a:t>
            </a:r>
          </a:p>
          <a:p>
            <a:pPr lvl="2" indent="0">
              <a:spcAft>
                <a:spcPts val="900"/>
              </a:spcAft>
              <a:buNone/>
            </a:pPr>
            <a:r>
              <a:rPr lang="en-US" dirty="0" smtClean="0"/>
              <a:t>[…]</a:t>
            </a:r>
          </a:p>
          <a:p>
            <a:pPr lvl="2" indent="0">
              <a:spcAft>
                <a:spcPts val="900"/>
              </a:spcAft>
              <a:buNone/>
            </a:pPr>
            <a:r>
              <a:rPr lang="en-US" dirty="0" smtClean="0"/>
              <a:t>[…] </a:t>
            </a:r>
            <a:endParaRPr lang="en-US" dirty="0"/>
          </a:p>
        </p:txBody>
      </p:sp>
      <p:sp>
        <p:nvSpPr>
          <p:cNvPr id="89" name="Rectangle 2"/>
          <p:cNvSpPr>
            <a:spLocks noChangeArrowheads="1"/>
          </p:cNvSpPr>
          <p:nvPr/>
        </p:nvSpPr>
        <p:spPr bwMode="auto">
          <a:xfrm>
            <a:off x="557456" y="4281853"/>
            <a:ext cx="1620000" cy="1679331"/>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Value chain with primary and secondary activities </a:t>
            </a:r>
          </a:p>
          <a:p>
            <a:pPr marL="216000" lvl="0" indent="-216000" defTabSz="762000" eaLnBrk="0" hangingPunct="0">
              <a:lnSpc>
                <a:spcPct val="90000"/>
              </a:lnSpc>
              <a:buFont typeface="+mj-lt"/>
              <a:buAutoNum type="arabicPeriod"/>
              <a:defRPr/>
            </a:pPr>
            <a:r>
              <a:rPr lang="en-US" sz="700" kern="0" dirty="0" smtClean="0">
                <a:solidFill>
                  <a:schemeClr val="bg1"/>
                </a:solidFill>
              </a:rPr>
              <a:t>Organizational design of the target</a:t>
            </a:r>
          </a:p>
          <a:p>
            <a:pPr marL="216000" lvl="0" indent="-216000" defTabSz="762000" eaLnBrk="0" hangingPunct="0">
              <a:lnSpc>
                <a:spcPct val="90000"/>
              </a:lnSpc>
              <a:buFont typeface="+mj-lt"/>
              <a:buAutoNum type="arabicPeriod"/>
              <a:defRPr/>
            </a:pPr>
            <a:r>
              <a:rPr lang="en-US" sz="700" kern="0" dirty="0" smtClean="0">
                <a:solidFill>
                  <a:schemeClr val="bg1"/>
                </a:solidFill>
              </a:rPr>
              <a:t>Core competencies of the target in focus areas </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Further content: </a:t>
            </a:r>
          </a:p>
          <a:p>
            <a:pPr marL="216000" lvl="0" indent="-216000" defTabSz="762000" eaLnBrk="0" hangingPunct="0">
              <a:lnSpc>
                <a:spcPct val="90000"/>
              </a:lnSpc>
              <a:buFont typeface="+mj-lt"/>
              <a:buAutoNum type="arabicPeriod"/>
              <a:defRPr/>
            </a:pPr>
            <a:r>
              <a:rPr lang="en-US" sz="700" kern="0" dirty="0" smtClean="0">
                <a:solidFill>
                  <a:schemeClr val="bg1"/>
                </a:solidFill>
              </a:rPr>
              <a:t>Improvement potentials </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sp>
        <p:nvSpPr>
          <p:cNvPr id="106" name="Rectangle 16"/>
          <p:cNvSpPr/>
          <p:nvPr/>
        </p:nvSpPr>
        <p:spPr>
          <a:xfrm>
            <a:off x="2452565" y="4269931"/>
            <a:ext cx="144000" cy="14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A</a:t>
            </a:r>
            <a:endParaRPr lang="en-US" sz="900" b="1" dirty="0"/>
          </a:p>
        </p:txBody>
      </p:sp>
      <p:sp>
        <p:nvSpPr>
          <p:cNvPr id="162" name="Rectangle 16"/>
          <p:cNvSpPr/>
          <p:nvPr/>
        </p:nvSpPr>
        <p:spPr>
          <a:xfrm>
            <a:off x="2446338" y="4520915"/>
            <a:ext cx="144000" cy="14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B</a:t>
            </a:r>
            <a:endParaRPr lang="en-US" sz="900" b="1" dirty="0"/>
          </a:p>
        </p:txBody>
      </p:sp>
      <p:sp>
        <p:nvSpPr>
          <p:cNvPr id="166" name="Rectangle 16"/>
          <p:cNvSpPr/>
          <p:nvPr/>
        </p:nvSpPr>
        <p:spPr>
          <a:xfrm>
            <a:off x="2446338" y="4771899"/>
            <a:ext cx="144000" cy="14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C</a:t>
            </a:r>
            <a:endParaRPr lang="en-US" sz="900" b="1" dirty="0"/>
          </a:p>
        </p:txBody>
      </p:sp>
      <p:sp>
        <p:nvSpPr>
          <p:cNvPr id="167" name="Rectangle 16"/>
          <p:cNvSpPr/>
          <p:nvPr/>
        </p:nvSpPr>
        <p:spPr>
          <a:xfrm>
            <a:off x="2446338" y="5022883"/>
            <a:ext cx="144000" cy="14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D</a:t>
            </a:r>
            <a:endParaRPr lang="en-US" sz="900" b="1" dirty="0"/>
          </a:p>
        </p:txBody>
      </p:sp>
      <p:sp>
        <p:nvSpPr>
          <p:cNvPr id="168" name="Rectangle 16"/>
          <p:cNvSpPr/>
          <p:nvPr/>
        </p:nvSpPr>
        <p:spPr>
          <a:xfrm>
            <a:off x="2452688" y="5273867"/>
            <a:ext cx="144000" cy="14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E</a:t>
            </a:r>
            <a:endParaRPr lang="en-US" sz="900" b="1" dirty="0"/>
          </a:p>
        </p:txBody>
      </p:sp>
      <p:sp>
        <p:nvSpPr>
          <p:cNvPr id="169" name="Rectangle 16"/>
          <p:cNvSpPr/>
          <p:nvPr/>
        </p:nvSpPr>
        <p:spPr>
          <a:xfrm>
            <a:off x="2446461" y="5524851"/>
            <a:ext cx="144000" cy="14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F</a:t>
            </a:r>
            <a:endParaRPr lang="en-US" sz="900" b="1" dirty="0"/>
          </a:p>
        </p:txBody>
      </p:sp>
      <p:sp>
        <p:nvSpPr>
          <p:cNvPr id="170" name="Rectangle 16"/>
          <p:cNvSpPr/>
          <p:nvPr/>
        </p:nvSpPr>
        <p:spPr>
          <a:xfrm>
            <a:off x="2446461" y="5775835"/>
            <a:ext cx="144000" cy="14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G</a:t>
            </a:r>
            <a:endParaRPr lang="en-US" sz="900" b="1" dirty="0"/>
          </a:p>
        </p:txBody>
      </p:sp>
      <p:sp>
        <p:nvSpPr>
          <p:cNvPr id="172" name="Text Box 8"/>
          <p:cNvSpPr txBox="1">
            <a:spLocks noChangeArrowheads="1"/>
          </p:cNvSpPr>
          <p:nvPr>
            <p:custDataLst>
              <p:tags r:id="rId1"/>
            </p:custDataLst>
          </p:nvPr>
        </p:nvSpPr>
        <p:spPr bwMode="gray">
          <a:xfrm>
            <a:off x="2457437" y="5907788"/>
            <a:ext cx="3397251" cy="210314"/>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 KPMG analysis.</a:t>
            </a:r>
            <a:endParaRPr lang="en-US" sz="600" dirty="0">
              <a:cs typeface="Arial" pitchFamily="34" charset="0"/>
            </a:endParaRPr>
          </a:p>
        </p:txBody>
      </p:sp>
      <p:sp>
        <p:nvSpPr>
          <p:cNvPr id="173" name="AutoShape 6"/>
          <p:cNvSpPr>
            <a:spLocks noChangeArrowheads="1"/>
          </p:cNvSpPr>
          <p:nvPr/>
        </p:nvSpPr>
        <p:spPr bwMode="gray">
          <a:xfrm>
            <a:off x="2780607" y="1432819"/>
            <a:ext cx="6579238" cy="2093732"/>
          </a:xfrm>
          <a:prstGeom prst="homePlate">
            <a:avLst>
              <a:gd name="adj" fmla="val 12657"/>
            </a:avLst>
          </a:prstGeom>
          <a:solidFill>
            <a:srgbClr val="00A3A1"/>
          </a:solidFill>
          <a:ln w="6350">
            <a:noFill/>
            <a:miter lim="800000"/>
            <a:headEnd/>
            <a:tailEnd/>
          </a:ln>
        </p:spPr>
        <p:txBody>
          <a:bodyPr wrap="none" lIns="54000" tIns="54000" rIns="54000" bIns="54000" anchor="t"/>
          <a:lstStyle/>
          <a:p>
            <a:pPr marL="269875" lvl="1" indent="-269875" defTabSz="330200">
              <a:spcBef>
                <a:spcPct val="40000"/>
              </a:spcBef>
              <a:buClr>
                <a:srgbClr val="97989A"/>
              </a:buClr>
              <a:tabLst>
                <a:tab pos="8521700" algn="r"/>
              </a:tabLst>
            </a:pPr>
            <a:endParaRPr lang="en-US" altLang="de-DE" sz="900" dirty="0">
              <a:solidFill>
                <a:srgbClr val="D9D9D9"/>
              </a:solidFill>
            </a:endParaRPr>
          </a:p>
        </p:txBody>
      </p:sp>
      <p:sp>
        <p:nvSpPr>
          <p:cNvPr id="174" name="Line 8"/>
          <p:cNvSpPr>
            <a:spLocks noChangeShapeType="1"/>
          </p:cNvSpPr>
          <p:nvPr/>
        </p:nvSpPr>
        <p:spPr bwMode="gray">
          <a:xfrm flipV="1">
            <a:off x="3191628" y="2686741"/>
            <a:ext cx="5985407" cy="0"/>
          </a:xfrm>
          <a:prstGeom prst="line">
            <a:avLst/>
          </a:prstGeom>
          <a:noFill/>
          <a:ln w="12700">
            <a:solidFill>
              <a:schemeClr val="bg1"/>
            </a:solidFill>
            <a:prstDash val="solid"/>
            <a:round/>
            <a:headEnd/>
            <a:tailEnd/>
          </a:ln>
        </p:spPr>
        <p:txBody>
          <a:bodyPr/>
          <a:lstStyle/>
          <a:p>
            <a:endParaRPr lang="en-US" sz="1200" dirty="0">
              <a:solidFill>
                <a:srgbClr val="000000"/>
              </a:solidFill>
            </a:endParaRPr>
          </a:p>
        </p:txBody>
      </p:sp>
      <p:sp>
        <p:nvSpPr>
          <p:cNvPr id="175" name="Textfeld 174"/>
          <p:cNvSpPr txBox="1"/>
          <p:nvPr/>
        </p:nvSpPr>
        <p:spPr>
          <a:xfrm>
            <a:off x="3688257" y="3225386"/>
            <a:ext cx="3384930" cy="138499"/>
          </a:xfrm>
          <a:prstGeom prst="rect">
            <a:avLst/>
          </a:prstGeom>
          <a:noFill/>
        </p:spPr>
        <p:txBody>
          <a:bodyPr wrap="square" lIns="0" tIns="0" rIns="0" bIns="0" rtlCol="0">
            <a:spAutoFit/>
          </a:bodyPr>
          <a:lstStyle/>
          <a:p>
            <a:pPr algn="ctr"/>
            <a:r>
              <a:rPr lang="en-US" sz="900" b="1" dirty="0" smtClean="0">
                <a:solidFill>
                  <a:schemeClr val="bg1"/>
                </a:solidFill>
                <a:cs typeface="Arial" pitchFamily="34" charset="0"/>
              </a:rPr>
              <a:t>Accounting, Controlling, Treasury, IT</a:t>
            </a:r>
          </a:p>
        </p:txBody>
      </p:sp>
      <p:sp>
        <p:nvSpPr>
          <p:cNvPr id="176" name="Rechteck 175"/>
          <p:cNvSpPr/>
          <p:nvPr/>
        </p:nvSpPr>
        <p:spPr>
          <a:xfrm rot="16200000">
            <a:off x="2175615" y="2979764"/>
            <a:ext cx="819398" cy="27363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900" b="1" dirty="0" smtClean="0">
                <a:solidFill>
                  <a:srgbClr val="FFFFFF"/>
                </a:solidFill>
              </a:rPr>
              <a:t>Secondary</a:t>
            </a:r>
          </a:p>
          <a:p>
            <a:pPr algn="ctr"/>
            <a:r>
              <a:rPr lang="en-US" sz="900" b="1" dirty="0" smtClean="0">
                <a:solidFill>
                  <a:srgbClr val="FFFFFF"/>
                </a:solidFill>
              </a:rPr>
              <a:t>Activities</a:t>
            </a:r>
            <a:endParaRPr lang="en-US" sz="900" b="1" dirty="0">
              <a:solidFill>
                <a:srgbClr val="FFFFFF"/>
              </a:solidFill>
            </a:endParaRPr>
          </a:p>
        </p:txBody>
      </p:sp>
      <p:sp>
        <p:nvSpPr>
          <p:cNvPr id="177" name="Rechteck 176"/>
          <p:cNvSpPr/>
          <p:nvPr/>
        </p:nvSpPr>
        <p:spPr>
          <a:xfrm rot="16200000">
            <a:off x="1981364" y="1900331"/>
            <a:ext cx="1207901" cy="273637"/>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rgbClr val="FFFFFF"/>
                </a:solidFill>
              </a:rPr>
              <a:t>Primary </a:t>
            </a:r>
          </a:p>
          <a:p>
            <a:pPr algn="ctr"/>
            <a:r>
              <a:rPr lang="en-US" sz="900" b="1" dirty="0" smtClean="0">
                <a:solidFill>
                  <a:srgbClr val="FFFFFF"/>
                </a:solidFill>
              </a:rPr>
              <a:t>Activities </a:t>
            </a:r>
            <a:endParaRPr lang="en-US" sz="900" b="1" dirty="0">
              <a:solidFill>
                <a:srgbClr val="FFFFFF"/>
              </a:solidFill>
            </a:endParaRPr>
          </a:p>
        </p:txBody>
      </p:sp>
      <p:sp>
        <p:nvSpPr>
          <p:cNvPr id="178" name="Textfeld 177"/>
          <p:cNvSpPr txBox="1"/>
          <p:nvPr/>
        </p:nvSpPr>
        <p:spPr>
          <a:xfrm>
            <a:off x="4638971" y="2854947"/>
            <a:ext cx="1470801" cy="138499"/>
          </a:xfrm>
          <a:prstGeom prst="rect">
            <a:avLst/>
          </a:prstGeom>
          <a:noFill/>
        </p:spPr>
        <p:txBody>
          <a:bodyPr wrap="square" lIns="0" tIns="0" rIns="0" bIns="0" rtlCol="0">
            <a:spAutoFit/>
          </a:bodyPr>
          <a:lstStyle/>
          <a:p>
            <a:pPr algn="ctr"/>
            <a:r>
              <a:rPr lang="en-US" sz="900" b="1" dirty="0" smtClean="0">
                <a:solidFill>
                  <a:schemeClr val="bg1"/>
                </a:solidFill>
                <a:cs typeface="Arial" pitchFamily="34" charset="0"/>
              </a:rPr>
              <a:t>HR, Tax, Legal</a:t>
            </a:r>
          </a:p>
        </p:txBody>
      </p:sp>
      <p:sp>
        <p:nvSpPr>
          <p:cNvPr id="179" name="Rechteck 178"/>
          <p:cNvSpPr/>
          <p:nvPr/>
        </p:nvSpPr>
        <p:spPr>
          <a:xfrm>
            <a:off x="4385592" y="1489162"/>
            <a:ext cx="1063276" cy="809624"/>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0" name="Textfeld 179"/>
          <p:cNvSpPr txBox="1"/>
          <p:nvPr/>
        </p:nvSpPr>
        <p:spPr>
          <a:xfrm>
            <a:off x="4403351" y="1803594"/>
            <a:ext cx="1027757" cy="138499"/>
          </a:xfrm>
          <a:prstGeom prst="rect">
            <a:avLst/>
          </a:prstGeom>
          <a:noFill/>
        </p:spPr>
        <p:txBody>
          <a:bodyPr wrap="square" lIns="0" tIns="0" rIns="0" bIns="0" rtlCol="0">
            <a:spAutoFit/>
          </a:bodyPr>
          <a:lstStyle/>
          <a:p>
            <a:pPr algn="ctr"/>
            <a:r>
              <a:rPr lang="en-US" sz="900" b="1" dirty="0" smtClean="0">
                <a:solidFill>
                  <a:schemeClr val="bg1"/>
                </a:solidFill>
                <a:cs typeface="Arial" pitchFamily="34" charset="0"/>
              </a:rPr>
              <a:t>Procurement </a:t>
            </a:r>
          </a:p>
        </p:txBody>
      </p:sp>
      <p:sp>
        <p:nvSpPr>
          <p:cNvPr id="181" name="Rectangle 21"/>
          <p:cNvSpPr>
            <a:spLocks noChangeArrowheads="1"/>
          </p:cNvSpPr>
          <p:nvPr/>
        </p:nvSpPr>
        <p:spPr bwMode="auto">
          <a:xfrm>
            <a:off x="4385592" y="1489162"/>
            <a:ext cx="180000" cy="180000"/>
          </a:xfrm>
          <a:prstGeom prst="rect">
            <a:avLst/>
          </a:prstGeom>
          <a:solidFill>
            <a:schemeClr val="accent1"/>
          </a:solidFill>
          <a:ln w="6350">
            <a:noFill/>
            <a:miter lim="800000"/>
            <a:headEnd/>
            <a:tailEnd/>
          </a:ln>
        </p:spPr>
        <p:txBody>
          <a:bodyPr lIns="0" tIns="0" rIns="0" bIns="0" anchor="ctr" anchorCtr="1"/>
          <a:lstStyle/>
          <a:p>
            <a:pPr eaLnBrk="0" hangingPunct="0"/>
            <a:r>
              <a:rPr kumimoji="1" lang="en-US" sz="800" b="1" dirty="0" smtClean="0">
                <a:solidFill>
                  <a:srgbClr val="FFFFFF"/>
                </a:solidFill>
              </a:rPr>
              <a:t>B</a:t>
            </a:r>
            <a:endParaRPr kumimoji="1" lang="en-US" sz="800" b="1" dirty="0">
              <a:solidFill>
                <a:srgbClr val="000000"/>
              </a:solidFill>
            </a:endParaRPr>
          </a:p>
        </p:txBody>
      </p:sp>
      <p:sp>
        <p:nvSpPr>
          <p:cNvPr id="182" name="Rechteck 181"/>
          <p:cNvSpPr/>
          <p:nvPr/>
        </p:nvSpPr>
        <p:spPr>
          <a:xfrm>
            <a:off x="5563144" y="1489163"/>
            <a:ext cx="980395" cy="809622"/>
          </a:xfrm>
          <a:prstGeom prst="rect">
            <a:avLst/>
          </a:prstGeom>
          <a:solidFill>
            <a:schemeClr val="bg1"/>
          </a:solidFill>
          <a:ln>
            <a:solidFill>
              <a:srgbClr val="4836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3" name="Textfeld 182"/>
          <p:cNvSpPr txBox="1"/>
          <p:nvPr/>
        </p:nvSpPr>
        <p:spPr>
          <a:xfrm>
            <a:off x="5570211" y="1828616"/>
            <a:ext cx="947645" cy="138499"/>
          </a:xfrm>
          <a:prstGeom prst="rect">
            <a:avLst/>
          </a:prstGeom>
          <a:noFill/>
        </p:spPr>
        <p:txBody>
          <a:bodyPr wrap="square" lIns="0" tIns="0" rIns="0" bIns="0" rtlCol="0">
            <a:spAutoFit/>
          </a:bodyPr>
          <a:lstStyle/>
          <a:p>
            <a:pPr algn="ctr"/>
            <a:r>
              <a:rPr lang="en-US" sz="900" b="1" dirty="0" smtClean="0">
                <a:solidFill>
                  <a:srgbClr val="470A68"/>
                </a:solidFill>
                <a:cs typeface="Arial" pitchFamily="34" charset="0"/>
              </a:rPr>
              <a:t>Production </a:t>
            </a:r>
          </a:p>
        </p:txBody>
      </p:sp>
      <p:sp>
        <p:nvSpPr>
          <p:cNvPr id="184" name="Rectangle 22"/>
          <p:cNvSpPr>
            <a:spLocks noChangeArrowheads="1"/>
          </p:cNvSpPr>
          <p:nvPr/>
        </p:nvSpPr>
        <p:spPr bwMode="auto">
          <a:xfrm>
            <a:off x="5558381" y="1476780"/>
            <a:ext cx="180000" cy="180000"/>
          </a:xfrm>
          <a:prstGeom prst="rect">
            <a:avLst/>
          </a:prstGeom>
          <a:solidFill>
            <a:schemeClr val="accent1"/>
          </a:solidFill>
          <a:ln w="6350">
            <a:noFill/>
            <a:miter lim="800000"/>
            <a:headEnd/>
            <a:tailEnd/>
          </a:ln>
        </p:spPr>
        <p:txBody>
          <a:bodyPr lIns="0" tIns="0" rIns="0" bIns="0" anchor="ctr" anchorCtr="1"/>
          <a:lstStyle/>
          <a:p>
            <a:pPr eaLnBrk="0" hangingPunct="0"/>
            <a:r>
              <a:rPr kumimoji="1" lang="en-US" sz="800" b="1" dirty="0" smtClean="0">
                <a:solidFill>
                  <a:srgbClr val="FFFFFF"/>
                </a:solidFill>
              </a:rPr>
              <a:t>C</a:t>
            </a:r>
            <a:endParaRPr kumimoji="1" lang="en-US" sz="800" b="1" dirty="0">
              <a:solidFill>
                <a:srgbClr val="000000"/>
              </a:solidFill>
            </a:endParaRPr>
          </a:p>
        </p:txBody>
      </p:sp>
      <p:sp>
        <p:nvSpPr>
          <p:cNvPr id="185" name="Rechteck 184"/>
          <p:cNvSpPr/>
          <p:nvPr/>
        </p:nvSpPr>
        <p:spPr>
          <a:xfrm>
            <a:off x="6646907" y="1489162"/>
            <a:ext cx="1014226" cy="809621"/>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6" name="Textfeld 185"/>
          <p:cNvSpPr txBox="1"/>
          <p:nvPr/>
        </p:nvSpPr>
        <p:spPr>
          <a:xfrm>
            <a:off x="6601412" y="1851512"/>
            <a:ext cx="1105216" cy="138499"/>
          </a:xfrm>
          <a:prstGeom prst="rect">
            <a:avLst/>
          </a:prstGeom>
          <a:noFill/>
        </p:spPr>
        <p:txBody>
          <a:bodyPr wrap="square" lIns="0" tIns="0" rIns="0" bIns="0" rtlCol="0">
            <a:spAutoFit/>
          </a:bodyPr>
          <a:lstStyle/>
          <a:p>
            <a:pPr algn="ctr"/>
            <a:r>
              <a:rPr lang="en-US" sz="900" b="1" dirty="0" smtClean="0">
                <a:solidFill>
                  <a:schemeClr val="bg1"/>
                </a:solidFill>
                <a:cs typeface="Arial" pitchFamily="34" charset="0"/>
              </a:rPr>
              <a:t>Sales</a:t>
            </a:r>
          </a:p>
        </p:txBody>
      </p:sp>
      <p:sp>
        <p:nvSpPr>
          <p:cNvPr id="187" name="Rectangle 21"/>
          <p:cNvSpPr>
            <a:spLocks noChangeArrowheads="1"/>
          </p:cNvSpPr>
          <p:nvPr/>
        </p:nvSpPr>
        <p:spPr bwMode="auto">
          <a:xfrm>
            <a:off x="6646907" y="1489162"/>
            <a:ext cx="180000" cy="180000"/>
          </a:xfrm>
          <a:prstGeom prst="rect">
            <a:avLst/>
          </a:prstGeom>
          <a:solidFill>
            <a:schemeClr val="accent1"/>
          </a:solidFill>
          <a:ln w="6350">
            <a:noFill/>
            <a:miter lim="800000"/>
            <a:headEnd/>
            <a:tailEnd/>
          </a:ln>
        </p:spPr>
        <p:txBody>
          <a:bodyPr lIns="0" tIns="0" rIns="0" bIns="0" anchor="ctr" anchorCtr="1"/>
          <a:lstStyle/>
          <a:p>
            <a:pPr eaLnBrk="0" hangingPunct="0"/>
            <a:r>
              <a:rPr kumimoji="1" lang="en-US" sz="800" b="1" dirty="0" smtClean="0">
                <a:solidFill>
                  <a:srgbClr val="FFFFFF"/>
                </a:solidFill>
              </a:rPr>
              <a:t>D</a:t>
            </a:r>
            <a:endParaRPr kumimoji="1" lang="en-US" sz="800" b="1" dirty="0">
              <a:solidFill>
                <a:srgbClr val="000000"/>
              </a:solidFill>
            </a:endParaRPr>
          </a:p>
        </p:txBody>
      </p:sp>
      <p:sp>
        <p:nvSpPr>
          <p:cNvPr id="188" name="Line 8"/>
          <p:cNvSpPr>
            <a:spLocks noChangeShapeType="1"/>
          </p:cNvSpPr>
          <p:nvPr/>
        </p:nvSpPr>
        <p:spPr bwMode="gray">
          <a:xfrm>
            <a:off x="3191109" y="3121051"/>
            <a:ext cx="5736147" cy="3853"/>
          </a:xfrm>
          <a:prstGeom prst="line">
            <a:avLst/>
          </a:prstGeom>
          <a:noFill/>
          <a:ln w="12700">
            <a:solidFill>
              <a:schemeClr val="bg1"/>
            </a:solidFill>
            <a:prstDash val="dash"/>
            <a:round/>
            <a:headEnd/>
            <a:tailEnd/>
          </a:ln>
        </p:spPr>
        <p:txBody>
          <a:bodyPr/>
          <a:lstStyle/>
          <a:p>
            <a:endParaRPr lang="en-US" sz="1200" dirty="0">
              <a:solidFill>
                <a:srgbClr val="000000"/>
              </a:solidFill>
            </a:endParaRPr>
          </a:p>
        </p:txBody>
      </p:sp>
      <p:grpSp>
        <p:nvGrpSpPr>
          <p:cNvPr id="189" name="Gruppieren 54"/>
          <p:cNvGrpSpPr/>
          <p:nvPr/>
        </p:nvGrpSpPr>
        <p:grpSpPr>
          <a:xfrm>
            <a:off x="3191627" y="2355221"/>
            <a:ext cx="5594448" cy="285732"/>
            <a:chOff x="5263126" y="1241626"/>
            <a:chExt cx="2104993" cy="1696103"/>
          </a:xfrm>
          <a:solidFill>
            <a:schemeClr val="accent1"/>
          </a:solidFill>
        </p:grpSpPr>
        <p:sp>
          <p:nvSpPr>
            <p:cNvPr id="190" name="Rechteck 189"/>
            <p:cNvSpPr/>
            <p:nvPr/>
          </p:nvSpPr>
          <p:spPr>
            <a:xfrm>
              <a:off x="5263126" y="1244066"/>
              <a:ext cx="2104993" cy="1693663"/>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1" name="Textfeld 190"/>
            <p:cNvSpPr txBox="1"/>
            <p:nvPr/>
          </p:nvSpPr>
          <p:spPr>
            <a:xfrm>
              <a:off x="5954755" y="1683484"/>
              <a:ext cx="792088" cy="822129"/>
            </a:xfrm>
            <a:prstGeom prst="rect">
              <a:avLst/>
            </a:prstGeom>
            <a:noFill/>
            <a:ln>
              <a:noFill/>
            </a:ln>
          </p:spPr>
          <p:txBody>
            <a:bodyPr wrap="square" lIns="0" tIns="0" rIns="0" bIns="0" rtlCol="0">
              <a:spAutoFit/>
            </a:bodyPr>
            <a:lstStyle/>
            <a:p>
              <a:pPr algn="ctr"/>
              <a:r>
                <a:rPr lang="en-US" sz="900" b="1" dirty="0" smtClean="0">
                  <a:solidFill>
                    <a:schemeClr val="bg1"/>
                  </a:solidFill>
                  <a:cs typeface="Arial" pitchFamily="34" charset="0"/>
                </a:rPr>
                <a:t>Inbound and Outbound logistics</a:t>
              </a:r>
            </a:p>
          </p:txBody>
        </p:sp>
        <p:sp>
          <p:nvSpPr>
            <p:cNvPr id="192" name="Rectangle 22"/>
            <p:cNvSpPr>
              <a:spLocks noChangeArrowheads="1"/>
            </p:cNvSpPr>
            <p:nvPr/>
          </p:nvSpPr>
          <p:spPr bwMode="auto">
            <a:xfrm>
              <a:off x="5263126" y="1241626"/>
              <a:ext cx="67728" cy="1068478"/>
            </a:xfrm>
            <a:prstGeom prst="rect">
              <a:avLst/>
            </a:prstGeom>
            <a:solidFill>
              <a:schemeClr val="accent1"/>
            </a:solidFill>
            <a:ln w="6350">
              <a:noFill/>
              <a:miter lim="800000"/>
              <a:headEnd/>
              <a:tailEnd/>
            </a:ln>
          </p:spPr>
          <p:txBody>
            <a:bodyPr lIns="0" tIns="0" rIns="0" bIns="0" anchor="ctr" anchorCtr="1"/>
            <a:lstStyle/>
            <a:p>
              <a:pPr eaLnBrk="0" hangingPunct="0"/>
              <a:r>
                <a:rPr kumimoji="1" lang="en-US" sz="800" b="1" dirty="0" smtClean="0">
                  <a:solidFill>
                    <a:schemeClr val="bg1"/>
                  </a:solidFill>
                </a:rPr>
                <a:t>F</a:t>
              </a:r>
              <a:endParaRPr kumimoji="1" lang="en-US" sz="800" b="1" dirty="0">
                <a:solidFill>
                  <a:schemeClr val="bg1"/>
                </a:solidFill>
              </a:endParaRPr>
            </a:p>
          </p:txBody>
        </p:sp>
      </p:grpSp>
      <p:sp>
        <p:nvSpPr>
          <p:cNvPr id="208" name="Rechteck 207"/>
          <p:cNvSpPr/>
          <p:nvPr/>
        </p:nvSpPr>
        <p:spPr>
          <a:xfrm>
            <a:off x="7752122" y="1489162"/>
            <a:ext cx="1014226" cy="809621"/>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09" name="Textfeld 208"/>
          <p:cNvSpPr txBox="1"/>
          <p:nvPr/>
        </p:nvSpPr>
        <p:spPr>
          <a:xfrm>
            <a:off x="7706627" y="1851512"/>
            <a:ext cx="1105216" cy="138499"/>
          </a:xfrm>
          <a:prstGeom prst="rect">
            <a:avLst/>
          </a:prstGeom>
          <a:noFill/>
        </p:spPr>
        <p:txBody>
          <a:bodyPr wrap="square" lIns="0" tIns="0" rIns="0" bIns="0" rtlCol="0">
            <a:spAutoFit/>
          </a:bodyPr>
          <a:lstStyle/>
          <a:p>
            <a:pPr algn="ctr"/>
            <a:r>
              <a:rPr lang="en-US" sz="900" b="1" dirty="0" smtClean="0">
                <a:solidFill>
                  <a:schemeClr val="bg1"/>
                </a:solidFill>
                <a:cs typeface="Arial" pitchFamily="34" charset="0"/>
              </a:rPr>
              <a:t>After sales </a:t>
            </a:r>
          </a:p>
        </p:txBody>
      </p:sp>
      <p:sp>
        <p:nvSpPr>
          <p:cNvPr id="210" name="Rectangle 21"/>
          <p:cNvSpPr>
            <a:spLocks noChangeArrowheads="1"/>
          </p:cNvSpPr>
          <p:nvPr/>
        </p:nvSpPr>
        <p:spPr bwMode="auto">
          <a:xfrm>
            <a:off x="7754771" y="1489162"/>
            <a:ext cx="180000" cy="180000"/>
          </a:xfrm>
          <a:prstGeom prst="rect">
            <a:avLst/>
          </a:prstGeom>
          <a:solidFill>
            <a:schemeClr val="accent1"/>
          </a:solidFill>
          <a:ln w="6350">
            <a:noFill/>
            <a:miter lim="800000"/>
            <a:headEnd/>
            <a:tailEnd/>
          </a:ln>
        </p:spPr>
        <p:txBody>
          <a:bodyPr lIns="0" tIns="0" rIns="0" bIns="0" anchor="ctr" anchorCtr="1"/>
          <a:lstStyle/>
          <a:p>
            <a:pPr eaLnBrk="0" hangingPunct="0"/>
            <a:r>
              <a:rPr kumimoji="1" lang="en-US" sz="800" b="1" dirty="0" smtClean="0">
                <a:solidFill>
                  <a:srgbClr val="FFFFFF"/>
                </a:solidFill>
              </a:rPr>
              <a:t>E</a:t>
            </a:r>
            <a:endParaRPr kumimoji="1" lang="en-US" sz="800" b="1" dirty="0">
              <a:solidFill>
                <a:srgbClr val="000000"/>
              </a:solidFill>
            </a:endParaRPr>
          </a:p>
        </p:txBody>
      </p:sp>
      <p:sp>
        <p:nvSpPr>
          <p:cNvPr id="215" name="Rectangle 22"/>
          <p:cNvSpPr>
            <a:spLocks noChangeArrowheads="1"/>
          </p:cNvSpPr>
          <p:nvPr/>
        </p:nvSpPr>
        <p:spPr bwMode="auto">
          <a:xfrm>
            <a:off x="3233531" y="3040644"/>
            <a:ext cx="180000" cy="180000"/>
          </a:xfrm>
          <a:prstGeom prst="rect">
            <a:avLst/>
          </a:prstGeom>
          <a:solidFill>
            <a:schemeClr val="accent1"/>
          </a:solidFill>
          <a:ln w="6350">
            <a:noFill/>
            <a:miter lim="800000"/>
            <a:headEnd/>
            <a:tailEnd/>
          </a:ln>
        </p:spPr>
        <p:txBody>
          <a:bodyPr lIns="0" tIns="0" rIns="0" bIns="0" anchor="ctr" anchorCtr="1"/>
          <a:lstStyle/>
          <a:p>
            <a:pPr eaLnBrk="0" hangingPunct="0"/>
            <a:r>
              <a:rPr kumimoji="1" lang="en-US" sz="800" b="1" dirty="0" smtClean="0">
                <a:solidFill>
                  <a:srgbClr val="FFFFFF"/>
                </a:solidFill>
              </a:rPr>
              <a:t>G</a:t>
            </a:r>
            <a:endParaRPr kumimoji="1" lang="en-US" sz="800" b="1" dirty="0">
              <a:solidFill>
                <a:srgbClr val="000000"/>
              </a:solidFill>
            </a:endParaRPr>
          </a:p>
        </p:txBody>
      </p:sp>
      <p:sp>
        <p:nvSpPr>
          <p:cNvPr id="216" name="Rechteck 215"/>
          <p:cNvSpPr/>
          <p:nvPr/>
        </p:nvSpPr>
        <p:spPr>
          <a:xfrm>
            <a:off x="3191627" y="1493114"/>
            <a:ext cx="1063276" cy="809624"/>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17" name="Textfeld 216"/>
          <p:cNvSpPr txBox="1"/>
          <p:nvPr/>
        </p:nvSpPr>
        <p:spPr>
          <a:xfrm>
            <a:off x="3209386" y="1807546"/>
            <a:ext cx="1027757" cy="138499"/>
          </a:xfrm>
          <a:prstGeom prst="rect">
            <a:avLst/>
          </a:prstGeom>
          <a:noFill/>
        </p:spPr>
        <p:txBody>
          <a:bodyPr wrap="square" lIns="0" tIns="0" rIns="0" bIns="0" rtlCol="0">
            <a:spAutoFit/>
          </a:bodyPr>
          <a:lstStyle/>
          <a:p>
            <a:pPr algn="ctr"/>
            <a:r>
              <a:rPr lang="en-US" sz="900" b="1" dirty="0" smtClean="0">
                <a:solidFill>
                  <a:schemeClr val="bg1"/>
                </a:solidFill>
                <a:cs typeface="Arial" pitchFamily="34" charset="0"/>
              </a:rPr>
              <a:t>Development</a:t>
            </a:r>
          </a:p>
        </p:txBody>
      </p:sp>
      <p:sp>
        <p:nvSpPr>
          <p:cNvPr id="218" name="Rectangle 21"/>
          <p:cNvSpPr>
            <a:spLocks noChangeArrowheads="1"/>
          </p:cNvSpPr>
          <p:nvPr/>
        </p:nvSpPr>
        <p:spPr bwMode="auto">
          <a:xfrm>
            <a:off x="3191627" y="1493114"/>
            <a:ext cx="180000" cy="180000"/>
          </a:xfrm>
          <a:prstGeom prst="rect">
            <a:avLst/>
          </a:prstGeom>
          <a:solidFill>
            <a:schemeClr val="accent1"/>
          </a:solidFill>
          <a:ln w="6350">
            <a:noFill/>
            <a:miter lim="800000"/>
            <a:headEnd/>
            <a:tailEnd/>
          </a:ln>
        </p:spPr>
        <p:txBody>
          <a:bodyPr lIns="0" tIns="0" rIns="0" bIns="0" anchor="ctr" anchorCtr="1"/>
          <a:lstStyle/>
          <a:p>
            <a:pPr eaLnBrk="0" hangingPunct="0"/>
            <a:r>
              <a:rPr kumimoji="1" lang="en-US" sz="800" b="1" dirty="0" smtClean="0">
                <a:solidFill>
                  <a:srgbClr val="FFFFFF"/>
                </a:solidFill>
              </a:rPr>
              <a:t>A</a:t>
            </a:r>
            <a:endParaRPr kumimoji="1" lang="en-US" sz="800" b="1" dirty="0">
              <a:solidFill>
                <a:srgbClr val="000000"/>
              </a:solidFill>
            </a:endParaRPr>
          </a:p>
        </p:txBody>
      </p:sp>
      <p:sp>
        <p:nvSpPr>
          <p:cNvPr id="222" name="Text Box 39"/>
          <p:cNvSpPr txBox="1">
            <a:spLocks noChangeArrowheads="1"/>
          </p:cNvSpPr>
          <p:nvPr/>
        </p:nvSpPr>
        <p:spPr bwMode="auto">
          <a:xfrm>
            <a:off x="3024364" y="3685464"/>
            <a:ext cx="1264414" cy="107722"/>
          </a:xfrm>
          <a:prstGeom prst="rect">
            <a:avLst/>
          </a:prstGeom>
          <a:noFill/>
          <a:ln w="6350">
            <a:noFill/>
            <a:miter lim="800000"/>
            <a:headEnd/>
            <a:tailEnd/>
          </a:ln>
          <a:effectLst/>
        </p:spPr>
        <p:txBody>
          <a:bodyPr wrap="square" lIns="0" tIns="0" rIns="0" bIns="0">
            <a:spAutoFit/>
          </a:bodyPr>
          <a:lstStyle/>
          <a:p>
            <a:pPr fontAlgn="base">
              <a:spcBef>
                <a:spcPct val="50000"/>
              </a:spcBef>
              <a:spcAft>
                <a:spcPct val="0"/>
              </a:spcAft>
            </a:pPr>
            <a:r>
              <a:rPr lang="en-US" sz="700" dirty="0" smtClean="0">
                <a:solidFill>
                  <a:srgbClr val="000000"/>
                </a:solidFill>
              </a:rPr>
              <a:t>Focus activity of XYZ</a:t>
            </a:r>
          </a:p>
        </p:txBody>
      </p:sp>
      <p:grpSp>
        <p:nvGrpSpPr>
          <p:cNvPr id="223" name="Gruppieren 97"/>
          <p:cNvGrpSpPr/>
          <p:nvPr/>
        </p:nvGrpSpPr>
        <p:grpSpPr>
          <a:xfrm>
            <a:off x="5231884" y="2095632"/>
            <a:ext cx="180000" cy="180000"/>
            <a:chOff x="7197455" y="794953"/>
            <a:chExt cx="288000" cy="289560"/>
          </a:xfrm>
        </p:grpSpPr>
        <p:sp>
          <p:nvSpPr>
            <p:cNvPr id="224" name="Ellipse 223"/>
            <p:cNvSpPr/>
            <p:nvPr/>
          </p:nvSpPr>
          <p:spPr>
            <a:xfrm>
              <a:off x="7197455" y="794953"/>
              <a:ext cx="288000" cy="289560"/>
            </a:xfrm>
            <a:prstGeom prst="ellipse">
              <a:avLst/>
            </a:prstGeom>
            <a:solidFill>
              <a:schemeClr val="bg1"/>
            </a:solidFill>
            <a:ln w="1270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25" name="Pfeil nach rechts 224"/>
            <p:cNvSpPr/>
            <p:nvPr/>
          </p:nvSpPr>
          <p:spPr>
            <a:xfrm rot="16200000">
              <a:off x="7247850" y="857520"/>
              <a:ext cx="180000" cy="144000"/>
            </a:xfrm>
            <a:prstGeom prst="rightArrow">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nvGrpSpPr>
          <p:cNvPr id="226" name="Gruppieren 97"/>
          <p:cNvGrpSpPr/>
          <p:nvPr/>
        </p:nvGrpSpPr>
        <p:grpSpPr>
          <a:xfrm rot="10800000">
            <a:off x="6336817" y="2088173"/>
            <a:ext cx="180000" cy="180000"/>
            <a:chOff x="7197455" y="794953"/>
            <a:chExt cx="288000" cy="289560"/>
          </a:xfrm>
        </p:grpSpPr>
        <p:sp>
          <p:nvSpPr>
            <p:cNvPr id="227" name="Ellipse 226"/>
            <p:cNvSpPr/>
            <p:nvPr/>
          </p:nvSpPr>
          <p:spPr>
            <a:xfrm>
              <a:off x="7197455" y="794953"/>
              <a:ext cx="288000" cy="289560"/>
            </a:xfrm>
            <a:prstGeom prst="ellipse">
              <a:avLst/>
            </a:prstGeom>
            <a:solidFill>
              <a:schemeClr val="bg1"/>
            </a:solidFill>
            <a:ln w="1270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28" name="Pfeil nach rechts 227"/>
            <p:cNvSpPr/>
            <p:nvPr/>
          </p:nvSpPr>
          <p:spPr>
            <a:xfrm rot="16200000">
              <a:off x="7247850" y="857520"/>
              <a:ext cx="180000" cy="144000"/>
            </a:xfrm>
            <a:prstGeom prst="rightArrow">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nvGrpSpPr>
          <p:cNvPr id="229" name="Gruppieren 97"/>
          <p:cNvGrpSpPr/>
          <p:nvPr/>
        </p:nvGrpSpPr>
        <p:grpSpPr>
          <a:xfrm>
            <a:off x="7424903" y="2088311"/>
            <a:ext cx="180000" cy="180000"/>
            <a:chOff x="7197455" y="794953"/>
            <a:chExt cx="288000" cy="289560"/>
          </a:xfrm>
        </p:grpSpPr>
        <p:sp>
          <p:nvSpPr>
            <p:cNvPr id="230" name="Ellipse 229"/>
            <p:cNvSpPr/>
            <p:nvPr/>
          </p:nvSpPr>
          <p:spPr>
            <a:xfrm>
              <a:off x="7197455" y="794953"/>
              <a:ext cx="288000" cy="289560"/>
            </a:xfrm>
            <a:prstGeom prst="ellipse">
              <a:avLst/>
            </a:prstGeom>
            <a:solidFill>
              <a:schemeClr val="bg1"/>
            </a:solidFill>
            <a:ln w="1270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1" name="Pfeil nach rechts 230"/>
            <p:cNvSpPr/>
            <p:nvPr/>
          </p:nvSpPr>
          <p:spPr>
            <a:xfrm rot="16200000">
              <a:off x="7247850" y="857520"/>
              <a:ext cx="180000" cy="144000"/>
            </a:xfrm>
            <a:prstGeom prst="rightArrow">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nvGrpSpPr>
          <p:cNvPr id="232" name="Gruppieren 97"/>
          <p:cNvGrpSpPr/>
          <p:nvPr/>
        </p:nvGrpSpPr>
        <p:grpSpPr>
          <a:xfrm rot="3299663">
            <a:off x="8548122" y="2088311"/>
            <a:ext cx="180000" cy="180000"/>
            <a:chOff x="7197455" y="794953"/>
            <a:chExt cx="288000" cy="289560"/>
          </a:xfrm>
        </p:grpSpPr>
        <p:sp>
          <p:nvSpPr>
            <p:cNvPr id="233" name="Ellipse 232"/>
            <p:cNvSpPr/>
            <p:nvPr/>
          </p:nvSpPr>
          <p:spPr>
            <a:xfrm>
              <a:off x="7197455" y="794953"/>
              <a:ext cx="288000" cy="289560"/>
            </a:xfrm>
            <a:prstGeom prst="ellipse">
              <a:avLst/>
            </a:prstGeom>
            <a:solidFill>
              <a:schemeClr val="bg1"/>
            </a:solidFill>
            <a:ln w="1270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4" name="Pfeil nach rechts 233"/>
            <p:cNvSpPr/>
            <p:nvPr/>
          </p:nvSpPr>
          <p:spPr>
            <a:xfrm rot="16200000">
              <a:off x="7247850" y="857520"/>
              <a:ext cx="180000" cy="144000"/>
            </a:xfrm>
            <a:prstGeom prst="rightArrow">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nvGrpSpPr>
          <p:cNvPr id="235" name="Gruppieren 97"/>
          <p:cNvGrpSpPr/>
          <p:nvPr/>
        </p:nvGrpSpPr>
        <p:grpSpPr>
          <a:xfrm rot="7410673">
            <a:off x="8571396" y="3021243"/>
            <a:ext cx="180000" cy="180000"/>
            <a:chOff x="7197455" y="794953"/>
            <a:chExt cx="288000" cy="289560"/>
          </a:xfrm>
        </p:grpSpPr>
        <p:sp>
          <p:nvSpPr>
            <p:cNvPr id="236" name="Ellipse 235"/>
            <p:cNvSpPr/>
            <p:nvPr/>
          </p:nvSpPr>
          <p:spPr>
            <a:xfrm>
              <a:off x="7197455" y="794953"/>
              <a:ext cx="288000" cy="289560"/>
            </a:xfrm>
            <a:prstGeom prst="ellipse">
              <a:avLst/>
            </a:prstGeom>
            <a:solidFill>
              <a:schemeClr val="bg1"/>
            </a:solidFill>
            <a:ln w="1270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7" name="Pfeil nach rechts 236"/>
            <p:cNvSpPr/>
            <p:nvPr/>
          </p:nvSpPr>
          <p:spPr>
            <a:xfrm rot="16200000">
              <a:off x="7247850" y="857520"/>
              <a:ext cx="180000" cy="144000"/>
            </a:xfrm>
            <a:prstGeom prst="rightArrow">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nvGrpSpPr>
          <p:cNvPr id="238" name="Gruppieren 97"/>
          <p:cNvGrpSpPr/>
          <p:nvPr/>
        </p:nvGrpSpPr>
        <p:grpSpPr>
          <a:xfrm rot="5400000">
            <a:off x="8551000" y="2399463"/>
            <a:ext cx="180000" cy="180000"/>
            <a:chOff x="7197455" y="794953"/>
            <a:chExt cx="288000" cy="289560"/>
          </a:xfrm>
        </p:grpSpPr>
        <p:sp>
          <p:nvSpPr>
            <p:cNvPr id="239" name="Ellipse 238"/>
            <p:cNvSpPr/>
            <p:nvPr/>
          </p:nvSpPr>
          <p:spPr>
            <a:xfrm>
              <a:off x="7197455" y="794953"/>
              <a:ext cx="288000" cy="289560"/>
            </a:xfrm>
            <a:prstGeom prst="ellipse">
              <a:avLst/>
            </a:prstGeom>
            <a:solidFill>
              <a:schemeClr val="bg1"/>
            </a:solidFill>
            <a:ln w="1270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40" name="Pfeil nach rechts 239"/>
            <p:cNvSpPr/>
            <p:nvPr/>
          </p:nvSpPr>
          <p:spPr>
            <a:xfrm rot="16200000">
              <a:off x="7247850" y="857520"/>
              <a:ext cx="180000" cy="144000"/>
            </a:xfrm>
            <a:prstGeom prst="rightArrow">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nvGrpSpPr>
          <p:cNvPr id="69" name="Gruppieren 97"/>
          <p:cNvGrpSpPr/>
          <p:nvPr/>
        </p:nvGrpSpPr>
        <p:grpSpPr>
          <a:xfrm>
            <a:off x="2774434" y="3647248"/>
            <a:ext cx="180000" cy="180000"/>
            <a:chOff x="7197455" y="794953"/>
            <a:chExt cx="288000" cy="289560"/>
          </a:xfrm>
        </p:grpSpPr>
        <p:sp>
          <p:nvSpPr>
            <p:cNvPr id="70" name="Ellipse 69"/>
            <p:cNvSpPr/>
            <p:nvPr/>
          </p:nvSpPr>
          <p:spPr>
            <a:xfrm>
              <a:off x="7197455" y="794953"/>
              <a:ext cx="288000" cy="289560"/>
            </a:xfrm>
            <a:prstGeom prst="ellipse">
              <a:avLst/>
            </a:prstGeom>
            <a:solidFill>
              <a:schemeClr val="bg1"/>
            </a:solidFill>
            <a:ln w="12700">
              <a:solidFill>
                <a:srgbClr val="EAA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1" name="Pfeil nach rechts 70"/>
            <p:cNvSpPr/>
            <p:nvPr/>
          </p:nvSpPr>
          <p:spPr>
            <a:xfrm rot="16200000">
              <a:off x="7247850" y="857520"/>
              <a:ext cx="180000" cy="144000"/>
            </a:xfrm>
            <a:prstGeom prst="rightArrow">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27798786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a:xfrm>
            <a:off x="2482695" y="2823733"/>
            <a:ext cx="110026" cy="45719"/>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306" name="Rechteck 305"/>
          <p:cNvSpPr/>
          <p:nvPr/>
        </p:nvSpPr>
        <p:spPr>
          <a:xfrm>
            <a:off x="3800741" y="3194020"/>
            <a:ext cx="110026" cy="45719"/>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342" name="Rechteck 341"/>
          <p:cNvSpPr/>
          <p:nvPr/>
        </p:nvSpPr>
        <p:spPr>
          <a:xfrm>
            <a:off x="5058782" y="3194020"/>
            <a:ext cx="110026" cy="45719"/>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371" name="Rechteck 370"/>
          <p:cNvSpPr/>
          <p:nvPr/>
        </p:nvSpPr>
        <p:spPr>
          <a:xfrm>
            <a:off x="6309395" y="3194020"/>
            <a:ext cx="110026" cy="45719"/>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435" name="Rechteck 434"/>
          <p:cNvSpPr/>
          <p:nvPr/>
        </p:nvSpPr>
        <p:spPr>
          <a:xfrm>
            <a:off x="8451602" y="2338305"/>
            <a:ext cx="110026" cy="45719"/>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smtClean="0">
              <a:solidFill>
                <a:schemeClr val="bg1"/>
              </a:solidFill>
            </a:endParaRPr>
          </a:p>
        </p:txBody>
      </p:sp>
      <p:sp>
        <p:nvSpPr>
          <p:cNvPr id="261" name="Textfeld 260"/>
          <p:cNvSpPr txBox="1">
            <a:spLocks/>
          </p:cNvSpPr>
          <p:nvPr>
            <p:custDataLst>
              <p:tags r:id="rId1"/>
            </p:custDataLst>
          </p:nvPr>
        </p:nvSpPr>
        <p:spPr>
          <a:xfrm>
            <a:off x="5288981" y="2677182"/>
            <a:ext cx="939771" cy="211203"/>
          </a:xfrm>
          <a:prstGeom prst="rect">
            <a:avLst/>
          </a:prstGeom>
          <a:solidFill>
            <a:schemeClr val="accent3"/>
          </a:solidFill>
          <a:ln w="6350">
            <a:noFill/>
            <a:round/>
            <a:headEnd/>
            <a:tailEnd/>
          </a:ln>
          <a:effectLst/>
        </p:spPr>
        <p:txBody>
          <a:bodyPr lIns="36000" tIns="36000" rIns="36000" bIns="36000" anchor="t" anchorCtr="0">
            <a:spAutoFit/>
          </a:bodyPr>
          <a:lstStyle/>
          <a:p>
            <a:pPr marL="342900" indent="-342900">
              <a:lnSpc>
                <a:spcPct val="150000"/>
              </a:lnSpc>
              <a:spcBef>
                <a:spcPts val="20"/>
              </a:spcBef>
            </a:pPr>
            <a:r>
              <a:rPr lang="en-US" sz="600" b="1" dirty="0" smtClean="0">
                <a:solidFill>
                  <a:srgbClr val="FFFFFF"/>
                </a:solidFill>
              </a:rPr>
              <a:t>Logistic Op</a:t>
            </a:r>
            <a:endParaRPr lang="en-US" sz="600" b="1" dirty="0">
              <a:solidFill>
                <a:srgbClr val="FFFFFF"/>
              </a:solidFill>
            </a:endParaRPr>
          </a:p>
        </p:txBody>
      </p:sp>
      <p:sp>
        <p:nvSpPr>
          <p:cNvPr id="2" name="Textplatzhalter 1"/>
          <p:cNvSpPr>
            <a:spLocks noGrp="1"/>
          </p:cNvSpPr>
          <p:nvPr>
            <p:ph type="body" sz="quarter" idx="10"/>
          </p:nvPr>
        </p:nvSpPr>
        <p:spPr/>
        <p:txBody>
          <a:bodyPr/>
          <a:lstStyle/>
          <a:p>
            <a:r>
              <a:rPr lang="en-US" dirty="0"/>
              <a:t>On 31 December </a:t>
            </a:r>
            <a:r>
              <a:rPr lang="en-US" dirty="0" smtClean="0"/>
              <a:t>20xx </a:t>
            </a:r>
            <a:r>
              <a:rPr lang="en-US" dirty="0"/>
              <a:t>the ABC AG employed [...] people ( ... FTEs respectively). </a:t>
            </a:r>
          </a:p>
          <a:p>
            <a:r>
              <a:rPr lang="en-US" dirty="0"/>
              <a:t>The x% increase in the headcount compared to 31 December </a:t>
            </a:r>
            <a:r>
              <a:rPr lang="en-US" dirty="0" smtClean="0"/>
              <a:t>20xx-xx </a:t>
            </a:r>
            <a:r>
              <a:rPr lang="en-US" dirty="0"/>
              <a:t>corresponded with the sales development.</a:t>
            </a:r>
          </a:p>
          <a:p>
            <a:r>
              <a:rPr lang="en-US" dirty="0"/>
              <a:t>Ca. x.xxx employees (xx%) work in the core area xx. A decrease in personnel of +10% is planned for </a:t>
            </a:r>
            <a:r>
              <a:rPr lang="en-US" dirty="0" smtClean="0"/>
              <a:t>201X/1X.</a:t>
            </a:r>
            <a:endParaRPr lang="en-US" dirty="0"/>
          </a:p>
          <a:p>
            <a:endParaRPr lang="en-US" dirty="0"/>
          </a:p>
        </p:txBody>
      </p:sp>
      <p:sp>
        <p:nvSpPr>
          <p:cNvPr id="5" name="Titel 4"/>
          <p:cNvSpPr>
            <a:spLocks noGrp="1"/>
          </p:cNvSpPr>
          <p:nvPr>
            <p:ph type="title"/>
          </p:nvPr>
        </p:nvSpPr>
        <p:spPr/>
        <p:txBody>
          <a:bodyPr/>
          <a:lstStyle/>
          <a:p>
            <a:r>
              <a:rPr lang="en-US" dirty="0" smtClean="0"/>
              <a:t>3. Organizational structure</a:t>
            </a:r>
            <a:endParaRPr lang="en-US" dirty="0"/>
          </a:p>
        </p:txBody>
      </p:sp>
      <p:sp>
        <p:nvSpPr>
          <p:cNvPr id="6" name="Textplatzhalter 5"/>
          <p:cNvSpPr>
            <a:spLocks noGrp="1"/>
          </p:cNvSpPr>
          <p:nvPr>
            <p:ph type="body" sz="quarter" idx="13"/>
          </p:nvPr>
        </p:nvSpPr>
        <p:spPr/>
        <p:txBody>
          <a:bodyPr/>
          <a:lstStyle/>
          <a:p>
            <a:r>
              <a:rPr lang="en-US" dirty="0" smtClean="0"/>
              <a:t>Company Overview</a:t>
            </a:r>
            <a:endParaRPr lang="en-US" dirty="0"/>
          </a:p>
        </p:txBody>
      </p:sp>
      <p:grpSp>
        <p:nvGrpSpPr>
          <p:cNvPr id="7" name="Gruppieren 6"/>
          <p:cNvGrpSpPr/>
          <p:nvPr/>
        </p:nvGrpSpPr>
        <p:grpSpPr>
          <a:xfrm rot="686739">
            <a:off x="8845071" y="144943"/>
            <a:ext cx="1013517" cy="216024"/>
            <a:chOff x="-1239688" y="1268760"/>
            <a:chExt cx="864000" cy="216024"/>
          </a:xfrm>
        </p:grpSpPr>
        <p:sp>
          <p:nvSpPr>
            <p:cNvPr id="8" name="Rechteck 7"/>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Alternative 1&amp;2</a:t>
              </a:r>
              <a:endParaRPr lang="en-US" sz="1100" dirty="0">
                <a:solidFill>
                  <a:srgbClr val="C6007E"/>
                </a:solidFill>
              </a:endParaRPr>
            </a:p>
          </p:txBody>
        </p:sp>
        <p:cxnSp>
          <p:nvCxnSpPr>
            <p:cNvPr id="9"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10"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11" name="Rectangle 16"/>
          <p:cNvSpPr/>
          <p:nvPr/>
        </p:nvSpPr>
        <p:spPr>
          <a:xfrm>
            <a:off x="488950"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6</a:t>
            </a:r>
            <a:endParaRPr lang="en-US" sz="900" b="1" dirty="0"/>
          </a:p>
        </p:txBody>
      </p:sp>
      <p:sp>
        <p:nvSpPr>
          <p:cNvPr id="89" name="Rectangle 2"/>
          <p:cNvSpPr>
            <a:spLocks noChangeArrowheads="1"/>
          </p:cNvSpPr>
          <p:nvPr/>
        </p:nvSpPr>
        <p:spPr bwMode="auto">
          <a:xfrm>
            <a:off x="557456" y="5022883"/>
            <a:ext cx="1620000" cy="938301"/>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Functional areas</a:t>
            </a:r>
          </a:p>
          <a:p>
            <a:pPr marL="216000" lvl="0" indent="-216000" defTabSz="762000" eaLnBrk="0" hangingPunct="0">
              <a:lnSpc>
                <a:spcPct val="90000"/>
              </a:lnSpc>
              <a:buFont typeface="+mj-lt"/>
              <a:buAutoNum type="arabicPeriod"/>
              <a:defRPr/>
            </a:pPr>
            <a:r>
              <a:rPr lang="en-US" sz="700" kern="0" dirty="0" smtClean="0">
                <a:solidFill>
                  <a:schemeClr val="bg1"/>
                </a:solidFill>
              </a:rPr>
              <a:t>FTEs</a:t>
            </a:r>
          </a:p>
          <a:p>
            <a:pPr marL="216000" lvl="0" indent="-216000" defTabSz="762000" eaLnBrk="0" hangingPunct="0">
              <a:lnSpc>
                <a:spcPct val="90000"/>
              </a:lnSpc>
              <a:buFont typeface="+mj-lt"/>
              <a:buAutoNum type="arabicPeriod"/>
              <a:defRPr/>
            </a:pPr>
            <a:r>
              <a:rPr lang="en-US" sz="700" kern="0" dirty="0" smtClean="0">
                <a:solidFill>
                  <a:schemeClr val="bg1"/>
                </a:solidFill>
              </a:rPr>
              <a:t>Names of Heads of</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sp>
        <p:nvSpPr>
          <p:cNvPr id="172" name="Text Box 8"/>
          <p:cNvSpPr txBox="1">
            <a:spLocks noChangeArrowheads="1"/>
          </p:cNvSpPr>
          <p:nvPr>
            <p:custDataLst>
              <p:tags r:id="rId2"/>
            </p:custDataLst>
          </p:nvPr>
        </p:nvSpPr>
        <p:spPr bwMode="gray">
          <a:xfrm>
            <a:off x="2446183" y="6017516"/>
            <a:ext cx="3397251" cy="210314"/>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Note:	December 201x.</a:t>
            </a:r>
          </a:p>
          <a:p>
            <a:pPr marL="534988" indent="-534988" defTabSz="762000" eaLnBrk="0" hangingPunct="0">
              <a:spcBef>
                <a:spcPts val="200"/>
              </a:spcBef>
              <a:tabLst>
                <a:tab pos="355600" algn="l"/>
              </a:tabLst>
            </a:pPr>
            <a:r>
              <a:rPr lang="en-US" sz="600" dirty="0" smtClean="0">
                <a:cs typeface="Arial" pitchFamily="34" charset="0"/>
              </a:rPr>
              <a:t>Source:	Company data.</a:t>
            </a:r>
            <a:endParaRPr lang="en-US" sz="600" dirty="0">
              <a:cs typeface="Arial" pitchFamily="34" charset="0"/>
            </a:endParaRPr>
          </a:p>
        </p:txBody>
      </p:sp>
      <p:sp>
        <p:nvSpPr>
          <p:cNvPr id="3" name="Textplatzhalter 2"/>
          <p:cNvSpPr>
            <a:spLocks noGrp="1"/>
          </p:cNvSpPr>
          <p:nvPr>
            <p:ph type="body" sz="quarter" idx="11"/>
          </p:nvPr>
        </p:nvSpPr>
        <p:spPr>
          <a:xfrm>
            <a:off x="2452688" y="1422400"/>
            <a:ext cx="3402000" cy="177800"/>
          </a:xfrm>
        </p:spPr>
        <p:txBody>
          <a:bodyPr/>
          <a:lstStyle/>
          <a:p>
            <a:r>
              <a:rPr lang="en-US" dirty="0" smtClean="0"/>
              <a:t>Organizational chart as per functions on 31 Dec 201x</a:t>
            </a:r>
            <a:endParaRPr lang="en-US" dirty="0"/>
          </a:p>
        </p:txBody>
      </p:sp>
      <p:grpSp>
        <p:nvGrpSpPr>
          <p:cNvPr id="71" name="Gruppieren 211"/>
          <p:cNvGrpSpPr/>
          <p:nvPr/>
        </p:nvGrpSpPr>
        <p:grpSpPr>
          <a:xfrm>
            <a:off x="7030092" y="2190376"/>
            <a:ext cx="1070587" cy="349702"/>
            <a:chOff x="7042150" y="1814214"/>
            <a:chExt cx="1107302" cy="381405"/>
          </a:xfrm>
        </p:grpSpPr>
        <p:sp>
          <p:nvSpPr>
            <p:cNvPr id="72" name="Textfeld 71"/>
            <p:cNvSpPr txBox="1"/>
            <p:nvPr>
              <p:custDataLst>
                <p:tags r:id="rId55"/>
              </p:custDataLst>
            </p:nvPr>
          </p:nvSpPr>
          <p:spPr>
            <a:xfrm>
              <a:off x="7042150" y="1814214"/>
              <a:ext cx="1107302" cy="381405"/>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spcBef>
                  <a:spcPts val="20"/>
                </a:spcBef>
              </a:pPr>
              <a:r>
                <a:rPr lang="en-US" sz="600" b="1" dirty="0" smtClean="0">
                  <a:solidFill>
                    <a:srgbClr val="FFFFFF"/>
                  </a:solidFill>
                </a:rPr>
                <a:t>Key Account </a:t>
              </a:r>
            </a:p>
            <a:p>
              <a:pPr marL="342900" indent="-342900">
                <a:lnSpc>
                  <a:spcPct val="150000"/>
                </a:lnSpc>
                <a:spcBef>
                  <a:spcPts val="20"/>
                </a:spcBef>
              </a:pPr>
              <a:r>
                <a:rPr lang="en-US" sz="600" b="1" dirty="0" smtClean="0">
                  <a:solidFill>
                    <a:srgbClr val="FFFFFF"/>
                  </a:solidFill>
                </a:rPr>
                <a:t>Management/Sales</a:t>
              </a:r>
              <a:endParaRPr lang="en-US" sz="600" b="1" dirty="0">
                <a:solidFill>
                  <a:srgbClr val="FFFFFF"/>
                </a:solidFill>
              </a:endParaRPr>
            </a:p>
          </p:txBody>
        </p:sp>
        <p:sp>
          <p:nvSpPr>
            <p:cNvPr id="73" name="Rectangle 13"/>
            <p:cNvSpPr>
              <a:spLocks noChangeArrowheads="1"/>
            </p:cNvSpPr>
            <p:nvPr/>
          </p:nvSpPr>
          <p:spPr bwMode="auto">
            <a:xfrm>
              <a:off x="7838302" y="1814215"/>
              <a:ext cx="311150" cy="349200"/>
            </a:xfrm>
            <a:prstGeom prst="rect">
              <a:avLst/>
            </a:prstGeom>
            <a:solidFill>
              <a:schemeClr val="accent1"/>
            </a:solidFill>
            <a:ln w="6350">
              <a:noFill/>
              <a:round/>
              <a:headEnd/>
              <a:tailEnd/>
            </a:ln>
            <a:effectLst/>
          </p:spPr>
          <p:txBody>
            <a:bodyPr lIns="36000" tIns="36000" rIns="36000" bIns="36000" anchor="ctr" anchorCtr="1"/>
            <a:lstStyle/>
            <a:p>
              <a:pPr algn="ctr"/>
              <a:r>
                <a:rPr lang="en-US" sz="600" kern="0" dirty="0" smtClean="0">
                  <a:solidFill>
                    <a:schemeClr val="bg1"/>
                  </a:solidFill>
                </a:rPr>
                <a:t>xxx</a:t>
              </a:r>
              <a:endParaRPr lang="en-US" sz="600" kern="0" dirty="0">
                <a:solidFill>
                  <a:schemeClr val="bg1"/>
                </a:solidFill>
              </a:endParaRPr>
            </a:p>
          </p:txBody>
        </p:sp>
      </p:grpSp>
      <p:sp>
        <p:nvSpPr>
          <p:cNvPr id="93" name="Textfeld 92"/>
          <p:cNvSpPr txBox="1">
            <a:spLocks/>
          </p:cNvSpPr>
          <p:nvPr>
            <p:custDataLst>
              <p:tags r:id="rId3"/>
            </p:custDataLst>
          </p:nvPr>
        </p:nvSpPr>
        <p:spPr>
          <a:xfrm>
            <a:off x="4020156" y="3498984"/>
            <a:ext cx="811659" cy="188143"/>
          </a:xfrm>
          <a:prstGeom prst="rect">
            <a:avLst/>
          </a:prstGeom>
          <a:solidFill>
            <a:schemeClr val="accent3"/>
          </a:solidFill>
          <a:ln w="6350">
            <a:noFill/>
            <a:round/>
            <a:headEnd/>
            <a:tailEnd/>
          </a:ln>
          <a:effectLst/>
        </p:spPr>
        <p:txBody>
          <a:bodyPr wrap="square" lIns="36000" tIns="36000" rIns="36000" bIns="36000" anchor="t" anchorCtr="0">
            <a:noAutofit/>
          </a:bodyPr>
          <a:lstStyle/>
          <a:p>
            <a:pPr marL="342900" indent="-342900">
              <a:lnSpc>
                <a:spcPct val="150000"/>
              </a:lnSpc>
            </a:pPr>
            <a:r>
              <a:rPr lang="en-US" sz="600" b="1" dirty="0" smtClean="0">
                <a:solidFill>
                  <a:srgbClr val="FFFFFF"/>
                </a:solidFill>
              </a:rPr>
              <a:t>Goods rcvd</a:t>
            </a:r>
          </a:p>
          <a:p>
            <a:pPr marL="342900" indent="-342900">
              <a:lnSpc>
                <a:spcPct val="150000"/>
              </a:lnSpc>
            </a:pPr>
            <a:endParaRPr lang="en-US" sz="600" b="1" dirty="0">
              <a:solidFill>
                <a:srgbClr val="FFFFFF"/>
              </a:solidFill>
            </a:endParaRPr>
          </a:p>
        </p:txBody>
      </p:sp>
      <p:sp>
        <p:nvSpPr>
          <p:cNvPr id="94" name="Rectangle 13"/>
          <p:cNvSpPr>
            <a:spLocks noChangeArrowheads="1"/>
          </p:cNvSpPr>
          <p:nvPr/>
        </p:nvSpPr>
        <p:spPr bwMode="auto">
          <a:xfrm>
            <a:off x="4612369" y="3498984"/>
            <a:ext cx="219446"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95" name="Textfeld 94"/>
          <p:cNvSpPr txBox="1">
            <a:spLocks/>
          </p:cNvSpPr>
          <p:nvPr>
            <p:custDataLst>
              <p:tags r:id="rId4"/>
            </p:custDataLst>
          </p:nvPr>
        </p:nvSpPr>
        <p:spPr>
          <a:xfrm>
            <a:off x="4021196" y="4029525"/>
            <a:ext cx="810619"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Picking</a:t>
            </a:r>
            <a:endParaRPr lang="en-US" sz="600" b="1" dirty="0">
              <a:solidFill>
                <a:srgbClr val="FFFFFF"/>
              </a:solidFill>
            </a:endParaRPr>
          </a:p>
        </p:txBody>
      </p:sp>
      <p:sp>
        <p:nvSpPr>
          <p:cNvPr id="96" name="Rectangle 13"/>
          <p:cNvSpPr>
            <a:spLocks noChangeArrowheads="1"/>
          </p:cNvSpPr>
          <p:nvPr/>
        </p:nvSpPr>
        <p:spPr bwMode="auto">
          <a:xfrm>
            <a:off x="4612369" y="4029524"/>
            <a:ext cx="219446" cy="188143"/>
          </a:xfrm>
          <a:prstGeom prst="rect">
            <a:avLst/>
          </a:prstGeom>
          <a:solidFill>
            <a:schemeClr val="accent1"/>
          </a:solidFill>
          <a:ln w="6350">
            <a:noFill/>
            <a:round/>
            <a:headEnd/>
            <a:tailEnd/>
          </a:ln>
          <a:effectLst/>
        </p:spPr>
        <p:txBody>
          <a:bodyPr lIns="0" tIns="36000" rIns="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97" name="Textfeld 96"/>
          <p:cNvSpPr txBox="1">
            <a:spLocks/>
          </p:cNvSpPr>
          <p:nvPr>
            <p:custDataLst>
              <p:tags r:id="rId5"/>
            </p:custDataLst>
          </p:nvPr>
        </p:nvSpPr>
        <p:spPr>
          <a:xfrm>
            <a:off x="4021196" y="3765137"/>
            <a:ext cx="810619"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Supply</a:t>
            </a:r>
            <a:endParaRPr lang="en-US" sz="600" b="1" dirty="0">
              <a:solidFill>
                <a:srgbClr val="FFFFFF"/>
              </a:solidFill>
            </a:endParaRPr>
          </a:p>
        </p:txBody>
      </p:sp>
      <p:sp>
        <p:nvSpPr>
          <p:cNvPr id="98" name="Rectangle 13"/>
          <p:cNvSpPr>
            <a:spLocks noChangeArrowheads="1"/>
          </p:cNvSpPr>
          <p:nvPr/>
        </p:nvSpPr>
        <p:spPr bwMode="auto">
          <a:xfrm>
            <a:off x="4612369" y="3765137"/>
            <a:ext cx="219446" cy="188143"/>
          </a:xfrm>
          <a:prstGeom prst="rect">
            <a:avLst/>
          </a:prstGeom>
          <a:solidFill>
            <a:schemeClr val="accent1"/>
          </a:solidFill>
          <a:ln w="6350">
            <a:noFill/>
            <a:round/>
            <a:headEnd/>
            <a:tailEnd/>
          </a:ln>
          <a:effectLst/>
        </p:spPr>
        <p:txBody>
          <a:bodyPr lIns="0" tIns="36000" rIns="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99" name="Textfeld 98"/>
          <p:cNvSpPr txBox="1">
            <a:spLocks/>
          </p:cNvSpPr>
          <p:nvPr>
            <p:custDataLst>
              <p:tags r:id="rId6"/>
            </p:custDataLst>
          </p:nvPr>
        </p:nvSpPr>
        <p:spPr>
          <a:xfrm>
            <a:off x="6508239" y="4583154"/>
            <a:ext cx="826222" cy="19408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Retour</a:t>
            </a:r>
            <a:endParaRPr lang="en-US" sz="600" b="1" dirty="0">
              <a:solidFill>
                <a:srgbClr val="FFFFFF"/>
              </a:solidFill>
            </a:endParaRPr>
          </a:p>
        </p:txBody>
      </p:sp>
      <p:sp>
        <p:nvSpPr>
          <p:cNvPr id="100" name="Rectangle 13"/>
          <p:cNvSpPr>
            <a:spLocks noChangeArrowheads="1"/>
          </p:cNvSpPr>
          <p:nvPr/>
        </p:nvSpPr>
        <p:spPr bwMode="auto">
          <a:xfrm>
            <a:off x="7115015" y="4583154"/>
            <a:ext cx="219446"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101" name="Textfeld 100"/>
          <p:cNvSpPr txBox="1">
            <a:spLocks/>
          </p:cNvSpPr>
          <p:nvPr>
            <p:custDataLst>
              <p:tags r:id="rId7"/>
            </p:custDataLst>
          </p:nvPr>
        </p:nvSpPr>
        <p:spPr>
          <a:xfrm>
            <a:off x="6508239" y="4305441"/>
            <a:ext cx="826222"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Shipping</a:t>
            </a:r>
            <a:endParaRPr lang="en-US" sz="600" b="1" dirty="0">
              <a:solidFill>
                <a:srgbClr val="FFFFFF"/>
              </a:solidFill>
            </a:endParaRPr>
          </a:p>
        </p:txBody>
      </p:sp>
      <p:sp>
        <p:nvSpPr>
          <p:cNvPr id="102" name="Rectangle 13"/>
          <p:cNvSpPr>
            <a:spLocks noChangeArrowheads="1"/>
          </p:cNvSpPr>
          <p:nvPr/>
        </p:nvSpPr>
        <p:spPr bwMode="auto">
          <a:xfrm>
            <a:off x="7115015" y="4305441"/>
            <a:ext cx="219446"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103" name="Textfeld 102"/>
          <p:cNvSpPr txBox="1">
            <a:spLocks/>
          </p:cNvSpPr>
          <p:nvPr>
            <p:custDataLst>
              <p:tags r:id="rId8"/>
            </p:custDataLst>
          </p:nvPr>
        </p:nvSpPr>
        <p:spPr>
          <a:xfrm>
            <a:off x="6508239" y="4029524"/>
            <a:ext cx="826222"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Picking</a:t>
            </a:r>
            <a:endParaRPr lang="en-US" sz="600" b="1" dirty="0">
              <a:solidFill>
                <a:srgbClr val="FFFFFF"/>
              </a:solidFill>
            </a:endParaRPr>
          </a:p>
        </p:txBody>
      </p:sp>
      <p:sp>
        <p:nvSpPr>
          <p:cNvPr id="104" name="Rectangle 13"/>
          <p:cNvSpPr>
            <a:spLocks noChangeArrowheads="1"/>
          </p:cNvSpPr>
          <p:nvPr/>
        </p:nvSpPr>
        <p:spPr bwMode="auto">
          <a:xfrm>
            <a:off x="7115015" y="4029524"/>
            <a:ext cx="219446"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105" name="Textfeld 104"/>
          <p:cNvSpPr txBox="1">
            <a:spLocks/>
          </p:cNvSpPr>
          <p:nvPr>
            <p:custDataLst>
              <p:tags r:id="rId9"/>
            </p:custDataLst>
          </p:nvPr>
        </p:nvSpPr>
        <p:spPr>
          <a:xfrm>
            <a:off x="6508239" y="3765137"/>
            <a:ext cx="826222"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Supply</a:t>
            </a:r>
            <a:endParaRPr lang="en-US" sz="600" b="1" dirty="0">
              <a:solidFill>
                <a:srgbClr val="FFFFFF"/>
              </a:solidFill>
            </a:endParaRPr>
          </a:p>
        </p:txBody>
      </p:sp>
      <p:sp>
        <p:nvSpPr>
          <p:cNvPr id="107" name="Rectangle 13"/>
          <p:cNvSpPr>
            <a:spLocks noChangeArrowheads="1"/>
          </p:cNvSpPr>
          <p:nvPr/>
        </p:nvSpPr>
        <p:spPr bwMode="auto">
          <a:xfrm>
            <a:off x="7115015" y="3765137"/>
            <a:ext cx="219446"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108" name="Textfeld 107"/>
          <p:cNvSpPr txBox="1">
            <a:spLocks/>
          </p:cNvSpPr>
          <p:nvPr>
            <p:custDataLst>
              <p:tags r:id="rId10"/>
            </p:custDataLst>
          </p:nvPr>
        </p:nvSpPr>
        <p:spPr>
          <a:xfrm>
            <a:off x="6508239" y="3502094"/>
            <a:ext cx="826222"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Goods rcvd</a:t>
            </a:r>
            <a:endParaRPr lang="en-US" sz="600" b="1" dirty="0">
              <a:solidFill>
                <a:srgbClr val="FFFFFF"/>
              </a:solidFill>
            </a:endParaRPr>
          </a:p>
        </p:txBody>
      </p:sp>
      <p:sp>
        <p:nvSpPr>
          <p:cNvPr id="109" name="Rectangle 13"/>
          <p:cNvSpPr>
            <a:spLocks noChangeArrowheads="1"/>
          </p:cNvSpPr>
          <p:nvPr/>
        </p:nvSpPr>
        <p:spPr bwMode="auto">
          <a:xfrm>
            <a:off x="7115015" y="3502095"/>
            <a:ext cx="219446"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110" name="Textfeld 109"/>
          <p:cNvSpPr txBox="1">
            <a:spLocks/>
          </p:cNvSpPr>
          <p:nvPr>
            <p:custDataLst>
              <p:tags r:id="rId11"/>
            </p:custDataLst>
          </p:nvPr>
        </p:nvSpPr>
        <p:spPr>
          <a:xfrm>
            <a:off x="5282085" y="4029524"/>
            <a:ext cx="810619"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Picking</a:t>
            </a:r>
            <a:endParaRPr lang="en-US" sz="600" b="1" dirty="0">
              <a:solidFill>
                <a:srgbClr val="FFFFFF"/>
              </a:solidFill>
            </a:endParaRPr>
          </a:p>
        </p:txBody>
      </p:sp>
      <p:sp>
        <p:nvSpPr>
          <p:cNvPr id="111" name="Rectangle 13"/>
          <p:cNvSpPr>
            <a:spLocks noChangeArrowheads="1"/>
          </p:cNvSpPr>
          <p:nvPr/>
        </p:nvSpPr>
        <p:spPr bwMode="auto">
          <a:xfrm>
            <a:off x="5873258" y="4029524"/>
            <a:ext cx="219446"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112" name="Textfeld 111"/>
          <p:cNvSpPr txBox="1">
            <a:spLocks/>
          </p:cNvSpPr>
          <p:nvPr>
            <p:custDataLst>
              <p:tags r:id="rId12"/>
            </p:custDataLst>
          </p:nvPr>
        </p:nvSpPr>
        <p:spPr>
          <a:xfrm>
            <a:off x="5282085" y="3765137"/>
            <a:ext cx="810619"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Supply</a:t>
            </a:r>
            <a:endParaRPr lang="en-US" sz="600" b="1" dirty="0">
              <a:solidFill>
                <a:srgbClr val="FFFFFF"/>
              </a:solidFill>
            </a:endParaRPr>
          </a:p>
        </p:txBody>
      </p:sp>
      <p:sp>
        <p:nvSpPr>
          <p:cNvPr id="113" name="Rectangle 13"/>
          <p:cNvSpPr>
            <a:spLocks noChangeArrowheads="1"/>
          </p:cNvSpPr>
          <p:nvPr/>
        </p:nvSpPr>
        <p:spPr bwMode="auto">
          <a:xfrm>
            <a:off x="5873258" y="3765137"/>
            <a:ext cx="219446"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114" name="Textfeld 113"/>
          <p:cNvSpPr txBox="1">
            <a:spLocks/>
          </p:cNvSpPr>
          <p:nvPr>
            <p:custDataLst>
              <p:tags r:id="rId13"/>
            </p:custDataLst>
          </p:nvPr>
        </p:nvSpPr>
        <p:spPr>
          <a:xfrm>
            <a:off x="5282085" y="3502095"/>
            <a:ext cx="810619"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Goods rcvd</a:t>
            </a:r>
            <a:endParaRPr lang="en-US" sz="600" b="1" dirty="0">
              <a:solidFill>
                <a:srgbClr val="FFFFFF"/>
              </a:solidFill>
            </a:endParaRPr>
          </a:p>
        </p:txBody>
      </p:sp>
      <p:sp>
        <p:nvSpPr>
          <p:cNvPr id="115" name="Rectangle 13"/>
          <p:cNvSpPr>
            <a:spLocks noChangeArrowheads="1"/>
          </p:cNvSpPr>
          <p:nvPr/>
        </p:nvSpPr>
        <p:spPr bwMode="auto">
          <a:xfrm>
            <a:off x="5873258" y="3502094"/>
            <a:ext cx="219446"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116" name="Textfeld 115"/>
          <p:cNvSpPr txBox="1">
            <a:spLocks/>
          </p:cNvSpPr>
          <p:nvPr>
            <p:custDataLst>
              <p:tags r:id="rId14"/>
            </p:custDataLst>
          </p:nvPr>
        </p:nvSpPr>
        <p:spPr>
          <a:xfrm>
            <a:off x="4021196" y="4583154"/>
            <a:ext cx="810619" cy="19408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Retour</a:t>
            </a:r>
            <a:endParaRPr lang="en-US" sz="600" b="1" dirty="0">
              <a:solidFill>
                <a:srgbClr val="FFFFFF"/>
              </a:solidFill>
            </a:endParaRPr>
          </a:p>
        </p:txBody>
      </p:sp>
      <p:sp>
        <p:nvSpPr>
          <p:cNvPr id="117" name="Rectangle 13"/>
          <p:cNvSpPr>
            <a:spLocks noChangeArrowheads="1"/>
          </p:cNvSpPr>
          <p:nvPr/>
        </p:nvSpPr>
        <p:spPr bwMode="auto">
          <a:xfrm>
            <a:off x="4612369" y="4583154"/>
            <a:ext cx="219446" cy="188143"/>
          </a:xfrm>
          <a:prstGeom prst="rect">
            <a:avLst/>
          </a:prstGeom>
          <a:solidFill>
            <a:schemeClr val="accent1"/>
          </a:solidFill>
          <a:ln w="6350">
            <a:noFill/>
            <a:round/>
            <a:headEnd/>
            <a:tailEnd/>
          </a:ln>
          <a:effectLst/>
        </p:spPr>
        <p:txBody>
          <a:bodyPr lIns="0" tIns="36000" rIns="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118" name="Textfeld 117"/>
          <p:cNvSpPr txBox="1">
            <a:spLocks/>
          </p:cNvSpPr>
          <p:nvPr>
            <p:custDataLst>
              <p:tags r:id="rId15"/>
            </p:custDataLst>
          </p:nvPr>
        </p:nvSpPr>
        <p:spPr>
          <a:xfrm>
            <a:off x="4021196" y="4305441"/>
            <a:ext cx="810619"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Shipping</a:t>
            </a:r>
            <a:endParaRPr lang="en-US" sz="600" b="1" dirty="0">
              <a:solidFill>
                <a:srgbClr val="FFFFFF"/>
              </a:solidFill>
            </a:endParaRPr>
          </a:p>
        </p:txBody>
      </p:sp>
      <p:sp>
        <p:nvSpPr>
          <p:cNvPr id="119" name="Rectangle 13"/>
          <p:cNvSpPr>
            <a:spLocks noChangeArrowheads="1"/>
          </p:cNvSpPr>
          <p:nvPr/>
        </p:nvSpPr>
        <p:spPr bwMode="auto">
          <a:xfrm>
            <a:off x="4612369" y="4305441"/>
            <a:ext cx="219446" cy="188143"/>
          </a:xfrm>
          <a:prstGeom prst="rect">
            <a:avLst/>
          </a:prstGeom>
          <a:solidFill>
            <a:schemeClr val="accent1"/>
          </a:solidFill>
          <a:ln w="6350">
            <a:noFill/>
            <a:round/>
            <a:headEnd/>
            <a:tailEnd/>
          </a:ln>
          <a:effectLst/>
        </p:spPr>
        <p:txBody>
          <a:bodyPr lIns="0" tIns="36000" rIns="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120" name="Textfeld 119"/>
          <p:cNvSpPr txBox="1">
            <a:spLocks/>
          </p:cNvSpPr>
          <p:nvPr>
            <p:custDataLst>
              <p:tags r:id="rId16"/>
            </p:custDataLst>
          </p:nvPr>
        </p:nvSpPr>
        <p:spPr>
          <a:xfrm>
            <a:off x="5282085" y="4583154"/>
            <a:ext cx="810619" cy="19408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Retour</a:t>
            </a:r>
            <a:endParaRPr lang="en-US" sz="600" b="1" dirty="0">
              <a:solidFill>
                <a:srgbClr val="FFFFFF"/>
              </a:solidFill>
            </a:endParaRPr>
          </a:p>
        </p:txBody>
      </p:sp>
      <p:sp>
        <p:nvSpPr>
          <p:cNvPr id="121" name="Rectangle 13"/>
          <p:cNvSpPr>
            <a:spLocks noChangeArrowheads="1"/>
          </p:cNvSpPr>
          <p:nvPr/>
        </p:nvSpPr>
        <p:spPr bwMode="auto">
          <a:xfrm>
            <a:off x="5873258" y="4583154"/>
            <a:ext cx="219446"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122" name="Textfeld 121"/>
          <p:cNvSpPr txBox="1">
            <a:spLocks/>
          </p:cNvSpPr>
          <p:nvPr>
            <p:custDataLst>
              <p:tags r:id="rId17"/>
            </p:custDataLst>
          </p:nvPr>
        </p:nvSpPr>
        <p:spPr>
          <a:xfrm>
            <a:off x="5282085" y="4305441"/>
            <a:ext cx="810619"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Shipping</a:t>
            </a:r>
            <a:endParaRPr lang="en-US" sz="600" b="1" dirty="0">
              <a:solidFill>
                <a:srgbClr val="FFFFFF"/>
              </a:solidFill>
            </a:endParaRPr>
          </a:p>
        </p:txBody>
      </p:sp>
      <p:sp>
        <p:nvSpPr>
          <p:cNvPr id="123" name="Rectangle 13"/>
          <p:cNvSpPr>
            <a:spLocks noChangeArrowheads="1"/>
          </p:cNvSpPr>
          <p:nvPr/>
        </p:nvSpPr>
        <p:spPr bwMode="auto">
          <a:xfrm>
            <a:off x="5873258" y="4305441"/>
            <a:ext cx="219446"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124" name="Textfeld 123"/>
          <p:cNvSpPr txBox="1">
            <a:spLocks/>
          </p:cNvSpPr>
          <p:nvPr>
            <p:custDataLst>
              <p:tags r:id="rId18"/>
            </p:custDataLst>
          </p:nvPr>
        </p:nvSpPr>
        <p:spPr>
          <a:xfrm>
            <a:off x="4021196" y="4846654"/>
            <a:ext cx="810619"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Complaints</a:t>
            </a:r>
            <a:endParaRPr lang="en-US" sz="600" b="1" dirty="0">
              <a:solidFill>
                <a:srgbClr val="FFFFFF"/>
              </a:solidFill>
            </a:endParaRPr>
          </a:p>
        </p:txBody>
      </p:sp>
      <p:sp>
        <p:nvSpPr>
          <p:cNvPr id="125" name="Rectangle 13"/>
          <p:cNvSpPr>
            <a:spLocks noChangeArrowheads="1"/>
          </p:cNvSpPr>
          <p:nvPr/>
        </p:nvSpPr>
        <p:spPr bwMode="auto">
          <a:xfrm>
            <a:off x="4612369" y="4846654"/>
            <a:ext cx="219446"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126" name="Textfeld 125"/>
          <p:cNvSpPr txBox="1">
            <a:spLocks/>
          </p:cNvSpPr>
          <p:nvPr>
            <p:custDataLst>
              <p:tags r:id="rId19"/>
            </p:custDataLst>
          </p:nvPr>
        </p:nvSpPr>
        <p:spPr>
          <a:xfrm>
            <a:off x="4021196" y="5387007"/>
            <a:ext cx="810619"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QA</a:t>
            </a:r>
            <a:endParaRPr lang="en-US" sz="600" b="1" dirty="0">
              <a:solidFill>
                <a:srgbClr val="FFFFFF"/>
              </a:solidFill>
            </a:endParaRPr>
          </a:p>
        </p:txBody>
      </p:sp>
      <p:sp>
        <p:nvSpPr>
          <p:cNvPr id="127" name="Rectangle 13"/>
          <p:cNvSpPr>
            <a:spLocks noChangeArrowheads="1"/>
          </p:cNvSpPr>
          <p:nvPr/>
        </p:nvSpPr>
        <p:spPr bwMode="auto">
          <a:xfrm>
            <a:off x="4612369" y="5387007"/>
            <a:ext cx="219446"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128" name="Textfeld 127"/>
          <p:cNvSpPr txBox="1">
            <a:spLocks/>
          </p:cNvSpPr>
          <p:nvPr>
            <p:custDataLst>
              <p:tags r:id="rId20"/>
            </p:custDataLst>
          </p:nvPr>
        </p:nvSpPr>
        <p:spPr>
          <a:xfrm>
            <a:off x="4021196" y="5121355"/>
            <a:ext cx="810619"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Transport</a:t>
            </a:r>
            <a:endParaRPr lang="en-US" sz="600" b="1" dirty="0">
              <a:solidFill>
                <a:srgbClr val="FFFFFF"/>
              </a:solidFill>
            </a:endParaRPr>
          </a:p>
        </p:txBody>
      </p:sp>
      <p:sp>
        <p:nvSpPr>
          <p:cNvPr id="129" name="Rectangle 13"/>
          <p:cNvSpPr>
            <a:spLocks noChangeArrowheads="1"/>
          </p:cNvSpPr>
          <p:nvPr/>
        </p:nvSpPr>
        <p:spPr bwMode="auto">
          <a:xfrm>
            <a:off x="4612369" y="5121354"/>
            <a:ext cx="219446"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130" name="Textfeld 129"/>
          <p:cNvSpPr txBox="1">
            <a:spLocks/>
          </p:cNvSpPr>
          <p:nvPr>
            <p:custDataLst>
              <p:tags r:id="rId21"/>
            </p:custDataLst>
          </p:nvPr>
        </p:nvSpPr>
        <p:spPr>
          <a:xfrm>
            <a:off x="4021196" y="5647658"/>
            <a:ext cx="810619"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RTV</a:t>
            </a:r>
            <a:endParaRPr lang="en-US" sz="600" b="1" dirty="0">
              <a:solidFill>
                <a:srgbClr val="FFFFFF"/>
              </a:solidFill>
            </a:endParaRPr>
          </a:p>
        </p:txBody>
      </p:sp>
      <p:sp>
        <p:nvSpPr>
          <p:cNvPr id="131" name="Rectangle 13"/>
          <p:cNvSpPr>
            <a:spLocks noChangeArrowheads="1"/>
          </p:cNvSpPr>
          <p:nvPr/>
        </p:nvSpPr>
        <p:spPr bwMode="auto">
          <a:xfrm>
            <a:off x="4612369" y="5647658"/>
            <a:ext cx="219446"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136" name="Textfeld 135"/>
          <p:cNvSpPr txBox="1">
            <a:spLocks/>
          </p:cNvSpPr>
          <p:nvPr>
            <p:custDataLst>
              <p:tags r:id="rId22"/>
            </p:custDataLst>
          </p:nvPr>
        </p:nvSpPr>
        <p:spPr>
          <a:xfrm>
            <a:off x="5282085" y="4846654"/>
            <a:ext cx="810619"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Complaints</a:t>
            </a:r>
            <a:endParaRPr lang="en-US" sz="600" b="1" dirty="0">
              <a:solidFill>
                <a:srgbClr val="FFFFFF"/>
              </a:solidFill>
            </a:endParaRPr>
          </a:p>
        </p:txBody>
      </p:sp>
      <p:sp>
        <p:nvSpPr>
          <p:cNvPr id="137" name="Rectangle 13"/>
          <p:cNvSpPr>
            <a:spLocks noChangeArrowheads="1"/>
          </p:cNvSpPr>
          <p:nvPr/>
        </p:nvSpPr>
        <p:spPr bwMode="auto">
          <a:xfrm>
            <a:off x="5873258" y="4846654"/>
            <a:ext cx="219446"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138" name="Textfeld 137"/>
          <p:cNvSpPr txBox="1">
            <a:spLocks/>
          </p:cNvSpPr>
          <p:nvPr>
            <p:custDataLst>
              <p:tags r:id="rId23"/>
            </p:custDataLst>
          </p:nvPr>
        </p:nvSpPr>
        <p:spPr>
          <a:xfrm>
            <a:off x="5282085" y="5121355"/>
            <a:ext cx="810619"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Transport</a:t>
            </a:r>
            <a:endParaRPr lang="en-US" sz="600" b="1" dirty="0">
              <a:solidFill>
                <a:srgbClr val="FFFFFF"/>
              </a:solidFill>
            </a:endParaRPr>
          </a:p>
        </p:txBody>
      </p:sp>
      <p:sp>
        <p:nvSpPr>
          <p:cNvPr id="139" name="Rectangle 13"/>
          <p:cNvSpPr>
            <a:spLocks noChangeArrowheads="1"/>
          </p:cNvSpPr>
          <p:nvPr/>
        </p:nvSpPr>
        <p:spPr bwMode="auto">
          <a:xfrm>
            <a:off x="5873258" y="5121354"/>
            <a:ext cx="219446"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142" name="Textfeld 141"/>
          <p:cNvSpPr txBox="1">
            <a:spLocks/>
          </p:cNvSpPr>
          <p:nvPr>
            <p:custDataLst>
              <p:tags r:id="rId24"/>
            </p:custDataLst>
          </p:nvPr>
        </p:nvSpPr>
        <p:spPr>
          <a:xfrm>
            <a:off x="6508239" y="4846655"/>
            <a:ext cx="826222"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Complaints</a:t>
            </a:r>
            <a:endParaRPr lang="en-US" sz="600" b="1" dirty="0">
              <a:solidFill>
                <a:srgbClr val="FFFFFF"/>
              </a:solidFill>
            </a:endParaRPr>
          </a:p>
        </p:txBody>
      </p:sp>
      <p:sp>
        <p:nvSpPr>
          <p:cNvPr id="143" name="Rectangle 13"/>
          <p:cNvSpPr>
            <a:spLocks noChangeArrowheads="1"/>
          </p:cNvSpPr>
          <p:nvPr/>
        </p:nvSpPr>
        <p:spPr bwMode="auto">
          <a:xfrm>
            <a:off x="7115015" y="4846656"/>
            <a:ext cx="219446"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144" name="Textfeld 143"/>
          <p:cNvSpPr txBox="1">
            <a:spLocks/>
          </p:cNvSpPr>
          <p:nvPr>
            <p:custDataLst>
              <p:tags r:id="rId25"/>
            </p:custDataLst>
          </p:nvPr>
        </p:nvSpPr>
        <p:spPr>
          <a:xfrm>
            <a:off x="6508239" y="5121355"/>
            <a:ext cx="826222"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Transport</a:t>
            </a:r>
            <a:endParaRPr lang="en-US" sz="600" b="1" dirty="0">
              <a:solidFill>
                <a:srgbClr val="FFFFFF"/>
              </a:solidFill>
            </a:endParaRPr>
          </a:p>
        </p:txBody>
      </p:sp>
      <p:sp>
        <p:nvSpPr>
          <p:cNvPr id="145" name="Rectangle 13"/>
          <p:cNvSpPr>
            <a:spLocks noChangeArrowheads="1"/>
          </p:cNvSpPr>
          <p:nvPr/>
        </p:nvSpPr>
        <p:spPr bwMode="auto">
          <a:xfrm>
            <a:off x="7115015" y="5121354"/>
            <a:ext cx="219446"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146" name="Textfeld 145"/>
          <p:cNvSpPr txBox="1">
            <a:spLocks/>
          </p:cNvSpPr>
          <p:nvPr>
            <p:custDataLst>
              <p:tags r:id="rId26"/>
            </p:custDataLst>
          </p:nvPr>
        </p:nvSpPr>
        <p:spPr>
          <a:xfrm>
            <a:off x="6508239" y="5387007"/>
            <a:ext cx="826222"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QA</a:t>
            </a:r>
            <a:endParaRPr lang="en-US" sz="600" b="1" dirty="0">
              <a:solidFill>
                <a:srgbClr val="FFFFFF"/>
              </a:solidFill>
            </a:endParaRPr>
          </a:p>
        </p:txBody>
      </p:sp>
      <p:sp>
        <p:nvSpPr>
          <p:cNvPr id="147" name="Rectangle 13"/>
          <p:cNvSpPr>
            <a:spLocks noChangeArrowheads="1"/>
          </p:cNvSpPr>
          <p:nvPr/>
        </p:nvSpPr>
        <p:spPr bwMode="auto">
          <a:xfrm>
            <a:off x="7115015" y="5387007"/>
            <a:ext cx="219446"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155" name="Rechteck 154"/>
          <p:cNvSpPr/>
          <p:nvPr>
            <p:custDataLst>
              <p:tags r:id="rId27"/>
            </p:custDataLst>
          </p:nvPr>
        </p:nvSpPr>
        <p:spPr>
          <a:xfrm>
            <a:off x="5170684" y="2935957"/>
            <a:ext cx="84585" cy="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FFFF"/>
              </a:solidFill>
            </a:endParaRPr>
          </a:p>
        </p:txBody>
      </p:sp>
      <p:sp>
        <p:nvSpPr>
          <p:cNvPr id="156" name="Textfeld 155"/>
          <p:cNvSpPr txBox="1"/>
          <p:nvPr>
            <p:custDataLst>
              <p:tags r:id="rId28"/>
            </p:custDataLst>
          </p:nvPr>
        </p:nvSpPr>
        <p:spPr>
          <a:xfrm>
            <a:off x="4896266" y="1635983"/>
            <a:ext cx="1471397" cy="405292"/>
          </a:xfrm>
          <a:prstGeom prst="rect">
            <a:avLst/>
          </a:prstGeom>
          <a:solidFill>
            <a:schemeClr val="tx2"/>
          </a:solidFill>
          <a:ln w="3175">
            <a:noFill/>
            <a:round/>
            <a:headEnd/>
            <a:tailEnd/>
          </a:ln>
          <a:effectLst/>
        </p:spPr>
        <p:txBody>
          <a:bodyPr wrap="none" lIns="36000" tIns="0" rIns="0" bIns="0" anchor="ctr"/>
          <a:lstStyle/>
          <a:p>
            <a:pPr indent="-342900"/>
            <a:r>
              <a:rPr lang="en-US" sz="800" b="1" dirty="0" smtClean="0">
                <a:solidFill>
                  <a:srgbClr val="FFFFFF"/>
                </a:solidFill>
              </a:rPr>
              <a:t>ABC AG</a:t>
            </a:r>
            <a:endParaRPr lang="en-US" sz="800" b="1" dirty="0">
              <a:solidFill>
                <a:srgbClr val="FFFFFF"/>
              </a:solidFill>
            </a:endParaRPr>
          </a:p>
        </p:txBody>
      </p:sp>
      <p:sp>
        <p:nvSpPr>
          <p:cNvPr id="157" name="Rectangle 13"/>
          <p:cNvSpPr>
            <a:spLocks noChangeArrowheads="1"/>
          </p:cNvSpPr>
          <p:nvPr/>
        </p:nvSpPr>
        <p:spPr bwMode="auto">
          <a:xfrm>
            <a:off x="5958111" y="1635369"/>
            <a:ext cx="418761" cy="204647"/>
          </a:xfrm>
          <a:prstGeom prst="rect">
            <a:avLst/>
          </a:prstGeom>
          <a:solidFill>
            <a:schemeClr val="accent4"/>
          </a:solidFill>
          <a:ln w="3175">
            <a:noFill/>
            <a:miter lim="800000"/>
            <a:headEnd type="none" w="sm" len="sm"/>
            <a:tailEnd type="none" w="sm" len="sm"/>
          </a:ln>
          <a:effectLst/>
        </p:spPr>
        <p:txBody>
          <a:bodyPr lIns="54000" tIns="54000" rIns="54000" bIns="54000" anchor="ctr" anchorCtr="1"/>
          <a:lstStyle/>
          <a:p>
            <a:pPr algn="ctr" defTabSz="762000" eaLnBrk="0" hangingPunct="0">
              <a:defRPr/>
            </a:pPr>
            <a:r>
              <a:rPr lang="en-US" sz="800" kern="0" dirty="0" smtClean="0">
                <a:solidFill>
                  <a:srgbClr val="FFFFFF"/>
                </a:solidFill>
              </a:rPr>
              <a:t>Xx.xx</a:t>
            </a:r>
            <a:endParaRPr lang="en-US" sz="800" kern="0" dirty="0">
              <a:solidFill>
                <a:srgbClr val="FFFFFF"/>
              </a:solidFill>
            </a:endParaRPr>
          </a:p>
        </p:txBody>
      </p:sp>
      <p:sp>
        <p:nvSpPr>
          <p:cNvPr id="158" name="AutoShape 11"/>
          <p:cNvSpPr>
            <a:spLocks noChangeArrowheads="1"/>
          </p:cNvSpPr>
          <p:nvPr>
            <p:custDataLst>
              <p:tags r:id="rId29"/>
            </p:custDataLst>
          </p:nvPr>
        </p:nvSpPr>
        <p:spPr bwMode="gray">
          <a:xfrm>
            <a:off x="5958111" y="1836628"/>
            <a:ext cx="418761" cy="204647"/>
          </a:xfrm>
          <a:prstGeom prst="roundRect">
            <a:avLst>
              <a:gd name="adj" fmla="val 0"/>
            </a:avLst>
          </a:prstGeom>
          <a:solidFill>
            <a:schemeClr val="accent1"/>
          </a:solidFill>
          <a:ln w="3175">
            <a:noFill/>
            <a:round/>
            <a:headEnd/>
            <a:tailEnd/>
          </a:ln>
          <a:effectLst/>
        </p:spPr>
        <p:txBody>
          <a:bodyPr lIns="36000" tIns="36000" rIns="36000" bIns="36000" anchor="ctr" anchorCtr="1"/>
          <a:lstStyle/>
          <a:p>
            <a:pPr algn="ctr">
              <a:defRPr/>
            </a:pPr>
            <a:r>
              <a:rPr lang="en-US" sz="800" b="1" kern="0" dirty="0" smtClean="0">
                <a:solidFill>
                  <a:schemeClr val="bg1"/>
                </a:solidFill>
              </a:rPr>
              <a:t>X,xxx</a:t>
            </a:r>
            <a:endParaRPr lang="en-US" sz="800" b="1" kern="0" dirty="0">
              <a:solidFill>
                <a:schemeClr val="bg1"/>
              </a:solidFill>
            </a:endParaRPr>
          </a:p>
        </p:txBody>
      </p:sp>
      <p:cxnSp>
        <p:nvCxnSpPr>
          <p:cNvPr id="160" name="Gerade Verbindung 290"/>
          <p:cNvCxnSpPr/>
          <p:nvPr>
            <p:custDataLst>
              <p:tags r:id="rId30"/>
            </p:custDataLst>
          </p:nvPr>
        </p:nvCxnSpPr>
        <p:spPr>
          <a:xfrm>
            <a:off x="6929751" y="2131108"/>
            <a:ext cx="0" cy="132031"/>
          </a:xfrm>
          <a:prstGeom prst="line">
            <a:avLst/>
          </a:prstGeom>
          <a:solidFill>
            <a:srgbClr val="8AA5CB"/>
          </a:solidFill>
          <a:ln w="6350">
            <a:noFill/>
            <a:round/>
            <a:headEnd/>
            <a:tailEnd/>
          </a:ln>
          <a:effectLst/>
        </p:spPr>
      </p:cxnSp>
      <p:cxnSp>
        <p:nvCxnSpPr>
          <p:cNvPr id="161" name="Gerade Verbindung 291"/>
          <p:cNvCxnSpPr/>
          <p:nvPr/>
        </p:nvCxnSpPr>
        <p:spPr>
          <a:xfrm>
            <a:off x="6023748" y="2833491"/>
            <a:ext cx="626514" cy="0"/>
          </a:xfrm>
          <a:prstGeom prst="line">
            <a:avLst/>
          </a:prstGeom>
          <a:solidFill>
            <a:srgbClr val="8AA5CB"/>
          </a:solidFill>
          <a:ln w="6350">
            <a:noFill/>
            <a:round/>
            <a:headEnd/>
            <a:tailEnd/>
          </a:ln>
          <a:effectLst/>
        </p:spPr>
      </p:cxnSp>
      <p:cxnSp>
        <p:nvCxnSpPr>
          <p:cNvPr id="197" name="Gerade Verbindung 300"/>
          <p:cNvCxnSpPr/>
          <p:nvPr/>
        </p:nvCxnSpPr>
        <p:spPr>
          <a:xfrm>
            <a:off x="5863867" y="2982792"/>
            <a:ext cx="626514" cy="0"/>
          </a:xfrm>
          <a:prstGeom prst="line">
            <a:avLst/>
          </a:prstGeom>
          <a:solidFill>
            <a:srgbClr val="8AA5CB"/>
          </a:solidFill>
          <a:ln w="6350">
            <a:noFill/>
            <a:round/>
            <a:headEnd/>
            <a:tailEnd/>
          </a:ln>
          <a:effectLst/>
        </p:spPr>
      </p:cxnSp>
      <p:pic>
        <p:nvPicPr>
          <p:cNvPr id="198" name="Grafik 197" descr="C&amp;A.gif"/>
          <p:cNvPicPr>
            <a:picLocks noChangeAspect="1"/>
          </p:cNvPicPr>
          <p:nvPr/>
        </p:nvPicPr>
        <p:blipFill>
          <a:blip r:embed="rId57" cstate="print">
            <a:clrChange>
              <a:clrFrom>
                <a:srgbClr val="FFFFFF"/>
              </a:clrFrom>
              <a:clrTo>
                <a:srgbClr val="FFFFFF">
                  <a:alpha val="0"/>
                </a:srgbClr>
              </a:clrTo>
            </a:clrChange>
          </a:blip>
          <a:srcRect/>
          <a:stretch>
            <a:fillRect/>
          </a:stretch>
        </p:blipFill>
        <p:spPr bwMode="auto">
          <a:xfrm>
            <a:off x="5502074" y="3072030"/>
            <a:ext cx="89483" cy="84859"/>
          </a:xfrm>
          <a:prstGeom prst="rect">
            <a:avLst/>
          </a:prstGeom>
          <a:noFill/>
          <a:ln w="9525">
            <a:noFill/>
            <a:miter lim="800000"/>
            <a:headEnd/>
            <a:tailEnd/>
          </a:ln>
        </p:spPr>
      </p:pic>
      <p:cxnSp>
        <p:nvCxnSpPr>
          <p:cNvPr id="200" name="Gerade Verbindung 303"/>
          <p:cNvCxnSpPr>
            <a:cxnSpLocks/>
          </p:cNvCxnSpPr>
          <p:nvPr/>
        </p:nvCxnSpPr>
        <p:spPr>
          <a:xfrm>
            <a:off x="7450624" y="3054896"/>
            <a:ext cx="643917" cy="18484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01" name="Textfeld 200"/>
          <p:cNvSpPr txBox="1">
            <a:spLocks/>
          </p:cNvSpPr>
          <p:nvPr>
            <p:custDataLst>
              <p:tags r:id="rId31"/>
            </p:custDataLst>
          </p:nvPr>
        </p:nvSpPr>
        <p:spPr>
          <a:xfrm>
            <a:off x="3751808" y="3054896"/>
            <a:ext cx="938890"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xxxxxx</a:t>
            </a:r>
            <a:endParaRPr lang="en-US" sz="600" b="1" dirty="0">
              <a:solidFill>
                <a:srgbClr val="FFFFFF"/>
              </a:solidFill>
            </a:endParaRPr>
          </a:p>
        </p:txBody>
      </p:sp>
      <p:sp>
        <p:nvSpPr>
          <p:cNvPr id="202" name="Textfeld 201"/>
          <p:cNvSpPr txBox="1">
            <a:spLocks/>
          </p:cNvSpPr>
          <p:nvPr>
            <p:custDataLst>
              <p:tags r:id="rId32"/>
            </p:custDataLst>
          </p:nvPr>
        </p:nvSpPr>
        <p:spPr>
          <a:xfrm>
            <a:off x="4988869" y="3054896"/>
            <a:ext cx="938890"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xxxxx</a:t>
            </a:r>
            <a:endParaRPr lang="en-US" sz="600" b="1" dirty="0">
              <a:solidFill>
                <a:srgbClr val="FFFFFF"/>
              </a:solidFill>
            </a:endParaRPr>
          </a:p>
        </p:txBody>
      </p:sp>
      <p:sp>
        <p:nvSpPr>
          <p:cNvPr id="203" name="Textfeld 202"/>
          <p:cNvSpPr txBox="1">
            <a:spLocks/>
          </p:cNvSpPr>
          <p:nvPr>
            <p:custDataLst>
              <p:tags r:id="rId33"/>
            </p:custDataLst>
          </p:nvPr>
        </p:nvSpPr>
        <p:spPr>
          <a:xfrm>
            <a:off x="6234679" y="3054896"/>
            <a:ext cx="938890"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xxxx</a:t>
            </a:r>
            <a:endParaRPr lang="en-US" sz="600" b="1" dirty="0">
              <a:solidFill>
                <a:srgbClr val="FFFFFF"/>
              </a:solidFill>
            </a:endParaRPr>
          </a:p>
        </p:txBody>
      </p:sp>
      <p:sp>
        <p:nvSpPr>
          <p:cNvPr id="204" name="Textfeld 203"/>
          <p:cNvSpPr txBox="1">
            <a:spLocks/>
          </p:cNvSpPr>
          <p:nvPr>
            <p:custDataLst>
              <p:tags r:id="rId34"/>
            </p:custDataLst>
          </p:nvPr>
        </p:nvSpPr>
        <p:spPr>
          <a:xfrm>
            <a:off x="7452862" y="3054896"/>
            <a:ext cx="938890"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Other</a:t>
            </a:r>
            <a:endParaRPr lang="en-US" sz="600" b="1" dirty="0">
              <a:solidFill>
                <a:srgbClr val="FFFFFF"/>
              </a:solidFill>
            </a:endParaRPr>
          </a:p>
        </p:txBody>
      </p:sp>
      <p:sp>
        <p:nvSpPr>
          <p:cNvPr id="205" name="Rectangle 13"/>
          <p:cNvSpPr>
            <a:spLocks noChangeArrowheads="1"/>
          </p:cNvSpPr>
          <p:nvPr/>
        </p:nvSpPr>
        <p:spPr bwMode="auto">
          <a:xfrm>
            <a:off x="4453249" y="3054896"/>
            <a:ext cx="237449" cy="1848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206" name="Rectangle 13"/>
          <p:cNvSpPr>
            <a:spLocks noChangeArrowheads="1"/>
          </p:cNvSpPr>
          <p:nvPr/>
        </p:nvSpPr>
        <p:spPr bwMode="auto">
          <a:xfrm>
            <a:off x="5690310" y="3054896"/>
            <a:ext cx="237449" cy="1848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xxx</a:t>
            </a:r>
            <a:endParaRPr lang="en-US" sz="600" kern="0" dirty="0">
              <a:solidFill>
                <a:schemeClr val="bg1"/>
              </a:solidFill>
            </a:endParaRPr>
          </a:p>
        </p:txBody>
      </p:sp>
      <p:sp>
        <p:nvSpPr>
          <p:cNvPr id="207" name="Rectangle 13"/>
          <p:cNvSpPr>
            <a:spLocks noChangeArrowheads="1"/>
          </p:cNvSpPr>
          <p:nvPr/>
        </p:nvSpPr>
        <p:spPr bwMode="auto">
          <a:xfrm>
            <a:off x="6936120" y="3054896"/>
            <a:ext cx="237449" cy="1848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211" name="Rectangle 13"/>
          <p:cNvSpPr>
            <a:spLocks noChangeArrowheads="1"/>
          </p:cNvSpPr>
          <p:nvPr/>
        </p:nvSpPr>
        <p:spPr bwMode="auto">
          <a:xfrm>
            <a:off x="8154303" y="3054896"/>
            <a:ext cx="237449" cy="1848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242" name="Textfeld 241"/>
          <p:cNvSpPr txBox="1">
            <a:spLocks/>
          </p:cNvSpPr>
          <p:nvPr>
            <p:custDataLst>
              <p:tags r:id="rId35"/>
            </p:custDataLst>
          </p:nvPr>
        </p:nvSpPr>
        <p:spPr>
          <a:xfrm>
            <a:off x="2705467" y="3054896"/>
            <a:ext cx="909972" cy="184843"/>
          </a:xfrm>
          <a:prstGeom prst="rect">
            <a:avLst/>
          </a:prstGeom>
          <a:solidFill>
            <a:schemeClr val="accent3"/>
          </a:solidFill>
          <a:ln w="6350">
            <a:noFill/>
            <a:round/>
            <a:headEnd/>
            <a:tailEnd/>
          </a:ln>
          <a:effectLst/>
        </p:spPr>
        <p:txBody>
          <a:bodyPr wrap="square" lIns="36000" tIns="36000" rIns="36000" bIns="36000" anchor="ctr" anchorCtr="0">
            <a:noAutofit/>
          </a:bodyPr>
          <a:lstStyle/>
          <a:p>
            <a:pPr marL="342900" indent="-342900">
              <a:lnSpc>
                <a:spcPct val="150000"/>
              </a:lnSpc>
            </a:pPr>
            <a:r>
              <a:rPr lang="en-US" sz="600" b="1" dirty="0" smtClean="0">
                <a:solidFill>
                  <a:srgbClr val="FFFFFF"/>
                </a:solidFill>
              </a:rPr>
              <a:t>Content Mgmt.</a:t>
            </a:r>
            <a:endParaRPr lang="en-US" sz="600" b="1" dirty="0">
              <a:solidFill>
                <a:srgbClr val="FFFFFF"/>
              </a:solidFill>
            </a:endParaRPr>
          </a:p>
        </p:txBody>
      </p:sp>
      <p:sp>
        <p:nvSpPr>
          <p:cNvPr id="243" name="Rectangle 13"/>
          <p:cNvSpPr>
            <a:spLocks noChangeArrowheads="1"/>
          </p:cNvSpPr>
          <p:nvPr/>
        </p:nvSpPr>
        <p:spPr bwMode="auto">
          <a:xfrm>
            <a:off x="3380656" y="3054896"/>
            <a:ext cx="234783" cy="1848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xxx</a:t>
            </a:r>
            <a:endParaRPr lang="en-US" sz="600" kern="0" dirty="0">
              <a:solidFill>
                <a:schemeClr val="bg1"/>
              </a:solidFill>
            </a:endParaRPr>
          </a:p>
        </p:txBody>
      </p:sp>
      <p:sp>
        <p:nvSpPr>
          <p:cNvPr id="244" name="Textfeld 243"/>
          <p:cNvSpPr txBox="1">
            <a:spLocks/>
          </p:cNvSpPr>
          <p:nvPr>
            <p:custDataLst>
              <p:tags r:id="rId36"/>
            </p:custDataLst>
          </p:nvPr>
        </p:nvSpPr>
        <p:spPr>
          <a:xfrm>
            <a:off x="2706633" y="3560779"/>
            <a:ext cx="908806"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Backend</a:t>
            </a:r>
            <a:endParaRPr lang="en-US" sz="600" b="1" dirty="0">
              <a:solidFill>
                <a:srgbClr val="FFFFFF"/>
              </a:solidFill>
            </a:endParaRPr>
          </a:p>
        </p:txBody>
      </p:sp>
      <p:sp>
        <p:nvSpPr>
          <p:cNvPr id="245" name="Rectangle 13"/>
          <p:cNvSpPr>
            <a:spLocks noChangeArrowheads="1"/>
          </p:cNvSpPr>
          <p:nvPr/>
        </p:nvSpPr>
        <p:spPr bwMode="auto">
          <a:xfrm>
            <a:off x="3380656" y="3560778"/>
            <a:ext cx="234783" cy="1848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246" name="Textfeld 245"/>
          <p:cNvSpPr txBox="1">
            <a:spLocks/>
          </p:cNvSpPr>
          <p:nvPr>
            <p:custDataLst>
              <p:tags r:id="rId37"/>
            </p:custDataLst>
          </p:nvPr>
        </p:nvSpPr>
        <p:spPr>
          <a:xfrm>
            <a:off x="2706633" y="3307518"/>
            <a:ext cx="908806"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Frontend</a:t>
            </a:r>
            <a:endParaRPr lang="en-US" sz="600" b="1" dirty="0">
              <a:solidFill>
                <a:srgbClr val="FFFFFF"/>
              </a:solidFill>
            </a:endParaRPr>
          </a:p>
        </p:txBody>
      </p:sp>
      <p:sp>
        <p:nvSpPr>
          <p:cNvPr id="247" name="Rectangle 13"/>
          <p:cNvSpPr>
            <a:spLocks noChangeArrowheads="1"/>
          </p:cNvSpPr>
          <p:nvPr/>
        </p:nvSpPr>
        <p:spPr bwMode="auto">
          <a:xfrm>
            <a:off x="3380656" y="3307518"/>
            <a:ext cx="234783" cy="1848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248" name="Textfeld 247"/>
          <p:cNvSpPr txBox="1">
            <a:spLocks/>
          </p:cNvSpPr>
          <p:nvPr>
            <p:custDataLst>
              <p:tags r:id="rId38"/>
            </p:custDataLst>
          </p:nvPr>
        </p:nvSpPr>
        <p:spPr>
          <a:xfrm>
            <a:off x="2706633" y="4068365"/>
            <a:ext cx="908806"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a:lnSpc>
                <a:spcPct val="150000"/>
              </a:lnSpc>
            </a:pPr>
            <a:r>
              <a:rPr lang="en-US" sz="600" b="1" dirty="0" smtClean="0">
                <a:solidFill>
                  <a:srgbClr val="FFFFFF"/>
                </a:solidFill>
              </a:rPr>
              <a:t>Technical key</a:t>
            </a:r>
            <a:endParaRPr lang="en-US" sz="600" b="1" dirty="0">
              <a:solidFill>
                <a:srgbClr val="FFFFFF"/>
              </a:solidFill>
            </a:endParaRPr>
          </a:p>
        </p:txBody>
      </p:sp>
      <p:sp>
        <p:nvSpPr>
          <p:cNvPr id="249" name="Rectangle 13"/>
          <p:cNvSpPr>
            <a:spLocks noChangeArrowheads="1"/>
          </p:cNvSpPr>
          <p:nvPr/>
        </p:nvSpPr>
        <p:spPr bwMode="auto">
          <a:xfrm>
            <a:off x="3380656" y="4068365"/>
            <a:ext cx="234783" cy="1848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250" name="Textfeld 249"/>
          <p:cNvSpPr txBox="1">
            <a:spLocks/>
          </p:cNvSpPr>
          <p:nvPr>
            <p:custDataLst>
              <p:tags r:id="rId39"/>
            </p:custDataLst>
          </p:nvPr>
        </p:nvSpPr>
        <p:spPr>
          <a:xfrm>
            <a:off x="2706633" y="3817420"/>
            <a:ext cx="908806"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QA</a:t>
            </a:r>
            <a:endParaRPr lang="en-US" sz="600" b="1" dirty="0">
              <a:solidFill>
                <a:srgbClr val="FFFFFF"/>
              </a:solidFill>
            </a:endParaRPr>
          </a:p>
        </p:txBody>
      </p:sp>
      <p:sp>
        <p:nvSpPr>
          <p:cNvPr id="251" name="Rectangle 13"/>
          <p:cNvSpPr>
            <a:spLocks noChangeArrowheads="1"/>
          </p:cNvSpPr>
          <p:nvPr/>
        </p:nvSpPr>
        <p:spPr bwMode="auto">
          <a:xfrm>
            <a:off x="3380656" y="3817420"/>
            <a:ext cx="234783" cy="1848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252" name="Textfeld 251"/>
          <p:cNvSpPr txBox="1">
            <a:spLocks/>
          </p:cNvSpPr>
          <p:nvPr>
            <p:custDataLst>
              <p:tags r:id="rId40"/>
            </p:custDataLst>
          </p:nvPr>
        </p:nvSpPr>
        <p:spPr>
          <a:xfrm>
            <a:off x="2706634" y="4333291"/>
            <a:ext cx="908805"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Middleware</a:t>
            </a:r>
            <a:endParaRPr lang="en-US" sz="600" b="1" dirty="0">
              <a:solidFill>
                <a:srgbClr val="FFFFFF"/>
              </a:solidFill>
            </a:endParaRPr>
          </a:p>
        </p:txBody>
      </p:sp>
      <p:sp>
        <p:nvSpPr>
          <p:cNvPr id="253" name="Rectangle 13"/>
          <p:cNvSpPr>
            <a:spLocks noChangeArrowheads="1"/>
          </p:cNvSpPr>
          <p:nvPr/>
        </p:nvSpPr>
        <p:spPr bwMode="auto">
          <a:xfrm>
            <a:off x="3380657" y="4333291"/>
            <a:ext cx="234782" cy="1848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254" name="Textfeld 253"/>
          <p:cNvSpPr txBox="1">
            <a:spLocks/>
          </p:cNvSpPr>
          <p:nvPr>
            <p:custDataLst>
              <p:tags r:id="rId41"/>
            </p:custDataLst>
          </p:nvPr>
        </p:nvSpPr>
        <p:spPr>
          <a:xfrm>
            <a:off x="2706634" y="4583009"/>
            <a:ext cx="908805"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pPr>
            <a:r>
              <a:rPr lang="en-US" sz="600" b="1" dirty="0" smtClean="0">
                <a:solidFill>
                  <a:srgbClr val="FFFFFF"/>
                </a:solidFill>
              </a:rPr>
              <a:t>Other</a:t>
            </a:r>
            <a:endParaRPr lang="en-US" sz="600" b="1" dirty="0">
              <a:solidFill>
                <a:srgbClr val="FFFFFF"/>
              </a:solidFill>
            </a:endParaRPr>
          </a:p>
        </p:txBody>
      </p:sp>
      <p:sp>
        <p:nvSpPr>
          <p:cNvPr id="255" name="Rectangle 13"/>
          <p:cNvSpPr>
            <a:spLocks noChangeArrowheads="1"/>
          </p:cNvSpPr>
          <p:nvPr/>
        </p:nvSpPr>
        <p:spPr bwMode="auto">
          <a:xfrm>
            <a:off x="3380657" y="4583009"/>
            <a:ext cx="234782" cy="1848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258" name="Rechteck 257"/>
          <p:cNvSpPr/>
          <p:nvPr>
            <p:custDataLst>
              <p:tags r:id="rId42"/>
            </p:custDataLst>
          </p:nvPr>
        </p:nvSpPr>
        <p:spPr>
          <a:xfrm>
            <a:off x="2537710" y="2817765"/>
            <a:ext cx="84585" cy="6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59" name="Textfeld 258"/>
          <p:cNvSpPr txBox="1">
            <a:spLocks/>
          </p:cNvSpPr>
          <p:nvPr>
            <p:custDataLst>
              <p:tags r:id="rId43"/>
            </p:custDataLst>
          </p:nvPr>
        </p:nvSpPr>
        <p:spPr>
          <a:xfrm>
            <a:off x="2449951" y="2677182"/>
            <a:ext cx="939771" cy="211203"/>
          </a:xfrm>
          <a:prstGeom prst="rect">
            <a:avLst/>
          </a:prstGeom>
          <a:solidFill>
            <a:schemeClr val="accent3"/>
          </a:solidFill>
          <a:ln w="6350">
            <a:noFill/>
            <a:round/>
            <a:headEnd/>
            <a:tailEnd/>
          </a:ln>
          <a:effectLst/>
        </p:spPr>
        <p:txBody>
          <a:bodyPr lIns="36000" tIns="36000" rIns="36000" bIns="36000" anchor="t" anchorCtr="0">
            <a:spAutoFit/>
          </a:bodyPr>
          <a:lstStyle/>
          <a:p>
            <a:pPr marL="342900" indent="-342900">
              <a:lnSpc>
                <a:spcPct val="150000"/>
              </a:lnSpc>
            </a:pPr>
            <a:r>
              <a:rPr lang="en-US" sz="600" b="1" dirty="0" smtClean="0">
                <a:solidFill>
                  <a:srgbClr val="FFFFFF"/>
                </a:solidFill>
              </a:rPr>
              <a:t>IT-Op</a:t>
            </a:r>
            <a:endParaRPr lang="en-US" sz="600" b="1" dirty="0">
              <a:solidFill>
                <a:srgbClr val="FFFFFF"/>
              </a:solidFill>
            </a:endParaRPr>
          </a:p>
        </p:txBody>
      </p:sp>
      <p:sp>
        <p:nvSpPr>
          <p:cNvPr id="260" name="Rectangle 13"/>
          <p:cNvSpPr>
            <a:spLocks noChangeArrowheads="1"/>
          </p:cNvSpPr>
          <p:nvPr/>
        </p:nvSpPr>
        <p:spPr bwMode="auto">
          <a:xfrm>
            <a:off x="3090388" y="2677182"/>
            <a:ext cx="299335" cy="193648"/>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xxxx</a:t>
            </a:r>
            <a:endParaRPr lang="en-US" sz="600" kern="0" dirty="0">
              <a:solidFill>
                <a:schemeClr val="bg1"/>
              </a:solidFill>
            </a:endParaRPr>
          </a:p>
        </p:txBody>
      </p:sp>
      <p:sp>
        <p:nvSpPr>
          <p:cNvPr id="262" name="Rectangle 13"/>
          <p:cNvSpPr>
            <a:spLocks noChangeArrowheads="1"/>
          </p:cNvSpPr>
          <p:nvPr/>
        </p:nvSpPr>
        <p:spPr bwMode="auto">
          <a:xfrm>
            <a:off x="5927760" y="2677182"/>
            <a:ext cx="300994" cy="193648"/>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xxx</a:t>
            </a:r>
            <a:endParaRPr lang="en-US" sz="600" kern="0" dirty="0">
              <a:solidFill>
                <a:schemeClr val="bg1"/>
              </a:solidFill>
            </a:endParaRPr>
          </a:p>
        </p:txBody>
      </p:sp>
      <p:sp>
        <p:nvSpPr>
          <p:cNvPr id="263" name="Textfeld 262"/>
          <p:cNvSpPr txBox="1">
            <a:spLocks/>
          </p:cNvSpPr>
          <p:nvPr>
            <p:custDataLst>
              <p:tags r:id="rId44"/>
            </p:custDataLst>
          </p:nvPr>
        </p:nvSpPr>
        <p:spPr>
          <a:xfrm>
            <a:off x="6468036" y="2677182"/>
            <a:ext cx="939771" cy="211203"/>
          </a:xfrm>
          <a:prstGeom prst="rect">
            <a:avLst/>
          </a:prstGeom>
          <a:solidFill>
            <a:schemeClr val="accent3"/>
          </a:solidFill>
          <a:ln w="6350">
            <a:noFill/>
            <a:round/>
            <a:headEnd/>
            <a:tailEnd/>
          </a:ln>
          <a:effectLst/>
        </p:spPr>
        <p:txBody>
          <a:bodyPr lIns="36000" tIns="36000" rIns="36000" bIns="36000" anchor="t" anchorCtr="0">
            <a:spAutoFit/>
          </a:bodyPr>
          <a:lstStyle/>
          <a:p>
            <a:pPr marL="342900" indent="-342900">
              <a:lnSpc>
                <a:spcPct val="150000"/>
              </a:lnSpc>
              <a:spcBef>
                <a:spcPts val="20"/>
              </a:spcBef>
            </a:pPr>
            <a:r>
              <a:rPr lang="en-US" sz="600" b="1" dirty="0" smtClean="0">
                <a:solidFill>
                  <a:srgbClr val="FFFFFF"/>
                </a:solidFill>
              </a:rPr>
              <a:t>CRM</a:t>
            </a:r>
            <a:endParaRPr lang="en-US" sz="600" b="1" dirty="0">
              <a:solidFill>
                <a:srgbClr val="FFFFFF"/>
              </a:solidFill>
            </a:endParaRPr>
          </a:p>
        </p:txBody>
      </p:sp>
      <p:sp>
        <p:nvSpPr>
          <p:cNvPr id="264" name="Rectangle 13"/>
          <p:cNvSpPr>
            <a:spLocks noChangeArrowheads="1"/>
          </p:cNvSpPr>
          <p:nvPr/>
        </p:nvSpPr>
        <p:spPr bwMode="auto">
          <a:xfrm>
            <a:off x="7108473" y="2677182"/>
            <a:ext cx="299335" cy="193648"/>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269" name="Textfeld 268"/>
          <p:cNvSpPr txBox="1"/>
          <p:nvPr>
            <p:custDataLst>
              <p:tags r:id="rId45"/>
            </p:custDataLst>
          </p:nvPr>
        </p:nvSpPr>
        <p:spPr>
          <a:xfrm>
            <a:off x="8641824" y="2677183"/>
            <a:ext cx="772939" cy="349702"/>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spcBef>
                <a:spcPts val="20"/>
              </a:spcBef>
            </a:pPr>
            <a:r>
              <a:rPr lang="en-US" sz="600" b="1" dirty="0" smtClean="0">
                <a:solidFill>
                  <a:srgbClr val="FFFFFF"/>
                </a:solidFill>
              </a:rPr>
              <a:t>Fin. Acct./</a:t>
            </a:r>
          </a:p>
          <a:p>
            <a:pPr marL="342900" indent="-342900">
              <a:lnSpc>
                <a:spcPct val="150000"/>
              </a:lnSpc>
              <a:spcBef>
                <a:spcPts val="20"/>
              </a:spcBef>
            </a:pPr>
            <a:r>
              <a:rPr lang="en-US" sz="600" b="1" dirty="0" smtClean="0">
                <a:solidFill>
                  <a:srgbClr val="FFFFFF"/>
                </a:solidFill>
              </a:rPr>
              <a:t>Controlling</a:t>
            </a:r>
            <a:endParaRPr lang="en-US" sz="600" b="1" dirty="0">
              <a:solidFill>
                <a:srgbClr val="FFFFFF"/>
              </a:solidFill>
            </a:endParaRPr>
          </a:p>
        </p:txBody>
      </p:sp>
      <p:sp>
        <p:nvSpPr>
          <p:cNvPr id="270" name="Rectangle 13"/>
          <p:cNvSpPr>
            <a:spLocks noChangeArrowheads="1"/>
          </p:cNvSpPr>
          <p:nvPr/>
        </p:nvSpPr>
        <p:spPr bwMode="auto">
          <a:xfrm>
            <a:off x="9179981" y="2677183"/>
            <a:ext cx="234782" cy="320174"/>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271" name="Textfeld 270"/>
          <p:cNvSpPr txBox="1">
            <a:spLocks/>
          </p:cNvSpPr>
          <p:nvPr>
            <p:custDataLst>
              <p:tags r:id="rId46"/>
            </p:custDataLst>
          </p:nvPr>
        </p:nvSpPr>
        <p:spPr>
          <a:xfrm>
            <a:off x="8641824" y="3054896"/>
            <a:ext cx="772939"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spcBef>
                <a:spcPts val="20"/>
              </a:spcBef>
            </a:pPr>
            <a:r>
              <a:rPr lang="en-US" sz="600" b="1" dirty="0" smtClean="0">
                <a:solidFill>
                  <a:srgbClr val="FFFFFF"/>
                </a:solidFill>
              </a:rPr>
              <a:t>Technology</a:t>
            </a:r>
            <a:endParaRPr lang="en-US" sz="600" b="1" dirty="0">
              <a:solidFill>
                <a:srgbClr val="FFFFFF"/>
              </a:solidFill>
            </a:endParaRPr>
          </a:p>
        </p:txBody>
      </p:sp>
      <p:sp>
        <p:nvSpPr>
          <p:cNvPr id="272" name="Rectangle 13"/>
          <p:cNvSpPr>
            <a:spLocks noChangeArrowheads="1"/>
          </p:cNvSpPr>
          <p:nvPr/>
        </p:nvSpPr>
        <p:spPr bwMode="auto">
          <a:xfrm>
            <a:off x="9179981" y="3054896"/>
            <a:ext cx="234782"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273" name="Textfeld 272"/>
          <p:cNvSpPr txBox="1">
            <a:spLocks/>
          </p:cNvSpPr>
          <p:nvPr>
            <p:custDataLst>
              <p:tags r:id="rId47"/>
            </p:custDataLst>
          </p:nvPr>
        </p:nvSpPr>
        <p:spPr>
          <a:xfrm>
            <a:off x="8641824" y="3293902"/>
            <a:ext cx="772939"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spcBef>
                <a:spcPts val="20"/>
              </a:spcBef>
            </a:pPr>
            <a:r>
              <a:rPr lang="en-US" sz="600" b="1" dirty="0" smtClean="0">
                <a:solidFill>
                  <a:srgbClr val="FFFFFF"/>
                </a:solidFill>
              </a:rPr>
              <a:t>HR</a:t>
            </a:r>
            <a:endParaRPr lang="en-US" sz="600" b="1" dirty="0">
              <a:solidFill>
                <a:srgbClr val="FFFFFF"/>
              </a:solidFill>
            </a:endParaRPr>
          </a:p>
        </p:txBody>
      </p:sp>
      <p:sp>
        <p:nvSpPr>
          <p:cNvPr id="274" name="Rectangle 13"/>
          <p:cNvSpPr>
            <a:spLocks noChangeArrowheads="1"/>
          </p:cNvSpPr>
          <p:nvPr/>
        </p:nvSpPr>
        <p:spPr bwMode="auto">
          <a:xfrm>
            <a:off x="9179981" y="3293902"/>
            <a:ext cx="234782"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275" name="Textfeld 274"/>
          <p:cNvSpPr txBox="1">
            <a:spLocks/>
          </p:cNvSpPr>
          <p:nvPr>
            <p:custDataLst>
              <p:tags r:id="rId48"/>
            </p:custDataLst>
          </p:nvPr>
        </p:nvSpPr>
        <p:spPr>
          <a:xfrm>
            <a:off x="8641824" y="3541566"/>
            <a:ext cx="772939"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spcBef>
                <a:spcPts val="20"/>
              </a:spcBef>
            </a:pPr>
            <a:r>
              <a:rPr lang="en-US" sz="600" b="1" dirty="0" smtClean="0">
                <a:solidFill>
                  <a:srgbClr val="FFFFFF"/>
                </a:solidFill>
              </a:rPr>
              <a:t>Operations</a:t>
            </a:r>
            <a:endParaRPr lang="en-US" sz="600" b="1" dirty="0">
              <a:solidFill>
                <a:srgbClr val="FFFFFF"/>
              </a:solidFill>
            </a:endParaRPr>
          </a:p>
        </p:txBody>
      </p:sp>
      <p:sp>
        <p:nvSpPr>
          <p:cNvPr id="276" name="Rectangle 13"/>
          <p:cNvSpPr>
            <a:spLocks noChangeArrowheads="1"/>
          </p:cNvSpPr>
          <p:nvPr/>
        </p:nvSpPr>
        <p:spPr bwMode="auto">
          <a:xfrm>
            <a:off x="9179981" y="3541566"/>
            <a:ext cx="234782"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277" name="Textfeld 276"/>
          <p:cNvSpPr txBox="1">
            <a:spLocks/>
          </p:cNvSpPr>
          <p:nvPr>
            <p:custDataLst>
              <p:tags r:id="rId49"/>
            </p:custDataLst>
          </p:nvPr>
        </p:nvSpPr>
        <p:spPr>
          <a:xfrm>
            <a:off x="8641824" y="3785892"/>
            <a:ext cx="772939"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spcBef>
                <a:spcPts val="20"/>
              </a:spcBef>
            </a:pPr>
            <a:r>
              <a:rPr lang="en-US" sz="600" b="1" dirty="0" smtClean="0">
                <a:solidFill>
                  <a:srgbClr val="FFFFFF"/>
                </a:solidFill>
              </a:rPr>
              <a:t>Management</a:t>
            </a:r>
            <a:endParaRPr lang="en-US" sz="600" b="1" dirty="0">
              <a:solidFill>
                <a:srgbClr val="FFFFFF"/>
              </a:solidFill>
            </a:endParaRPr>
          </a:p>
        </p:txBody>
      </p:sp>
      <p:sp>
        <p:nvSpPr>
          <p:cNvPr id="278" name="Rectangle 13"/>
          <p:cNvSpPr>
            <a:spLocks noChangeArrowheads="1"/>
          </p:cNvSpPr>
          <p:nvPr/>
        </p:nvSpPr>
        <p:spPr bwMode="auto">
          <a:xfrm>
            <a:off x="9179981" y="3785892"/>
            <a:ext cx="234782" cy="188143"/>
          </a:xfrm>
          <a:prstGeom prst="rect">
            <a:avLst/>
          </a:prstGeom>
          <a:solidFill>
            <a:schemeClr val="accent1"/>
          </a:solidFill>
          <a:ln w="6350">
            <a:noFill/>
            <a:round/>
            <a:headEnd/>
            <a:tailEnd/>
          </a:ln>
          <a:effectLst/>
        </p:spPr>
        <p:txBody>
          <a:bodyPr lIns="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279" name="Textfeld 278"/>
          <p:cNvSpPr txBox="1">
            <a:spLocks/>
          </p:cNvSpPr>
          <p:nvPr>
            <p:custDataLst>
              <p:tags r:id="rId50"/>
            </p:custDataLst>
          </p:nvPr>
        </p:nvSpPr>
        <p:spPr>
          <a:xfrm>
            <a:off x="8641824" y="4033918"/>
            <a:ext cx="772939"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spcBef>
                <a:spcPts val="20"/>
              </a:spcBef>
            </a:pPr>
            <a:r>
              <a:rPr lang="en-US" sz="600" b="1" dirty="0" smtClean="0">
                <a:solidFill>
                  <a:srgbClr val="FFFFFF"/>
                </a:solidFill>
              </a:rPr>
              <a:t>Other</a:t>
            </a:r>
            <a:endParaRPr lang="en-US" sz="600" b="1" dirty="0">
              <a:solidFill>
                <a:srgbClr val="FFFFFF"/>
              </a:solidFill>
            </a:endParaRPr>
          </a:p>
        </p:txBody>
      </p:sp>
      <p:sp>
        <p:nvSpPr>
          <p:cNvPr id="280" name="Rectangle 13"/>
          <p:cNvSpPr>
            <a:spLocks noChangeArrowheads="1"/>
          </p:cNvSpPr>
          <p:nvPr/>
        </p:nvSpPr>
        <p:spPr bwMode="auto">
          <a:xfrm>
            <a:off x="9179981" y="4033917"/>
            <a:ext cx="234782" cy="188143"/>
          </a:xfrm>
          <a:prstGeom prst="rect">
            <a:avLst/>
          </a:prstGeom>
          <a:solidFill>
            <a:schemeClr val="accent1"/>
          </a:solidFill>
          <a:ln w="6350">
            <a:noFill/>
            <a:round/>
            <a:headEnd/>
            <a:tailEnd/>
          </a:ln>
          <a:effectLst/>
        </p:spPr>
        <p:txBody>
          <a:bodyPr lIns="3600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sp>
        <p:nvSpPr>
          <p:cNvPr id="284" name="Textfeld 283"/>
          <p:cNvSpPr txBox="1">
            <a:spLocks/>
          </p:cNvSpPr>
          <p:nvPr>
            <p:custDataLst>
              <p:tags r:id="rId51"/>
            </p:custDataLst>
          </p:nvPr>
        </p:nvSpPr>
        <p:spPr>
          <a:xfrm>
            <a:off x="8348536" y="2190376"/>
            <a:ext cx="1072036"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spcBef>
                <a:spcPts val="20"/>
              </a:spcBef>
            </a:pPr>
            <a:r>
              <a:rPr lang="en-US" sz="600" b="1" dirty="0" smtClean="0">
                <a:solidFill>
                  <a:srgbClr val="FFFFFF"/>
                </a:solidFill>
              </a:rPr>
              <a:t>Administration</a:t>
            </a:r>
            <a:endParaRPr lang="en-US" sz="600" b="1" dirty="0">
              <a:solidFill>
                <a:srgbClr val="FFFFFF"/>
              </a:solidFill>
            </a:endParaRPr>
          </a:p>
        </p:txBody>
      </p:sp>
      <p:sp>
        <p:nvSpPr>
          <p:cNvPr id="285" name="Rectangle 13"/>
          <p:cNvSpPr>
            <a:spLocks noChangeArrowheads="1"/>
          </p:cNvSpPr>
          <p:nvPr/>
        </p:nvSpPr>
        <p:spPr bwMode="auto">
          <a:xfrm>
            <a:off x="9119738" y="2190376"/>
            <a:ext cx="300833" cy="193648"/>
          </a:xfrm>
          <a:prstGeom prst="rect">
            <a:avLst/>
          </a:prstGeom>
          <a:solidFill>
            <a:schemeClr val="accent1"/>
          </a:solidFill>
          <a:ln w="6350">
            <a:noFill/>
            <a:round/>
            <a:headEnd/>
            <a:tailEnd/>
          </a:ln>
          <a:effectLst/>
        </p:spPr>
        <p:txBody>
          <a:bodyPr lIns="36000" tIns="36000" rIns="36000" bIns="36000" anchor="ctr" anchorCtr="1"/>
          <a:lstStyle/>
          <a:p>
            <a:pPr algn="ctr"/>
            <a:r>
              <a:rPr lang="en-US" sz="600" kern="0" dirty="0" smtClean="0">
                <a:solidFill>
                  <a:schemeClr val="bg1"/>
                </a:solidFill>
              </a:rPr>
              <a:t>xxxx</a:t>
            </a:r>
            <a:endParaRPr lang="en-US" sz="600" kern="0" dirty="0">
              <a:solidFill>
                <a:schemeClr val="bg1"/>
              </a:solidFill>
            </a:endParaRPr>
          </a:p>
        </p:txBody>
      </p:sp>
      <p:sp>
        <p:nvSpPr>
          <p:cNvPr id="286" name="Textfeld 285"/>
          <p:cNvSpPr txBox="1">
            <a:spLocks/>
          </p:cNvSpPr>
          <p:nvPr>
            <p:custDataLst>
              <p:tags r:id="rId52"/>
            </p:custDataLst>
          </p:nvPr>
        </p:nvSpPr>
        <p:spPr>
          <a:xfrm>
            <a:off x="5785546" y="2190376"/>
            <a:ext cx="1072036"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spcBef>
                <a:spcPts val="20"/>
              </a:spcBef>
            </a:pPr>
            <a:r>
              <a:rPr lang="en-US" sz="600" b="1" dirty="0" smtClean="0">
                <a:solidFill>
                  <a:srgbClr val="FFFFFF"/>
                </a:solidFill>
              </a:rPr>
              <a:t>IT Support</a:t>
            </a:r>
            <a:endParaRPr lang="en-US" sz="600" b="1" dirty="0">
              <a:solidFill>
                <a:srgbClr val="FFFFFF"/>
              </a:solidFill>
            </a:endParaRPr>
          </a:p>
        </p:txBody>
      </p:sp>
      <p:sp>
        <p:nvSpPr>
          <p:cNvPr id="287" name="Rectangle 13"/>
          <p:cNvSpPr>
            <a:spLocks noChangeArrowheads="1"/>
          </p:cNvSpPr>
          <p:nvPr/>
        </p:nvSpPr>
        <p:spPr bwMode="auto">
          <a:xfrm>
            <a:off x="6556748" y="2190376"/>
            <a:ext cx="300833" cy="193648"/>
          </a:xfrm>
          <a:prstGeom prst="rect">
            <a:avLst/>
          </a:prstGeom>
          <a:solidFill>
            <a:schemeClr val="accent1"/>
          </a:solidFill>
          <a:ln w="6350">
            <a:noFill/>
            <a:round/>
            <a:headEnd/>
            <a:tailEnd/>
          </a:ln>
          <a:effectLst/>
        </p:spPr>
        <p:txBody>
          <a:bodyPr lIns="36000" tIns="36000" rIns="36000" bIns="36000" anchor="ctr" anchorCtr="1"/>
          <a:lstStyle/>
          <a:p>
            <a:pPr algn="ctr"/>
            <a:r>
              <a:rPr lang="en-US" sz="600" kern="0" dirty="0" smtClean="0">
                <a:solidFill>
                  <a:schemeClr val="bg1"/>
                </a:solidFill>
              </a:rPr>
              <a:t>xxx</a:t>
            </a:r>
            <a:endParaRPr lang="en-US" sz="600" kern="0" dirty="0">
              <a:solidFill>
                <a:schemeClr val="bg1"/>
              </a:solidFill>
            </a:endParaRPr>
          </a:p>
        </p:txBody>
      </p:sp>
      <p:sp>
        <p:nvSpPr>
          <p:cNvPr id="288" name="Textfeld 287"/>
          <p:cNvSpPr txBox="1">
            <a:spLocks/>
          </p:cNvSpPr>
          <p:nvPr>
            <p:custDataLst>
              <p:tags r:id="rId53"/>
            </p:custDataLst>
          </p:nvPr>
        </p:nvSpPr>
        <p:spPr>
          <a:xfrm>
            <a:off x="7516548" y="2677182"/>
            <a:ext cx="772939" cy="211203"/>
          </a:xfrm>
          <a:prstGeom prst="rect">
            <a:avLst/>
          </a:prstGeom>
          <a:solidFill>
            <a:schemeClr val="accent3"/>
          </a:solidFill>
          <a:ln w="6350">
            <a:noFill/>
            <a:round/>
            <a:headEnd/>
            <a:tailEnd/>
          </a:ln>
          <a:effectLst/>
        </p:spPr>
        <p:txBody>
          <a:bodyPr wrap="square" lIns="36000" tIns="36000" rIns="36000" bIns="36000" anchor="t" anchorCtr="0">
            <a:spAutoFit/>
          </a:bodyPr>
          <a:lstStyle/>
          <a:p>
            <a:pPr marL="342900" indent="-342900">
              <a:lnSpc>
                <a:spcPct val="150000"/>
              </a:lnSpc>
              <a:spcBef>
                <a:spcPts val="20"/>
              </a:spcBef>
            </a:pPr>
            <a:r>
              <a:rPr lang="en-US" sz="600" b="1" dirty="0" smtClean="0">
                <a:solidFill>
                  <a:srgbClr val="FFFFFF"/>
                </a:solidFill>
              </a:rPr>
              <a:t>Debtor Mgmt.</a:t>
            </a:r>
            <a:endParaRPr lang="en-US" sz="600" b="1" dirty="0">
              <a:solidFill>
                <a:srgbClr val="FFFFFF"/>
              </a:solidFill>
            </a:endParaRPr>
          </a:p>
        </p:txBody>
      </p:sp>
      <p:sp>
        <p:nvSpPr>
          <p:cNvPr id="289" name="Rectangle 13"/>
          <p:cNvSpPr>
            <a:spLocks noChangeArrowheads="1"/>
          </p:cNvSpPr>
          <p:nvPr/>
        </p:nvSpPr>
        <p:spPr bwMode="auto">
          <a:xfrm>
            <a:off x="8154303" y="2677182"/>
            <a:ext cx="225516" cy="193648"/>
          </a:xfrm>
          <a:prstGeom prst="rect">
            <a:avLst/>
          </a:prstGeom>
          <a:solidFill>
            <a:schemeClr val="accent1"/>
          </a:solidFill>
          <a:ln w="6350">
            <a:noFill/>
            <a:round/>
            <a:headEnd/>
            <a:tailEnd/>
          </a:ln>
          <a:effectLst/>
        </p:spPr>
        <p:txBody>
          <a:bodyPr lIns="36000" tIns="36000" rIns="36000" bIns="36000" anchor="ctr" anchorCtr="1"/>
          <a:lstStyle/>
          <a:p>
            <a:pPr algn="ctr"/>
            <a:r>
              <a:rPr lang="en-US" sz="600" kern="0" dirty="0" smtClean="0">
                <a:solidFill>
                  <a:schemeClr val="bg1"/>
                </a:solidFill>
              </a:rPr>
              <a:t>xx</a:t>
            </a:r>
            <a:endParaRPr lang="en-US" sz="600" kern="0" dirty="0">
              <a:solidFill>
                <a:schemeClr val="bg1"/>
              </a:solidFill>
            </a:endParaRPr>
          </a:p>
        </p:txBody>
      </p:sp>
      <p:cxnSp>
        <p:nvCxnSpPr>
          <p:cNvPr id="14" name="Gewinkelte Verbindung 13"/>
          <p:cNvCxnSpPr>
            <a:stCxn id="156" idx="2"/>
            <a:endCxn id="259" idx="0"/>
          </p:cNvCxnSpPr>
          <p:nvPr/>
        </p:nvCxnSpPr>
        <p:spPr>
          <a:xfrm rot="5400000">
            <a:off x="3957948" y="1003164"/>
            <a:ext cx="635907" cy="2712128"/>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a:xfrm flipH="1">
            <a:off x="5631245" y="2041275"/>
            <a:ext cx="0" cy="637200"/>
          </a:xfrm>
          <a:prstGeom prst="line">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291" name="Gewinkelte Verbindung 290"/>
          <p:cNvCxnSpPr>
            <a:stCxn id="12" idx="2"/>
            <a:endCxn id="242" idx="1"/>
          </p:cNvCxnSpPr>
          <p:nvPr/>
        </p:nvCxnSpPr>
        <p:spPr>
          <a:xfrm rot="16200000" flipH="1">
            <a:off x="2482654" y="2924505"/>
            <a:ext cx="277866" cy="167759"/>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292" name="Gewinkelte Verbindung 291"/>
          <p:cNvCxnSpPr>
            <a:stCxn id="12" idx="2"/>
            <a:endCxn id="246" idx="1"/>
          </p:cNvCxnSpPr>
          <p:nvPr/>
        </p:nvCxnSpPr>
        <p:spPr>
          <a:xfrm rot="16200000" flipH="1">
            <a:off x="2350336" y="3056823"/>
            <a:ext cx="543668" cy="168925"/>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293" name="Gewinkelte Verbindung 292"/>
          <p:cNvCxnSpPr>
            <a:stCxn id="12" idx="2"/>
            <a:endCxn id="244" idx="1"/>
          </p:cNvCxnSpPr>
          <p:nvPr/>
        </p:nvCxnSpPr>
        <p:spPr>
          <a:xfrm rot="16200000" flipH="1">
            <a:off x="2223706" y="3183453"/>
            <a:ext cx="796929" cy="168925"/>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294" name="Gewinkelte Verbindung 293"/>
          <p:cNvCxnSpPr>
            <a:stCxn id="12" idx="2"/>
            <a:endCxn id="250" idx="1"/>
          </p:cNvCxnSpPr>
          <p:nvPr/>
        </p:nvCxnSpPr>
        <p:spPr>
          <a:xfrm rot="16200000" flipH="1">
            <a:off x="2095385" y="3311774"/>
            <a:ext cx="1053570" cy="168925"/>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295" name="Gewinkelte Verbindung 294"/>
          <p:cNvCxnSpPr>
            <a:stCxn id="12" idx="2"/>
            <a:endCxn id="248" idx="1"/>
          </p:cNvCxnSpPr>
          <p:nvPr/>
        </p:nvCxnSpPr>
        <p:spPr>
          <a:xfrm rot="16200000" flipH="1">
            <a:off x="1969913" y="3437246"/>
            <a:ext cx="1304515" cy="168925"/>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296" name="Gewinkelte Verbindung 295"/>
          <p:cNvCxnSpPr>
            <a:stCxn id="12" idx="2"/>
            <a:endCxn id="252" idx="1"/>
          </p:cNvCxnSpPr>
          <p:nvPr/>
        </p:nvCxnSpPr>
        <p:spPr>
          <a:xfrm rot="16200000" flipH="1">
            <a:off x="1837451" y="3569709"/>
            <a:ext cx="1569441" cy="168926"/>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297" name="Gewinkelte Verbindung 296"/>
          <p:cNvCxnSpPr>
            <a:stCxn id="12" idx="2"/>
            <a:endCxn id="254" idx="1"/>
          </p:cNvCxnSpPr>
          <p:nvPr/>
        </p:nvCxnSpPr>
        <p:spPr>
          <a:xfrm rot="16200000" flipH="1">
            <a:off x="1712592" y="3694568"/>
            <a:ext cx="1819159" cy="168926"/>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07" name="Gewinkelte Verbindung 306"/>
          <p:cNvCxnSpPr>
            <a:stCxn id="306" idx="2"/>
            <a:endCxn id="93" idx="1"/>
          </p:cNvCxnSpPr>
          <p:nvPr/>
        </p:nvCxnSpPr>
        <p:spPr>
          <a:xfrm rot="16200000" flipH="1">
            <a:off x="3761297" y="3334196"/>
            <a:ext cx="353317" cy="164402"/>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10" name="Gewinkelte Verbindung 309"/>
          <p:cNvCxnSpPr>
            <a:stCxn id="306" idx="2"/>
            <a:endCxn id="97" idx="1"/>
          </p:cNvCxnSpPr>
          <p:nvPr/>
        </p:nvCxnSpPr>
        <p:spPr>
          <a:xfrm rot="16200000" flipH="1">
            <a:off x="3622975" y="3472518"/>
            <a:ext cx="631000" cy="165442"/>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12" name="Gewinkelte Verbindung 311"/>
          <p:cNvCxnSpPr>
            <a:endCxn id="95" idx="1"/>
          </p:cNvCxnSpPr>
          <p:nvPr/>
        </p:nvCxnSpPr>
        <p:spPr>
          <a:xfrm rot="16200000" flipH="1">
            <a:off x="3496125" y="3610056"/>
            <a:ext cx="884700" cy="165442"/>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14" name="Gewinkelte Verbindung 313"/>
          <p:cNvCxnSpPr>
            <a:endCxn id="118" idx="1"/>
          </p:cNvCxnSpPr>
          <p:nvPr/>
        </p:nvCxnSpPr>
        <p:spPr>
          <a:xfrm rot="16200000" flipH="1">
            <a:off x="3355761" y="3745608"/>
            <a:ext cx="1165428" cy="165442"/>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16" name="Gewinkelte Verbindung 315"/>
          <p:cNvCxnSpPr>
            <a:endCxn id="116" idx="1"/>
          </p:cNvCxnSpPr>
          <p:nvPr/>
        </p:nvCxnSpPr>
        <p:spPr>
          <a:xfrm rot="16200000" flipH="1">
            <a:off x="3218246" y="3877246"/>
            <a:ext cx="1440458" cy="165442"/>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18" name="Gewinkelte Verbindung 317"/>
          <p:cNvCxnSpPr>
            <a:endCxn id="124" idx="1"/>
          </p:cNvCxnSpPr>
          <p:nvPr/>
        </p:nvCxnSpPr>
        <p:spPr>
          <a:xfrm rot="16200000" flipH="1">
            <a:off x="3089181" y="4020241"/>
            <a:ext cx="1698586" cy="165443"/>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20" name="Gewinkelte Verbindung 319"/>
          <p:cNvCxnSpPr>
            <a:stCxn id="306" idx="2"/>
            <a:endCxn id="128" idx="1"/>
          </p:cNvCxnSpPr>
          <p:nvPr/>
        </p:nvCxnSpPr>
        <p:spPr>
          <a:xfrm rot="16200000" flipH="1">
            <a:off x="2944866" y="4150627"/>
            <a:ext cx="1987218" cy="165442"/>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22" name="Gewinkelte Verbindung 321"/>
          <p:cNvCxnSpPr>
            <a:stCxn id="306" idx="2"/>
            <a:endCxn id="126" idx="1"/>
          </p:cNvCxnSpPr>
          <p:nvPr/>
        </p:nvCxnSpPr>
        <p:spPr>
          <a:xfrm rot="16200000" flipH="1">
            <a:off x="2812040" y="4283453"/>
            <a:ext cx="2252870" cy="165442"/>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24" name="Gewinkelte Verbindung 323"/>
          <p:cNvCxnSpPr>
            <a:stCxn id="306" idx="2"/>
            <a:endCxn id="130" idx="1"/>
          </p:cNvCxnSpPr>
          <p:nvPr/>
        </p:nvCxnSpPr>
        <p:spPr>
          <a:xfrm rot="16200000" flipH="1">
            <a:off x="2681715" y="4413778"/>
            <a:ext cx="2513521" cy="165442"/>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43" name="Gewinkelte Verbindung 342"/>
          <p:cNvCxnSpPr>
            <a:stCxn id="342" idx="2"/>
            <a:endCxn id="114" idx="1"/>
          </p:cNvCxnSpPr>
          <p:nvPr/>
        </p:nvCxnSpPr>
        <p:spPr>
          <a:xfrm rot="16200000" flipH="1">
            <a:off x="5013961" y="3339573"/>
            <a:ext cx="367958" cy="168290"/>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46" name="Gewinkelte Verbindung 345"/>
          <p:cNvCxnSpPr>
            <a:stCxn id="342" idx="2"/>
            <a:endCxn id="112" idx="1"/>
          </p:cNvCxnSpPr>
          <p:nvPr/>
        </p:nvCxnSpPr>
        <p:spPr>
          <a:xfrm rot="16200000" flipH="1">
            <a:off x="4882440" y="3471094"/>
            <a:ext cx="631000" cy="168290"/>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48" name="Gewinkelte Verbindung 347"/>
          <p:cNvCxnSpPr>
            <a:stCxn id="342" idx="2"/>
            <a:endCxn id="110" idx="1"/>
          </p:cNvCxnSpPr>
          <p:nvPr/>
        </p:nvCxnSpPr>
        <p:spPr>
          <a:xfrm rot="16200000" flipH="1">
            <a:off x="4750247" y="3603287"/>
            <a:ext cx="895387" cy="168290"/>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50" name="Gewinkelte Verbindung 349"/>
          <p:cNvCxnSpPr>
            <a:stCxn id="342" idx="2"/>
            <a:endCxn id="122" idx="1"/>
          </p:cNvCxnSpPr>
          <p:nvPr/>
        </p:nvCxnSpPr>
        <p:spPr>
          <a:xfrm rot="16200000" flipH="1">
            <a:off x="4612288" y="3741246"/>
            <a:ext cx="1171304" cy="168290"/>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52" name="Gewinkelte Verbindung 351"/>
          <p:cNvCxnSpPr>
            <a:stCxn id="342" idx="2"/>
            <a:endCxn id="120" idx="1"/>
          </p:cNvCxnSpPr>
          <p:nvPr/>
        </p:nvCxnSpPr>
        <p:spPr>
          <a:xfrm rot="16200000" flipH="1">
            <a:off x="4477712" y="3875822"/>
            <a:ext cx="1440457" cy="168290"/>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54" name="Gewinkelte Verbindung 353"/>
          <p:cNvCxnSpPr>
            <a:stCxn id="342" idx="2"/>
            <a:endCxn id="136" idx="1"/>
          </p:cNvCxnSpPr>
          <p:nvPr/>
        </p:nvCxnSpPr>
        <p:spPr>
          <a:xfrm rot="16200000" flipH="1">
            <a:off x="4341682" y="4011852"/>
            <a:ext cx="1712517" cy="168290"/>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56" name="Gewinkelte Verbindung 355"/>
          <p:cNvCxnSpPr>
            <a:stCxn id="342" idx="2"/>
            <a:endCxn id="138" idx="1"/>
          </p:cNvCxnSpPr>
          <p:nvPr/>
        </p:nvCxnSpPr>
        <p:spPr>
          <a:xfrm rot="16200000" flipH="1">
            <a:off x="4204331" y="4149203"/>
            <a:ext cx="1987218" cy="168290"/>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72" name="Gewinkelte Verbindung 371"/>
          <p:cNvCxnSpPr>
            <a:stCxn id="371" idx="2"/>
            <a:endCxn id="108" idx="1"/>
          </p:cNvCxnSpPr>
          <p:nvPr/>
        </p:nvCxnSpPr>
        <p:spPr>
          <a:xfrm rot="16200000" flipH="1">
            <a:off x="6252345" y="3351801"/>
            <a:ext cx="367957" cy="143831"/>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75" name="Gewinkelte Verbindung 374"/>
          <p:cNvCxnSpPr>
            <a:stCxn id="371" idx="2"/>
            <a:endCxn id="105" idx="1"/>
          </p:cNvCxnSpPr>
          <p:nvPr/>
        </p:nvCxnSpPr>
        <p:spPr>
          <a:xfrm rot="16200000" flipH="1">
            <a:off x="6120823" y="3483323"/>
            <a:ext cx="631000" cy="143831"/>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77" name="Gewinkelte Verbindung 376"/>
          <p:cNvCxnSpPr>
            <a:stCxn id="371" idx="2"/>
            <a:endCxn id="103" idx="1"/>
          </p:cNvCxnSpPr>
          <p:nvPr/>
        </p:nvCxnSpPr>
        <p:spPr>
          <a:xfrm rot="16200000" flipH="1">
            <a:off x="5988630" y="3615516"/>
            <a:ext cx="895387" cy="143831"/>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79" name="Gewinkelte Verbindung 378"/>
          <p:cNvCxnSpPr>
            <a:stCxn id="371" idx="2"/>
            <a:endCxn id="101" idx="1"/>
          </p:cNvCxnSpPr>
          <p:nvPr/>
        </p:nvCxnSpPr>
        <p:spPr>
          <a:xfrm rot="16200000" flipH="1">
            <a:off x="5850671" y="3753475"/>
            <a:ext cx="1171304" cy="143831"/>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81" name="Gewinkelte Verbindung 380"/>
          <p:cNvCxnSpPr>
            <a:stCxn id="371" idx="2"/>
            <a:endCxn id="99" idx="1"/>
          </p:cNvCxnSpPr>
          <p:nvPr/>
        </p:nvCxnSpPr>
        <p:spPr>
          <a:xfrm rot="16200000" flipH="1">
            <a:off x="5716095" y="3888051"/>
            <a:ext cx="1440457" cy="143831"/>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83" name="Gewinkelte Verbindung 382"/>
          <p:cNvCxnSpPr>
            <a:stCxn id="371" idx="2"/>
            <a:endCxn id="142" idx="1"/>
          </p:cNvCxnSpPr>
          <p:nvPr/>
        </p:nvCxnSpPr>
        <p:spPr>
          <a:xfrm rot="16200000" flipH="1">
            <a:off x="5580064" y="4024082"/>
            <a:ext cx="1712518" cy="143831"/>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85" name="Gewinkelte Verbindung 384"/>
          <p:cNvCxnSpPr>
            <a:stCxn id="371" idx="2"/>
            <a:endCxn id="144" idx="1"/>
          </p:cNvCxnSpPr>
          <p:nvPr/>
        </p:nvCxnSpPr>
        <p:spPr>
          <a:xfrm rot="16200000" flipH="1">
            <a:off x="5442714" y="4161432"/>
            <a:ext cx="1987218" cy="143831"/>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87" name="Gewinkelte Verbindung 386"/>
          <p:cNvCxnSpPr>
            <a:stCxn id="371" idx="2"/>
            <a:endCxn id="146" idx="1"/>
          </p:cNvCxnSpPr>
          <p:nvPr/>
        </p:nvCxnSpPr>
        <p:spPr>
          <a:xfrm rot="16200000" flipH="1">
            <a:off x="5309888" y="4294258"/>
            <a:ext cx="2252870" cy="143831"/>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397" name="Gewinkelte Verbindung 396"/>
          <p:cNvCxnSpPr>
            <a:stCxn id="261" idx="2"/>
            <a:endCxn id="201" idx="0"/>
          </p:cNvCxnSpPr>
          <p:nvPr/>
        </p:nvCxnSpPr>
        <p:spPr>
          <a:xfrm rot="5400000">
            <a:off x="4906805" y="2202833"/>
            <a:ext cx="166511" cy="1537614"/>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00" name="Gewinkelte Verbindung 399"/>
          <p:cNvCxnSpPr>
            <a:stCxn id="261" idx="2"/>
            <a:endCxn id="202" idx="0"/>
          </p:cNvCxnSpPr>
          <p:nvPr/>
        </p:nvCxnSpPr>
        <p:spPr>
          <a:xfrm rot="5400000">
            <a:off x="5525336" y="2821364"/>
            <a:ext cx="166511" cy="300553"/>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03" name="Gewinkelte Verbindung 402"/>
          <p:cNvCxnSpPr>
            <a:stCxn id="261" idx="2"/>
            <a:endCxn id="203" idx="0"/>
          </p:cNvCxnSpPr>
          <p:nvPr/>
        </p:nvCxnSpPr>
        <p:spPr>
          <a:xfrm rot="16200000" flipH="1">
            <a:off x="6148240" y="2499011"/>
            <a:ext cx="166511" cy="945257"/>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06" name="Gewinkelte Verbindung 405"/>
          <p:cNvCxnSpPr>
            <a:stCxn id="261" idx="2"/>
            <a:endCxn id="204" idx="0"/>
          </p:cNvCxnSpPr>
          <p:nvPr/>
        </p:nvCxnSpPr>
        <p:spPr>
          <a:xfrm rot="16200000" flipH="1">
            <a:off x="6757332" y="1889920"/>
            <a:ext cx="166511" cy="2163440"/>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09" name="Gewinkelte Verbindung 408"/>
          <p:cNvCxnSpPr>
            <a:stCxn id="156" idx="2"/>
            <a:endCxn id="263" idx="0"/>
          </p:cNvCxnSpPr>
          <p:nvPr/>
        </p:nvCxnSpPr>
        <p:spPr>
          <a:xfrm rot="16200000" flipH="1">
            <a:off x="5966990" y="1706249"/>
            <a:ext cx="635907" cy="1305957"/>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13" name="Gewinkelte Verbindung 412"/>
          <p:cNvCxnSpPr>
            <a:stCxn id="156" idx="2"/>
            <a:endCxn id="288" idx="0"/>
          </p:cNvCxnSpPr>
          <p:nvPr/>
        </p:nvCxnSpPr>
        <p:spPr>
          <a:xfrm rot="16200000" flipH="1">
            <a:off x="6449538" y="1223701"/>
            <a:ext cx="635907" cy="2271053"/>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18" name="Gewinkelte Verbindung 417"/>
          <p:cNvCxnSpPr>
            <a:stCxn id="156" idx="2"/>
            <a:endCxn id="284" idx="0"/>
          </p:cNvCxnSpPr>
          <p:nvPr/>
        </p:nvCxnSpPr>
        <p:spPr>
          <a:xfrm rot="16200000" flipH="1">
            <a:off x="7183709" y="489530"/>
            <a:ext cx="149101" cy="3252589"/>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21" name="Gewinkelte Verbindung 420"/>
          <p:cNvCxnSpPr>
            <a:stCxn id="156" idx="2"/>
            <a:endCxn id="72" idx="0"/>
          </p:cNvCxnSpPr>
          <p:nvPr/>
        </p:nvCxnSpPr>
        <p:spPr>
          <a:xfrm rot="16200000" flipH="1">
            <a:off x="6524125" y="1149114"/>
            <a:ext cx="149101" cy="1933421"/>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24" name="Gewinkelte Verbindung 423"/>
          <p:cNvCxnSpPr>
            <a:stCxn id="156" idx="2"/>
            <a:endCxn id="286" idx="0"/>
          </p:cNvCxnSpPr>
          <p:nvPr/>
        </p:nvCxnSpPr>
        <p:spPr>
          <a:xfrm rot="16200000" flipH="1">
            <a:off x="5902214" y="1771025"/>
            <a:ext cx="149101" cy="689599"/>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36" name="Gewinkelte Verbindung 435"/>
          <p:cNvCxnSpPr>
            <a:stCxn id="435" idx="2"/>
            <a:endCxn id="269" idx="1"/>
          </p:cNvCxnSpPr>
          <p:nvPr/>
        </p:nvCxnSpPr>
        <p:spPr>
          <a:xfrm rot="16200000" flipH="1">
            <a:off x="8340214" y="2550424"/>
            <a:ext cx="468010" cy="135209"/>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39" name="Gewinkelte Verbindung 438"/>
          <p:cNvCxnSpPr>
            <a:endCxn id="271" idx="1"/>
          </p:cNvCxnSpPr>
          <p:nvPr/>
        </p:nvCxnSpPr>
        <p:spPr>
          <a:xfrm rot="16200000" flipH="1">
            <a:off x="8189432" y="2708106"/>
            <a:ext cx="769574" cy="135209"/>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42" name="Gewinkelte Verbindung 441"/>
          <p:cNvCxnSpPr>
            <a:stCxn id="435" idx="2"/>
            <a:endCxn id="273" idx="1"/>
          </p:cNvCxnSpPr>
          <p:nvPr/>
        </p:nvCxnSpPr>
        <p:spPr>
          <a:xfrm rot="16200000" flipH="1">
            <a:off x="8066479" y="2824159"/>
            <a:ext cx="1015480" cy="135209"/>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44" name="Gewinkelte Verbindung 443"/>
          <p:cNvCxnSpPr>
            <a:stCxn id="435" idx="2"/>
            <a:endCxn id="275" idx="1"/>
          </p:cNvCxnSpPr>
          <p:nvPr/>
        </p:nvCxnSpPr>
        <p:spPr>
          <a:xfrm rot="16200000" flipH="1">
            <a:off x="7942647" y="2947991"/>
            <a:ext cx="1263144" cy="135209"/>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46" name="Gewinkelte Verbindung 445"/>
          <p:cNvCxnSpPr>
            <a:stCxn id="435" idx="2"/>
            <a:endCxn id="277" idx="1"/>
          </p:cNvCxnSpPr>
          <p:nvPr/>
        </p:nvCxnSpPr>
        <p:spPr>
          <a:xfrm rot="16200000" flipH="1">
            <a:off x="7820484" y="3070154"/>
            <a:ext cx="1507470" cy="135209"/>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448" name="Gewinkelte Verbindung 447"/>
          <p:cNvCxnSpPr>
            <a:stCxn id="435" idx="2"/>
            <a:endCxn id="279" idx="1"/>
          </p:cNvCxnSpPr>
          <p:nvPr/>
        </p:nvCxnSpPr>
        <p:spPr>
          <a:xfrm rot="16200000" flipH="1">
            <a:off x="7696471" y="3194167"/>
            <a:ext cx="1755496" cy="135209"/>
          </a:xfrm>
          <a:prstGeom prst="bentConnector2">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455" name="Rounded Rectangle 2"/>
          <p:cNvSpPr/>
          <p:nvPr>
            <p:custDataLst>
              <p:tags r:id="rId54"/>
            </p:custDataLst>
          </p:nvPr>
        </p:nvSpPr>
        <p:spPr>
          <a:xfrm rot="5400000">
            <a:off x="2774870" y="3797376"/>
            <a:ext cx="3074691" cy="1252925"/>
          </a:xfrm>
          <a:prstGeom prst="roundRect">
            <a:avLst>
              <a:gd name="adj" fmla="val 5268"/>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sp>
        <p:nvSpPr>
          <p:cNvPr id="456" name="Rectangle 13"/>
          <p:cNvSpPr>
            <a:spLocks noChangeArrowheads="1"/>
          </p:cNvSpPr>
          <p:nvPr/>
        </p:nvSpPr>
        <p:spPr bwMode="auto">
          <a:xfrm>
            <a:off x="2464435" y="5866078"/>
            <a:ext cx="80926" cy="80926"/>
          </a:xfrm>
          <a:prstGeom prst="rect">
            <a:avLst/>
          </a:prstGeom>
          <a:solidFill>
            <a:schemeClr val="accent1"/>
          </a:solidFill>
          <a:ln w="6350">
            <a:noFill/>
            <a:round/>
            <a:headEnd/>
            <a:tailEnd/>
          </a:ln>
          <a:effectLst/>
        </p:spPr>
        <p:txBody>
          <a:bodyPr lIns="36000" tIns="36000" rIns="36000" bIns="36000" anchor="ctr" anchorCtr="1"/>
          <a:lstStyle/>
          <a:p>
            <a:pPr algn="ctr"/>
            <a:endParaRPr lang="en-US" sz="900" kern="0" dirty="0">
              <a:solidFill>
                <a:sysClr val="windowText" lastClr="000000"/>
              </a:solidFill>
            </a:endParaRPr>
          </a:p>
        </p:txBody>
      </p:sp>
      <p:sp>
        <p:nvSpPr>
          <p:cNvPr id="457" name="Textfeld 456"/>
          <p:cNvSpPr txBox="1"/>
          <p:nvPr/>
        </p:nvSpPr>
        <p:spPr>
          <a:xfrm>
            <a:off x="2615785" y="5858232"/>
            <a:ext cx="1368152" cy="107722"/>
          </a:xfrm>
          <a:prstGeom prst="rect">
            <a:avLst/>
          </a:prstGeom>
          <a:noFill/>
        </p:spPr>
        <p:txBody>
          <a:bodyPr wrap="square" lIns="0" tIns="0" rIns="0" bIns="0" rtlCol="0">
            <a:spAutoFit/>
          </a:bodyPr>
          <a:lstStyle/>
          <a:p>
            <a:r>
              <a:rPr lang="en-US" sz="700" dirty="0" smtClean="0">
                <a:solidFill>
                  <a:srgbClr val="000000"/>
                </a:solidFill>
                <a:cs typeface="Arial" pitchFamily="34" charset="0"/>
              </a:rPr>
              <a:t>FTE</a:t>
            </a:r>
            <a:endParaRPr lang="en-US" sz="700" dirty="0">
              <a:solidFill>
                <a:srgbClr val="000000"/>
              </a:solidFill>
              <a:cs typeface="Arial" pitchFamily="34" charset="0"/>
            </a:endParaRPr>
          </a:p>
        </p:txBody>
      </p:sp>
      <p:sp>
        <p:nvSpPr>
          <p:cNvPr id="458" name="Rectangle 13"/>
          <p:cNvSpPr>
            <a:spLocks noChangeArrowheads="1"/>
          </p:cNvSpPr>
          <p:nvPr/>
        </p:nvSpPr>
        <p:spPr bwMode="auto">
          <a:xfrm>
            <a:off x="2464435" y="5723453"/>
            <a:ext cx="80926" cy="80926"/>
          </a:xfrm>
          <a:prstGeom prst="rect">
            <a:avLst/>
          </a:prstGeom>
          <a:solidFill>
            <a:schemeClr val="accent4"/>
          </a:solidFill>
          <a:ln w="3175">
            <a:noFill/>
            <a:miter lim="800000"/>
            <a:headEnd type="none" w="sm" len="sm"/>
            <a:tailEnd type="none" w="sm" len="sm"/>
          </a:ln>
          <a:effectLst/>
        </p:spPr>
        <p:txBody>
          <a:bodyPr lIns="54000" tIns="54000" rIns="54000" bIns="54000" anchor="ctr" anchorCtr="1"/>
          <a:lstStyle/>
          <a:p>
            <a:pPr algn="ctr" defTabSz="762000" eaLnBrk="0" hangingPunct="0">
              <a:defRPr/>
            </a:pPr>
            <a:endParaRPr lang="en-US" sz="900" kern="0" dirty="0">
              <a:solidFill>
                <a:sysClr val="windowText" lastClr="000000"/>
              </a:solidFill>
            </a:endParaRPr>
          </a:p>
        </p:txBody>
      </p:sp>
      <p:sp>
        <p:nvSpPr>
          <p:cNvPr id="459" name="Textfeld 458"/>
          <p:cNvSpPr txBox="1"/>
          <p:nvPr/>
        </p:nvSpPr>
        <p:spPr>
          <a:xfrm>
            <a:off x="2615785" y="5705192"/>
            <a:ext cx="1368152" cy="107722"/>
          </a:xfrm>
          <a:prstGeom prst="rect">
            <a:avLst/>
          </a:prstGeom>
          <a:noFill/>
        </p:spPr>
        <p:txBody>
          <a:bodyPr wrap="square" lIns="0" tIns="0" rIns="0" bIns="0" rtlCol="0">
            <a:spAutoFit/>
          </a:bodyPr>
          <a:lstStyle/>
          <a:p>
            <a:r>
              <a:rPr lang="en-US" sz="700" dirty="0" smtClean="0">
                <a:solidFill>
                  <a:srgbClr val="000000"/>
                </a:solidFill>
                <a:cs typeface="Arial" pitchFamily="34" charset="0"/>
              </a:rPr>
              <a:t>Sales in € million </a:t>
            </a:r>
            <a:endParaRPr lang="en-US" sz="700" dirty="0">
              <a:solidFill>
                <a:srgbClr val="000000"/>
              </a:solidFill>
              <a:cs typeface="Arial" pitchFamily="34" charset="0"/>
            </a:endParaRPr>
          </a:p>
        </p:txBody>
      </p:sp>
    </p:spTree>
    <p:extLst>
      <p:ext uri="{BB962C8B-B14F-4D97-AF65-F5344CB8AC3E}">
        <p14:creationId xmlns:p14="http://schemas.microsoft.com/office/powerpoint/2010/main" val="2135628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a:xfrm>
            <a:off x="488950" y="1422400"/>
            <a:ext cx="1747838" cy="4604400"/>
          </a:xfrm>
        </p:spPr>
        <p:txBody>
          <a:bodyPr/>
          <a:lstStyle/>
          <a:p>
            <a:r>
              <a:rPr lang="en-US" dirty="0"/>
              <a:t>Primary financing agreements are the [...]</a:t>
            </a:r>
          </a:p>
          <a:p>
            <a:endParaRPr lang="en-US" dirty="0"/>
          </a:p>
        </p:txBody>
      </p:sp>
      <p:sp>
        <p:nvSpPr>
          <p:cNvPr id="5" name="Titel 4"/>
          <p:cNvSpPr>
            <a:spLocks noGrp="1"/>
          </p:cNvSpPr>
          <p:nvPr>
            <p:ph type="title"/>
          </p:nvPr>
        </p:nvSpPr>
        <p:spPr/>
        <p:txBody>
          <a:bodyPr/>
          <a:lstStyle/>
          <a:p>
            <a:r>
              <a:rPr lang="en-US" dirty="0" smtClean="0"/>
              <a:t>4. Legal conditions (1/x)</a:t>
            </a:r>
            <a:endParaRPr lang="en-US" dirty="0"/>
          </a:p>
        </p:txBody>
      </p:sp>
      <p:sp>
        <p:nvSpPr>
          <p:cNvPr id="6" name="Textplatzhalter 5"/>
          <p:cNvSpPr>
            <a:spLocks noGrp="1"/>
          </p:cNvSpPr>
          <p:nvPr>
            <p:ph type="body" sz="quarter" idx="13"/>
          </p:nvPr>
        </p:nvSpPr>
        <p:spPr/>
        <p:txBody>
          <a:bodyPr/>
          <a:lstStyle/>
          <a:p>
            <a:r>
              <a:rPr lang="en-US" dirty="0" smtClean="0"/>
              <a:t>Company Overview</a:t>
            </a:r>
            <a:endParaRPr lang="en-US" dirty="0"/>
          </a:p>
        </p:txBody>
      </p:sp>
      <p:sp>
        <p:nvSpPr>
          <p:cNvPr id="11" name="Rectangle 16"/>
          <p:cNvSpPr/>
          <p:nvPr/>
        </p:nvSpPr>
        <p:spPr>
          <a:xfrm>
            <a:off x="488950"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7</a:t>
            </a:r>
            <a:endParaRPr lang="en-US" sz="900" b="1" dirty="0"/>
          </a:p>
        </p:txBody>
      </p:sp>
      <p:sp>
        <p:nvSpPr>
          <p:cNvPr id="89" name="Rectangle 2"/>
          <p:cNvSpPr>
            <a:spLocks noChangeArrowheads="1"/>
          </p:cNvSpPr>
          <p:nvPr/>
        </p:nvSpPr>
        <p:spPr bwMode="auto">
          <a:xfrm>
            <a:off x="557456" y="5022883"/>
            <a:ext cx="1620000" cy="938301"/>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in the table.</a:t>
            </a:r>
          </a:p>
          <a:p>
            <a:pPr marL="0" marR="0" lvl="0" indent="0"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graphicFrame>
        <p:nvGraphicFramePr>
          <p:cNvPr id="180" name="Group 3"/>
          <p:cNvGraphicFramePr>
            <a:graphicFrameLocks noGrp="1"/>
          </p:cNvGraphicFramePr>
          <p:nvPr>
            <p:custDataLst>
              <p:tags r:id="rId1"/>
            </p:custDataLst>
            <p:extLst>
              <p:ext uri="{D42A27DB-BD31-4B8C-83A1-F6EECF244321}">
                <p14:modId xmlns:p14="http://schemas.microsoft.com/office/powerpoint/2010/main" val="216599490"/>
              </p:ext>
            </p:extLst>
          </p:nvPr>
        </p:nvGraphicFramePr>
        <p:xfrm>
          <a:off x="2446339" y="1422400"/>
          <a:ext cx="6970711" cy="4105140"/>
        </p:xfrm>
        <a:graphic>
          <a:graphicData uri="http://schemas.openxmlformats.org/drawingml/2006/table">
            <a:tbl>
              <a:tblPr/>
              <a:tblGrid>
                <a:gridCol w="1224505"/>
                <a:gridCol w="820770"/>
                <a:gridCol w="1078606"/>
                <a:gridCol w="746760"/>
                <a:gridCol w="685800"/>
                <a:gridCol w="883920"/>
                <a:gridCol w="1530350"/>
              </a:tblGrid>
              <a:tr h="0">
                <a:tc gridSpan="7">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Arial"/>
                          <a:cs typeface="Arial" pitchFamily="34" charset="0"/>
                        </a:rPr>
                        <a:t>Primary contracts and agreements</a:t>
                      </a:r>
                      <a:endParaRPr kumimoji="0" lang="en-US" sz="900" b="1" i="0" u="none" strike="noStrike" cap="none" normalizeH="0" baseline="0" noProof="0" dirty="0">
                        <a:ln>
                          <a:noFill/>
                        </a:ln>
                        <a:solidFill>
                          <a:schemeClr val="bg1"/>
                        </a:solidFill>
                        <a:effectLst/>
                        <a:latin typeface="Arial"/>
                        <a:cs typeface="Arial" pitchFamily="34" charset="0"/>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tc hMerge="1">
                  <a:txBody>
                    <a:bodyPr/>
                    <a:lstStyle/>
                    <a:p>
                      <a:endParaRPr lang="de-DE"/>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Arial"/>
                          <a:cs typeface="Arial" pitchFamily="34" charset="0"/>
                        </a:rPr>
                        <a:t>Financing agreements</a:t>
                      </a:r>
                      <a:endParaRPr kumimoji="0" lang="en-US" sz="900" b="1" i="0" u="none" strike="noStrike" cap="none" normalizeH="0" baseline="0" noProof="0" dirty="0">
                        <a:ln>
                          <a:noFill/>
                        </a:ln>
                        <a:solidFill>
                          <a:schemeClr val="bg1"/>
                        </a:solidFill>
                        <a:effectLst/>
                        <a:latin typeface="Arial"/>
                        <a:cs typeface="Arial" pitchFamily="34" charset="0"/>
                      </a:endParaRPr>
                    </a:p>
                  </a:txBody>
                  <a:tcPr marL="54000" marR="54000" marT="54000" marB="54000" anchor="b" horzOverflow="overflow">
                    <a:lnL w="6350" cap="flat" cmpd="sng" algn="ctr">
                      <a:solidFill>
                        <a:schemeClr val="accent3"/>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Financing party</a:t>
                      </a:r>
                      <a:endParaRPr kumimoji="0" lang="en-US" sz="900" b="1" i="0" u="none" strike="noStrike" kern="1200" cap="none" spc="0" normalizeH="0" baseline="0" noProof="0" dirty="0">
                        <a:ln>
                          <a:noFill/>
                        </a:ln>
                        <a:solidFill>
                          <a:schemeClr val="bg1"/>
                        </a:solidFill>
                        <a:effectLst/>
                        <a:uLnTx/>
                        <a:uFillTx/>
                        <a:latin typeface="Arial"/>
                        <a:ea typeface="+mn-ea"/>
                        <a:cs typeface="Arial" pitchFamily="34"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Date &amp; </a:t>
                      </a:r>
                    </a:p>
                    <a:p>
                      <a:pPr marL="0" marR="0" lvl="4" indent="0" algn="l" defTabSz="914400" rtl="0" eaLnBrk="1" fontAlgn="auto" latinLnBrk="0" hangingPunct="1">
                        <a:lnSpc>
                          <a:spcPct val="100000"/>
                        </a:lnSpc>
                        <a:spcBef>
                          <a:spcPts val="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Duration</a:t>
                      </a:r>
                      <a:endParaRPr kumimoji="0" lang="en-US" sz="900" b="1" i="0" u="none" strike="noStrike" kern="1200" cap="none" spc="0" normalizeH="0" baseline="0" noProof="0" dirty="0">
                        <a:ln>
                          <a:noFill/>
                        </a:ln>
                        <a:solidFill>
                          <a:schemeClr val="bg1"/>
                        </a:solidFill>
                        <a:effectLst/>
                        <a:uLnTx/>
                        <a:uFillTx/>
                        <a:latin typeface="Arial"/>
                        <a:ea typeface="+mn-ea"/>
                        <a:cs typeface="Arial" pitchFamily="34"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Book </a:t>
                      </a:r>
                    </a:p>
                    <a:p>
                      <a:pPr marL="0" marR="0" lvl="4" indent="0" algn="l" defTabSz="914400" rtl="0" eaLnBrk="1" fontAlgn="auto" latinLnBrk="0" hangingPunct="1">
                        <a:lnSpc>
                          <a:spcPct val="100000"/>
                        </a:lnSpc>
                        <a:spcBef>
                          <a:spcPts val="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value</a:t>
                      </a:r>
                      <a:endParaRPr kumimoji="0" lang="en-US" sz="900" b="1" i="0" u="none" strike="noStrike" kern="1200" cap="none" spc="0" normalizeH="0" baseline="0" noProof="0" dirty="0">
                        <a:ln>
                          <a:noFill/>
                        </a:ln>
                        <a:solidFill>
                          <a:schemeClr val="bg1"/>
                        </a:solidFill>
                        <a:effectLst/>
                        <a:uLnTx/>
                        <a:uFillTx/>
                        <a:latin typeface="Arial"/>
                        <a:ea typeface="+mn-ea"/>
                        <a:cs typeface="Arial" pitchFamily="34"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Current value</a:t>
                      </a:r>
                      <a:endParaRPr kumimoji="0" lang="en-US" sz="900" b="1" i="0" u="none" strike="noStrike" kern="1200" cap="none" spc="0" normalizeH="0" baseline="0" noProof="0" dirty="0">
                        <a:ln>
                          <a:noFill/>
                        </a:ln>
                        <a:solidFill>
                          <a:schemeClr val="bg1"/>
                        </a:solidFill>
                        <a:effectLst/>
                        <a:uLnTx/>
                        <a:uFillTx/>
                        <a:latin typeface="Arial"/>
                        <a:ea typeface="+mn-ea"/>
                        <a:cs typeface="Arial" pitchFamily="34"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Interest </a:t>
                      </a:r>
                    </a:p>
                    <a:p>
                      <a:pPr marL="0" marR="0" lvl="4" indent="0" algn="l" defTabSz="914400" rtl="0" eaLnBrk="1" fontAlgn="auto" latinLnBrk="0" hangingPunct="1">
                        <a:lnSpc>
                          <a:spcPct val="100000"/>
                        </a:lnSpc>
                        <a:spcBef>
                          <a:spcPts val="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rate </a:t>
                      </a:r>
                      <a:endParaRPr kumimoji="0" lang="en-US" sz="900" b="1" i="0" u="none" strike="noStrike" kern="1200" cap="none" spc="0" normalizeH="0" baseline="0" noProof="0" dirty="0">
                        <a:ln>
                          <a:noFill/>
                        </a:ln>
                        <a:solidFill>
                          <a:schemeClr val="bg1"/>
                        </a:solidFill>
                        <a:effectLst/>
                        <a:uLnTx/>
                        <a:uFillTx/>
                        <a:latin typeface="Arial"/>
                        <a:ea typeface="+mn-ea"/>
                        <a:cs typeface="Arial" pitchFamily="34"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Collateral</a:t>
                      </a:r>
                      <a:endParaRPr kumimoji="0" lang="en-US" sz="900" b="1" i="0" u="none" strike="noStrike" kern="1200" cap="none" spc="0" normalizeH="0" baseline="0" noProof="0" dirty="0">
                        <a:ln>
                          <a:noFill/>
                        </a:ln>
                        <a:solidFill>
                          <a:schemeClr val="bg1"/>
                        </a:solidFill>
                        <a:effectLst/>
                        <a:uLnTx/>
                        <a:uFillTx/>
                        <a:latin typeface="Arial"/>
                        <a:ea typeface="+mn-ea"/>
                        <a:cs typeface="Arial" pitchFamily="34"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sz="900" b="1" i="0" u="none" strike="noStrike" cap="none" normalizeH="0" baseline="0" noProof="0" dirty="0" smtClean="0">
                          <a:ln>
                            <a:noFill/>
                          </a:ln>
                          <a:solidFill>
                            <a:schemeClr val="bg1"/>
                          </a:solidFill>
                          <a:effectLst/>
                          <a:latin typeface="+mn-lt"/>
                          <a:cs typeface="Arial" pitchFamily="34" charset="0"/>
                        </a:rPr>
                        <a:t>[Senior loan 1]</a:t>
                      </a:r>
                      <a:endParaRPr kumimoji="0" lang="en-US" sz="900" b="1" i="0" u="none" strike="noStrike" cap="none" normalizeH="0" baseline="3000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mn-lt"/>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[start date]</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[end date]</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p.a.]</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sz="900" b="1" i="0" u="none" strike="noStrike" cap="none" normalizeH="0" baseline="0" noProof="0" dirty="0" smtClean="0">
                          <a:ln>
                            <a:noFill/>
                          </a:ln>
                          <a:solidFill>
                            <a:schemeClr val="bg1"/>
                          </a:solidFill>
                          <a:effectLst/>
                          <a:latin typeface="+mn-lt"/>
                          <a:cs typeface="Arial" pitchFamily="34" charset="0"/>
                        </a:rPr>
                        <a:t>[Junior loan 1]</a:t>
                      </a: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mn-lt"/>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[start date]</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[end date]</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p.a.]</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sz="900" b="1" i="0" u="none" strike="noStrike" cap="none" normalizeH="0" baseline="0" noProof="0" dirty="0" smtClean="0">
                          <a:ln>
                            <a:noFill/>
                          </a:ln>
                          <a:solidFill>
                            <a:schemeClr val="bg1"/>
                          </a:solidFill>
                          <a:effectLst/>
                          <a:latin typeface="+mn-lt"/>
                          <a:cs typeface="Arial" pitchFamily="34" charset="0"/>
                        </a:rPr>
                        <a:t>[Working Capital line]</a:t>
                      </a: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mn-lt"/>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[start date]</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[end date]</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p.a.]</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sz="900" b="1" i="0" u="none" strike="noStrike" cap="none" normalizeH="0" baseline="0" noProof="0" dirty="0" smtClean="0">
                          <a:ln>
                            <a:noFill/>
                          </a:ln>
                          <a:solidFill>
                            <a:schemeClr val="bg1"/>
                          </a:solidFill>
                          <a:effectLst/>
                          <a:latin typeface="+mn-lt"/>
                          <a:cs typeface="Arial" pitchFamily="34" charset="0"/>
                        </a:rPr>
                        <a:t>[Overdraft]</a:t>
                      </a: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[start date]</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[end date]</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p.a.]</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sz="900" b="1" i="0" u="none" strike="noStrike" cap="none" normalizeH="0" baseline="0" noProof="0" dirty="0" smtClean="0">
                          <a:ln>
                            <a:noFill/>
                          </a:ln>
                          <a:solidFill>
                            <a:schemeClr val="bg1"/>
                          </a:solidFill>
                          <a:effectLst/>
                          <a:latin typeface="+mn-lt"/>
                          <a:cs typeface="Arial" pitchFamily="34" charset="0"/>
                        </a:rPr>
                        <a:t>[Subsidies]</a:t>
                      </a: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mn-lt"/>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[start date]</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[end date]</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p.a.]</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sz="900" b="1" i="0" u="none" strike="noStrike" cap="none" normalizeH="0" baseline="0" noProof="0" dirty="0" smtClean="0">
                          <a:ln>
                            <a:noFill/>
                          </a:ln>
                          <a:solidFill>
                            <a:schemeClr val="bg1"/>
                          </a:solidFill>
                          <a:effectLst/>
                          <a:latin typeface="+mn-lt"/>
                          <a:cs typeface="Arial" pitchFamily="34" charset="0"/>
                        </a:rPr>
                        <a:t>[Shareholder loan] </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[start date]</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[end date]</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p.a.]</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sz="900" b="1" i="0" u="none" strike="noStrike" cap="none" normalizeH="0" baseline="0" noProof="0" dirty="0" smtClean="0">
                          <a:ln>
                            <a:noFill/>
                          </a:ln>
                          <a:solidFill>
                            <a:schemeClr val="bg1"/>
                          </a:solidFill>
                          <a:effectLst/>
                          <a:latin typeface="+mn-lt"/>
                          <a:cs typeface="Arial" pitchFamily="34" charset="0"/>
                        </a:rPr>
                        <a:t>[Futures]</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[start date]</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[end date]</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p.a.]</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sz="900" b="1" i="0" u="none" strike="noStrike" cap="none" normalizeH="0" baseline="0" noProof="0" dirty="0" smtClean="0">
                          <a:ln>
                            <a:noFill/>
                          </a:ln>
                          <a:solidFill>
                            <a:schemeClr val="bg1"/>
                          </a:solidFill>
                          <a:effectLst/>
                          <a:latin typeface="+mn-lt"/>
                          <a:cs typeface="Arial" pitchFamily="34" charset="0"/>
                        </a:rPr>
                        <a:t>[Hedges]</a:t>
                      </a:r>
                    </a:p>
                    <a:p>
                      <a:pPr marL="0" marR="0" lvl="0" indent="0" algn="l" defTabSz="762000" rtl="0" eaLnBrk="1" fontAlgn="base" latinLnBrk="0" hangingPunct="1">
                        <a:lnSpc>
                          <a:spcPct val="100000"/>
                        </a:lnSpc>
                        <a:spcBef>
                          <a:spcPts val="600"/>
                        </a:spcBef>
                        <a:spcAft>
                          <a:spcPct val="0"/>
                        </a:spcAft>
                        <a:buClrTx/>
                        <a:buSzTx/>
                        <a:buFontTx/>
                        <a:buNone/>
                        <a:tabLst/>
                        <a:defRPr/>
                      </a:pP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[start date]</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[end date]</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p.a.]</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
        <p:nvSpPr>
          <p:cNvPr id="181" name="Text Box 30"/>
          <p:cNvSpPr txBox="1">
            <a:spLocks noChangeArrowheads="1"/>
          </p:cNvSpPr>
          <p:nvPr>
            <p:custDataLst>
              <p:tags r:id="rId2"/>
            </p:custDataLst>
          </p:nvPr>
        </p:nvSpPr>
        <p:spPr bwMode="gray">
          <a:xfrm>
            <a:off x="2446338" y="6026800"/>
            <a:ext cx="3657600" cy="83100"/>
          </a:xfrm>
          <a:prstGeom prst="rect">
            <a:avLst/>
          </a:prstGeom>
          <a:noFill/>
          <a:ln w="6350" algn="ctr">
            <a:noFill/>
            <a:miter lim="800000"/>
            <a:headEnd type="none" w="sm" len="sm"/>
            <a:tailEnd type="none" w="sm" len="sm"/>
          </a:ln>
        </p:spPr>
        <p:txBody>
          <a:bodyPr lIns="0" tIns="0" rIns="0" bIns="0">
            <a:spAutoFit/>
          </a:bodyPr>
          <a:lstStyle/>
          <a:p>
            <a:pPr marL="569913" indent="-569913" defTabSz="762000" eaLnBrk="0" hangingPunct="0">
              <a:lnSpc>
                <a:spcPct val="90000"/>
              </a:lnSpc>
              <a:spcBef>
                <a:spcPct val="15000"/>
              </a:spcBef>
              <a:tabLst>
                <a:tab pos="382588" algn="l"/>
              </a:tabLst>
            </a:pPr>
            <a:r>
              <a:rPr lang="en-US" sz="600" dirty="0" smtClean="0">
                <a:latin typeface="Arial" pitchFamily="34" charset="0"/>
                <a:cs typeface="Arial" pitchFamily="34" charset="0"/>
              </a:rPr>
              <a:t>Source: 	Company information, Audit report FY XXXX </a:t>
            </a:r>
            <a:endParaRPr lang="en-US" sz="600" dirty="0">
              <a:latin typeface="Arial" pitchFamily="34" charset="0"/>
              <a:cs typeface="Arial" pitchFamily="34" charset="0"/>
            </a:endParaRPr>
          </a:p>
        </p:txBody>
      </p:sp>
    </p:spTree>
    <p:extLst>
      <p:ext uri="{BB962C8B-B14F-4D97-AF65-F5344CB8AC3E}">
        <p14:creationId xmlns:p14="http://schemas.microsoft.com/office/powerpoint/2010/main" val="8700761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dirty="0" smtClean="0"/>
              <a:t>Disclaimer</a:t>
            </a:r>
            <a:endParaRPr lang="en-US" sz="3600" dirty="0"/>
          </a:p>
        </p:txBody>
      </p:sp>
    </p:spTree>
    <p:extLst>
      <p:ext uri="{BB962C8B-B14F-4D97-AF65-F5344CB8AC3E}">
        <p14:creationId xmlns:p14="http://schemas.microsoft.com/office/powerpoint/2010/main" val="1608716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Controlling agreements and profit transfer agreements have been concluded between the [...] and the [...].</a:t>
            </a:r>
          </a:p>
          <a:p>
            <a:r>
              <a:rPr lang="en-US" dirty="0" smtClean="0"/>
              <a:t>To optimize </a:t>
            </a:r>
            <a:r>
              <a:rPr lang="en-US" dirty="0"/>
              <a:t>the liquidity a cash pooling agreement has been signed in […] between […] and </a:t>
            </a:r>
            <a:r>
              <a:rPr lang="en-US" dirty="0" smtClean="0"/>
              <a:t>material </a:t>
            </a:r>
            <a:r>
              <a:rPr lang="en-US" dirty="0"/>
              <a:t>group companies […]. </a:t>
            </a:r>
          </a:p>
          <a:p>
            <a:endParaRPr lang="en-US" dirty="0"/>
          </a:p>
        </p:txBody>
      </p:sp>
      <p:sp>
        <p:nvSpPr>
          <p:cNvPr id="5" name="Titel 4"/>
          <p:cNvSpPr>
            <a:spLocks noGrp="1"/>
          </p:cNvSpPr>
          <p:nvPr>
            <p:ph type="title"/>
          </p:nvPr>
        </p:nvSpPr>
        <p:spPr/>
        <p:txBody>
          <a:bodyPr/>
          <a:lstStyle/>
          <a:p>
            <a:r>
              <a:rPr lang="en-US" dirty="0" smtClean="0"/>
              <a:t>4. Legal conditions (2/x)</a:t>
            </a:r>
            <a:endParaRPr lang="en-US" dirty="0"/>
          </a:p>
        </p:txBody>
      </p:sp>
      <p:sp>
        <p:nvSpPr>
          <p:cNvPr id="6" name="Textplatzhalter 5"/>
          <p:cNvSpPr>
            <a:spLocks noGrp="1"/>
          </p:cNvSpPr>
          <p:nvPr>
            <p:ph type="body" sz="quarter" idx="13"/>
          </p:nvPr>
        </p:nvSpPr>
        <p:spPr/>
        <p:txBody>
          <a:bodyPr/>
          <a:lstStyle/>
          <a:p>
            <a:r>
              <a:rPr lang="en-US" dirty="0" smtClean="0"/>
              <a:t>Company Overview</a:t>
            </a:r>
            <a:endParaRPr lang="en-US" dirty="0"/>
          </a:p>
        </p:txBody>
      </p:sp>
      <p:sp>
        <p:nvSpPr>
          <p:cNvPr id="11" name="Rectangle 16"/>
          <p:cNvSpPr/>
          <p:nvPr/>
        </p:nvSpPr>
        <p:spPr>
          <a:xfrm>
            <a:off x="488950"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7</a:t>
            </a:r>
            <a:endParaRPr lang="en-US" sz="900" b="1" dirty="0"/>
          </a:p>
        </p:txBody>
      </p:sp>
      <p:sp>
        <p:nvSpPr>
          <p:cNvPr id="89" name="Rectangle 2"/>
          <p:cNvSpPr>
            <a:spLocks noChangeArrowheads="1"/>
          </p:cNvSpPr>
          <p:nvPr/>
        </p:nvSpPr>
        <p:spPr bwMode="auto">
          <a:xfrm>
            <a:off x="557456" y="5022883"/>
            <a:ext cx="1620000" cy="938301"/>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in the table.</a:t>
            </a:r>
          </a:p>
          <a:p>
            <a:pPr marL="0" marR="0" lvl="0" indent="0"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[Cash pooling structure in appendix]</a:t>
            </a:r>
          </a:p>
          <a:p>
            <a:pPr marL="0" marR="0" lvl="0" indent="0"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graphicFrame>
        <p:nvGraphicFramePr>
          <p:cNvPr id="180" name="Group 3"/>
          <p:cNvGraphicFramePr>
            <a:graphicFrameLocks noGrp="1"/>
          </p:cNvGraphicFramePr>
          <p:nvPr>
            <p:custDataLst>
              <p:tags r:id="rId1"/>
            </p:custDataLst>
            <p:extLst>
              <p:ext uri="{D42A27DB-BD31-4B8C-83A1-F6EECF244321}">
                <p14:modId xmlns:p14="http://schemas.microsoft.com/office/powerpoint/2010/main" val="4248253855"/>
              </p:ext>
            </p:extLst>
          </p:nvPr>
        </p:nvGraphicFramePr>
        <p:xfrm>
          <a:off x="2446339" y="1422400"/>
          <a:ext cx="6969599" cy="3476340"/>
        </p:xfrm>
        <a:graphic>
          <a:graphicData uri="http://schemas.openxmlformats.org/drawingml/2006/table">
            <a:tbl>
              <a:tblPr/>
              <a:tblGrid>
                <a:gridCol w="1230390"/>
                <a:gridCol w="1195495"/>
                <a:gridCol w="1678506"/>
                <a:gridCol w="2865208"/>
              </a:tblGrid>
              <a:tr h="0">
                <a:tc gridSpan="4">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Arial"/>
                          <a:cs typeface="Arial" pitchFamily="34" charset="0"/>
                        </a:rPr>
                        <a:t>Primary contracts and agreements</a:t>
                      </a:r>
                      <a:endParaRPr kumimoji="0" lang="en-US" sz="900" b="1" i="0" u="none" strike="noStrike" cap="none" normalizeH="0" baseline="0" noProof="0" dirty="0">
                        <a:ln>
                          <a:noFill/>
                        </a:ln>
                        <a:solidFill>
                          <a:schemeClr val="bg1"/>
                        </a:solidFill>
                        <a:effectLst/>
                        <a:latin typeface="Arial"/>
                        <a:cs typeface="Arial" pitchFamily="34" charset="0"/>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tc hMerge="1">
                  <a:txBody>
                    <a:bodyPr/>
                    <a:lstStyle/>
                    <a:p>
                      <a:endParaRPr lang="de-DE"/>
                    </a:p>
                  </a:txBody>
                  <a:tcPr/>
                </a:tc>
                <a:tc hMerge="1">
                  <a:txBody>
                    <a:bodyPr/>
                    <a:lstStyle/>
                    <a:p>
                      <a:endParaRPr lang="en-GB"/>
                    </a:p>
                  </a:txBody>
                  <a:tcPr/>
                </a:tc>
                <a:tc hMerge="1">
                  <a:txBody>
                    <a:bodyPr/>
                    <a:lstStyle/>
                    <a:p>
                      <a:endParaRPr lang="en-GB"/>
                    </a:p>
                  </a:txBody>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Arial"/>
                          <a:cs typeface="Arial" pitchFamily="34" charset="0"/>
                        </a:rPr>
                        <a:t>Company-law agreements</a:t>
                      </a:r>
                      <a:endParaRPr kumimoji="0" lang="en-US" sz="900" b="1" i="0" u="none" strike="noStrike" cap="none" normalizeH="0" baseline="0" noProof="0" dirty="0">
                        <a:ln>
                          <a:noFill/>
                        </a:ln>
                        <a:solidFill>
                          <a:schemeClr val="bg1"/>
                        </a:solidFill>
                        <a:effectLst/>
                        <a:latin typeface="Arial"/>
                        <a:cs typeface="Arial" pitchFamily="34" charset="0"/>
                      </a:endParaRPr>
                    </a:p>
                  </a:txBody>
                  <a:tcPr marL="54000" marR="54000" marT="54000" marB="54000" anchor="b" horzOverflow="overflow">
                    <a:lnL w="6350" cap="flat" cmpd="sng" algn="ctr">
                      <a:solidFill>
                        <a:schemeClr val="accent3"/>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Party</a:t>
                      </a:r>
                      <a:endParaRPr kumimoji="0" lang="en-US" sz="900" b="1" i="0" u="none" strike="noStrike" kern="1200" cap="none" spc="0" normalizeH="0" baseline="0" noProof="0" dirty="0">
                        <a:ln>
                          <a:noFill/>
                        </a:ln>
                        <a:solidFill>
                          <a:schemeClr val="bg1"/>
                        </a:solidFill>
                        <a:effectLst/>
                        <a:uLnTx/>
                        <a:uFillTx/>
                        <a:latin typeface="Arial"/>
                        <a:ea typeface="+mn-ea"/>
                        <a:cs typeface="Arial" pitchFamily="34"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Date &amp; </a:t>
                      </a:r>
                    </a:p>
                    <a:p>
                      <a:pPr marL="0" marR="0" lvl="4" indent="0" algn="l" defTabSz="914400" rtl="0" eaLnBrk="1" fontAlgn="auto" latinLnBrk="0" hangingPunct="1">
                        <a:lnSpc>
                          <a:spcPct val="100000"/>
                        </a:lnSpc>
                        <a:spcBef>
                          <a:spcPts val="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Duration</a:t>
                      </a:r>
                      <a:endParaRPr kumimoji="0" lang="en-US" sz="900" b="1" i="0" u="none" strike="noStrike" kern="1200" cap="none" spc="0" normalizeH="0" baseline="0" noProof="0" dirty="0">
                        <a:ln>
                          <a:noFill/>
                        </a:ln>
                        <a:solidFill>
                          <a:schemeClr val="bg1"/>
                        </a:solidFill>
                        <a:effectLst/>
                        <a:uLnTx/>
                        <a:uFillTx/>
                        <a:latin typeface="Arial"/>
                        <a:ea typeface="+mn-ea"/>
                        <a:cs typeface="Arial" pitchFamily="34"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Main terms</a:t>
                      </a:r>
                      <a:endParaRPr kumimoji="0" lang="en-US" sz="900" b="1" i="0" u="none" strike="noStrike" kern="1200" cap="none" spc="0" normalizeH="0" baseline="0" noProof="0" dirty="0">
                        <a:ln>
                          <a:noFill/>
                        </a:ln>
                        <a:solidFill>
                          <a:schemeClr val="bg1"/>
                        </a:solidFill>
                        <a:effectLst/>
                        <a:uLnTx/>
                        <a:uFillTx/>
                        <a:latin typeface="Arial"/>
                        <a:ea typeface="+mn-ea"/>
                        <a:cs typeface="Arial" pitchFamily="34"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pitchFamily="34" charset="0"/>
                        </a:rPr>
                        <a:t>Profit &amp; Loss Transfer </a:t>
                      </a: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mn-lt"/>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[start date]</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[end date]</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pitchFamily="34" charset="0"/>
                        </a:rPr>
                        <a:t>Control agreement</a:t>
                      </a: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mn-lt"/>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[start date]</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[end date]</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pitchFamily="34" charset="0"/>
                        </a:rPr>
                        <a:t>Cash Pooling</a:t>
                      </a: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mn-lt"/>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[start date]</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[end date]</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sz="900" b="1" i="0" u="none" strike="noStrike" cap="none" normalizeH="0" baseline="0" noProof="0" dirty="0" smtClean="0">
                          <a:ln>
                            <a:noFill/>
                          </a:ln>
                          <a:solidFill>
                            <a:schemeClr val="bg1"/>
                          </a:solidFill>
                          <a:effectLst/>
                          <a:latin typeface="+mn-lt"/>
                          <a:cs typeface="Arial" pitchFamily="34" charset="0"/>
                        </a:rPr>
                        <a:t>Contingent liabilities/ intertwining liabilities (guarantees, letters of comfort, etc.)</a:t>
                      </a: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[start date]</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[end date]</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defRPr/>
                      </a:pPr>
                      <a:r>
                        <a:rPr kumimoji="0" lang="en-US" sz="900" b="1" i="0" u="none" strike="noStrike" cap="none" normalizeH="0" baseline="0" noProof="0" dirty="0" smtClean="0">
                          <a:ln>
                            <a:noFill/>
                          </a:ln>
                          <a:solidFill>
                            <a:schemeClr val="bg1"/>
                          </a:solidFill>
                          <a:effectLst/>
                          <a:latin typeface="+mn-lt"/>
                          <a:cs typeface="Arial" pitchFamily="34" charset="0"/>
                        </a:rPr>
                        <a:t>Collective bargaining agreements, job guarantees etc. </a:t>
                      </a: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mn-lt"/>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[start date]</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[end date]</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
        <p:nvSpPr>
          <p:cNvPr id="12" name="Text Box 30"/>
          <p:cNvSpPr txBox="1">
            <a:spLocks noChangeArrowheads="1"/>
          </p:cNvSpPr>
          <p:nvPr>
            <p:custDataLst>
              <p:tags r:id="rId2"/>
            </p:custDataLst>
          </p:nvPr>
        </p:nvSpPr>
        <p:spPr bwMode="gray">
          <a:xfrm>
            <a:off x="2446338" y="6026800"/>
            <a:ext cx="3657600" cy="83100"/>
          </a:xfrm>
          <a:prstGeom prst="rect">
            <a:avLst/>
          </a:prstGeom>
          <a:noFill/>
          <a:ln w="6350" algn="ctr">
            <a:noFill/>
            <a:miter lim="800000"/>
            <a:headEnd type="none" w="sm" len="sm"/>
            <a:tailEnd type="none" w="sm" len="sm"/>
          </a:ln>
        </p:spPr>
        <p:txBody>
          <a:bodyPr lIns="0" tIns="0" rIns="0" bIns="0">
            <a:spAutoFit/>
          </a:bodyPr>
          <a:lstStyle/>
          <a:p>
            <a:pPr marL="569913" indent="-569913" defTabSz="762000" eaLnBrk="0" hangingPunct="0">
              <a:lnSpc>
                <a:spcPct val="90000"/>
              </a:lnSpc>
              <a:spcBef>
                <a:spcPct val="15000"/>
              </a:spcBef>
              <a:tabLst>
                <a:tab pos="382588" algn="l"/>
              </a:tabLst>
            </a:pPr>
            <a:r>
              <a:rPr lang="en-US" sz="600" dirty="0" smtClean="0">
                <a:latin typeface="Arial" pitchFamily="34" charset="0"/>
                <a:cs typeface="Arial" pitchFamily="34" charset="0"/>
              </a:rPr>
              <a:t>Source: 	Company information, Audit report FY XXXX </a:t>
            </a:r>
            <a:endParaRPr lang="en-US" sz="600" dirty="0">
              <a:latin typeface="Arial" pitchFamily="34" charset="0"/>
              <a:cs typeface="Arial" pitchFamily="34" charset="0"/>
            </a:endParaRPr>
          </a:p>
        </p:txBody>
      </p:sp>
    </p:spTree>
    <p:extLst>
      <p:ext uri="{BB962C8B-B14F-4D97-AF65-F5344CB8AC3E}">
        <p14:creationId xmlns:p14="http://schemas.microsoft.com/office/powerpoint/2010/main" val="21495588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Main off-balance obligations are […]</a:t>
            </a:r>
          </a:p>
          <a:p>
            <a:endParaRPr lang="en-US" dirty="0"/>
          </a:p>
        </p:txBody>
      </p:sp>
      <p:sp>
        <p:nvSpPr>
          <p:cNvPr id="5" name="Titel 4"/>
          <p:cNvSpPr>
            <a:spLocks noGrp="1"/>
          </p:cNvSpPr>
          <p:nvPr>
            <p:ph type="title"/>
          </p:nvPr>
        </p:nvSpPr>
        <p:spPr/>
        <p:txBody>
          <a:bodyPr/>
          <a:lstStyle/>
          <a:p>
            <a:r>
              <a:rPr lang="en-US" dirty="0" smtClean="0"/>
              <a:t>4. Legal conditions (3/x)</a:t>
            </a:r>
            <a:endParaRPr lang="en-US" dirty="0"/>
          </a:p>
        </p:txBody>
      </p:sp>
      <p:sp>
        <p:nvSpPr>
          <p:cNvPr id="6" name="Textplatzhalter 5"/>
          <p:cNvSpPr>
            <a:spLocks noGrp="1"/>
          </p:cNvSpPr>
          <p:nvPr>
            <p:ph type="body" sz="quarter" idx="13"/>
          </p:nvPr>
        </p:nvSpPr>
        <p:spPr/>
        <p:txBody>
          <a:bodyPr/>
          <a:lstStyle/>
          <a:p>
            <a:r>
              <a:rPr lang="en-US" dirty="0" smtClean="0"/>
              <a:t>Company Overview</a:t>
            </a:r>
            <a:endParaRPr lang="en-US" dirty="0"/>
          </a:p>
        </p:txBody>
      </p:sp>
      <p:sp>
        <p:nvSpPr>
          <p:cNvPr id="11" name="Rectangle 16"/>
          <p:cNvSpPr/>
          <p:nvPr/>
        </p:nvSpPr>
        <p:spPr>
          <a:xfrm>
            <a:off x="488950"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7</a:t>
            </a:r>
            <a:endParaRPr lang="en-US" sz="900" b="1" dirty="0"/>
          </a:p>
        </p:txBody>
      </p:sp>
      <p:sp>
        <p:nvSpPr>
          <p:cNvPr id="89" name="Rectangle 2"/>
          <p:cNvSpPr>
            <a:spLocks noChangeArrowheads="1"/>
          </p:cNvSpPr>
          <p:nvPr/>
        </p:nvSpPr>
        <p:spPr bwMode="auto">
          <a:xfrm>
            <a:off x="557456" y="5022883"/>
            <a:ext cx="1620000" cy="938301"/>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in the table.</a:t>
            </a:r>
          </a:p>
          <a:p>
            <a:pPr marL="0" marR="0" lvl="0" indent="0"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graphicFrame>
        <p:nvGraphicFramePr>
          <p:cNvPr id="180" name="Group 3"/>
          <p:cNvGraphicFramePr>
            <a:graphicFrameLocks noGrp="1"/>
          </p:cNvGraphicFramePr>
          <p:nvPr>
            <p:custDataLst>
              <p:tags r:id="rId1"/>
            </p:custDataLst>
            <p:extLst>
              <p:ext uri="{D42A27DB-BD31-4B8C-83A1-F6EECF244321}">
                <p14:modId xmlns:p14="http://schemas.microsoft.com/office/powerpoint/2010/main" val="942603042"/>
              </p:ext>
            </p:extLst>
          </p:nvPr>
        </p:nvGraphicFramePr>
        <p:xfrm>
          <a:off x="2446339" y="1422400"/>
          <a:ext cx="6969600" cy="2826000"/>
        </p:xfrm>
        <a:graphic>
          <a:graphicData uri="http://schemas.openxmlformats.org/drawingml/2006/table">
            <a:tbl>
              <a:tblPr/>
              <a:tblGrid>
                <a:gridCol w="1230390"/>
                <a:gridCol w="915549"/>
                <a:gridCol w="1294093"/>
                <a:gridCol w="1220466"/>
                <a:gridCol w="2309102"/>
              </a:tblGrid>
              <a:tr h="0">
                <a:tc gridSpan="5">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Arial"/>
                          <a:cs typeface="Arial" pitchFamily="34" charset="0"/>
                        </a:rPr>
                        <a:t>Primary contracts and agreements</a:t>
                      </a:r>
                      <a:endParaRPr kumimoji="0" lang="en-US" sz="900" b="1" i="0" u="none" strike="noStrike" cap="none" normalizeH="0" baseline="0" noProof="0" dirty="0">
                        <a:ln>
                          <a:noFill/>
                        </a:ln>
                        <a:solidFill>
                          <a:schemeClr val="bg1"/>
                        </a:solidFill>
                        <a:effectLst/>
                        <a:latin typeface="Arial"/>
                        <a:cs typeface="Arial" pitchFamily="34" charset="0"/>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tc hMerge="1">
                  <a:txBody>
                    <a:bodyPr/>
                    <a:lstStyle/>
                    <a:p>
                      <a:endParaRPr lang="de-DE"/>
                    </a:p>
                  </a:txBody>
                  <a:tcPr/>
                </a:tc>
                <a:tc hMerge="1">
                  <a:txBody>
                    <a:bodyPr/>
                    <a:lstStyle/>
                    <a:p>
                      <a:endParaRPr lang="en-GB"/>
                    </a:p>
                  </a:txBody>
                  <a:tcPr/>
                </a:tc>
                <a:tc hMerge="1">
                  <a:txBody>
                    <a:bodyPr/>
                    <a:lstStyle/>
                    <a:p>
                      <a:endParaRPr lang="en-US"/>
                    </a:p>
                  </a:txBody>
                  <a:tcPr/>
                </a:tc>
                <a:tc hMerge="1">
                  <a:txBody>
                    <a:bodyPr/>
                    <a:lstStyle/>
                    <a:p>
                      <a:endParaRPr lang="en-GB"/>
                    </a:p>
                  </a:txBody>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Arial"/>
                          <a:cs typeface="Arial" pitchFamily="34" charset="0"/>
                        </a:rPr>
                        <a:t>Continuing obligations</a:t>
                      </a:r>
                      <a:endParaRPr kumimoji="0" lang="en-US" sz="900" b="1" i="0" u="none" strike="noStrike" cap="none" normalizeH="0" baseline="0" noProof="0" dirty="0">
                        <a:ln>
                          <a:noFill/>
                        </a:ln>
                        <a:solidFill>
                          <a:schemeClr val="bg1"/>
                        </a:solidFill>
                        <a:effectLst/>
                        <a:latin typeface="Arial"/>
                        <a:cs typeface="Arial" pitchFamily="34" charset="0"/>
                      </a:endParaRPr>
                    </a:p>
                  </a:txBody>
                  <a:tcPr marL="54000" marR="54000" marT="54000" marB="54000" anchor="b" horzOverflow="overflow">
                    <a:lnL w="6350" cap="flat" cmpd="sng" algn="ctr">
                      <a:solidFill>
                        <a:schemeClr val="accent3"/>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Party</a:t>
                      </a:r>
                      <a:endParaRPr kumimoji="0" lang="en-US" sz="900" b="1" i="0" u="none" strike="noStrike" kern="1200" cap="none" spc="0" normalizeH="0" baseline="0" noProof="0" dirty="0">
                        <a:ln>
                          <a:noFill/>
                        </a:ln>
                        <a:solidFill>
                          <a:schemeClr val="bg1"/>
                        </a:solidFill>
                        <a:effectLst/>
                        <a:uLnTx/>
                        <a:uFillTx/>
                        <a:latin typeface="Arial"/>
                        <a:ea typeface="+mn-ea"/>
                        <a:cs typeface="Arial" pitchFamily="34"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Date &amp; </a:t>
                      </a:r>
                    </a:p>
                    <a:p>
                      <a:pPr marL="0" marR="0" lvl="4" indent="0" algn="l" defTabSz="914400" rtl="0" eaLnBrk="1" fontAlgn="auto" latinLnBrk="0" hangingPunct="1">
                        <a:lnSpc>
                          <a:spcPct val="100000"/>
                        </a:lnSpc>
                        <a:spcBef>
                          <a:spcPts val="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Duration</a:t>
                      </a:r>
                      <a:endParaRPr kumimoji="0" lang="en-US" sz="900" b="1" i="0" u="none" strike="noStrike" kern="1200" cap="none" spc="0" normalizeH="0" baseline="0" noProof="0" dirty="0">
                        <a:ln>
                          <a:noFill/>
                        </a:ln>
                        <a:solidFill>
                          <a:schemeClr val="bg1"/>
                        </a:solidFill>
                        <a:effectLst/>
                        <a:uLnTx/>
                        <a:uFillTx/>
                        <a:latin typeface="Arial"/>
                        <a:ea typeface="+mn-ea"/>
                        <a:cs typeface="Arial" pitchFamily="34"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Payments</a:t>
                      </a:r>
                      <a:endParaRPr kumimoji="0" lang="en-US" sz="900" b="1" i="0" u="none" strike="noStrike" kern="1200" cap="none" spc="0" normalizeH="0" baseline="0" noProof="0" dirty="0">
                        <a:ln>
                          <a:noFill/>
                        </a:ln>
                        <a:solidFill>
                          <a:schemeClr val="bg1"/>
                        </a:solidFill>
                        <a:effectLst/>
                        <a:uLnTx/>
                        <a:uFillTx/>
                        <a:latin typeface="Arial"/>
                        <a:ea typeface="+mn-ea"/>
                        <a:cs typeface="Arial" pitchFamily="34"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Main terms</a:t>
                      </a:r>
                      <a:endParaRPr kumimoji="0" lang="en-US" sz="900" b="1" i="0" u="none" strike="noStrike" kern="1200" cap="none" spc="0" normalizeH="0" baseline="0" noProof="0" dirty="0">
                        <a:ln>
                          <a:noFill/>
                        </a:ln>
                        <a:solidFill>
                          <a:schemeClr val="bg1"/>
                        </a:solidFill>
                        <a:effectLst/>
                        <a:uLnTx/>
                        <a:uFillTx/>
                        <a:latin typeface="Arial"/>
                        <a:ea typeface="+mn-ea"/>
                        <a:cs typeface="Arial" pitchFamily="34"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pitchFamily="34" charset="0"/>
                        </a:rPr>
                        <a:t>Rental contracts</a:t>
                      </a: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mn-lt"/>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[start date]</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[end date]</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[recurring amount]</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[payment terms]</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[total outstanding obligation]</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[e.g. prolongation/cancellation period and terms]</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pitchFamily="34" charset="0"/>
                        </a:rPr>
                        <a:t>Leases</a:t>
                      </a: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mn-lt"/>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[start date]</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[end date]</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[recurring amount]</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[payment terms]</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[total outstanding obligation]</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[e.g. prolongation/cancellation period and terms]</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pitchFamily="34" charset="0"/>
                        </a:rPr>
                        <a:t>Service agreements</a:t>
                      </a: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mn-lt"/>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[start date]</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[end date]</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[recurring amount]</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[payment terms]</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[total outstanding obligation]</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[e.g. prolongation/cancellation period and terms]</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
        <p:nvSpPr>
          <p:cNvPr id="12" name="Text Box 30"/>
          <p:cNvSpPr txBox="1">
            <a:spLocks noChangeArrowheads="1"/>
          </p:cNvSpPr>
          <p:nvPr>
            <p:custDataLst>
              <p:tags r:id="rId2"/>
            </p:custDataLst>
          </p:nvPr>
        </p:nvSpPr>
        <p:spPr bwMode="gray">
          <a:xfrm>
            <a:off x="2446338" y="6026800"/>
            <a:ext cx="3657600" cy="83100"/>
          </a:xfrm>
          <a:prstGeom prst="rect">
            <a:avLst/>
          </a:prstGeom>
          <a:noFill/>
          <a:ln w="6350" algn="ctr">
            <a:noFill/>
            <a:miter lim="800000"/>
            <a:headEnd type="none" w="sm" len="sm"/>
            <a:tailEnd type="none" w="sm" len="sm"/>
          </a:ln>
        </p:spPr>
        <p:txBody>
          <a:bodyPr lIns="0" tIns="0" rIns="0" bIns="0">
            <a:spAutoFit/>
          </a:bodyPr>
          <a:lstStyle/>
          <a:p>
            <a:pPr marL="569913" indent="-569913" defTabSz="762000" eaLnBrk="0" hangingPunct="0">
              <a:lnSpc>
                <a:spcPct val="90000"/>
              </a:lnSpc>
              <a:spcBef>
                <a:spcPct val="15000"/>
              </a:spcBef>
              <a:tabLst>
                <a:tab pos="382588" algn="l"/>
              </a:tabLst>
            </a:pPr>
            <a:r>
              <a:rPr lang="en-US" sz="600" dirty="0" smtClean="0">
                <a:latin typeface="Arial" pitchFamily="34" charset="0"/>
                <a:cs typeface="Arial" pitchFamily="34" charset="0"/>
              </a:rPr>
              <a:t>Source: 	Company information, Audit report FY XXXX </a:t>
            </a:r>
            <a:endParaRPr lang="en-US" sz="600" dirty="0">
              <a:latin typeface="Arial" pitchFamily="34" charset="0"/>
              <a:cs typeface="Arial" pitchFamily="34" charset="0"/>
            </a:endParaRPr>
          </a:p>
        </p:txBody>
      </p:sp>
    </p:spTree>
    <p:extLst>
      <p:ext uri="{BB962C8B-B14F-4D97-AF65-F5344CB8AC3E}">
        <p14:creationId xmlns:p14="http://schemas.microsoft.com/office/powerpoint/2010/main" val="29382546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Main customer contracts are agreements with […], securing/affecting […%] of annual sales volume. </a:t>
            </a:r>
          </a:p>
          <a:p>
            <a:endParaRPr lang="en-US" dirty="0"/>
          </a:p>
          <a:p>
            <a:r>
              <a:rPr lang="en-US" dirty="0"/>
              <a:t>Main </a:t>
            </a:r>
            <a:r>
              <a:rPr lang="en-US" dirty="0" smtClean="0"/>
              <a:t>supplier </a:t>
            </a:r>
            <a:r>
              <a:rPr lang="en-US" dirty="0"/>
              <a:t>contracts are </a:t>
            </a:r>
            <a:r>
              <a:rPr lang="en-US" dirty="0" smtClean="0"/>
              <a:t>agreements </a:t>
            </a:r>
            <a:r>
              <a:rPr lang="en-US" dirty="0"/>
              <a:t>with […], applying to […%] of the purchase volume of [….]. </a:t>
            </a:r>
          </a:p>
          <a:p>
            <a:endParaRPr lang="en-US" dirty="0"/>
          </a:p>
        </p:txBody>
      </p:sp>
      <p:sp>
        <p:nvSpPr>
          <p:cNvPr id="5" name="Titel 4"/>
          <p:cNvSpPr>
            <a:spLocks noGrp="1"/>
          </p:cNvSpPr>
          <p:nvPr>
            <p:ph type="title"/>
          </p:nvPr>
        </p:nvSpPr>
        <p:spPr/>
        <p:txBody>
          <a:bodyPr/>
          <a:lstStyle/>
          <a:p>
            <a:r>
              <a:rPr lang="en-US" dirty="0" smtClean="0"/>
              <a:t>4. Legal conditions (4/x)</a:t>
            </a:r>
            <a:endParaRPr lang="en-US" dirty="0"/>
          </a:p>
        </p:txBody>
      </p:sp>
      <p:sp>
        <p:nvSpPr>
          <p:cNvPr id="6" name="Textplatzhalter 5"/>
          <p:cNvSpPr>
            <a:spLocks noGrp="1"/>
          </p:cNvSpPr>
          <p:nvPr>
            <p:ph type="body" sz="quarter" idx="13"/>
          </p:nvPr>
        </p:nvSpPr>
        <p:spPr/>
        <p:txBody>
          <a:bodyPr/>
          <a:lstStyle/>
          <a:p>
            <a:r>
              <a:rPr lang="en-US" dirty="0" smtClean="0"/>
              <a:t>Company Overview</a:t>
            </a:r>
            <a:endParaRPr lang="en-US" dirty="0"/>
          </a:p>
        </p:txBody>
      </p:sp>
      <p:sp>
        <p:nvSpPr>
          <p:cNvPr id="11" name="Rectangle 16"/>
          <p:cNvSpPr/>
          <p:nvPr/>
        </p:nvSpPr>
        <p:spPr>
          <a:xfrm>
            <a:off x="488950"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7</a:t>
            </a:r>
            <a:endParaRPr lang="en-US" sz="900" b="1" dirty="0"/>
          </a:p>
        </p:txBody>
      </p:sp>
      <p:sp>
        <p:nvSpPr>
          <p:cNvPr id="89" name="Rectangle 2"/>
          <p:cNvSpPr>
            <a:spLocks noChangeArrowheads="1"/>
          </p:cNvSpPr>
          <p:nvPr/>
        </p:nvSpPr>
        <p:spPr bwMode="auto">
          <a:xfrm>
            <a:off x="557456" y="5022883"/>
            <a:ext cx="1620000" cy="938301"/>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in the table.</a:t>
            </a:r>
          </a:p>
          <a:p>
            <a:pPr marL="0" marR="0" lvl="0" indent="0"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graphicFrame>
        <p:nvGraphicFramePr>
          <p:cNvPr id="180" name="Group 3"/>
          <p:cNvGraphicFramePr>
            <a:graphicFrameLocks noGrp="1"/>
          </p:cNvGraphicFramePr>
          <p:nvPr>
            <p:custDataLst>
              <p:tags r:id="rId1"/>
            </p:custDataLst>
            <p:extLst>
              <p:ext uri="{D42A27DB-BD31-4B8C-83A1-F6EECF244321}">
                <p14:modId xmlns:p14="http://schemas.microsoft.com/office/powerpoint/2010/main" val="2817663883"/>
              </p:ext>
            </p:extLst>
          </p:nvPr>
        </p:nvGraphicFramePr>
        <p:xfrm>
          <a:off x="2446339" y="1422400"/>
          <a:ext cx="6969599" cy="4093560"/>
        </p:xfrm>
        <a:graphic>
          <a:graphicData uri="http://schemas.openxmlformats.org/drawingml/2006/table">
            <a:tbl>
              <a:tblPr/>
              <a:tblGrid>
                <a:gridCol w="1220412"/>
                <a:gridCol w="1381081"/>
                <a:gridCol w="1568812"/>
                <a:gridCol w="2799294"/>
              </a:tblGrid>
              <a:tr h="0">
                <a:tc gridSpan="4">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Arial"/>
                          <a:cs typeface="Arial" pitchFamily="34" charset="0"/>
                        </a:rPr>
                        <a:t>Primary contracts and agreements</a:t>
                      </a:r>
                      <a:endParaRPr kumimoji="0" lang="en-US" sz="900" b="1" i="0" u="none" strike="noStrike" cap="none" normalizeH="0" baseline="0" noProof="0" dirty="0">
                        <a:ln>
                          <a:noFill/>
                        </a:ln>
                        <a:solidFill>
                          <a:schemeClr val="bg1"/>
                        </a:solidFill>
                        <a:effectLst/>
                        <a:latin typeface="Arial"/>
                        <a:cs typeface="Arial" pitchFamily="34" charset="0"/>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tc hMerge="1">
                  <a:txBody>
                    <a:bodyPr/>
                    <a:lstStyle/>
                    <a:p>
                      <a:endParaRPr lang="de-DE"/>
                    </a:p>
                  </a:txBody>
                  <a:tcPr/>
                </a:tc>
                <a:tc hMerge="1">
                  <a:txBody>
                    <a:bodyPr/>
                    <a:lstStyle/>
                    <a:p>
                      <a:endParaRPr lang="en-GB"/>
                    </a:p>
                  </a:txBody>
                  <a:tcPr/>
                </a:tc>
                <a:tc hMerge="1">
                  <a:txBody>
                    <a:bodyPr/>
                    <a:lstStyle/>
                    <a:p>
                      <a:endParaRPr lang="en-GB"/>
                    </a:p>
                  </a:txBody>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Arial"/>
                          <a:cs typeface="Arial" pitchFamily="34" charset="0"/>
                        </a:rPr>
                        <a:t>Customer contracts</a:t>
                      </a:r>
                      <a:endParaRPr kumimoji="0" lang="en-US" sz="900" b="1" i="0" u="none" strike="noStrike" cap="none" normalizeH="0" baseline="0" noProof="0" dirty="0">
                        <a:ln>
                          <a:noFill/>
                        </a:ln>
                        <a:solidFill>
                          <a:schemeClr val="bg1"/>
                        </a:solidFill>
                        <a:effectLst/>
                        <a:latin typeface="Arial"/>
                        <a:cs typeface="Arial" pitchFamily="34" charset="0"/>
                      </a:endParaRPr>
                    </a:p>
                  </a:txBody>
                  <a:tcPr marL="54000" marR="54000" marT="54000" marB="54000" anchor="b" horzOverflow="overflow">
                    <a:lnL w="6350" cap="flat" cmpd="sng" algn="ctr">
                      <a:solidFill>
                        <a:schemeClr val="accent3"/>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Party</a:t>
                      </a:r>
                      <a:endParaRPr kumimoji="0" lang="en-US" sz="900" b="1" i="0" u="none" strike="noStrike" kern="1200" cap="none" spc="0" normalizeH="0" baseline="0" noProof="0" dirty="0">
                        <a:ln>
                          <a:noFill/>
                        </a:ln>
                        <a:solidFill>
                          <a:schemeClr val="bg1"/>
                        </a:solidFill>
                        <a:effectLst/>
                        <a:uLnTx/>
                        <a:uFillTx/>
                        <a:latin typeface="Arial"/>
                        <a:ea typeface="+mn-ea"/>
                        <a:cs typeface="Arial" pitchFamily="34"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Date &amp; </a:t>
                      </a:r>
                    </a:p>
                    <a:p>
                      <a:pPr marL="0" marR="0" lvl="4" indent="0" algn="l" defTabSz="914400" rtl="0" eaLnBrk="1" fontAlgn="auto" latinLnBrk="0" hangingPunct="1">
                        <a:lnSpc>
                          <a:spcPct val="100000"/>
                        </a:lnSpc>
                        <a:spcBef>
                          <a:spcPts val="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Duration</a:t>
                      </a:r>
                      <a:endParaRPr kumimoji="0" lang="en-US" sz="900" b="1" i="0" u="none" strike="noStrike" kern="1200" cap="none" spc="0" normalizeH="0" baseline="0" noProof="0" dirty="0">
                        <a:ln>
                          <a:noFill/>
                        </a:ln>
                        <a:solidFill>
                          <a:schemeClr val="bg1"/>
                        </a:solidFill>
                        <a:effectLst/>
                        <a:uLnTx/>
                        <a:uFillTx/>
                        <a:latin typeface="Arial"/>
                        <a:ea typeface="+mn-ea"/>
                        <a:cs typeface="Arial" pitchFamily="34"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Main terms</a:t>
                      </a:r>
                      <a:endParaRPr kumimoji="0" lang="en-US" sz="900" b="1" i="0" u="none" strike="noStrike" kern="1200" cap="none" spc="0" normalizeH="0" baseline="0" noProof="0" dirty="0">
                        <a:ln>
                          <a:noFill/>
                        </a:ln>
                        <a:solidFill>
                          <a:schemeClr val="bg1"/>
                        </a:solidFill>
                        <a:effectLst/>
                        <a:uLnTx/>
                        <a:uFillTx/>
                        <a:latin typeface="Arial"/>
                        <a:ea typeface="+mn-ea"/>
                        <a:cs typeface="Arial" pitchFamily="34"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pitchFamily="34" charset="0"/>
                        </a:rPr>
                        <a:t>Customer 1</a:t>
                      </a: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mn-lt"/>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[start date]</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[end date]</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[minimum purchase obligations</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price clauses</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progressive price/volume clauses, bonuses</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prolongation/cancellation period and terms]</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pitchFamily="34" charset="0"/>
                        </a:rPr>
                        <a:t>Customer 2</a:t>
                      </a: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mn-lt"/>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[start date]</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[end date]</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[minimum purchase obligations</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price clauses</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progressive price/volume clauses, bonuses</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prolongation/cancellation period and terms]</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Arial"/>
                          <a:cs typeface="Arial" pitchFamily="34" charset="0"/>
                        </a:rPr>
                        <a:t>Customer contracts</a:t>
                      </a:r>
                      <a:endParaRPr kumimoji="0" lang="en-US" sz="900" b="1" i="0" u="none" strike="noStrike" cap="none" normalizeH="0" baseline="0" noProof="0" dirty="0">
                        <a:ln>
                          <a:noFill/>
                        </a:ln>
                        <a:solidFill>
                          <a:schemeClr val="bg1"/>
                        </a:solidFill>
                        <a:effectLst/>
                        <a:latin typeface="Arial"/>
                        <a:cs typeface="Arial" pitchFamily="34" charset="0"/>
                      </a:endParaRPr>
                    </a:p>
                  </a:txBody>
                  <a:tcPr marL="54000" marR="54000" marT="54000" marB="54000" anchor="b" horzOverflow="overflow">
                    <a:lnL w="6350" cap="flat" cmpd="sng" algn="ctr">
                      <a:solidFill>
                        <a:schemeClr val="accent3"/>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Party</a:t>
                      </a:r>
                      <a:endParaRPr kumimoji="0" lang="en-US" sz="900" b="1" i="0" u="none" strike="noStrike" kern="1200" cap="none" spc="0" normalizeH="0" baseline="0" noProof="0" dirty="0">
                        <a:ln>
                          <a:noFill/>
                        </a:ln>
                        <a:solidFill>
                          <a:schemeClr val="bg1"/>
                        </a:solidFill>
                        <a:effectLst/>
                        <a:uLnTx/>
                        <a:uFillTx/>
                        <a:latin typeface="Arial"/>
                        <a:ea typeface="+mn-ea"/>
                        <a:cs typeface="Arial" pitchFamily="34"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Date &amp; </a:t>
                      </a:r>
                    </a:p>
                    <a:p>
                      <a:pPr marL="0" marR="0" lvl="4" indent="0" algn="l" defTabSz="914400" rtl="0" eaLnBrk="1" fontAlgn="auto" latinLnBrk="0" hangingPunct="1">
                        <a:lnSpc>
                          <a:spcPct val="100000"/>
                        </a:lnSpc>
                        <a:spcBef>
                          <a:spcPts val="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Duration</a:t>
                      </a:r>
                      <a:endParaRPr kumimoji="0" lang="en-US" sz="900" b="1" i="0" u="none" strike="noStrike" kern="1200" cap="none" spc="0" normalizeH="0" baseline="0" noProof="0" dirty="0">
                        <a:ln>
                          <a:noFill/>
                        </a:ln>
                        <a:solidFill>
                          <a:schemeClr val="bg1"/>
                        </a:solidFill>
                        <a:effectLst/>
                        <a:uLnTx/>
                        <a:uFillTx/>
                        <a:latin typeface="Arial"/>
                        <a:ea typeface="+mn-ea"/>
                        <a:cs typeface="Arial" pitchFamily="34"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Arial"/>
                          <a:ea typeface="+mn-ea"/>
                          <a:cs typeface="Arial" pitchFamily="34" charset="0"/>
                        </a:rPr>
                        <a:t>Main terms</a:t>
                      </a:r>
                      <a:endParaRPr kumimoji="0" lang="en-US" sz="900" b="1" i="0" u="none" strike="noStrike" kern="1200" cap="none" spc="0" normalizeH="0" baseline="0" noProof="0" dirty="0">
                        <a:ln>
                          <a:noFill/>
                        </a:ln>
                        <a:solidFill>
                          <a:schemeClr val="bg1"/>
                        </a:solidFill>
                        <a:effectLst/>
                        <a:uLnTx/>
                        <a:uFillTx/>
                        <a:latin typeface="Arial"/>
                        <a:ea typeface="+mn-ea"/>
                        <a:cs typeface="Arial" pitchFamily="34"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pitchFamily="34" charset="0"/>
                        </a:rPr>
                        <a:t>Supplier 1</a:t>
                      </a: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[start date]</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[end date]</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[minimum purchase obligations</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price clauses</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progressive price/volume clauses, bonuses</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prolongation/cancellation period and terms]</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pitchFamily="34" charset="0"/>
                        </a:rPr>
                        <a:t>Supplier 2</a:t>
                      </a: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[start date]</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[end date]</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[minimum purchase obligations</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price clauses</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progressive price/volume clauses, bonuses</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prolongation/cancellation period and terms]</a:t>
                      </a: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
        <p:nvSpPr>
          <p:cNvPr id="8" name="Text Box 30"/>
          <p:cNvSpPr txBox="1">
            <a:spLocks noChangeArrowheads="1"/>
          </p:cNvSpPr>
          <p:nvPr>
            <p:custDataLst>
              <p:tags r:id="rId2"/>
            </p:custDataLst>
          </p:nvPr>
        </p:nvSpPr>
        <p:spPr bwMode="gray">
          <a:xfrm>
            <a:off x="2446338" y="6026800"/>
            <a:ext cx="3657600" cy="83100"/>
          </a:xfrm>
          <a:prstGeom prst="rect">
            <a:avLst/>
          </a:prstGeom>
          <a:noFill/>
          <a:ln w="6350" algn="ctr">
            <a:noFill/>
            <a:miter lim="800000"/>
            <a:headEnd type="none" w="sm" len="sm"/>
            <a:tailEnd type="none" w="sm" len="sm"/>
          </a:ln>
        </p:spPr>
        <p:txBody>
          <a:bodyPr lIns="0" tIns="0" rIns="0" bIns="0">
            <a:spAutoFit/>
          </a:bodyPr>
          <a:lstStyle/>
          <a:p>
            <a:pPr marL="569913" indent="-569913" defTabSz="762000" eaLnBrk="0" hangingPunct="0">
              <a:lnSpc>
                <a:spcPct val="90000"/>
              </a:lnSpc>
              <a:spcBef>
                <a:spcPct val="15000"/>
              </a:spcBef>
              <a:tabLst>
                <a:tab pos="382588" algn="l"/>
              </a:tabLst>
            </a:pPr>
            <a:r>
              <a:rPr lang="en-US" sz="600" dirty="0" smtClean="0">
                <a:latin typeface="Arial" pitchFamily="34" charset="0"/>
                <a:cs typeface="Arial" pitchFamily="34" charset="0"/>
              </a:rPr>
              <a:t>Source: 	Company information, Audit report FY XXXX </a:t>
            </a:r>
            <a:endParaRPr lang="en-US" sz="600" dirty="0">
              <a:latin typeface="Arial" pitchFamily="34" charset="0"/>
              <a:cs typeface="Arial" pitchFamily="34" charset="0"/>
            </a:endParaRPr>
          </a:p>
        </p:txBody>
      </p:sp>
    </p:spTree>
    <p:extLst>
      <p:ext uri="{BB962C8B-B14F-4D97-AF65-F5344CB8AC3E}">
        <p14:creationId xmlns:p14="http://schemas.microsoft.com/office/powerpoint/2010/main" val="15993252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Tax group has been build between </a:t>
            </a:r>
            <a:r>
              <a:rPr lang="en-US" dirty="0" smtClean="0"/>
              <a:t>[...] </a:t>
            </a:r>
            <a:r>
              <a:rPr lang="en-US" dirty="0"/>
              <a:t>and </a:t>
            </a:r>
            <a:r>
              <a:rPr lang="en-US" dirty="0" smtClean="0"/>
              <a:t>[…]. </a:t>
            </a:r>
            <a:endParaRPr lang="en-US" dirty="0"/>
          </a:p>
          <a:p>
            <a:r>
              <a:rPr lang="en-US" dirty="0" smtClean="0"/>
              <a:t>Tax </a:t>
            </a:r>
            <a:r>
              <a:rPr lang="en-US" dirty="0"/>
              <a:t>losses carried forward amount to [€…m] for corporate income tax and to [€…m]  for trade income tax. </a:t>
            </a:r>
          </a:p>
          <a:p>
            <a:endParaRPr lang="en-US" dirty="0"/>
          </a:p>
        </p:txBody>
      </p:sp>
      <p:sp>
        <p:nvSpPr>
          <p:cNvPr id="5" name="Titel 4"/>
          <p:cNvSpPr>
            <a:spLocks noGrp="1"/>
          </p:cNvSpPr>
          <p:nvPr>
            <p:ph type="title"/>
          </p:nvPr>
        </p:nvSpPr>
        <p:spPr/>
        <p:txBody>
          <a:bodyPr/>
          <a:lstStyle/>
          <a:p>
            <a:r>
              <a:rPr lang="en-US" dirty="0" smtClean="0"/>
              <a:t>4. Legal conditions (5/x)</a:t>
            </a:r>
            <a:endParaRPr lang="en-US" dirty="0"/>
          </a:p>
        </p:txBody>
      </p:sp>
      <p:sp>
        <p:nvSpPr>
          <p:cNvPr id="6" name="Textplatzhalter 5"/>
          <p:cNvSpPr>
            <a:spLocks noGrp="1"/>
          </p:cNvSpPr>
          <p:nvPr>
            <p:ph type="body" sz="quarter" idx="13"/>
          </p:nvPr>
        </p:nvSpPr>
        <p:spPr/>
        <p:txBody>
          <a:bodyPr/>
          <a:lstStyle/>
          <a:p>
            <a:r>
              <a:rPr lang="en-US" dirty="0" smtClean="0"/>
              <a:t>Company Overview</a:t>
            </a:r>
            <a:endParaRPr lang="en-US" dirty="0"/>
          </a:p>
        </p:txBody>
      </p:sp>
      <p:sp>
        <p:nvSpPr>
          <p:cNvPr id="11" name="Rectangle 16"/>
          <p:cNvSpPr/>
          <p:nvPr/>
        </p:nvSpPr>
        <p:spPr>
          <a:xfrm>
            <a:off x="488950"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7</a:t>
            </a:r>
            <a:endParaRPr lang="en-US" sz="900" b="1" dirty="0"/>
          </a:p>
        </p:txBody>
      </p:sp>
      <p:sp>
        <p:nvSpPr>
          <p:cNvPr id="89" name="Rectangle 2"/>
          <p:cNvSpPr>
            <a:spLocks noChangeArrowheads="1"/>
          </p:cNvSpPr>
          <p:nvPr/>
        </p:nvSpPr>
        <p:spPr bwMode="auto">
          <a:xfrm>
            <a:off x="557456" y="5022883"/>
            <a:ext cx="1620000" cy="938301"/>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in the table.</a:t>
            </a:r>
          </a:p>
          <a:p>
            <a:pPr marL="0" marR="0" lvl="0" indent="0"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graphicFrame>
        <p:nvGraphicFramePr>
          <p:cNvPr id="180" name="Group 3"/>
          <p:cNvGraphicFramePr>
            <a:graphicFrameLocks noGrp="1"/>
          </p:cNvGraphicFramePr>
          <p:nvPr>
            <p:custDataLst>
              <p:tags r:id="rId1"/>
            </p:custDataLst>
            <p:extLst>
              <p:ext uri="{D42A27DB-BD31-4B8C-83A1-F6EECF244321}">
                <p14:modId xmlns:p14="http://schemas.microsoft.com/office/powerpoint/2010/main" val="2834807574"/>
              </p:ext>
            </p:extLst>
          </p:nvPr>
        </p:nvGraphicFramePr>
        <p:xfrm>
          <a:off x="2446339" y="1422400"/>
          <a:ext cx="6969600" cy="2344620"/>
        </p:xfrm>
        <a:graphic>
          <a:graphicData uri="http://schemas.openxmlformats.org/drawingml/2006/table">
            <a:tbl>
              <a:tblPr/>
              <a:tblGrid>
                <a:gridCol w="1230390"/>
                <a:gridCol w="5739210"/>
              </a:tblGrid>
              <a:tr h="0">
                <a:tc gridSpan="2">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Arial"/>
                          <a:cs typeface="Arial" pitchFamily="34" charset="0"/>
                        </a:rPr>
                        <a:t>Other legal conditions</a:t>
                      </a:r>
                      <a:endParaRPr kumimoji="0" lang="en-US" sz="900" b="1" i="0" u="none" strike="noStrike" cap="none" normalizeH="0" baseline="0" noProof="0" dirty="0">
                        <a:ln>
                          <a:noFill/>
                        </a:ln>
                        <a:solidFill>
                          <a:schemeClr val="bg1"/>
                        </a:solidFill>
                        <a:effectLst/>
                        <a:latin typeface="Arial"/>
                        <a:cs typeface="Arial" pitchFamily="34" charset="0"/>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tc hMerge="1">
                  <a:txBody>
                    <a:bodyPr/>
                    <a:lstStyle/>
                    <a:p>
                      <a:endParaRPr lang="de-DE"/>
                    </a:p>
                  </a:txBody>
                  <a:tcPr/>
                </a:tc>
              </a:tr>
              <a:tr h="0">
                <a:tc gridSpan="2">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Arial"/>
                          <a:cs typeface="Arial" pitchFamily="34" charset="0"/>
                        </a:rPr>
                        <a:t>Taxes</a:t>
                      </a:r>
                      <a:endParaRPr kumimoji="0" lang="en-US" sz="900" b="1" i="0" u="none" strike="noStrike" cap="none" normalizeH="0" baseline="0" noProof="0" dirty="0">
                        <a:ln>
                          <a:noFill/>
                        </a:ln>
                        <a:solidFill>
                          <a:schemeClr val="bg1"/>
                        </a:solidFill>
                        <a:effectLst/>
                        <a:latin typeface="Arial"/>
                        <a:cs typeface="Arial" pitchFamily="34" charset="0"/>
                      </a:endParaRPr>
                    </a:p>
                  </a:txBody>
                  <a:tcPr marL="54000" marR="54000" marT="54000" marB="54000" anchor="b"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hMerge="1">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endParaRPr kumimoji="0" lang="en-GB" sz="900" b="1" i="0" u="none" strike="noStrike" kern="1200" cap="none" spc="0" normalizeH="0" baseline="0" noProof="0" dirty="0">
                        <a:ln>
                          <a:noFill/>
                        </a:ln>
                        <a:solidFill>
                          <a:schemeClr val="bg1"/>
                        </a:solidFill>
                        <a:effectLst/>
                        <a:uLnTx/>
                        <a:uFillTx/>
                        <a:latin typeface="Arial"/>
                        <a:ea typeface="+mn-ea"/>
                        <a:cs typeface="Arial" pitchFamily="34"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pitchFamily="34" charset="0"/>
                        </a:rPr>
                        <a:t>General information</a:t>
                      </a: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[competent tax authority]</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[tax number]</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[status of </a:t>
                      </a: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tax procedures (including tax stipulations, audits, reimbursement/back taxes, refund obligations, taxes due)]</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[losses </a:t>
                      </a: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carried forward/tax assets]</a:t>
                      </a:r>
                      <a:endParaRPr kumimoji="0" lang="en-US" sz="900" b="0" i="0" u="none" strike="noStrike" kern="1200" cap="none" spc="0" normalizeH="0" baseline="0" noProof="0" dirty="0">
                        <a:ln>
                          <a:noFill/>
                        </a:ln>
                        <a:solidFill>
                          <a:srgbClr val="000000"/>
                        </a:solidFill>
                        <a:effectLst/>
                        <a:uLnTx/>
                        <a:uFillTx/>
                        <a:latin typeface="+mn-lt"/>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pitchFamily="34" charset="0"/>
                        </a:rPr>
                        <a:t>Detailed information</a:t>
                      </a: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rgbClr val="0091DA"/>
                    </a:solidFill>
                  </a:tcPr>
                </a:tc>
                <a:tc>
                  <a:txBody>
                    <a:bodyPr/>
                    <a:lstStyle/>
                    <a:p>
                      <a:pPr marL="0" marR="0" lvl="2" indent="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[Comments in particular on:</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Tax group</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Sales tax affiliations </a:t>
                      </a:r>
                      <a:r>
                        <a:rPr kumimoji="0" lang="en-US" sz="900" b="0" i="0" u="none" strike="noStrike" kern="1200" cap="none" spc="0" normalizeH="0" baseline="0" noProof="0" dirty="0" smtClean="0">
                          <a:ln>
                            <a:noFill/>
                          </a:ln>
                          <a:solidFill>
                            <a:schemeClr val="tx1"/>
                          </a:solidFill>
                          <a:effectLst/>
                          <a:uLnTx/>
                          <a:uFillTx/>
                          <a:latin typeface="+mn-lt"/>
                          <a:ea typeface="+mn-ea"/>
                          <a:cs typeface="Arial" pitchFamily="34" charset="0"/>
                        </a:rPr>
                        <a:t>(including sales tax registration, sales tax returns, taxes due)</a:t>
                      </a: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Trade tax affiliations]</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mn-lt"/>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
        <p:nvSpPr>
          <p:cNvPr id="12" name="Text Box 30"/>
          <p:cNvSpPr txBox="1">
            <a:spLocks noChangeArrowheads="1"/>
          </p:cNvSpPr>
          <p:nvPr>
            <p:custDataLst>
              <p:tags r:id="rId2"/>
            </p:custDataLst>
          </p:nvPr>
        </p:nvSpPr>
        <p:spPr bwMode="gray">
          <a:xfrm>
            <a:off x="2446338" y="6026800"/>
            <a:ext cx="3657600" cy="83100"/>
          </a:xfrm>
          <a:prstGeom prst="rect">
            <a:avLst/>
          </a:prstGeom>
          <a:noFill/>
          <a:ln w="6350" algn="ctr">
            <a:noFill/>
            <a:miter lim="800000"/>
            <a:headEnd type="none" w="sm" len="sm"/>
            <a:tailEnd type="none" w="sm" len="sm"/>
          </a:ln>
        </p:spPr>
        <p:txBody>
          <a:bodyPr lIns="0" tIns="0" rIns="0" bIns="0">
            <a:spAutoFit/>
          </a:bodyPr>
          <a:lstStyle/>
          <a:p>
            <a:pPr marL="569913" indent="-569913" defTabSz="762000" eaLnBrk="0" hangingPunct="0">
              <a:lnSpc>
                <a:spcPct val="90000"/>
              </a:lnSpc>
              <a:spcBef>
                <a:spcPct val="15000"/>
              </a:spcBef>
              <a:tabLst>
                <a:tab pos="382588" algn="l"/>
              </a:tabLst>
            </a:pPr>
            <a:r>
              <a:rPr lang="en-US" sz="600" dirty="0" smtClean="0">
                <a:latin typeface="Arial" pitchFamily="34" charset="0"/>
                <a:cs typeface="Arial" pitchFamily="34" charset="0"/>
              </a:rPr>
              <a:t>Source: 	Company information, Audit report FY XXXX </a:t>
            </a:r>
            <a:endParaRPr lang="en-US" sz="600" dirty="0">
              <a:latin typeface="Arial" pitchFamily="34" charset="0"/>
              <a:cs typeface="Arial" pitchFamily="34" charset="0"/>
            </a:endParaRPr>
          </a:p>
        </p:txBody>
      </p:sp>
    </p:spTree>
    <p:extLst>
      <p:ext uri="{BB962C8B-B14F-4D97-AF65-F5344CB8AC3E}">
        <p14:creationId xmlns:p14="http://schemas.microsoft.com/office/powerpoint/2010/main" val="11223253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The [….] is involved in legal proceedings due to […]. </a:t>
            </a:r>
          </a:p>
          <a:p>
            <a:r>
              <a:rPr lang="en-US" dirty="0"/>
              <a:t>The management currently estimates the financial risk resulting from the legal disputes at [€…m]. </a:t>
            </a:r>
          </a:p>
          <a:p>
            <a:endParaRPr lang="en-US" dirty="0"/>
          </a:p>
        </p:txBody>
      </p:sp>
      <p:sp>
        <p:nvSpPr>
          <p:cNvPr id="5" name="Titel 4"/>
          <p:cNvSpPr>
            <a:spLocks noGrp="1"/>
          </p:cNvSpPr>
          <p:nvPr>
            <p:ph type="title"/>
          </p:nvPr>
        </p:nvSpPr>
        <p:spPr/>
        <p:txBody>
          <a:bodyPr/>
          <a:lstStyle/>
          <a:p>
            <a:r>
              <a:rPr lang="en-US" dirty="0" smtClean="0"/>
              <a:t>4. Legal conditions (6/x)</a:t>
            </a:r>
            <a:endParaRPr lang="en-US" dirty="0"/>
          </a:p>
        </p:txBody>
      </p:sp>
      <p:sp>
        <p:nvSpPr>
          <p:cNvPr id="6" name="Textplatzhalter 5"/>
          <p:cNvSpPr>
            <a:spLocks noGrp="1"/>
          </p:cNvSpPr>
          <p:nvPr>
            <p:ph type="body" sz="quarter" idx="13"/>
          </p:nvPr>
        </p:nvSpPr>
        <p:spPr/>
        <p:txBody>
          <a:bodyPr/>
          <a:lstStyle/>
          <a:p>
            <a:r>
              <a:rPr lang="en-US" dirty="0" smtClean="0"/>
              <a:t>Company Overview</a:t>
            </a:r>
            <a:endParaRPr lang="en-US" dirty="0"/>
          </a:p>
        </p:txBody>
      </p:sp>
      <p:sp>
        <p:nvSpPr>
          <p:cNvPr id="11" name="Rectangle 16"/>
          <p:cNvSpPr/>
          <p:nvPr/>
        </p:nvSpPr>
        <p:spPr>
          <a:xfrm>
            <a:off x="488950"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7</a:t>
            </a:r>
            <a:endParaRPr lang="en-US" sz="900" b="1" dirty="0"/>
          </a:p>
        </p:txBody>
      </p:sp>
      <p:sp>
        <p:nvSpPr>
          <p:cNvPr id="89" name="Rectangle 2"/>
          <p:cNvSpPr>
            <a:spLocks noChangeArrowheads="1"/>
          </p:cNvSpPr>
          <p:nvPr/>
        </p:nvSpPr>
        <p:spPr bwMode="auto">
          <a:xfrm>
            <a:off x="557456" y="5022883"/>
            <a:ext cx="1620000" cy="938301"/>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in the table.</a:t>
            </a:r>
          </a:p>
          <a:p>
            <a:pPr marL="0" marR="0" lvl="0" indent="0"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graphicFrame>
        <p:nvGraphicFramePr>
          <p:cNvPr id="180" name="Group 3"/>
          <p:cNvGraphicFramePr>
            <a:graphicFrameLocks noGrp="1"/>
          </p:cNvGraphicFramePr>
          <p:nvPr>
            <p:custDataLst>
              <p:tags r:id="rId1"/>
            </p:custDataLst>
            <p:extLst>
              <p:ext uri="{D42A27DB-BD31-4B8C-83A1-F6EECF244321}">
                <p14:modId xmlns:p14="http://schemas.microsoft.com/office/powerpoint/2010/main" val="589400680"/>
              </p:ext>
            </p:extLst>
          </p:nvPr>
        </p:nvGraphicFramePr>
        <p:xfrm>
          <a:off x="2446339" y="1422400"/>
          <a:ext cx="6969600" cy="2025900"/>
        </p:xfrm>
        <a:graphic>
          <a:graphicData uri="http://schemas.openxmlformats.org/drawingml/2006/table">
            <a:tbl>
              <a:tblPr/>
              <a:tblGrid>
                <a:gridCol w="1230390"/>
                <a:gridCol w="5739210"/>
              </a:tblGrid>
              <a:tr h="0">
                <a:tc gridSpan="2">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Arial"/>
                          <a:cs typeface="Arial" pitchFamily="34" charset="0"/>
                        </a:rPr>
                        <a:t>Other legal conditions</a:t>
                      </a:r>
                      <a:endParaRPr kumimoji="0" lang="en-US" sz="900" b="1" i="0" u="none" strike="noStrike" cap="none" normalizeH="0" baseline="0" noProof="0" dirty="0">
                        <a:ln>
                          <a:noFill/>
                        </a:ln>
                        <a:solidFill>
                          <a:schemeClr val="bg1"/>
                        </a:solidFill>
                        <a:effectLst/>
                        <a:latin typeface="Arial"/>
                        <a:cs typeface="Arial" pitchFamily="34" charset="0"/>
                      </a:endParaRPr>
                    </a:p>
                  </a:txBody>
                  <a:tcPr marL="54000" marR="54000" marT="54000" marB="54000" anchor="ctr"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tc hMerge="1">
                  <a:txBody>
                    <a:bodyPr/>
                    <a:lstStyle/>
                    <a:p>
                      <a:endParaRPr lang="de-DE"/>
                    </a:p>
                  </a:txBody>
                  <a:tcPr/>
                </a:tc>
              </a:tr>
              <a:tr h="0">
                <a:tc gridSpan="2">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Arial"/>
                          <a:cs typeface="Arial" pitchFamily="34" charset="0"/>
                        </a:rPr>
                        <a:t>Legal proceedings/legal risks</a:t>
                      </a:r>
                      <a:endParaRPr kumimoji="0" lang="en-US" sz="900" b="1" i="0" u="none" strike="noStrike" cap="none" normalizeH="0" baseline="0" noProof="0" dirty="0">
                        <a:ln>
                          <a:noFill/>
                        </a:ln>
                        <a:solidFill>
                          <a:schemeClr val="bg1"/>
                        </a:solidFill>
                        <a:effectLst/>
                        <a:latin typeface="Arial"/>
                        <a:cs typeface="Arial" pitchFamily="34" charset="0"/>
                      </a:endParaRPr>
                    </a:p>
                  </a:txBody>
                  <a:tcPr marL="54000" marR="54000" marT="54000" marB="54000" anchor="b"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hMerge="1">
                  <a:txBody>
                    <a:bodyPr/>
                    <a:lstStyle/>
                    <a:p>
                      <a:pPr marL="0" marR="0" lvl="4" indent="0" algn="l" defTabSz="914400" rtl="0" eaLnBrk="1" fontAlgn="auto" latinLnBrk="0" hangingPunct="1">
                        <a:lnSpc>
                          <a:spcPct val="100000"/>
                        </a:lnSpc>
                        <a:spcBef>
                          <a:spcPts val="600"/>
                        </a:spcBef>
                        <a:spcAft>
                          <a:spcPts val="0"/>
                        </a:spcAft>
                        <a:buClr>
                          <a:srgbClr val="97989A"/>
                        </a:buClr>
                        <a:buSzTx/>
                        <a:buFont typeface="Arial" pitchFamily="34" charset="0"/>
                        <a:buNone/>
                        <a:tabLst/>
                        <a:defRPr/>
                      </a:pPr>
                      <a:endParaRPr kumimoji="0" lang="en-GB" sz="900" b="1" i="0" u="none" strike="noStrike" kern="1200" cap="none" spc="0" normalizeH="0" baseline="0" noProof="0" dirty="0">
                        <a:ln>
                          <a:noFill/>
                        </a:ln>
                        <a:solidFill>
                          <a:schemeClr val="bg1"/>
                        </a:solidFill>
                        <a:effectLst/>
                        <a:uLnTx/>
                        <a:uFillTx/>
                        <a:latin typeface="Arial"/>
                        <a:ea typeface="+mn-ea"/>
                        <a:cs typeface="Arial" pitchFamily="34" charset="0"/>
                      </a:endParaRPr>
                    </a:p>
                  </a:txBody>
                  <a:tcPr marL="54000" marR="54000" marT="54000" marB="54000" anchor="b"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accent3"/>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pitchFamily="34" charset="0"/>
                        </a:rPr>
                        <a:t>Legal proceedings/</a:t>
                      </a:r>
                      <a:br>
                        <a:rPr kumimoji="0" lang="en-US" sz="900" b="1" i="0" u="none" strike="noStrike" cap="none" normalizeH="0" baseline="0" noProof="0" dirty="0" smtClean="0">
                          <a:ln>
                            <a:noFill/>
                          </a:ln>
                          <a:solidFill>
                            <a:schemeClr val="bg1"/>
                          </a:solidFill>
                          <a:effectLst/>
                          <a:latin typeface="+mn-lt"/>
                          <a:cs typeface="Arial" pitchFamily="34" charset="0"/>
                        </a:rPr>
                      </a:br>
                      <a:r>
                        <a:rPr kumimoji="0" lang="en-US" sz="900" b="1" i="0" u="none" strike="noStrike" cap="none" normalizeH="0" baseline="0" noProof="0" dirty="0" smtClean="0">
                          <a:ln>
                            <a:noFill/>
                          </a:ln>
                          <a:solidFill>
                            <a:schemeClr val="bg1"/>
                          </a:solidFill>
                          <a:effectLst/>
                          <a:latin typeface="+mn-lt"/>
                          <a:cs typeface="Arial" pitchFamily="34" charset="0"/>
                        </a:rPr>
                        <a:t>suits against the company</a:t>
                      </a: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[e.g. employment protection suits</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customer/supplier suits]</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mn-lt"/>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pitchFamily="34" charset="0"/>
                        </a:rPr>
                        <a:t>Legal proceedings/</a:t>
                      </a:r>
                      <a:br>
                        <a:rPr kumimoji="0" lang="en-US" sz="900" b="1" i="0" u="none" strike="noStrike" cap="none" normalizeH="0" baseline="0" noProof="0" dirty="0" smtClean="0">
                          <a:ln>
                            <a:noFill/>
                          </a:ln>
                          <a:solidFill>
                            <a:schemeClr val="bg1"/>
                          </a:solidFill>
                          <a:effectLst/>
                          <a:latin typeface="+mn-lt"/>
                          <a:cs typeface="Arial" pitchFamily="34" charset="0"/>
                        </a:rPr>
                      </a:br>
                      <a:r>
                        <a:rPr kumimoji="0" lang="en-US" sz="900" b="1" i="0" u="none" strike="noStrike" cap="none" normalizeH="0" baseline="0" noProof="0" dirty="0" smtClean="0">
                          <a:ln>
                            <a:noFill/>
                          </a:ln>
                          <a:solidFill>
                            <a:schemeClr val="bg1"/>
                          </a:solidFill>
                          <a:effectLst/>
                          <a:latin typeface="+mn-lt"/>
                          <a:cs typeface="Arial" pitchFamily="34" charset="0"/>
                        </a:rPr>
                        <a:t>suits by the company</a:t>
                      </a: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[e.g. customer/supplier suits]</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mn-lt"/>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r h="0">
                <a:tc>
                  <a:txBody>
                    <a:bodyPr/>
                    <a:lstStyle/>
                    <a:p>
                      <a:pPr marL="0" marR="0" lvl="0" indent="0" algn="l" defTabSz="762000" rtl="0" eaLnBrk="1" fontAlgn="base" latinLnBrk="0" hangingPunct="1">
                        <a:lnSpc>
                          <a:spcPct val="100000"/>
                        </a:lnSpc>
                        <a:spcBef>
                          <a:spcPts val="600"/>
                        </a:spcBef>
                        <a:spcAft>
                          <a:spcPct val="0"/>
                        </a:spcAft>
                        <a:buClrTx/>
                        <a:buSzTx/>
                        <a:buFontTx/>
                        <a:buNone/>
                        <a:tabLst/>
                      </a:pPr>
                      <a:r>
                        <a:rPr kumimoji="0" lang="en-US" sz="900" b="1" i="0" u="none" strike="noStrike" cap="none" normalizeH="0" baseline="0" noProof="0" dirty="0" smtClean="0">
                          <a:ln>
                            <a:noFill/>
                          </a:ln>
                          <a:solidFill>
                            <a:schemeClr val="bg1"/>
                          </a:solidFill>
                          <a:effectLst/>
                          <a:latin typeface="+mn-lt"/>
                          <a:cs typeface="Arial" pitchFamily="34" charset="0"/>
                        </a:rPr>
                        <a:t>Other legal risks</a:t>
                      </a:r>
                      <a:endParaRPr kumimoji="0" lang="en-US" sz="900" b="1" i="0" u="none" strike="noStrike" cap="none" normalizeH="0" baseline="0" noProof="0" dirty="0">
                        <a:ln>
                          <a:noFill/>
                        </a:ln>
                        <a:solidFill>
                          <a:schemeClr val="bg1"/>
                        </a:solidFill>
                        <a:effectLst/>
                        <a:latin typeface="+mn-lt"/>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rgbClr val="0091DA"/>
                    </a:solidFill>
                  </a:tcPr>
                </a:tc>
                <a:tc>
                  <a:txBody>
                    <a:bodyPr/>
                    <a:lstStyle/>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[potential legal disputes/issues]</a:t>
                      </a:r>
                    </a:p>
                    <a:p>
                      <a:pPr marL="177800" marR="0" lvl="2" indent="-177800" algn="l" defTabSz="914400" rtl="0" eaLnBrk="1" fontAlgn="auto" latinLnBrk="0" hangingPunct="1">
                        <a:lnSpc>
                          <a:spcPct val="100000"/>
                        </a:lnSpc>
                        <a:spcBef>
                          <a:spcPts val="300"/>
                        </a:spcBef>
                        <a:spcAft>
                          <a:spcPts val="0"/>
                        </a:spcAft>
                        <a:buClr>
                          <a:schemeClr val="tx2"/>
                        </a:buClr>
                        <a:buSzTx/>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horzOverflow="overflow">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a:noFill/>
                    </a:lnTlToBr>
                    <a:lnBlToTr>
                      <a:noFill/>
                    </a:lnBlToTr>
                    <a:solidFill>
                      <a:schemeClr val="bg1"/>
                    </a:solidFill>
                  </a:tcPr>
                </a:tc>
              </a:tr>
            </a:tbl>
          </a:graphicData>
        </a:graphic>
      </p:graphicFrame>
      <p:sp>
        <p:nvSpPr>
          <p:cNvPr id="12" name="Text Box 30"/>
          <p:cNvSpPr txBox="1">
            <a:spLocks noChangeArrowheads="1"/>
          </p:cNvSpPr>
          <p:nvPr>
            <p:custDataLst>
              <p:tags r:id="rId2"/>
            </p:custDataLst>
          </p:nvPr>
        </p:nvSpPr>
        <p:spPr bwMode="gray">
          <a:xfrm>
            <a:off x="2446338" y="6026800"/>
            <a:ext cx="3657600" cy="83100"/>
          </a:xfrm>
          <a:prstGeom prst="rect">
            <a:avLst/>
          </a:prstGeom>
          <a:noFill/>
          <a:ln w="6350" algn="ctr">
            <a:noFill/>
            <a:miter lim="800000"/>
            <a:headEnd type="none" w="sm" len="sm"/>
            <a:tailEnd type="none" w="sm" len="sm"/>
          </a:ln>
        </p:spPr>
        <p:txBody>
          <a:bodyPr lIns="0" tIns="0" rIns="0" bIns="0">
            <a:spAutoFit/>
          </a:bodyPr>
          <a:lstStyle/>
          <a:p>
            <a:pPr marL="569913" indent="-569913" defTabSz="762000" eaLnBrk="0" hangingPunct="0">
              <a:lnSpc>
                <a:spcPct val="90000"/>
              </a:lnSpc>
              <a:spcBef>
                <a:spcPct val="15000"/>
              </a:spcBef>
              <a:tabLst>
                <a:tab pos="382588" algn="l"/>
              </a:tabLst>
            </a:pPr>
            <a:r>
              <a:rPr lang="en-US" sz="600" dirty="0" smtClean="0">
                <a:latin typeface="Arial" pitchFamily="34" charset="0"/>
                <a:cs typeface="Arial" pitchFamily="34" charset="0"/>
              </a:rPr>
              <a:t>Source: 	Company information, Audit report FY XXXX </a:t>
            </a:r>
            <a:endParaRPr lang="en-US" sz="600" dirty="0">
              <a:latin typeface="Arial" pitchFamily="34" charset="0"/>
              <a:cs typeface="Arial" pitchFamily="34" charset="0"/>
            </a:endParaRPr>
          </a:p>
        </p:txBody>
      </p:sp>
    </p:spTree>
    <p:extLst>
      <p:ext uri="{BB962C8B-B14F-4D97-AF65-F5344CB8AC3E}">
        <p14:creationId xmlns:p14="http://schemas.microsoft.com/office/powerpoint/2010/main" val="3057337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[major drivers, extraordinary events]</a:t>
            </a:r>
          </a:p>
          <a:p>
            <a:r>
              <a:rPr lang="en-US" dirty="0" smtClean="0"/>
              <a:t>[</a:t>
            </a:r>
            <a:r>
              <a:rPr lang="en-US" dirty="0"/>
              <a:t>Comment on balance sheet structure and major sources of financing]</a:t>
            </a:r>
          </a:p>
        </p:txBody>
      </p:sp>
      <p:sp>
        <p:nvSpPr>
          <p:cNvPr id="5" name="Titel 4"/>
          <p:cNvSpPr>
            <a:spLocks noGrp="1"/>
          </p:cNvSpPr>
          <p:nvPr>
            <p:ph type="title"/>
          </p:nvPr>
        </p:nvSpPr>
        <p:spPr/>
        <p:txBody>
          <a:bodyPr/>
          <a:lstStyle/>
          <a:p>
            <a:r>
              <a:rPr lang="en-US" dirty="0"/>
              <a:t>5. Key financials – Historical development </a:t>
            </a:r>
          </a:p>
        </p:txBody>
      </p:sp>
      <p:sp>
        <p:nvSpPr>
          <p:cNvPr id="6" name="Textplatzhalter 5"/>
          <p:cNvSpPr>
            <a:spLocks noGrp="1"/>
          </p:cNvSpPr>
          <p:nvPr>
            <p:ph type="body" sz="quarter" idx="13"/>
          </p:nvPr>
        </p:nvSpPr>
        <p:spPr/>
        <p:txBody>
          <a:bodyPr/>
          <a:lstStyle/>
          <a:p>
            <a:r>
              <a:rPr lang="en-US" dirty="0" smtClean="0"/>
              <a:t>Company Overview</a:t>
            </a:r>
            <a:endParaRPr lang="en-US" dirty="0"/>
          </a:p>
        </p:txBody>
      </p:sp>
      <p:sp>
        <p:nvSpPr>
          <p:cNvPr id="7" name="Rectangle 2"/>
          <p:cNvSpPr>
            <a:spLocks noChangeArrowheads="1"/>
          </p:cNvSpPr>
          <p:nvPr/>
        </p:nvSpPr>
        <p:spPr bwMode="auto">
          <a:xfrm>
            <a:off x="557456" y="5022883"/>
            <a:ext cx="1620000" cy="938301"/>
          </a:xfrm>
          <a:prstGeom prst="rect">
            <a:avLst/>
          </a:prstGeom>
          <a:solidFill>
            <a:srgbClr val="BC204B"/>
          </a:solidFill>
          <a:ln w="12700">
            <a:noFill/>
            <a:miter lim="800000"/>
            <a:headEnd/>
            <a:tailEnd/>
          </a:ln>
        </p:spPr>
        <p:txBody>
          <a:bodyPr lIns="54000" tIns="54000" rIns="54000" bIns="54000" anchor="ctr" anchorCtr="1"/>
          <a:lstStyle/>
          <a:p>
            <a:pPr lvl="0" defTabSz="762000" eaLnBrk="0" hangingPunct="0">
              <a:lnSpc>
                <a:spcPct val="90000"/>
              </a:lnSpc>
              <a:defRPr/>
            </a:pPr>
            <a:r>
              <a:rPr lang="en-US" sz="700" kern="0" dirty="0" smtClean="0">
                <a:solidFill>
                  <a:schemeClr val="bg1"/>
                </a:solidFill>
              </a:rPr>
              <a:t>Compulsory content for two years back and the current financial year: </a:t>
            </a:r>
          </a:p>
          <a:p>
            <a:pPr marL="216000" lvl="0" indent="-216000" defTabSz="762000" eaLnBrk="0" hangingPunct="0">
              <a:lnSpc>
                <a:spcPct val="90000"/>
              </a:lnSpc>
              <a:buFont typeface="+mj-lt"/>
              <a:buAutoNum type="arabicPeriod"/>
              <a:defRPr/>
            </a:pPr>
            <a:r>
              <a:rPr lang="en-US" sz="700" kern="0" dirty="0" smtClean="0">
                <a:solidFill>
                  <a:schemeClr val="bg1"/>
                </a:solidFill>
              </a:rPr>
              <a:t>Sales &amp; profitability </a:t>
            </a:r>
          </a:p>
          <a:p>
            <a:pPr marL="216000" lvl="0" indent="-216000" defTabSz="762000" eaLnBrk="0" hangingPunct="0">
              <a:lnSpc>
                <a:spcPct val="90000"/>
              </a:lnSpc>
              <a:buFont typeface="+mj-lt"/>
              <a:buAutoNum type="arabicPeriod"/>
              <a:defRPr/>
            </a:pPr>
            <a:r>
              <a:rPr lang="en-US" sz="700" kern="0" dirty="0" smtClean="0">
                <a:solidFill>
                  <a:schemeClr val="bg1"/>
                </a:solidFill>
              </a:rPr>
              <a:t>Balance sheet structure</a:t>
            </a:r>
          </a:p>
          <a:p>
            <a:pPr marL="216000" lvl="0" indent="-216000" defTabSz="762000" eaLnBrk="0" hangingPunct="0">
              <a:lnSpc>
                <a:spcPct val="90000"/>
              </a:lnSpc>
              <a:buFont typeface="+mj-lt"/>
              <a:buAutoNum type="arabicPeriod"/>
              <a:defRPr/>
            </a:pPr>
            <a:r>
              <a:rPr lang="en-US" sz="700" kern="0" dirty="0" smtClean="0">
                <a:solidFill>
                  <a:schemeClr val="bg1"/>
                </a:solidFill>
              </a:rPr>
              <a:t>Working Capital </a:t>
            </a:r>
          </a:p>
          <a:p>
            <a:pPr marL="216000" lvl="0" indent="-216000" defTabSz="762000" eaLnBrk="0" hangingPunct="0">
              <a:lnSpc>
                <a:spcPct val="90000"/>
              </a:lnSpc>
              <a:buFont typeface="+mj-lt"/>
              <a:buAutoNum type="arabicPeriod"/>
              <a:defRPr/>
            </a:pPr>
            <a:r>
              <a:rPr lang="en-US" sz="700" kern="0" dirty="0" smtClean="0">
                <a:solidFill>
                  <a:schemeClr val="bg1"/>
                </a:solidFill>
              </a:rPr>
              <a:t>Cash flow</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sp>
        <p:nvSpPr>
          <p:cNvPr id="9" name="Text Placeholder 12"/>
          <p:cNvSpPr txBox="1">
            <a:spLocks/>
          </p:cNvSpPr>
          <p:nvPr>
            <p:custDataLst>
              <p:tags r:id="rId2"/>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Sales and profitability 2011-2013 (€m)</a:t>
            </a:r>
            <a:endParaRPr lang="en-US" sz="900" kern="0" dirty="0">
              <a:latin typeface="Arial" panose="020B0604020202020204" pitchFamily="34" charset="0"/>
              <a:cs typeface="Arial" panose="020B0604020202020204" pitchFamily="34" charset="0"/>
            </a:endParaRPr>
          </a:p>
        </p:txBody>
      </p:sp>
      <p:sp>
        <p:nvSpPr>
          <p:cNvPr id="10" name="Text Placeholder 12"/>
          <p:cNvSpPr txBox="1">
            <a:spLocks/>
          </p:cNvSpPr>
          <p:nvPr>
            <p:custDataLst>
              <p:tags r:id="rId3"/>
            </p:custDataLst>
          </p:nvPr>
        </p:nvSpPr>
        <p:spPr>
          <a:xfrm>
            <a:off x="5852159"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Balance sheet 2011-2013 (€m)</a:t>
            </a:r>
            <a:endParaRPr lang="en-US" sz="900" kern="0" dirty="0">
              <a:latin typeface="Arial" panose="020B0604020202020204" pitchFamily="34" charset="0"/>
              <a:cs typeface="Arial" panose="020B0604020202020204" pitchFamily="34" charset="0"/>
            </a:endParaRPr>
          </a:p>
        </p:txBody>
      </p:sp>
      <p:sp>
        <p:nvSpPr>
          <p:cNvPr id="11" name="Text Placeholder 12"/>
          <p:cNvSpPr txBox="1">
            <a:spLocks/>
          </p:cNvSpPr>
          <p:nvPr>
            <p:custDataLst>
              <p:tags r:id="rId4"/>
            </p:custDataLst>
          </p:nvPr>
        </p:nvSpPr>
        <p:spPr>
          <a:xfrm>
            <a:off x="2447922" y="383032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Working capital 2011-2013 (€m)</a:t>
            </a:r>
            <a:endParaRPr lang="en-US" sz="900" kern="0" dirty="0">
              <a:latin typeface="Arial" panose="020B0604020202020204" pitchFamily="34" charset="0"/>
              <a:cs typeface="Arial" panose="020B0604020202020204" pitchFamily="34" charset="0"/>
            </a:endParaRPr>
          </a:p>
        </p:txBody>
      </p:sp>
      <p:sp>
        <p:nvSpPr>
          <p:cNvPr id="12" name="Text Placeholder 12"/>
          <p:cNvSpPr txBox="1">
            <a:spLocks/>
          </p:cNvSpPr>
          <p:nvPr>
            <p:custDataLst>
              <p:tags r:id="rId5"/>
            </p:custDataLst>
          </p:nvPr>
        </p:nvSpPr>
        <p:spPr>
          <a:xfrm>
            <a:off x="5852159" y="383032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Cash flow2011-2013 (€m)</a:t>
            </a:r>
            <a:endParaRPr lang="en-US" sz="900" kern="0" dirty="0">
              <a:latin typeface="Arial" panose="020B0604020202020204" pitchFamily="34" charset="0"/>
              <a:cs typeface="Arial" panose="020B0604020202020204" pitchFamily="34" charset="0"/>
            </a:endParaRPr>
          </a:p>
        </p:txBody>
      </p:sp>
      <p:sp>
        <p:nvSpPr>
          <p:cNvPr id="15" name="Text Placeholder 5"/>
          <p:cNvSpPr>
            <a:spLocks noGrp="1"/>
          </p:cNvSpPr>
          <p:nvPr>
            <p:ph type="body" sz="quarter" idx="11"/>
          </p:nvPr>
        </p:nvSpPr>
        <p:spPr>
          <a:xfrm>
            <a:off x="4860144" y="1422400"/>
            <a:ext cx="863003" cy="2170805"/>
          </a:xfrm>
          <a:ln w="6350">
            <a:noFill/>
          </a:ln>
        </p:spPr>
        <p:txBody>
          <a:bodyPr vert="horz" lIns="0" tIns="0" rIns="0" bIns="0" rtlCol="0" anchor="t" anchorCtr="0">
            <a:noAutofit/>
          </a:bodyPr>
          <a:lstStyle/>
          <a:p>
            <a:pPr lvl="1"/>
            <a:endParaRPr lang="en-US" sz="800" dirty="0" smtClean="0"/>
          </a:p>
          <a:p>
            <a:pPr lvl="2"/>
            <a:r>
              <a:rPr lang="en-US" sz="800" dirty="0" smtClean="0"/>
              <a:t>[</a:t>
            </a:r>
            <a:r>
              <a:rPr lang="en-US" sz="800" dirty="0" smtClean="0">
                <a:solidFill>
                  <a:srgbClr val="000000"/>
                </a:solidFill>
                <a:cs typeface="Arial" pitchFamily="34" charset="0"/>
              </a:rPr>
              <a:t>major drivers, extraordinary events]</a:t>
            </a:r>
            <a:endParaRPr lang="en-US" sz="800" dirty="0" smtClean="0">
              <a:latin typeface="Arial" charset="0"/>
              <a:cs typeface="Arial" charset="0"/>
            </a:endParaRPr>
          </a:p>
          <a:p>
            <a:pPr marL="0" lvl="2" indent="0">
              <a:buNone/>
            </a:pPr>
            <a:endParaRPr lang="en-US" sz="800" dirty="0"/>
          </a:p>
        </p:txBody>
      </p:sp>
      <p:sp>
        <p:nvSpPr>
          <p:cNvPr id="17" name="Text Placeholder 5"/>
          <p:cNvSpPr>
            <a:spLocks noGrp="1"/>
          </p:cNvSpPr>
          <p:nvPr>
            <p:ph type="body" sz="quarter" idx="11"/>
          </p:nvPr>
        </p:nvSpPr>
        <p:spPr>
          <a:xfrm>
            <a:off x="8518192" y="1422400"/>
            <a:ext cx="889001" cy="2170805"/>
          </a:xfrm>
          <a:ln w="6350">
            <a:noFill/>
          </a:ln>
        </p:spPr>
        <p:txBody>
          <a:bodyPr vert="horz" lIns="0" tIns="0" rIns="0" bIns="0" rtlCol="0" anchor="t" anchorCtr="0">
            <a:noAutofit/>
          </a:bodyPr>
          <a:lstStyle/>
          <a:p>
            <a:pPr lvl="1"/>
            <a:endParaRPr lang="en-US" sz="800" dirty="0" smtClean="0"/>
          </a:p>
          <a:p>
            <a:pPr lvl="2"/>
            <a:r>
              <a:rPr lang="en-US" sz="800" dirty="0" smtClean="0"/>
              <a:t>[</a:t>
            </a:r>
            <a:r>
              <a:rPr lang="en-US" sz="800" dirty="0" smtClean="0">
                <a:solidFill>
                  <a:srgbClr val="000000"/>
                </a:solidFill>
                <a:cs typeface="Arial" pitchFamily="34" charset="0"/>
              </a:rPr>
              <a:t>major drivers, extraordinary events]</a:t>
            </a:r>
            <a:endParaRPr lang="en-US" sz="800" dirty="0" smtClean="0">
              <a:latin typeface="Arial" charset="0"/>
              <a:cs typeface="Arial" charset="0"/>
            </a:endParaRPr>
          </a:p>
          <a:p>
            <a:pPr marL="0" lvl="2" indent="0">
              <a:buNone/>
            </a:pPr>
            <a:endParaRPr lang="en-US" sz="800" dirty="0"/>
          </a:p>
        </p:txBody>
      </p:sp>
      <p:sp>
        <p:nvSpPr>
          <p:cNvPr id="18" name="Text Placeholder 5"/>
          <p:cNvSpPr>
            <a:spLocks noGrp="1"/>
          </p:cNvSpPr>
          <p:nvPr>
            <p:ph type="body" sz="quarter" idx="11"/>
          </p:nvPr>
        </p:nvSpPr>
        <p:spPr>
          <a:xfrm>
            <a:off x="4870000" y="3827048"/>
            <a:ext cx="863003" cy="2170805"/>
          </a:xfrm>
          <a:ln w="6350">
            <a:noFill/>
          </a:ln>
        </p:spPr>
        <p:txBody>
          <a:bodyPr vert="horz" lIns="0" tIns="0" rIns="0" bIns="0" rtlCol="0" anchor="t" anchorCtr="0">
            <a:noAutofit/>
          </a:bodyPr>
          <a:lstStyle/>
          <a:p>
            <a:pPr lvl="1"/>
            <a:endParaRPr lang="en-US" sz="800" dirty="0" smtClean="0"/>
          </a:p>
          <a:p>
            <a:pPr lvl="2"/>
            <a:r>
              <a:rPr lang="en-US" sz="800" dirty="0" smtClean="0"/>
              <a:t>[</a:t>
            </a:r>
            <a:r>
              <a:rPr lang="en-US" sz="800" dirty="0" smtClean="0">
                <a:solidFill>
                  <a:srgbClr val="000000"/>
                </a:solidFill>
                <a:cs typeface="Arial" pitchFamily="34" charset="0"/>
              </a:rPr>
              <a:t>major drivers, extraordinary events]</a:t>
            </a:r>
            <a:endParaRPr lang="en-US" sz="800" dirty="0" smtClean="0">
              <a:latin typeface="Arial" charset="0"/>
              <a:cs typeface="Arial" charset="0"/>
            </a:endParaRPr>
          </a:p>
          <a:p>
            <a:pPr marL="0" lvl="2" indent="0">
              <a:buNone/>
            </a:pPr>
            <a:endParaRPr lang="en-US" sz="800" dirty="0"/>
          </a:p>
        </p:txBody>
      </p:sp>
      <p:sp>
        <p:nvSpPr>
          <p:cNvPr id="19" name="Text Placeholder 5"/>
          <p:cNvSpPr>
            <a:spLocks noGrp="1"/>
          </p:cNvSpPr>
          <p:nvPr>
            <p:ph type="body" sz="quarter" idx="11"/>
          </p:nvPr>
        </p:nvSpPr>
        <p:spPr>
          <a:xfrm>
            <a:off x="8528048" y="3827048"/>
            <a:ext cx="889001" cy="2170805"/>
          </a:xfrm>
          <a:ln w="6350">
            <a:noFill/>
          </a:ln>
        </p:spPr>
        <p:txBody>
          <a:bodyPr vert="horz" lIns="0" tIns="0" rIns="0" bIns="0" rtlCol="0" anchor="t" anchorCtr="0">
            <a:noAutofit/>
          </a:bodyPr>
          <a:lstStyle/>
          <a:p>
            <a:pPr lvl="1"/>
            <a:endParaRPr lang="en-US" sz="800" dirty="0" smtClean="0"/>
          </a:p>
          <a:p>
            <a:pPr lvl="2"/>
            <a:r>
              <a:rPr lang="en-US" sz="800" dirty="0" smtClean="0"/>
              <a:t>[</a:t>
            </a:r>
            <a:r>
              <a:rPr lang="en-US" sz="800" dirty="0" smtClean="0">
                <a:solidFill>
                  <a:srgbClr val="000000"/>
                </a:solidFill>
                <a:cs typeface="Arial" pitchFamily="34" charset="0"/>
              </a:rPr>
              <a:t>major drivers, extraordinary events]</a:t>
            </a:r>
            <a:endParaRPr lang="en-US" sz="800" dirty="0" smtClean="0">
              <a:latin typeface="Arial" charset="0"/>
              <a:cs typeface="Arial" charset="0"/>
            </a:endParaRPr>
          </a:p>
          <a:p>
            <a:pPr marL="0" lvl="2" indent="0">
              <a:buNone/>
            </a:pPr>
            <a:endParaRPr lang="en-US" sz="800" dirty="0"/>
          </a:p>
        </p:txBody>
      </p:sp>
      <p:sp>
        <p:nvSpPr>
          <p:cNvPr id="40" name="AutoShape 51"/>
          <p:cNvSpPr>
            <a:spLocks noChangeArrowheads="1"/>
          </p:cNvSpPr>
          <p:nvPr/>
        </p:nvSpPr>
        <p:spPr bwMode="gray">
          <a:xfrm>
            <a:off x="2448560" y="1612220"/>
            <a:ext cx="687689" cy="107722"/>
          </a:xfrm>
          <a:prstGeom prst="homePlate">
            <a:avLst>
              <a:gd name="adj" fmla="val 0"/>
            </a:avLst>
          </a:prstGeom>
          <a:noFill/>
          <a:ln w="9525">
            <a:noFill/>
            <a:miter lim="800000"/>
            <a:headEnd/>
            <a:tailEnd/>
          </a:ln>
        </p:spPr>
        <p:txBody>
          <a:bodyPr wrap="none" lIns="0" tIns="0" rIns="0" bIns="0" anchor="ctr" anchorCtr="1">
            <a:spAutoFit/>
          </a:bodyPr>
          <a:lstStyle/>
          <a:p>
            <a:r>
              <a:rPr lang="en-US" sz="700" b="1" dirty="0" smtClean="0">
                <a:solidFill>
                  <a:srgbClr val="F68D2E"/>
                </a:solidFill>
              </a:rPr>
              <a:t>EBITDA-Margin:</a:t>
            </a:r>
            <a:endParaRPr lang="en-US" sz="700" b="1" baseline="30000" dirty="0">
              <a:solidFill>
                <a:srgbClr val="F68D2E"/>
              </a:solidFill>
            </a:endParaRPr>
          </a:p>
        </p:txBody>
      </p:sp>
      <p:sp>
        <p:nvSpPr>
          <p:cNvPr id="41" name="Rectangle 54"/>
          <p:cNvSpPr>
            <a:spLocks noChangeArrowheads="1"/>
          </p:cNvSpPr>
          <p:nvPr/>
        </p:nvSpPr>
        <p:spPr bwMode="gray">
          <a:xfrm>
            <a:off x="3786626" y="1768272"/>
            <a:ext cx="254878" cy="107722"/>
          </a:xfrm>
          <a:prstGeom prst="rect">
            <a:avLst/>
          </a:prstGeom>
          <a:noFill/>
          <a:ln w="9525">
            <a:noFill/>
            <a:miter lim="800000"/>
            <a:headEnd/>
            <a:tailEnd/>
          </a:ln>
        </p:spPr>
        <p:txBody>
          <a:bodyPr wrap="none" lIns="0" tIns="0" rIns="0" bIns="0" anchor="ctr" anchorCtr="1">
            <a:spAutoFit/>
          </a:bodyPr>
          <a:lstStyle/>
          <a:p>
            <a:pPr algn="ctr"/>
            <a:r>
              <a:rPr lang="en-US" sz="700" b="1" dirty="0" smtClean="0">
                <a:solidFill>
                  <a:srgbClr val="F68D2E"/>
                </a:solidFill>
              </a:rPr>
              <a:t>14.6%</a:t>
            </a:r>
            <a:endParaRPr lang="en-US" sz="700" b="1" dirty="0">
              <a:solidFill>
                <a:srgbClr val="F68D2E"/>
              </a:solidFill>
            </a:endParaRPr>
          </a:p>
        </p:txBody>
      </p:sp>
      <p:sp>
        <p:nvSpPr>
          <p:cNvPr id="42" name="Rectangle 54"/>
          <p:cNvSpPr>
            <a:spLocks noChangeArrowheads="1"/>
          </p:cNvSpPr>
          <p:nvPr/>
        </p:nvSpPr>
        <p:spPr bwMode="gray">
          <a:xfrm>
            <a:off x="3200116" y="1768272"/>
            <a:ext cx="254878" cy="107722"/>
          </a:xfrm>
          <a:prstGeom prst="rect">
            <a:avLst/>
          </a:prstGeom>
          <a:noFill/>
          <a:ln w="9525">
            <a:noFill/>
            <a:miter lim="800000"/>
            <a:headEnd/>
            <a:tailEnd/>
          </a:ln>
        </p:spPr>
        <p:txBody>
          <a:bodyPr wrap="none" lIns="0" tIns="0" rIns="0" bIns="0" anchor="ctr" anchorCtr="1">
            <a:spAutoFit/>
          </a:bodyPr>
          <a:lstStyle/>
          <a:p>
            <a:pPr algn="ctr"/>
            <a:r>
              <a:rPr lang="en-US" sz="700" b="1" dirty="0" smtClean="0">
                <a:solidFill>
                  <a:srgbClr val="F68D2E"/>
                </a:solidFill>
              </a:rPr>
              <a:t>12.2%</a:t>
            </a:r>
            <a:endParaRPr lang="en-US" sz="700" b="1" dirty="0">
              <a:solidFill>
                <a:srgbClr val="F68D2E"/>
              </a:solidFill>
            </a:endParaRPr>
          </a:p>
        </p:txBody>
      </p:sp>
      <p:sp>
        <p:nvSpPr>
          <p:cNvPr id="43" name="Rectangle 54"/>
          <p:cNvSpPr>
            <a:spLocks noChangeArrowheads="1"/>
          </p:cNvSpPr>
          <p:nvPr/>
        </p:nvSpPr>
        <p:spPr bwMode="gray">
          <a:xfrm>
            <a:off x="2663300" y="1768272"/>
            <a:ext cx="205184" cy="107722"/>
          </a:xfrm>
          <a:prstGeom prst="rect">
            <a:avLst/>
          </a:prstGeom>
          <a:noFill/>
          <a:ln w="9525">
            <a:noFill/>
            <a:miter lim="800000"/>
            <a:headEnd/>
            <a:tailEnd/>
          </a:ln>
        </p:spPr>
        <p:txBody>
          <a:bodyPr wrap="none" lIns="0" tIns="0" rIns="0" bIns="0" anchor="ctr" anchorCtr="1">
            <a:spAutoFit/>
          </a:bodyPr>
          <a:lstStyle/>
          <a:p>
            <a:pPr algn="ctr"/>
            <a:r>
              <a:rPr lang="en-US" sz="700" b="1" dirty="0" smtClean="0">
                <a:solidFill>
                  <a:srgbClr val="F68D2E"/>
                </a:solidFill>
              </a:rPr>
              <a:t>6.7%</a:t>
            </a:r>
            <a:endParaRPr lang="en-US" sz="700" b="1" dirty="0">
              <a:solidFill>
                <a:srgbClr val="F68D2E"/>
              </a:solidFill>
            </a:endParaRPr>
          </a:p>
        </p:txBody>
      </p:sp>
      <p:sp>
        <p:nvSpPr>
          <p:cNvPr id="44" name="Rectangle 54"/>
          <p:cNvSpPr>
            <a:spLocks noChangeArrowheads="1"/>
          </p:cNvSpPr>
          <p:nvPr/>
        </p:nvSpPr>
        <p:spPr bwMode="gray">
          <a:xfrm>
            <a:off x="4373136" y="1768272"/>
            <a:ext cx="254878" cy="107722"/>
          </a:xfrm>
          <a:prstGeom prst="rect">
            <a:avLst/>
          </a:prstGeom>
          <a:noFill/>
          <a:ln w="9525">
            <a:noFill/>
            <a:miter lim="800000"/>
            <a:headEnd/>
            <a:tailEnd/>
          </a:ln>
        </p:spPr>
        <p:txBody>
          <a:bodyPr wrap="none" lIns="0" tIns="0" rIns="0" bIns="0" anchor="ctr" anchorCtr="1">
            <a:spAutoFit/>
          </a:bodyPr>
          <a:lstStyle/>
          <a:p>
            <a:pPr algn="ctr"/>
            <a:r>
              <a:rPr lang="en-US" sz="700" b="1" dirty="0" smtClean="0">
                <a:solidFill>
                  <a:srgbClr val="F68D2E"/>
                </a:solidFill>
              </a:rPr>
              <a:t>16.8%</a:t>
            </a:r>
            <a:endParaRPr lang="en-US" sz="700" b="1" dirty="0">
              <a:solidFill>
                <a:srgbClr val="F68D2E"/>
              </a:solidFill>
            </a:endParaRPr>
          </a:p>
        </p:txBody>
      </p:sp>
      <p:sp>
        <p:nvSpPr>
          <p:cNvPr id="46" name="AutoShape 51"/>
          <p:cNvSpPr>
            <a:spLocks noChangeArrowheads="1"/>
          </p:cNvSpPr>
          <p:nvPr/>
        </p:nvSpPr>
        <p:spPr bwMode="gray">
          <a:xfrm>
            <a:off x="2453640" y="4012088"/>
            <a:ext cx="884858" cy="107722"/>
          </a:xfrm>
          <a:prstGeom prst="homePlate">
            <a:avLst>
              <a:gd name="adj" fmla="val 0"/>
            </a:avLst>
          </a:prstGeom>
          <a:noFill/>
          <a:ln w="9525">
            <a:noFill/>
            <a:miter lim="800000"/>
            <a:headEnd/>
            <a:tailEnd/>
          </a:ln>
        </p:spPr>
        <p:txBody>
          <a:bodyPr wrap="none" lIns="0" tIns="0" rIns="0" bIns="0" anchor="ctr" anchorCtr="1">
            <a:spAutoFit/>
          </a:bodyPr>
          <a:lstStyle/>
          <a:p>
            <a:r>
              <a:rPr lang="en-US" sz="700" b="1" dirty="0" smtClean="0">
                <a:solidFill>
                  <a:srgbClr val="F68D2E"/>
                </a:solidFill>
              </a:rPr>
              <a:t>Net Working Capital:</a:t>
            </a:r>
            <a:endParaRPr lang="en-US" sz="700" b="1" baseline="30000" dirty="0">
              <a:solidFill>
                <a:srgbClr val="F68D2E"/>
              </a:solidFill>
            </a:endParaRPr>
          </a:p>
        </p:txBody>
      </p:sp>
      <p:sp>
        <p:nvSpPr>
          <p:cNvPr id="47" name="Rectangle 54"/>
          <p:cNvSpPr>
            <a:spLocks noChangeArrowheads="1"/>
          </p:cNvSpPr>
          <p:nvPr/>
        </p:nvSpPr>
        <p:spPr bwMode="gray">
          <a:xfrm>
            <a:off x="3801302" y="4168140"/>
            <a:ext cx="174728" cy="107722"/>
          </a:xfrm>
          <a:prstGeom prst="rect">
            <a:avLst/>
          </a:prstGeom>
          <a:noFill/>
          <a:ln w="9525">
            <a:noFill/>
            <a:miter lim="800000"/>
            <a:headEnd/>
            <a:tailEnd/>
          </a:ln>
        </p:spPr>
        <p:txBody>
          <a:bodyPr wrap="none" lIns="0" tIns="0" rIns="0" bIns="0" anchor="ctr" anchorCtr="1">
            <a:spAutoFit/>
          </a:bodyPr>
          <a:lstStyle/>
          <a:p>
            <a:pPr algn="ctr"/>
            <a:r>
              <a:rPr lang="en-US" sz="700" b="1" dirty="0" smtClean="0">
                <a:solidFill>
                  <a:srgbClr val="F68D2E"/>
                </a:solidFill>
              </a:rPr>
              <a:t>14.3</a:t>
            </a:r>
            <a:endParaRPr lang="en-US" sz="700" b="1" dirty="0">
              <a:solidFill>
                <a:srgbClr val="F68D2E"/>
              </a:solidFill>
            </a:endParaRPr>
          </a:p>
        </p:txBody>
      </p:sp>
      <p:sp>
        <p:nvSpPr>
          <p:cNvPr id="48" name="Rectangle 54"/>
          <p:cNvSpPr>
            <a:spLocks noChangeArrowheads="1"/>
          </p:cNvSpPr>
          <p:nvPr/>
        </p:nvSpPr>
        <p:spPr bwMode="gray">
          <a:xfrm>
            <a:off x="3245272" y="4168140"/>
            <a:ext cx="174728" cy="107722"/>
          </a:xfrm>
          <a:prstGeom prst="rect">
            <a:avLst/>
          </a:prstGeom>
          <a:noFill/>
          <a:ln w="9525">
            <a:noFill/>
            <a:miter lim="800000"/>
            <a:headEnd/>
            <a:tailEnd/>
          </a:ln>
        </p:spPr>
        <p:txBody>
          <a:bodyPr wrap="none" lIns="0" tIns="0" rIns="0" bIns="0" anchor="ctr" anchorCtr="1">
            <a:spAutoFit/>
          </a:bodyPr>
          <a:lstStyle/>
          <a:p>
            <a:pPr algn="ctr"/>
            <a:r>
              <a:rPr lang="en-US" sz="700" b="1" dirty="0" smtClean="0">
                <a:solidFill>
                  <a:srgbClr val="F68D2E"/>
                </a:solidFill>
              </a:rPr>
              <a:t>16.9</a:t>
            </a:r>
            <a:endParaRPr lang="en-US" sz="700" b="1" dirty="0">
              <a:solidFill>
                <a:srgbClr val="F68D2E"/>
              </a:solidFill>
            </a:endParaRPr>
          </a:p>
        </p:txBody>
      </p:sp>
      <p:sp>
        <p:nvSpPr>
          <p:cNvPr id="49" name="Rectangle 54"/>
          <p:cNvSpPr>
            <a:spLocks noChangeArrowheads="1"/>
          </p:cNvSpPr>
          <p:nvPr/>
        </p:nvSpPr>
        <p:spPr bwMode="gray">
          <a:xfrm>
            <a:off x="2683608" y="4168140"/>
            <a:ext cx="174728" cy="107722"/>
          </a:xfrm>
          <a:prstGeom prst="rect">
            <a:avLst/>
          </a:prstGeom>
          <a:noFill/>
          <a:ln w="9525">
            <a:noFill/>
            <a:miter lim="800000"/>
            <a:headEnd/>
            <a:tailEnd/>
          </a:ln>
        </p:spPr>
        <p:txBody>
          <a:bodyPr wrap="none" lIns="0" tIns="0" rIns="0" bIns="0" anchor="ctr" anchorCtr="1">
            <a:spAutoFit/>
          </a:bodyPr>
          <a:lstStyle/>
          <a:p>
            <a:pPr algn="ctr"/>
            <a:r>
              <a:rPr lang="en-US" sz="700" b="1" dirty="0" smtClean="0">
                <a:solidFill>
                  <a:srgbClr val="F68D2E"/>
                </a:solidFill>
              </a:rPr>
              <a:t>16.6</a:t>
            </a:r>
            <a:endParaRPr lang="en-US" sz="700" b="1" dirty="0">
              <a:solidFill>
                <a:srgbClr val="F68D2E"/>
              </a:solidFill>
            </a:endParaRPr>
          </a:p>
        </p:txBody>
      </p:sp>
      <p:sp>
        <p:nvSpPr>
          <p:cNvPr id="50" name="Rectangle 54"/>
          <p:cNvSpPr>
            <a:spLocks noChangeArrowheads="1"/>
          </p:cNvSpPr>
          <p:nvPr/>
        </p:nvSpPr>
        <p:spPr bwMode="gray">
          <a:xfrm>
            <a:off x="4387812" y="4168140"/>
            <a:ext cx="174728" cy="107722"/>
          </a:xfrm>
          <a:prstGeom prst="rect">
            <a:avLst/>
          </a:prstGeom>
          <a:noFill/>
          <a:ln w="9525">
            <a:noFill/>
            <a:miter lim="800000"/>
            <a:headEnd/>
            <a:tailEnd/>
          </a:ln>
        </p:spPr>
        <p:txBody>
          <a:bodyPr wrap="none" lIns="0" tIns="0" rIns="0" bIns="0" anchor="ctr" anchorCtr="1">
            <a:spAutoFit/>
          </a:bodyPr>
          <a:lstStyle/>
          <a:p>
            <a:pPr algn="ctr"/>
            <a:r>
              <a:rPr lang="en-US" sz="700" b="1" dirty="0" smtClean="0">
                <a:solidFill>
                  <a:srgbClr val="F68D2E"/>
                </a:solidFill>
              </a:rPr>
              <a:t>13.2</a:t>
            </a:r>
            <a:endParaRPr lang="en-US" sz="700" b="1" dirty="0">
              <a:solidFill>
                <a:srgbClr val="F68D2E"/>
              </a:solidFill>
            </a:endParaRPr>
          </a:p>
        </p:txBody>
      </p:sp>
      <p:sp>
        <p:nvSpPr>
          <p:cNvPr id="51" name="AutoShape 51"/>
          <p:cNvSpPr>
            <a:spLocks noChangeArrowheads="1"/>
          </p:cNvSpPr>
          <p:nvPr/>
        </p:nvSpPr>
        <p:spPr bwMode="gray">
          <a:xfrm>
            <a:off x="5852455" y="4048493"/>
            <a:ext cx="719749" cy="107722"/>
          </a:xfrm>
          <a:prstGeom prst="homePlate">
            <a:avLst>
              <a:gd name="adj" fmla="val 0"/>
            </a:avLst>
          </a:prstGeom>
          <a:noFill/>
          <a:ln w="9525">
            <a:noFill/>
            <a:miter lim="800000"/>
            <a:headEnd/>
            <a:tailEnd/>
          </a:ln>
        </p:spPr>
        <p:txBody>
          <a:bodyPr wrap="none" lIns="0" tIns="0" rIns="0" bIns="0" anchor="ctr" anchorCtr="1">
            <a:spAutoFit/>
          </a:bodyPr>
          <a:lstStyle/>
          <a:p>
            <a:r>
              <a:rPr lang="en-US" sz="700" b="1" dirty="0" smtClean="0">
                <a:solidFill>
                  <a:srgbClr val="F68D2E"/>
                </a:solidFill>
              </a:rPr>
              <a:t>Free Cash Flow:</a:t>
            </a:r>
            <a:endParaRPr lang="en-US" sz="700" b="1" baseline="30000" dirty="0">
              <a:solidFill>
                <a:srgbClr val="F68D2E"/>
              </a:solidFill>
            </a:endParaRPr>
          </a:p>
        </p:txBody>
      </p:sp>
      <p:sp>
        <p:nvSpPr>
          <p:cNvPr id="52" name="Rectangle 54"/>
          <p:cNvSpPr>
            <a:spLocks noChangeArrowheads="1"/>
          </p:cNvSpPr>
          <p:nvPr/>
        </p:nvSpPr>
        <p:spPr bwMode="gray">
          <a:xfrm>
            <a:off x="7733517" y="4219785"/>
            <a:ext cx="174728" cy="107722"/>
          </a:xfrm>
          <a:prstGeom prst="rect">
            <a:avLst/>
          </a:prstGeom>
          <a:noFill/>
          <a:ln w="9525">
            <a:noFill/>
            <a:miter lim="800000"/>
            <a:headEnd/>
            <a:tailEnd/>
          </a:ln>
        </p:spPr>
        <p:txBody>
          <a:bodyPr wrap="none" lIns="0" tIns="0" rIns="0" bIns="0" anchor="ctr" anchorCtr="1">
            <a:spAutoFit/>
          </a:bodyPr>
          <a:lstStyle/>
          <a:p>
            <a:pPr algn="ctr"/>
            <a:r>
              <a:rPr lang="en-US" sz="700" b="1" dirty="0" smtClean="0">
                <a:solidFill>
                  <a:srgbClr val="F68D2E"/>
                </a:solidFill>
              </a:rPr>
              <a:t>60.3</a:t>
            </a:r>
            <a:endParaRPr lang="en-US" sz="700" b="1" dirty="0">
              <a:solidFill>
                <a:srgbClr val="F68D2E"/>
              </a:solidFill>
            </a:endParaRPr>
          </a:p>
        </p:txBody>
      </p:sp>
      <p:sp>
        <p:nvSpPr>
          <p:cNvPr id="53" name="Rectangle 54"/>
          <p:cNvSpPr>
            <a:spLocks noChangeArrowheads="1"/>
          </p:cNvSpPr>
          <p:nvPr/>
        </p:nvSpPr>
        <p:spPr bwMode="gray">
          <a:xfrm>
            <a:off x="6948887" y="4204545"/>
            <a:ext cx="174728" cy="107722"/>
          </a:xfrm>
          <a:prstGeom prst="rect">
            <a:avLst/>
          </a:prstGeom>
          <a:noFill/>
          <a:ln w="9525">
            <a:noFill/>
            <a:miter lim="800000"/>
            <a:headEnd/>
            <a:tailEnd/>
          </a:ln>
        </p:spPr>
        <p:txBody>
          <a:bodyPr wrap="none" lIns="0" tIns="0" rIns="0" bIns="0" anchor="ctr" anchorCtr="1">
            <a:spAutoFit/>
          </a:bodyPr>
          <a:lstStyle/>
          <a:p>
            <a:pPr algn="ctr"/>
            <a:r>
              <a:rPr lang="en-US" sz="700" b="1" dirty="0" smtClean="0">
                <a:solidFill>
                  <a:srgbClr val="F68D2E"/>
                </a:solidFill>
              </a:rPr>
              <a:t>40.1</a:t>
            </a:r>
            <a:endParaRPr lang="en-US" sz="700" b="1" dirty="0">
              <a:solidFill>
                <a:srgbClr val="F68D2E"/>
              </a:solidFill>
            </a:endParaRPr>
          </a:p>
        </p:txBody>
      </p:sp>
      <p:sp>
        <p:nvSpPr>
          <p:cNvPr id="54" name="Rectangle 54"/>
          <p:cNvSpPr>
            <a:spLocks noChangeArrowheads="1"/>
          </p:cNvSpPr>
          <p:nvPr/>
        </p:nvSpPr>
        <p:spPr bwMode="gray">
          <a:xfrm>
            <a:off x="6196723" y="4204545"/>
            <a:ext cx="174728" cy="107722"/>
          </a:xfrm>
          <a:prstGeom prst="rect">
            <a:avLst/>
          </a:prstGeom>
          <a:noFill/>
          <a:ln w="9525">
            <a:noFill/>
            <a:miter lim="800000"/>
            <a:headEnd/>
            <a:tailEnd/>
          </a:ln>
        </p:spPr>
        <p:txBody>
          <a:bodyPr wrap="none" lIns="0" tIns="0" rIns="0" bIns="0" anchor="ctr" anchorCtr="1">
            <a:spAutoFit/>
          </a:bodyPr>
          <a:lstStyle/>
          <a:p>
            <a:pPr algn="ctr"/>
            <a:r>
              <a:rPr lang="en-US" sz="700" b="1" dirty="0" smtClean="0">
                <a:solidFill>
                  <a:srgbClr val="F68D2E"/>
                </a:solidFill>
              </a:rPr>
              <a:t>33.5</a:t>
            </a:r>
            <a:endParaRPr lang="en-US" sz="700" b="1" dirty="0">
              <a:solidFill>
                <a:srgbClr val="F68D2E"/>
              </a:solidFill>
            </a:endParaRPr>
          </a:p>
        </p:txBody>
      </p:sp>
      <p:sp>
        <p:nvSpPr>
          <p:cNvPr id="38" name="Rectangle 16"/>
          <p:cNvSpPr/>
          <p:nvPr/>
        </p:nvSpPr>
        <p:spPr>
          <a:xfrm>
            <a:off x="488950"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8</a:t>
            </a:r>
            <a:endParaRPr lang="en-US" sz="900" b="1" dirty="0"/>
          </a:p>
        </p:txBody>
      </p:sp>
      <p:cxnSp>
        <p:nvCxnSpPr>
          <p:cNvPr id="14" name="Gerader Verbinder 13"/>
          <p:cNvCxnSpPr/>
          <p:nvPr/>
        </p:nvCxnSpPr>
        <p:spPr>
          <a:xfrm>
            <a:off x="5767998" y="1412973"/>
            <a:ext cx="0" cy="46044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a:xfrm>
            <a:off x="2437062" y="3766793"/>
            <a:ext cx="698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56" name="Grafik 55"/>
          <p:cNvPicPr>
            <a:picLocks noChangeAspect="1"/>
          </p:cNvPicPr>
          <p:nvPr>
            <p:custDataLst>
              <p:tags r:id="rId6"/>
            </p:custDataLst>
          </p:nvPr>
        </p:nvPicPr>
        <p:blipFill rotWithShape="1">
          <a:blip r:embed="rId15"/>
          <a:srcRect l="5591" t="8599" r="40332" b="23945"/>
          <a:stretch/>
        </p:blipFill>
        <p:spPr>
          <a:xfrm>
            <a:off x="2450969" y="1913641"/>
            <a:ext cx="2403836" cy="1885361"/>
          </a:xfrm>
          <a:prstGeom prst="rect">
            <a:avLst/>
          </a:prstGeom>
        </p:spPr>
      </p:pic>
      <p:pic>
        <p:nvPicPr>
          <p:cNvPr id="57" name="Grafik 56"/>
          <p:cNvPicPr>
            <a:picLocks noChangeAspect="1"/>
          </p:cNvPicPr>
          <p:nvPr>
            <p:custDataLst>
              <p:tags r:id="rId7"/>
            </p:custDataLst>
          </p:nvPr>
        </p:nvPicPr>
        <p:blipFill>
          <a:blip r:embed="rId16"/>
          <a:stretch>
            <a:fillRect/>
          </a:stretch>
        </p:blipFill>
        <p:spPr>
          <a:xfrm>
            <a:off x="-2605359" y="1789072"/>
            <a:ext cx="1956986" cy="2225233"/>
          </a:xfrm>
          <a:prstGeom prst="rect">
            <a:avLst/>
          </a:prstGeom>
        </p:spPr>
      </p:pic>
      <p:pic>
        <p:nvPicPr>
          <p:cNvPr id="58" name="Grafik 57"/>
          <p:cNvPicPr>
            <a:picLocks noChangeAspect="1"/>
          </p:cNvPicPr>
          <p:nvPr>
            <p:custDataLst>
              <p:tags r:id="rId8"/>
            </p:custDataLst>
          </p:nvPr>
        </p:nvPicPr>
        <p:blipFill rotWithShape="1">
          <a:blip r:embed="rId17"/>
          <a:srcRect l="5614" t="11062" r="36800" b="24100"/>
          <a:stretch/>
        </p:blipFill>
        <p:spPr>
          <a:xfrm>
            <a:off x="2437062" y="4283798"/>
            <a:ext cx="2559775" cy="1812202"/>
          </a:xfrm>
          <a:prstGeom prst="rect">
            <a:avLst/>
          </a:prstGeom>
        </p:spPr>
      </p:pic>
      <p:pic>
        <p:nvPicPr>
          <p:cNvPr id="59" name="Grafik 58"/>
          <p:cNvPicPr>
            <a:picLocks noChangeAspect="1"/>
          </p:cNvPicPr>
          <p:nvPr>
            <p:custDataLst>
              <p:tags r:id="rId9"/>
            </p:custDataLst>
          </p:nvPr>
        </p:nvPicPr>
        <p:blipFill>
          <a:blip r:embed="rId18"/>
          <a:stretch>
            <a:fillRect/>
          </a:stretch>
        </p:blipFill>
        <p:spPr>
          <a:xfrm>
            <a:off x="-2612345" y="4256054"/>
            <a:ext cx="1956986" cy="2225233"/>
          </a:xfrm>
          <a:prstGeom prst="rect">
            <a:avLst/>
          </a:prstGeom>
        </p:spPr>
      </p:pic>
      <p:pic>
        <p:nvPicPr>
          <p:cNvPr id="60" name="Grafik 59"/>
          <p:cNvPicPr>
            <a:picLocks noChangeAspect="1"/>
          </p:cNvPicPr>
          <p:nvPr>
            <p:custDataLst>
              <p:tags r:id="rId10"/>
            </p:custDataLst>
          </p:nvPr>
        </p:nvPicPr>
        <p:blipFill rotWithShape="1">
          <a:blip r:embed="rId19"/>
          <a:srcRect l="5262" t="13647" r="39403" b="25554"/>
          <a:stretch/>
        </p:blipFill>
        <p:spPr>
          <a:xfrm>
            <a:off x="5878272" y="4327507"/>
            <a:ext cx="2460604" cy="1699293"/>
          </a:xfrm>
          <a:prstGeom prst="rect">
            <a:avLst/>
          </a:prstGeom>
        </p:spPr>
      </p:pic>
      <p:pic>
        <p:nvPicPr>
          <p:cNvPr id="61" name="Grafik 60"/>
          <p:cNvPicPr>
            <a:picLocks noChangeAspect="1"/>
          </p:cNvPicPr>
          <p:nvPr>
            <p:custDataLst>
              <p:tags r:id="rId11"/>
            </p:custDataLst>
          </p:nvPr>
        </p:nvPicPr>
        <p:blipFill>
          <a:blip r:embed="rId20"/>
          <a:stretch>
            <a:fillRect/>
          </a:stretch>
        </p:blipFill>
        <p:spPr>
          <a:xfrm>
            <a:off x="10132025" y="4177842"/>
            <a:ext cx="1956986" cy="2225233"/>
          </a:xfrm>
          <a:prstGeom prst="rect">
            <a:avLst/>
          </a:prstGeom>
        </p:spPr>
      </p:pic>
      <p:pic>
        <p:nvPicPr>
          <p:cNvPr id="62" name="Grafik 61"/>
          <p:cNvPicPr>
            <a:picLocks noChangeAspect="1"/>
          </p:cNvPicPr>
          <p:nvPr>
            <p:custDataLst>
              <p:tags r:id="rId12"/>
            </p:custDataLst>
          </p:nvPr>
        </p:nvPicPr>
        <p:blipFill rotWithShape="1">
          <a:blip r:embed="rId21"/>
          <a:srcRect l="3561" t="7120" r="35583" b="15701"/>
          <a:stretch/>
        </p:blipFill>
        <p:spPr>
          <a:xfrm>
            <a:off x="5812137" y="1563794"/>
            <a:ext cx="2706055" cy="2157077"/>
          </a:xfrm>
          <a:prstGeom prst="rect">
            <a:avLst/>
          </a:prstGeom>
        </p:spPr>
      </p:pic>
      <p:pic>
        <p:nvPicPr>
          <p:cNvPr id="63" name="Grafik 62"/>
          <p:cNvPicPr>
            <a:picLocks noChangeAspect="1"/>
          </p:cNvPicPr>
          <p:nvPr>
            <p:custDataLst>
              <p:tags r:id="rId13"/>
            </p:custDataLst>
          </p:nvPr>
        </p:nvPicPr>
        <p:blipFill>
          <a:blip r:embed="rId22"/>
          <a:stretch>
            <a:fillRect/>
          </a:stretch>
        </p:blipFill>
        <p:spPr>
          <a:xfrm>
            <a:off x="10132025" y="1739442"/>
            <a:ext cx="1956986" cy="2225233"/>
          </a:xfrm>
          <a:prstGeom prst="rect">
            <a:avLst/>
          </a:prstGeom>
        </p:spPr>
      </p:pic>
      <p:graphicFrame>
        <p:nvGraphicFramePr>
          <p:cNvPr id="64" name="Objekt 63"/>
          <p:cNvGraphicFramePr>
            <a:graphicFrameLocks noChangeAspect="1"/>
          </p:cNvGraphicFramePr>
          <p:nvPr>
            <p:extLst>
              <p:ext uri="{D42A27DB-BD31-4B8C-83A1-F6EECF244321}">
                <p14:modId xmlns:p14="http://schemas.microsoft.com/office/powerpoint/2010/main" val="3523534300"/>
              </p:ext>
            </p:extLst>
          </p:nvPr>
        </p:nvGraphicFramePr>
        <p:xfrm>
          <a:off x="-1606338" y="1017547"/>
          <a:ext cx="914400" cy="771525"/>
        </p:xfrm>
        <a:graphic>
          <a:graphicData uri="http://schemas.openxmlformats.org/presentationml/2006/ole">
            <mc:AlternateContent xmlns:mc="http://schemas.openxmlformats.org/markup-compatibility/2006">
              <mc:Choice xmlns:v="urn:schemas-microsoft-com:vml" Requires="v">
                <p:oleObj spid="_x0000_s2075" name="Arbeitsblatt" showAsIcon="1" r:id="rId24" imgW="914400" imgH="771480" progId="Excel.Sheet.12">
                  <p:embed/>
                </p:oleObj>
              </mc:Choice>
              <mc:Fallback>
                <p:oleObj name="Arbeitsblatt" showAsIcon="1" r:id="rId24" imgW="914400" imgH="771480" progId="Excel.Sheet.12">
                  <p:embed/>
                  <p:pic>
                    <p:nvPicPr>
                      <p:cNvPr id="0" name=""/>
                      <p:cNvPicPr/>
                      <p:nvPr/>
                    </p:nvPicPr>
                    <p:blipFill>
                      <a:blip r:embed="rId25"/>
                      <a:stretch>
                        <a:fillRect/>
                      </a:stretch>
                    </p:blipFill>
                    <p:spPr>
                      <a:xfrm>
                        <a:off x="-1606338" y="1017547"/>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5049285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Grafik 85"/>
          <p:cNvPicPr>
            <a:picLocks noChangeAspect="1"/>
          </p:cNvPicPr>
          <p:nvPr>
            <p:custDataLst>
              <p:tags r:id="rId2"/>
            </p:custDataLst>
          </p:nvPr>
        </p:nvPicPr>
        <p:blipFill rotWithShape="1">
          <a:blip r:embed="rId26"/>
          <a:srcRect l="5835" t="10587" r="21068" b="21450"/>
          <a:stretch/>
        </p:blipFill>
        <p:spPr>
          <a:xfrm>
            <a:off x="6043247" y="1860113"/>
            <a:ext cx="3255962" cy="1900539"/>
          </a:xfrm>
          <a:prstGeom prst="rect">
            <a:avLst/>
          </a:prstGeom>
        </p:spPr>
      </p:pic>
      <p:pic>
        <p:nvPicPr>
          <p:cNvPr id="94" name="Grafik 93"/>
          <p:cNvPicPr>
            <a:picLocks noChangeAspect="1"/>
          </p:cNvPicPr>
          <p:nvPr>
            <p:custDataLst>
              <p:tags r:id="rId3"/>
            </p:custDataLst>
          </p:nvPr>
        </p:nvPicPr>
        <p:blipFill rotWithShape="1">
          <a:blip r:embed="rId27"/>
          <a:srcRect l="7845" t="8217" r="20089" b="29202"/>
          <a:stretch/>
        </p:blipFill>
        <p:spPr>
          <a:xfrm>
            <a:off x="5868690" y="4242389"/>
            <a:ext cx="3205642" cy="1749108"/>
          </a:xfrm>
          <a:prstGeom prst="rect">
            <a:avLst/>
          </a:prstGeom>
        </p:spPr>
      </p:pic>
      <p:pic>
        <p:nvPicPr>
          <p:cNvPr id="82" name="Grafik 81"/>
          <p:cNvPicPr>
            <a:picLocks noChangeAspect="1"/>
          </p:cNvPicPr>
          <p:nvPr>
            <p:custDataLst>
              <p:tags r:id="rId4"/>
            </p:custDataLst>
          </p:nvPr>
        </p:nvPicPr>
        <p:blipFill rotWithShape="1">
          <a:blip r:embed="rId28"/>
          <a:srcRect l="5684" t="9475" r="24275" b="24998"/>
          <a:stretch/>
        </p:blipFill>
        <p:spPr>
          <a:xfrm>
            <a:off x="2427230" y="4219785"/>
            <a:ext cx="3118815" cy="1832432"/>
          </a:xfrm>
          <a:prstGeom prst="rect">
            <a:avLst/>
          </a:prstGeom>
        </p:spPr>
      </p:pic>
      <p:pic>
        <p:nvPicPr>
          <p:cNvPr id="79" name="Grafik 78"/>
          <p:cNvPicPr>
            <a:picLocks noChangeAspect="1"/>
          </p:cNvPicPr>
          <p:nvPr>
            <p:custDataLst>
              <p:tags r:id="rId5"/>
            </p:custDataLst>
          </p:nvPr>
        </p:nvPicPr>
        <p:blipFill rotWithShape="1">
          <a:blip r:embed="rId29"/>
          <a:srcRect l="5484" t="7886" r="26874" b="27790"/>
          <a:stretch/>
        </p:blipFill>
        <p:spPr>
          <a:xfrm>
            <a:off x="2419035" y="1822063"/>
            <a:ext cx="3010942" cy="1799736"/>
          </a:xfrm>
          <a:prstGeom prst="rect">
            <a:avLst/>
          </a:prstGeom>
        </p:spPr>
      </p:pic>
      <p:sp>
        <p:nvSpPr>
          <p:cNvPr id="2" name="Textplatzhalter 1"/>
          <p:cNvSpPr>
            <a:spLocks noGrp="1"/>
          </p:cNvSpPr>
          <p:nvPr>
            <p:ph type="body" sz="quarter" idx="10"/>
          </p:nvPr>
        </p:nvSpPr>
        <p:spPr/>
        <p:txBody>
          <a:bodyPr/>
          <a:lstStyle/>
          <a:p>
            <a:r>
              <a:rPr lang="en-US" dirty="0"/>
              <a:t>[major drivers, extraordinary events]</a:t>
            </a:r>
          </a:p>
          <a:p>
            <a:endParaRPr lang="en-US" dirty="0"/>
          </a:p>
          <a:p>
            <a:r>
              <a:rPr lang="en-US" dirty="0"/>
              <a:t>[RES: Comment on short term liquidity]</a:t>
            </a:r>
          </a:p>
        </p:txBody>
      </p:sp>
      <p:sp>
        <p:nvSpPr>
          <p:cNvPr id="5" name="Titel 4"/>
          <p:cNvSpPr>
            <a:spLocks noGrp="1"/>
          </p:cNvSpPr>
          <p:nvPr>
            <p:ph type="title"/>
          </p:nvPr>
        </p:nvSpPr>
        <p:spPr/>
        <p:txBody>
          <a:bodyPr/>
          <a:lstStyle/>
          <a:p>
            <a:r>
              <a:rPr lang="en-US" dirty="0"/>
              <a:t>5. Key financials – </a:t>
            </a:r>
            <a:r>
              <a:rPr lang="en-US" dirty="0" smtClean="0"/>
              <a:t>Current trading</a:t>
            </a:r>
            <a:endParaRPr lang="en-US" dirty="0"/>
          </a:p>
        </p:txBody>
      </p:sp>
      <p:sp>
        <p:nvSpPr>
          <p:cNvPr id="6" name="Textplatzhalter 5"/>
          <p:cNvSpPr>
            <a:spLocks noGrp="1"/>
          </p:cNvSpPr>
          <p:nvPr>
            <p:ph type="body" sz="quarter" idx="13"/>
          </p:nvPr>
        </p:nvSpPr>
        <p:spPr/>
        <p:txBody>
          <a:bodyPr/>
          <a:lstStyle/>
          <a:p>
            <a:r>
              <a:rPr lang="en-US" dirty="0" smtClean="0"/>
              <a:t>Company Overview</a:t>
            </a:r>
            <a:endParaRPr lang="en-US" dirty="0"/>
          </a:p>
        </p:txBody>
      </p:sp>
      <p:sp>
        <p:nvSpPr>
          <p:cNvPr id="7" name="Rectangle 2"/>
          <p:cNvSpPr>
            <a:spLocks noChangeArrowheads="1"/>
          </p:cNvSpPr>
          <p:nvPr/>
        </p:nvSpPr>
        <p:spPr bwMode="auto">
          <a:xfrm>
            <a:off x="557456" y="4476751"/>
            <a:ext cx="1620000" cy="1484434"/>
          </a:xfrm>
          <a:prstGeom prst="rect">
            <a:avLst/>
          </a:prstGeom>
          <a:solidFill>
            <a:srgbClr val="BC204B"/>
          </a:solidFill>
          <a:ln w="12700">
            <a:noFill/>
            <a:miter lim="800000"/>
            <a:headEnd/>
            <a:tailEnd/>
          </a:ln>
        </p:spPr>
        <p:txBody>
          <a:bodyPr lIns="54000" tIns="54000" rIns="54000" bIns="54000" anchor="ctr" anchorCtr="1"/>
          <a:lstStyle/>
          <a:p>
            <a:pPr lvl="0" defTabSz="762000" eaLnBrk="0" hangingPunct="0">
              <a:lnSpc>
                <a:spcPct val="90000"/>
              </a:lnSpc>
              <a:defRPr/>
            </a:pPr>
            <a:r>
              <a:rPr lang="en-US" sz="700" kern="0" dirty="0" smtClean="0">
                <a:solidFill>
                  <a:schemeClr val="bg1"/>
                </a:solidFill>
              </a:rPr>
              <a:t>Compulsory content for the current trading period and comparative FY data:  </a:t>
            </a:r>
          </a:p>
          <a:p>
            <a:pPr marL="216000" lvl="0" indent="-216000" defTabSz="762000" eaLnBrk="0" hangingPunct="0">
              <a:lnSpc>
                <a:spcPct val="90000"/>
              </a:lnSpc>
              <a:buFont typeface="+mj-lt"/>
              <a:buAutoNum type="arabicPeriod"/>
              <a:defRPr/>
            </a:pPr>
            <a:r>
              <a:rPr lang="en-US" sz="700" kern="0" dirty="0" smtClean="0">
                <a:solidFill>
                  <a:schemeClr val="bg1"/>
                </a:solidFill>
              </a:rPr>
              <a:t>Sales &amp; profitability </a:t>
            </a:r>
          </a:p>
          <a:p>
            <a:pPr marL="216000" lvl="0" indent="-216000" defTabSz="762000" eaLnBrk="0" hangingPunct="0">
              <a:lnSpc>
                <a:spcPct val="90000"/>
              </a:lnSpc>
              <a:buFont typeface="+mj-lt"/>
              <a:buAutoNum type="arabicPeriod"/>
              <a:defRPr/>
            </a:pPr>
            <a:r>
              <a:rPr lang="en-US" sz="700" kern="0" dirty="0" smtClean="0">
                <a:solidFill>
                  <a:schemeClr val="bg1"/>
                </a:solidFill>
              </a:rPr>
              <a:t>Balance sheet structure</a:t>
            </a:r>
          </a:p>
          <a:p>
            <a:pPr marL="216000" lvl="0" indent="-216000" defTabSz="762000" eaLnBrk="0" hangingPunct="0">
              <a:lnSpc>
                <a:spcPct val="90000"/>
              </a:lnSpc>
              <a:buFont typeface="+mj-lt"/>
              <a:buAutoNum type="arabicPeriod"/>
              <a:defRPr/>
            </a:pPr>
            <a:r>
              <a:rPr lang="en-US" sz="700" kern="0" dirty="0" smtClean="0">
                <a:solidFill>
                  <a:schemeClr val="bg1"/>
                </a:solidFill>
              </a:rPr>
              <a:t>Working Capital </a:t>
            </a:r>
          </a:p>
          <a:p>
            <a:pPr marL="216000" lvl="0" indent="-216000" defTabSz="762000" eaLnBrk="0" hangingPunct="0">
              <a:lnSpc>
                <a:spcPct val="90000"/>
              </a:lnSpc>
              <a:buFont typeface="+mj-lt"/>
              <a:buAutoNum type="arabicPeriod"/>
              <a:defRPr/>
            </a:pPr>
            <a:r>
              <a:rPr lang="en-US" sz="700" kern="0" dirty="0" smtClean="0">
                <a:solidFill>
                  <a:schemeClr val="bg1"/>
                </a:solidFill>
              </a:rPr>
              <a:t>Cash flow</a:t>
            </a:r>
          </a:p>
          <a:p>
            <a:pPr lvl="0" defTabSz="762000" eaLnBrk="0" hangingPunct="0">
              <a:lnSpc>
                <a:spcPct val="90000"/>
              </a:lnSpc>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Further content </a:t>
            </a:r>
          </a:p>
          <a:p>
            <a:pPr marL="216000" lvl="0" indent="-216000" defTabSz="762000" eaLnBrk="0" hangingPunct="0">
              <a:lnSpc>
                <a:spcPct val="90000"/>
              </a:lnSpc>
              <a:buFont typeface="+mj-lt"/>
              <a:buAutoNum type="arabicPeriod"/>
              <a:defRPr/>
            </a:pPr>
            <a:r>
              <a:rPr lang="en-US" sz="700" kern="0" dirty="0" smtClean="0">
                <a:solidFill>
                  <a:schemeClr val="bg1"/>
                </a:solidFill>
              </a:rPr>
              <a:t>Liquidity </a:t>
            </a:r>
          </a:p>
          <a:p>
            <a:pPr lvl="0" defTabSz="762000" eaLnBrk="0" hangingPunct="0">
              <a:lnSpc>
                <a:spcPct val="90000"/>
              </a:lnSpc>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sp>
        <p:nvSpPr>
          <p:cNvPr id="9" name="Text Placeholder 12"/>
          <p:cNvSpPr txBox="1">
            <a:spLocks/>
          </p:cNvSpPr>
          <p:nvPr>
            <p:custDataLst>
              <p:tags r:id="rId6"/>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Sales, EBITDA and annual result 2012 and FC 2013 (</a:t>
            </a:r>
            <a:r>
              <a:rPr lang="en-US" sz="900" kern="0" dirty="0" smtClean="0">
                <a:latin typeface="Arial" panose="020B0604020202020204" pitchFamily="34" charset="0"/>
                <a:cs typeface="Arial" panose="020B0604020202020204" pitchFamily="34" charset="0"/>
              </a:rPr>
              <a:t>€m)</a:t>
            </a:r>
            <a:endParaRPr lang="en-US" sz="900" kern="0" dirty="0">
              <a:latin typeface="Arial" panose="020B0604020202020204" pitchFamily="34" charset="0"/>
              <a:cs typeface="Arial" panose="020B0604020202020204" pitchFamily="34" charset="0"/>
            </a:endParaRPr>
          </a:p>
        </p:txBody>
      </p:sp>
      <p:sp>
        <p:nvSpPr>
          <p:cNvPr id="10" name="Text Placeholder 12"/>
          <p:cNvSpPr txBox="1">
            <a:spLocks/>
          </p:cNvSpPr>
          <p:nvPr>
            <p:custDataLst>
              <p:tags r:id="rId7"/>
            </p:custDataLst>
          </p:nvPr>
        </p:nvSpPr>
        <p:spPr>
          <a:xfrm>
            <a:off x="5852159"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Balance sheet 2012 and FC 2013 (</a:t>
            </a:r>
            <a:r>
              <a:rPr lang="en-US" sz="900" kern="0" dirty="0" smtClean="0">
                <a:latin typeface="Arial" panose="020B0604020202020204" pitchFamily="34" charset="0"/>
                <a:cs typeface="Arial" panose="020B0604020202020204" pitchFamily="34" charset="0"/>
              </a:rPr>
              <a:t>€m)</a:t>
            </a:r>
            <a:endParaRPr lang="en-US" sz="900" kern="0" dirty="0">
              <a:latin typeface="Arial" panose="020B0604020202020204" pitchFamily="34" charset="0"/>
              <a:cs typeface="Arial" panose="020B0604020202020204" pitchFamily="34" charset="0"/>
            </a:endParaRPr>
          </a:p>
        </p:txBody>
      </p:sp>
      <p:sp>
        <p:nvSpPr>
          <p:cNvPr id="11" name="Text Placeholder 12"/>
          <p:cNvSpPr txBox="1">
            <a:spLocks/>
          </p:cNvSpPr>
          <p:nvPr>
            <p:custDataLst>
              <p:tags r:id="rId8"/>
            </p:custDataLst>
          </p:nvPr>
        </p:nvSpPr>
        <p:spPr>
          <a:xfrm>
            <a:off x="2447922" y="383032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Cash Flow 2012 and FC 2013 (</a:t>
            </a:r>
            <a:r>
              <a:rPr lang="en-US" sz="900" kern="0" dirty="0" smtClean="0">
                <a:latin typeface="Arial" panose="020B0604020202020204" pitchFamily="34" charset="0"/>
                <a:cs typeface="Arial" panose="020B0604020202020204" pitchFamily="34" charset="0"/>
              </a:rPr>
              <a:t>€m)</a:t>
            </a:r>
            <a:endParaRPr lang="en-US" sz="900" kern="0" dirty="0">
              <a:latin typeface="Arial" panose="020B0604020202020204" pitchFamily="34" charset="0"/>
              <a:cs typeface="Arial" panose="020B0604020202020204" pitchFamily="34" charset="0"/>
            </a:endParaRPr>
          </a:p>
        </p:txBody>
      </p:sp>
      <p:sp>
        <p:nvSpPr>
          <p:cNvPr id="12" name="Text Placeholder 12"/>
          <p:cNvSpPr txBox="1">
            <a:spLocks/>
          </p:cNvSpPr>
          <p:nvPr>
            <p:custDataLst>
              <p:tags r:id="rId9"/>
            </p:custDataLst>
          </p:nvPr>
        </p:nvSpPr>
        <p:spPr>
          <a:xfrm>
            <a:off x="5852159" y="383032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Free liquidity 2012 and FC 2013 </a:t>
            </a:r>
            <a:r>
              <a:rPr lang="en-US" sz="900" kern="0" dirty="0" smtClean="0">
                <a:latin typeface="Arial" panose="020B0604020202020204" pitchFamily="34" charset="0"/>
                <a:cs typeface="Arial" panose="020B0604020202020204" pitchFamily="34" charset="0"/>
              </a:rPr>
              <a:t>(€m)</a:t>
            </a:r>
            <a:endParaRPr lang="en-US" sz="900" kern="0" dirty="0">
              <a:latin typeface="Arial" panose="020B0604020202020204" pitchFamily="34" charset="0"/>
              <a:cs typeface="Arial" panose="020B0604020202020204" pitchFamily="34" charset="0"/>
            </a:endParaRPr>
          </a:p>
        </p:txBody>
      </p:sp>
      <p:sp>
        <p:nvSpPr>
          <p:cNvPr id="58" name="Rectangle 2"/>
          <p:cNvSpPr>
            <a:spLocks noChangeArrowheads="1"/>
          </p:cNvSpPr>
          <p:nvPr>
            <p:custDataLst>
              <p:tags r:id="rId10"/>
            </p:custDataLst>
          </p:nvPr>
        </p:nvSpPr>
        <p:spPr bwMode="auto">
          <a:xfrm>
            <a:off x="2446337" y="1601225"/>
            <a:ext cx="1465263" cy="1738875"/>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4 months</a:t>
            </a:r>
            <a:endParaRPr lang="en-US" sz="800" dirty="0"/>
          </a:p>
        </p:txBody>
      </p:sp>
      <p:sp>
        <p:nvSpPr>
          <p:cNvPr id="59" name="Rectangle 2"/>
          <p:cNvSpPr>
            <a:spLocks noChangeArrowheads="1"/>
          </p:cNvSpPr>
          <p:nvPr>
            <p:custDataLst>
              <p:tags r:id="rId11"/>
            </p:custDataLst>
          </p:nvPr>
        </p:nvSpPr>
        <p:spPr bwMode="auto">
          <a:xfrm>
            <a:off x="3926795" y="1601225"/>
            <a:ext cx="1465263" cy="1738875"/>
          </a:xfrm>
          <a:prstGeom prst="rect">
            <a:avLst/>
          </a:prstGeom>
          <a:noFill/>
          <a:ln w="6350" algn="ctr">
            <a:solidFill>
              <a:srgbClr val="EAAA00"/>
            </a:solidFill>
            <a:miter lim="800000"/>
            <a:headEnd type="none" w="sm" len="sm"/>
            <a:tailEnd type="none" w="sm" len="sm"/>
          </a:ln>
          <a:effectLst/>
        </p:spPr>
        <p:txBody>
          <a:bodyPr wrap="none" lIns="54000" tIns="54000" rIns="54000" bIns="54000"/>
          <a:lstStyle/>
          <a:p>
            <a:pPr algn="ctr" defTabSz="762000" eaLnBrk="0" hangingPunct="0"/>
            <a:r>
              <a:rPr lang="en-US" sz="800" dirty="0" smtClean="0"/>
              <a:t>FY</a:t>
            </a:r>
            <a:endParaRPr lang="en-US" sz="800" dirty="0"/>
          </a:p>
        </p:txBody>
      </p:sp>
      <p:grpSp>
        <p:nvGrpSpPr>
          <p:cNvPr id="60" name="Gruppieren 144"/>
          <p:cNvGrpSpPr/>
          <p:nvPr/>
        </p:nvGrpSpPr>
        <p:grpSpPr>
          <a:xfrm>
            <a:off x="2460731" y="2819035"/>
            <a:ext cx="288000" cy="104273"/>
            <a:chOff x="4292767" y="2312510"/>
            <a:chExt cx="252000" cy="104273"/>
          </a:xfrm>
        </p:grpSpPr>
        <p:cxnSp>
          <p:nvCxnSpPr>
            <p:cNvPr id="61" name="Gerade Verbindung 145"/>
            <p:cNvCxnSpPr/>
            <p:nvPr/>
          </p:nvCxnSpPr>
          <p:spPr>
            <a:xfrm flipV="1">
              <a:off x="4292767" y="2312510"/>
              <a:ext cx="252000" cy="9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Gerade Verbindung 146"/>
            <p:cNvCxnSpPr/>
            <p:nvPr/>
          </p:nvCxnSpPr>
          <p:spPr>
            <a:xfrm flipV="1">
              <a:off x="4292767" y="2326783"/>
              <a:ext cx="252000" cy="9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3" name="Gruppieren 144"/>
          <p:cNvGrpSpPr/>
          <p:nvPr/>
        </p:nvGrpSpPr>
        <p:grpSpPr>
          <a:xfrm>
            <a:off x="3160819" y="2804748"/>
            <a:ext cx="288000" cy="104273"/>
            <a:chOff x="4292767" y="2312510"/>
            <a:chExt cx="252000" cy="104273"/>
          </a:xfrm>
        </p:grpSpPr>
        <p:cxnSp>
          <p:nvCxnSpPr>
            <p:cNvPr id="64" name="Gerade Verbindung 145"/>
            <p:cNvCxnSpPr/>
            <p:nvPr/>
          </p:nvCxnSpPr>
          <p:spPr>
            <a:xfrm flipV="1">
              <a:off x="4292767" y="2312510"/>
              <a:ext cx="252000" cy="9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Gerade Verbindung 146"/>
            <p:cNvCxnSpPr/>
            <p:nvPr/>
          </p:nvCxnSpPr>
          <p:spPr>
            <a:xfrm flipV="1">
              <a:off x="4292767" y="2326783"/>
              <a:ext cx="252000" cy="9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6" name="Gruppieren 144"/>
          <p:cNvGrpSpPr/>
          <p:nvPr/>
        </p:nvGrpSpPr>
        <p:grpSpPr>
          <a:xfrm>
            <a:off x="3956156" y="2438035"/>
            <a:ext cx="288000" cy="104273"/>
            <a:chOff x="4292767" y="2312510"/>
            <a:chExt cx="252000" cy="104273"/>
          </a:xfrm>
        </p:grpSpPr>
        <p:cxnSp>
          <p:nvCxnSpPr>
            <p:cNvPr id="67" name="Gerade Verbindung 145"/>
            <p:cNvCxnSpPr/>
            <p:nvPr/>
          </p:nvCxnSpPr>
          <p:spPr>
            <a:xfrm flipV="1">
              <a:off x="4292767" y="2312510"/>
              <a:ext cx="252000" cy="9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Gerade Verbindung 146"/>
            <p:cNvCxnSpPr/>
            <p:nvPr/>
          </p:nvCxnSpPr>
          <p:spPr>
            <a:xfrm flipV="1">
              <a:off x="4292767" y="2326783"/>
              <a:ext cx="252000" cy="9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uppieren 144"/>
          <p:cNvGrpSpPr/>
          <p:nvPr/>
        </p:nvGrpSpPr>
        <p:grpSpPr>
          <a:xfrm>
            <a:off x="4629830" y="2388557"/>
            <a:ext cx="288000" cy="104273"/>
            <a:chOff x="4292767" y="2312510"/>
            <a:chExt cx="252000" cy="104273"/>
          </a:xfrm>
        </p:grpSpPr>
        <p:cxnSp>
          <p:nvCxnSpPr>
            <p:cNvPr id="70" name="Gerade Verbindung 145"/>
            <p:cNvCxnSpPr/>
            <p:nvPr/>
          </p:nvCxnSpPr>
          <p:spPr>
            <a:xfrm flipV="1">
              <a:off x="4292767" y="2312510"/>
              <a:ext cx="252000" cy="9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Gerade Verbindung 146"/>
            <p:cNvCxnSpPr/>
            <p:nvPr/>
          </p:nvCxnSpPr>
          <p:spPr>
            <a:xfrm flipV="1">
              <a:off x="4292767" y="2326783"/>
              <a:ext cx="252000" cy="9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2" name="Rectangle 2"/>
          <p:cNvSpPr>
            <a:spLocks noChangeArrowheads="1"/>
          </p:cNvSpPr>
          <p:nvPr>
            <p:custDataLst>
              <p:tags r:id="rId12"/>
            </p:custDataLst>
          </p:nvPr>
        </p:nvSpPr>
        <p:spPr bwMode="auto">
          <a:xfrm>
            <a:off x="2446337" y="4048493"/>
            <a:ext cx="1465263" cy="1738875"/>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4 months</a:t>
            </a:r>
            <a:endParaRPr lang="en-US" sz="800" dirty="0"/>
          </a:p>
        </p:txBody>
      </p:sp>
      <p:sp>
        <p:nvSpPr>
          <p:cNvPr id="73" name="Rectangle 2"/>
          <p:cNvSpPr>
            <a:spLocks noChangeArrowheads="1"/>
          </p:cNvSpPr>
          <p:nvPr>
            <p:custDataLst>
              <p:tags r:id="rId13"/>
            </p:custDataLst>
          </p:nvPr>
        </p:nvSpPr>
        <p:spPr bwMode="auto">
          <a:xfrm>
            <a:off x="3926795" y="4048493"/>
            <a:ext cx="1465263" cy="1738875"/>
          </a:xfrm>
          <a:prstGeom prst="rect">
            <a:avLst/>
          </a:prstGeom>
          <a:noFill/>
          <a:ln w="6350" algn="ctr">
            <a:solidFill>
              <a:srgbClr val="EAAA00"/>
            </a:solidFill>
            <a:miter lim="800000"/>
            <a:headEnd type="none" w="sm" len="sm"/>
            <a:tailEnd type="none" w="sm" len="sm"/>
          </a:ln>
          <a:effectLst/>
        </p:spPr>
        <p:txBody>
          <a:bodyPr wrap="none" lIns="54000" tIns="54000" rIns="54000" bIns="54000"/>
          <a:lstStyle/>
          <a:p>
            <a:pPr algn="ctr" defTabSz="762000" eaLnBrk="0" hangingPunct="0"/>
            <a:r>
              <a:rPr lang="en-US" sz="800" dirty="0" smtClean="0"/>
              <a:t>FY</a:t>
            </a:r>
            <a:endParaRPr lang="en-US" sz="800" dirty="0"/>
          </a:p>
        </p:txBody>
      </p:sp>
      <p:sp>
        <p:nvSpPr>
          <p:cNvPr id="74" name="Textfeld 73"/>
          <p:cNvSpPr txBox="1"/>
          <p:nvPr/>
        </p:nvSpPr>
        <p:spPr>
          <a:xfrm rot="16200000">
            <a:off x="5750117" y="2414307"/>
            <a:ext cx="349095" cy="107722"/>
          </a:xfrm>
          <a:prstGeom prst="rect">
            <a:avLst/>
          </a:prstGeom>
          <a:noFill/>
        </p:spPr>
        <p:txBody>
          <a:bodyPr wrap="square" lIns="0" tIns="0" rIns="0" bIns="0" rtlCol="0">
            <a:spAutoFit/>
          </a:bodyPr>
          <a:lstStyle/>
          <a:p>
            <a:pPr algn="ctr"/>
            <a:r>
              <a:rPr lang="en-US" sz="700" b="1" dirty="0" smtClean="0">
                <a:latin typeface="Arial" pitchFamily="34" charset="0"/>
                <a:cs typeface="Arial" pitchFamily="34" charset="0"/>
              </a:rPr>
              <a:t>Assets</a:t>
            </a:r>
          </a:p>
        </p:txBody>
      </p:sp>
      <p:sp>
        <p:nvSpPr>
          <p:cNvPr id="75" name="Textfeld 74"/>
          <p:cNvSpPr txBox="1"/>
          <p:nvPr/>
        </p:nvSpPr>
        <p:spPr>
          <a:xfrm rot="16200000">
            <a:off x="5721625" y="2987721"/>
            <a:ext cx="416548" cy="107722"/>
          </a:xfrm>
          <a:prstGeom prst="rect">
            <a:avLst/>
          </a:prstGeom>
          <a:noFill/>
        </p:spPr>
        <p:txBody>
          <a:bodyPr wrap="square" lIns="0" tIns="0" rIns="0" bIns="0" rtlCol="0">
            <a:spAutoFit/>
          </a:bodyPr>
          <a:lstStyle/>
          <a:p>
            <a:pPr algn="ctr"/>
            <a:r>
              <a:rPr lang="en-US" sz="700" b="1" dirty="0" smtClean="0">
                <a:latin typeface="Arial" pitchFamily="34" charset="0"/>
                <a:cs typeface="Arial" pitchFamily="34" charset="0"/>
              </a:rPr>
              <a:t>Liabilities</a:t>
            </a:r>
          </a:p>
        </p:txBody>
      </p:sp>
      <p:sp>
        <p:nvSpPr>
          <p:cNvPr id="76" name="Rectangle 2"/>
          <p:cNvSpPr>
            <a:spLocks noChangeArrowheads="1"/>
          </p:cNvSpPr>
          <p:nvPr>
            <p:custDataLst>
              <p:tags r:id="rId14"/>
            </p:custDataLst>
          </p:nvPr>
        </p:nvSpPr>
        <p:spPr bwMode="auto">
          <a:xfrm>
            <a:off x="6061162" y="1615849"/>
            <a:ext cx="1465263" cy="1738875"/>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4 months</a:t>
            </a:r>
            <a:endParaRPr lang="en-US" sz="800" dirty="0"/>
          </a:p>
        </p:txBody>
      </p:sp>
      <p:sp>
        <p:nvSpPr>
          <p:cNvPr id="77" name="Rectangle 2"/>
          <p:cNvSpPr>
            <a:spLocks noChangeArrowheads="1"/>
          </p:cNvSpPr>
          <p:nvPr>
            <p:custDataLst>
              <p:tags r:id="rId15"/>
            </p:custDataLst>
          </p:nvPr>
        </p:nvSpPr>
        <p:spPr bwMode="auto">
          <a:xfrm>
            <a:off x="7541620" y="1615849"/>
            <a:ext cx="1465263" cy="1738875"/>
          </a:xfrm>
          <a:prstGeom prst="rect">
            <a:avLst/>
          </a:prstGeom>
          <a:noFill/>
          <a:ln w="6350" algn="ctr">
            <a:solidFill>
              <a:srgbClr val="EAAA00"/>
            </a:solidFill>
            <a:miter lim="800000"/>
            <a:headEnd type="none" w="sm" len="sm"/>
            <a:tailEnd type="none" w="sm" len="sm"/>
          </a:ln>
          <a:effectLst/>
        </p:spPr>
        <p:txBody>
          <a:bodyPr wrap="none" lIns="54000" tIns="54000" rIns="54000" bIns="54000"/>
          <a:lstStyle/>
          <a:p>
            <a:pPr algn="ctr" defTabSz="762000" eaLnBrk="0" hangingPunct="0"/>
            <a:r>
              <a:rPr lang="en-US" sz="800" dirty="0" smtClean="0"/>
              <a:t>FY</a:t>
            </a:r>
            <a:endParaRPr lang="en-US" sz="800" dirty="0"/>
          </a:p>
        </p:txBody>
      </p:sp>
      <p:sp>
        <p:nvSpPr>
          <p:cNvPr id="83" name="Rectangle 2"/>
          <p:cNvSpPr>
            <a:spLocks noChangeArrowheads="1"/>
          </p:cNvSpPr>
          <p:nvPr>
            <p:custDataLst>
              <p:tags r:id="rId16"/>
            </p:custDataLst>
          </p:nvPr>
        </p:nvSpPr>
        <p:spPr bwMode="auto">
          <a:xfrm>
            <a:off x="6235337" y="4048493"/>
            <a:ext cx="1358537" cy="1916878"/>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2012</a:t>
            </a:r>
            <a:endParaRPr lang="en-US" sz="800" dirty="0"/>
          </a:p>
        </p:txBody>
      </p:sp>
      <p:sp>
        <p:nvSpPr>
          <p:cNvPr id="84" name="Rectangle 2"/>
          <p:cNvSpPr>
            <a:spLocks noChangeArrowheads="1"/>
          </p:cNvSpPr>
          <p:nvPr>
            <p:custDataLst>
              <p:tags r:id="rId17"/>
            </p:custDataLst>
          </p:nvPr>
        </p:nvSpPr>
        <p:spPr bwMode="auto">
          <a:xfrm>
            <a:off x="7611291" y="4048493"/>
            <a:ext cx="1361849" cy="1916878"/>
          </a:xfrm>
          <a:prstGeom prst="rect">
            <a:avLst/>
          </a:prstGeom>
          <a:noFill/>
          <a:ln w="6350" algn="ctr">
            <a:solidFill>
              <a:schemeClr val="accent6"/>
            </a:solidFill>
            <a:miter lim="800000"/>
            <a:headEnd type="none" w="sm" len="sm"/>
            <a:tailEnd type="none" w="sm" len="sm"/>
          </a:ln>
          <a:effectLst/>
        </p:spPr>
        <p:txBody>
          <a:bodyPr wrap="none" lIns="54000" tIns="54000" rIns="54000" bIns="54000"/>
          <a:lstStyle/>
          <a:p>
            <a:pPr algn="ctr" defTabSz="762000" eaLnBrk="0" hangingPunct="0"/>
            <a:r>
              <a:rPr lang="en-US" sz="800" dirty="0" smtClean="0"/>
              <a:t>FC 2013</a:t>
            </a:r>
            <a:endParaRPr lang="en-US" sz="800" dirty="0"/>
          </a:p>
        </p:txBody>
      </p:sp>
      <p:sp>
        <p:nvSpPr>
          <p:cNvPr id="89" name="Rectangle 4"/>
          <p:cNvSpPr>
            <a:spLocks noChangeArrowheads="1"/>
          </p:cNvSpPr>
          <p:nvPr>
            <p:custDataLst>
              <p:tags r:id="rId18"/>
            </p:custDataLst>
          </p:nvPr>
        </p:nvSpPr>
        <p:spPr bwMode="gray">
          <a:xfrm>
            <a:off x="7801733" y="4275909"/>
            <a:ext cx="739043" cy="316475"/>
          </a:xfrm>
          <a:prstGeom prst="rect">
            <a:avLst/>
          </a:prstGeom>
          <a:solidFill>
            <a:schemeClr val="accent4"/>
          </a:solidFill>
          <a:ln w="6350">
            <a:solidFill>
              <a:schemeClr val="accent4"/>
            </a:solidFill>
            <a:miter lim="800000"/>
            <a:headEnd/>
            <a:tailEnd/>
          </a:ln>
          <a:effectLst/>
        </p:spPr>
        <p:txBody>
          <a:bodyPr lIns="0" tIns="0" rIns="0" bIns="0" anchor="ctr" anchorCtr="1"/>
          <a:lstStyle/>
          <a:p>
            <a:pPr algn="ctr" defTabSz="762000" eaLnBrk="0" hangingPunct="0">
              <a:lnSpc>
                <a:spcPct val="90000"/>
              </a:lnSpc>
            </a:pPr>
            <a:r>
              <a:rPr lang="en-US" sz="700" dirty="0" smtClean="0">
                <a:solidFill>
                  <a:schemeClr val="bg1"/>
                </a:solidFill>
                <a:latin typeface="Arial"/>
              </a:rPr>
              <a:t>Shareholder deposits</a:t>
            </a:r>
            <a:br>
              <a:rPr lang="en-US" sz="700" dirty="0" smtClean="0">
                <a:solidFill>
                  <a:schemeClr val="bg1"/>
                </a:solidFill>
                <a:latin typeface="Arial"/>
              </a:rPr>
            </a:br>
            <a:r>
              <a:rPr lang="en-US" sz="700" dirty="0" smtClean="0">
                <a:solidFill>
                  <a:schemeClr val="bg1"/>
                </a:solidFill>
                <a:latin typeface="Arial"/>
              </a:rPr>
              <a:t>€xxm</a:t>
            </a:r>
            <a:endParaRPr lang="en-US" sz="700" dirty="0">
              <a:solidFill>
                <a:schemeClr val="bg1"/>
              </a:solidFill>
              <a:latin typeface="Arial"/>
            </a:endParaRPr>
          </a:p>
        </p:txBody>
      </p:sp>
      <p:cxnSp>
        <p:nvCxnSpPr>
          <p:cNvPr id="90" name="Gerade Verbindung mit Pfeil 89"/>
          <p:cNvCxnSpPr>
            <a:stCxn id="89" idx="2"/>
          </p:cNvCxnSpPr>
          <p:nvPr/>
        </p:nvCxnSpPr>
        <p:spPr>
          <a:xfrm flipH="1">
            <a:off x="8020595" y="4592384"/>
            <a:ext cx="150660" cy="240873"/>
          </a:xfrm>
          <a:prstGeom prst="straightConnector1">
            <a:avLst/>
          </a:prstGeom>
          <a:ln>
            <a:solidFill>
              <a:schemeClr val="accent4"/>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91" name="Rectangle 4"/>
          <p:cNvSpPr>
            <a:spLocks noChangeArrowheads="1"/>
          </p:cNvSpPr>
          <p:nvPr>
            <p:custDataLst>
              <p:tags r:id="rId19"/>
            </p:custDataLst>
          </p:nvPr>
        </p:nvSpPr>
        <p:spPr bwMode="gray">
          <a:xfrm>
            <a:off x="6496594" y="4275909"/>
            <a:ext cx="739043" cy="316475"/>
          </a:xfrm>
          <a:prstGeom prst="rect">
            <a:avLst/>
          </a:prstGeom>
          <a:solidFill>
            <a:schemeClr val="accent4"/>
          </a:solidFill>
          <a:ln w="6350">
            <a:solidFill>
              <a:schemeClr val="accent4"/>
            </a:solidFill>
            <a:miter lim="800000"/>
            <a:headEnd/>
            <a:tailEnd/>
          </a:ln>
          <a:effectLst/>
        </p:spPr>
        <p:txBody>
          <a:bodyPr lIns="0" tIns="0" rIns="0" bIns="0" anchor="ctr" anchorCtr="1"/>
          <a:lstStyle/>
          <a:p>
            <a:pPr algn="ctr" defTabSz="762000" eaLnBrk="0" hangingPunct="0">
              <a:lnSpc>
                <a:spcPct val="90000"/>
              </a:lnSpc>
            </a:pPr>
            <a:r>
              <a:rPr lang="en-US" sz="700" dirty="0" smtClean="0">
                <a:solidFill>
                  <a:schemeClr val="bg1"/>
                </a:solidFill>
                <a:latin typeface="Arial"/>
              </a:rPr>
              <a:t>Shareholder deposits </a:t>
            </a:r>
            <a:br>
              <a:rPr lang="en-US" sz="700" dirty="0" smtClean="0">
                <a:solidFill>
                  <a:schemeClr val="bg1"/>
                </a:solidFill>
                <a:latin typeface="Arial"/>
              </a:rPr>
            </a:br>
            <a:r>
              <a:rPr lang="en-US" sz="700" dirty="0" smtClean="0">
                <a:solidFill>
                  <a:schemeClr val="bg1"/>
                </a:solidFill>
                <a:latin typeface="Arial"/>
              </a:rPr>
              <a:t>€xxm</a:t>
            </a:r>
            <a:endParaRPr lang="en-US" sz="700" dirty="0">
              <a:solidFill>
                <a:schemeClr val="bg1"/>
              </a:solidFill>
              <a:latin typeface="Arial"/>
            </a:endParaRPr>
          </a:p>
        </p:txBody>
      </p:sp>
      <p:cxnSp>
        <p:nvCxnSpPr>
          <p:cNvPr id="92" name="Gerade Verbindung mit Pfeil 91"/>
          <p:cNvCxnSpPr>
            <a:stCxn id="91" idx="2"/>
          </p:cNvCxnSpPr>
          <p:nvPr/>
        </p:nvCxnSpPr>
        <p:spPr>
          <a:xfrm flipH="1">
            <a:off x="6548846" y="4592384"/>
            <a:ext cx="317270" cy="423753"/>
          </a:xfrm>
          <a:prstGeom prst="straightConnector1">
            <a:avLst/>
          </a:prstGeom>
          <a:ln>
            <a:solidFill>
              <a:schemeClr val="accent4"/>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Gerade Verbindung mit Pfeil 92"/>
          <p:cNvCxnSpPr>
            <a:stCxn id="91" idx="2"/>
          </p:cNvCxnSpPr>
          <p:nvPr/>
        </p:nvCxnSpPr>
        <p:spPr>
          <a:xfrm>
            <a:off x="6866116" y="4592384"/>
            <a:ext cx="640673" cy="354085"/>
          </a:xfrm>
          <a:prstGeom prst="straightConnector1">
            <a:avLst/>
          </a:prstGeom>
          <a:ln>
            <a:solidFill>
              <a:schemeClr val="accent4"/>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04" name="Rechteck 103"/>
          <p:cNvSpPr/>
          <p:nvPr/>
        </p:nvSpPr>
        <p:spPr>
          <a:xfrm rot="5400000">
            <a:off x="8191992" y="4791036"/>
            <a:ext cx="2193944" cy="255096"/>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smtClean="0">
                <a:solidFill>
                  <a:schemeClr val="bg1"/>
                </a:solidFill>
              </a:rPr>
              <a:t>Turnaround/Rapid transformation [RES only] </a:t>
            </a:r>
            <a:endParaRPr lang="en-US" sz="800" dirty="0">
              <a:solidFill>
                <a:schemeClr val="bg1"/>
              </a:solidFill>
            </a:endParaRPr>
          </a:p>
        </p:txBody>
      </p:sp>
      <p:sp>
        <p:nvSpPr>
          <p:cNvPr id="105" name="Text Box 8"/>
          <p:cNvSpPr txBox="1">
            <a:spLocks noChangeArrowheads="1"/>
          </p:cNvSpPr>
          <p:nvPr>
            <p:custDataLst>
              <p:tags r:id="rId20"/>
            </p:custDataLst>
          </p:nvPr>
        </p:nvSpPr>
        <p:spPr bwMode="gray">
          <a:xfrm>
            <a:off x="2454166" y="6052217"/>
            <a:ext cx="1872208" cy="184666"/>
          </a:xfrm>
          <a:prstGeom prst="rect">
            <a:avLst/>
          </a:prstGeom>
          <a:noFill/>
          <a:ln w="6350">
            <a:noFill/>
            <a:miter lim="800000"/>
            <a:headEnd type="none" w="sm" len="sm"/>
            <a:tailEnd type="none" w="sm" len="sm"/>
          </a:ln>
          <a:effectLst/>
        </p:spPr>
        <p:txBody>
          <a:bodyPr wrap="square" lIns="0" tIns="0" rIns="0" bIns="0" anchor="b">
            <a:spAutoFit/>
          </a:bodyPr>
          <a:lstStyle/>
          <a:p>
            <a:pPr lvl="0">
              <a:tabLst>
                <a:tab pos="266700" algn="l"/>
              </a:tabLst>
            </a:pPr>
            <a:r>
              <a:rPr lang="en-US" sz="600" dirty="0" smtClean="0">
                <a:latin typeface="Arial"/>
                <a:cs typeface="Arial" pitchFamily="34" charset="0"/>
              </a:rPr>
              <a:t>Note:	Balancing as per German Commercial Code .</a:t>
            </a:r>
          </a:p>
          <a:p>
            <a:pPr lvl="0">
              <a:tabLst>
                <a:tab pos="266700" algn="l"/>
              </a:tabLst>
            </a:pPr>
            <a:r>
              <a:rPr lang="en-US" sz="600" dirty="0" smtClean="0">
                <a:latin typeface="Arial"/>
                <a:cs typeface="Arial" pitchFamily="34" charset="0"/>
              </a:rPr>
              <a:t>Source:	Company data; KPMG analysis.</a:t>
            </a:r>
            <a:endParaRPr lang="en-US" sz="600" dirty="0">
              <a:latin typeface="Arial"/>
              <a:cs typeface="Arial" pitchFamily="34" charset="0"/>
            </a:endParaRPr>
          </a:p>
        </p:txBody>
      </p:sp>
      <p:sp>
        <p:nvSpPr>
          <p:cNvPr id="106" name="Rectangle 16"/>
          <p:cNvSpPr/>
          <p:nvPr/>
        </p:nvSpPr>
        <p:spPr>
          <a:xfrm>
            <a:off x="488950"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8</a:t>
            </a:r>
            <a:endParaRPr lang="en-US" sz="900" b="1" dirty="0"/>
          </a:p>
        </p:txBody>
      </p:sp>
      <p:cxnSp>
        <p:nvCxnSpPr>
          <p:cNvPr id="52" name="Gerader Verbinder 51"/>
          <p:cNvCxnSpPr/>
          <p:nvPr/>
        </p:nvCxnSpPr>
        <p:spPr>
          <a:xfrm>
            <a:off x="5767998" y="1412973"/>
            <a:ext cx="0" cy="46044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a:xfrm>
            <a:off x="2437062" y="3766793"/>
            <a:ext cx="698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80" name="Grafik 79"/>
          <p:cNvPicPr>
            <a:picLocks noChangeAspect="1"/>
          </p:cNvPicPr>
          <p:nvPr>
            <p:custDataLst>
              <p:tags r:id="rId21"/>
            </p:custDataLst>
          </p:nvPr>
        </p:nvPicPr>
        <p:blipFill>
          <a:blip r:embed="rId30"/>
          <a:stretch>
            <a:fillRect/>
          </a:stretch>
        </p:blipFill>
        <p:spPr>
          <a:xfrm>
            <a:off x="-2650060" y="1748771"/>
            <a:ext cx="1956986" cy="2225233"/>
          </a:xfrm>
          <a:prstGeom prst="rect">
            <a:avLst/>
          </a:prstGeom>
        </p:spPr>
      </p:pic>
      <p:pic>
        <p:nvPicPr>
          <p:cNvPr id="85" name="Grafik 84"/>
          <p:cNvPicPr>
            <a:picLocks noChangeAspect="1"/>
          </p:cNvPicPr>
          <p:nvPr>
            <p:custDataLst>
              <p:tags r:id="rId22"/>
            </p:custDataLst>
          </p:nvPr>
        </p:nvPicPr>
        <p:blipFill>
          <a:blip r:embed="rId31"/>
          <a:stretch>
            <a:fillRect/>
          </a:stretch>
        </p:blipFill>
        <p:spPr>
          <a:xfrm>
            <a:off x="-2657046" y="4174495"/>
            <a:ext cx="1956986" cy="2225233"/>
          </a:xfrm>
          <a:prstGeom prst="rect">
            <a:avLst/>
          </a:prstGeom>
        </p:spPr>
      </p:pic>
      <p:pic>
        <p:nvPicPr>
          <p:cNvPr id="87" name="Grafik 86"/>
          <p:cNvPicPr>
            <a:picLocks noChangeAspect="1"/>
          </p:cNvPicPr>
          <p:nvPr>
            <p:custDataLst>
              <p:tags r:id="rId23"/>
            </p:custDataLst>
          </p:nvPr>
        </p:nvPicPr>
        <p:blipFill>
          <a:blip r:embed="rId32"/>
          <a:stretch>
            <a:fillRect/>
          </a:stretch>
        </p:blipFill>
        <p:spPr>
          <a:xfrm>
            <a:off x="10182359" y="1358044"/>
            <a:ext cx="1956986" cy="2225233"/>
          </a:xfrm>
          <a:prstGeom prst="rect">
            <a:avLst/>
          </a:prstGeom>
        </p:spPr>
      </p:pic>
      <p:pic>
        <p:nvPicPr>
          <p:cNvPr id="95" name="Grafik 94"/>
          <p:cNvPicPr>
            <a:picLocks noChangeAspect="1"/>
          </p:cNvPicPr>
          <p:nvPr>
            <p:custDataLst>
              <p:tags r:id="rId24"/>
            </p:custDataLst>
          </p:nvPr>
        </p:nvPicPr>
        <p:blipFill>
          <a:blip r:embed="rId33"/>
          <a:stretch>
            <a:fillRect/>
          </a:stretch>
        </p:blipFill>
        <p:spPr>
          <a:xfrm>
            <a:off x="10182359" y="3902430"/>
            <a:ext cx="1956986" cy="2225233"/>
          </a:xfrm>
          <a:prstGeom prst="rect">
            <a:avLst/>
          </a:prstGeom>
        </p:spPr>
      </p:pic>
      <p:graphicFrame>
        <p:nvGraphicFramePr>
          <p:cNvPr id="96" name="Objekt 95"/>
          <p:cNvGraphicFramePr>
            <a:graphicFrameLocks noChangeAspect="1"/>
          </p:cNvGraphicFramePr>
          <p:nvPr>
            <p:extLst>
              <p:ext uri="{D42A27DB-BD31-4B8C-83A1-F6EECF244321}">
                <p14:modId xmlns:p14="http://schemas.microsoft.com/office/powerpoint/2010/main" val="1815230163"/>
              </p:ext>
            </p:extLst>
          </p:nvPr>
        </p:nvGraphicFramePr>
        <p:xfrm>
          <a:off x="-1823155" y="6600219"/>
          <a:ext cx="914400" cy="771525"/>
        </p:xfrm>
        <a:graphic>
          <a:graphicData uri="http://schemas.openxmlformats.org/presentationml/2006/ole">
            <mc:AlternateContent xmlns:mc="http://schemas.openxmlformats.org/markup-compatibility/2006">
              <mc:Choice xmlns:v="urn:schemas-microsoft-com:vml" Requires="v">
                <p:oleObj spid="_x0000_s3100" name="Arbeitsblatt" showAsIcon="1" r:id="rId35" imgW="914400" imgH="771480" progId="Excel.Sheet.12">
                  <p:embed/>
                </p:oleObj>
              </mc:Choice>
              <mc:Fallback>
                <p:oleObj name="Arbeitsblatt" showAsIcon="1" r:id="rId35" imgW="914400" imgH="771480" progId="Excel.Sheet.12">
                  <p:embed/>
                  <p:pic>
                    <p:nvPicPr>
                      <p:cNvPr id="0" name=""/>
                      <p:cNvPicPr/>
                      <p:nvPr/>
                    </p:nvPicPr>
                    <p:blipFill>
                      <a:blip r:embed="rId36"/>
                      <a:stretch>
                        <a:fillRect/>
                      </a:stretch>
                    </p:blipFill>
                    <p:spPr>
                      <a:xfrm>
                        <a:off x="-1823155" y="6600219"/>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5313122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en-US" dirty="0"/>
              <a:t>Delays in the sales processes of the segments xxx and xxxx as well as growth-related capital requirements of the xxxx collide with the currently contractually agreed repayment structures for the debt.</a:t>
            </a:r>
          </a:p>
          <a:p>
            <a:r>
              <a:rPr lang="en-US" dirty="0"/>
              <a:t>A standstill was reached with the financing consortium of banks until 1 January 20xx.</a:t>
            </a:r>
          </a:p>
          <a:p>
            <a:endParaRPr lang="en-US" dirty="0"/>
          </a:p>
        </p:txBody>
      </p:sp>
      <p:sp>
        <p:nvSpPr>
          <p:cNvPr id="5" name="Titel 4"/>
          <p:cNvSpPr>
            <a:spLocks noGrp="1"/>
          </p:cNvSpPr>
          <p:nvPr>
            <p:ph type="title"/>
          </p:nvPr>
        </p:nvSpPr>
        <p:spPr/>
        <p:txBody>
          <a:bodyPr/>
          <a:lstStyle/>
          <a:p>
            <a:r>
              <a:rPr lang="en-US" dirty="0"/>
              <a:t>6. Stage of crisis and its causes</a:t>
            </a:r>
          </a:p>
        </p:txBody>
      </p:sp>
      <p:sp>
        <p:nvSpPr>
          <p:cNvPr id="6" name="Textplatzhalter 5"/>
          <p:cNvSpPr>
            <a:spLocks noGrp="1"/>
          </p:cNvSpPr>
          <p:nvPr>
            <p:ph type="body" sz="quarter" idx="13"/>
          </p:nvPr>
        </p:nvSpPr>
        <p:spPr/>
        <p:txBody>
          <a:bodyPr/>
          <a:lstStyle/>
          <a:p>
            <a:r>
              <a:rPr lang="en-US" dirty="0" smtClean="0"/>
              <a:t>Company Overview</a:t>
            </a:r>
            <a:endParaRPr lang="en-US" dirty="0"/>
          </a:p>
        </p:txBody>
      </p:sp>
      <p:sp>
        <p:nvSpPr>
          <p:cNvPr id="7" name="Rectangle 16"/>
          <p:cNvSpPr/>
          <p:nvPr/>
        </p:nvSpPr>
        <p:spPr>
          <a:xfrm>
            <a:off x="488950"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9</a:t>
            </a:r>
            <a:endParaRPr lang="en-US" sz="900" b="1" dirty="0"/>
          </a:p>
        </p:txBody>
      </p:sp>
      <p:sp>
        <p:nvSpPr>
          <p:cNvPr id="8" name="Rechteck 7"/>
          <p:cNvSpPr/>
          <p:nvPr/>
        </p:nvSpPr>
        <p:spPr>
          <a:xfrm>
            <a:off x="7223106" y="448825"/>
            <a:ext cx="2193944" cy="255096"/>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900" dirty="0" smtClean="0">
                <a:solidFill>
                  <a:schemeClr val="bg1"/>
                </a:solidFill>
              </a:rPr>
              <a:t>RES/Rapid transformation only</a:t>
            </a:r>
            <a:endParaRPr lang="en-US" sz="900" dirty="0">
              <a:solidFill>
                <a:schemeClr val="bg1"/>
              </a:solidFill>
            </a:endParaRPr>
          </a:p>
        </p:txBody>
      </p:sp>
      <p:sp>
        <p:nvSpPr>
          <p:cNvPr id="10" name="Text Box 24"/>
          <p:cNvSpPr txBox="1">
            <a:spLocks noChangeArrowheads="1"/>
          </p:cNvSpPr>
          <p:nvPr/>
        </p:nvSpPr>
        <p:spPr bwMode="gray">
          <a:xfrm>
            <a:off x="8315127" y="5678082"/>
            <a:ext cx="1109543" cy="341398"/>
          </a:xfrm>
          <a:prstGeom prst="rect">
            <a:avLst/>
          </a:prstGeom>
          <a:solidFill>
            <a:schemeClr val="bg1"/>
          </a:solidFill>
          <a:ln w="9525" algn="ctr">
            <a:solidFill>
              <a:schemeClr val="accent3"/>
            </a:solidFill>
            <a:prstDash val="solid"/>
            <a:miter lim="800000"/>
            <a:headEnd/>
            <a:tailEnd/>
          </a:ln>
        </p:spPr>
        <p:txBody>
          <a:bodyPr lIns="72000" tIns="72000" rIns="72000" bIns="72000"/>
          <a:lstStyle/>
          <a:p>
            <a:pPr>
              <a:spcBef>
                <a:spcPct val="20000"/>
              </a:spcBef>
              <a:buClr>
                <a:schemeClr val="tx2"/>
              </a:buClr>
              <a:buSzPct val="85000"/>
              <a:buFont typeface="Wingdings" pitchFamily="2" charset="2"/>
              <a:buChar char="l"/>
            </a:pPr>
            <a:endParaRPr lang="en-US" sz="800" dirty="0"/>
          </a:p>
        </p:txBody>
      </p:sp>
      <p:sp>
        <p:nvSpPr>
          <p:cNvPr id="11" name="Oval 47"/>
          <p:cNvSpPr>
            <a:spLocks noChangeArrowheads="1"/>
          </p:cNvSpPr>
          <p:nvPr/>
        </p:nvSpPr>
        <p:spPr bwMode="gray">
          <a:xfrm>
            <a:off x="8742340" y="5707721"/>
            <a:ext cx="307258" cy="307258"/>
          </a:xfrm>
          <a:prstGeom prst="ellipse">
            <a:avLst/>
          </a:prstGeom>
          <a:solidFill>
            <a:schemeClr val="bg1"/>
          </a:solidFill>
          <a:ln w="9525" algn="ctr">
            <a:noFill/>
            <a:round/>
            <a:headEnd/>
            <a:tailEnd/>
          </a:ln>
        </p:spPr>
        <p:txBody>
          <a:bodyPr wrap="none" anchor="ctr"/>
          <a:lstStyle/>
          <a:p>
            <a:pPr algn="ctr"/>
            <a:endParaRPr lang="en-US" dirty="0"/>
          </a:p>
        </p:txBody>
      </p:sp>
      <p:sp>
        <p:nvSpPr>
          <p:cNvPr id="12" name="Text Box 24"/>
          <p:cNvSpPr txBox="1">
            <a:spLocks noChangeArrowheads="1"/>
          </p:cNvSpPr>
          <p:nvPr/>
        </p:nvSpPr>
        <p:spPr bwMode="gray">
          <a:xfrm>
            <a:off x="5971321" y="5678082"/>
            <a:ext cx="1109543" cy="341398"/>
          </a:xfrm>
          <a:prstGeom prst="rect">
            <a:avLst/>
          </a:prstGeom>
          <a:solidFill>
            <a:schemeClr val="bg1"/>
          </a:solidFill>
          <a:ln w="9525" algn="ctr">
            <a:solidFill>
              <a:schemeClr val="accent3"/>
            </a:solidFill>
            <a:prstDash val="solid"/>
            <a:miter lim="800000"/>
            <a:headEnd/>
            <a:tailEnd/>
          </a:ln>
        </p:spPr>
        <p:txBody>
          <a:bodyPr lIns="72000" tIns="72000" rIns="72000" bIns="72000"/>
          <a:lstStyle/>
          <a:p>
            <a:pPr>
              <a:spcBef>
                <a:spcPct val="20000"/>
              </a:spcBef>
              <a:buClr>
                <a:schemeClr val="tx2"/>
              </a:buClr>
              <a:buSzPct val="85000"/>
              <a:buFont typeface="Wingdings" pitchFamily="2" charset="2"/>
              <a:buChar char="l"/>
            </a:pPr>
            <a:endParaRPr lang="en-US" sz="800" dirty="0"/>
          </a:p>
        </p:txBody>
      </p:sp>
      <p:sp>
        <p:nvSpPr>
          <p:cNvPr id="13" name="Oval 47"/>
          <p:cNvSpPr>
            <a:spLocks noChangeArrowheads="1"/>
          </p:cNvSpPr>
          <p:nvPr/>
        </p:nvSpPr>
        <p:spPr bwMode="gray">
          <a:xfrm>
            <a:off x="6370355" y="5698688"/>
            <a:ext cx="307258" cy="307258"/>
          </a:xfrm>
          <a:prstGeom prst="ellipse">
            <a:avLst/>
          </a:prstGeom>
          <a:solidFill>
            <a:schemeClr val="bg1"/>
          </a:solidFill>
          <a:ln w="9525" algn="ctr">
            <a:noFill/>
            <a:round/>
            <a:headEnd/>
            <a:tailEnd/>
          </a:ln>
        </p:spPr>
        <p:txBody>
          <a:bodyPr wrap="none" anchor="ctr"/>
          <a:lstStyle/>
          <a:p>
            <a:pPr algn="ctr"/>
            <a:endParaRPr lang="en-US" dirty="0"/>
          </a:p>
        </p:txBody>
      </p:sp>
      <p:sp>
        <p:nvSpPr>
          <p:cNvPr id="14" name="Rectangle 8"/>
          <p:cNvSpPr>
            <a:spLocks noChangeArrowheads="1"/>
          </p:cNvSpPr>
          <p:nvPr/>
        </p:nvSpPr>
        <p:spPr bwMode="auto">
          <a:xfrm>
            <a:off x="4799419" y="2042510"/>
            <a:ext cx="1109543" cy="3405790"/>
          </a:xfrm>
          <a:prstGeom prst="rect">
            <a:avLst/>
          </a:prstGeom>
          <a:solidFill>
            <a:schemeClr val="bg1"/>
          </a:solidFill>
          <a:ln w="9525" algn="ctr">
            <a:solidFill>
              <a:schemeClr val="accent3"/>
            </a:solidFill>
            <a:prstDash val="solid"/>
            <a:miter lim="800000"/>
            <a:headEnd/>
            <a:tailEnd/>
          </a:ln>
        </p:spPr>
        <p:txBody>
          <a:bodyPr lIns="72000" tIns="72000" rIns="72000" bIns="72000"/>
          <a:lstStyle/>
          <a:p>
            <a:pPr>
              <a:spcBef>
                <a:spcPct val="20000"/>
              </a:spcBef>
              <a:buClr>
                <a:schemeClr val="tx2"/>
              </a:buClr>
              <a:buSzPct val="85000"/>
              <a:buFont typeface="Wingdings" pitchFamily="2" charset="2"/>
              <a:buChar char="l"/>
            </a:pPr>
            <a:endParaRPr lang="en-US" sz="800" dirty="0"/>
          </a:p>
        </p:txBody>
      </p:sp>
      <p:sp>
        <p:nvSpPr>
          <p:cNvPr id="15" name="Rectangle 6"/>
          <p:cNvSpPr>
            <a:spLocks noChangeArrowheads="1"/>
          </p:cNvSpPr>
          <p:nvPr/>
        </p:nvSpPr>
        <p:spPr bwMode="auto">
          <a:xfrm>
            <a:off x="3627516" y="2042510"/>
            <a:ext cx="1109543" cy="3405790"/>
          </a:xfrm>
          <a:prstGeom prst="rect">
            <a:avLst/>
          </a:prstGeom>
          <a:solidFill>
            <a:schemeClr val="bg1"/>
          </a:solidFill>
          <a:ln w="9525" algn="ctr">
            <a:solidFill>
              <a:schemeClr val="accent3"/>
            </a:solidFill>
            <a:prstDash val="solid"/>
            <a:miter lim="800000"/>
            <a:headEnd/>
            <a:tailEnd/>
          </a:ln>
        </p:spPr>
        <p:txBody>
          <a:bodyPr lIns="72000" tIns="72000" rIns="72000" bIns="72000"/>
          <a:lstStyle/>
          <a:p>
            <a:pPr>
              <a:spcBef>
                <a:spcPct val="20000"/>
              </a:spcBef>
              <a:buClr>
                <a:schemeClr val="tx2"/>
              </a:buClr>
              <a:buSzPct val="85000"/>
              <a:buFont typeface="Wingdings" pitchFamily="2" charset="2"/>
              <a:buChar char="l"/>
            </a:pPr>
            <a:endParaRPr lang="en-US" sz="800" dirty="0"/>
          </a:p>
        </p:txBody>
      </p:sp>
      <p:sp>
        <p:nvSpPr>
          <p:cNvPr id="16" name="Rectangle 7"/>
          <p:cNvSpPr>
            <a:spLocks noChangeArrowheads="1"/>
          </p:cNvSpPr>
          <p:nvPr/>
        </p:nvSpPr>
        <p:spPr bwMode="auto">
          <a:xfrm>
            <a:off x="2455614" y="2042510"/>
            <a:ext cx="1109543" cy="3405790"/>
          </a:xfrm>
          <a:prstGeom prst="rect">
            <a:avLst/>
          </a:prstGeom>
          <a:solidFill>
            <a:schemeClr val="bg1"/>
          </a:solidFill>
          <a:ln w="9525" algn="ctr">
            <a:solidFill>
              <a:schemeClr val="accent3"/>
            </a:solidFill>
            <a:prstDash val="solid"/>
            <a:miter lim="800000"/>
            <a:headEnd/>
            <a:tailEnd/>
          </a:ln>
        </p:spPr>
        <p:txBody>
          <a:bodyPr lIns="72000" tIns="72000" rIns="72000" bIns="72000"/>
          <a:lstStyle/>
          <a:p>
            <a:pPr>
              <a:spcBef>
                <a:spcPct val="20000"/>
              </a:spcBef>
              <a:buClr>
                <a:schemeClr val="tx2"/>
              </a:buClr>
              <a:buSzPct val="85000"/>
              <a:buFont typeface="Wingdings" pitchFamily="2" charset="2"/>
              <a:buChar char="l"/>
            </a:pPr>
            <a:endParaRPr lang="en-US" sz="800" dirty="0"/>
          </a:p>
        </p:txBody>
      </p:sp>
      <p:sp>
        <p:nvSpPr>
          <p:cNvPr id="17" name="Rectangle 9"/>
          <p:cNvSpPr>
            <a:spLocks noChangeArrowheads="1"/>
          </p:cNvSpPr>
          <p:nvPr/>
        </p:nvSpPr>
        <p:spPr bwMode="auto">
          <a:xfrm>
            <a:off x="5971321" y="2042510"/>
            <a:ext cx="1109543" cy="3405790"/>
          </a:xfrm>
          <a:prstGeom prst="rect">
            <a:avLst/>
          </a:prstGeom>
          <a:solidFill>
            <a:schemeClr val="bg1"/>
          </a:solidFill>
          <a:ln w="9525" algn="ctr">
            <a:solidFill>
              <a:schemeClr val="accent3"/>
            </a:solidFill>
            <a:prstDash val="solid"/>
            <a:miter lim="800000"/>
            <a:headEnd/>
            <a:tailEnd/>
          </a:ln>
        </p:spPr>
        <p:txBody>
          <a:bodyPr lIns="72000" tIns="72000" rIns="72000" bIns="72000"/>
          <a:lstStyle/>
          <a:p>
            <a:pPr>
              <a:spcBef>
                <a:spcPct val="20000"/>
              </a:spcBef>
              <a:buClr>
                <a:schemeClr val="tx2"/>
              </a:buClr>
              <a:buSzPct val="85000"/>
              <a:buFont typeface="Wingdings" pitchFamily="2" charset="2"/>
              <a:buChar char="l"/>
            </a:pPr>
            <a:endParaRPr lang="en-US" sz="800" dirty="0"/>
          </a:p>
        </p:txBody>
      </p:sp>
      <p:sp>
        <p:nvSpPr>
          <p:cNvPr id="18" name="Rectangle 10"/>
          <p:cNvSpPr>
            <a:spLocks noChangeArrowheads="1"/>
          </p:cNvSpPr>
          <p:nvPr/>
        </p:nvSpPr>
        <p:spPr bwMode="auto">
          <a:xfrm>
            <a:off x="7143224" y="2042510"/>
            <a:ext cx="1109543" cy="3405790"/>
          </a:xfrm>
          <a:prstGeom prst="rect">
            <a:avLst/>
          </a:prstGeom>
          <a:solidFill>
            <a:schemeClr val="bg1"/>
          </a:solidFill>
          <a:ln w="9525" algn="ctr">
            <a:solidFill>
              <a:schemeClr val="accent3"/>
            </a:solidFill>
            <a:prstDash val="solid"/>
            <a:miter lim="800000"/>
            <a:headEnd/>
            <a:tailEnd/>
          </a:ln>
        </p:spPr>
        <p:txBody>
          <a:bodyPr lIns="72000" tIns="72000" rIns="72000" bIns="72000"/>
          <a:lstStyle/>
          <a:p>
            <a:pPr>
              <a:spcBef>
                <a:spcPct val="20000"/>
              </a:spcBef>
              <a:buClr>
                <a:schemeClr val="tx2"/>
              </a:buClr>
              <a:buSzPct val="85000"/>
              <a:buFont typeface="Wingdings" pitchFamily="2" charset="2"/>
              <a:buChar char="l"/>
            </a:pPr>
            <a:endParaRPr lang="en-US" sz="800" dirty="0"/>
          </a:p>
        </p:txBody>
      </p:sp>
      <p:sp>
        <p:nvSpPr>
          <p:cNvPr id="19" name="Rectangle 11"/>
          <p:cNvSpPr>
            <a:spLocks noChangeArrowheads="1"/>
          </p:cNvSpPr>
          <p:nvPr/>
        </p:nvSpPr>
        <p:spPr bwMode="auto">
          <a:xfrm>
            <a:off x="8315127" y="2042510"/>
            <a:ext cx="1109543" cy="3405790"/>
          </a:xfrm>
          <a:prstGeom prst="rect">
            <a:avLst/>
          </a:prstGeom>
          <a:solidFill>
            <a:schemeClr val="bg1"/>
          </a:solidFill>
          <a:ln w="9525" algn="ctr">
            <a:solidFill>
              <a:schemeClr val="accent3"/>
            </a:solidFill>
            <a:prstDash val="solid"/>
            <a:miter lim="800000"/>
            <a:headEnd/>
            <a:tailEnd/>
          </a:ln>
        </p:spPr>
        <p:txBody>
          <a:bodyPr lIns="72000" tIns="72000" rIns="72000" bIns="72000"/>
          <a:lstStyle/>
          <a:p>
            <a:pPr>
              <a:spcBef>
                <a:spcPct val="20000"/>
              </a:spcBef>
              <a:buClr>
                <a:schemeClr val="tx2"/>
              </a:buClr>
              <a:buSzPct val="85000"/>
              <a:buFont typeface="Wingdings" pitchFamily="2" charset="2"/>
              <a:buChar char="l"/>
            </a:pPr>
            <a:endParaRPr lang="en-US" sz="800" dirty="0"/>
          </a:p>
        </p:txBody>
      </p:sp>
      <p:sp>
        <p:nvSpPr>
          <p:cNvPr id="20" name="Text Box 13"/>
          <p:cNvSpPr txBox="1">
            <a:spLocks noChangeArrowheads="1"/>
          </p:cNvSpPr>
          <p:nvPr/>
        </p:nvSpPr>
        <p:spPr bwMode="gray">
          <a:xfrm>
            <a:off x="7145806" y="2315658"/>
            <a:ext cx="1121460" cy="2140380"/>
          </a:xfrm>
          <a:prstGeom prst="rect">
            <a:avLst/>
          </a:prstGeom>
          <a:noFill/>
          <a:ln w="9525">
            <a:noFill/>
            <a:miter lim="800000"/>
            <a:headEnd/>
            <a:tailEnd/>
          </a:ln>
        </p:spPr>
        <p:txBody>
          <a:bodyPr wrap="square" lIns="36000" tIns="72000" rIns="72000" bIns="36000">
            <a:spAutoFit/>
          </a:bodyPr>
          <a:lstStyle/>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Payment difficulties (active creditor mgmt.)</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Foreseeable lack of liquidity</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Inability to service capital</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Goods supplied with advance payments</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Risk of the existence of the company/Risk of bankruptcy</a:t>
            </a:r>
            <a:endParaRPr lang="en-US" sz="800" dirty="0">
              <a:solidFill>
                <a:srgbClr val="000000"/>
              </a:solidFill>
              <a:sym typeface="Arial" charset="0"/>
            </a:endParaRPr>
          </a:p>
        </p:txBody>
      </p:sp>
      <p:sp>
        <p:nvSpPr>
          <p:cNvPr id="21" name="Text Box 18"/>
          <p:cNvSpPr txBox="1">
            <a:spLocks noChangeArrowheads="1"/>
          </p:cNvSpPr>
          <p:nvPr/>
        </p:nvSpPr>
        <p:spPr bwMode="gray">
          <a:xfrm>
            <a:off x="2460366" y="2315659"/>
            <a:ext cx="1117059" cy="1986492"/>
          </a:xfrm>
          <a:prstGeom prst="rect">
            <a:avLst/>
          </a:prstGeom>
          <a:noFill/>
          <a:ln w="9525">
            <a:noFill/>
            <a:miter lim="800000"/>
            <a:headEnd/>
            <a:tailEnd/>
          </a:ln>
        </p:spPr>
        <p:txBody>
          <a:bodyPr wrap="square" lIns="36000" tIns="72000" rIns="72000" bIns="36000">
            <a:spAutoFit/>
          </a:bodyPr>
          <a:lstStyle/>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Conflicts between stakeholders (amongst others management (management,  employees, shareholders)</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No clearly defined strategic  guideline</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Blockades/Polari-zations within management and supervisory levels</a:t>
            </a:r>
            <a:endParaRPr lang="en-US" sz="800" dirty="0">
              <a:solidFill>
                <a:srgbClr val="000000"/>
              </a:solidFill>
              <a:sym typeface="Arial" charset="0"/>
            </a:endParaRPr>
          </a:p>
        </p:txBody>
      </p:sp>
      <p:sp>
        <p:nvSpPr>
          <p:cNvPr id="22" name="Text Box 20"/>
          <p:cNvSpPr txBox="1">
            <a:spLocks noChangeArrowheads="1"/>
          </p:cNvSpPr>
          <p:nvPr/>
        </p:nvSpPr>
        <p:spPr bwMode="gray">
          <a:xfrm>
            <a:off x="3633459" y="2315659"/>
            <a:ext cx="1058334" cy="3202209"/>
          </a:xfrm>
          <a:prstGeom prst="rect">
            <a:avLst/>
          </a:prstGeom>
          <a:noFill/>
          <a:ln w="9525">
            <a:noFill/>
            <a:miter lim="800000"/>
            <a:headEnd/>
            <a:tailEnd/>
          </a:ln>
        </p:spPr>
        <p:txBody>
          <a:bodyPr lIns="36000" tIns="72000" rIns="72000" bIns="36000">
            <a:spAutoFit/>
          </a:bodyPr>
          <a:lstStyle/>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Insufficient innovation policy with regard to the product portfolio </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Poor investments</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Poor diversifications</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Poor choice of locations</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Strategic gaps in the handling the market</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Structural deficits in the organization </a:t>
            </a:r>
            <a:r>
              <a:rPr lang="en-US" sz="700" dirty="0" smtClean="0">
                <a:solidFill>
                  <a:srgbClr val="000000"/>
                </a:solidFill>
                <a:sym typeface="Arial" charset="0"/>
              </a:rPr>
              <a:t>(here: Loss of strategic partner for the implementation of the strategy)</a:t>
            </a:r>
            <a:endParaRPr lang="en-US" sz="700" dirty="0">
              <a:solidFill>
                <a:srgbClr val="000000"/>
              </a:solidFill>
              <a:sym typeface="Arial" charset="0"/>
            </a:endParaRPr>
          </a:p>
        </p:txBody>
      </p:sp>
      <p:sp>
        <p:nvSpPr>
          <p:cNvPr id="23" name="Text Box 21"/>
          <p:cNvSpPr txBox="1">
            <a:spLocks noChangeArrowheads="1"/>
          </p:cNvSpPr>
          <p:nvPr/>
        </p:nvSpPr>
        <p:spPr bwMode="gray">
          <a:xfrm>
            <a:off x="4808179" y="2315659"/>
            <a:ext cx="1058334" cy="2586656"/>
          </a:xfrm>
          <a:prstGeom prst="rect">
            <a:avLst/>
          </a:prstGeom>
          <a:noFill/>
          <a:ln w="9525">
            <a:noFill/>
            <a:miter lim="800000"/>
            <a:headEnd/>
            <a:tailEnd/>
          </a:ln>
        </p:spPr>
        <p:txBody>
          <a:bodyPr lIns="36000" tIns="72000" rIns="72000" bIns="36000">
            <a:spAutoFit/>
          </a:bodyPr>
          <a:lstStyle/>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Drop in demand for the main sales and success products</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Shrinking/ Stagnating markets</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Increase in binding of capital</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High variety of products and complexity</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Capacity not utilized</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Loss of market shares</a:t>
            </a:r>
            <a:endParaRPr lang="en-US" sz="800" dirty="0">
              <a:solidFill>
                <a:srgbClr val="000000"/>
              </a:solidFill>
              <a:sym typeface="Arial" charset="0"/>
            </a:endParaRPr>
          </a:p>
        </p:txBody>
      </p:sp>
      <p:sp>
        <p:nvSpPr>
          <p:cNvPr id="24" name="Text Box 22"/>
          <p:cNvSpPr txBox="1">
            <a:spLocks noChangeArrowheads="1"/>
          </p:cNvSpPr>
          <p:nvPr/>
        </p:nvSpPr>
        <p:spPr bwMode="gray">
          <a:xfrm>
            <a:off x="5980085" y="2315660"/>
            <a:ext cx="1058334" cy="2955988"/>
          </a:xfrm>
          <a:prstGeom prst="rect">
            <a:avLst/>
          </a:prstGeom>
          <a:noFill/>
          <a:ln w="9525">
            <a:noFill/>
            <a:miter lim="800000"/>
            <a:headEnd/>
            <a:tailEnd/>
          </a:ln>
        </p:spPr>
        <p:txBody>
          <a:bodyPr lIns="36000" tIns="72000" rIns="72000" bIns="36000">
            <a:spAutoFit/>
          </a:bodyPr>
          <a:lstStyle/>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Drop in returns</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Difficulties in the procurement of funding needed for sustainable restructuring</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ym typeface="Arial" charset="0"/>
              </a:rPr>
              <a:t>No coverage of equity costs</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Strong fluctuations in profits</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Financing structure heightens crisis</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Decrease in demand, drop in price and increase in costs per unit produced</a:t>
            </a:r>
            <a:endParaRPr lang="en-US" sz="800" dirty="0">
              <a:solidFill>
                <a:srgbClr val="000000"/>
              </a:solidFill>
              <a:sym typeface="Arial" charset="0"/>
            </a:endParaRPr>
          </a:p>
        </p:txBody>
      </p:sp>
      <p:sp>
        <p:nvSpPr>
          <p:cNvPr id="25" name="Text Box 23"/>
          <p:cNvSpPr txBox="1">
            <a:spLocks noChangeArrowheads="1"/>
          </p:cNvSpPr>
          <p:nvPr/>
        </p:nvSpPr>
        <p:spPr bwMode="gray">
          <a:xfrm>
            <a:off x="8321229" y="2315659"/>
            <a:ext cx="1058334" cy="1324772"/>
          </a:xfrm>
          <a:prstGeom prst="rect">
            <a:avLst/>
          </a:prstGeom>
          <a:noFill/>
          <a:ln w="9525">
            <a:noFill/>
            <a:miter lim="800000"/>
            <a:headEnd/>
            <a:tailEnd/>
          </a:ln>
        </p:spPr>
        <p:txBody>
          <a:bodyPr lIns="36000" tIns="72000" rIns="72000" bIns="36000">
            <a:spAutoFit/>
          </a:bodyPr>
          <a:lstStyle/>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Insolvency</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Threatened lack of solvency</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Over-indebtedness</a:t>
            </a:r>
          </a:p>
          <a:p>
            <a:pPr marL="180000" indent="-180000" defTabSz="901700">
              <a:spcBef>
                <a:spcPts val="600"/>
              </a:spcBef>
              <a:buClr>
                <a:schemeClr val="tx2"/>
              </a:buClr>
              <a:buSzPct val="100000"/>
              <a:buFont typeface="Univers for KPMG Light" panose="020B0403020202020204" pitchFamily="34" charset="0"/>
              <a:buChar char="—"/>
            </a:pPr>
            <a:r>
              <a:rPr lang="en-US" sz="800" dirty="0" smtClean="0">
                <a:solidFill>
                  <a:srgbClr val="000000"/>
                </a:solidFill>
                <a:sym typeface="Arial" charset="0"/>
              </a:rPr>
              <a:t>No assurance of the continuation of the company</a:t>
            </a:r>
            <a:endParaRPr lang="en-US" sz="800" dirty="0">
              <a:solidFill>
                <a:srgbClr val="000000"/>
              </a:solidFill>
              <a:sym typeface="Arial" charset="0"/>
            </a:endParaRPr>
          </a:p>
        </p:txBody>
      </p:sp>
      <p:sp>
        <p:nvSpPr>
          <p:cNvPr id="26" name="Rectangle 29"/>
          <p:cNvSpPr>
            <a:spLocks noChangeArrowheads="1"/>
          </p:cNvSpPr>
          <p:nvPr/>
        </p:nvSpPr>
        <p:spPr bwMode="auto">
          <a:xfrm rot="5400000">
            <a:off x="5845376" y="-1289825"/>
            <a:ext cx="197722" cy="6973573"/>
          </a:xfrm>
          <a:prstGeom prst="rect">
            <a:avLst/>
          </a:prstGeom>
          <a:solidFill>
            <a:schemeClr val="accent4"/>
          </a:solidFill>
          <a:ln w="6350">
            <a:solidFill>
              <a:schemeClr val="accent4"/>
            </a:solidFill>
            <a:miter lim="800000"/>
            <a:headEnd/>
            <a:tailEnd/>
          </a:ln>
        </p:spPr>
        <p:txBody>
          <a:bodyPr rot="10800000" vert="eaVert" wrap="none" lIns="0" tIns="0" rIns="0" bIns="0" anchor="ctr" anchorCtr="1"/>
          <a:lstStyle/>
          <a:p>
            <a:pPr algn="ctr"/>
            <a:r>
              <a:rPr lang="en-US" sz="900" b="1" dirty="0" smtClean="0">
                <a:solidFill>
                  <a:srgbClr val="FFFFFF"/>
                </a:solidFill>
              </a:rPr>
              <a:t>Signs of crisis</a:t>
            </a:r>
            <a:endParaRPr lang="en-US" sz="900" b="1" dirty="0">
              <a:solidFill>
                <a:srgbClr val="FFFFFF"/>
              </a:solidFill>
            </a:endParaRPr>
          </a:p>
        </p:txBody>
      </p:sp>
      <p:sp>
        <p:nvSpPr>
          <p:cNvPr id="27" name="Rectangle 30"/>
          <p:cNvSpPr>
            <a:spLocks noChangeArrowheads="1"/>
          </p:cNvSpPr>
          <p:nvPr/>
        </p:nvSpPr>
        <p:spPr bwMode="auto">
          <a:xfrm rot="5400000">
            <a:off x="5828968" y="-1955136"/>
            <a:ext cx="216000" cy="6975408"/>
          </a:xfrm>
          <a:prstGeom prst="rect">
            <a:avLst/>
          </a:prstGeom>
          <a:solidFill>
            <a:schemeClr val="tx2"/>
          </a:solidFill>
          <a:ln w="6350">
            <a:solidFill>
              <a:schemeClr val="tx2"/>
            </a:solidFill>
            <a:miter lim="800000"/>
            <a:headEnd/>
            <a:tailEnd/>
          </a:ln>
        </p:spPr>
        <p:txBody>
          <a:bodyPr rot="10800000" vert="eaVert" wrap="none" lIns="0" tIns="0" rIns="0" bIns="0" anchor="ctr" anchorCtr="1"/>
          <a:lstStyle/>
          <a:p>
            <a:pPr algn="ctr"/>
            <a:r>
              <a:rPr lang="en-US" sz="900" b="1" dirty="0" smtClean="0">
                <a:solidFill>
                  <a:srgbClr val="FFFFFF"/>
                </a:solidFill>
              </a:rPr>
              <a:t>Type of crisis</a:t>
            </a:r>
            <a:endParaRPr lang="en-US" sz="900" b="1" dirty="0">
              <a:solidFill>
                <a:srgbClr val="FFFFFF"/>
              </a:solidFill>
            </a:endParaRPr>
          </a:p>
        </p:txBody>
      </p:sp>
      <p:sp>
        <p:nvSpPr>
          <p:cNvPr id="28" name="AutoShape 12"/>
          <p:cNvSpPr>
            <a:spLocks noChangeArrowheads="1"/>
          </p:cNvSpPr>
          <p:nvPr/>
        </p:nvSpPr>
        <p:spPr bwMode="gray">
          <a:xfrm>
            <a:off x="8299866" y="1701074"/>
            <a:ext cx="1191479" cy="341436"/>
          </a:xfrm>
          <a:prstGeom prst="chevron">
            <a:avLst>
              <a:gd name="adj" fmla="val 23455"/>
            </a:avLst>
          </a:prstGeom>
          <a:solidFill>
            <a:schemeClr val="accent3"/>
          </a:solidFill>
          <a:ln w="6350" algn="ctr">
            <a:solidFill>
              <a:schemeClr val="accent3"/>
            </a:solidFill>
            <a:miter lim="800000"/>
            <a:headEnd type="none" w="sm" len="sm"/>
            <a:tailEnd type="none" w="sm" len="sm"/>
          </a:ln>
        </p:spPr>
        <p:txBody>
          <a:bodyPr wrap="none" lIns="162000" rIns="54000" anchor="ctr"/>
          <a:lstStyle/>
          <a:p>
            <a:pPr algn="ctr" defTabSz="762000">
              <a:buSzPct val="100000"/>
            </a:pPr>
            <a:r>
              <a:rPr lang="en-US" sz="900" b="1" dirty="0" smtClean="0">
                <a:solidFill>
                  <a:srgbClr val="FFFFFF"/>
                </a:solidFill>
                <a:sym typeface="Arial" charset="0"/>
              </a:rPr>
              <a:t>Insolvency</a:t>
            </a:r>
            <a:endParaRPr lang="en-US" sz="900" b="1" dirty="0">
              <a:solidFill>
                <a:srgbClr val="FFFFFF"/>
              </a:solidFill>
              <a:sym typeface="Arial" charset="0"/>
            </a:endParaRPr>
          </a:p>
        </p:txBody>
      </p:sp>
      <p:sp>
        <p:nvSpPr>
          <p:cNvPr id="29" name="AutoShape 14"/>
          <p:cNvSpPr>
            <a:spLocks noChangeArrowheads="1"/>
          </p:cNvSpPr>
          <p:nvPr/>
        </p:nvSpPr>
        <p:spPr bwMode="gray">
          <a:xfrm>
            <a:off x="7131357" y="1701074"/>
            <a:ext cx="1191479" cy="341436"/>
          </a:xfrm>
          <a:prstGeom prst="chevron">
            <a:avLst>
              <a:gd name="adj" fmla="val 23455"/>
            </a:avLst>
          </a:prstGeom>
          <a:solidFill>
            <a:schemeClr val="accent3"/>
          </a:solidFill>
          <a:ln w="6350" algn="ctr">
            <a:solidFill>
              <a:schemeClr val="accent3"/>
            </a:solidFill>
            <a:miter lim="800000"/>
            <a:headEnd type="none" w="sm" len="sm"/>
            <a:tailEnd type="none" w="sm" len="sm"/>
          </a:ln>
        </p:spPr>
        <p:txBody>
          <a:bodyPr wrap="none" lIns="162000" rIns="54000" anchor="ctr"/>
          <a:lstStyle/>
          <a:p>
            <a:pPr algn="ctr" defTabSz="762000">
              <a:buSzPct val="100000"/>
            </a:pPr>
            <a:r>
              <a:rPr lang="en-US" sz="900" b="1" dirty="0" smtClean="0">
                <a:solidFill>
                  <a:srgbClr val="FFFFFF"/>
                </a:solidFill>
                <a:latin typeface="Arial" charset="0"/>
                <a:sym typeface="Arial" charset="0"/>
              </a:rPr>
              <a:t>Liquidity crisis</a:t>
            </a:r>
            <a:endParaRPr lang="en-US" sz="900" b="1" dirty="0">
              <a:solidFill>
                <a:srgbClr val="FFFFFF"/>
              </a:solidFill>
              <a:latin typeface="Arial" charset="0"/>
              <a:sym typeface="Arial" charset="0"/>
            </a:endParaRPr>
          </a:p>
        </p:txBody>
      </p:sp>
      <p:sp>
        <p:nvSpPr>
          <p:cNvPr id="30" name="AutoShape 15"/>
          <p:cNvSpPr>
            <a:spLocks noChangeArrowheads="1"/>
          </p:cNvSpPr>
          <p:nvPr/>
        </p:nvSpPr>
        <p:spPr bwMode="gray">
          <a:xfrm>
            <a:off x="4794339" y="1701074"/>
            <a:ext cx="1191479" cy="341436"/>
          </a:xfrm>
          <a:prstGeom prst="chevron">
            <a:avLst>
              <a:gd name="adj" fmla="val 23455"/>
            </a:avLst>
          </a:prstGeom>
          <a:solidFill>
            <a:schemeClr val="accent3"/>
          </a:solidFill>
          <a:ln w="6350" algn="ctr">
            <a:solidFill>
              <a:schemeClr val="accent3"/>
            </a:solidFill>
            <a:miter lim="800000"/>
            <a:headEnd type="none" w="sm" len="sm"/>
            <a:tailEnd type="none" w="sm" len="sm"/>
          </a:ln>
        </p:spPr>
        <p:txBody>
          <a:bodyPr wrap="none" lIns="162000" rIns="54000" anchor="ctr"/>
          <a:lstStyle/>
          <a:p>
            <a:pPr algn="ctr" defTabSz="762000" eaLnBrk="0" hangingPunct="0"/>
            <a:r>
              <a:rPr lang="en-US" sz="900" b="1" dirty="0" smtClean="0">
                <a:solidFill>
                  <a:schemeClr val="bg1"/>
                </a:solidFill>
              </a:rPr>
              <a:t>Product and</a:t>
            </a:r>
          </a:p>
          <a:p>
            <a:pPr algn="ctr" defTabSz="762000" eaLnBrk="0" hangingPunct="0"/>
            <a:r>
              <a:rPr lang="en-US" sz="900" b="1" dirty="0" smtClean="0">
                <a:solidFill>
                  <a:schemeClr val="bg1"/>
                </a:solidFill>
              </a:rPr>
              <a:t>sales crisis</a:t>
            </a:r>
            <a:endParaRPr lang="en-US" sz="900" b="1" dirty="0">
              <a:solidFill>
                <a:schemeClr val="bg1"/>
              </a:solidFill>
            </a:endParaRPr>
          </a:p>
        </p:txBody>
      </p:sp>
      <p:sp>
        <p:nvSpPr>
          <p:cNvPr id="31" name="AutoShape 16"/>
          <p:cNvSpPr>
            <a:spLocks noChangeArrowheads="1"/>
          </p:cNvSpPr>
          <p:nvPr/>
        </p:nvSpPr>
        <p:spPr bwMode="gray">
          <a:xfrm>
            <a:off x="5962848" y="1701074"/>
            <a:ext cx="1191479" cy="341436"/>
          </a:xfrm>
          <a:prstGeom prst="chevron">
            <a:avLst>
              <a:gd name="adj" fmla="val 23455"/>
            </a:avLst>
          </a:prstGeom>
          <a:solidFill>
            <a:schemeClr val="accent3"/>
          </a:solidFill>
          <a:ln w="6350" algn="ctr">
            <a:solidFill>
              <a:schemeClr val="accent3"/>
            </a:solidFill>
            <a:miter lim="800000"/>
            <a:headEnd type="none" w="sm" len="sm"/>
            <a:tailEnd type="none" w="sm" len="sm"/>
          </a:ln>
        </p:spPr>
        <p:txBody>
          <a:bodyPr wrap="none" lIns="162000" rIns="54000" anchor="ctr"/>
          <a:lstStyle/>
          <a:p>
            <a:pPr algn="ctr" defTabSz="762000">
              <a:buSzPct val="100000"/>
            </a:pPr>
            <a:r>
              <a:rPr lang="en-US" sz="900" b="1" dirty="0" smtClean="0">
                <a:solidFill>
                  <a:srgbClr val="FFFFFF"/>
                </a:solidFill>
                <a:latin typeface="Arial" charset="0"/>
                <a:sym typeface="Arial" charset="0"/>
              </a:rPr>
              <a:t>Success crisis</a:t>
            </a:r>
            <a:endParaRPr lang="en-US" sz="900" b="1" dirty="0">
              <a:solidFill>
                <a:srgbClr val="FFFFFF"/>
              </a:solidFill>
              <a:latin typeface="Arial" charset="0"/>
              <a:sym typeface="Arial" charset="0"/>
            </a:endParaRPr>
          </a:p>
        </p:txBody>
      </p:sp>
      <p:sp>
        <p:nvSpPr>
          <p:cNvPr id="32" name="AutoShape 17"/>
          <p:cNvSpPr>
            <a:spLocks noChangeArrowheads="1"/>
          </p:cNvSpPr>
          <p:nvPr/>
        </p:nvSpPr>
        <p:spPr bwMode="gray">
          <a:xfrm>
            <a:off x="3625618" y="1701074"/>
            <a:ext cx="1191691" cy="341436"/>
          </a:xfrm>
          <a:prstGeom prst="chevron">
            <a:avLst>
              <a:gd name="adj" fmla="val 23455"/>
            </a:avLst>
          </a:prstGeom>
          <a:solidFill>
            <a:schemeClr val="accent3"/>
          </a:solidFill>
          <a:ln w="6350" algn="ctr">
            <a:solidFill>
              <a:schemeClr val="accent3"/>
            </a:solidFill>
            <a:miter lim="800000"/>
            <a:headEnd type="none" w="sm" len="sm"/>
            <a:tailEnd type="none" w="sm" len="sm"/>
          </a:ln>
        </p:spPr>
        <p:txBody>
          <a:bodyPr wrap="none" lIns="162000" rIns="54000" anchor="ctr"/>
          <a:lstStyle/>
          <a:p>
            <a:pPr algn="ctr" defTabSz="762000">
              <a:buSzPct val="100000"/>
            </a:pPr>
            <a:r>
              <a:rPr lang="en-US" sz="900" b="1" dirty="0" smtClean="0">
                <a:solidFill>
                  <a:srgbClr val="FFFFFF"/>
                </a:solidFill>
                <a:latin typeface="Arial" charset="0"/>
                <a:sym typeface="Arial" charset="0"/>
              </a:rPr>
              <a:t>Strategy crisis</a:t>
            </a:r>
            <a:endParaRPr lang="en-US" sz="900" b="1" dirty="0">
              <a:solidFill>
                <a:srgbClr val="FFFFFF"/>
              </a:solidFill>
              <a:latin typeface="Arial" charset="0"/>
              <a:sym typeface="Arial" charset="0"/>
            </a:endParaRPr>
          </a:p>
        </p:txBody>
      </p:sp>
      <p:sp>
        <p:nvSpPr>
          <p:cNvPr id="33" name="AutoShape 19"/>
          <p:cNvSpPr>
            <a:spLocks noChangeArrowheads="1"/>
          </p:cNvSpPr>
          <p:nvPr/>
        </p:nvSpPr>
        <p:spPr bwMode="gray">
          <a:xfrm>
            <a:off x="2449264" y="1701074"/>
            <a:ext cx="1205674" cy="341436"/>
          </a:xfrm>
          <a:prstGeom prst="homePlate">
            <a:avLst>
              <a:gd name="adj" fmla="val 23943"/>
            </a:avLst>
          </a:prstGeom>
          <a:solidFill>
            <a:schemeClr val="accent3"/>
          </a:solidFill>
          <a:ln w="6350" algn="ctr">
            <a:solidFill>
              <a:schemeClr val="accent3"/>
            </a:solidFill>
            <a:miter lim="800000"/>
            <a:headEnd type="none" w="sm" len="sm"/>
            <a:tailEnd type="none" w="sm" len="sm"/>
          </a:ln>
        </p:spPr>
        <p:txBody>
          <a:bodyPr anchor="ctr"/>
          <a:lstStyle/>
          <a:p>
            <a:pPr algn="ctr" defTabSz="762000">
              <a:buSzPct val="100000"/>
            </a:pPr>
            <a:r>
              <a:rPr lang="en-US" sz="900" b="1" dirty="0" smtClean="0">
                <a:solidFill>
                  <a:srgbClr val="FFFFFF"/>
                </a:solidFill>
                <a:latin typeface="Arial" charset="0"/>
                <a:sym typeface="Arial" charset="0"/>
              </a:rPr>
              <a:t>Stakeholder crisis</a:t>
            </a:r>
            <a:endParaRPr lang="en-US" sz="900" b="1" dirty="0">
              <a:solidFill>
                <a:srgbClr val="FFFFFF"/>
              </a:solidFill>
              <a:latin typeface="Arial" charset="0"/>
              <a:sym typeface="Arial" charset="0"/>
            </a:endParaRPr>
          </a:p>
        </p:txBody>
      </p:sp>
      <p:sp>
        <p:nvSpPr>
          <p:cNvPr id="34" name="Text Box 24"/>
          <p:cNvSpPr txBox="1">
            <a:spLocks noChangeArrowheads="1"/>
          </p:cNvSpPr>
          <p:nvPr/>
        </p:nvSpPr>
        <p:spPr bwMode="gray">
          <a:xfrm>
            <a:off x="2455614" y="5678082"/>
            <a:ext cx="1109543" cy="341398"/>
          </a:xfrm>
          <a:prstGeom prst="rect">
            <a:avLst/>
          </a:prstGeom>
          <a:solidFill>
            <a:schemeClr val="bg1"/>
          </a:solidFill>
          <a:ln w="9525" algn="ctr">
            <a:solidFill>
              <a:schemeClr val="accent3"/>
            </a:solidFill>
            <a:prstDash val="solid"/>
            <a:miter lim="800000"/>
            <a:headEnd/>
            <a:tailEnd/>
          </a:ln>
        </p:spPr>
        <p:txBody>
          <a:bodyPr lIns="72000" tIns="72000" rIns="72000" bIns="72000"/>
          <a:lstStyle/>
          <a:p>
            <a:pPr>
              <a:spcBef>
                <a:spcPct val="20000"/>
              </a:spcBef>
              <a:buClr>
                <a:schemeClr val="tx2"/>
              </a:buClr>
              <a:buSzPct val="85000"/>
              <a:buFont typeface="Wingdings" pitchFamily="2" charset="2"/>
              <a:buChar char="l"/>
            </a:pPr>
            <a:endParaRPr lang="en-US" sz="800" dirty="0"/>
          </a:p>
        </p:txBody>
      </p:sp>
      <p:sp>
        <p:nvSpPr>
          <p:cNvPr id="35" name="Oval 47"/>
          <p:cNvSpPr>
            <a:spLocks noChangeArrowheads="1"/>
          </p:cNvSpPr>
          <p:nvPr/>
        </p:nvSpPr>
        <p:spPr bwMode="gray">
          <a:xfrm>
            <a:off x="2856758" y="5695152"/>
            <a:ext cx="307258" cy="307258"/>
          </a:xfrm>
          <a:prstGeom prst="ellipse">
            <a:avLst/>
          </a:prstGeom>
          <a:solidFill>
            <a:schemeClr val="bg1"/>
          </a:solidFill>
          <a:ln w="9525" algn="ctr">
            <a:noFill/>
            <a:round/>
            <a:headEnd/>
            <a:tailEnd/>
          </a:ln>
        </p:spPr>
        <p:txBody>
          <a:bodyPr wrap="none" anchor="ctr"/>
          <a:lstStyle/>
          <a:p>
            <a:pPr algn="ctr"/>
            <a:endParaRPr lang="en-US" dirty="0"/>
          </a:p>
        </p:txBody>
      </p:sp>
      <p:grpSp>
        <p:nvGrpSpPr>
          <p:cNvPr id="36" name="Gruppieren 116"/>
          <p:cNvGrpSpPr/>
          <p:nvPr/>
        </p:nvGrpSpPr>
        <p:grpSpPr>
          <a:xfrm>
            <a:off x="2459919" y="5513407"/>
            <a:ext cx="1109543" cy="96350"/>
            <a:chOff x="2288704" y="5487640"/>
            <a:chExt cx="1170000" cy="101600"/>
          </a:xfrm>
          <a:solidFill>
            <a:srgbClr val="747678"/>
          </a:solidFill>
        </p:grpSpPr>
        <p:sp>
          <p:nvSpPr>
            <p:cNvPr id="97" name="AutoShape 31"/>
            <p:cNvSpPr>
              <a:spLocks noChangeArrowheads="1"/>
            </p:cNvSpPr>
            <p:nvPr/>
          </p:nvSpPr>
          <p:spPr bwMode="gray">
            <a:xfrm rot="10800000">
              <a:off x="2711705" y="5487640"/>
              <a:ext cx="324000" cy="101600"/>
            </a:xfrm>
            <a:prstGeom prst="triangle">
              <a:avLst>
                <a:gd name="adj" fmla="val 49671"/>
              </a:avLst>
            </a:prstGeom>
            <a:grpFill/>
            <a:ln w="6350" algn="ctr">
              <a:solidFill>
                <a:srgbClr val="747678"/>
              </a:solidFill>
              <a:miter lim="800000"/>
              <a:headEnd/>
              <a:tailEnd type="none" w="sm" len="med"/>
            </a:ln>
          </p:spPr>
          <p:txBody>
            <a:bodyPr rot="10800000" wrap="none" lIns="0" tIns="0" rIns="0" bIns="0" anchor="ctr"/>
            <a:lstStyle/>
            <a:p>
              <a:pPr algn="ctr"/>
              <a:endParaRPr lang="en-US" sz="600" i="1" dirty="0">
                <a:solidFill>
                  <a:schemeClr val="tx2"/>
                </a:solidFill>
                <a:latin typeface="Arial" charset="0"/>
              </a:endParaRPr>
            </a:p>
          </p:txBody>
        </p:sp>
        <p:cxnSp>
          <p:nvCxnSpPr>
            <p:cNvPr id="98" name="Gerade Verbindung 185"/>
            <p:cNvCxnSpPr/>
            <p:nvPr/>
          </p:nvCxnSpPr>
          <p:spPr>
            <a:xfrm>
              <a:off x="2288704" y="5487640"/>
              <a:ext cx="1170000" cy="0"/>
            </a:xfrm>
            <a:prstGeom prst="line">
              <a:avLst/>
            </a:prstGeom>
            <a:grpFill/>
            <a:ln>
              <a:solidFill>
                <a:srgbClr val="747678"/>
              </a:solidFill>
            </a:ln>
          </p:spPr>
          <p:style>
            <a:lnRef idx="1">
              <a:schemeClr val="accent1"/>
            </a:lnRef>
            <a:fillRef idx="0">
              <a:schemeClr val="accent1"/>
            </a:fillRef>
            <a:effectRef idx="0">
              <a:schemeClr val="accent1"/>
            </a:effectRef>
            <a:fontRef idx="minor">
              <a:schemeClr val="tx1"/>
            </a:fontRef>
          </p:style>
        </p:cxnSp>
      </p:grpSp>
      <p:sp>
        <p:nvSpPr>
          <p:cNvPr id="37" name="Text Box 24"/>
          <p:cNvSpPr txBox="1">
            <a:spLocks noChangeArrowheads="1"/>
          </p:cNvSpPr>
          <p:nvPr/>
        </p:nvSpPr>
        <p:spPr bwMode="gray">
          <a:xfrm>
            <a:off x="3627516" y="5678044"/>
            <a:ext cx="1109543" cy="341398"/>
          </a:xfrm>
          <a:prstGeom prst="rect">
            <a:avLst/>
          </a:prstGeom>
          <a:solidFill>
            <a:schemeClr val="bg1"/>
          </a:solidFill>
          <a:ln w="9525" algn="ctr">
            <a:solidFill>
              <a:schemeClr val="accent3"/>
            </a:solidFill>
            <a:prstDash val="solid"/>
            <a:miter lim="800000"/>
            <a:headEnd/>
            <a:tailEnd/>
          </a:ln>
        </p:spPr>
        <p:txBody>
          <a:bodyPr lIns="72000" tIns="72000" rIns="72000" bIns="72000"/>
          <a:lstStyle/>
          <a:p>
            <a:pPr>
              <a:spcBef>
                <a:spcPct val="20000"/>
              </a:spcBef>
              <a:buClr>
                <a:schemeClr val="tx2"/>
              </a:buClr>
              <a:buSzPct val="85000"/>
              <a:buFont typeface="Wingdings" pitchFamily="2" charset="2"/>
              <a:buChar char="l"/>
            </a:pPr>
            <a:endParaRPr lang="en-US" sz="800" dirty="0"/>
          </a:p>
        </p:txBody>
      </p:sp>
      <p:sp>
        <p:nvSpPr>
          <p:cNvPr id="38" name="Text Box 24"/>
          <p:cNvSpPr txBox="1">
            <a:spLocks noChangeArrowheads="1"/>
          </p:cNvSpPr>
          <p:nvPr/>
        </p:nvSpPr>
        <p:spPr bwMode="gray">
          <a:xfrm>
            <a:off x="4799419" y="5678082"/>
            <a:ext cx="1109543" cy="341398"/>
          </a:xfrm>
          <a:prstGeom prst="rect">
            <a:avLst/>
          </a:prstGeom>
          <a:solidFill>
            <a:schemeClr val="bg1"/>
          </a:solidFill>
          <a:ln w="9525" algn="ctr">
            <a:solidFill>
              <a:schemeClr val="accent3"/>
            </a:solidFill>
            <a:prstDash val="solid"/>
            <a:miter lim="800000"/>
            <a:headEnd/>
            <a:tailEnd/>
          </a:ln>
        </p:spPr>
        <p:txBody>
          <a:bodyPr lIns="72000" tIns="72000" rIns="72000" bIns="72000"/>
          <a:lstStyle/>
          <a:p>
            <a:pPr>
              <a:spcBef>
                <a:spcPct val="20000"/>
              </a:spcBef>
              <a:buClr>
                <a:schemeClr val="tx2"/>
              </a:buClr>
              <a:buSzPct val="85000"/>
              <a:buFont typeface="Wingdings" pitchFamily="2" charset="2"/>
              <a:buChar char="l"/>
            </a:pPr>
            <a:endParaRPr lang="en-US" sz="800" dirty="0"/>
          </a:p>
        </p:txBody>
      </p:sp>
      <p:sp>
        <p:nvSpPr>
          <p:cNvPr id="39" name="Oval 47"/>
          <p:cNvSpPr>
            <a:spLocks noChangeArrowheads="1"/>
          </p:cNvSpPr>
          <p:nvPr/>
        </p:nvSpPr>
        <p:spPr bwMode="gray">
          <a:xfrm>
            <a:off x="5217542" y="5695152"/>
            <a:ext cx="307258" cy="307258"/>
          </a:xfrm>
          <a:prstGeom prst="ellipse">
            <a:avLst/>
          </a:prstGeom>
          <a:solidFill>
            <a:schemeClr val="bg1"/>
          </a:solidFill>
          <a:ln w="9525" algn="ctr">
            <a:noFill/>
            <a:round/>
            <a:headEnd/>
            <a:tailEnd/>
          </a:ln>
        </p:spPr>
        <p:txBody>
          <a:bodyPr wrap="none" anchor="ctr"/>
          <a:lstStyle/>
          <a:p>
            <a:pPr algn="ctr"/>
            <a:endParaRPr lang="en-US" dirty="0"/>
          </a:p>
        </p:txBody>
      </p:sp>
      <p:sp>
        <p:nvSpPr>
          <p:cNvPr id="40" name="Text Box 24"/>
          <p:cNvSpPr txBox="1">
            <a:spLocks noChangeArrowheads="1"/>
          </p:cNvSpPr>
          <p:nvPr/>
        </p:nvSpPr>
        <p:spPr bwMode="gray">
          <a:xfrm>
            <a:off x="7143224" y="5678082"/>
            <a:ext cx="1109543" cy="341398"/>
          </a:xfrm>
          <a:prstGeom prst="rect">
            <a:avLst/>
          </a:prstGeom>
          <a:solidFill>
            <a:schemeClr val="bg1"/>
          </a:solidFill>
          <a:ln w="9525" algn="ctr">
            <a:solidFill>
              <a:schemeClr val="accent3"/>
            </a:solidFill>
            <a:prstDash val="solid"/>
            <a:miter lim="800000"/>
            <a:headEnd/>
            <a:tailEnd/>
          </a:ln>
        </p:spPr>
        <p:txBody>
          <a:bodyPr lIns="72000" tIns="72000" rIns="72000" bIns="72000"/>
          <a:lstStyle/>
          <a:p>
            <a:pPr>
              <a:spcBef>
                <a:spcPct val="20000"/>
              </a:spcBef>
              <a:buClr>
                <a:schemeClr val="tx2"/>
              </a:buClr>
              <a:buSzPct val="85000"/>
              <a:buFont typeface="Wingdings" pitchFamily="2" charset="2"/>
              <a:buChar char="l"/>
            </a:pPr>
            <a:endParaRPr lang="en-US" sz="800" dirty="0"/>
          </a:p>
        </p:txBody>
      </p:sp>
      <p:grpSp>
        <p:nvGrpSpPr>
          <p:cNvPr id="41" name="Gruppieren 117"/>
          <p:cNvGrpSpPr/>
          <p:nvPr/>
        </p:nvGrpSpPr>
        <p:grpSpPr>
          <a:xfrm>
            <a:off x="3630961" y="5513407"/>
            <a:ext cx="1109543" cy="96350"/>
            <a:chOff x="2288704" y="5487640"/>
            <a:chExt cx="1170000" cy="101600"/>
          </a:xfrm>
          <a:solidFill>
            <a:srgbClr val="747678"/>
          </a:solidFill>
        </p:grpSpPr>
        <p:sp>
          <p:nvSpPr>
            <p:cNvPr id="95" name="AutoShape 31"/>
            <p:cNvSpPr>
              <a:spLocks noChangeArrowheads="1"/>
            </p:cNvSpPr>
            <p:nvPr/>
          </p:nvSpPr>
          <p:spPr bwMode="gray">
            <a:xfrm rot="10800000">
              <a:off x="2711705" y="5487640"/>
              <a:ext cx="324000" cy="101600"/>
            </a:xfrm>
            <a:prstGeom prst="triangle">
              <a:avLst>
                <a:gd name="adj" fmla="val 49671"/>
              </a:avLst>
            </a:prstGeom>
            <a:grpFill/>
            <a:ln w="6350" algn="ctr">
              <a:solidFill>
                <a:srgbClr val="747678"/>
              </a:solidFill>
              <a:miter lim="800000"/>
              <a:headEnd/>
              <a:tailEnd type="none" w="sm" len="med"/>
            </a:ln>
          </p:spPr>
          <p:txBody>
            <a:bodyPr rot="10800000" wrap="none" lIns="0" tIns="0" rIns="0" bIns="0" anchor="ctr"/>
            <a:lstStyle/>
            <a:p>
              <a:pPr algn="ctr"/>
              <a:endParaRPr lang="en-US" sz="600" i="1" dirty="0">
                <a:solidFill>
                  <a:schemeClr val="tx2"/>
                </a:solidFill>
                <a:latin typeface="Arial" charset="0"/>
              </a:endParaRPr>
            </a:p>
          </p:txBody>
        </p:sp>
        <p:cxnSp>
          <p:nvCxnSpPr>
            <p:cNvPr id="96" name="Gerade Verbindung 183"/>
            <p:cNvCxnSpPr/>
            <p:nvPr/>
          </p:nvCxnSpPr>
          <p:spPr>
            <a:xfrm>
              <a:off x="2288704" y="5487640"/>
              <a:ext cx="1170000" cy="0"/>
            </a:xfrm>
            <a:prstGeom prst="line">
              <a:avLst/>
            </a:prstGeom>
            <a:grpFill/>
            <a:ln>
              <a:solidFill>
                <a:srgbClr val="747678"/>
              </a:solidFill>
            </a:ln>
          </p:spPr>
          <p:style>
            <a:lnRef idx="1">
              <a:schemeClr val="accent1"/>
            </a:lnRef>
            <a:fillRef idx="0">
              <a:schemeClr val="accent1"/>
            </a:fillRef>
            <a:effectRef idx="0">
              <a:schemeClr val="accent1"/>
            </a:effectRef>
            <a:fontRef idx="minor">
              <a:schemeClr val="tx1"/>
            </a:fontRef>
          </p:style>
        </p:cxnSp>
      </p:grpSp>
      <p:grpSp>
        <p:nvGrpSpPr>
          <p:cNvPr id="42" name="Gruppieren 120"/>
          <p:cNvGrpSpPr/>
          <p:nvPr/>
        </p:nvGrpSpPr>
        <p:grpSpPr>
          <a:xfrm>
            <a:off x="4802002" y="5513407"/>
            <a:ext cx="1109543" cy="96350"/>
            <a:chOff x="2288704" y="5487640"/>
            <a:chExt cx="1170000" cy="101600"/>
          </a:xfrm>
          <a:solidFill>
            <a:srgbClr val="747678"/>
          </a:solidFill>
        </p:grpSpPr>
        <p:sp>
          <p:nvSpPr>
            <p:cNvPr id="93" name="AutoShape 31"/>
            <p:cNvSpPr>
              <a:spLocks noChangeArrowheads="1"/>
            </p:cNvSpPr>
            <p:nvPr/>
          </p:nvSpPr>
          <p:spPr bwMode="gray">
            <a:xfrm rot="10800000">
              <a:off x="2711705" y="5487640"/>
              <a:ext cx="324000" cy="101600"/>
            </a:xfrm>
            <a:prstGeom prst="triangle">
              <a:avLst>
                <a:gd name="adj" fmla="val 49671"/>
              </a:avLst>
            </a:prstGeom>
            <a:grpFill/>
            <a:ln w="6350" algn="ctr">
              <a:solidFill>
                <a:srgbClr val="747678"/>
              </a:solidFill>
              <a:miter lim="800000"/>
              <a:headEnd/>
              <a:tailEnd type="none" w="sm" len="med"/>
            </a:ln>
          </p:spPr>
          <p:txBody>
            <a:bodyPr rot="10800000" wrap="none" lIns="0" tIns="0" rIns="0" bIns="0" anchor="ctr"/>
            <a:lstStyle/>
            <a:p>
              <a:pPr algn="ctr"/>
              <a:endParaRPr lang="en-US" sz="600" i="1" dirty="0">
                <a:solidFill>
                  <a:schemeClr val="tx2"/>
                </a:solidFill>
                <a:latin typeface="Arial" charset="0"/>
              </a:endParaRPr>
            </a:p>
          </p:txBody>
        </p:sp>
        <p:cxnSp>
          <p:nvCxnSpPr>
            <p:cNvPr id="94" name="Gerade Verbindung 181"/>
            <p:cNvCxnSpPr/>
            <p:nvPr/>
          </p:nvCxnSpPr>
          <p:spPr>
            <a:xfrm>
              <a:off x="2288704" y="5487640"/>
              <a:ext cx="1170000" cy="0"/>
            </a:xfrm>
            <a:prstGeom prst="line">
              <a:avLst/>
            </a:prstGeom>
            <a:grpFill/>
            <a:ln>
              <a:solidFill>
                <a:srgbClr val="747678"/>
              </a:solidFill>
            </a:ln>
          </p:spPr>
          <p:style>
            <a:lnRef idx="1">
              <a:schemeClr val="accent1"/>
            </a:lnRef>
            <a:fillRef idx="0">
              <a:schemeClr val="accent1"/>
            </a:fillRef>
            <a:effectRef idx="0">
              <a:schemeClr val="accent1"/>
            </a:effectRef>
            <a:fontRef idx="minor">
              <a:schemeClr val="tx1"/>
            </a:fontRef>
          </p:style>
        </p:cxnSp>
      </p:grpSp>
      <p:grpSp>
        <p:nvGrpSpPr>
          <p:cNvPr id="43" name="Gruppieren 123"/>
          <p:cNvGrpSpPr/>
          <p:nvPr/>
        </p:nvGrpSpPr>
        <p:grpSpPr>
          <a:xfrm>
            <a:off x="5973044" y="5513407"/>
            <a:ext cx="1109543" cy="96350"/>
            <a:chOff x="2288704" y="5487640"/>
            <a:chExt cx="1170000" cy="101600"/>
          </a:xfrm>
          <a:solidFill>
            <a:srgbClr val="747678"/>
          </a:solidFill>
        </p:grpSpPr>
        <p:sp>
          <p:nvSpPr>
            <p:cNvPr id="91" name="AutoShape 31"/>
            <p:cNvSpPr>
              <a:spLocks noChangeArrowheads="1"/>
            </p:cNvSpPr>
            <p:nvPr/>
          </p:nvSpPr>
          <p:spPr bwMode="gray">
            <a:xfrm rot="10800000">
              <a:off x="2711705" y="5487640"/>
              <a:ext cx="324000" cy="101600"/>
            </a:xfrm>
            <a:prstGeom prst="triangle">
              <a:avLst>
                <a:gd name="adj" fmla="val 49671"/>
              </a:avLst>
            </a:prstGeom>
            <a:grpFill/>
            <a:ln w="6350" algn="ctr">
              <a:solidFill>
                <a:srgbClr val="747678"/>
              </a:solidFill>
              <a:miter lim="800000"/>
              <a:headEnd/>
              <a:tailEnd type="none" w="sm" len="med"/>
            </a:ln>
          </p:spPr>
          <p:txBody>
            <a:bodyPr rot="10800000" wrap="none" lIns="0" tIns="0" rIns="0" bIns="0" anchor="ctr"/>
            <a:lstStyle/>
            <a:p>
              <a:pPr algn="ctr"/>
              <a:endParaRPr lang="en-US" sz="600" i="1" dirty="0">
                <a:solidFill>
                  <a:schemeClr val="tx2"/>
                </a:solidFill>
                <a:latin typeface="Arial" charset="0"/>
              </a:endParaRPr>
            </a:p>
          </p:txBody>
        </p:sp>
        <p:cxnSp>
          <p:nvCxnSpPr>
            <p:cNvPr id="92" name="Gerade Verbindung 179"/>
            <p:cNvCxnSpPr/>
            <p:nvPr/>
          </p:nvCxnSpPr>
          <p:spPr>
            <a:xfrm>
              <a:off x="2288704" y="5487640"/>
              <a:ext cx="1170000" cy="0"/>
            </a:xfrm>
            <a:prstGeom prst="line">
              <a:avLst/>
            </a:prstGeom>
            <a:grpFill/>
            <a:ln>
              <a:solidFill>
                <a:srgbClr val="747678"/>
              </a:solidFill>
            </a:ln>
          </p:spPr>
          <p:style>
            <a:lnRef idx="1">
              <a:schemeClr val="accent1"/>
            </a:lnRef>
            <a:fillRef idx="0">
              <a:schemeClr val="accent1"/>
            </a:fillRef>
            <a:effectRef idx="0">
              <a:schemeClr val="accent1"/>
            </a:effectRef>
            <a:fontRef idx="minor">
              <a:schemeClr val="tx1"/>
            </a:fontRef>
          </p:style>
        </p:cxnSp>
      </p:grpSp>
      <p:grpSp>
        <p:nvGrpSpPr>
          <p:cNvPr id="44" name="Gruppieren 126"/>
          <p:cNvGrpSpPr/>
          <p:nvPr/>
        </p:nvGrpSpPr>
        <p:grpSpPr>
          <a:xfrm>
            <a:off x="7144085" y="5513407"/>
            <a:ext cx="1109543" cy="96350"/>
            <a:chOff x="2288704" y="5487640"/>
            <a:chExt cx="1170000" cy="101600"/>
          </a:xfrm>
          <a:solidFill>
            <a:srgbClr val="747678"/>
          </a:solidFill>
        </p:grpSpPr>
        <p:sp>
          <p:nvSpPr>
            <p:cNvPr id="89" name="AutoShape 31"/>
            <p:cNvSpPr>
              <a:spLocks noChangeArrowheads="1"/>
            </p:cNvSpPr>
            <p:nvPr/>
          </p:nvSpPr>
          <p:spPr bwMode="gray">
            <a:xfrm rot="10800000">
              <a:off x="2711705" y="5487640"/>
              <a:ext cx="324000" cy="101600"/>
            </a:xfrm>
            <a:prstGeom prst="triangle">
              <a:avLst>
                <a:gd name="adj" fmla="val 49671"/>
              </a:avLst>
            </a:prstGeom>
            <a:grpFill/>
            <a:ln w="6350" algn="ctr">
              <a:solidFill>
                <a:srgbClr val="747678"/>
              </a:solidFill>
              <a:miter lim="800000"/>
              <a:headEnd/>
              <a:tailEnd type="none" w="sm" len="med"/>
            </a:ln>
          </p:spPr>
          <p:txBody>
            <a:bodyPr rot="10800000" wrap="none" lIns="0" tIns="0" rIns="0" bIns="0" anchor="ctr"/>
            <a:lstStyle/>
            <a:p>
              <a:pPr algn="ctr"/>
              <a:endParaRPr lang="en-US" sz="600" i="1" dirty="0">
                <a:solidFill>
                  <a:schemeClr val="tx2"/>
                </a:solidFill>
                <a:latin typeface="Arial" charset="0"/>
              </a:endParaRPr>
            </a:p>
          </p:txBody>
        </p:sp>
        <p:cxnSp>
          <p:nvCxnSpPr>
            <p:cNvPr id="90" name="Gerade Verbindung 177"/>
            <p:cNvCxnSpPr/>
            <p:nvPr/>
          </p:nvCxnSpPr>
          <p:spPr>
            <a:xfrm>
              <a:off x="2288704" y="5487640"/>
              <a:ext cx="1170000" cy="0"/>
            </a:xfrm>
            <a:prstGeom prst="line">
              <a:avLst/>
            </a:prstGeom>
            <a:grpFill/>
            <a:ln>
              <a:solidFill>
                <a:srgbClr val="747678"/>
              </a:solidFill>
            </a:ln>
          </p:spPr>
          <p:style>
            <a:lnRef idx="1">
              <a:schemeClr val="accent1"/>
            </a:lnRef>
            <a:fillRef idx="0">
              <a:schemeClr val="accent1"/>
            </a:fillRef>
            <a:effectRef idx="0">
              <a:schemeClr val="accent1"/>
            </a:effectRef>
            <a:fontRef idx="minor">
              <a:schemeClr val="tx1"/>
            </a:fontRef>
          </p:style>
        </p:cxnSp>
      </p:grpSp>
      <p:grpSp>
        <p:nvGrpSpPr>
          <p:cNvPr id="45" name="Gruppieren 129"/>
          <p:cNvGrpSpPr/>
          <p:nvPr/>
        </p:nvGrpSpPr>
        <p:grpSpPr>
          <a:xfrm>
            <a:off x="8315127" y="5513407"/>
            <a:ext cx="1109543" cy="96350"/>
            <a:chOff x="2288704" y="5487640"/>
            <a:chExt cx="1170000" cy="101600"/>
          </a:xfrm>
          <a:solidFill>
            <a:srgbClr val="747678"/>
          </a:solidFill>
        </p:grpSpPr>
        <p:sp>
          <p:nvSpPr>
            <p:cNvPr id="87" name="AutoShape 31"/>
            <p:cNvSpPr>
              <a:spLocks noChangeArrowheads="1"/>
            </p:cNvSpPr>
            <p:nvPr/>
          </p:nvSpPr>
          <p:spPr bwMode="gray">
            <a:xfrm rot="10800000">
              <a:off x="2711705" y="5487640"/>
              <a:ext cx="324000" cy="101600"/>
            </a:xfrm>
            <a:prstGeom prst="triangle">
              <a:avLst>
                <a:gd name="adj" fmla="val 49671"/>
              </a:avLst>
            </a:prstGeom>
            <a:grpFill/>
            <a:ln w="6350" algn="ctr">
              <a:solidFill>
                <a:srgbClr val="747678"/>
              </a:solidFill>
              <a:miter lim="800000"/>
              <a:headEnd/>
              <a:tailEnd type="none" w="sm" len="med"/>
            </a:ln>
          </p:spPr>
          <p:txBody>
            <a:bodyPr rot="10800000" wrap="none" lIns="0" tIns="0" rIns="0" bIns="0" anchor="ctr"/>
            <a:lstStyle/>
            <a:p>
              <a:pPr algn="ctr"/>
              <a:endParaRPr lang="en-US" sz="600" i="1" dirty="0">
                <a:solidFill>
                  <a:schemeClr val="tx2"/>
                </a:solidFill>
                <a:latin typeface="Arial" charset="0"/>
              </a:endParaRPr>
            </a:p>
          </p:txBody>
        </p:sp>
        <p:cxnSp>
          <p:nvCxnSpPr>
            <p:cNvPr id="88" name="Gerade Verbindung 175"/>
            <p:cNvCxnSpPr/>
            <p:nvPr/>
          </p:nvCxnSpPr>
          <p:spPr>
            <a:xfrm>
              <a:off x="2288704" y="5487640"/>
              <a:ext cx="1170000" cy="0"/>
            </a:xfrm>
            <a:prstGeom prst="line">
              <a:avLst/>
            </a:prstGeom>
            <a:grpFill/>
            <a:ln>
              <a:solidFill>
                <a:srgbClr val="747678"/>
              </a:solidFill>
            </a:ln>
          </p:spPr>
          <p:style>
            <a:lnRef idx="1">
              <a:schemeClr val="accent1"/>
            </a:lnRef>
            <a:fillRef idx="0">
              <a:schemeClr val="accent1"/>
            </a:fillRef>
            <a:effectRef idx="0">
              <a:schemeClr val="accent1"/>
            </a:effectRef>
            <a:fontRef idx="minor">
              <a:schemeClr val="tx1"/>
            </a:fontRef>
          </p:style>
        </p:cxnSp>
      </p:grpSp>
      <p:sp>
        <p:nvSpPr>
          <p:cNvPr id="46" name="Oval 18"/>
          <p:cNvSpPr>
            <a:spLocks noChangeArrowheads="1"/>
          </p:cNvSpPr>
          <p:nvPr/>
        </p:nvSpPr>
        <p:spPr bwMode="gray">
          <a:xfrm>
            <a:off x="5440041" y="6047442"/>
            <a:ext cx="85812" cy="87317"/>
          </a:xfrm>
          <a:prstGeom prst="ellipse">
            <a:avLst/>
          </a:prstGeom>
          <a:solidFill>
            <a:schemeClr val="tx2"/>
          </a:solidFill>
          <a:ln w="6350">
            <a:noFill/>
            <a:round/>
            <a:headEnd/>
            <a:tailEnd/>
          </a:ln>
        </p:spPr>
        <p:txBody>
          <a:bodyPr wrap="none" lIns="0" tIns="0" rIns="0" bIns="0" anchor="ctr"/>
          <a:lstStyle/>
          <a:p>
            <a:pPr algn="ctr">
              <a:defRPr/>
            </a:pPr>
            <a:endParaRPr lang="en-US" sz="700" dirty="0">
              <a:latin typeface="+mn-lt"/>
            </a:endParaRPr>
          </a:p>
        </p:txBody>
      </p:sp>
      <p:sp>
        <p:nvSpPr>
          <p:cNvPr id="47" name="Text Box 19"/>
          <p:cNvSpPr txBox="1">
            <a:spLocks noChangeArrowheads="1"/>
          </p:cNvSpPr>
          <p:nvPr>
            <p:custDataLst>
              <p:tags r:id="rId1"/>
            </p:custDataLst>
          </p:nvPr>
        </p:nvSpPr>
        <p:spPr bwMode="gray">
          <a:xfrm>
            <a:off x="5565598" y="6039912"/>
            <a:ext cx="646011" cy="92333"/>
          </a:xfrm>
          <a:prstGeom prst="rect">
            <a:avLst/>
          </a:prstGeom>
          <a:noFill/>
          <a:ln w="6350">
            <a:noFill/>
            <a:miter lim="800000"/>
            <a:headEnd type="none" w="sm" len="sm"/>
            <a:tailEnd type="none" w="sm" len="sm"/>
          </a:ln>
        </p:spPr>
        <p:txBody>
          <a:bodyPr wrap="none" lIns="0" tIns="0" rIns="0" bIns="0">
            <a:spAutoFit/>
          </a:bodyPr>
          <a:lstStyle/>
          <a:p>
            <a:pPr marL="365125" indent="-365125" defTabSz="762000" eaLnBrk="0" hangingPunct="0">
              <a:spcBef>
                <a:spcPct val="15000"/>
              </a:spcBef>
              <a:tabLst>
                <a:tab pos="533400" algn="l"/>
              </a:tabLst>
              <a:defRPr/>
            </a:pPr>
            <a:r>
              <a:rPr lang="en-US" sz="600" dirty="0" smtClean="0">
                <a:latin typeface="+mn-lt"/>
              </a:rPr>
              <a:t>Applies completely</a:t>
            </a:r>
            <a:endParaRPr lang="en-US" sz="600" dirty="0">
              <a:latin typeface="+mn-lt"/>
              <a:cs typeface="Arial" pitchFamily="34" charset="0"/>
              <a:sym typeface="Arial" pitchFamily="34" charset="0"/>
            </a:endParaRPr>
          </a:p>
        </p:txBody>
      </p:sp>
      <p:sp>
        <p:nvSpPr>
          <p:cNvPr id="48" name="Oval 20"/>
          <p:cNvSpPr>
            <a:spLocks noChangeArrowheads="1"/>
          </p:cNvSpPr>
          <p:nvPr/>
        </p:nvSpPr>
        <p:spPr bwMode="gray">
          <a:xfrm>
            <a:off x="4082107" y="6046689"/>
            <a:ext cx="87317" cy="88823"/>
          </a:xfrm>
          <a:prstGeom prst="ellipse">
            <a:avLst/>
          </a:prstGeom>
          <a:solidFill>
            <a:schemeClr val="accent1"/>
          </a:solidFill>
          <a:ln w="6350">
            <a:noFill/>
            <a:round/>
            <a:headEnd/>
            <a:tailEnd/>
          </a:ln>
        </p:spPr>
        <p:txBody>
          <a:bodyPr wrap="none" lIns="0" tIns="0" rIns="0" bIns="0" anchor="ctr"/>
          <a:lstStyle/>
          <a:p>
            <a:pPr algn="ctr">
              <a:defRPr/>
            </a:pPr>
            <a:endParaRPr lang="en-US" sz="700" dirty="0">
              <a:latin typeface="+mn-lt"/>
            </a:endParaRPr>
          </a:p>
        </p:txBody>
      </p:sp>
      <p:sp>
        <p:nvSpPr>
          <p:cNvPr id="49" name="Text Box 22"/>
          <p:cNvSpPr txBox="1">
            <a:spLocks noChangeArrowheads="1"/>
          </p:cNvSpPr>
          <p:nvPr>
            <p:custDataLst>
              <p:tags r:id="rId2"/>
            </p:custDataLst>
          </p:nvPr>
        </p:nvSpPr>
        <p:spPr bwMode="gray">
          <a:xfrm>
            <a:off x="4219105" y="6039912"/>
            <a:ext cx="1008289" cy="92333"/>
          </a:xfrm>
          <a:prstGeom prst="rect">
            <a:avLst/>
          </a:prstGeom>
          <a:noFill/>
          <a:ln w="6350">
            <a:noFill/>
            <a:miter lim="800000"/>
            <a:headEnd type="none" w="sm" len="sm"/>
            <a:tailEnd type="none" w="sm" len="sm"/>
          </a:ln>
        </p:spPr>
        <p:txBody>
          <a:bodyPr wrap="none" lIns="0" tIns="0" rIns="0" bIns="0">
            <a:spAutoFit/>
          </a:bodyPr>
          <a:lstStyle/>
          <a:p>
            <a:pPr marL="365125" indent="-365125" defTabSz="762000" eaLnBrk="0" hangingPunct="0">
              <a:spcBef>
                <a:spcPct val="15000"/>
              </a:spcBef>
              <a:tabLst>
                <a:tab pos="533400" algn="l"/>
              </a:tabLst>
              <a:defRPr/>
            </a:pPr>
            <a:r>
              <a:rPr lang="en-US" sz="600" dirty="0" smtClean="0">
                <a:latin typeface="+mn-lt"/>
              </a:rPr>
              <a:t>Stage of crisis does not apply</a:t>
            </a:r>
            <a:endParaRPr lang="en-US" sz="600" dirty="0">
              <a:latin typeface="+mn-lt"/>
              <a:cs typeface="Arial" pitchFamily="34" charset="0"/>
              <a:sym typeface="Arial" pitchFamily="34" charset="0"/>
            </a:endParaRPr>
          </a:p>
        </p:txBody>
      </p:sp>
      <p:sp>
        <p:nvSpPr>
          <p:cNvPr id="50" name="Text Box 59"/>
          <p:cNvSpPr txBox="1">
            <a:spLocks noChangeArrowheads="1"/>
          </p:cNvSpPr>
          <p:nvPr/>
        </p:nvSpPr>
        <p:spPr bwMode="gray">
          <a:xfrm>
            <a:off x="2673205" y="5981322"/>
            <a:ext cx="112911" cy="215444"/>
          </a:xfrm>
          <a:prstGeom prst="rect">
            <a:avLst/>
          </a:prstGeom>
          <a:noFill/>
          <a:ln w="6350">
            <a:noFill/>
            <a:miter lim="800000"/>
            <a:headEnd/>
            <a:tailEnd/>
          </a:ln>
        </p:spPr>
        <p:txBody>
          <a:bodyPr lIns="0" tIns="0" rIns="0" bIns="0">
            <a:spAutoFit/>
          </a:bodyPr>
          <a:lstStyle/>
          <a:p>
            <a:pPr>
              <a:spcBef>
                <a:spcPct val="50000"/>
              </a:spcBef>
              <a:buSzPct val="100000"/>
            </a:pPr>
            <a:r>
              <a:rPr lang="en-US" sz="1400" b="1" dirty="0" smtClean="0">
                <a:solidFill>
                  <a:schemeClr val="accent6"/>
                </a:solidFill>
                <a:latin typeface="Arial" charset="0"/>
                <a:sym typeface="Wingdings" pitchFamily="2" charset="2"/>
              </a:rPr>
              <a:t></a:t>
            </a:r>
            <a:endParaRPr lang="en-US" sz="1400" b="1" dirty="0">
              <a:solidFill>
                <a:schemeClr val="accent6"/>
              </a:solidFill>
              <a:latin typeface="Arial" charset="0"/>
              <a:sym typeface="Wingdings" pitchFamily="2" charset="2"/>
            </a:endParaRPr>
          </a:p>
        </p:txBody>
      </p:sp>
      <p:sp>
        <p:nvSpPr>
          <p:cNvPr id="51" name="Text Box 60"/>
          <p:cNvSpPr txBox="1">
            <a:spLocks noChangeArrowheads="1"/>
          </p:cNvSpPr>
          <p:nvPr>
            <p:custDataLst>
              <p:tags r:id="rId3"/>
            </p:custDataLst>
          </p:nvPr>
        </p:nvSpPr>
        <p:spPr bwMode="gray">
          <a:xfrm>
            <a:off x="2446338" y="6038256"/>
            <a:ext cx="1352934" cy="92333"/>
          </a:xfrm>
          <a:prstGeom prst="rect">
            <a:avLst/>
          </a:prstGeom>
          <a:noFill/>
          <a:ln w="6350">
            <a:noFill/>
            <a:miter lim="800000"/>
            <a:headEnd type="none" w="sm" len="sm"/>
            <a:tailEnd type="none" w="sm" len="sm"/>
          </a:ln>
        </p:spPr>
        <p:txBody>
          <a:bodyPr wrap="none" lIns="0" tIns="0" rIns="0" bIns="0">
            <a:spAutoFit/>
          </a:bodyPr>
          <a:lstStyle/>
          <a:p>
            <a:pPr marL="365125" indent="-365125" defTabSz="762000" eaLnBrk="0" hangingPunct="0">
              <a:spcBef>
                <a:spcPct val="15000"/>
              </a:spcBef>
              <a:tabLst>
                <a:tab pos="533400" algn="l"/>
              </a:tabLst>
              <a:defRPr/>
            </a:pPr>
            <a:r>
              <a:rPr lang="en-US" sz="600" dirty="0" smtClean="0">
                <a:latin typeface="+mn-lt"/>
              </a:rPr>
              <a:t>Note:</a:t>
            </a:r>
            <a:r>
              <a:rPr lang="en-US" sz="600" dirty="0" smtClean="0">
                <a:solidFill>
                  <a:schemeClr val="accent6"/>
                </a:solidFill>
                <a:latin typeface="+mn-lt"/>
              </a:rPr>
              <a:t>	</a:t>
            </a:r>
            <a:r>
              <a:rPr lang="en-US" sz="600" dirty="0" smtClean="0">
                <a:latin typeface="+mn-lt"/>
              </a:rPr>
              <a:t> Signs of crisis affecting xxxx</a:t>
            </a:r>
            <a:endParaRPr lang="en-US" sz="600" dirty="0">
              <a:latin typeface="+mn-lt"/>
              <a:cs typeface="Arial" pitchFamily="34" charset="0"/>
              <a:sym typeface="Arial" pitchFamily="34" charset="0"/>
            </a:endParaRPr>
          </a:p>
        </p:txBody>
      </p:sp>
      <p:sp>
        <p:nvSpPr>
          <p:cNvPr id="52" name="Text Box 59"/>
          <p:cNvSpPr txBox="1">
            <a:spLocks noChangeArrowheads="1"/>
          </p:cNvSpPr>
          <p:nvPr/>
        </p:nvSpPr>
        <p:spPr bwMode="gray">
          <a:xfrm>
            <a:off x="6914375" y="2343814"/>
            <a:ext cx="112911" cy="215444"/>
          </a:xfrm>
          <a:prstGeom prst="rect">
            <a:avLst/>
          </a:prstGeom>
          <a:noFill/>
          <a:ln w="6350">
            <a:noFill/>
            <a:miter lim="800000"/>
            <a:headEnd/>
            <a:tailEnd/>
          </a:ln>
        </p:spPr>
        <p:txBody>
          <a:bodyPr lIns="0" tIns="0" rIns="0" bIns="0">
            <a:spAutoFit/>
          </a:bodyPr>
          <a:lstStyle/>
          <a:p>
            <a:pPr>
              <a:spcBef>
                <a:spcPct val="50000"/>
              </a:spcBef>
              <a:buSzPct val="100000"/>
            </a:pPr>
            <a:r>
              <a:rPr lang="en-US" sz="1400" b="1" dirty="0" smtClean="0">
                <a:solidFill>
                  <a:schemeClr val="accent6"/>
                </a:solidFill>
                <a:latin typeface="Arial" charset="0"/>
                <a:sym typeface="Wingdings" pitchFamily="2" charset="2"/>
              </a:rPr>
              <a:t></a:t>
            </a:r>
            <a:endParaRPr lang="en-US" sz="1400" b="1" dirty="0">
              <a:solidFill>
                <a:schemeClr val="accent6"/>
              </a:solidFill>
              <a:latin typeface="Arial" charset="0"/>
              <a:sym typeface="Wingdings" pitchFamily="2" charset="2"/>
            </a:endParaRPr>
          </a:p>
        </p:txBody>
      </p:sp>
      <p:sp>
        <p:nvSpPr>
          <p:cNvPr id="53" name="Text Box 59"/>
          <p:cNvSpPr txBox="1">
            <a:spLocks noChangeArrowheads="1"/>
          </p:cNvSpPr>
          <p:nvPr/>
        </p:nvSpPr>
        <p:spPr bwMode="gray">
          <a:xfrm>
            <a:off x="8083305" y="2918791"/>
            <a:ext cx="112911" cy="215444"/>
          </a:xfrm>
          <a:prstGeom prst="rect">
            <a:avLst/>
          </a:prstGeom>
          <a:noFill/>
          <a:ln w="6350">
            <a:noFill/>
            <a:miter lim="800000"/>
            <a:headEnd/>
            <a:tailEnd/>
          </a:ln>
        </p:spPr>
        <p:txBody>
          <a:bodyPr lIns="0" tIns="0" rIns="0" bIns="0">
            <a:spAutoFit/>
          </a:bodyPr>
          <a:lstStyle/>
          <a:p>
            <a:pPr>
              <a:spcBef>
                <a:spcPct val="50000"/>
              </a:spcBef>
              <a:buSzPct val="100000"/>
            </a:pPr>
            <a:r>
              <a:rPr lang="en-US" sz="1400" b="1" dirty="0" smtClean="0">
                <a:solidFill>
                  <a:schemeClr val="accent6"/>
                </a:solidFill>
                <a:latin typeface="Arial" charset="0"/>
                <a:sym typeface="Wingdings" pitchFamily="2" charset="2"/>
              </a:rPr>
              <a:t></a:t>
            </a:r>
            <a:endParaRPr lang="en-US" sz="1400" b="1" dirty="0">
              <a:solidFill>
                <a:schemeClr val="accent6"/>
              </a:solidFill>
              <a:latin typeface="Arial" charset="0"/>
              <a:sym typeface="Wingdings" pitchFamily="2" charset="2"/>
            </a:endParaRPr>
          </a:p>
        </p:txBody>
      </p:sp>
      <p:sp>
        <p:nvSpPr>
          <p:cNvPr id="54" name="Text Box 59"/>
          <p:cNvSpPr txBox="1">
            <a:spLocks noChangeArrowheads="1"/>
          </p:cNvSpPr>
          <p:nvPr/>
        </p:nvSpPr>
        <p:spPr bwMode="gray">
          <a:xfrm>
            <a:off x="8083305" y="2590055"/>
            <a:ext cx="112911" cy="215444"/>
          </a:xfrm>
          <a:prstGeom prst="rect">
            <a:avLst/>
          </a:prstGeom>
          <a:noFill/>
          <a:ln w="6350">
            <a:noFill/>
            <a:miter lim="800000"/>
            <a:headEnd/>
            <a:tailEnd/>
          </a:ln>
        </p:spPr>
        <p:txBody>
          <a:bodyPr lIns="0" tIns="0" rIns="0" bIns="0">
            <a:spAutoFit/>
          </a:bodyPr>
          <a:lstStyle/>
          <a:p>
            <a:pPr>
              <a:spcBef>
                <a:spcPct val="50000"/>
              </a:spcBef>
              <a:buSzPct val="100000"/>
            </a:pPr>
            <a:r>
              <a:rPr lang="en-US" sz="1400" b="1" dirty="0" smtClean="0">
                <a:solidFill>
                  <a:schemeClr val="accent6"/>
                </a:solidFill>
                <a:latin typeface="Arial" charset="0"/>
                <a:sym typeface="Wingdings" pitchFamily="2" charset="2"/>
              </a:rPr>
              <a:t></a:t>
            </a:r>
            <a:endParaRPr lang="en-US" sz="1400" b="1" dirty="0">
              <a:solidFill>
                <a:schemeClr val="accent6"/>
              </a:solidFill>
              <a:latin typeface="Arial" charset="0"/>
              <a:sym typeface="Wingdings" pitchFamily="2" charset="2"/>
            </a:endParaRPr>
          </a:p>
        </p:txBody>
      </p:sp>
      <p:sp>
        <p:nvSpPr>
          <p:cNvPr id="55" name="Text Box 59"/>
          <p:cNvSpPr txBox="1">
            <a:spLocks noChangeArrowheads="1"/>
          </p:cNvSpPr>
          <p:nvPr/>
        </p:nvSpPr>
        <p:spPr bwMode="gray">
          <a:xfrm>
            <a:off x="9244188" y="2983854"/>
            <a:ext cx="112911" cy="215444"/>
          </a:xfrm>
          <a:prstGeom prst="rect">
            <a:avLst/>
          </a:prstGeom>
          <a:noFill/>
          <a:ln w="6350">
            <a:noFill/>
            <a:miter lim="800000"/>
            <a:headEnd/>
            <a:tailEnd/>
          </a:ln>
        </p:spPr>
        <p:txBody>
          <a:bodyPr lIns="0" tIns="0" rIns="0" bIns="0">
            <a:spAutoFit/>
          </a:bodyPr>
          <a:lstStyle/>
          <a:p>
            <a:pPr>
              <a:spcBef>
                <a:spcPct val="50000"/>
              </a:spcBef>
              <a:buSzPct val="100000"/>
            </a:pPr>
            <a:r>
              <a:rPr lang="en-US" sz="1400" b="1" dirty="0" smtClean="0">
                <a:solidFill>
                  <a:schemeClr val="accent6"/>
                </a:solidFill>
                <a:latin typeface="Arial" charset="0"/>
                <a:sym typeface="Wingdings" pitchFamily="2" charset="2"/>
              </a:rPr>
              <a:t></a:t>
            </a:r>
            <a:endParaRPr lang="en-US" sz="1400" b="1" dirty="0">
              <a:solidFill>
                <a:schemeClr val="accent6"/>
              </a:solidFill>
              <a:latin typeface="Arial" charset="0"/>
              <a:sym typeface="Wingdings" pitchFamily="2" charset="2"/>
            </a:endParaRPr>
          </a:p>
        </p:txBody>
      </p:sp>
      <p:sp>
        <p:nvSpPr>
          <p:cNvPr id="56" name="Text Box 59"/>
          <p:cNvSpPr txBox="1">
            <a:spLocks noChangeArrowheads="1"/>
          </p:cNvSpPr>
          <p:nvPr/>
        </p:nvSpPr>
        <p:spPr bwMode="gray">
          <a:xfrm>
            <a:off x="5730711" y="4683572"/>
            <a:ext cx="112911" cy="215444"/>
          </a:xfrm>
          <a:prstGeom prst="rect">
            <a:avLst/>
          </a:prstGeom>
          <a:noFill/>
          <a:ln w="6350">
            <a:noFill/>
            <a:miter lim="800000"/>
            <a:headEnd/>
            <a:tailEnd/>
          </a:ln>
        </p:spPr>
        <p:txBody>
          <a:bodyPr lIns="0" tIns="0" rIns="0" bIns="0">
            <a:spAutoFit/>
          </a:bodyPr>
          <a:lstStyle/>
          <a:p>
            <a:pPr>
              <a:spcBef>
                <a:spcPct val="50000"/>
              </a:spcBef>
              <a:buSzPct val="100000"/>
            </a:pPr>
            <a:r>
              <a:rPr lang="en-US" sz="1400" b="1" dirty="0" smtClean="0">
                <a:solidFill>
                  <a:schemeClr val="accent6"/>
                </a:solidFill>
                <a:latin typeface="Arial" charset="0"/>
                <a:sym typeface="Wingdings" pitchFamily="2" charset="2"/>
              </a:rPr>
              <a:t></a:t>
            </a:r>
            <a:endParaRPr lang="en-US" sz="1400" b="1" dirty="0">
              <a:solidFill>
                <a:schemeClr val="accent6"/>
              </a:solidFill>
              <a:latin typeface="Arial" charset="0"/>
              <a:sym typeface="Wingdings" pitchFamily="2" charset="2"/>
            </a:endParaRPr>
          </a:p>
        </p:txBody>
      </p:sp>
      <p:sp>
        <p:nvSpPr>
          <p:cNvPr id="57" name="Oval 47"/>
          <p:cNvSpPr>
            <a:spLocks noChangeArrowheads="1"/>
          </p:cNvSpPr>
          <p:nvPr/>
        </p:nvSpPr>
        <p:spPr bwMode="gray">
          <a:xfrm>
            <a:off x="2854158" y="5692237"/>
            <a:ext cx="307258" cy="307258"/>
          </a:xfrm>
          <a:prstGeom prst="ellipse">
            <a:avLst/>
          </a:prstGeom>
          <a:solidFill>
            <a:schemeClr val="bg1"/>
          </a:solidFill>
          <a:ln w="9525" algn="ctr">
            <a:noFill/>
            <a:round/>
            <a:headEnd/>
            <a:tailEnd/>
          </a:ln>
        </p:spPr>
        <p:txBody>
          <a:bodyPr wrap="none" anchor="ctr"/>
          <a:lstStyle/>
          <a:p>
            <a:pPr algn="ctr"/>
            <a:endParaRPr lang="en-US" dirty="0"/>
          </a:p>
        </p:txBody>
      </p:sp>
      <p:sp>
        <p:nvSpPr>
          <p:cNvPr id="58" name="Text Box 59"/>
          <p:cNvSpPr txBox="1">
            <a:spLocks noChangeArrowheads="1"/>
          </p:cNvSpPr>
          <p:nvPr/>
        </p:nvSpPr>
        <p:spPr bwMode="gray">
          <a:xfrm>
            <a:off x="4556502" y="5211599"/>
            <a:ext cx="112911" cy="215444"/>
          </a:xfrm>
          <a:prstGeom prst="rect">
            <a:avLst/>
          </a:prstGeom>
          <a:noFill/>
          <a:ln w="6350">
            <a:noFill/>
            <a:miter lim="800000"/>
            <a:headEnd/>
            <a:tailEnd/>
          </a:ln>
        </p:spPr>
        <p:txBody>
          <a:bodyPr lIns="0" tIns="0" rIns="0" bIns="0">
            <a:spAutoFit/>
          </a:bodyPr>
          <a:lstStyle/>
          <a:p>
            <a:pPr>
              <a:spcBef>
                <a:spcPct val="50000"/>
              </a:spcBef>
              <a:buSzPct val="100000"/>
            </a:pPr>
            <a:r>
              <a:rPr lang="en-US" sz="1400" b="1" dirty="0" smtClean="0">
                <a:solidFill>
                  <a:schemeClr val="accent6"/>
                </a:solidFill>
                <a:latin typeface="Arial" charset="0"/>
                <a:sym typeface="Wingdings" pitchFamily="2" charset="2"/>
              </a:rPr>
              <a:t></a:t>
            </a:r>
            <a:endParaRPr lang="en-US" sz="1400" b="1" dirty="0">
              <a:solidFill>
                <a:schemeClr val="accent6"/>
              </a:solidFill>
              <a:latin typeface="Arial" charset="0"/>
              <a:sym typeface="Wingdings" pitchFamily="2" charset="2"/>
            </a:endParaRPr>
          </a:p>
        </p:txBody>
      </p:sp>
      <p:sp>
        <p:nvSpPr>
          <p:cNvPr id="59" name="Text Box 59"/>
          <p:cNvSpPr txBox="1">
            <a:spLocks noChangeArrowheads="1"/>
          </p:cNvSpPr>
          <p:nvPr/>
        </p:nvSpPr>
        <p:spPr bwMode="gray">
          <a:xfrm>
            <a:off x="6908025" y="4237410"/>
            <a:ext cx="112911" cy="215444"/>
          </a:xfrm>
          <a:prstGeom prst="rect">
            <a:avLst/>
          </a:prstGeom>
          <a:noFill/>
          <a:ln w="6350">
            <a:noFill/>
            <a:miter lim="800000"/>
            <a:headEnd/>
            <a:tailEnd/>
          </a:ln>
        </p:spPr>
        <p:txBody>
          <a:bodyPr lIns="0" tIns="0" rIns="0" bIns="0">
            <a:spAutoFit/>
          </a:bodyPr>
          <a:lstStyle/>
          <a:p>
            <a:pPr>
              <a:spcBef>
                <a:spcPct val="50000"/>
              </a:spcBef>
              <a:buSzPct val="100000"/>
            </a:pPr>
            <a:r>
              <a:rPr lang="en-US" sz="1400" b="1" dirty="0" smtClean="0">
                <a:solidFill>
                  <a:schemeClr val="accent6"/>
                </a:solidFill>
                <a:latin typeface="Arial" charset="0"/>
                <a:sym typeface="Wingdings" pitchFamily="2" charset="2"/>
              </a:rPr>
              <a:t></a:t>
            </a:r>
            <a:endParaRPr lang="en-US" sz="1400" b="1" dirty="0">
              <a:solidFill>
                <a:schemeClr val="accent6"/>
              </a:solidFill>
              <a:latin typeface="Arial" charset="0"/>
              <a:sym typeface="Wingdings" pitchFamily="2" charset="2"/>
            </a:endParaRPr>
          </a:p>
        </p:txBody>
      </p:sp>
      <p:sp>
        <p:nvSpPr>
          <p:cNvPr id="60" name="Text Box 59"/>
          <p:cNvSpPr txBox="1">
            <a:spLocks noChangeArrowheads="1"/>
          </p:cNvSpPr>
          <p:nvPr/>
        </p:nvSpPr>
        <p:spPr bwMode="gray">
          <a:xfrm>
            <a:off x="5730711" y="4324649"/>
            <a:ext cx="112911" cy="215444"/>
          </a:xfrm>
          <a:prstGeom prst="rect">
            <a:avLst/>
          </a:prstGeom>
          <a:noFill/>
          <a:ln w="6350">
            <a:noFill/>
            <a:miter lim="800000"/>
            <a:headEnd/>
            <a:tailEnd/>
          </a:ln>
        </p:spPr>
        <p:txBody>
          <a:bodyPr lIns="0" tIns="0" rIns="0" bIns="0">
            <a:spAutoFit/>
          </a:bodyPr>
          <a:lstStyle/>
          <a:p>
            <a:pPr>
              <a:spcBef>
                <a:spcPct val="50000"/>
              </a:spcBef>
              <a:buSzPct val="100000"/>
            </a:pPr>
            <a:r>
              <a:rPr lang="en-US" sz="1400" b="1" dirty="0" smtClean="0">
                <a:solidFill>
                  <a:schemeClr val="accent6"/>
                </a:solidFill>
                <a:latin typeface="Arial" charset="0"/>
                <a:sym typeface="Wingdings" pitchFamily="2" charset="2"/>
              </a:rPr>
              <a:t></a:t>
            </a:r>
            <a:endParaRPr lang="en-US" sz="1400" b="1" dirty="0">
              <a:solidFill>
                <a:schemeClr val="accent6"/>
              </a:solidFill>
              <a:latin typeface="Arial" charset="0"/>
              <a:sym typeface="Wingdings" pitchFamily="2" charset="2"/>
            </a:endParaRPr>
          </a:p>
        </p:txBody>
      </p:sp>
      <p:sp>
        <p:nvSpPr>
          <p:cNvPr id="61" name="Text Box 59"/>
          <p:cNvSpPr txBox="1">
            <a:spLocks noChangeArrowheads="1"/>
          </p:cNvSpPr>
          <p:nvPr/>
        </p:nvSpPr>
        <p:spPr bwMode="gray">
          <a:xfrm>
            <a:off x="5705311" y="3264915"/>
            <a:ext cx="112911" cy="215444"/>
          </a:xfrm>
          <a:prstGeom prst="rect">
            <a:avLst/>
          </a:prstGeom>
          <a:noFill/>
          <a:ln w="6350">
            <a:noFill/>
            <a:miter lim="800000"/>
            <a:headEnd/>
            <a:tailEnd/>
          </a:ln>
        </p:spPr>
        <p:txBody>
          <a:bodyPr lIns="0" tIns="0" rIns="0" bIns="0">
            <a:spAutoFit/>
          </a:bodyPr>
          <a:lstStyle/>
          <a:p>
            <a:pPr>
              <a:spcBef>
                <a:spcPct val="50000"/>
              </a:spcBef>
              <a:buSzPct val="100000"/>
            </a:pPr>
            <a:r>
              <a:rPr lang="en-US" sz="1400" b="1" dirty="0" smtClean="0">
                <a:solidFill>
                  <a:schemeClr val="accent6"/>
                </a:solidFill>
                <a:latin typeface="Arial" charset="0"/>
                <a:sym typeface="Wingdings" pitchFamily="2" charset="2"/>
              </a:rPr>
              <a:t></a:t>
            </a:r>
            <a:endParaRPr lang="en-US" sz="1400" b="1" dirty="0">
              <a:solidFill>
                <a:schemeClr val="accent6"/>
              </a:solidFill>
              <a:latin typeface="Arial" charset="0"/>
              <a:sym typeface="Wingdings" pitchFamily="2" charset="2"/>
            </a:endParaRPr>
          </a:p>
        </p:txBody>
      </p:sp>
      <p:sp>
        <p:nvSpPr>
          <p:cNvPr id="62" name="Text Box 59"/>
          <p:cNvSpPr txBox="1">
            <a:spLocks noChangeArrowheads="1"/>
          </p:cNvSpPr>
          <p:nvPr/>
        </p:nvSpPr>
        <p:spPr bwMode="gray">
          <a:xfrm>
            <a:off x="3339740" y="3090692"/>
            <a:ext cx="136574" cy="215444"/>
          </a:xfrm>
          <a:prstGeom prst="rect">
            <a:avLst/>
          </a:prstGeom>
          <a:noFill/>
          <a:ln w="6350">
            <a:noFill/>
            <a:miter lim="800000"/>
            <a:headEnd/>
            <a:tailEnd/>
          </a:ln>
        </p:spPr>
        <p:txBody>
          <a:bodyPr wrap="square" lIns="0" tIns="0" rIns="0" bIns="0">
            <a:spAutoFit/>
          </a:bodyPr>
          <a:lstStyle/>
          <a:p>
            <a:pPr>
              <a:spcBef>
                <a:spcPct val="50000"/>
              </a:spcBef>
              <a:buSzPct val="100000"/>
            </a:pPr>
            <a:r>
              <a:rPr lang="en-US" sz="1400" b="1" dirty="0" smtClean="0">
                <a:solidFill>
                  <a:schemeClr val="accent6"/>
                </a:solidFill>
                <a:latin typeface="Arial" charset="0"/>
                <a:sym typeface="Wingdings" pitchFamily="2" charset="2"/>
              </a:rPr>
              <a:t></a:t>
            </a:r>
            <a:endParaRPr lang="en-US" sz="1400" b="1" dirty="0">
              <a:solidFill>
                <a:schemeClr val="accent6"/>
              </a:solidFill>
              <a:latin typeface="Arial" charset="0"/>
              <a:sym typeface="Wingdings" pitchFamily="2" charset="2"/>
            </a:endParaRPr>
          </a:p>
        </p:txBody>
      </p:sp>
      <p:sp>
        <p:nvSpPr>
          <p:cNvPr id="63" name="Oval 47"/>
          <p:cNvSpPr>
            <a:spLocks noChangeArrowheads="1"/>
          </p:cNvSpPr>
          <p:nvPr/>
        </p:nvSpPr>
        <p:spPr bwMode="gray">
          <a:xfrm>
            <a:off x="4032547" y="5707721"/>
            <a:ext cx="307258" cy="307258"/>
          </a:xfrm>
          <a:prstGeom prst="ellipse">
            <a:avLst/>
          </a:prstGeom>
          <a:solidFill>
            <a:schemeClr val="bg1"/>
          </a:solidFill>
          <a:ln w="9525" algn="ctr">
            <a:noFill/>
            <a:round/>
            <a:headEnd/>
            <a:tailEnd/>
          </a:ln>
        </p:spPr>
        <p:txBody>
          <a:bodyPr wrap="none" anchor="ctr"/>
          <a:lstStyle/>
          <a:p>
            <a:pPr algn="ctr"/>
            <a:endParaRPr lang="en-US" u="sng" dirty="0"/>
          </a:p>
        </p:txBody>
      </p:sp>
      <p:sp>
        <p:nvSpPr>
          <p:cNvPr id="64" name="Oval 47"/>
          <p:cNvSpPr>
            <a:spLocks noChangeArrowheads="1"/>
          </p:cNvSpPr>
          <p:nvPr/>
        </p:nvSpPr>
        <p:spPr bwMode="gray">
          <a:xfrm>
            <a:off x="7553715" y="5701371"/>
            <a:ext cx="307258" cy="307258"/>
          </a:xfrm>
          <a:prstGeom prst="ellipse">
            <a:avLst/>
          </a:prstGeom>
          <a:solidFill>
            <a:srgbClr val="FFFFFF"/>
          </a:solidFill>
          <a:ln w="9525" algn="ctr">
            <a:noFill/>
            <a:round/>
            <a:headEnd/>
            <a:tailEnd/>
          </a:ln>
        </p:spPr>
        <p:txBody>
          <a:bodyPr wrap="none" anchor="ctr"/>
          <a:lstStyle/>
          <a:p>
            <a:pPr algn="ctr"/>
            <a:endParaRPr lang="en-US" dirty="0"/>
          </a:p>
        </p:txBody>
      </p:sp>
      <p:sp>
        <p:nvSpPr>
          <p:cNvPr id="65" name="Oval 67"/>
          <p:cNvSpPr>
            <a:spLocks noChangeArrowheads="1"/>
          </p:cNvSpPr>
          <p:nvPr/>
        </p:nvSpPr>
        <p:spPr bwMode="gray">
          <a:xfrm>
            <a:off x="7589494" y="5736979"/>
            <a:ext cx="238979" cy="238979"/>
          </a:xfrm>
          <a:prstGeom prst="ellipse">
            <a:avLst/>
          </a:prstGeom>
          <a:solidFill>
            <a:schemeClr val="tx2"/>
          </a:solidFill>
          <a:ln w="6350">
            <a:noFill/>
            <a:round/>
            <a:headEnd/>
            <a:tailEnd/>
          </a:ln>
        </p:spPr>
        <p:txBody>
          <a:bodyPr wrap="none" lIns="0" tIns="0" rIns="0" bIns="0" anchor="ctr"/>
          <a:lstStyle/>
          <a:p>
            <a:pPr algn="ctr"/>
            <a:endParaRPr lang="en-US" dirty="0"/>
          </a:p>
        </p:txBody>
      </p:sp>
      <p:sp>
        <p:nvSpPr>
          <p:cNvPr id="66" name="Text Box 59"/>
          <p:cNvSpPr txBox="1">
            <a:spLocks noChangeArrowheads="1"/>
          </p:cNvSpPr>
          <p:nvPr/>
        </p:nvSpPr>
        <p:spPr bwMode="gray">
          <a:xfrm>
            <a:off x="6884150" y="5040932"/>
            <a:ext cx="112911" cy="215444"/>
          </a:xfrm>
          <a:prstGeom prst="rect">
            <a:avLst/>
          </a:prstGeom>
          <a:noFill/>
          <a:ln w="6350">
            <a:noFill/>
            <a:miter lim="800000"/>
            <a:headEnd/>
            <a:tailEnd/>
          </a:ln>
        </p:spPr>
        <p:txBody>
          <a:bodyPr lIns="0" tIns="0" rIns="0" bIns="0">
            <a:spAutoFit/>
          </a:bodyPr>
          <a:lstStyle/>
          <a:p>
            <a:pPr>
              <a:spcBef>
                <a:spcPct val="50000"/>
              </a:spcBef>
              <a:buSzPct val="100000"/>
            </a:pPr>
            <a:r>
              <a:rPr lang="en-US" sz="1400" b="1" dirty="0" smtClean="0">
                <a:solidFill>
                  <a:schemeClr val="accent6"/>
                </a:solidFill>
                <a:latin typeface="Arial" charset="0"/>
                <a:sym typeface="Wingdings" pitchFamily="2" charset="2"/>
              </a:rPr>
              <a:t></a:t>
            </a:r>
            <a:endParaRPr lang="en-US" sz="1400" b="1" dirty="0">
              <a:solidFill>
                <a:schemeClr val="accent6"/>
              </a:solidFill>
              <a:latin typeface="Arial" charset="0"/>
              <a:sym typeface="Wingdings" pitchFamily="2" charset="2"/>
            </a:endParaRPr>
          </a:p>
        </p:txBody>
      </p:sp>
      <p:sp>
        <p:nvSpPr>
          <p:cNvPr id="67" name="Text Box 59"/>
          <p:cNvSpPr txBox="1">
            <a:spLocks noChangeArrowheads="1"/>
          </p:cNvSpPr>
          <p:nvPr/>
        </p:nvSpPr>
        <p:spPr bwMode="gray">
          <a:xfrm>
            <a:off x="6903200" y="3039991"/>
            <a:ext cx="112911" cy="215444"/>
          </a:xfrm>
          <a:prstGeom prst="rect">
            <a:avLst/>
          </a:prstGeom>
          <a:noFill/>
          <a:ln w="6350">
            <a:noFill/>
            <a:miter lim="800000"/>
            <a:headEnd/>
            <a:tailEnd/>
          </a:ln>
        </p:spPr>
        <p:txBody>
          <a:bodyPr lIns="0" tIns="0" rIns="0" bIns="0">
            <a:spAutoFit/>
          </a:bodyPr>
          <a:lstStyle/>
          <a:p>
            <a:pPr>
              <a:spcBef>
                <a:spcPct val="50000"/>
              </a:spcBef>
              <a:buSzPct val="100000"/>
            </a:pPr>
            <a:r>
              <a:rPr lang="en-US" sz="1400" b="1" dirty="0" smtClean="0">
                <a:solidFill>
                  <a:schemeClr val="accent6"/>
                </a:solidFill>
                <a:latin typeface="Arial" charset="0"/>
                <a:sym typeface="Wingdings" pitchFamily="2" charset="2"/>
              </a:rPr>
              <a:t></a:t>
            </a:r>
            <a:endParaRPr lang="en-US" sz="1400" b="1" dirty="0">
              <a:solidFill>
                <a:schemeClr val="accent6"/>
              </a:solidFill>
              <a:latin typeface="Arial" charset="0"/>
              <a:sym typeface="Wingdings" pitchFamily="2" charset="2"/>
            </a:endParaRPr>
          </a:p>
        </p:txBody>
      </p:sp>
      <p:sp>
        <p:nvSpPr>
          <p:cNvPr id="68" name="Text Box 59"/>
          <p:cNvSpPr txBox="1">
            <a:spLocks noChangeArrowheads="1"/>
          </p:cNvSpPr>
          <p:nvPr/>
        </p:nvSpPr>
        <p:spPr bwMode="gray">
          <a:xfrm>
            <a:off x="8083305" y="3259214"/>
            <a:ext cx="112911" cy="215444"/>
          </a:xfrm>
          <a:prstGeom prst="rect">
            <a:avLst/>
          </a:prstGeom>
          <a:noFill/>
          <a:ln w="6350">
            <a:noFill/>
            <a:miter lim="800000"/>
            <a:headEnd/>
            <a:tailEnd/>
          </a:ln>
        </p:spPr>
        <p:txBody>
          <a:bodyPr lIns="0" tIns="0" rIns="0" bIns="0">
            <a:spAutoFit/>
          </a:bodyPr>
          <a:lstStyle/>
          <a:p>
            <a:pPr>
              <a:spcBef>
                <a:spcPct val="50000"/>
              </a:spcBef>
              <a:buSzPct val="100000"/>
            </a:pPr>
            <a:r>
              <a:rPr lang="en-US" sz="1400" b="1" dirty="0" smtClean="0">
                <a:solidFill>
                  <a:schemeClr val="accent6"/>
                </a:solidFill>
                <a:latin typeface="Arial" charset="0"/>
                <a:sym typeface="Wingdings" pitchFamily="2" charset="2"/>
              </a:rPr>
              <a:t></a:t>
            </a:r>
            <a:endParaRPr lang="en-US" sz="1400" b="1" dirty="0">
              <a:solidFill>
                <a:schemeClr val="accent6"/>
              </a:solidFill>
              <a:latin typeface="Arial" charset="0"/>
              <a:sym typeface="Wingdings" pitchFamily="2" charset="2"/>
            </a:endParaRPr>
          </a:p>
        </p:txBody>
      </p:sp>
      <p:sp>
        <p:nvSpPr>
          <p:cNvPr id="69" name="Text Box 59"/>
          <p:cNvSpPr txBox="1">
            <a:spLocks noChangeArrowheads="1"/>
          </p:cNvSpPr>
          <p:nvPr/>
        </p:nvSpPr>
        <p:spPr bwMode="gray">
          <a:xfrm>
            <a:off x="8083305" y="3666660"/>
            <a:ext cx="112911" cy="215444"/>
          </a:xfrm>
          <a:prstGeom prst="rect">
            <a:avLst/>
          </a:prstGeom>
          <a:noFill/>
          <a:ln w="6350">
            <a:noFill/>
            <a:miter lim="800000"/>
            <a:headEnd/>
            <a:tailEnd/>
          </a:ln>
        </p:spPr>
        <p:txBody>
          <a:bodyPr lIns="0" tIns="0" rIns="0" bIns="0">
            <a:spAutoFit/>
          </a:bodyPr>
          <a:lstStyle/>
          <a:p>
            <a:pPr>
              <a:spcBef>
                <a:spcPct val="50000"/>
              </a:spcBef>
              <a:buSzPct val="100000"/>
            </a:pPr>
            <a:r>
              <a:rPr lang="en-US" sz="1400" b="1" dirty="0" smtClean="0">
                <a:solidFill>
                  <a:schemeClr val="accent6"/>
                </a:solidFill>
                <a:latin typeface="Arial" charset="0"/>
                <a:sym typeface="Wingdings" pitchFamily="2" charset="2"/>
              </a:rPr>
              <a:t></a:t>
            </a:r>
            <a:endParaRPr lang="en-US" sz="1400" b="1" dirty="0">
              <a:solidFill>
                <a:schemeClr val="accent6"/>
              </a:solidFill>
              <a:latin typeface="Arial" charset="0"/>
              <a:sym typeface="Wingdings" pitchFamily="2" charset="2"/>
            </a:endParaRPr>
          </a:p>
        </p:txBody>
      </p:sp>
      <p:sp>
        <p:nvSpPr>
          <p:cNvPr id="70" name="Text Box 59"/>
          <p:cNvSpPr txBox="1">
            <a:spLocks noChangeArrowheads="1"/>
          </p:cNvSpPr>
          <p:nvPr/>
        </p:nvSpPr>
        <p:spPr bwMode="gray">
          <a:xfrm>
            <a:off x="8083305" y="4227799"/>
            <a:ext cx="112911" cy="215444"/>
          </a:xfrm>
          <a:prstGeom prst="rect">
            <a:avLst/>
          </a:prstGeom>
          <a:noFill/>
          <a:ln w="6350">
            <a:noFill/>
            <a:miter lim="800000"/>
            <a:headEnd/>
            <a:tailEnd/>
          </a:ln>
        </p:spPr>
        <p:txBody>
          <a:bodyPr lIns="0" tIns="0" rIns="0" bIns="0">
            <a:spAutoFit/>
          </a:bodyPr>
          <a:lstStyle/>
          <a:p>
            <a:pPr>
              <a:spcBef>
                <a:spcPct val="50000"/>
              </a:spcBef>
              <a:buSzPct val="100000"/>
            </a:pPr>
            <a:r>
              <a:rPr lang="en-US" sz="1400" b="1" dirty="0" smtClean="0">
                <a:solidFill>
                  <a:schemeClr val="accent6"/>
                </a:solidFill>
                <a:latin typeface="Arial" charset="0"/>
                <a:sym typeface="Wingdings" pitchFamily="2" charset="2"/>
              </a:rPr>
              <a:t></a:t>
            </a:r>
            <a:endParaRPr lang="en-US" sz="1400" b="1" dirty="0">
              <a:solidFill>
                <a:schemeClr val="accent6"/>
              </a:solidFill>
              <a:latin typeface="Arial" charset="0"/>
              <a:sym typeface="Wingdings" pitchFamily="2" charset="2"/>
            </a:endParaRPr>
          </a:p>
        </p:txBody>
      </p:sp>
      <p:sp>
        <p:nvSpPr>
          <p:cNvPr id="71" name="Text Box 59"/>
          <p:cNvSpPr txBox="1">
            <a:spLocks noChangeArrowheads="1"/>
          </p:cNvSpPr>
          <p:nvPr/>
        </p:nvSpPr>
        <p:spPr bwMode="gray">
          <a:xfrm>
            <a:off x="9250538" y="3420639"/>
            <a:ext cx="112911" cy="215444"/>
          </a:xfrm>
          <a:prstGeom prst="rect">
            <a:avLst/>
          </a:prstGeom>
          <a:noFill/>
          <a:ln w="6350">
            <a:noFill/>
            <a:miter lim="800000"/>
            <a:headEnd/>
            <a:tailEnd/>
          </a:ln>
        </p:spPr>
        <p:txBody>
          <a:bodyPr lIns="0" tIns="0" rIns="0" bIns="0">
            <a:spAutoFit/>
          </a:bodyPr>
          <a:lstStyle/>
          <a:p>
            <a:pPr>
              <a:spcBef>
                <a:spcPct val="50000"/>
              </a:spcBef>
              <a:buSzPct val="100000"/>
            </a:pPr>
            <a:r>
              <a:rPr lang="en-US" sz="1400" b="1" dirty="0" smtClean="0">
                <a:solidFill>
                  <a:schemeClr val="accent6"/>
                </a:solidFill>
                <a:latin typeface="Arial" charset="0"/>
                <a:sym typeface="Wingdings" pitchFamily="2" charset="2"/>
              </a:rPr>
              <a:t></a:t>
            </a:r>
            <a:endParaRPr lang="en-US" sz="1400" b="1" dirty="0">
              <a:solidFill>
                <a:schemeClr val="accent6"/>
              </a:solidFill>
              <a:latin typeface="Arial" charset="0"/>
              <a:sym typeface="Wingdings" pitchFamily="2" charset="2"/>
            </a:endParaRPr>
          </a:p>
        </p:txBody>
      </p:sp>
      <p:grpSp>
        <p:nvGrpSpPr>
          <p:cNvPr id="72" name="Group 77"/>
          <p:cNvGrpSpPr>
            <a:grpSpLocks/>
          </p:cNvGrpSpPr>
          <p:nvPr/>
        </p:nvGrpSpPr>
        <p:grpSpPr bwMode="gray">
          <a:xfrm>
            <a:off x="5255177" y="5730306"/>
            <a:ext cx="238979" cy="238979"/>
            <a:chOff x="355" y="1042"/>
            <a:chExt cx="136" cy="136"/>
          </a:xfrm>
        </p:grpSpPr>
        <p:sp>
          <p:nvSpPr>
            <p:cNvPr id="85" name="Arc 29"/>
            <p:cNvSpPr>
              <a:spLocks/>
            </p:cNvSpPr>
            <p:nvPr/>
          </p:nvSpPr>
          <p:spPr bwMode="gray">
            <a:xfrm>
              <a:off x="420" y="1042"/>
              <a:ext cx="71" cy="69"/>
            </a:xfrm>
            <a:custGeom>
              <a:avLst/>
              <a:gdLst>
                <a:gd name="G0" fmla="+- 953 0 0"/>
                <a:gd name="G1" fmla="+- 21600 0 0"/>
                <a:gd name="G2" fmla="+- 21600 0 0"/>
                <a:gd name="T0" fmla="*/ 0 w 22553"/>
                <a:gd name="T1" fmla="*/ 21 h 21918"/>
                <a:gd name="T2" fmla="*/ 22551 w 22553"/>
                <a:gd name="T3" fmla="*/ 21918 h 21918"/>
                <a:gd name="T4" fmla="*/ 953 w 22553"/>
                <a:gd name="T5" fmla="*/ 21600 h 21918"/>
              </a:gdLst>
              <a:ahLst/>
              <a:cxnLst>
                <a:cxn ang="0">
                  <a:pos x="T0" y="T1"/>
                </a:cxn>
                <a:cxn ang="0">
                  <a:pos x="T2" y="T3"/>
                </a:cxn>
                <a:cxn ang="0">
                  <a:pos x="T4" y="T5"/>
                </a:cxn>
              </a:cxnLst>
              <a:rect l="0" t="0" r="r" b="b"/>
              <a:pathLst>
                <a:path w="22553" h="21918" fill="none" extrusionOk="0">
                  <a:moveTo>
                    <a:pt x="0" y="21"/>
                  </a:moveTo>
                  <a:cubicBezTo>
                    <a:pt x="317" y="7"/>
                    <a:pt x="635" y="-1"/>
                    <a:pt x="953" y="0"/>
                  </a:cubicBezTo>
                  <a:cubicBezTo>
                    <a:pt x="12882" y="0"/>
                    <a:pt x="22553" y="9670"/>
                    <a:pt x="22553" y="21600"/>
                  </a:cubicBezTo>
                  <a:cubicBezTo>
                    <a:pt x="22553" y="21706"/>
                    <a:pt x="22552" y="21812"/>
                    <a:pt x="22550" y="21917"/>
                  </a:cubicBezTo>
                </a:path>
                <a:path w="22553" h="21918" stroke="0" extrusionOk="0">
                  <a:moveTo>
                    <a:pt x="0" y="21"/>
                  </a:moveTo>
                  <a:cubicBezTo>
                    <a:pt x="317" y="7"/>
                    <a:pt x="635" y="-1"/>
                    <a:pt x="953" y="0"/>
                  </a:cubicBezTo>
                  <a:cubicBezTo>
                    <a:pt x="12882" y="0"/>
                    <a:pt x="22553" y="9670"/>
                    <a:pt x="22553" y="21600"/>
                  </a:cubicBezTo>
                  <a:cubicBezTo>
                    <a:pt x="22553" y="21706"/>
                    <a:pt x="22552" y="21812"/>
                    <a:pt x="22550" y="21917"/>
                  </a:cubicBezTo>
                  <a:lnTo>
                    <a:pt x="953" y="21600"/>
                  </a:lnTo>
                  <a:close/>
                </a:path>
              </a:pathLst>
            </a:custGeom>
            <a:solidFill>
              <a:schemeClr val="accent1"/>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sp>
          <p:nvSpPr>
            <p:cNvPr id="86" name="Arc 30"/>
            <p:cNvSpPr>
              <a:spLocks/>
            </p:cNvSpPr>
            <p:nvPr/>
          </p:nvSpPr>
          <p:spPr bwMode="gray">
            <a:xfrm>
              <a:off x="355" y="1042"/>
              <a:ext cx="136" cy="136"/>
            </a:xfrm>
            <a:custGeom>
              <a:avLst/>
              <a:gdLst>
                <a:gd name="G0" fmla="+- 21600 0 0"/>
                <a:gd name="G1" fmla="+- 21600 0 0"/>
                <a:gd name="G2" fmla="+- 21600 0 0"/>
                <a:gd name="T0" fmla="*/ 43198 w 43198"/>
                <a:gd name="T1" fmla="*/ 21905 h 43200"/>
                <a:gd name="T2" fmla="*/ 21599 w 43198"/>
                <a:gd name="T3" fmla="*/ 0 h 43200"/>
                <a:gd name="T4" fmla="*/ 21600 w 43198"/>
                <a:gd name="T5" fmla="*/ 21600 h 43200"/>
              </a:gdLst>
              <a:ahLst/>
              <a:cxnLst>
                <a:cxn ang="0">
                  <a:pos x="T0" y="T1"/>
                </a:cxn>
                <a:cxn ang="0">
                  <a:pos x="T2" y="T3"/>
                </a:cxn>
                <a:cxn ang="0">
                  <a:pos x="T4" y="T5"/>
                </a:cxn>
              </a:cxnLst>
              <a:rect l="0" t="0" r="r" b="b"/>
              <a:pathLst>
                <a:path w="43198" h="43200" fill="none" extrusionOk="0">
                  <a:moveTo>
                    <a:pt x="43197" y="21904"/>
                  </a:moveTo>
                  <a:cubicBezTo>
                    <a:pt x="43031" y="33714"/>
                    <a:pt x="33410" y="43199"/>
                    <a:pt x="21600" y="43200"/>
                  </a:cubicBezTo>
                  <a:cubicBezTo>
                    <a:pt x="9670" y="43200"/>
                    <a:pt x="0" y="33529"/>
                    <a:pt x="0" y="21600"/>
                  </a:cubicBezTo>
                  <a:cubicBezTo>
                    <a:pt x="-1" y="9671"/>
                    <a:pt x="9670" y="0"/>
                    <a:pt x="21599" y="0"/>
                  </a:cubicBezTo>
                </a:path>
                <a:path w="43198" h="43200" stroke="0" extrusionOk="0">
                  <a:moveTo>
                    <a:pt x="43197" y="21904"/>
                  </a:moveTo>
                  <a:cubicBezTo>
                    <a:pt x="43031" y="33714"/>
                    <a:pt x="33410" y="43199"/>
                    <a:pt x="21600" y="43200"/>
                  </a:cubicBezTo>
                  <a:cubicBezTo>
                    <a:pt x="9670" y="43200"/>
                    <a:pt x="0" y="33529"/>
                    <a:pt x="0" y="21600"/>
                  </a:cubicBezTo>
                  <a:cubicBezTo>
                    <a:pt x="-1" y="9671"/>
                    <a:pt x="9670" y="0"/>
                    <a:pt x="21599" y="0"/>
                  </a:cubicBezTo>
                  <a:lnTo>
                    <a:pt x="21600" y="21600"/>
                  </a:lnTo>
                  <a:close/>
                </a:path>
              </a:pathLst>
            </a:custGeom>
            <a:solidFill>
              <a:schemeClr val="tx2"/>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grpSp>
      <p:grpSp>
        <p:nvGrpSpPr>
          <p:cNvPr id="73" name="Group 32"/>
          <p:cNvGrpSpPr>
            <a:grpSpLocks/>
          </p:cNvGrpSpPr>
          <p:nvPr/>
        </p:nvGrpSpPr>
        <p:grpSpPr bwMode="gray">
          <a:xfrm>
            <a:off x="2892761" y="5728341"/>
            <a:ext cx="238979" cy="238979"/>
            <a:chOff x="352" y="1266"/>
            <a:chExt cx="136" cy="136"/>
          </a:xfrm>
        </p:grpSpPr>
        <p:sp>
          <p:nvSpPr>
            <p:cNvPr id="83" name="Arc 33"/>
            <p:cNvSpPr>
              <a:spLocks/>
            </p:cNvSpPr>
            <p:nvPr/>
          </p:nvSpPr>
          <p:spPr bwMode="gray">
            <a:xfrm>
              <a:off x="417" y="1266"/>
              <a:ext cx="71" cy="136"/>
            </a:xfrm>
            <a:custGeom>
              <a:avLst/>
              <a:gdLst>
                <a:gd name="G0" fmla="+- 953 0 0"/>
                <a:gd name="G1" fmla="+- 21600 0 0"/>
                <a:gd name="G2" fmla="+- 21600 0 0"/>
                <a:gd name="T0" fmla="*/ 0 w 22553"/>
                <a:gd name="T1" fmla="*/ 21 h 43200"/>
                <a:gd name="T2" fmla="*/ 618 w 22553"/>
                <a:gd name="T3" fmla="*/ 43197 h 43200"/>
                <a:gd name="T4" fmla="*/ 953 w 22553"/>
                <a:gd name="T5" fmla="*/ 21600 h 43200"/>
              </a:gdLst>
              <a:ahLst/>
              <a:cxnLst>
                <a:cxn ang="0">
                  <a:pos x="T0" y="T1"/>
                </a:cxn>
                <a:cxn ang="0">
                  <a:pos x="T2" y="T3"/>
                </a:cxn>
                <a:cxn ang="0">
                  <a:pos x="T4" y="T5"/>
                </a:cxn>
              </a:cxnLst>
              <a:rect l="0" t="0" r="r" b="b"/>
              <a:pathLst>
                <a:path w="22553" h="43200" fill="none" extrusionOk="0">
                  <a:moveTo>
                    <a:pt x="0" y="21"/>
                  </a:moveTo>
                  <a:cubicBezTo>
                    <a:pt x="317" y="7"/>
                    <a:pt x="635" y="-1"/>
                    <a:pt x="953" y="0"/>
                  </a:cubicBezTo>
                  <a:cubicBezTo>
                    <a:pt x="12882" y="0"/>
                    <a:pt x="22553" y="9670"/>
                    <a:pt x="22553" y="21600"/>
                  </a:cubicBezTo>
                  <a:cubicBezTo>
                    <a:pt x="22553" y="33529"/>
                    <a:pt x="12882" y="43200"/>
                    <a:pt x="953" y="43200"/>
                  </a:cubicBezTo>
                  <a:cubicBezTo>
                    <a:pt x="841" y="43200"/>
                    <a:pt x="729" y="43199"/>
                    <a:pt x="617" y="43197"/>
                  </a:cubicBezTo>
                </a:path>
                <a:path w="22553" h="43200" stroke="0" extrusionOk="0">
                  <a:moveTo>
                    <a:pt x="0" y="21"/>
                  </a:moveTo>
                  <a:cubicBezTo>
                    <a:pt x="317" y="7"/>
                    <a:pt x="635" y="-1"/>
                    <a:pt x="953" y="0"/>
                  </a:cubicBezTo>
                  <a:cubicBezTo>
                    <a:pt x="12882" y="0"/>
                    <a:pt x="22553" y="9670"/>
                    <a:pt x="22553" y="21600"/>
                  </a:cubicBezTo>
                  <a:cubicBezTo>
                    <a:pt x="22553" y="33529"/>
                    <a:pt x="12882" y="43200"/>
                    <a:pt x="953" y="43200"/>
                  </a:cubicBezTo>
                  <a:cubicBezTo>
                    <a:pt x="841" y="43200"/>
                    <a:pt x="729" y="43199"/>
                    <a:pt x="617" y="43197"/>
                  </a:cubicBezTo>
                  <a:lnTo>
                    <a:pt x="953" y="21600"/>
                  </a:lnTo>
                  <a:close/>
                </a:path>
              </a:pathLst>
            </a:custGeom>
            <a:solidFill>
              <a:schemeClr val="accent1"/>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sp>
          <p:nvSpPr>
            <p:cNvPr id="84" name="Arc 34"/>
            <p:cNvSpPr>
              <a:spLocks/>
            </p:cNvSpPr>
            <p:nvPr/>
          </p:nvSpPr>
          <p:spPr bwMode="gray">
            <a:xfrm>
              <a:off x="352" y="1266"/>
              <a:ext cx="68" cy="136"/>
            </a:xfrm>
            <a:custGeom>
              <a:avLst/>
              <a:gdLst>
                <a:gd name="G0" fmla="+- 21600 0 0"/>
                <a:gd name="G1" fmla="+- 21600 0 0"/>
                <a:gd name="G2" fmla="+- 21600 0 0"/>
                <a:gd name="T0" fmla="*/ 21599 w 21600"/>
                <a:gd name="T1" fmla="*/ 43200 h 43200"/>
                <a:gd name="T2" fmla="*/ 21599 w 21600"/>
                <a:gd name="T3" fmla="*/ 0 h 43200"/>
                <a:gd name="T4" fmla="*/ 21600 w 21600"/>
                <a:gd name="T5" fmla="*/ 21600 h 43200"/>
              </a:gdLst>
              <a:ahLst/>
              <a:cxnLst>
                <a:cxn ang="0">
                  <a:pos x="T0" y="T1"/>
                </a:cxn>
                <a:cxn ang="0">
                  <a:pos x="T2" y="T3"/>
                </a:cxn>
                <a:cxn ang="0">
                  <a:pos x="T4" y="T5"/>
                </a:cxn>
              </a:cxnLst>
              <a:rect l="0" t="0" r="r" b="b"/>
              <a:pathLst>
                <a:path w="21600" h="43200" fill="none" extrusionOk="0">
                  <a:moveTo>
                    <a:pt x="21599" y="43199"/>
                  </a:moveTo>
                  <a:cubicBezTo>
                    <a:pt x="9670" y="43199"/>
                    <a:pt x="0" y="33528"/>
                    <a:pt x="0" y="21600"/>
                  </a:cubicBezTo>
                  <a:cubicBezTo>
                    <a:pt x="-1" y="9671"/>
                    <a:pt x="9670" y="0"/>
                    <a:pt x="21599" y="0"/>
                  </a:cubicBezTo>
                </a:path>
                <a:path w="21600" h="43200" stroke="0" extrusionOk="0">
                  <a:moveTo>
                    <a:pt x="21599" y="43199"/>
                  </a:moveTo>
                  <a:cubicBezTo>
                    <a:pt x="9670" y="43199"/>
                    <a:pt x="0" y="33528"/>
                    <a:pt x="0" y="21600"/>
                  </a:cubicBezTo>
                  <a:cubicBezTo>
                    <a:pt x="-1" y="9671"/>
                    <a:pt x="9670" y="0"/>
                    <a:pt x="21599" y="0"/>
                  </a:cubicBezTo>
                  <a:lnTo>
                    <a:pt x="21600" y="21600"/>
                  </a:lnTo>
                  <a:close/>
                </a:path>
              </a:pathLst>
            </a:custGeom>
            <a:solidFill>
              <a:schemeClr val="tx2"/>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grpSp>
      <p:grpSp>
        <p:nvGrpSpPr>
          <p:cNvPr id="74" name="Group 35"/>
          <p:cNvGrpSpPr>
            <a:grpSpLocks/>
          </p:cNvGrpSpPr>
          <p:nvPr/>
        </p:nvGrpSpPr>
        <p:grpSpPr bwMode="gray">
          <a:xfrm>
            <a:off x="4066699" y="5743856"/>
            <a:ext cx="238979" cy="238979"/>
            <a:chOff x="353" y="1530"/>
            <a:chExt cx="136" cy="136"/>
          </a:xfrm>
        </p:grpSpPr>
        <p:sp>
          <p:nvSpPr>
            <p:cNvPr id="81" name="Arc 36"/>
            <p:cNvSpPr>
              <a:spLocks/>
            </p:cNvSpPr>
            <p:nvPr/>
          </p:nvSpPr>
          <p:spPr bwMode="gray">
            <a:xfrm>
              <a:off x="353" y="1530"/>
              <a:ext cx="136" cy="136"/>
            </a:xfrm>
            <a:custGeom>
              <a:avLst/>
              <a:gdLst>
                <a:gd name="G0" fmla="+- 21600 0 0"/>
                <a:gd name="G1" fmla="+- 21600 0 0"/>
                <a:gd name="G2" fmla="+- 21600 0 0"/>
                <a:gd name="T0" fmla="*/ 21282 w 43200"/>
                <a:gd name="T1" fmla="*/ 2 h 43200"/>
                <a:gd name="T2" fmla="*/ 2 w 43200"/>
                <a:gd name="T3" fmla="*/ 21291 h 43200"/>
                <a:gd name="T4" fmla="*/ 21600 w 43200"/>
                <a:gd name="T5" fmla="*/ 21600 h 43200"/>
              </a:gdLst>
              <a:ahLst/>
              <a:cxnLst>
                <a:cxn ang="0">
                  <a:pos x="T0" y="T1"/>
                </a:cxn>
                <a:cxn ang="0">
                  <a:pos x="T2" y="T3"/>
                </a:cxn>
                <a:cxn ang="0">
                  <a:pos x="T4" y="T5"/>
                </a:cxn>
              </a:cxnLst>
              <a:rect l="0" t="0" r="r" b="b"/>
              <a:pathLst>
                <a:path w="43200" h="43200" fill="none" extrusionOk="0">
                  <a:moveTo>
                    <a:pt x="21282" y="2"/>
                  </a:moveTo>
                  <a:cubicBezTo>
                    <a:pt x="21387" y="0"/>
                    <a:pt x="21493" y="-1"/>
                    <a:pt x="21600" y="0"/>
                  </a:cubicBezTo>
                  <a:cubicBezTo>
                    <a:pt x="33529" y="0"/>
                    <a:pt x="43200" y="9670"/>
                    <a:pt x="43200" y="21600"/>
                  </a:cubicBezTo>
                  <a:cubicBezTo>
                    <a:pt x="43200" y="33529"/>
                    <a:pt x="33529" y="43200"/>
                    <a:pt x="21600" y="43200"/>
                  </a:cubicBezTo>
                  <a:cubicBezTo>
                    <a:pt x="9670" y="43200"/>
                    <a:pt x="0" y="33529"/>
                    <a:pt x="0" y="21600"/>
                  </a:cubicBezTo>
                  <a:cubicBezTo>
                    <a:pt x="-1" y="21496"/>
                    <a:pt x="0" y="21393"/>
                    <a:pt x="2" y="21291"/>
                  </a:cubicBezTo>
                </a:path>
                <a:path w="43200" h="43200" stroke="0" extrusionOk="0">
                  <a:moveTo>
                    <a:pt x="21282" y="2"/>
                  </a:moveTo>
                  <a:cubicBezTo>
                    <a:pt x="21387" y="0"/>
                    <a:pt x="21493" y="-1"/>
                    <a:pt x="21600" y="0"/>
                  </a:cubicBezTo>
                  <a:cubicBezTo>
                    <a:pt x="33529" y="0"/>
                    <a:pt x="43200" y="9670"/>
                    <a:pt x="43200" y="21600"/>
                  </a:cubicBezTo>
                  <a:cubicBezTo>
                    <a:pt x="43200" y="33529"/>
                    <a:pt x="33529" y="43200"/>
                    <a:pt x="21600" y="43200"/>
                  </a:cubicBezTo>
                  <a:cubicBezTo>
                    <a:pt x="9670" y="43200"/>
                    <a:pt x="0" y="33529"/>
                    <a:pt x="0" y="21600"/>
                  </a:cubicBezTo>
                  <a:cubicBezTo>
                    <a:pt x="-1" y="21496"/>
                    <a:pt x="0" y="21393"/>
                    <a:pt x="2" y="21291"/>
                  </a:cubicBezTo>
                  <a:lnTo>
                    <a:pt x="21600" y="21600"/>
                  </a:lnTo>
                  <a:close/>
                </a:path>
              </a:pathLst>
            </a:custGeom>
            <a:solidFill>
              <a:schemeClr val="accent1"/>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sp>
          <p:nvSpPr>
            <p:cNvPr id="82" name="Arc 37"/>
            <p:cNvSpPr>
              <a:spLocks/>
            </p:cNvSpPr>
            <p:nvPr/>
          </p:nvSpPr>
          <p:spPr bwMode="gray">
            <a:xfrm>
              <a:off x="353" y="1531"/>
              <a:ext cx="70" cy="69"/>
            </a:xfrm>
            <a:custGeom>
              <a:avLst/>
              <a:gdLst>
                <a:gd name="G0" fmla="+- 21600 0 0"/>
                <a:gd name="G1" fmla="+- 21600 0 0"/>
                <a:gd name="G2" fmla="+- 21600 0 0"/>
                <a:gd name="T0" fmla="*/ 2 w 22235"/>
                <a:gd name="T1" fmla="*/ 21923 h 21923"/>
                <a:gd name="T2" fmla="*/ 22235 w 22235"/>
                <a:gd name="T3" fmla="*/ 9 h 21923"/>
                <a:gd name="T4" fmla="*/ 21600 w 22235"/>
                <a:gd name="T5" fmla="*/ 21600 h 21923"/>
              </a:gdLst>
              <a:ahLst/>
              <a:cxnLst>
                <a:cxn ang="0">
                  <a:pos x="T0" y="T1"/>
                </a:cxn>
                <a:cxn ang="0">
                  <a:pos x="T2" y="T3"/>
                </a:cxn>
                <a:cxn ang="0">
                  <a:pos x="T4" y="T5"/>
                </a:cxn>
              </a:cxnLst>
              <a:rect l="0" t="0" r="r" b="b"/>
              <a:pathLst>
                <a:path w="22235" h="21923" fill="none" extrusionOk="0">
                  <a:moveTo>
                    <a:pt x="2" y="21922"/>
                  </a:moveTo>
                  <a:cubicBezTo>
                    <a:pt x="0" y="21815"/>
                    <a:pt x="0" y="21707"/>
                    <a:pt x="0" y="21600"/>
                  </a:cubicBezTo>
                  <a:cubicBezTo>
                    <a:pt x="0" y="9670"/>
                    <a:pt x="9670" y="0"/>
                    <a:pt x="21600" y="0"/>
                  </a:cubicBezTo>
                  <a:cubicBezTo>
                    <a:pt x="21811" y="-1"/>
                    <a:pt x="22023" y="3"/>
                    <a:pt x="22234" y="9"/>
                  </a:cubicBezTo>
                </a:path>
                <a:path w="22235" h="21923" stroke="0" extrusionOk="0">
                  <a:moveTo>
                    <a:pt x="2" y="21922"/>
                  </a:moveTo>
                  <a:cubicBezTo>
                    <a:pt x="0" y="21815"/>
                    <a:pt x="0" y="21707"/>
                    <a:pt x="0" y="21600"/>
                  </a:cubicBezTo>
                  <a:cubicBezTo>
                    <a:pt x="0" y="9670"/>
                    <a:pt x="9670" y="0"/>
                    <a:pt x="21600" y="0"/>
                  </a:cubicBezTo>
                  <a:cubicBezTo>
                    <a:pt x="21811" y="-1"/>
                    <a:pt x="22023" y="3"/>
                    <a:pt x="22234" y="9"/>
                  </a:cubicBezTo>
                  <a:lnTo>
                    <a:pt x="21600" y="21600"/>
                  </a:lnTo>
                  <a:close/>
                </a:path>
              </a:pathLst>
            </a:custGeom>
            <a:solidFill>
              <a:schemeClr val="tx2"/>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grpSp>
      <p:grpSp>
        <p:nvGrpSpPr>
          <p:cNvPr id="75" name="Group 77"/>
          <p:cNvGrpSpPr>
            <a:grpSpLocks/>
          </p:cNvGrpSpPr>
          <p:nvPr/>
        </p:nvGrpSpPr>
        <p:grpSpPr bwMode="gray">
          <a:xfrm>
            <a:off x="6402508" y="5734822"/>
            <a:ext cx="238979" cy="238979"/>
            <a:chOff x="355" y="1042"/>
            <a:chExt cx="136" cy="136"/>
          </a:xfrm>
        </p:grpSpPr>
        <p:sp>
          <p:nvSpPr>
            <p:cNvPr id="79" name="Arc 29"/>
            <p:cNvSpPr>
              <a:spLocks/>
            </p:cNvSpPr>
            <p:nvPr/>
          </p:nvSpPr>
          <p:spPr bwMode="gray">
            <a:xfrm>
              <a:off x="420" y="1042"/>
              <a:ext cx="71" cy="69"/>
            </a:xfrm>
            <a:custGeom>
              <a:avLst/>
              <a:gdLst>
                <a:gd name="G0" fmla="+- 953 0 0"/>
                <a:gd name="G1" fmla="+- 21600 0 0"/>
                <a:gd name="G2" fmla="+- 21600 0 0"/>
                <a:gd name="T0" fmla="*/ 0 w 22553"/>
                <a:gd name="T1" fmla="*/ 21 h 21918"/>
                <a:gd name="T2" fmla="*/ 22551 w 22553"/>
                <a:gd name="T3" fmla="*/ 21918 h 21918"/>
                <a:gd name="T4" fmla="*/ 953 w 22553"/>
                <a:gd name="T5" fmla="*/ 21600 h 21918"/>
              </a:gdLst>
              <a:ahLst/>
              <a:cxnLst>
                <a:cxn ang="0">
                  <a:pos x="T0" y="T1"/>
                </a:cxn>
                <a:cxn ang="0">
                  <a:pos x="T2" y="T3"/>
                </a:cxn>
                <a:cxn ang="0">
                  <a:pos x="T4" y="T5"/>
                </a:cxn>
              </a:cxnLst>
              <a:rect l="0" t="0" r="r" b="b"/>
              <a:pathLst>
                <a:path w="22553" h="21918" fill="none" extrusionOk="0">
                  <a:moveTo>
                    <a:pt x="0" y="21"/>
                  </a:moveTo>
                  <a:cubicBezTo>
                    <a:pt x="317" y="7"/>
                    <a:pt x="635" y="-1"/>
                    <a:pt x="953" y="0"/>
                  </a:cubicBezTo>
                  <a:cubicBezTo>
                    <a:pt x="12882" y="0"/>
                    <a:pt x="22553" y="9670"/>
                    <a:pt x="22553" y="21600"/>
                  </a:cubicBezTo>
                  <a:cubicBezTo>
                    <a:pt x="22553" y="21706"/>
                    <a:pt x="22552" y="21812"/>
                    <a:pt x="22550" y="21917"/>
                  </a:cubicBezTo>
                </a:path>
                <a:path w="22553" h="21918" stroke="0" extrusionOk="0">
                  <a:moveTo>
                    <a:pt x="0" y="21"/>
                  </a:moveTo>
                  <a:cubicBezTo>
                    <a:pt x="317" y="7"/>
                    <a:pt x="635" y="-1"/>
                    <a:pt x="953" y="0"/>
                  </a:cubicBezTo>
                  <a:cubicBezTo>
                    <a:pt x="12882" y="0"/>
                    <a:pt x="22553" y="9670"/>
                    <a:pt x="22553" y="21600"/>
                  </a:cubicBezTo>
                  <a:cubicBezTo>
                    <a:pt x="22553" y="21706"/>
                    <a:pt x="22552" y="21812"/>
                    <a:pt x="22550" y="21917"/>
                  </a:cubicBezTo>
                  <a:lnTo>
                    <a:pt x="953" y="21600"/>
                  </a:lnTo>
                  <a:close/>
                </a:path>
              </a:pathLst>
            </a:custGeom>
            <a:solidFill>
              <a:schemeClr val="accent1"/>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sp>
          <p:nvSpPr>
            <p:cNvPr id="80" name="Arc 30"/>
            <p:cNvSpPr>
              <a:spLocks/>
            </p:cNvSpPr>
            <p:nvPr/>
          </p:nvSpPr>
          <p:spPr bwMode="gray">
            <a:xfrm>
              <a:off x="355" y="1042"/>
              <a:ext cx="136" cy="136"/>
            </a:xfrm>
            <a:custGeom>
              <a:avLst/>
              <a:gdLst>
                <a:gd name="G0" fmla="+- 21600 0 0"/>
                <a:gd name="G1" fmla="+- 21600 0 0"/>
                <a:gd name="G2" fmla="+- 21600 0 0"/>
                <a:gd name="T0" fmla="*/ 43198 w 43198"/>
                <a:gd name="T1" fmla="*/ 21905 h 43200"/>
                <a:gd name="T2" fmla="*/ 21599 w 43198"/>
                <a:gd name="T3" fmla="*/ 0 h 43200"/>
                <a:gd name="T4" fmla="*/ 21600 w 43198"/>
                <a:gd name="T5" fmla="*/ 21600 h 43200"/>
              </a:gdLst>
              <a:ahLst/>
              <a:cxnLst>
                <a:cxn ang="0">
                  <a:pos x="T0" y="T1"/>
                </a:cxn>
                <a:cxn ang="0">
                  <a:pos x="T2" y="T3"/>
                </a:cxn>
                <a:cxn ang="0">
                  <a:pos x="T4" y="T5"/>
                </a:cxn>
              </a:cxnLst>
              <a:rect l="0" t="0" r="r" b="b"/>
              <a:pathLst>
                <a:path w="43198" h="43200" fill="none" extrusionOk="0">
                  <a:moveTo>
                    <a:pt x="43197" y="21904"/>
                  </a:moveTo>
                  <a:cubicBezTo>
                    <a:pt x="43031" y="33714"/>
                    <a:pt x="33410" y="43199"/>
                    <a:pt x="21600" y="43200"/>
                  </a:cubicBezTo>
                  <a:cubicBezTo>
                    <a:pt x="9670" y="43200"/>
                    <a:pt x="0" y="33529"/>
                    <a:pt x="0" y="21600"/>
                  </a:cubicBezTo>
                  <a:cubicBezTo>
                    <a:pt x="-1" y="9671"/>
                    <a:pt x="9670" y="0"/>
                    <a:pt x="21599" y="0"/>
                  </a:cubicBezTo>
                </a:path>
                <a:path w="43198" h="43200" stroke="0" extrusionOk="0">
                  <a:moveTo>
                    <a:pt x="43197" y="21904"/>
                  </a:moveTo>
                  <a:cubicBezTo>
                    <a:pt x="43031" y="33714"/>
                    <a:pt x="33410" y="43199"/>
                    <a:pt x="21600" y="43200"/>
                  </a:cubicBezTo>
                  <a:cubicBezTo>
                    <a:pt x="9670" y="43200"/>
                    <a:pt x="0" y="33529"/>
                    <a:pt x="0" y="21600"/>
                  </a:cubicBezTo>
                  <a:cubicBezTo>
                    <a:pt x="-1" y="9671"/>
                    <a:pt x="9670" y="0"/>
                    <a:pt x="21599" y="0"/>
                  </a:cubicBezTo>
                  <a:lnTo>
                    <a:pt x="21600" y="21600"/>
                  </a:lnTo>
                  <a:close/>
                </a:path>
              </a:pathLst>
            </a:custGeom>
            <a:solidFill>
              <a:schemeClr val="tx2"/>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grpSp>
      <p:grpSp>
        <p:nvGrpSpPr>
          <p:cNvPr id="76" name="Group 77"/>
          <p:cNvGrpSpPr>
            <a:grpSpLocks/>
          </p:cNvGrpSpPr>
          <p:nvPr/>
        </p:nvGrpSpPr>
        <p:grpSpPr bwMode="gray">
          <a:xfrm>
            <a:off x="8778475" y="5743856"/>
            <a:ext cx="238979" cy="238979"/>
            <a:chOff x="355" y="1042"/>
            <a:chExt cx="136" cy="136"/>
          </a:xfrm>
        </p:grpSpPr>
        <p:sp>
          <p:nvSpPr>
            <p:cNvPr id="77" name="Arc 29"/>
            <p:cNvSpPr>
              <a:spLocks/>
            </p:cNvSpPr>
            <p:nvPr/>
          </p:nvSpPr>
          <p:spPr bwMode="gray">
            <a:xfrm>
              <a:off x="420" y="1042"/>
              <a:ext cx="71" cy="69"/>
            </a:xfrm>
            <a:custGeom>
              <a:avLst/>
              <a:gdLst>
                <a:gd name="G0" fmla="+- 953 0 0"/>
                <a:gd name="G1" fmla="+- 21600 0 0"/>
                <a:gd name="G2" fmla="+- 21600 0 0"/>
                <a:gd name="T0" fmla="*/ 0 w 22553"/>
                <a:gd name="T1" fmla="*/ 21 h 21918"/>
                <a:gd name="T2" fmla="*/ 22551 w 22553"/>
                <a:gd name="T3" fmla="*/ 21918 h 21918"/>
                <a:gd name="T4" fmla="*/ 953 w 22553"/>
                <a:gd name="T5" fmla="*/ 21600 h 21918"/>
              </a:gdLst>
              <a:ahLst/>
              <a:cxnLst>
                <a:cxn ang="0">
                  <a:pos x="T0" y="T1"/>
                </a:cxn>
                <a:cxn ang="0">
                  <a:pos x="T2" y="T3"/>
                </a:cxn>
                <a:cxn ang="0">
                  <a:pos x="T4" y="T5"/>
                </a:cxn>
              </a:cxnLst>
              <a:rect l="0" t="0" r="r" b="b"/>
              <a:pathLst>
                <a:path w="22553" h="21918" fill="none" extrusionOk="0">
                  <a:moveTo>
                    <a:pt x="0" y="21"/>
                  </a:moveTo>
                  <a:cubicBezTo>
                    <a:pt x="317" y="7"/>
                    <a:pt x="635" y="-1"/>
                    <a:pt x="953" y="0"/>
                  </a:cubicBezTo>
                  <a:cubicBezTo>
                    <a:pt x="12882" y="0"/>
                    <a:pt x="22553" y="9670"/>
                    <a:pt x="22553" y="21600"/>
                  </a:cubicBezTo>
                  <a:cubicBezTo>
                    <a:pt x="22553" y="21706"/>
                    <a:pt x="22552" y="21812"/>
                    <a:pt x="22550" y="21917"/>
                  </a:cubicBezTo>
                </a:path>
                <a:path w="22553" h="21918" stroke="0" extrusionOk="0">
                  <a:moveTo>
                    <a:pt x="0" y="21"/>
                  </a:moveTo>
                  <a:cubicBezTo>
                    <a:pt x="317" y="7"/>
                    <a:pt x="635" y="-1"/>
                    <a:pt x="953" y="0"/>
                  </a:cubicBezTo>
                  <a:cubicBezTo>
                    <a:pt x="12882" y="0"/>
                    <a:pt x="22553" y="9670"/>
                    <a:pt x="22553" y="21600"/>
                  </a:cubicBezTo>
                  <a:cubicBezTo>
                    <a:pt x="22553" y="21706"/>
                    <a:pt x="22552" y="21812"/>
                    <a:pt x="22550" y="21917"/>
                  </a:cubicBezTo>
                  <a:lnTo>
                    <a:pt x="953" y="21600"/>
                  </a:lnTo>
                  <a:close/>
                </a:path>
              </a:pathLst>
            </a:custGeom>
            <a:solidFill>
              <a:schemeClr val="accent1"/>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sp>
          <p:nvSpPr>
            <p:cNvPr id="78" name="Arc 30"/>
            <p:cNvSpPr>
              <a:spLocks/>
            </p:cNvSpPr>
            <p:nvPr/>
          </p:nvSpPr>
          <p:spPr bwMode="gray">
            <a:xfrm>
              <a:off x="355" y="1042"/>
              <a:ext cx="136" cy="136"/>
            </a:xfrm>
            <a:custGeom>
              <a:avLst/>
              <a:gdLst>
                <a:gd name="G0" fmla="+- 21600 0 0"/>
                <a:gd name="G1" fmla="+- 21600 0 0"/>
                <a:gd name="G2" fmla="+- 21600 0 0"/>
                <a:gd name="T0" fmla="*/ 43198 w 43198"/>
                <a:gd name="T1" fmla="*/ 21905 h 43200"/>
                <a:gd name="T2" fmla="*/ 21599 w 43198"/>
                <a:gd name="T3" fmla="*/ 0 h 43200"/>
                <a:gd name="T4" fmla="*/ 21600 w 43198"/>
                <a:gd name="T5" fmla="*/ 21600 h 43200"/>
              </a:gdLst>
              <a:ahLst/>
              <a:cxnLst>
                <a:cxn ang="0">
                  <a:pos x="T0" y="T1"/>
                </a:cxn>
                <a:cxn ang="0">
                  <a:pos x="T2" y="T3"/>
                </a:cxn>
                <a:cxn ang="0">
                  <a:pos x="T4" y="T5"/>
                </a:cxn>
              </a:cxnLst>
              <a:rect l="0" t="0" r="r" b="b"/>
              <a:pathLst>
                <a:path w="43198" h="43200" fill="none" extrusionOk="0">
                  <a:moveTo>
                    <a:pt x="43197" y="21904"/>
                  </a:moveTo>
                  <a:cubicBezTo>
                    <a:pt x="43031" y="33714"/>
                    <a:pt x="33410" y="43199"/>
                    <a:pt x="21600" y="43200"/>
                  </a:cubicBezTo>
                  <a:cubicBezTo>
                    <a:pt x="9670" y="43200"/>
                    <a:pt x="0" y="33529"/>
                    <a:pt x="0" y="21600"/>
                  </a:cubicBezTo>
                  <a:cubicBezTo>
                    <a:pt x="-1" y="9671"/>
                    <a:pt x="9670" y="0"/>
                    <a:pt x="21599" y="0"/>
                  </a:cubicBezTo>
                </a:path>
                <a:path w="43198" h="43200" stroke="0" extrusionOk="0">
                  <a:moveTo>
                    <a:pt x="43197" y="21904"/>
                  </a:moveTo>
                  <a:cubicBezTo>
                    <a:pt x="43031" y="33714"/>
                    <a:pt x="33410" y="43199"/>
                    <a:pt x="21600" y="43200"/>
                  </a:cubicBezTo>
                  <a:cubicBezTo>
                    <a:pt x="9670" y="43200"/>
                    <a:pt x="0" y="33529"/>
                    <a:pt x="0" y="21600"/>
                  </a:cubicBezTo>
                  <a:cubicBezTo>
                    <a:pt x="-1" y="9671"/>
                    <a:pt x="9670" y="0"/>
                    <a:pt x="21599" y="0"/>
                  </a:cubicBezTo>
                  <a:lnTo>
                    <a:pt x="21600" y="21600"/>
                  </a:lnTo>
                  <a:close/>
                </a:path>
              </a:pathLst>
            </a:custGeom>
            <a:solidFill>
              <a:schemeClr val="tx2"/>
            </a:solidFill>
            <a:ln w="6350">
              <a:noFill/>
              <a:round/>
              <a:headEnd/>
              <a:tailEnd/>
            </a:ln>
            <a:effectLst/>
          </p:spPr>
          <p:txBody>
            <a:bodyPr wrap="none" lIns="0" tIns="0" rIns="0" bIns="0" anchor="ctr"/>
            <a:lstStyle/>
            <a:p>
              <a:endParaRPr lang="en-US" dirty="0">
                <a:latin typeface="Arial" pitchFamily="34" charset="0"/>
                <a:cs typeface="Arial" pitchFamily="34" charset="0"/>
              </a:endParaRPr>
            </a:p>
          </p:txBody>
        </p:sp>
      </p:grpSp>
      <p:sp>
        <p:nvSpPr>
          <p:cNvPr id="99" name="Text Box 30"/>
          <p:cNvSpPr txBox="1">
            <a:spLocks noChangeArrowheads="1"/>
          </p:cNvSpPr>
          <p:nvPr>
            <p:custDataLst>
              <p:tags r:id="rId4"/>
            </p:custDataLst>
          </p:nvPr>
        </p:nvSpPr>
        <p:spPr bwMode="gray">
          <a:xfrm>
            <a:off x="2441575" y="6151587"/>
            <a:ext cx="3657600" cy="84639"/>
          </a:xfrm>
          <a:prstGeom prst="rect">
            <a:avLst/>
          </a:prstGeom>
          <a:noFill/>
          <a:ln w="6350" algn="ctr">
            <a:noFill/>
            <a:miter lim="800000"/>
            <a:headEnd type="none" w="sm" len="sm"/>
            <a:tailEnd type="none" w="sm" len="sm"/>
          </a:ln>
        </p:spPr>
        <p:txBody>
          <a:bodyPr lIns="0" tIns="0" rIns="0" bIns="0">
            <a:spAutoFit/>
          </a:bodyPr>
          <a:lstStyle/>
          <a:p>
            <a:pPr marL="569913" indent="-569913" defTabSz="762000" eaLnBrk="0" hangingPunct="0">
              <a:lnSpc>
                <a:spcPct val="90000"/>
              </a:lnSpc>
              <a:spcBef>
                <a:spcPct val="15000"/>
              </a:spcBef>
              <a:tabLst>
                <a:tab pos="382588" algn="l"/>
              </a:tabLst>
            </a:pPr>
            <a:r>
              <a:rPr lang="en-US" sz="600" dirty="0" smtClean="0">
                <a:latin typeface="Arial" pitchFamily="34" charset="0"/>
                <a:cs typeface="Arial" pitchFamily="34" charset="0"/>
              </a:rPr>
              <a:t>Source: 	Company data</a:t>
            </a:r>
            <a:endParaRPr lang="en-US" sz="600" dirty="0">
              <a:latin typeface="Arial" pitchFamily="34" charset="0"/>
              <a:cs typeface="Arial" pitchFamily="34" charset="0"/>
            </a:endParaRPr>
          </a:p>
        </p:txBody>
      </p:sp>
    </p:spTree>
    <p:extLst>
      <p:ext uri="{BB962C8B-B14F-4D97-AF65-F5344CB8AC3E}">
        <p14:creationId xmlns:p14="http://schemas.microsoft.com/office/powerpoint/2010/main" val="22261300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14134056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noProof="0" dirty="0" smtClean="0"/>
              <a:t>Company Overview</a:t>
            </a:r>
            <a:endParaRPr lang="en-US" noProof="0" dirty="0"/>
          </a:p>
        </p:txBody>
      </p:sp>
      <p:sp>
        <p:nvSpPr>
          <p:cNvPr id="4" name="Titel 3"/>
          <p:cNvSpPr>
            <a:spLocks noGrp="1"/>
          </p:cNvSpPr>
          <p:nvPr>
            <p:ph type="title"/>
          </p:nvPr>
        </p:nvSpPr>
        <p:spPr/>
        <p:txBody>
          <a:bodyPr/>
          <a:lstStyle/>
          <a:p>
            <a:r>
              <a:rPr lang="en-US" noProof="0" dirty="0" smtClean="0"/>
              <a:t>Overview (1/3) – Mission statement</a:t>
            </a:r>
            <a:endParaRPr lang="en-US" noProof="0"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t">
              <a:noAutofit/>
            </a:bodyPr>
            <a:lstStyle/>
            <a:p>
              <a:pPr lvl="0" defTabSz="762000">
                <a:lnSpc>
                  <a:spcPct val="95000"/>
                </a:lnSpc>
                <a:spcBef>
                  <a:spcPct val="60000"/>
                </a:spcBef>
                <a:buClr>
                  <a:srgbClr val="000066"/>
                </a:buClr>
              </a:pPr>
              <a:r>
                <a:rPr lang="en-US" sz="900" b="1" dirty="0" smtClean="0">
                  <a:solidFill>
                    <a:schemeClr val="bg1"/>
                  </a:solidFill>
                </a:rPr>
                <a:t>Solid description and distinction of the object of analysis/transaction/valuation/restructuring as a starting point for subsequent analyses, results and recommendations. </a:t>
              </a:r>
              <a:endParaRPr lang="en-US" sz="800" i="1" dirty="0">
                <a:solidFill>
                  <a:schemeClr val="bg1"/>
                </a:solidFill>
                <a:latin typeface="Arial" pitchFamily="34" charset="0"/>
                <a:cs typeface="Arial" pitchFamily="34" charset="0"/>
              </a:endParaRPr>
            </a:p>
          </p:txBody>
        </p:sp>
      </p:grpSp>
      <p:sp>
        <p:nvSpPr>
          <p:cNvPr id="26" name="Text Placeholder 5"/>
          <p:cNvSpPr>
            <a:spLocks noGrp="1"/>
          </p:cNvSpPr>
          <p:nvPr>
            <p:ph type="body" sz="quarter" idx="11"/>
          </p:nvPr>
        </p:nvSpPr>
        <p:spPr>
          <a:xfrm>
            <a:off x="498097" y="2153260"/>
            <a:ext cx="1963749" cy="2574214"/>
          </a:xfrm>
          <a:ln w="6350">
            <a:noFill/>
          </a:ln>
        </p:spPr>
        <p:txBody>
          <a:bodyPr vert="horz" lIns="0" tIns="0" rIns="0" bIns="0" rtlCol="0" anchor="t" anchorCtr="0">
            <a:noAutofit/>
          </a:bodyPr>
          <a:lstStyle/>
          <a:p>
            <a:pPr>
              <a:spcAft>
                <a:spcPts val="500"/>
              </a:spcAft>
            </a:pPr>
            <a:r>
              <a:rPr lang="en-US" sz="900" noProof="0" dirty="0" smtClean="0">
                <a:solidFill>
                  <a:schemeClr val="accent1"/>
                </a:solidFill>
              </a:rPr>
              <a:t>Buy Side/Sell Side/JV</a:t>
            </a:r>
          </a:p>
          <a:p>
            <a:pPr lvl="1">
              <a:spcAft>
                <a:spcPts val="500"/>
              </a:spcAft>
            </a:pPr>
            <a:r>
              <a:rPr lang="en-US" noProof="0" dirty="0" smtClean="0"/>
              <a:t>Introductory description of the object of analysis/transaction/valuation: </a:t>
            </a:r>
          </a:p>
          <a:p>
            <a:pPr lvl="2">
              <a:spcAft>
                <a:spcPts val="500"/>
              </a:spcAft>
            </a:pPr>
            <a:r>
              <a:rPr lang="en-US" noProof="0" dirty="0" smtClean="0"/>
              <a:t>Company profile and historical development</a:t>
            </a:r>
          </a:p>
          <a:p>
            <a:pPr lvl="2">
              <a:spcAft>
                <a:spcPts val="500"/>
              </a:spcAft>
            </a:pPr>
            <a:r>
              <a:rPr lang="en-US" noProof="0" dirty="0" smtClean="0"/>
              <a:t>Legal structure/participations</a:t>
            </a:r>
          </a:p>
          <a:p>
            <a:pPr lvl="2">
              <a:spcAft>
                <a:spcPts val="500"/>
              </a:spcAft>
            </a:pPr>
            <a:r>
              <a:rPr lang="en-US" noProof="0" dirty="0" smtClean="0"/>
              <a:t>Organizational structure</a:t>
            </a:r>
          </a:p>
          <a:p>
            <a:pPr lvl="2">
              <a:spcAft>
                <a:spcPts val="500"/>
              </a:spcAft>
            </a:pPr>
            <a:r>
              <a:rPr lang="en-US" noProof="0" dirty="0" smtClean="0"/>
              <a:t>General legal and fiscal conditions</a:t>
            </a:r>
          </a:p>
          <a:p>
            <a:pPr lvl="2">
              <a:spcAft>
                <a:spcPts val="500"/>
              </a:spcAft>
            </a:pPr>
            <a:r>
              <a:rPr lang="en-US" noProof="0" dirty="0" smtClean="0"/>
              <a:t>Business model and value chain</a:t>
            </a:r>
          </a:p>
          <a:p>
            <a:pPr>
              <a:spcAft>
                <a:spcPts val="500"/>
              </a:spcAft>
            </a:pPr>
            <a:r>
              <a:rPr lang="en-US" sz="900" noProof="0" dirty="0" smtClean="0">
                <a:solidFill>
                  <a:schemeClr val="accent1"/>
                </a:solidFill>
              </a:rPr>
              <a:t>Restructuring/Rapid transformation</a:t>
            </a:r>
          </a:p>
          <a:p>
            <a:pPr lvl="2">
              <a:spcAft>
                <a:spcPts val="500"/>
              </a:spcAft>
            </a:pPr>
            <a:r>
              <a:rPr lang="en-US" noProof="0" dirty="0" smtClean="0"/>
              <a:t>Separation of object of restructuring opinion/solvency test/restructuring</a:t>
            </a:r>
          </a:p>
          <a:p>
            <a:pPr lvl="2">
              <a:spcAft>
                <a:spcPts val="500"/>
              </a:spcAft>
            </a:pPr>
            <a:r>
              <a:rPr lang="en-US" noProof="0" dirty="0" smtClean="0"/>
              <a:t>Assessment of stage and causes of crisis</a:t>
            </a:r>
          </a:p>
          <a:p>
            <a:pPr lvl="2">
              <a:spcAft>
                <a:spcPts val="500"/>
              </a:spcAft>
            </a:pPr>
            <a:endParaRPr lang="en-US" noProof="0" dirty="0"/>
          </a:p>
        </p:txBody>
      </p:sp>
      <p:sp>
        <p:nvSpPr>
          <p:cNvPr id="28" name="Rechteck 18"/>
          <p:cNvSpPr/>
          <p:nvPr/>
        </p:nvSpPr>
        <p:spPr>
          <a:xfrm>
            <a:off x="2540977" y="1875810"/>
            <a:ext cx="6876073"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1" y="1875810"/>
            <a:ext cx="1968236"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98097" y="4840259"/>
            <a:ext cx="1968236"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5134708"/>
            <a:ext cx="1963749" cy="886680"/>
          </a:xfrm>
          <a:ln w="6350">
            <a:noFill/>
          </a:ln>
        </p:spPr>
        <p:txBody>
          <a:bodyPr vert="horz" lIns="0" tIns="0" rIns="0" bIns="0" rtlCol="0" anchor="t" anchorCtr="0">
            <a:noAutofit/>
          </a:bodyPr>
          <a:lstStyle/>
          <a:p>
            <a:pPr lvl="2">
              <a:spcAft>
                <a:spcPts val="500"/>
              </a:spcAft>
            </a:pPr>
            <a:r>
              <a:rPr lang="en-US" noProof="0" dirty="0" smtClean="0"/>
              <a:t>Uniform presentation of company overviews for a number of companies</a:t>
            </a:r>
          </a:p>
          <a:p>
            <a:pPr lvl="2">
              <a:spcAft>
                <a:spcPts val="500"/>
              </a:spcAft>
            </a:pPr>
            <a:r>
              <a:rPr lang="en-US" noProof="0" dirty="0" smtClean="0"/>
              <a:t>Adapt degree of detail to complexity (e.g. presentation of heterogeneous segments)</a:t>
            </a:r>
            <a:endParaRPr lang="en-US" noProof="0" dirty="0"/>
          </a:p>
        </p:txBody>
      </p:sp>
      <p:sp>
        <p:nvSpPr>
          <p:cNvPr id="33" name="Text Placeholder 5"/>
          <p:cNvSpPr>
            <a:spLocks noGrp="1"/>
          </p:cNvSpPr>
          <p:nvPr>
            <p:ph type="body" sz="quarter" idx="11"/>
          </p:nvPr>
        </p:nvSpPr>
        <p:spPr>
          <a:xfrm>
            <a:off x="6537325" y="2153260"/>
            <a:ext cx="2879725" cy="3868128"/>
          </a:xfrm>
          <a:ln w="6350">
            <a:noFill/>
          </a:ln>
        </p:spPr>
        <p:txBody>
          <a:bodyPr vert="horz" lIns="0" tIns="0" rIns="0" bIns="0" rtlCol="0" anchor="t" anchorCtr="0">
            <a:noAutofit/>
          </a:bodyPr>
          <a:lstStyle/>
          <a:p>
            <a:pPr>
              <a:spcAft>
                <a:spcPts val="200"/>
              </a:spcAft>
            </a:pPr>
            <a:r>
              <a:rPr lang="en-US" sz="900" noProof="0" dirty="0" smtClean="0"/>
              <a:t>Methodology</a:t>
            </a:r>
          </a:p>
          <a:p>
            <a:pPr lvl="2">
              <a:spcAft>
                <a:spcPts val="200"/>
              </a:spcAft>
            </a:pPr>
            <a:r>
              <a:rPr lang="en-US" noProof="0" dirty="0" smtClean="0"/>
              <a:t>Company presentations &amp; website, audit reports, research in databases</a:t>
            </a:r>
          </a:p>
          <a:p>
            <a:pPr lvl="2">
              <a:spcAft>
                <a:spcPts val="200"/>
              </a:spcAft>
            </a:pPr>
            <a:r>
              <a:rPr lang="en-US" noProof="0" dirty="0" smtClean="0"/>
              <a:t>Preparation of company-internal information (also from interviews)</a:t>
            </a:r>
          </a:p>
          <a:p>
            <a:pPr lvl="2">
              <a:spcAft>
                <a:spcPts val="200"/>
              </a:spcAft>
            </a:pPr>
            <a:r>
              <a:rPr lang="en-US" noProof="0" dirty="0" smtClean="0"/>
              <a:t>Reproduce the structure of the company to an understandable level – this forms the basis for subsequent analyses</a:t>
            </a:r>
          </a:p>
          <a:p>
            <a:pPr lvl="2">
              <a:spcAft>
                <a:spcPts val="200"/>
              </a:spcAft>
            </a:pPr>
            <a:r>
              <a:rPr lang="en-US" noProof="0" dirty="0" smtClean="0"/>
              <a:t>The knowledge of the legal and fiscal conditions is essential for the assessment of the company’s current situation</a:t>
            </a:r>
          </a:p>
          <a:p>
            <a:pPr>
              <a:spcAft>
                <a:spcPts val="200"/>
              </a:spcAft>
            </a:pPr>
            <a:r>
              <a:rPr lang="en-US" sz="900" noProof="0" dirty="0" smtClean="0"/>
              <a:t>Tools</a:t>
            </a:r>
          </a:p>
          <a:p>
            <a:pPr lvl="2">
              <a:spcAft>
                <a:spcPts val="200"/>
              </a:spcAft>
            </a:pPr>
            <a:r>
              <a:rPr lang="en-US" noProof="0" dirty="0" smtClean="0"/>
              <a:t>Analysis toolbox</a:t>
            </a:r>
          </a:p>
          <a:p>
            <a:pPr lvl="2">
              <a:spcAft>
                <a:spcPts val="200"/>
              </a:spcAft>
            </a:pPr>
            <a:r>
              <a:rPr lang="en-US" noProof="0" dirty="0" smtClean="0"/>
              <a:t>Minimum standards for content</a:t>
            </a:r>
          </a:p>
          <a:p>
            <a:pPr lvl="2">
              <a:spcAft>
                <a:spcPts val="200"/>
              </a:spcAft>
            </a:pPr>
            <a:r>
              <a:rPr lang="en-US" noProof="0" dirty="0" smtClean="0"/>
              <a:t>Sample slides</a:t>
            </a:r>
            <a:br>
              <a:rPr lang="en-US" noProof="0" dirty="0" smtClean="0"/>
            </a:br>
            <a:endParaRPr lang="en-US" i="1" noProof="0" dirty="0" smtClean="0"/>
          </a:p>
        </p:txBody>
      </p:sp>
      <p:sp>
        <p:nvSpPr>
          <p:cNvPr id="24" name="Freeform 18"/>
          <p:cNvSpPr>
            <a:spLocks/>
          </p:cNvSpPr>
          <p:nvPr/>
        </p:nvSpPr>
        <p:spPr bwMode="gray">
          <a:xfrm>
            <a:off x="2555357" y="2182572"/>
            <a:ext cx="2498100" cy="2429296"/>
          </a:xfrm>
          <a:custGeom>
            <a:avLst/>
            <a:gdLst/>
            <a:ahLst/>
            <a:cxnLst>
              <a:cxn ang="0">
                <a:pos x="0" y="1308"/>
              </a:cxn>
              <a:cxn ang="0">
                <a:pos x="53" y="1305"/>
              </a:cxn>
              <a:cxn ang="0">
                <a:pos x="113" y="1299"/>
              </a:cxn>
              <a:cxn ang="0">
                <a:pos x="301" y="1250"/>
              </a:cxn>
              <a:cxn ang="0">
                <a:pos x="383" y="1235"/>
              </a:cxn>
              <a:cxn ang="0">
                <a:pos x="413" y="1233"/>
              </a:cxn>
              <a:cxn ang="0">
                <a:pos x="440" y="1239"/>
              </a:cxn>
              <a:cxn ang="0">
                <a:pos x="453" y="1286"/>
              </a:cxn>
              <a:cxn ang="0">
                <a:pos x="423" y="1365"/>
              </a:cxn>
              <a:cxn ang="0">
                <a:pos x="413" y="1402"/>
              </a:cxn>
              <a:cxn ang="0">
                <a:pos x="410" y="1442"/>
              </a:cxn>
              <a:cxn ang="0">
                <a:pos x="421" y="1500"/>
              </a:cxn>
              <a:cxn ang="0">
                <a:pos x="447" y="1552"/>
              </a:cxn>
              <a:cxn ang="0">
                <a:pos x="485" y="1594"/>
              </a:cxn>
              <a:cxn ang="0">
                <a:pos x="535" y="1627"/>
              </a:cxn>
              <a:cxn ang="0">
                <a:pos x="571" y="1642"/>
              </a:cxn>
              <a:cxn ang="0">
                <a:pos x="631" y="1654"/>
              </a:cxn>
              <a:cxn ang="0">
                <a:pos x="691" y="1657"/>
              </a:cxn>
              <a:cxn ang="0">
                <a:pos x="751" y="1646"/>
              </a:cxn>
              <a:cxn ang="0">
                <a:pos x="806" y="1622"/>
              </a:cxn>
              <a:cxn ang="0">
                <a:pos x="853" y="1586"/>
              </a:cxn>
              <a:cxn ang="0">
                <a:pos x="892" y="1539"/>
              </a:cxn>
              <a:cxn ang="0">
                <a:pos x="913" y="1490"/>
              </a:cxn>
              <a:cxn ang="0">
                <a:pos x="924" y="1453"/>
              </a:cxn>
              <a:cxn ang="0">
                <a:pos x="926" y="1421"/>
              </a:cxn>
              <a:cxn ang="0">
                <a:pos x="918" y="1367"/>
              </a:cxn>
              <a:cxn ang="0">
                <a:pos x="896" y="1327"/>
              </a:cxn>
              <a:cxn ang="0">
                <a:pos x="873" y="1280"/>
              </a:cxn>
              <a:cxn ang="0">
                <a:pos x="896" y="1233"/>
              </a:cxn>
              <a:cxn ang="0">
                <a:pos x="933" y="1228"/>
              </a:cxn>
              <a:cxn ang="0">
                <a:pos x="995" y="1233"/>
              </a:cxn>
              <a:cxn ang="0">
                <a:pos x="1102" y="1265"/>
              </a:cxn>
              <a:cxn ang="0">
                <a:pos x="1213" y="1297"/>
              </a:cxn>
              <a:cxn ang="0">
                <a:pos x="1271" y="1305"/>
              </a:cxn>
              <a:cxn ang="0">
                <a:pos x="1331" y="1278"/>
              </a:cxn>
              <a:cxn ang="0">
                <a:pos x="1322" y="1179"/>
              </a:cxn>
              <a:cxn ang="0">
                <a:pos x="1282" y="982"/>
              </a:cxn>
              <a:cxn ang="0">
                <a:pos x="1269" y="907"/>
              </a:cxn>
              <a:cxn ang="0">
                <a:pos x="1275" y="864"/>
              </a:cxn>
              <a:cxn ang="0">
                <a:pos x="1339" y="860"/>
              </a:cxn>
              <a:cxn ang="0">
                <a:pos x="1410" y="886"/>
              </a:cxn>
              <a:cxn ang="0">
                <a:pos x="1472" y="899"/>
              </a:cxn>
              <a:cxn ang="0">
                <a:pos x="1526" y="897"/>
              </a:cxn>
              <a:cxn ang="0">
                <a:pos x="1573" y="884"/>
              </a:cxn>
              <a:cxn ang="0">
                <a:pos x="1609" y="860"/>
              </a:cxn>
              <a:cxn ang="0">
                <a:pos x="1650" y="817"/>
              </a:cxn>
              <a:cxn ang="0">
                <a:pos x="1675" y="764"/>
              </a:cxn>
              <a:cxn ang="0">
                <a:pos x="1688" y="704"/>
              </a:cxn>
              <a:cxn ang="0">
                <a:pos x="1693" y="655"/>
              </a:cxn>
              <a:cxn ang="0">
                <a:pos x="1682" y="573"/>
              </a:cxn>
              <a:cxn ang="0">
                <a:pos x="1667" y="528"/>
              </a:cxn>
              <a:cxn ang="0">
                <a:pos x="1648" y="485"/>
              </a:cxn>
              <a:cxn ang="0">
                <a:pos x="1611" y="438"/>
              </a:cxn>
              <a:cxn ang="0">
                <a:pos x="1577" y="413"/>
              </a:cxn>
              <a:cxn ang="0">
                <a:pos x="1538" y="396"/>
              </a:cxn>
              <a:cxn ang="0">
                <a:pos x="1493" y="389"/>
              </a:cxn>
              <a:cxn ang="0">
                <a:pos x="1446" y="396"/>
              </a:cxn>
              <a:cxn ang="0">
                <a:pos x="1393" y="417"/>
              </a:cxn>
              <a:cxn ang="0">
                <a:pos x="1335" y="453"/>
              </a:cxn>
              <a:cxn ang="0">
                <a:pos x="1284" y="391"/>
              </a:cxn>
              <a:cxn ang="0">
                <a:pos x="1318" y="209"/>
              </a:cxn>
              <a:cxn ang="0">
                <a:pos x="1333" y="102"/>
              </a:cxn>
              <a:cxn ang="0">
                <a:pos x="1331" y="25"/>
              </a:cxn>
            </a:cxnLst>
            <a:rect l="0" t="0" r="r" b="b"/>
            <a:pathLst>
              <a:path w="1694" h="1658">
                <a:moveTo>
                  <a:pt x="1329" y="0"/>
                </a:moveTo>
                <a:lnTo>
                  <a:pt x="0" y="0"/>
                </a:lnTo>
                <a:lnTo>
                  <a:pt x="0" y="1308"/>
                </a:lnTo>
                <a:lnTo>
                  <a:pt x="12" y="1308"/>
                </a:lnTo>
                <a:lnTo>
                  <a:pt x="25" y="1308"/>
                </a:lnTo>
                <a:lnTo>
                  <a:pt x="53" y="1305"/>
                </a:lnTo>
                <a:lnTo>
                  <a:pt x="68" y="1305"/>
                </a:lnTo>
                <a:lnTo>
                  <a:pt x="81" y="1303"/>
                </a:lnTo>
                <a:lnTo>
                  <a:pt x="113" y="1299"/>
                </a:lnTo>
                <a:lnTo>
                  <a:pt x="175" y="1284"/>
                </a:lnTo>
                <a:lnTo>
                  <a:pt x="239" y="1267"/>
                </a:lnTo>
                <a:lnTo>
                  <a:pt x="301" y="1250"/>
                </a:lnTo>
                <a:lnTo>
                  <a:pt x="329" y="1243"/>
                </a:lnTo>
                <a:lnTo>
                  <a:pt x="357" y="1237"/>
                </a:lnTo>
                <a:lnTo>
                  <a:pt x="383" y="1235"/>
                </a:lnTo>
                <a:lnTo>
                  <a:pt x="393" y="1233"/>
                </a:lnTo>
                <a:lnTo>
                  <a:pt x="402" y="1233"/>
                </a:lnTo>
                <a:lnTo>
                  <a:pt x="413" y="1233"/>
                </a:lnTo>
                <a:lnTo>
                  <a:pt x="423" y="1235"/>
                </a:lnTo>
                <a:lnTo>
                  <a:pt x="432" y="1235"/>
                </a:lnTo>
                <a:lnTo>
                  <a:pt x="440" y="1239"/>
                </a:lnTo>
                <a:lnTo>
                  <a:pt x="458" y="1260"/>
                </a:lnTo>
                <a:lnTo>
                  <a:pt x="455" y="1273"/>
                </a:lnTo>
                <a:lnTo>
                  <a:pt x="453" y="1286"/>
                </a:lnTo>
                <a:lnTo>
                  <a:pt x="447" y="1308"/>
                </a:lnTo>
                <a:lnTo>
                  <a:pt x="428" y="1353"/>
                </a:lnTo>
                <a:lnTo>
                  <a:pt x="423" y="1365"/>
                </a:lnTo>
                <a:lnTo>
                  <a:pt x="419" y="1376"/>
                </a:lnTo>
                <a:lnTo>
                  <a:pt x="417" y="1389"/>
                </a:lnTo>
                <a:lnTo>
                  <a:pt x="413" y="1402"/>
                </a:lnTo>
                <a:lnTo>
                  <a:pt x="410" y="1415"/>
                </a:lnTo>
                <a:lnTo>
                  <a:pt x="410" y="1427"/>
                </a:lnTo>
                <a:lnTo>
                  <a:pt x="410" y="1442"/>
                </a:lnTo>
                <a:lnTo>
                  <a:pt x="413" y="1460"/>
                </a:lnTo>
                <a:lnTo>
                  <a:pt x="415" y="1479"/>
                </a:lnTo>
                <a:lnTo>
                  <a:pt x="421" y="1500"/>
                </a:lnTo>
                <a:lnTo>
                  <a:pt x="428" y="1517"/>
                </a:lnTo>
                <a:lnTo>
                  <a:pt x="436" y="1537"/>
                </a:lnTo>
                <a:lnTo>
                  <a:pt x="447" y="1552"/>
                </a:lnTo>
                <a:lnTo>
                  <a:pt x="460" y="1567"/>
                </a:lnTo>
                <a:lnTo>
                  <a:pt x="473" y="1582"/>
                </a:lnTo>
                <a:lnTo>
                  <a:pt x="485" y="1594"/>
                </a:lnTo>
                <a:lnTo>
                  <a:pt x="502" y="1605"/>
                </a:lnTo>
                <a:lnTo>
                  <a:pt x="517" y="1616"/>
                </a:lnTo>
                <a:lnTo>
                  <a:pt x="535" y="1627"/>
                </a:lnTo>
                <a:lnTo>
                  <a:pt x="545" y="1631"/>
                </a:lnTo>
                <a:lnTo>
                  <a:pt x="554" y="1635"/>
                </a:lnTo>
                <a:lnTo>
                  <a:pt x="571" y="1642"/>
                </a:lnTo>
                <a:lnTo>
                  <a:pt x="590" y="1646"/>
                </a:lnTo>
                <a:lnTo>
                  <a:pt x="612" y="1650"/>
                </a:lnTo>
                <a:lnTo>
                  <a:pt x="631" y="1654"/>
                </a:lnTo>
                <a:lnTo>
                  <a:pt x="650" y="1657"/>
                </a:lnTo>
                <a:lnTo>
                  <a:pt x="672" y="1657"/>
                </a:lnTo>
                <a:lnTo>
                  <a:pt x="691" y="1657"/>
                </a:lnTo>
                <a:lnTo>
                  <a:pt x="712" y="1654"/>
                </a:lnTo>
                <a:lnTo>
                  <a:pt x="731" y="1650"/>
                </a:lnTo>
                <a:lnTo>
                  <a:pt x="751" y="1646"/>
                </a:lnTo>
                <a:lnTo>
                  <a:pt x="770" y="1639"/>
                </a:lnTo>
                <a:lnTo>
                  <a:pt x="787" y="1631"/>
                </a:lnTo>
                <a:lnTo>
                  <a:pt x="806" y="1622"/>
                </a:lnTo>
                <a:lnTo>
                  <a:pt x="824" y="1612"/>
                </a:lnTo>
                <a:lnTo>
                  <a:pt x="839" y="1601"/>
                </a:lnTo>
                <a:lnTo>
                  <a:pt x="853" y="1586"/>
                </a:lnTo>
                <a:lnTo>
                  <a:pt x="868" y="1571"/>
                </a:lnTo>
                <a:lnTo>
                  <a:pt x="881" y="1556"/>
                </a:lnTo>
                <a:lnTo>
                  <a:pt x="892" y="1539"/>
                </a:lnTo>
                <a:lnTo>
                  <a:pt x="896" y="1528"/>
                </a:lnTo>
                <a:lnTo>
                  <a:pt x="903" y="1519"/>
                </a:lnTo>
                <a:lnTo>
                  <a:pt x="913" y="1490"/>
                </a:lnTo>
                <a:lnTo>
                  <a:pt x="918" y="1477"/>
                </a:lnTo>
                <a:lnTo>
                  <a:pt x="922" y="1464"/>
                </a:lnTo>
                <a:lnTo>
                  <a:pt x="924" y="1453"/>
                </a:lnTo>
                <a:lnTo>
                  <a:pt x="926" y="1440"/>
                </a:lnTo>
                <a:lnTo>
                  <a:pt x="926" y="1430"/>
                </a:lnTo>
                <a:lnTo>
                  <a:pt x="926" y="1421"/>
                </a:lnTo>
                <a:lnTo>
                  <a:pt x="924" y="1402"/>
                </a:lnTo>
                <a:lnTo>
                  <a:pt x="922" y="1385"/>
                </a:lnTo>
                <a:lnTo>
                  <a:pt x="918" y="1367"/>
                </a:lnTo>
                <a:lnTo>
                  <a:pt x="911" y="1353"/>
                </a:lnTo>
                <a:lnTo>
                  <a:pt x="903" y="1340"/>
                </a:lnTo>
                <a:lnTo>
                  <a:pt x="896" y="1327"/>
                </a:lnTo>
                <a:lnTo>
                  <a:pt x="883" y="1305"/>
                </a:lnTo>
                <a:lnTo>
                  <a:pt x="877" y="1293"/>
                </a:lnTo>
                <a:lnTo>
                  <a:pt x="873" y="1280"/>
                </a:lnTo>
                <a:lnTo>
                  <a:pt x="873" y="1267"/>
                </a:lnTo>
                <a:lnTo>
                  <a:pt x="873" y="1254"/>
                </a:lnTo>
                <a:lnTo>
                  <a:pt x="896" y="1233"/>
                </a:lnTo>
                <a:lnTo>
                  <a:pt x="907" y="1230"/>
                </a:lnTo>
                <a:lnTo>
                  <a:pt x="920" y="1228"/>
                </a:lnTo>
                <a:lnTo>
                  <a:pt x="933" y="1228"/>
                </a:lnTo>
                <a:lnTo>
                  <a:pt x="943" y="1228"/>
                </a:lnTo>
                <a:lnTo>
                  <a:pt x="969" y="1230"/>
                </a:lnTo>
                <a:lnTo>
                  <a:pt x="995" y="1233"/>
                </a:lnTo>
                <a:lnTo>
                  <a:pt x="1020" y="1239"/>
                </a:lnTo>
                <a:lnTo>
                  <a:pt x="1046" y="1248"/>
                </a:lnTo>
                <a:lnTo>
                  <a:pt x="1102" y="1265"/>
                </a:lnTo>
                <a:lnTo>
                  <a:pt x="1157" y="1282"/>
                </a:lnTo>
                <a:lnTo>
                  <a:pt x="1183" y="1290"/>
                </a:lnTo>
                <a:lnTo>
                  <a:pt x="1213" y="1297"/>
                </a:lnTo>
                <a:lnTo>
                  <a:pt x="1241" y="1303"/>
                </a:lnTo>
                <a:lnTo>
                  <a:pt x="1256" y="1305"/>
                </a:lnTo>
                <a:lnTo>
                  <a:pt x="1271" y="1305"/>
                </a:lnTo>
                <a:lnTo>
                  <a:pt x="1299" y="1308"/>
                </a:lnTo>
                <a:lnTo>
                  <a:pt x="1329" y="1305"/>
                </a:lnTo>
                <a:lnTo>
                  <a:pt x="1331" y="1278"/>
                </a:lnTo>
                <a:lnTo>
                  <a:pt x="1329" y="1245"/>
                </a:lnTo>
                <a:lnTo>
                  <a:pt x="1327" y="1213"/>
                </a:lnTo>
                <a:lnTo>
                  <a:pt x="1322" y="1179"/>
                </a:lnTo>
                <a:lnTo>
                  <a:pt x="1309" y="1111"/>
                </a:lnTo>
                <a:lnTo>
                  <a:pt x="1294" y="1044"/>
                </a:lnTo>
                <a:lnTo>
                  <a:pt x="1282" y="982"/>
                </a:lnTo>
                <a:lnTo>
                  <a:pt x="1275" y="954"/>
                </a:lnTo>
                <a:lnTo>
                  <a:pt x="1271" y="929"/>
                </a:lnTo>
                <a:lnTo>
                  <a:pt x="1269" y="907"/>
                </a:lnTo>
                <a:lnTo>
                  <a:pt x="1271" y="886"/>
                </a:lnTo>
                <a:lnTo>
                  <a:pt x="1273" y="871"/>
                </a:lnTo>
                <a:lnTo>
                  <a:pt x="1275" y="864"/>
                </a:lnTo>
                <a:lnTo>
                  <a:pt x="1279" y="858"/>
                </a:lnTo>
                <a:lnTo>
                  <a:pt x="1314" y="847"/>
                </a:lnTo>
                <a:lnTo>
                  <a:pt x="1339" y="860"/>
                </a:lnTo>
                <a:lnTo>
                  <a:pt x="1363" y="871"/>
                </a:lnTo>
                <a:lnTo>
                  <a:pt x="1386" y="879"/>
                </a:lnTo>
                <a:lnTo>
                  <a:pt x="1410" y="886"/>
                </a:lnTo>
                <a:lnTo>
                  <a:pt x="1431" y="892"/>
                </a:lnTo>
                <a:lnTo>
                  <a:pt x="1451" y="897"/>
                </a:lnTo>
                <a:lnTo>
                  <a:pt x="1472" y="899"/>
                </a:lnTo>
                <a:lnTo>
                  <a:pt x="1491" y="899"/>
                </a:lnTo>
                <a:lnTo>
                  <a:pt x="1508" y="899"/>
                </a:lnTo>
                <a:lnTo>
                  <a:pt x="1526" y="897"/>
                </a:lnTo>
                <a:lnTo>
                  <a:pt x="1543" y="892"/>
                </a:lnTo>
                <a:lnTo>
                  <a:pt x="1558" y="888"/>
                </a:lnTo>
                <a:lnTo>
                  <a:pt x="1573" y="884"/>
                </a:lnTo>
                <a:lnTo>
                  <a:pt x="1585" y="877"/>
                </a:lnTo>
                <a:lnTo>
                  <a:pt x="1598" y="869"/>
                </a:lnTo>
                <a:lnTo>
                  <a:pt x="1609" y="860"/>
                </a:lnTo>
                <a:lnTo>
                  <a:pt x="1622" y="852"/>
                </a:lnTo>
                <a:lnTo>
                  <a:pt x="1630" y="841"/>
                </a:lnTo>
                <a:lnTo>
                  <a:pt x="1650" y="817"/>
                </a:lnTo>
                <a:lnTo>
                  <a:pt x="1656" y="804"/>
                </a:lnTo>
                <a:lnTo>
                  <a:pt x="1665" y="792"/>
                </a:lnTo>
                <a:lnTo>
                  <a:pt x="1675" y="764"/>
                </a:lnTo>
                <a:lnTo>
                  <a:pt x="1684" y="734"/>
                </a:lnTo>
                <a:lnTo>
                  <a:pt x="1686" y="719"/>
                </a:lnTo>
                <a:lnTo>
                  <a:pt x="1688" y="704"/>
                </a:lnTo>
                <a:lnTo>
                  <a:pt x="1690" y="687"/>
                </a:lnTo>
                <a:lnTo>
                  <a:pt x="1693" y="672"/>
                </a:lnTo>
                <a:lnTo>
                  <a:pt x="1693" y="655"/>
                </a:lnTo>
                <a:lnTo>
                  <a:pt x="1690" y="637"/>
                </a:lnTo>
                <a:lnTo>
                  <a:pt x="1688" y="605"/>
                </a:lnTo>
                <a:lnTo>
                  <a:pt x="1682" y="573"/>
                </a:lnTo>
                <a:lnTo>
                  <a:pt x="1678" y="558"/>
                </a:lnTo>
                <a:lnTo>
                  <a:pt x="1673" y="543"/>
                </a:lnTo>
                <a:lnTo>
                  <a:pt x="1667" y="528"/>
                </a:lnTo>
                <a:lnTo>
                  <a:pt x="1660" y="513"/>
                </a:lnTo>
                <a:lnTo>
                  <a:pt x="1654" y="498"/>
                </a:lnTo>
                <a:lnTo>
                  <a:pt x="1648" y="485"/>
                </a:lnTo>
                <a:lnTo>
                  <a:pt x="1630" y="462"/>
                </a:lnTo>
                <a:lnTo>
                  <a:pt x="1620" y="449"/>
                </a:lnTo>
                <a:lnTo>
                  <a:pt x="1611" y="438"/>
                </a:lnTo>
                <a:lnTo>
                  <a:pt x="1600" y="430"/>
                </a:lnTo>
                <a:lnTo>
                  <a:pt x="1590" y="421"/>
                </a:lnTo>
                <a:lnTo>
                  <a:pt x="1577" y="413"/>
                </a:lnTo>
                <a:lnTo>
                  <a:pt x="1564" y="406"/>
                </a:lnTo>
                <a:lnTo>
                  <a:pt x="1551" y="400"/>
                </a:lnTo>
                <a:lnTo>
                  <a:pt x="1538" y="396"/>
                </a:lnTo>
                <a:lnTo>
                  <a:pt x="1523" y="393"/>
                </a:lnTo>
                <a:lnTo>
                  <a:pt x="1508" y="391"/>
                </a:lnTo>
                <a:lnTo>
                  <a:pt x="1493" y="389"/>
                </a:lnTo>
                <a:lnTo>
                  <a:pt x="1478" y="391"/>
                </a:lnTo>
                <a:lnTo>
                  <a:pt x="1461" y="393"/>
                </a:lnTo>
                <a:lnTo>
                  <a:pt x="1446" y="396"/>
                </a:lnTo>
                <a:lnTo>
                  <a:pt x="1429" y="402"/>
                </a:lnTo>
                <a:lnTo>
                  <a:pt x="1410" y="408"/>
                </a:lnTo>
                <a:lnTo>
                  <a:pt x="1393" y="417"/>
                </a:lnTo>
                <a:lnTo>
                  <a:pt x="1374" y="428"/>
                </a:lnTo>
                <a:lnTo>
                  <a:pt x="1354" y="438"/>
                </a:lnTo>
                <a:lnTo>
                  <a:pt x="1335" y="453"/>
                </a:lnTo>
                <a:lnTo>
                  <a:pt x="1301" y="445"/>
                </a:lnTo>
                <a:lnTo>
                  <a:pt x="1282" y="417"/>
                </a:lnTo>
                <a:lnTo>
                  <a:pt x="1284" y="391"/>
                </a:lnTo>
                <a:lnTo>
                  <a:pt x="1288" y="366"/>
                </a:lnTo>
                <a:lnTo>
                  <a:pt x="1299" y="314"/>
                </a:lnTo>
                <a:lnTo>
                  <a:pt x="1318" y="209"/>
                </a:lnTo>
                <a:lnTo>
                  <a:pt x="1327" y="156"/>
                </a:lnTo>
                <a:lnTo>
                  <a:pt x="1331" y="128"/>
                </a:lnTo>
                <a:lnTo>
                  <a:pt x="1333" y="102"/>
                </a:lnTo>
                <a:lnTo>
                  <a:pt x="1333" y="77"/>
                </a:lnTo>
                <a:lnTo>
                  <a:pt x="1333" y="49"/>
                </a:lnTo>
                <a:lnTo>
                  <a:pt x="1331" y="25"/>
                </a:lnTo>
                <a:lnTo>
                  <a:pt x="1329" y="0"/>
                </a:lnTo>
              </a:path>
            </a:pathLst>
          </a:custGeom>
          <a:solidFill>
            <a:schemeClr val="bg1"/>
          </a:solidFill>
          <a:ln w="9525" cap="rnd">
            <a:solidFill>
              <a:schemeClr val="tx2"/>
            </a:solidFill>
            <a:round/>
            <a:headEnd/>
            <a:tailEnd/>
          </a:ln>
          <a:effectLst/>
        </p:spPr>
        <p:txBody>
          <a:bodyPr/>
          <a:lstStyle/>
          <a:p>
            <a:endParaRPr lang="en-US" sz="900" dirty="0">
              <a:solidFill>
                <a:schemeClr val="bg1"/>
              </a:solidFill>
              <a:latin typeface="Arial" pitchFamily="34" charset="0"/>
              <a:cs typeface="Arial" pitchFamily="34" charset="0"/>
            </a:endParaRPr>
          </a:p>
        </p:txBody>
      </p:sp>
      <p:sp>
        <p:nvSpPr>
          <p:cNvPr id="25" name="Freeform 19"/>
          <p:cNvSpPr>
            <a:spLocks/>
          </p:cNvSpPr>
          <p:nvPr/>
        </p:nvSpPr>
        <p:spPr bwMode="gray">
          <a:xfrm>
            <a:off x="4392195" y="3980368"/>
            <a:ext cx="2038890" cy="2032228"/>
          </a:xfrm>
          <a:custGeom>
            <a:avLst/>
            <a:gdLst/>
            <a:ahLst/>
            <a:cxnLst>
              <a:cxn ang="0">
                <a:pos x="68" y="1360"/>
              </a:cxn>
              <a:cxn ang="0">
                <a:pos x="59" y="1272"/>
              </a:cxn>
              <a:cxn ang="0">
                <a:pos x="27" y="1137"/>
              </a:cxn>
              <a:cxn ang="0">
                <a:pos x="0" y="993"/>
              </a:cxn>
              <a:cxn ang="0">
                <a:pos x="6" y="948"/>
              </a:cxn>
              <a:cxn ang="0">
                <a:pos x="68" y="944"/>
              </a:cxn>
              <a:cxn ang="0">
                <a:pos x="139" y="970"/>
              </a:cxn>
              <a:cxn ang="0">
                <a:pos x="201" y="983"/>
              </a:cxn>
              <a:cxn ang="0">
                <a:pos x="254" y="981"/>
              </a:cxn>
              <a:cxn ang="0">
                <a:pos x="299" y="968"/>
              </a:cxn>
              <a:cxn ang="0">
                <a:pos x="338" y="944"/>
              </a:cxn>
              <a:cxn ang="0">
                <a:pos x="378" y="901"/>
              </a:cxn>
              <a:cxn ang="0">
                <a:pos x="404" y="846"/>
              </a:cxn>
              <a:cxn ang="0">
                <a:pos x="417" y="786"/>
              </a:cxn>
              <a:cxn ang="0">
                <a:pos x="419" y="736"/>
              </a:cxn>
              <a:cxn ang="0">
                <a:pos x="410" y="655"/>
              </a:cxn>
              <a:cxn ang="0">
                <a:pos x="395" y="610"/>
              </a:cxn>
              <a:cxn ang="0">
                <a:pos x="374" y="569"/>
              </a:cxn>
              <a:cxn ang="0">
                <a:pos x="338" y="522"/>
              </a:cxn>
              <a:cxn ang="0">
                <a:pos x="305" y="496"/>
              </a:cxn>
              <a:cxn ang="0">
                <a:pos x="267" y="479"/>
              </a:cxn>
              <a:cxn ang="0">
                <a:pos x="222" y="473"/>
              </a:cxn>
              <a:cxn ang="0">
                <a:pos x="175" y="479"/>
              </a:cxn>
              <a:cxn ang="0">
                <a:pos x="124" y="501"/>
              </a:cxn>
              <a:cxn ang="0">
                <a:pos x="66" y="537"/>
              </a:cxn>
              <a:cxn ang="0">
                <a:pos x="14" y="473"/>
              </a:cxn>
              <a:cxn ang="0">
                <a:pos x="29" y="392"/>
              </a:cxn>
              <a:cxn ang="0">
                <a:pos x="59" y="261"/>
              </a:cxn>
              <a:cxn ang="0">
                <a:pos x="77" y="156"/>
              </a:cxn>
              <a:cxn ang="0">
                <a:pos x="79" y="74"/>
              </a:cxn>
              <a:cxn ang="0">
                <a:pos x="164" y="74"/>
              </a:cxn>
              <a:cxn ang="0">
                <a:pos x="243" y="55"/>
              </a:cxn>
              <a:cxn ang="0">
                <a:pos x="370" y="12"/>
              </a:cxn>
              <a:cxn ang="0">
                <a:pos x="442" y="0"/>
              </a:cxn>
              <a:cxn ang="0">
                <a:pos x="479" y="2"/>
              </a:cxn>
              <a:cxn ang="0">
                <a:pos x="515" y="34"/>
              </a:cxn>
              <a:cxn ang="0">
                <a:pos x="509" y="64"/>
              </a:cxn>
              <a:cxn ang="0">
                <a:pos x="489" y="98"/>
              </a:cxn>
              <a:cxn ang="0">
                <a:pos x="466" y="147"/>
              </a:cxn>
              <a:cxn ang="0">
                <a:pos x="462" y="173"/>
              </a:cxn>
              <a:cxn ang="0">
                <a:pos x="462" y="214"/>
              </a:cxn>
              <a:cxn ang="0">
                <a:pos x="479" y="276"/>
              </a:cxn>
              <a:cxn ang="0">
                <a:pos x="504" y="327"/>
              </a:cxn>
              <a:cxn ang="0">
                <a:pos x="532" y="359"/>
              </a:cxn>
              <a:cxn ang="0">
                <a:pos x="579" y="394"/>
              </a:cxn>
              <a:cxn ang="0">
                <a:pos x="635" y="417"/>
              </a:cxn>
              <a:cxn ang="0">
                <a:pos x="695" y="428"/>
              </a:cxn>
              <a:cxn ang="0">
                <a:pos x="755" y="426"/>
              </a:cxn>
              <a:cxn ang="0">
                <a:pos x="815" y="413"/>
              </a:cxn>
              <a:cxn ang="0">
                <a:pos x="868" y="389"/>
              </a:cxn>
              <a:cxn ang="0">
                <a:pos x="913" y="353"/>
              </a:cxn>
              <a:cxn ang="0">
                <a:pos x="939" y="325"/>
              </a:cxn>
              <a:cxn ang="0">
                <a:pos x="962" y="280"/>
              </a:cxn>
              <a:cxn ang="0">
                <a:pos x="975" y="231"/>
              </a:cxn>
              <a:cxn ang="0">
                <a:pos x="973" y="173"/>
              </a:cxn>
              <a:cxn ang="0">
                <a:pos x="958" y="126"/>
              </a:cxn>
              <a:cxn ang="0">
                <a:pos x="930" y="44"/>
              </a:cxn>
              <a:cxn ang="0">
                <a:pos x="954" y="8"/>
              </a:cxn>
              <a:cxn ang="0">
                <a:pos x="981" y="6"/>
              </a:cxn>
              <a:cxn ang="0">
                <a:pos x="1082" y="23"/>
              </a:cxn>
              <a:cxn ang="0">
                <a:pos x="1268" y="72"/>
              </a:cxn>
              <a:cxn ang="0">
                <a:pos x="1356" y="81"/>
              </a:cxn>
              <a:cxn ang="0">
                <a:pos x="66" y="1386"/>
              </a:cxn>
            </a:cxnLst>
            <a:rect l="0" t="0" r="r" b="b"/>
            <a:pathLst>
              <a:path w="1383" h="1387">
                <a:moveTo>
                  <a:pt x="66" y="1386"/>
                </a:moveTo>
                <a:lnTo>
                  <a:pt x="68" y="1375"/>
                </a:lnTo>
                <a:lnTo>
                  <a:pt x="68" y="1360"/>
                </a:lnTo>
                <a:lnTo>
                  <a:pt x="68" y="1332"/>
                </a:lnTo>
                <a:lnTo>
                  <a:pt x="64" y="1302"/>
                </a:lnTo>
                <a:lnTo>
                  <a:pt x="59" y="1272"/>
                </a:lnTo>
                <a:lnTo>
                  <a:pt x="53" y="1238"/>
                </a:lnTo>
                <a:lnTo>
                  <a:pt x="44" y="1206"/>
                </a:lnTo>
                <a:lnTo>
                  <a:pt x="27" y="1137"/>
                </a:lnTo>
                <a:lnTo>
                  <a:pt x="12" y="1075"/>
                </a:lnTo>
                <a:lnTo>
                  <a:pt x="2" y="1019"/>
                </a:lnTo>
                <a:lnTo>
                  <a:pt x="0" y="993"/>
                </a:lnTo>
                <a:lnTo>
                  <a:pt x="0" y="974"/>
                </a:lnTo>
                <a:lnTo>
                  <a:pt x="2" y="955"/>
                </a:lnTo>
                <a:lnTo>
                  <a:pt x="6" y="948"/>
                </a:lnTo>
                <a:lnTo>
                  <a:pt x="8" y="942"/>
                </a:lnTo>
                <a:lnTo>
                  <a:pt x="44" y="931"/>
                </a:lnTo>
                <a:lnTo>
                  <a:pt x="68" y="944"/>
                </a:lnTo>
                <a:lnTo>
                  <a:pt x="94" y="955"/>
                </a:lnTo>
                <a:lnTo>
                  <a:pt x="117" y="963"/>
                </a:lnTo>
                <a:lnTo>
                  <a:pt x="139" y="970"/>
                </a:lnTo>
                <a:lnTo>
                  <a:pt x="162" y="976"/>
                </a:lnTo>
                <a:lnTo>
                  <a:pt x="181" y="981"/>
                </a:lnTo>
                <a:lnTo>
                  <a:pt x="201" y="983"/>
                </a:lnTo>
                <a:lnTo>
                  <a:pt x="218" y="983"/>
                </a:lnTo>
                <a:lnTo>
                  <a:pt x="237" y="983"/>
                </a:lnTo>
                <a:lnTo>
                  <a:pt x="254" y="981"/>
                </a:lnTo>
                <a:lnTo>
                  <a:pt x="269" y="978"/>
                </a:lnTo>
                <a:lnTo>
                  <a:pt x="286" y="974"/>
                </a:lnTo>
                <a:lnTo>
                  <a:pt x="299" y="968"/>
                </a:lnTo>
                <a:lnTo>
                  <a:pt x="314" y="961"/>
                </a:lnTo>
                <a:lnTo>
                  <a:pt x="327" y="953"/>
                </a:lnTo>
                <a:lnTo>
                  <a:pt x="338" y="944"/>
                </a:lnTo>
                <a:lnTo>
                  <a:pt x="348" y="936"/>
                </a:lnTo>
                <a:lnTo>
                  <a:pt x="359" y="925"/>
                </a:lnTo>
                <a:lnTo>
                  <a:pt x="378" y="901"/>
                </a:lnTo>
                <a:lnTo>
                  <a:pt x="385" y="889"/>
                </a:lnTo>
                <a:lnTo>
                  <a:pt x="391" y="876"/>
                </a:lnTo>
                <a:lnTo>
                  <a:pt x="404" y="846"/>
                </a:lnTo>
                <a:lnTo>
                  <a:pt x="412" y="816"/>
                </a:lnTo>
                <a:lnTo>
                  <a:pt x="415" y="801"/>
                </a:lnTo>
                <a:lnTo>
                  <a:pt x="417" y="786"/>
                </a:lnTo>
                <a:lnTo>
                  <a:pt x="419" y="769"/>
                </a:lnTo>
                <a:lnTo>
                  <a:pt x="419" y="754"/>
                </a:lnTo>
                <a:lnTo>
                  <a:pt x="419" y="736"/>
                </a:lnTo>
                <a:lnTo>
                  <a:pt x="419" y="719"/>
                </a:lnTo>
                <a:lnTo>
                  <a:pt x="417" y="687"/>
                </a:lnTo>
                <a:lnTo>
                  <a:pt x="410" y="655"/>
                </a:lnTo>
                <a:lnTo>
                  <a:pt x="406" y="640"/>
                </a:lnTo>
                <a:lnTo>
                  <a:pt x="400" y="625"/>
                </a:lnTo>
                <a:lnTo>
                  <a:pt x="395" y="610"/>
                </a:lnTo>
                <a:lnTo>
                  <a:pt x="389" y="597"/>
                </a:lnTo>
                <a:lnTo>
                  <a:pt x="382" y="584"/>
                </a:lnTo>
                <a:lnTo>
                  <a:pt x="374" y="569"/>
                </a:lnTo>
                <a:lnTo>
                  <a:pt x="359" y="546"/>
                </a:lnTo>
                <a:lnTo>
                  <a:pt x="348" y="533"/>
                </a:lnTo>
                <a:lnTo>
                  <a:pt x="338" y="522"/>
                </a:lnTo>
                <a:lnTo>
                  <a:pt x="329" y="514"/>
                </a:lnTo>
                <a:lnTo>
                  <a:pt x="316" y="505"/>
                </a:lnTo>
                <a:lnTo>
                  <a:pt x="305" y="496"/>
                </a:lnTo>
                <a:lnTo>
                  <a:pt x="293" y="490"/>
                </a:lnTo>
                <a:lnTo>
                  <a:pt x="280" y="484"/>
                </a:lnTo>
                <a:lnTo>
                  <a:pt x="267" y="479"/>
                </a:lnTo>
                <a:lnTo>
                  <a:pt x="252" y="477"/>
                </a:lnTo>
                <a:lnTo>
                  <a:pt x="237" y="475"/>
                </a:lnTo>
                <a:lnTo>
                  <a:pt x="222" y="473"/>
                </a:lnTo>
                <a:lnTo>
                  <a:pt x="207" y="475"/>
                </a:lnTo>
                <a:lnTo>
                  <a:pt x="192" y="477"/>
                </a:lnTo>
                <a:lnTo>
                  <a:pt x="175" y="479"/>
                </a:lnTo>
                <a:lnTo>
                  <a:pt x="158" y="486"/>
                </a:lnTo>
                <a:lnTo>
                  <a:pt x="141" y="492"/>
                </a:lnTo>
                <a:lnTo>
                  <a:pt x="124" y="501"/>
                </a:lnTo>
                <a:lnTo>
                  <a:pt x="104" y="511"/>
                </a:lnTo>
                <a:lnTo>
                  <a:pt x="85" y="522"/>
                </a:lnTo>
                <a:lnTo>
                  <a:pt x="66" y="537"/>
                </a:lnTo>
                <a:lnTo>
                  <a:pt x="29" y="529"/>
                </a:lnTo>
                <a:lnTo>
                  <a:pt x="12" y="501"/>
                </a:lnTo>
                <a:lnTo>
                  <a:pt x="14" y="473"/>
                </a:lnTo>
                <a:lnTo>
                  <a:pt x="19" y="445"/>
                </a:lnTo>
                <a:lnTo>
                  <a:pt x="23" y="419"/>
                </a:lnTo>
                <a:lnTo>
                  <a:pt x="29" y="392"/>
                </a:lnTo>
                <a:lnTo>
                  <a:pt x="40" y="340"/>
                </a:lnTo>
                <a:lnTo>
                  <a:pt x="53" y="287"/>
                </a:lnTo>
                <a:lnTo>
                  <a:pt x="59" y="261"/>
                </a:lnTo>
                <a:lnTo>
                  <a:pt x="64" y="235"/>
                </a:lnTo>
                <a:lnTo>
                  <a:pt x="72" y="182"/>
                </a:lnTo>
                <a:lnTo>
                  <a:pt x="77" y="156"/>
                </a:lnTo>
                <a:lnTo>
                  <a:pt x="79" y="128"/>
                </a:lnTo>
                <a:lnTo>
                  <a:pt x="79" y="100"/>
                </a:lnTo>
                <a:lnTo>
                  <a:pt x="79" y="74"/>
                </a:lnTo>
                <a:lnTo>
                  <a:pt x="109" y="74"/>
                </a:lnTo>
                <a:lnTo>
                  <a:pt x="136" y="74"/>
                </a:lnTo>
                <a:lnTo>
                  <a:pt x="164" y="74"/>
                </a:lnTo>
                <a:lnTo>
                  <a:pt x="192" y="70"/>
                </a:lnTo>
                <a:lnTo>
                  <a:pt x="218" y="64"/>
                </a:lnTo>
                <a:lnTo>
                  <a:pt x="243" y="55"/>
                </a:lnTo>
                <a:lnTo>
                  <a:pt x="295" y="38"/>
                </a:lnTo>
                <a:lnTo>
                  <a:pt x="346" y="19"/>
                </a:lnTo>
                <a:lnTo>
                  <a:pt x="370" y="12"/>
                </a:lnTo>
                <a:lnTo>
                  <a:pt x="395" y="6"/>
                </a:lnTo>
                <a:lnTo>
                  <a:pt x="419" y="2"/>
                </a:lnTo>
                <a:lnTo>
                  <a:pt x="442" y="0"/>
                </a:lnTo>
                <a:lnTo>
                  <a:pt x="455" y="0"/>
                </a:lnTo>
                <a:lnTo>
                  <a:pt x="466" y="2"/>
                </a:lnTo>
                <a:lnTo>
                  <a:pt x="479" y="2"/>
                </a:lnTo>
                <a:lnTo>
                  <a:pt x="489" y="6"/>
                </a:lnTo>
                <a:lnTo>
                  <a:pt x="513" y="27"/>
                </a:lnTo>
                <a:lnTo>
                  <a:pt x="515" y="34"/>
                </a:lnTo>
                <a:lnTo>
                  <a:pt x="515" y="40"/>
                </a:lnTo>
                <a:lnTo>
                  <a:pt x="513" y="53"/>
                </a:lnTo>
                <a:lnTo>
                  <a:pt x="509" y="64"/>
                </a:lnTo>
                <a:lnTo>
                  <a:pt x="502" y="74"/>
                </a:lnTo>
                <a:lnTo>
                  <a:pt x="496" y="87"/>
                </a:lnTo>
                <a:lnTo>
                  <a:pt x="489" y="98"/>
                </a:lnTo>
                <a:lnTo>
                  <a:pt x="477" y="126"/>
                </a:lnTo>
                <a:lnTo>
                  <a:pt x="470" y="141"/>
                </a:lnTo>
                <a:lnTo>
                  <a:pt x="466" y="147"/>
                </a:lnTo>
                <a:lnTo>
                  <a:pt x="464" y="156"/>
                </a:lnTo>
                <a:lnTo>
                  <a:pt x="462" y="164"/>
                </a:lnTo>
                <a:lnTo>
                  <a:pt x="462" y="173"/>
                </a:lnTo>
                <a:lnTo>
                  <a:pt x="459" y="182"/>
                </a:lnTo>
                <a:lnTo>
                  <a:pt x="459" y="192"/>
                </a:lnTo>
                <a:lnTo>
                  <a:pt x="462" y="214"/>
                </a:lnTo>
                <a:lnTo>
                  <a:pt x="466" y="237"/>
                </a:lnTo>
                <a:lnTo>
                  <a:pt x="472" y="263"/>
                </a:lnTo>
                <a:lnTo>
                  <a:pt x="479" y="276"/>
                </a:lnTo>
                <a:lnTo>
                  <a:pt x="485" y="291"/>
                </a:lnTo>
                <a:lnTo>
                  <a:pt x="494" y="310"/>
                </a:lnTo>
                <a:lnTo>
                  <a:pt x="504" y="327"/>
                </a:lnTo>
                <a:lnTo>
                  <a:pt x="511" y="336"/>
                </a:lnTo>
                <a:lnTo>
                  <a:pt x="517" y="344"/>
                </a:lnTo>
                <a:lnTo>
                  <a:pt x="532" y="359"/>
                </a:lnTo>
                <a:lnTo>
                  <a:pt x="547" y="372"/>
                </a:lnTo>
                <a:lnTo>
                  <a:pt x="562" y="383"/>
                </a:lnTo>
                <a:lnTo>
                  <a:pt x="579" y="394"/>
                </a:lnTo>
                <a:lnTo>
                  <a:pt x="599" y="404"/>
                </a:lnTo>
                <a:lnTo>
                  <a:pt x="616" y="411"/>
                </a:lnTo>
                <a:lnTo>
                  <a:pt x="635" y="417"/>
                </a:lnTo>
                <a:lnTo>
                  <a:pt x="654" y="422"/>
                </a:lnTo>
                <a:lnTo>
                  <a:pt x="676" y="426"/>
                </a:lnTo>
                <a:lnTo>
                  <a:pt x="695" y="428"/>
                </a:lnTo>
                <a:lnTo>
                  <a:pt x="714" y="428"/>
                </a:lnTo>
                <a:lnTo>
                  <a:pt x="735" y="428"/>
                </a:lnTo>
                <a:lnTo>
                  <a:pt x="755" y="426"/>
                </a:lnTo>
                <a:lnTo>
                  <a:pt x="776" y="424"/>
                </a:lnTo>
                <a:lnTo>
                  <a:pt x="795" y="419"/>
                </a:lnTo>
                <a:lnTo>
                  <a:pt x="815" y="413"/>
                </a:lnTo>
                <a:lnTo>
                  <a:pt x="832" y="407"/>
                </a:lnTo>
                <a:lnTo>
                  <a:pt x="851" y="398"/>
                </a:lnTo>
                <a:lnTo>
                  <a:pt x="868" y="389"/>
                </a:lnTo>
                <a:lnTo>
                  <a:pt x="883" y="379"/>
                </a:lnTo>
                <a:lnTo>
                  <a:pt x="900" y="366"/>
                </a:lnTo>
                <a:lnTo>
                  <a:pt x="913" y="353"/>
                </a:lnTo>
                <a:lnTo>
                  <a:pt x="919" y="347"/>
                </a:lnTo>
                <a:lnTo>
                  <a:pt x="926" y="340"/>
                </a:lnTo>
                <a:lnTo>
                  <a:pt x="939" y="325"/>
                </a:lnTo>
                <a:lnTo>
                  <a:pt x="949" y="308"/>
                </a:lnTo>
                <a:lnTo>
                  <a:pt x="958" y="291"/>
                </a:lnTo>
                <a:lnTo>
                  <a:pt x="962" y="280"/>
                </a:lnTo>
                <a:lnTo>
                  <a:pt x="964" y="272"/>
                </a:lnTo>
                <a:lnTo>
                  <a:pt x="971" y="252"/>
                </a:lnTo>
                <a:lnTo>
                  <a:pt x="975" y="231"/>
                </a:lnTo>
                <a:lnTo>
                  <a:pt x="975" y="201"/>
                </a:lnTo>
                <a:lnTo>
                  <a:pt x="975" y="186"/>
                </a:lnTo>
                <a:lnTo>
                  <a:pt x="973" y="173"/>
                </a:lnTo>
                <a:lnTo>
                  <a:pt x="971" y="160"/>
                </a:lnTo>
                <a:lnTo>
                  <a:pt x="966" y="149"/>
                </a:lnTo>
                <a:lnTo>
                  <a:pt x="958" y="126"/>
                </a:lnTo>
                <a:lnTo>
                  <a:pt x="941" y="81"/>
                </a:lnTo>
                <a:lnTo>
                  <a:pt x="932" y="57"/>
                </a:lnTo>
                <a:lnTo>
                  <a:pt x="930" y="44"/>
                </a:lnTo>
                <a:lnTo>
                  <a:pt x="928" y="32"/>
                </a:lnTo>
                <a:lnTo>
                  <a:pt x="945" y="10"/>
                </a:lnTo>
                <a:lnTo>
                  <a:pt x="954" y="8"/>
                </a:lnTo>
                <a:lnTo>
                  <a:pt x="962" y="6"/>
                </a:lnTo>
                <a:lnTo>
                  <a:pt x="971" y="6"/>
                </a:lnTo>
                <a:lnTo>
                  <a:pt x="981" y="6"/>
                </a:lnTo>
                <a:lnTo>
                  <a:pt x="1001" y="6"/>
                </a:lnTo>
                <a:lnTo>
                  <a:pt x="1026" y="10"/>
                </a:lnTo>
                <a:lnTo>
                  <a:pt x="1082" y="23"/>
                </a:lnTo>
                <a:lnTo>
                  <a:pt x="1142" y="38"/>
                </a:lnTo>
                <a:lnTo>
                  <a:pt x="1206" y="55"/>
                </a:lnTo>
                <a:lnTo>
                  <a:pt x="1268" y="72"/>
                </a:lnTo>
                <a:lnTo>
                  <a:pt x="1300" y="74"/>
                </a:lnTo>
                <a:lnTo>
                  <a:pt x="1328" y="79"/>
                </a:lnTo>
                <a:lnTo>
                  <a:pt x="1356" y="81"/>
                </a:lnTo>
                <a:lnTo>
                  <a:pt x="1382" y="81"/>
                </a:lnTo>
                <a:lnTo>
                  <a:pt x="1382" y="1386"/>
                </a:lnTo>
                <a:lnTo>
                  <a:pt x="66" y="1386"/>
                </a:lnTo>
              </a:path>
            </a:pathLst>
          </a:custGeom>
          <a:solidFill>
            <a:schemeClr val="bg1"/>
          </a:solidFill>
          <a:ln w="9525" cap="rnd">
            <a:solidFill>
              <a:schemeClr val="tx2"/>
            </a:solidFill>
            <a:round/>
            <a:headEnd/>
            <a:tailEnd/>
          </a:ln>
          <a:effectLst/>
        </p:spPr>
        <p:txBody>
          <a:bodyPr/>
          <a:lstStyle/>
          <a:p>
            <a:endParaRPr lang="en-US" sz="900" dirty="0">
              <a:solidFill>
                <a:schemeClr val="bg1"/>
              </a:solidFill>
              <a:latin typeface="Arial" pitchFamily="34" charset="0"/>
              <a:cs typeface="Arial" pitchFamily="34" charset="0"/>
            </a:endParaRPr>
          </a:p>
        </p:txBody>
      </p:sp>
      <p:sp>
        <p:nvSpPr>
          <p:cNvPr id="27" name="Freeform 20"/>
          <p:cNvSpPr>
            <a:spLocks/>
          </p:cNvSpPr>
          <p:nvPr/>
        </p:nvSpPr>
        <p:spPr bwMode="gray">
          <a:xfrm>
            <a:off x="2555357" y="3980368"/>
            <a:ext cx="2465602" cy="2041020"/>
          </a:xfrm>
          <a:custGeom>
            <a:avLst/>
            <a:gdLst/>
            <a:ahLst/>
            <a:cxnLst>
              <a:cxn ang="0">
                <a:pos x="53" y="81"/>
              </a:cxn>
              <a:cxn ang="0">
                <a:pos x="175" y="57"/>
              </a:cxn>
              <a:cxn ang="0">
                <a:pos x="355" y="10"/>
              </a:cxn>
              <a:cxn ang="0">
                <a:pos x="410" y="6"/>
              </a:cxn>
              <a:cxn ang="0">
                <a:pos x="455" y="32"/>
              </a:cxn>
              <a:cxn ang="0">
                <a:pos x="425" y="126"/>
              </a:cxn>
              <a:cxn ang="0">
                <a:pos x="410" y="173"/>
              </a:cxn>
              <a:cxn ang="0">
                <a:pos x="410" y="231"/>
              </a:cxn>
              <a:cxn ang="0">
                <a:pos x="434" y="308"/>
              </a:cxn>
              <a:cxn ang="0">
                <a:pos x="485" y="368"/>
              </a:cxn>
              <a:cxn ang="0">
                <a:pos x="543" y="402"/>
              </a:cxn>
              <a:cxn ang="0">
                <a:pos x="609" y="424"/>
              </a:cxn>
              <a:cxn ang="0">
                <a:pos x="688" y="428"/>
              </a:cxn>
              <a:cxn ang="0">
                <a:pos x="768" y="411"/>
              </a:cxn>
              <a:cxn ang="0">
                <a:pos x="836" y="372"/>
              </a:cxn>
              <a:cxn ang="0">
                <a:pos x="890" y="310"/>
              </a:cxn>
              <a:cxn ang="0">
                <a:pos x="915" y="250"/>
              </a:cxn>
              <a:cxn ang="0">
                <a:pos x="924" y="203"/>
              </a:cxn>
              <a:cxn ang="0">
                <a:pos x="915" y="141"/>
              </a:cxn>
              <a:cxn ang="0">
                <a:pos x="881" y="77"/>
              </a:cxn>
              <a:cxn ang="0">
                <a:pos x="870" y="27"/>
              </a:cxn>
              <a:cxn ang="0">
                <a:pos x="930" y="0"/>
              </a:cxn>
              <a:cxn ang="0">
                <a:pos x="1018" y="12"/>
              </a:cxn>
              <a:cxn ang="0">
                <a:pos x="1183" y="64"/>
              </a:cxn>
              <a:cxn ang="0">
                <a:pos x="1298" y="79"/>
              </a:cxn>
              <a:cxn ang="0">
                <a:pos x="1322" y="186"/>
              </a:cxn>
              <a:cxn ang="0">
                <a:pos x="1277" y="394"/>
              </a:cxn>
              <a:cxn ang="0">
                <a:pos x="1260" y="501"/>
              </a:cxn>
              <a:cxn ang="0">
                <a:pos x="1352" y="509"/>
              </a:cxn>
              <a:cxn ang="0">
                <a:pos x="1424" y="479"/>
              </a:cxn>
              <a:cxn ang="0">
                <a:pos x="1489" y="473"/>
              </a:cxn>
              <a:cxn ang="0">
                <a:pos x="1544" y="490"/>
              </a:cxn>
              <a:cxn ang="0">
                <a:pos x="1589" y="522"/>
              </a:cxn>
              <a:cxn ang="0">
                <a:pos x="1626" y="569"/>
              </a:cxn>
              <a:cxn ang="0">
                <a:pos x="1660" y="655"/>
              </a:cxn>
              <a:cxn ang="0">
                <a:pos x="1671" y="736"/>
              </a:cxn>
              <a:cxn ang="0">
                <a:pos x="1662" y="815"/>
              </a:cxn>
              <a:cxn ang="0">
                <a:pos x="1643" y="873"/>
              </a:cxn>
              <a:cxn ang="0">
                <a:pos x="1611" y="923"/>
              </a:cxn>
              <a:cxn ang="0">
                <a:pos x="1564" y="959"/>
              </a:cxn>
              <a:cxn ang="0">
                <a:pos x="1506" y="980"/>
              </a:cxn>
              <a:cxn ang="0">
                <a:pos x="1431" y="978"/>
              </a:cxn>
              <a:cxn ang="0">
                <a:pos x="1343" y="955"/>
              </a:cxn>
              <a:cxn ang="0">
                <a:pos x="1255" y="948"/>
              </a:cxn>
              <a:cxn ang="0">
                <a:pos x="1249" y="993"/>
              </a:cxn>
              <a:cxn ang="0">
                <a:pos x="1262" y="1075"/>
              </a:cxn>
              <a:cxn ang="0">
                <a:pos x="1307" y="1276"/>
              </a:cxn>
              <a:cxn ang="0">
                <a:pos x="1317" y="1366"/>
              </a:cxn>
            </a:cxnLst>
            <a:rect l="0" t="0" r="r" b="b"/>
            <a:pathLst>
              <a:path w="1672" h="1393">
                <a:moveTo>
                  <a:pt x="0" y="81"/>
                </a:moveTo>
                <a:lnTo>
                  <a:pt x="12" y="81"/>
                </a:lnTo>
                <a:lnTo>
                  <a:pt x="25" y="81"/>
                </a:lnTo>
                <a:lnTo>
                  <a:pt x="53" y="81"/>
                </a:lnTo>
                <a:lnTo>
                  <a:pt x="83" y="79"/>
                </a:lnTo>
                <a:lnTo>
                  <a:pt x="113" y="72"/>
                </a:lnTo>
                <a:lnTo>
                  <a:pt x="143" y="66"/>
                </a:lnTo>
                <a:lnTo>
                  <a:pt x="175" y="57"/>
                </a:lnTo>
                <a:lnTo>
                  <a:pt x="237" y="38"/>
                </a:lnTo>
                <a:lnTo>
                  <a:pt x="299" y="23"/>
                </a:lnTo>
                <a:lnTo>
                  <a:pt x="327" y="14"/>
                </a:lnTo>
                <a:lnTo>
                  <a:pt x="355" y="10"/>
                </a:lnTo>
                <a:lnTo>
                  <a:pt x="378" y="6"/>
                </a:lnTo>
                <a:lnTo>
                  <a:pt x="391" y="6"/>
                </a:lnTo>
                <a:lnTo>
                  <a:pt x="400" y="4"/>
                </a:lnTo>
                <a:lnTo>
                  <a:pt x="410" y="6"/>
                </a:lnTo>
                <a:lnTo>
                  <a:pt x="421" y="6"/>
                </a:lnTo>
                <a:lnTo>
                  <a:pt x="430" y="8"/>
                </a:lnTo>
                <a:lnTo>
                  <a:pt x="438" y="10"/>
                </a:lnTo>
                <a:lnTo>
                  <a:pt x="455" y="32"/>
                </a:lnTo>
                <a:lnTo>
                  <a:pt x="453" y="47"/>
                </a:lnTo>
                <a:lnTo>
                  <a:pt x="451" y="59"/>
                </a:lnTo>
                <a:lnTo>
                  <a:pt x="445" y="81"/>
                </a:lnTo>
                <a:lnTo>
                  <a:pt x="425" y="126"/>
                </a:lnTo>
                <a:lnTo>
                  <a:pt x="421" y="137"/>
                </a:lnTo>
                <a:lnTo>
                  <a:pt x="417" y="149"/>
                </a:lnTo>
                <a:lnTo>
                  <a:pt x="415" y="160"/>
                </a:lnTo>
                <a:lnTo>
                  <a:pt x="410" y="173"/>
                </a:lnTo>
                <a:lnTo>
                  <a:pt x="408" y="186"/>
                </a:lnTo>
                <a:lnTo>
                  <a:pt x="408" y="201"/>
                </a:lnTo>
                <a:lnTo>
                  <a:pt x="408" y="216"/>
                </a:lnTo>
                <a:lnTo>
                  <a:pt x="410" y="231"/>
                </a:lnTo>
                <a:lnTo>
                  <a:pt x="412" y="252"/>
                </a:lnTo>
                <a:lnTo>
                  <a:pt x="419" y="271"/>
                </a:lnTo>
                <a:lnTo>
                  <a:pt x="425" y="291"/>
                </a:lnTo>
                <a:lnTo>
                  <a:pt x="434" y="308"/>
                </a:lnTo>
                <a:lnTo>
                  <a:pt x="445" y="325"/>
                </a:lnTo>
                <a:lnTo>
                  <a:pt x="457" y="340"/>
                </a:lnTo>
                <a:lnTo>
                  <a:pt x="470" y="355"/>
                </a:lnTo>
                <a:lnTo>
                  <a:pt x="485" y="368"/>
                </a:lnTo>
                <a:lnTo>
                  <a:pt x="500" y="379"/>
                </a:lnTo>
                <a:lnTo>
                  <a:pt x="515" y="389"/>
                </a:lnTo>
                <a:lnTo>
                  <a:pt x="532" y="398"/>
                </a:lnTo>
                <a:lnTo>
                  <a:pt x="543" y="402"/>
                </a:lnTo>
                <a:lnTo>
                  <a:pt x="552" y="406"/>
                </a:lnTo>
                <a:lnTo>
                  <a:pt x="571" y="413"/>
                </a:lnTo>
                <a:lnTo>
                  <a:pt x="590" y="419"/>
                </a:lnTo>
                <a:lnTo>
                  <a:pt x="609" y="424"/>
                </a:lnTo>
                <a:lnTo>
                  <a:pt x="629" y="426"/>
                </a:lnTo>
                <a:lnTo>
                  <a:pt x="648" y="428"/>
                </a:lnTo>
                <a:lnTo>
                  <a:pt x="669" y="430"/>
                </a:lnTo>
                <a:lnTo>
                  <a:pt x="688" y="428"/>
                </a:lnTo>
                <a:lnTo>
                  <a:pt x="710" y="426"/>
                </a:lnTo>
                <a:lnTo>
                  <a:pt x="729" y="424"/>
                </a:lnTo>
                <a:lnTo>
                  <a:pt x="748" y="417"/>
                </a:lnTo>
                <a:lnTo>
                  <a:pt x="768" y="411"/>
                </a:lnTo>
                <a:lnTo>
                  <a:pt x="785" y="404"/>
                </a:lnTo>
                <a:lnTo>
                  <a:pt x="804" y="396"/>
                </a:lnTo>
                <a:lnTo>
                  <a:pt x="821" y="385"/>
                </a:lnTo>
                <a:lnTo>
                  <a:pt x="836" y="372"/>
                </a:lnTo>
                <a:lnTo>
                  <a:pt x="851" y="359"/>
                </a:lnTo>
                <a:lnTo>
                  <a:pt x="866" y="344"/>
                </a:lnTo>
                <a:lnTo>
                  <a:pt x="879" y="327"/>
                </a:lnTo>
                <a:lnTo>
                  <a:pt x="890" y="310"/>
                </a:lnTo>
                <a:lnTo>
                  <a:pt x="894" y="301"/>
                </a:lnTo>
                <a:lnTo>
                  <a:pt x="900" y="291"/>
                </a:lnTo>
                <a:lnTo>
                  <a:pt x="911" y="263"/>
                </a:lnTo>
                <a:lnTo>
                  <a:pt x="915" y="250"/>
                </a:lnTo>
                <a:lnTo>
                  <a:pt x="920" y="237"/>
                </a:lnTo>
                <a:lnTo>
                  <a:pt x="922" y="224"/>
                </a:lnTo>
                <a:lnTo>
                  <a:pt x="924" y="214"/>
                </a:lnTo>
                <a:lnTo>
                  <a:pt x="924" y="203"/>
                </a:lnTo>
                <a:lnTo>
                  <a:pt x="924" y="192"/>
                </a:lnTo>
                <a:lnTo>
                  <a:pt x="924" y="173"/>
                </a:lnTo>
                <a:lnTo>
                  <a:pt x="920" y="156"/>
                </a:lnTo>
                <a:lnTo>
                  <a:pt x="915" y="141"/>
                </a:lnTo>
                <a:lnTo>
                  <a:pt x="909" y="126"/>
                </a:lnTo>
                <a:lnTo>
                  <a:pt x="900" y="113"/>
                </a:lnTo>
                <a:lnTo>
                  <a:pt x="894" y="100"/>
                </a:lnTo>
                <a:lnTo>
                  <a:pt x="881" y="77"/>
                </a:lnTo>
                <a:lnTo>
                  <a:pt x="875" y="66"/>
                </a:lnTo>
                <a:lnTo>
                  <a:pt x="870" y="53"/>
                </a:lnTo>
                <a:lnTo>
                  <a:pt x="870" y="40"/>
                </a:lnTo>
                <a:lnTo>
                  <a:pt x="870" y="27"/>
                </a:lnTo>
                <a:lnTo>
                  <a:pt x="894" y="6"/>
                </a:lnTo>
                <a:lnTo>
                  <a:pt x="907" y="4"/>
                </a:lnTo>
                <a:lnTo>
                  <a:pt x="917" y="2"/>
                </a:lnTo>
                <a:lnTo>
                  <a:pt x="930" y="0"/>
                </a:lnTo>
                <a:lnTo>
                  <a:pt x="941" y="0"/>
                </a:lnTo>
                <a:lnTo>
                  <a:pt x="967" y="2"/>
                </a:lnTo>
                <a:lnTo>
                  <a:pt x="992" y="6"/>
                </a:lnTo>
                <a:lnTo>
                  <a:pt x="1018" y="12"/>
                </a:lnTo>
                <a:lnTo>
                  <a:pt x="1044" y="19"/>
                </a:lnTo>
                <a:lnTo>
                  <a:pt x="1099" y="36"/>
                </a:lnTo>
                <a:lnTo>
                  <a:pt x="1155" y="55"/>
                </a:lnTo>
                <a:lnTo>
                  <a:pt x="1183" y="64"/>
                </a:lnTo>
                <a:lnTo>
                  <a:pt x="1210" y="70"/>
                </a:lnTo>
                <a:lnTo>
                  <a:pt x="1240" y="77"/>
                </a:lnTo>
                <a:lnTo>
                  <a:pt x="1268" y="79"/>
                </a:lnTo>
                <a:lnTo>
                  <a:pt x="1298" y="79"/>
                </a:lnTo>
                <a:lnTo>
                  <a:pt x="1326" y="79"/>
                </a:lnTo>
                <a:lnTo>
                  <a:pt x="1328" y="104"/>
                </a:lnTo>
                <a:lnTo>
                  <a:pt x="1326" y="132"/>
                </a:lnTo>
                <a:lnTo>
                  <a:pt x="1322" y="186"/>
                </a:lnTo>
                <a:lnTo>
                  <a:pt x="1317" y="212"/>
                </a:lnTo>
                <a:lnTo>
                  <a:pt x="1313" y="237"/>
                </a:lnTo>
                <a:lnTo>
                  <a:pt x="1302" y="289"/>
                </a:lnTo>
                <a:lnTo>
                  <a:pt x="1277" y="394"/>
                </a:lnTo>
                <a:lnTo>
                  <a:pt x="1273" y="419"/>
                </a:lnTo>
                <a:lnTo>
                  <a:pt x="1268" y="445"/>
                </a:lnTo>
                <a:lnTo>
                  <a:pt x="1264" y="473"/>
                </a:lnTo>
                <a:lnTo>
                  <a:pt x="1260" y="501"/>
                </a:lnTo>
                <a:lnTo>
                  <a:pt x="1279" y="528"/>
                </a:lnTo>
                <a:lnTo>
                  <a:pt x="1313" y="537"/>
                </a:lnTo>
                <a:lnTo>
                  <a:pt x="1332" y="522"/>
                </a:lnTo>
                <a:lnTo>
                  <a:pt x="1352" y="509"/>
                </a:lnTo>
                <a:lnTo>
                  <a:pt x="1371" y="501"/>
                </a:lnTo>
                <a:lnTo>
                  <a:pt x="1390" y="492"/>
                </a:lnTo>
                <a:lnTo>
                  <a:pt x="1407" y="483"/>
                </a:lnTo>
                <a:lnTo>
                  <a:pt x="1424" y="479"/>
                </a:lnTo>
                <a:lnTo>
                  <a:pt x="1442" y="475"/>
                </a:lnTo>
                <a:lnTo>
                  <a:pt x="1459" y="473"/>
                </a:lnTo>
                <a:lnTo>
                  <a:pt x="1474" y="473"/>
                </a:lnTo>
                <a:lnTo>
                  <a:pt x="1489" y="473"/>
                </a:lnTo>
                <a:lnTo>
                  <a:pt x="1504" y="475"/>
                </a:lnTo>
                <a:lnTo>
                  <a:pt x="1516" y="479"/>
                </a:lnTo>
                <a:lnTo>
                  <a:pt x="1531" y="483"/>
                </a:lnTo>
                <a:lnTo>
                  <a:pt x="1544" y="490"/>
                </a:lnTo>
                <a:lnTo>
                  <a:pt x="1557" y="496"/>
                </a:lnTo>
                <a:lnTo>
                  <a:pt x="1568" y="503"/>
                </a:lnTo>
                <a:lnTo>
                  <a:pt x="1578" y="511"/>
                </a:lnTo>
                <a:lnTo>
                  <a:pt x="1589" y="522"/>
                </a:lnTo>
                <a:lnTo>
                  <a:pt x="1600" y="533"/>
                </a:lnTo>
                <a:lnTo>
                  <a:pt x="1608" y="543"/>
                </a:lnTo>
                <a:lnTo>
                  <a:pt x="1617" y="556"/>
                </a:lnTo>
                <a:lnTo>
                  <a:pt x="1626" y="569"/>
                </a:lnTo>
                <a:lnTo>
                  <a:pt x="1634" y="582"/>
                </a:lnTo>
                <a:lnTo>
                  <a:pt x="1641" y="597"/>
                </a:lnTo>
                <a:lnTo>
                  <a:pt x="1651" y="623"/>
                </a:lnTo>
                <a:lnTo>
                  <a:pt x="1660" y="655"/>
                </a:lnTo>
                <a:lnTo>
                  <a:pt x="1666" y="687"/>
                </a:lnTo>
                <a:lnTo>
                  <a:pt x="1668" y="702"/>
                </a:lnTo>
                <a:lnTo>
                  <a:pt x="1671" y="719"/>
                </a:lnTo>
                <a:lnTo>
                  <a:pt x="1671" y="736"/>
                </a:lnTo>
                <a:lnTo>
                  <a:pt x="1671" y="751"/>
                </a:lnTo>
                <a:lnTo>
                  <a:pt x="1668" y="783"/>
                </a:lnTo>
                <a:lnTo>
                  <a:pt x="1666" y="800"/>
                </a:lnTo>
                <a:lnTo>
                  <a:pt x="1662" y="815"/>
                </a:lnTo>
                <a:lnTo>
                  <a:pt x="1660" y="830"/>
                </a:lnTo>
                <a:lnTo>
                  <a:pt x="1656" y="845"/>
                </a:lnTo>
                <a:lnTo>
                  <a:pt x="1649" y="860"/>
                </a:lnTo>
                <a:lnTo>
                  <a:pt x="1643" y="873"/>
                </a:lnTo>
                <a:lnTo>
                  <a:pt x="1636" y="888"/>
                </a:lnTo>
                <a:lnTo>
                  <a:pt x="1628" y="899"/>
                </a:lnTo>
                <a:lnTo>
                  <a:pt x="1619" y="912"/>
                </a:lnTo>
                <a:lnTo>
                  <a:pt x="1611" y="923"/>
                </a:lnTo>
                <a:lnTo>
                  <a:pt x="1600" y="933"/>
                </a:lnTo>
                <a:lnTo>
                  <a:pt x="1589" y="944"/>
                </a:lnTo>
                <a:lnTo>
                  <a:pt x="1576" y="952"/>
                </a:lnTo>
                <a:lnTo>
                  <a:pt x="1564" y="959"/>
                </a:lnTo>
                <a:lnTo>
                  <a:pt x="1551" y="967"/>
                </a:lnTo>
                <a:lnTo>
                  <a:pt x="1536" y="972"/>
                </a:lnTo>
                <a:lnTo>
                  <a:pt x="1521" y="976"/>
                </a:lnTo>
                <a:lnTo>
                  <a:pt x="1506" y="980"/>
                </a:lnTo>
                <a:lnTo>
                  <a:pt x="1489" y="982"/>
                </a:lnTo>
                <a:lnTo>
                  <a:pt x="1469" y="982"/>
                </a:lnTo>
                <a:lnTo>
                  <a:pt x="1450" y="980"/>
                </a:lnTo>
                <a:lnTo>
                  <a:pt x="1431" y="978"/>
                </a:lnTo>
                <a:lnTo>
                  <a:pt x="1409" y="976"/>
                </a:lnTo>
                <a:lnTo>
                  <a:pt x="1388" y="970"/>
                </a:lnTo>
                <a:lnTo>
                  <a:pt x="1367" y="963"/>
                </a:lnTo>
                <a:lnTo>
                  <a:pt x="1343" y="955"/>
                </a:lnTo>
                <a:lnTo>
                  <a:pt x="1317" y="944"/>
                </a:lnTo>
                <a:lnTo>
                  <a:pt x="1292" y="931"/>
                </a:lnTo>
                <a:lnTo>
                  <a:pt x="1258" y="942"/>
                </a:lnTo>
                <a:lnTo>
                  <a:pt x="1255" y="948"/>
                </a:lnTo>
                <a:lnTo>
                  <a:pt x="1251" y="955"/>
                </a:lnTo>
                <a:lnTo>
                  <a:pt x="1251" y="963"/>
                </a:lnTo>
                <a:lnTo>
                  <a:pt x="1249" y="972"/>
                </a:lnTo>
                <a:lnTo>
                  <a:pt x="1249" y="993"/>
                </a:lnTo>
                <a:lnTo>
                  <a:pt x="1251" y="1004"/>
                </a:lnTo>
                <a:lnTo>
                  <a:pt x="1251" y="1017"/>
                </a:lnTo>
                <a:lnTo>
                  <a:pt x="1255" y="1045"/>
                </a:lnTo>
                <a:lnTo>
                  <a:pt x="1262" y="1075"/>
                </a:lnTo>
                <a:lnTo>
                  <a:pt x="1277" y="1139"/>
                </a:lnTo>
                <a:lnTo>
                  <a:pt x="1294" y="1207"/>
                </a:lnTo>
                <a:lnTo>
                  <a:pt x="1300" y="1242"/>
                </a:lnTo>
                <a:lnTo>
                  <a:pt x="1307" y="1276"/>
                </a:lnTo>
                <a:lnTo>
                  <a:pt x="1313" y="1308"/>
                </a:lnTo>
                <a:lnTo>
                  <a:pt x="1315" y="1338"/>
                </a:lnTo>
                <a:lnTo>
                  <a:pt x="1317" y="1351"/>
                </a:lnTo>
                <a:lnTo>
                  <a:pt x="1317" y="1366"/>
                </a:lnTo>
                <a:lnTo>
                  <a:pt x="1315" y="1389"/>
                </a:lnTo>
                <a:lnTo>
                  <a:pt x="2" y="1392"/>
                </a:lnTo>
                <a:lnTo>
                  <a:pt x="0" y="81"/>
                </a:lnTo>
              </a:path>
            </a:pathLst>
          </a:custGeom>
          <a:solidFill>
            <a:schemeClr val="bg1"/>
          </a:solidFill>
          <a:ln w="9525" cap="rnd">
            <a:solidFill>
              <a:schemeClr val="tx2"/>
            </a:solidFill>
            <a:round/>
            <a:headEnd/>
            <a:tailEnd/>
          </a:ln>
          <a:effectLst/>
        </p:spPr>
        <p:txBody>
          <a:bodyPr/>
          <a:lstStyle/>
          <a:p>
            <a:endParaRPr lang="en-US" sz="900" dirty="0">
              <a:solidFill>
                <a:schemeClr val="bg1"/>
              </a:solidFill>
              <a:latin typeface="Arial" pitchFamily="34" charset="0"/>
              <a:cs typeface="Arial" pitchFamily="34" charset="0"/>
            </a:endParaRPr>
          </a:p>
        </p:txBody>
      </p:sp>
      <p:sp>
        <p:nvSpPr>
          <p:cNvPr id="30" name="Freeform 21"/>
          <p:cNvSpPr>
            <a:spLocks/>
          </p:cNvSpPr>
          <p:nvPr/>
        </p:nvSpPr>
        <p:spPr bwMode="gray">
          <a:xfrm>
            <a:off x="4427518" y="2182572"/>
            <a:ext cx="2003567" cy="2427832"/>
          </a:xfrm>
          <a:custGeom>
            <a:avLst/>
            <a:gdLst/>
            <a:ahLst/>
            <a:cxnLst>
              <a:cxn ang="0">
                <a:pos x="62" y="1270"/>
              </a:cxn>
              <a:cxn ang="0">
                <a:pos x="53" y="1171"/>
              </a:cxn>
              <a:cxn ang="0">
                <a:pos x="25" y="1041"/>
              </a:cxn>
              <a:cxn ang="0">
                <a:pos x="2" y="927"/>
              </a:cxn>
              <a:cxn ang="0">
                <a:pos x="4" y="869"/>
              </a:cxn>
              <a:cxn ang="0">
                <a:pos x="44" y="846"/>
              </a:cxn>
              <a:cxn ang="0">
                <a:pos x="117" y="878"/>
              </a:cxn>
              <a:cxn ang="0">
                <a:pos x="179" y="895"/>
              </a:cxn>
              <a:cxn ang="0">
                <a:pos x="237" y="897"/>
              </a:cxn>
              <a:cxn ang="0">
                <a:pos x="286" y="889"/>
              </a:cxn>
              <a:cxn ang="0">
                <a:pos x="327" y="867"/>
              </a:cxn>
              <a:cxn ang="0">
                <a:pos x="359" y="839"/>
              </a:cxn>
              <a:cxn ang="0">
                <a:pos x="391" y="792"/>
              </a:cxn>
              <a:cxn ang="0">
                <a:pos x="412" y="717"/>
              </a:cxn>
              <a:cxn ang="0">
                <a:pos x="417" y="670"/>
              </a:cxn>
              <a:cxn ang="0">
                <a:pos x="414" y="604"/>
              </a:cxn>
              <a:cxn ang="0">
                <a:pos x="399" y="542"/>
              </a:cxn>
              <a:cxn ang="0">
                <a:pos x="382" y="499"/>
              </a:cxn>
              <a:cxn ang="0">
                <a:pos x="348" y="449"/>
              </a:cxn>
              <a:cxn ang="0">
                <a:pos x="316" y="422"/>
              </a:cxn>
              <a:cxn ang="0">
                <a:pos x="280" y="400"/>
              </a:cxn>
              <a:cxn ang="0">
                <a:pos x="237" y="392"/>
              </a:cxn>
              <a:cxn ang="0">
                <a:pos x="190" y="394"/>
              </a:cxn>
              <a:cxn ang="0">
                <a:pos x="139" y="409"/>
              </a:cxn>
              <a:cxn ang="0">
                <a:pos x="85" y="439"/>
              </a:cxn>
              <a:cxn ang="0">
                <a:pos x="12" y="417"/>
              </a:cxn>
              <a:cxn ang="0">
                <a:pos x="44" y="209"/>
              </a:cxn>
              <a:cxn ang="0">
                <a:pos x="64" y="79"/>
              </a:cxn>
              <a:cxn ang="0">
                <a:pos x="64" y="0"/>
              </a:cxn>
              <a:cxn ang="0">
                <a:pos x="1332" y="1311"/>
              </a:cxn>
              <a:cxn ang="0">
                <a:pos x="1246" y="1298"/>
              </a:cxn>
              <a:cxn ang="0">
                <a:pos x="1120" y="1266"/>
              </a:cxn>
              <a:cxn ang="0">
                <a:pos x="979" y="1233"/>
              </a:cxn>
              <a:cxn ang="0">
                <a:pos x="940" y="1233"/>
              </a:cxn>
              <a:cxn ang="0">
                <a:pos x="908" y="1272"/>
              </a:cxn>
              <a:cxn ang="0">
                <a:pos x="936" y="1356"/>
              </a:cxn>
              <a:cxn ang="0">
                <a:pos x="949" y="1390"/>
              </a:cxn>
              <a:cxn ang="0">
                <a:pos x="951" y="1428"/>
              </a:cxn>
              <a:cxn ang="0">
                <a:pos x="949" y="1482"/>
              </a:cxn>
              <a:cxn ang="0">
                <a:pos x="928" y="1536"/>
              </a:cxn>
              <a:cxn ang="0">
                <a:pos x="893" y="1581"/>
              </a:cxn>
              <a:cxn ang="0">
                <a:pos x="846" y="1617"/>
              </a:cxn>
              <a:cxn ang="0">
                <a:pos x="812" y="1634"/>
              </a:cxn>
              <a:cxn ang="0">
                <a:pos x="754" y="1651"/>
              </a:cxn>
              <a:cxn ang="0">
                <a:pos x="695" y="1656"/>
              </a:cxn>
              <a:cxn ang="0">
                <a:pos x="637" y="1649"/>
              </a:cxn>
              <a:cxn ang="0">
                <a:pos x="579" y="1630"/>
              </a:cxn>
              <a:cxn ang="0">
                <a:pos x="528" y="1600"/>
              </a:cxn>
              <a:cxn ang="0">
                <a:pos x="487" y="1555"/>
              </a:cxn>
              <a:cxn ang="0">
                <a:pos x="466" y="1518"/>
              </a:cxn>
              <a:cxn ang="0">
                <a:pos x="446" y="1465"/>
              </a:cxn>
              <a:cxn ang="0">
                <a:pos x="440" y="1433"/>
              </a:cxn>
              <a:cxn ang="0">
                <a:pos x="444" y="1386"/>
              </a:cxn>
              <a:cxn ang="0">
                <a:pos x="464" y="1341"/>
              </a:cxn>
              <a:cxn ang="0">
                <a:pos x="489" y="1291"/>
              </a:cxn>
              <a:cxn ang="0">
                <a:pos x="494" y="1253"/>
              </a:cxn>
              <a:cxn ang="0">
                <a:pos x="446" y="1227"/>
              </a:cxn>
              <a:cxn ang="0">
                <a:pos x="402" y="1229"/>
              </a:cxn>
              <a:cxn ang="0">
                <a:pos x="329" y="1246"/>
              </a:cxn>
              <a:cxn ang="0">
                <a:pos x="201" y="1289"/>
              </a:cxn>
              <a:cxn ang="0">
                <a:pos x="145" y="1302"/>
              </a:cxn>
              <a:cxn ang="0">
                <a:pos x="62" y="1302"/>
              </a:cxn>
            </a:cxnLst>
            <a:rect l="0" t="0" r="r" b="b"/>
            <a:pathLst>
              <a:path w="1359" h="1657">
                <a:moveTo>
                  <a:pt x="62" y="1302"/>
                </a:moveTo>
                <a:lnTo>
                  <a:pt x="62" y="1287"/>
                </a:lnTo>
                <a:lnTo>
                  <a:pt x="62" y="1270"/>
                </a:lnTo>
                <a:lnTo>
                  <a:pt x="62" y="1240"/>
                </a:lnTo>
                <a:lnTo>
                  <a:pt x="57" y="1206"/>
                </a:lnTo>
                <a:lnTo>
                  <a:pt x="53" y="1171"/>
                </a:lnTo>
                <a:lnTo>
                  <a:pt x="47" y="1141"/>
                </a:lnTo>
                <a:lnTo>
                  <a:pt x="40" y="1107"/>
                </a:lnTo>
                <a:lnTo>
                  <a:pt x="25" y="1041"/>
                </a:lnTo>
                <a:lnTo>
                  <a:pt x="10" y="981"/>
                </a:lnTo>
                <a:lnTo>
                  <a:pt x="6" y="953"/>
                </a:lnTo>
                <a:lnTo>
                  <a:pt x="2" y="927"/>
                </a:lnTo>
                <a:lnTo>
                  <a:pt x="0" y="904"/>
                </a:lnTo>
                <a:lnTo>
                  <a:pt x="0" y="884"/>
                </a:lnTo>
                <a:lnTo>
                  <a:pt x="4" y="869"/>
                </a:lnTo>
                <a:lnTo>
                  <a:pt x="6" y="863"/>
                </a:lnTo>
                <a:lnTo>
                  <a:pt x="8" y="856"/>
                </a:lnTo>
                <a:lnTo>
                  <a:pt x="44" y="846"/>
                </a:lnTo>
                <a:lnTo>
                  <a:pt x="68" y="859"/>
                </a:lnTo>
                <a:lnTo>
                  <a:pt x="94" y="869"/>
                </a:lnTo>
                <a:lnTo>
                  <a:pt x="117" y="878"/>
                </a:lnTo>
                <a:lnTo>
                  <a:pt x="136" y="884"/>
                </a:lnTo>
                <a:lnTo>
                  <a:pt x="160" y="891"/>
                </a:lnTo>
                <a:lnTo>
                  <a:pt x="179" y="895"/>
                </a:lnTo>
                <a:lnTo>
                  <a:pt x="201" y="897"/>
                </a:lnTo>
                <a:lnTo>
                  <a:pt x="218" y="897"/>
                </a:lnTo>
                <a:lnTo>
                  <a:pt x="237" y="897"/>
                </a:lnTo>
                <a:lnTo>
                  <a:pt x="254" y="895"/>
                </a:lnTo>
                <a:lnTo>
                  <a:pt x="269" y="893"/>
                </a:lnTo>
                <a:lnTo>
                  <a:pt x="286" y="889"/>
                </a:lnTo>
                <a:lnTo>
                  <a:pt x="299" y="882"/>
                </a:lnTo>
                <a:lnTo>
                  <a:pt x="314" y="876"/>
                </a:lnTo>
                <a:lnTo>
                  <a:pt x="327" y="867"/>
                </a:lnTo>
                <a:lnTo>
                  <a:pt x="337" y="859"/>
                </a:lnTo>
                <a:lnTo>
                  <a:pt x="348" y="850"/>
                </a:lnTo>
                <a:lnTo>
                  <a:pt x="359" y="839"/>
                </a:lnTo>
                <a:lnTo>
                  <a:pt x="378" y="818"/>
                </a:lnTo>
                <a:lnTo>
                  <a:pt x="384" y="805"/>
                </a:lnTo>
                <a:lnTo>
                  <a:pt x="391" y="792"/>
                </a:lnTo>
                <a:lnTo>
                  <a:pt x="404" y="764"/>
                </a:lnTo>
                <a:lnTo>
                  <a:pt x="410" y="732"/>
                </a:lnTo>
                <a:lnTo>
                  <a:pt x="412" y="717"/>
                </a:lnTo>
                <a:lnTo>
                  <a:pt x="414" y="702"/>
                </a:lnTo>
                <a:lnTo>
                  <a:pt x="417" y="685"/>
                </a:lnTo>
                <a:lnTo>
                  <a:pt x="417" y="670"/>
                </a:lnTo>
                <a:lnTo>
                  <a:pt x="417" y="653"/>
                </a:lnTo>
                <a:lnTo>
                  <a:pt x="417" y="636"/>
                </a:lnTo>
                <a:lnTo>
                  <a:pt x="414" y="604"/>
                </a:lnTo>
                <a:lnTo>
                  <a:pt x="408" y="571"/>
                </a:lnTo>
                <a:lnTo>
                  <a:pt x="406" y="556"/>
                </a:lnTo>
                <a:lnTo>
                  <a:pt x="399" y="542"/>
                </a:lnTo>
                <a:lnTo>
                  <a:pt x="395" y="527"/>
                </a:lnTo>
                <a:lnTo>
                  <a:pt x="389" y="512"/>
                </a:lnTo>
                <a:lnTo>
                  <a:pt x="382" y="499"/>
                </a:lnTo>
                <a:lnTo>
                  <a:pt x="374" y="486"/>
                </a:lnTo>
                <a:lnTo>
                  <a:pt x="357" y="462"/>
                </a:lnTo>
                <a:lnTo>
                  <a:pt x="348" y="449"/>
                </a:lnTo>
                <a:lnTo>
                  <a:pt x="337" y="439"/>
                </a:lnTo>
                <a:lnTo>
                  <a:pt x="327" y="430"/>
                </a:lnTo>
                <a:lnTo>
                  <a:pt x="316" y="422"/>
                </a:lnTo>
                <a:lnTo>
                  <a:pt x="305" y="413"/>
                </a:lnTo>
                <a:lnTo>
                  <a:pt x="292" y="407"/>
                </a:lnTo>
                <a:lnTo>
                  <a:pt x="280" y="400"/>
                </a:lnTo>
                <a:lnTo>
                  <a:pt x="267" y="396"/>
                </a:lnTo>
                <a:lnTo>
                  <a:pt x="252" y="394"/>
                </a:lnTo>
                <a:lnTo>
                  <a:pt x="237" y="392"/>
                </a:lnTo>
                <a:lnTo>
                  <a:pt x="222" y="389"/>
                </a:lnTo>
                <a:lnTo>
                  <a:pt x="207" y="392"/>
                </a:lnTo>
                <a:lnTo>
                  <a:pt x="190" y="394"/>
                </a:lnTo>
                <a:lnTo>
                  <a:pt x="173" y="396"/>
                </a:lnTo>
                <a:lnTo>
                  <a:pt x="156" y="402"/>
                </a:lnTo>
                <a:lnTo>
                  <a:pt x="139" y="409"/>
                </a:lnTo>
                <a:lnTo>
                  <a:pt x="121" y="417"/>
                </a:lnTo>
                <a:lnTo>
                  <a:pt x="104" y="428"/>
                </a:lnTo>
                <a:lnTo>
                  <a:pt x="85" y="439"/>
                </a:lnTo>
                <a:lnTo>
                  <a:pt x="64" y="454"/>
                </a:lnTo>
                <a:lnTo>
                  <a:pt x="29" y="445"/>
                </a:lnTo>
                <a:lnTo>
                  <a:pt x="12" y="417"/>
                </a:lnTo>
                <a:lnTo>
                  <a:pt x="17" y="366"/>
                </a:lnTo>
                <a:lnTo>
                  <a:pt x="25" y="312"/>
                </a:lnTo>
                <a:lnTo>
                  <a:pt x="44" y="209"/>
                </a:lnTo>
                <a:lnTo>
                  <a:pt x="53" y="156"/>
                </a:lnTo>
                <a:lnTo>
                  <a:pt x="62" y="107"/>
                </a:lnTo>
                <a:lnTo>
                  <a:pt x="64" y="79"/>
                </a:lnTo>
                <a:lnTo>
                  <a:pt x="64" y="53"/>
                </a:lnTo>
                <a:lnTo>
                  <a:pt x="64" y="27"/>
                </a:lnTo>
                <a:lnTo>
                  <a:pt x="64" y="0"/>
                </a:lnTo>
                <a:lnTo>
                  <a:pt x="1358" y="0"/>
                </a:lnTo>
                <a:lnTo>
                  <a:pt x="1358" y="1311"/>
                </a:lnTo>
                <a:lnTo>
                  <a:pt x="1332" y="1311"/>
                </a:lnTo>
                <a:lnTo>
                  <a:pt x="1304" y="1308"/>
                </a:lnTo>
                <a:lnTo>
                  <a:pt x="1276" y="1304"/>
                </a:lnTo>
                <a:lnTo>
                  <a:pt x="1246" y="1298"/>
                </a:lnTo>
                <a:lnTo>
                  <a:pt x="1216" y="1291"/>
                </a:lnTo>
                <a:lnTo>
                  <a:pt x="1184" y="1283"/>
                </a:lnTo>
                <a:lnTo>
                  <a:pt x="1120" y="1266"/>
                </a:lnTo>
                <a:lnTo>
                  <a:pt x="1060" y="1251"/>
                </a:lnTo>
                <a:lnTo>
                  <a:pt x="1005" y="1238"/>
                </a:lnTo>
                <a:lnTo>
                  <a:pt x="979" y="1233"/>
                </a:lnTo>
                <a:lnTo>
                  <a:pt x="958" y="1233"/>
                </a:lnTo>
                <a:lnTo>
                  <a:pt x="949" y="1233"/>
                </a:lnTo>
                <a:lnTo>
                  <a:pt x="940" y="1233"/>
                </a:lnTo>
                <a:lnTo>
                  <a:pt x="926" y="1238"/>
                </a:lnTo>
                <a:lnTo>
                  <a:pt x="906" y="1259"/>
                </a:lnTo>
                <a:lnTo>
                  <a:pt x="908" y="1272"/>
                </a:lnTo>
                <a:lnTo>
                  <a:pt x="911" y="1285"/>
                </a:lnTo>
                <a:lnTo>
                  <a:pt x="919" y="1308"/>
                </a:lnTo>
                <a:lnTo>
                  <a:pt x="936" y="1356"/>
                </a:lnTo>
                <a:lnTo>
                  <a:pt x="940" y="1366"/>
                </a:lnTo>
                <a:lnTo>
                  <a:pt x="945" y="1377"/>
                </a:lnTo>
                <a:lnTo>
                  <a:pt x="949" y="1390"/>
                </a:lnTo>
                <a:lnTo>
                  <a:pt x="951" y="1403"/>
                </a:lnTo>
                <a:lnTo>
                  <a:pt x="951" y="1416"/>
                </a:lnTo>
                <a:lnTo>
                  <a:pt x="951" y="1428"/>
                </a:lnTo>
                <a:lnTo>
                  <a:pt x="951" y="1443"/>
                </a:lnTo>
                <a:lnTo>
                  <a:pt x="951" y="1461"/>
                </a:lnTo>
                <a:lnTo>
                  <a:pt x="949" y="1482"/>
                </a:lnTo>
                <a:lnTo>
                  <a:pt x="943" y="1499"/>
                </a:lnTo>
                <a:lnTo>
                  <a:pt x="936" y="1516"/>
                </a:lnTo>
                <a:lnTo>
                  <a:pt x="928" y="1536"/>
                </a:lnTo>
                <a:lnTo>
                  <a:pt x="917" y="1551"/>
                </a:lnTo>
                <a:lnTo>
                  <a:pt x="906" y="1566"/>
                </a:lnTo>
                <a:lnTo>
                  <a:pt x="893" y="1581"/>
                </a:lnTo>
                <a:lnTo>
                  <a:pt x="878" y="1593"/>
                </a:lnTo>
                <a:lnTo>
                  <a:pt x="863" y="1606"/>
                </a:lnTo>
                <a:lnTo>
                  <a:pt x="846" y="1617"/>
                </a:lnTo>
                <a:lnTo>
                  <a:pt x="829" y="1626"/>
                </a:lnTo>
                <a:lnTo>
                  <a:pt x="821" y="1630"/>
                </a:lnTo>
                <a:lnTo>
                  <a:pt x="812" y="1634"/>
                </a:lnTo>
                <a:lnTo>
                  <a:pt x="793" y="1641"/>
                </a:lnTo>
                <a:lnTo>
                  <a:pt x="774" y="1647"/>
                </a:lnTo>
                <a:lnTo>
                  <a:pt x="754" y="1651"/>
                </a:lnTo>
                <a:lnTo>
                  <a:pt x="733" y="1653"/>
                </a:lnTo>
                <a:lnTo>
                  <a:pt x="714" y="1656"/>
                </a:lnTo>
                <a:lnTo>
                  <a:pt x="695" y="1656"/>
                </a:lnTo>
                <a:lnTo>
                  <a:pt x="675" y="1656"/>
                </a:lnTo>
                <a:lnTo>
                  <a:pt x="656" y="1653"/>
                </a:lnTo>
                <a:lnTo>
                  <a:pt x="637" y="1649"/>
                </a:lnTo>
                <a:lnTo>
                  <a:pt x="615" y="1645"/>
                </a:lnTo>
                <a:lnTo>
                  <a:pt x="598" y="1638"/>
                </a:lnTo>
                <a:lnTo>
                  <a:pt x="579" y="1630"/>
                </a:lnTo>
                <a:lnTo>
                  <a:pt x="562" y="1621"/>
                </a:lnTo>
                <a:lnTo>
                  <a:pt x="545" y="1611"/>
                </a:lnTo>
                <a:lnTo>
                  <a:pt x="528" y="1600"/>
                </a:lnTo>
                <a:lnTo>
                  <a:pt x="513" y="1585"/>
                </a:lnTo>
                <a:lnTo>
                  <a:pt x="500" y="1572"/>
                </a:lnTo>
                <a:lnTo>
                  <a:pt x="487" y="1555"/>
                </a:lnTo>
                <a:lnTo>
                  <a:pt x="474" y="1538"/>
                </a:lnTo>
                <a:lnTo>
                  <a:pt x="470" y="1527"/>
                </a:lnTo>
                <a:lnTo>
                  <a:pt x="466" y="1518"/>
                </a:lnTo>
                <a:lnTo>
                  <a:pt x="453" y="1488"/>
                </a:lnTo>
                <a:lnTo>
                  <a:pt x="449" y="1478"/>
                </a:lnTo>
                <a:lnTo>
                  <a:pt x="446" y="1465"/>
                </a:lnTo>
                <a:lnTo>
                  <a:pt x="444" y="1454"/>
                </a:lnTo>
                <a:lnTo>
                  <a:pt x="442" y="1443"/>
                </a:lnTo>
                <a:lnTo>
                  <a:pt x="440" y="1433"/>
                </a:lnTo>
                <a:lnTo>
                  <a:pt x="440" y="1422"/>
                </a:lnTo>
                <a:lnTo>
                  <a:pt x="442" y="1403"/>
                </a:lnTo>
                <a:lnTo>
                  <a:pt x="444" y="1386"/>
                </a:lnTo>
                <a:lnTo>
                  <a:pt x="451" y="1368"/>
                </a:lnTo>
                <a:lnTo>
                  <a:pt x="457" y="1353"/>
                </a:lnTo>
                <a:lnTo>
                  <a:pt x="464" y="1341"/>
                </a:lnTo>
                <a:lnTo>
                  <a:pt x="470" y="1328"/>
                </a:lnTo>
                <a:lnTo>
                  <a:pt x="485" y="1304"/>
                </a:lnTo>
                <a:lnTo>
                  <a:pt x="489" y="1291"/>
                </a:lnTo>
                <a:lnTo>
                  <a:pt x="494" y="1278"/>
                </a:lnTo>
                <a:lnTo>
                  <a:pt x="496" y="1268"/>
                </a:lnTo>
                <a:lnTo>
                  <a:pt x="494" y="1253"/>
                </a:lnTo>
                <a:lnTo>
                  <a:pt x="470" y="1231"/>
                </a:lnTo>
                <a:lnTo>
                  <a:pt x="459" y="1229"/>
                </a:lnTo>
                <a:lnTo>
                  <a:pt x="446" y="1227"/>
                </a:lnTo>
                <a:lnTo>
                  <a:pt x="436" y="1227"/>
                </a:lnTo>
                <a:lnTo>
                  <a:pt x="423" y="1227"/>
                </a:lnTo>
                <a:lnTo>
                  <a:pt x="402" y="1229"/>
                </a:lnTo>
                <a:lnTo>
                  <a:pt x="378" y="1233"/>
                </a:lnTo>
                <a:lnTo>
                  <a:pt x="352" y="1240"/>
                </a:lnTo>
                <a:lnTo>
                  <a:pt x="329" y="1246"/>
                </a:lnTo>
                <a:lnTo>
                  <a:pt x="278" y="1263"/>
                </a:lnTo>
                <a:lnTo>
                  <a:pt x="226" y="1283"/>
                </a:lnTo>
                <a:lnTo>
                  <a:pt x="201" y="1289"/>
                </a:lnTo>
                <a:lnTo>
                  <a:pt x="173" y="1298"/>
                </a:lnTo>
                <a:lnTo>
                  <a:pt x="160" y="1300"/>
                </a:lnTo>
                <a:lnTo>
                  <a:pt x="145" y="1302"/>
                </a:lnTo>
                <a:lnTo>
                  <a:pt x="119" y="1304"/>
                </a:lnTo>
                <a:lnTo>
                  <a:pt x="91" y="1304"/>
                </a:lnTo>
                <a:lnTo>
                  <a:pt x="62" y="1302"/>
                </a:lnTo>
              </a:path>
            </a:pathLst>
          </a:custGeom>
          <a:solidFill>
            <a:schemeClr val="bg1"/>
          </a:solidFill>
          <a:ln w="9525" cap="rnd">
            <a:solidFill>
              <a:schemeClr val="tx2"/>
            </a:solidFill>
            <a:round/>
            <a:headEnd/>
            <a:tailEnd/>
          </a:ln>
          <a:effectLst/>
        </p:spPr>
        <p:txBody>
          <a:bodyPr/>
          <a:lstStyle/>
          <a:p>
            <a:endParaRPr lang="en-US" sz="900" dirty="0">
              <a:solidFill>
                <a:schemeClr val="bg1"/>
              </a:solidFill>
              <a:latin typeface="Arial" pitchFamily="34" charset="0"/>
              <a:cs typeface="Arial" pitchFamily="34" charset="0"/>
            </a:endParaRPr>
          </a:p>
        </p:txBody>
      </p:sp>
      <p:sp>
        <p:nvSpPr>
          <p:cNvPr id="34" name="Rectangle 6"/>
          <p:cNvSpPr>
            <a:spLocks noChangeArrowheads="1"/>
          </p:cNvSpPr>
          <p:nvPr/>
        </p:nvSpPr>
        <p:spPr bwMode="gray">
          <a:xfrm>
            <a:off x="2703148" y="3059844"/>
            <a:ext cx="516764" cy="147647"/>
          </a:xfrm>
          <a:prstGeom prst="rect">
            <a:avLst/>
          </a:prstGeom>
          <a:solidFill>
            <a:schemeClr val="accent3"/>
          </a:solidFill>
          <a:ln w="9525" algn="ctr">
            <a:solidFill>
              <a:schemeClr val="bg1"/>
            </a:solidFill>
            <a:miter lim="800000"/>
            <a:headEnd/>
            <a:tailEnd/>
          </a:ln>
        </p:spPr>
        <p:txBody>
          <a:bodyPr wrap="none" anchor="ctr"/>
          <a:lstStyle/>
          <a:p>
            <a:pPr algn="ctr">
              <a:defRPr/>
            </a:pPr>
            <a:r>
              <a:rPr lang="en-US" sz="700" b="1" kern="0" noProof="1" smtClean="0">
                <a:solidFill>
                  <a:srgbClr val="FFFFFF"/>
                </a:solidFill>
              </a:rPr>
              <a:t>19XX</a:t>
            </a:r>
            <a:endParaRPr lang="en-US" sz="700" b="1" kern="0" noProof="1">
              <a:solidFill>
                <a:srgbClr val="FFFFFF"/>
              </a:solidFill>
            </a:endParaRPr>
          </a:p>
        </p:txBody>
      </p:sp>
      <p:sp>
        <p:nvSpPr>
          <p:cNvPr id="38" name="Oval 790"/>
          <p:cNvSpPr>
            <a:spLocks noChangeAspect="1" noChangeArrowheads="1"/>
          </p:cNvSpPr>
          <p:nvPr>
            <p:custDataLst>
              <p:tags r:id="rId1"/>
            </p:custDataLst>
          </p:nvPr>
        </p:nvSpPr>
        <p:spPr bwMode="gray">
          <a:xfrm>
            <a:off x="5301318" y="3246564"/>
            <a:ext cx="73823" cy="73823"/>
          </a:xfrm>
          <a:prstGeom prst="ellipse">
            <a:avLst/>
          </a:prstGeom>
          <a:solidFill>
            <a:srgbClr val="BFDEE4"/>
          </a:solidFill>
          <a:ln w="3175">
            <a:solidFill>
              <a:srgbClr val="409DAD"/>
            </a:solid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39" name="Rectangle 88"/>
          <p:cNvSpPr>
            <a:spLocks noChangeArrowheads="1"/>
          </p:cNvSpPr>
          <p:nvPr>
            <p:custDataLst>
              <p:tags r:id="rId2"/>
            </p:custDataLst>
          </p:nvPr>
        </p:nvSpPr>
        <p:spPr bwMode="gray">
          <a:xfrm>
            <a:off x="5430473" y="4854496"/>
            <a:ext cx="406029" cy="184558"/>
          </a:xfrm>
          <a:prstGeom prst="rect">
            <a:avLst/>
          </a:prstGeom>
          <a:solidFill>
            <a:schemeClr val="tx2"/>
          </a:solidFill>
          <a:ln w="6350" algn="ctr">
            <a:solidFill>
              <a:schemeClr val="tx2"/>
            </a:solidFill>
            <a:miter lim="800000"/>
            <a:headEnd/>
            <a:tailEnd/>
          </a:ln>
        </p:spPr>
        <p:txBody>
          <a:bodyPr lIns="0" tIns="36000" rIns="0" bIns="0" anchor="ctr" anchorCtr="0"/>
          <a:lstStyle/>
          <a:p>
            <a:pPr marL="0" marR="0" lvl="0" indent="0" algn="ctr" defTabSz="914400" eaLnBrk="0" fontAlgn="auto" latinLnBrk="0" hangingPunct="0">
              <a:lnSpc>
                <a:spcPct val="90000"/>
              </a:lnSpc>
              <a:spcBef>
                <a:spcPts val="0"/>
              </a:spcBef>
              <a:spcAft>
                <a:spcPts val="0"/>
              </a:spcAft>
              <a:buClrTx/>
              <a:buSzTx/>
              <a:buFontTx/>
              <a:buNone/>
              <a:tabLst/>
              <a:defRPr/>
            </a:pPr>
            <a:r>
              <a:rPr kumimoji="0" lang="en-US" sz="600" b="1" i="0" u="none" strike="noStrike" kern="0" cap="none" spc="0" normalizeH="0" baseline="0" noProof="0" dirty="0" smtClean="0">
                <a:ln>
                  <a:noFill/>
                </a:ln>
                <a:solidFill>
                  <a:schemeClr val="bg1"/>
                </a:solidFill>
                <a:effectLst/>
                <a:uLnTx/>
                <a:uFillTx/>
                <a:latin typeface="Arial" pitchFamily="34" charset="0"/>
                <a:cs typeface="Arial" pitchFamily="34" charset="0"/>
              </a:rPr>
              <a:t>  ABC </a:t>
            </a:r>
            <a:r>
              <a:rPr kumimoji="0" lang="en-US" sz="600" b="1" i="0" u="none" strike="noStrike" kern="0" cap="none" spc="0" normalizeH="0" noProof="0" dirty="0" smtClean="0">
                <a:ln>
                  <a:noFill/>
                </a:ln>
                <a:solidFill>
                  <a:schemeClr val="bg1"/>
                </a:solidFill>
                <a:effectLst/>
                <a:uLnTx/>
                <a:uFillTx/>
                <a:latin typeface="Arial" pitchFamily="34" charset="0"/>
                <a:cs typeface="Arial" pitchFamily="34" charset="0"/>
              </a:rPr>
              <a:t>AG</a:t>
            </a:r>
            <a:endParaRPr kumimoji="0" lang="en-US" sz="600" b="1" i="0" u="none" strike="noStrike" kern="0" cap="none" spc="0" normalizeH="0" noProof="0" dirty="0">
              <a:ln>
                <a:noFill/>
              </a:ln>
              <a:solidFill>
                <a:schemeClr val="bg1"/>
              </a:solidFill>
              <a:effectLst/>
              <a:uLnTx/>
              <a:uFillTx/>
              <a:latin typeface="Arial" pitchFamily="34" charset="0"/>
              <a:cs typeface="Arial" pitchFamily="34" charset="0"/>
            </a:endParaRPr>
          </a:p>
        </p:txBody>
      </p:sp>
      <p:sp>
        <p:nvSpPr>
          <p:cNvPr id="41" name="Rectangle 88"/>
          <p:cNvSpPr>
            <a:spLocks noChangeArrowheads="1"/>
          </p:cNvSpPr>
          <p:nvPr>
            <p:custDataLst>
              <p:tags r:id="rId3"/>
            </p:custDataLst>
          </p:nvPr>
        </p:nvSpPr>
        <p:spPr bwMode="gray">
          <a:xfrm>
            <a:off x="5847462" y="5214871"/>
            <a:ext cx="332205" cy="147647"/>
          </a:xfrm>
          <a:prstGeom prst="rect">
            <a:avLst/>
          </a:prstGeom>
          <a:solidFill>
            <a:srgbClr val="005EB8"/>
          </a:solidFill>
          <a:ln w="6350" algn="ctr">
            <a:solidFill>
              <a:srgbClr val="005EB8"/>
            </a:solidFill>
            <a:miter lim="800000"/>
            <a:headEnd/>
            <a:tailEnd/>
          </a:ln>
        </p:spPr>
        <p:txBody>
          <a:bodyPr lIns="0" tIns="36000" rIns="0" bIns="0" anchor="ctr" anchorCtr="0"/>
          <a:lstStyle/>
          <a:p>
            <a:pPr marL="0" marR="0" lvl="0" indent="0" algn="ctr" defTabSz="914400" eaLnBrk="0" fontAlgn="auto" latinLnBrk="0" hangingPunct="0">
              <a:lnSpc>
                <a:spcPct val="90000"/>
              </a:lnSpc>
              <a:spcBef>
                <a:spcPts val="0"/>
              </a:spcBef>
              <a:spcAft>
                <a:spcPts val="0"/>
              </a:spcAft>
              <a:buClrTx/>
              <a:buSzTx/>
              <a:buFontTx/>
              <a:buNone/>
              <a:tabLst/>
              <a:defRPr/>
            </a:pPr>
            <a:r>
              <a:rPr kumimoji="0" lang="en-US" sz="600" i="0" u="none" strike="noStrike" kern="0" cap="none" spc="0" normalizeH="0" baseline="0" noProof="0" dirty="0" smtClean="0">
                <a:ln>
                  <a:noFill/>
                </a:ln>
                <a:solidFill>
                  <a:schemeClr val="bg1"/>
                </a:solidFill>
                <a:effectLst/>
                <a:uLnTx/>
                <a:uFillTx/>
                <a:latin typeface="Arial" pitchFamily="34" charset="0"/>
                <a:cs typeface="Arial" pitchFamily="34" charset="0"/>
              </a:rPr>
              <a:t>XXX</a:t>
            </a:r>
            <a:endParaRPr kumimoji="0" lang="en-US" sz="600" i="0" u="none" strike="noStrike" kern="0" cap="none" spc="0" normalizeH="0" noProof="0" dirty="0">
              <a:ln>
                <a:noFill/>
              </a:ln>
              <a:solidFill>
                <a:schemeClr val="bg1"/>
              </a:solidFill>
              <a:effectLst/>
              <a:uLnTx/>
              <a:uFillTx/>
              <a:latin typeface="Arial" pitchFamily="34" charset="0"/>
              <a:cs typeface="Arial" pitchFamily="34" charset="0"/>
            </a:endParaRPr>
          </a:p>
        </p:txBody>
      </p:sp>
      <p:sp>
        <p:nvSpPr>
          <p:cNvPr id="42" name="Rectangle 88"/>
          <p:cNvSpPr>
            <a:spLocks noChangeArrowheads="1"/>
          </p:cNvSpPr>
          <p:nvPr>
            <p:custDataLst>
              <p:tags r:id="rId4"/>
            </p:custDataLst>
          </p:nvPr>
        </p:nvSpPr>
        <p:spPr bwMode="gray">
          <a:xfrm>
            <a:off x="5123186" y="5212701"/>
            <a:ext cx="332205" cy="147647"/>
          </a:xfrm>
          <a:prstGeom prst="rect">
            <a:avLst/>
          </a:prstGeom>
          <a:solidFill>
            <a:srgbClr val="005EB8"/>
          </a:solidFill>
          <a:ln w="6350" algn="ctr">
            <a:solidFill>
              <a:srgbClr val="005EB8"/>
            </a:solidFill>
            <a:miter lim="800000"/>
            <a:headEnd/>
            <a:tailEnd/>
          </a:ln>
        </p:spPr>
        <p:txBody>
          <a:bodyPr lIns="0" tIns="36000" rIns="0" bIns="0" anchor="ctr" anchorCtr="0"/>
          <a:lstStyle/>
          <a:p>
            <a:pPr marL="0" marR="0" lvl="0" indent="0" algn="ctr" defTabSz="914400" eaLnBrk="0" fontAlgn="auto" latinLnBrk="0" hangingPunct="0">
              <a:lnSpc>
                <a:spcPct val="90000"/>
              </a:lnSpc>
              <a:spcBef>
                <a:spcPts val="0"/>
              </a:spcBef>
              <a:spcAft>
                <a:spcPts val="0"/>
              </a:spcAft>
              <a:buClrTx/>
              <a:buSzTx/>
              <a:buFontTx/>
              <a:buNone/>
              <a:tabLst/>
              <a:defRPr/>
            </a:pPr>
            <a:r>
              <a:rPr kumimoji="0" lang="en-US" sz="600" i="0" u="none" strike="noStrike" kern="0" cap="none" spc="0" normalizeH="0" baseline="0" noProof="0" dirty="0" smtClean="0">
                <a:ln>
                  <a:noFill/>
                </a:ln>
                <a:solidFill>
                  <a:schemeClr val="bg1"/>
                </a:solidFill>
                <a:effectLst/>
                <a:uLnTx/>
                <a:uFillTx/>
                <a:latin typeface="Arial" pitchFamily="34" charset="0"/>
                <a:cs typeface="Arial" pitchFamily="34" charset="0"/>
              </a:rPr>
              <a:t>XXX</a:t>
            </a:r>
            <a:endParaRPr kumimoji="0" lang="en-US" sz="600" i="0" u="none" strike="noStrike" kern="0" cap="none" spc="0" normalizeH="0" noProof="0" dirty="0">
              <a:ln>
                <a:noFill/>
              </a:ln>
              <a:solidFill>
                <a:schemeClr val="bg1"/>
              </a:solidFill>
              <a:effectLst/>
              <a:uLnTx/>
              <a:uFillTx/>
              <a:latin typeface="Arial" pitchFamily="34" charset="0"/>
              <a:cs typeface="Arial" pitchFamily="34" charset="0"/>
            </a:endParaRPr>
          </a:p>
        </p:txBody>
      </p:sp>
      <p:sp>
        <p:nvSpPr>
          <p:cNvPr id="43" name="Rectangle 88"/>
          <p:cNvSpPr>
            <a:spLocks noChangeArrowheads="1"/>
          </p:cNvSpPr>
          <p:nvPr>
            <p:custDataLst>
              <p:tags r:id="rId5"/>
            </p:custDataLst>
          </p:nvPr>
        </p:nvSpPr>
        <p:spPr bwMode="gray">
          <a:xfrm>
            <a:off x="6076570" y="5571288"/>
            <a:ext cx="258382" cy="147647"/>
          </a:xfrm>
          <a:prstGeom prst="rect">
            <a:avLst/>
          </a:prstGeom>
          <a:solidFill>
            <a:schemeClr val="accent1"/>
          </a:solidFill>
          <a:ln w="6350" algn="ctr">
            <a:solidFill>
              <a:schemeClr val="bg1"/>
            </a:solidFill>
            <a:miter lim="800000"/>
            <a:headEnd/>
            <a:tailEnd/>
          </a:ln>
        </p:spPr>
        <p:txBody>
          <a:bodyPr lIns="0" tIns="36000" rIns="0" bIns="0" anchor="ctr" anchorCtr="0"/>
          <a:lstStyle/>
          <a:p>
            <a:pPr marL="0" marR="0" lvl="0" indent="0" algn="ctr" defTabSz="914400" eaLnBrk="0" fontAlgn="auto" latinLnBrk="0" hangingPunct="0">
              <a:lnSpc>
                <a:spcPct val="90000"/>
              </a:lnSpc>
              <a:spcBef>
                <a:spcPts val="0"/>
              </a:spcBef>
              <a:spcAft>
                <a:spcPts val="0"/>
              </a:spcAft>
              <a:buClrTx/>
              <a:buSzTx/>
              <a:buFontTx/>
              <a:buNone/>
              <a:tabLst/>
              <a:defRPr/>
            </a:pPr>
            <a:r>
              <a:rPr kumimoji="0" lang="en-US" sz="600" i="0" u="none" strike="noStrike" kern="0" cap="none" spc="0" normalizeH="0" baseline="0" noProof="0" dirty="0" smtClean="0">
                <a:ln>
                  <a:noFill/>
                </a:ln>
                <a:solidFill>
                  <a:schemeClr val="bg1"/>
                </a:solidFill>
                <a:effectLst/>
                <a:uLnTx/>
                <a:uFillTx/>
                <a:latin typeface="Arial" pitchFamily="34" charset="0"/>
                <a:cs typeface="Arial" pitchFamily="34" charset="0"/>
              </a:rPr>
              <a:t>XXX</a:t>
            </a:r>
            <a:endParaRPr kumimoji="0" lang="en-US" sz="600" i="0" u="none" strike="noStrike" kern="0" cap="none" spc="0" normalizeH="0" noProof="0" dirty="0">
              <a:ln>
                <a:noFill/>
              </a:ln>
              <a:solidFill>
                <a:schemeClr val="bg1"/>
              </a:solidFill>
              <a:effectLst/>
              <a:uLnTx/>
              <a:uFillTx/>
              <a:latin typeface="Arial" pitchFamily="34" charset="0"/>
              <a:cs typeface="Arial" pitchFamily="34" charset="0"/>
            </a:endParaRPr>
          </a:p>
        </p:txBody>
      </p:sp>
      <p:sp>
        <p:nvSpPr>
          <p:cNvPr id="45" name="Rectangle 88"/>
          <p:cNvSpPr>
            <a:spLocks noChangeArrowheads="1"/>
          </p:cNvSpPr>
          <p:nvPr>
            <p:custDataLst>
              <p:tags r:id="rId6"/>
            </p:custDataLst>
          </p:nvPr>
        </p:nvSpPr>
        <p:spPr bwMode="gray">
          <a:xfrm>
            <a:off x="5703927" y="5571288"/>
            <a:ext cx="258382" cy="147647"/>
          </a:xfrm>
          <a:prstGeom prst="rect">
            <a:avLst/>
          </a:prstGeom>
          <a:solidFill>
            <a:schemeClr val="accent1"/>
          </a:solidFill>
          <a:ln w="6350" algn="ctr">
            <a:solidFill>
              <a:schemeClr val="bg1"/>
            </a:solidFill>
            <a:miter lim="800000"/>
            <a:headEnd/>
            <a:tailEnd/>
          </a:ln>
        </p:spPr>
        <p:txBody>
          <a:bodyPr lIns="0" tIns="36000" rIns="0" bIns="0" anchor="ctr" anchorCtr="0"/>
          <a:lstStyle/>
          <a:p>
            <a:pPr marL="0" marR="0" lvl="0" indent="0" algn="ctr" defTabSz="914400" eaLnBrk="0" fontAlgn="auto" latinLnBrk="0" hangingPunct="0">
              <a:lnSpc>
                <a:spcPct val="90000"/>
              </a:lnSpc>
              <a:spcBef>
                <a:spcPts val="0"/>
              </a:spcBef>
              <a:spcAft>
                <a:spcPts val="0"/>
              </a:spcAft>
              <a:buClrTx/>
              <a:buSzTx/>
              <a:buFontTx/>
              <a:buNone/>
              <a:tabLst/>
              <a:defRPr/>
            </a:pPr>
            <a:r>
              <a:rPr kumimoji="0" lang="en-US" sz="600" i="0" u="none" strike="noStrike" kern="0" cap="none" spc="0" normalizeH="0" baseline="0" noProof="0" dirty="0" smtClean="0">
                <a:ln>
                  <a:noFill/>
                </a:ln>
                <a:solidFill>
                  <a:schemeClr val="bg1"/>
                </a:solidFill>
                <a:effectLst/>
                <a:uLnTx/>
                <a:uFillTx/>
                <a:latin typeface="Arial" pitchFamily="34" charset="0"/>
                <a:cs typeface="Arial" pitchFamily="34" charset="0"/>
              </a:rPr>
              <a:t>XXX</a:t>
            </a:r>
            <a:endParaRPr kumimoji="0" lang="en-US" sz="600" i="0" u="none" strike="noStrike" kern="0" cap="none" spc="0" normalizeH="0" noProof="0" dirty="0">
              <a:ln>
                <a:noFill/>
              </a:ln>
              <a:solidFill>
                <a:schemeClr val="bg1"/>
              </a:solidFill>
              <a:effectLst/>
              <a:uLnTx/>
              <a:uFillTx/>
              <a:latin typeface="Arial" pitchFamily="34" charset="0"/>
              <a:cs typeface="Arial" pitchFamily="34" charset="0"/>
            </a:endParaRPr>
          </a:p>
        </p:txBody>
      </p:sp>
      <p:sp>
        <p:nvSpPr>
          <p:cNvPr id="47" name="Rectangle 88"/>
          <p:cNvSpPr>
            <a:spLocks noChangeArrowheads="1"/>
          </p:cNvSpPr>
          <p:nvPr>
            <p:custDataLst>
              <p:tags r:id="rId7"/>
            </p:custDataLst>
          </p:nvPr>
        </p:nvSpPr>
        <p:spPr bwMode="gray">
          <a:xfrm>
            <a:off x="5377108" y="5571288"/>
            <a:ext cx="258382" cy="147647"/>
          </a:xfrm>
          <a:prstGeom prst="rect">
            <a:avLst/>
          </a:prstGeom>
          <a:solidFill>
            <a:schemeClr val="accent1"/>
          </a:solidFill>
          <a:ln w="6350" algn="ctr">
            <a:solidFill>
              <a:schemeClr val="bg1"/>
            </a:solidFill>
            <a:miter lim="800000"/>
            <a:headEnd/>
            <a:tailEnd/>
          </a:ln>
        </p:spPr>
        <p:txBody>
          <a:bodyPr lIns="0" tIns="36000" rIns="0" bIns="0" anchor="ctr" anchorCtr="0"/>
          <a:lstStyle/>
          <a:p>
            <a:pPr marL="0" marR="0" lvl="0" indent="0" algn="ctr" defTabSz="914400" eaLnBrk="0" fontAlgn="auto" latinLnBrk="0" hangingPunct="0">
              <a:lnSpc>
                <a:spcPct val="90000"/>
              </a:lnSpc>
              <a:spcBef>
                <a:spcPts val="0"/>
              </a:spcBef>
              <a:spcAft>
                <a:spcPts val="0"/>
              </a:spcAft>
              <a:buClrTx/>
              <a:buSzTx/>
              <a:buFontTx/>
              <a:buNone/>
              <a:tabLst/>
              <a:defRPr/>
            </a:pPr>
            <a:r>
              <a:rPr kumimoji="0" lang="en-US" sz="600" i="0" u="none" strike="noStrike" kern="0" cap="none" spc="0" normalizeH="0" baseline="0" noProof="0" dirty="0" smtClean="0">
                <a:ln>
                  <a:noFill/>
                </a:ln>
                <a:solidFill>
                  <a:schemeClr val="bg1"/>
                </a:solidFill>
                <a:effectLst/>
                <a:uLnTx/>
                <a:uFillTx/>
                <a:latin typeface="Arial" pitchFamily="34" charset="0"/>
                <a:cs typeface="Arial" pitchFamily="34" charset="0"/>
              </a:rPr>
              <a:t>XXX</a:t>
            </a:r>
            <a:endParaRPr kumimoji="0" lang="en-US" sz="600" i="0" u="none" strike="noStrike" kern="0" cap="none" spc="0" normalizeH="0" noProof="0" dirty="0">
              <a:ln>
                <a:noFill/>
              </a:ln>
              <a:solidFill>
                <a:schemeClr val="bg1"/>
              </a:solidFill>
              <a:effectLst/>
              <a:uLnTx/>
              <a:uFillTx/>
              <a:latin typeface="Arial" pitchFamily="34" charset="0"/>
              <a:cs typeface="Arial" pitchFamily="34" charset="0"/>
            </a:endParaRPr>
          </a:p>
        </p:txBody>
      </p:sp>
      <p:sp>
        <p:nvSpPr>
          <p:cNvPr id="49" name="Rectangle 88"/>
          <p:cNvSpPr>
            <a:spLocks noChangeArrowheads="1"/>
          </p:cNvSpPr>
          <p:nvPr>
            <p:custDataLst>
              <p:tags r:id="rId8"/>
            </p:custDataLst>
          </p:nvPr>
        </p:nvSpPr>
        <p:spPr bwMode="gray">
          <a:xfrm>
            <a:off x="4968885" y="5571288"/>
            <a:ext cx="258382" cy="147647"/>
          </a:xfrm>
          <a:prstGeom prst="rect">
            <a:avLst/>
          </a:prstGeom>
          <a:solidFill>
            <a:schemeClr val="accent1"/>
          </a:solidFill>
          <a:ln w="6350" algn="ctr">
            <a:solidFill>
              <a:schemeClr val="bg1"/>
            </a:solidFill>
            <a:miter lim="800000"/>
            <a:headEnd/>
            <a:tailEnd/>
          </a:ln>
        </p:spPr>
        <p:txBody>
          <a:bodyPr lIns="0" tIns="36000" rIns="0" bIns="0" anchor="ctr" anchorCtr="0"/>
          <a:lstStyle/>
          <a:p>
            <a:pPr marL="0" marR="0" lvl="0" indent="0" algn="ctr" defTabSz="914400" eaLnBrk="0" fontAlgn="auto" latinLnBrk="0" hangingPunct="0">
              <a:lnSpc>
                <a:spcPct val="90000"/>
              </a:lnSpc>
              <a:spcBef>
                <a:spcPts val="0"/>
              </a:spcBef>
              <a:spcAft>
                <a:spcPts val="0"/>
              </a:spcAft>
              <a:buClrTx/>
              <a:buSzTx/>
              <a:buFontTx/>
              <a:buNone/>
              <a:tabLst/>
              <a:defRPr/>
            </a:pPr>
            <a:r>
              <a:rPr kumimoji="0" lang="en-US" sz="600" i="0" u="none" strike="noStrike" kern="0" cap="none" spc="0" normalizeH="0" baseline="0" noProof="0" dirty="0" smtClean="0">
                <a:ln>
                  <a:noFill/>
                </a:ln>
                <a:solidFill>
                  <a:schemeClr val="bg1"/>
                </a:solidFill>
                <a:effectLst/>
                <a:uLnTx/>
                <a:uFillTx/>
                <a:latin typeface="Arial" pitchFamily="34" charset="0"/>
                <a:cs typeface="Arial" pitchFamily="34" charset="0"/>
              </a:rPr>
              <a:t>XXX</a:t>
            </a:r>
            <a:endParaRPr kumimoji="0" lang="en-US" sz="600" i="0" u="none" strike="noStrike" kern="0" cap="none" spc="0" normalizeH="0" noProof="0" dirty="0">
              <a:ln>
                <a:noFill/>
              </a:ln>
              <a:solidFill>
                <a:schemeClr val="bg1"/>
              </a:solidFill>
              <a:effectLst/>
              <a:uLnTx/>
              <a:uFillTx/>
              <a:latin typeface="Arial" pitchFamily="34" charset="0"/>
              <a:cs typeface="Arial" pitchFamily="34" charset="0"/>
            </a:endParaRPr>
          </a:p>
        </p:txBody>
      </p:sp>
      <p:cxnSp>
        <p:nvCxnSpPr>
          <p:cNvPr id="53" name="Gewinkelte Verbindung 52"/>
          <p:cNvCxnSpPr>
            <a:stCxn id="39" idx="2"/>
            <a:endCxn id="42" idx="0"/>
          </p:cNvCxnSpPr>
          <p:nvPr/>
        </p:nvCxnSpPr>
        <p:spPr>
          <a:xfrm rot="5400000">
            <a:off x="5374565" y="4953779"/>
            <a:ext cx="173647" cy="344198"/>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54" name="Gewinkelte Verbindung 53"/>
          <p:cNvCxnSpPr>
            <a:stCxn id="39" idx="2"/>
            <a:endCxn id="41" idx="0"/>
          </p:cNvCxnSpPr>
          <p:nvPr/>
        </p:nvCxnSpPr>
        <p:spPr>
          <a:xfrm rot="16200000" flipH="1">
            <a:off x="5735617" y="4936924"/>
            <a:ext cx="175817" cy="380078"/>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55" name="Gewinkelte Verbindung 54"/>
          <p:cNvCxnSpPr>
            <a:endCxn id="49" idx="0"/>
          </p:cNvCxnSpPr>
          <p:nvPr/>
        </p:nvCxnSpPr>
        <p:spPr>
          <a:xfrm rot="5400000">
            <a:off x="5078446" y="5360445"/>
            <a:ext cx="230473" cy="191213"/>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56" name="Gewinkelte Verbindung 55"/>
          <p:cNvCxnSpPr>
            <a:stCxn id="47" idx="0"/>
          </p:cNvCxnSpPr>
          <p:nvPr/>
        </p:nvCxnSpPr>
        <p:spPr>
          <a:xfrm rot="16200000" flipV="1">
            <a:off x="5282557" y="5347547"/>
            <a:ext cx="230473" cy="217010"/>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57" name="Gewinkelte Verbindung 56"/>
          <p:cNvCxnSpPr>
            <a:endCxn id="45" idx="0"/>
          </p:cNvCxnSpPr>
          <p:nvPr/>
        </p:nvCxnSpPr>
        <p:spPr>
          <a:xfrm rot="5400000">
            <a:off x="5809190" y="5366913"/>
            <a:ext cx="228303" cy="180447"/>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cxnSp>
        <p:nvCxnSpPr>
          <p:cNvPr id="58" name="Gewinkelte Verbindung 57"/>
          <p:cNvCxnSpPr>
            <a:stCxn id="43" idx="0"/>
          </p:cNvCxnSpPr>
          <p:nvPr/>
        </p:nvCxnSpPr>
        <p:spPr>
          <a:xfrm rot="16200000" flipV="1">
            <a:off x="5995512" y="5361038"/>
            <a:ext cx="228303" cy="192196"/>
          </a:xfrm>
          <a:prstGeom prst="bentConnector3">
            <a:avLst>
              <a:gd name="adj1" fmla="val 50000"/>
            </a:avLst>
          </a:prstGeom>
          <a:ln>
            <a:solidFill>
              <a:srgbClr val="747678"/>
            </a:solidFill>
          </a:ln>
        </p:spPr>
        <p:style>
          <a:lnRef idx="1">
            <a:schemeClr val="accent1"/>
          </a:lnRef>
          <a:fillRef idx="0">
            <a:schemeClr val="accent1"/>
          </a:fillRef>
          <a:effectRef idx="0">
            <a:schemeClr val="accent1"/>
          </a:effectRef>
          <a:fontRef idx="minor">
            <a:schemeClr val="tx1"/>
          </a:fontRef>
        </p:style>
      </p:cxnSp>
      <p:sp>
        <p:nvSpPr>
          <p:cNvPr id="59" name="Rectangle 6"/>
          <p:cNvSpPr>
            <a:spLocks noChangeArrowheads="1"/>
          </p:cNvSpPr>
          <p:nvPr/>
        </p:nvSpPr>
        <p:spPr bwMode="gray">
          <a:xfrm>
            <a:off x="3229348" y="3059844"/>
            <a:ext cx="258382" cy="147647"/>
          </a:xfrm>
          <a:prstGeom prst="rect">
            <a:avLst/>
          </a:prstGeom>
          <a:solidFill>
            <a:schemeClr val="accent3"/>
          </a:solidFill>
          <a:ln w="9525" algn="ctr">
            <a:solidFill>
              <a:schemeClr val="bg1"/>
            </a:solidFill>
            <a:miter lim="800000"/>
            <a:headEnd/>
            <a:tailEnd/>
          </a:ln>
        </p:spPr>
        <p:txBody>
          <a:bodyPr wrap="none" anchor="ctr"/>
          <a:lstStyle/>
          <a:p>
            <a:pPr algn="ctr">
              <a:defRPr/>
            </a:pPr>
            <a:r>
              <a:rPr lang="en-US" sz="700" b="1" kern="0" noProof="1" smtClean="0">
                <a:solidFill>
                  <a:srgbClr val="FFFFFF"/>
                </a:solidFill>
              </a:rPr>
              <a:t>…</a:t>
            </a:r>
            <a:endParaRPr lang="en-US" sz="700" b="1" kern="0" noProof="1">
              <a:solidFill>
                <a:srgbClr val="FFFFFF"/>
              </a:solidFill>
            </a:endParaRPr>
          </a:p>
        </p:txBody>
      </p:sp>
      <p:sp>
        <p:nvSpPr>
          <p:cNvPr id="61" name="Rectangle 6"/>
          <p:cNvSpPr>
            <a:spLocks noChangeArrowheads="1"/>
          </p:cNvSpPr>
          <p:nvPr/>
        </p:nvSpPr>
        <p:spPr bwMode="gray">
          <a:xfrm>
            <a:off x="3496938" y="3059844"/>
            <a:ext cx="479852" cy="147647"/>
          </a:xfrm>
          <a:prstGeom prst="rect">
            <a:avLst/>
          </a:prstGeom>
          <a:solidFill>
            <a:schemeClr val="accent3"/>
          </a:solidFill>
          <a:ln w="9525" algn="ctr">
            <a:solidFill>
              <a:schemeClr val="bg1"/>
            </a:solidFill>
            <a:miter lim="800000"/>
            <a:headEnd/>
            <a:tailEnd/>
          </a:ln>
        </p:spPr>
        <p:txBody>
          <a:bodyPr wrap="none" anchor="ctr"/>
          <a:lstStyle/>
          <a:p>
            <a:pPr algn="ctr">
              <a:defRPr/>
            </a:pPr>
            <a:r>
              <a:rPr lang="en-US" sz="700" b="1" kern="0" noProof="1" smtClean="0">
                <a:solidFill>
                  <a:srgbClr val="FFFFFF"/>
                </a:solidFill>
              </a:rPr>
              <a:t>199Y</a:t>
            </a:r>
            <a:endParaRPr lang="en-US" sz="700" b="1" kern="0" noProof="1">
              <a:solidFill>
                <a:srgbClr val="FFFFFF"/>
              </a:solidFill>
            </a:endParaRPr>
          </a:p>
        </p:txBody>
      </p:sp>
      <p:sp>
        <p:nvSpPr>
          <p:cNvPr id="63" name="Rectangle 6"/>
          <p:cNvSpPr>
            <a:spLocks noChangeArrowheads="1"/>
          </p:cNvSpPr>
          <p:nvPr/>
        </p:nvSpPr>
        <p:spPr bwMode="gray">
          <a:xfrm>
            <a:off x="3984693" y="3059844"/>
            <a:ext cx="442940" cy="147647"/>
          </a:xfrm>
          <a:prstGeom prst="rect">
            <a:avLst/>
          </a:prstGeom>
          <a:solidFill>
            <a:schemeClr val="accent3"/>
          </a:solidFill>
          <a:ln w="9525" algn="ctr">
            <a:solidFill>
              <a:schemeClr val="bg1"/>
            </a:solidFill>
            <a:miter lim="800000"/>
            <a:headEnd/>
            <a:tailEnd/>
          </a:ln>
        </p:spPr>
        <p:txBody>
          <a:bodyPr wrap="none" anchor="ctr"/>
          <a:lstStyle/>
          <a:p>
            <a:pPr algn="ctr">
              <a:defRPr/>
            </a:pPr>
            <a:r>
              <a:rPr lang="en-US" sz="700" b="1" kern="0" noProof="1" smtClean="0">
                <a:solidFill>
                  <a:srgbClr val="FFFFFF"/>
                </a:solidFill>
              </a:rPr>
              <a:t>200Z</a:t>
            </a:r>
            <a:endParaRPr lang="en-US" sz="700" b="1" kern="0" noProof="1">
              <a:solidFill>
                <a:srgbClr val="FFFFFF"/>
              </a:solidFill>
            </a:endParaRPr>
          </a:p>
        </p:txBody>
      </p:sp>
      <p:sp>
        <p:nvSpPr>
          <p:cNvPr id="67" name="Text Box 24"/>
          <p:cNvSpPr txBox="1">
            <a:spLocks noChangeArrowheads="1"/>
          </p:cNvSpPr>
          <p:nvPr/>
        </p:nvSpPr>
        <p:spPr bwMode="gray">
          <a:xfrm>
            <a:off x="2475015" y="2561369"/>
            <a:ext cx="644952" cy="351104"/>
          </a:xfrm>
          <a:prstGeom prst="rect">
            <a:avLst/>
          </a:prstGeom>
          <a:noFill/>
          <a:ln w="9525">
            <a:noFill/>
            <a:miter lim="800000"/>
            <a:headEnd/>
            <a:tailEnd/>
          </a:ln>
        </p:spPr>
        <p:txBody>
          <a:bodyPr wrap="square" lIns="108000" tIns="64800" rIns="72000">
            <a:spAutoFit/>
          </a:bodyPr>
          <a:lstStyle/>
          <a:p>
            <a:pPr algn="r" eaLnBrk="0" hangingPunct="0">
              <a:spcBef>
                <a:spcPct val="50000"/>
              </a:spcBef>
              <a:defRPr/>
            </a:pPr>
            <a:r>
              <a:rPr lang="en-US" sz="600" b="1" kern="0" noProof="1" smtClean="0">
                <a:solidFill>
                  <a:srgbClr val="00338D"/>
                </a:solidFill>
              </a:rPr>
              <a:t>Foundation</a:t>
            </a:r>
          </a:p>
          <a:p>
            <a:pPr algn="r">
              <a:spcBef>
                <a:spcPct val="50000"/>
              </a:spcBef>
              <a:defRPr/>
            </a:pPr>
            <a:r>
              <a:rPr lang="en-US" sz="600" noProof="1" smtClean="0">
                <a:solidFill>
                  <a:srgbClr val="000000"/>
                </a:solidFill>
              </a:rPr>
              <a:t>XXXX</a:t>
            </a:r>
            <a:endParaRPr lang="en-US" sz="600" noProof="1">
              <a:solidFill>
                <a:srgbClr val="000000"/>
              </a:solidFill>
            </a:endParaRPr>
          </a:p>
        </p:txBody>
      </p:sp>
      <p:sp>
        <p:nvSpPr>
          <p:cNvPr id="69" name="Text Box 24"/>
          <p:cNvSpPr txBox="1">
            <a:spLocks noChangeArrowheads="1"/>
          </p:cNvSpPr>
          <p:nvPr/>
        </p:nvSpPr>
        <p:spPr bwMode="gray">
          <a:xfrm>
            <a:off x="3593043" y="3315697"/>
            <a:ext cx="590653" cy="351104"/>
          </a:xfrm>
          <a:prstGeom prst="rect">
            <a:avLst/>
          </a:prstGeom>
          <a:noFill/>
          <a:ln w="9525">
            <a:noFill/>
            <a:miter lim="800000"/>
            <a:headEnd/>
            <a:tailEnd/>
          </a:ln>
        </p:spPr>
        <p:txBody>
          <a:bodyPr wrap="square" lIns="108000" tIns="64800" rIns="72000">
            <a:spAutoFit/>
          </a:bodyPr>
          <a:lstStyle/>
          <a:p>
            <a:pPr algn="r" eaLnBrk="0" hangingPunct="0">
              <a:spcBef>
                <a:spcPct val="50000"/>
              </a:spcBef>
              <a:defRPr/>
            </a:pPr>
            <a:r>
              <a:rPr lang="en-US" sz="600" b="1" kern="0" noProof="1" smtClean="0">
                <a:solidFill>
                  <a:srgbClr val="00338D"/>
                </a:solidFill>
              </a:rPr>
              <a:t>Event</a:t>
            </a:r>
          </a:p>
          <a:p>
            <a:pPr algn="r">
              <a:spcBef>
                <a:spcPct val="50000"/>
              </a:spcBef>
              <a:defRPr/>
            </a:pPr>
            <a:r>
              <a:rPr lang="en-US" sz="600" noProof="1" smtClean="0">
                <a:solidFill>
                  <a:srgbClr val="000000"/>
                </a:solidFill>
              </a:rPr>
              <a:t>XXX</a:t>
            </a:r>
            <a:endParaRPr lang="en-US" sz="600" noProof="1">
              <a:solidFill>
                <a:srgbClr val="000000"/>
              </a:solidFill>
            </a:endParaRPr>
          </a:p>
        </p:txBody>
      </p:sp>
      <p:sp>
        <p:nvSpPr>
          <p:cNvPr id="70" name="Text Box 24"/>
          <p:cNvSpPr txBox="1">
            <a:spLocks noChangeArrowheads="1"/>
          </p:cNvSpPr>
          <p:nvPr/>
        </p:nvSpPr>
        <p:spPr bwMode="gray">
          <a:xfrm>
            <a:off x="3374280" y="2569182"/>
            <a:ext cx="590653" cy="351104"/>
          </a:xfrm>
          <a:prstGeom prst="rect">
            <a:avLst/>
          </a:prstGeom>
          <a:noFill/>
          <a:ln w="9525">
            <a:noFill/>
            <a:miter lim="800000"/>
            <a:headEnd/>
            <a:tailEnd/>
          </a:ln>
        </p:spPr>
        <p:txBody>
          <a:bodyPr wrap="square" lIns="108000" tIns="64800" rIns="72000">
            <a:spAutoFit/>
          </a:bodyPr>
          <a:lstStyle/>
          <a:p>
            <a:pPr algn="r" eaLnBrk="0" hangingPunct="0">
              <a:spcBef>
                <a:spcPct val="50000"/>
              </a:spcBef>
              <a:defRPr/>
            </a:pPr>
            <a:r>
              <a:rPr lang="en-US" sz="600" b="1" kern="0" noProof="1" smtClean="0">
                <a:solidFill>
                  <a:srgbClr val="00338D"/>
                </a:solidFill>
              </a:rPr>
              <a:t>Event</a:t>
            </a:r>
          </a:p>
          <a:p>
            <a:pPr algn="r">
              <a:spcBef>
                <a:spcPct val="50000"/>
              </a:spcBef>
              <a:defRPr/>
            </a:pPr>
            <a:r>
              <a:rPr lang="en-US" sz="600" noProof="1" smtClean="0">
                <a:solidFill>
                  <a:srgbClr val="000000"/>
                </a:solidFill>
              </a:rPr>
              <a:t>XXX</a:t>
            </a:r>
            <a:endParaRPr lang="en-US" sz="600" noProof="1">
              <a:solidFill>
                <a:srgbClr val="000000"/>
              </a:solidFill>
            </a:endParaRPr>
          </a:p>
        </p:txBody>
      </p:sp>
      <p:sp>
        <p:nvSpPr>
          <p:cNvPr id="71" name="Oval 790"/>
          <p:cNvSpPr>
            <a:spLocks noChangeAspect="1" noChangeArrowheads="1"/>
          </p:cNvSpPr>
          <p:nvPr>
            <p:custDataLst>
              <p:tags r:id="rId9"/>
            </p:custDataLst>
          </p:nvPr>
        </p:nvSpPr>
        <p:spPr bwMode="gray">
          <a:xfrm>
            <a:off x="5723605" y="3040295"/>
            <a:ext cx="73823" cy="73823"/>
          </a:xfrm>
          <a:prstGeom prst="ellipse">
            <a:avLst/>
          </a:prstGeom>
          <a:solidFill>
            <a:srgbClr val="BFDEE4"/>
          </a:solidFill>
          <a:ln w="3175">
            <a:solidFill>
              <a:srgbClr val="409DAD"/>
            </a:solid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grpSp>
        <p:nvGrpSpPr>
          <p:cNvPr id="72" name="Group 99"/>
          <p:cNvGrpSpPr>
            <a:grpSpLocks noChangeAspect="1"/>
          </p:cNvGrpSpPr>
          <p:nvPr/>
        </p:nvGrpSpPr>
        <p:grpSpPr bwMode="gray">
          <a:xfrm>
            <a:off x="5064197" y="2736968"/>
            <a:ext cx="922792" cy="1241420"/>
            <a:chOff x="2522" y="2292"/>
            <a:chExt cx="305" cy="410"/>
          </a:xfrm>
          <a:solidFill>
            <a:srgbClr val="9BCA40"/>
          </a:solidFill>
        </p:grpSpPr>
        <p:sp>
          <p:nvSpPr>
            <p:cNvPr id="73" name="Freeform 100"/>
            <p:cNvSpPr>
              <a:spLocks noChangeAspect="1"/>
            </p:cNvSpPr>
            <p:nvPr/>
          </p:nvSpPr>
          <p:spPr bwMode="gray">
            <a:xfrm>
              <a:off x="2522" y="2292"/>
              <a:ext cx="305" cy="410"/>
            </a:xfrm>
            <a:custGeom>
              <a:avLst/>
              <a:gdLst/>
              <a:ahLst/>
              <a:cxnLst>
                <a:cxn ang="0">
                  <a:pos x="1012" y="257"/>
                </a:cxn>
                <a:cxn ang="0">
                  <a:pos x="956" y="208"/>
                </a:cxn>
                <a:cxn ang="0">
                  <a:pos x="855" y="188"/>
                </a:cxn>
                <a:cxn ang="0">
                  <a:pos x="789" y="146"/>
                </a:cxn>
                <a:cxn ang="0">
                  <a:pos x="735" y="23"/>
                </a:cxn>
                <a:cxn ang="0">
                  <a:pos x="593" y="0"/>
                </a:cxn>
                <a:cxn ang="0">
                  <a:pos x="613" y="120"/>
                </a:cxn>
                <a:cxn ang="0">
                  <a:pos x="558" y="205"/>
                </a:cxn>
                <a:cxn ang="0">
                  <a:pos x="600" y="264"/>
                </a:cxn>
                <a:cxn ang="0">
                  <a:pos x="595" y="327"/>
                </a:cxn>
                <a:cxn ang="0">
                  <a:pos x="542" y="397"/>
                </a:cxn>
                <a:cxn ang="0">
                  <a:pos x="535" y="529"/>
                </a:cxn>
                <a:cxn ang="0">
                  <a:pos x="457" y="514"/>
                </a:cxn>
                <a:cxn ang="0">
                  <a:pos x="270" y="442"/>
                </a:cxn>
                <a:cxn ang="0">
                  <a:pos x="234" y="523"/>
                </a:cxn>
                <a:cxn ang="0">
                  <a:pos x="320" y="599"/>
                </a:cxn>
                <a:cxn ang="0">
                  <a:pos x="201" y="748"/>
                </a:cxn>
                <a:cxn ang="0">
                  <a:pos x="216" y="895"/>
                </a:cxn>
                <a:cxn ang="0">
                  <a:pos x="128" y="1039"/>
                </a:cxn>
                <a:cxn ang="0">
                  <a:pos x="11" y="1057"/>
                </a:cxn>
                <a:cxn ang="0">
                  <a:pos x="25" y="1264"/>
                </a:cxn>
                <a:cxn ang="0">
                  <a:pos x="17" y="1406"/>
                </a:cxn>
                <a:cxn ang="0">
                  <a:pos x="64" y="1532"/>
                </a:cxn>
                <a:cxn ang="0">
                  <a:pos x="47" y="1665"/>
                </a:cxn>
                <a:cxn ang="0">
                  <a:pos x="64" y="1787"/>
                </a:cxn>
                <a:cxn ang="0">
                  <a:pos x="232" y="1900"/>
                </a:cxn>
                <a:cxn ang="0">
                  <a:pos x="358" y="2095"/>
                </a:cxn>
                <a:cxn ang="0">
                  <a:pos x="322" y="2372"/>
                </a:cxn>
                <a:cxn ang="0">
                  <a:pos x="582" y="2370"/>
                </a:cxn>
                <a:cxn ang="0">
                  <a:pos x="795" y="2404"/>
                </a:cxn>
                <a:cxn ang="0">
                  <a:pos x="903" y="2451"/>
                </a:cxn>
                <a:cxn ang="0">
                  <a:pos x="1032" y="2435"/>
                </a:cxn>
                <a:cxn ang="0">
                  <a:pos x="1294" y="2354"/>
                </a:cxn>
                <a:cxn ang="0">
                  <a:pos x="1436" y="2383"/>
                </a:cxn>
                <a:cxn ang="0">
                  <a:pos x="1423" y="2192"/>
                </a:cxn>
                <a:cxn ang="0">
                  <a:pos x="1597" y="2064"/>
                </a:cxn>
                <a:cxn ang="0">
                  <a:pos x="1454" y="1890"/>
                </a:cxn>
                <a:cxn ang="0">
                  <a:pos x="1303" y="1644"/>
                </a:cxn>
                <a:cxn ang="0">
                  <a:pos x="1231" y="1536"/>
                </a:cxn>
                <a:cxn ang="0">
                  <a:pos x="1374" y="1512"/>
                </a:cxn>
                <a:cxn ang="0">
                  <a:pos x="1671" y="1366"/>
                </a:cxn>
                <a:cxn ang="0">
                  <a:pos x="1772" y="1371"/>
                </a:cxn>
                <a:cxn ang="0">
                  <a:pos x="1829" y="1197"/>
                </a:cxn>
                <a:cxn ang="0">
                  <a:pos x="1759" y="982"/>
                </a:cxn>
                <a:cxn ang="0">
                  <a:pos x="1727" y="765"/>
                </a:cxn>
                <a:cxn ang="0">
                  <a:pos x="1709" y="604"/>
                </a:cxn>
                <a:cxn ang="0">
                  <a:pos x="1676" y="400"/>
                </a:cxn>
                <a:cxn ang="0">
                  <a:pos x="1515" y="276"/>
                </a:cxn>
                <a:cxn ang="0">
                  <a:pos x="1442" y="208"/>
                </a:cxn>
                <a:cxn ang="0">
                  <a:pos x="1309" y="223"/>
                </a:cxn>
                <a:cxn ang="0">
                  <a:pos x="1350" y="155"/>
                </a:cxn>
                <a:cxn ang="0">
                  <a:pos x="1235" y="270"/>
                </a:cxn>
                <a:cxn ang="0">
                  <a:pos x="1118" y="332"/>
                </a:cxn>
                <a:cxn ang="0">
                  <a:pos x="979" y="329"/>
                </a:cxn>
              </a:cxnLst>
              <a:rect l="0" t="0" r="r" b="b"/>
              <a:pathLst>
                <a:path w="1829" h="2462">
                  <a:moveTo>
                    <a:pt x="979" y="329"/>
                  </a:moveTo>
                  <a:lnTo>
                    <a:pt x="971" y="311"/>
                  </a:lnTo>
                  <a:lnTo>
                    <a:pt x="985" y="278"/>
                  </a:lnTo>
                  <a:lnTo>
                    <a:pt x="1012" y="257"/>
                  </a:lnTo>
                  <a:lnTo>
                    <a:pt x="1032" y="232"/>
                  </a:lnTo>
                  <a:lnTo>
                    <a:pt x="1032" y="199"/>
                  </a:lnTo>
                  <a:lnTo>
                    <a:pt x="1016" y="186"/>
                  </a:lnTo>
                  <a:lnTo>
                    <a:pt x="956" y="208"/>
                  </a:lnTo>
                  <a:lnTo>
                    <a:pt x="930" y="208"/>
                  </a:lnTo>
                  <a:lnTo>
                    <a:pt x="915" y="183"/>
                  </a:lnTo>
                  <a:lnTo>
                    <a:pt x="871" y="165"/>
                  </a:lnTo>
                  <a:lnTo>
                    <a:pt x="855" y="188"/>
                  </a:lnTo>
                  <a:lnTo>
                    <a:pt x="834" y="188"/>
                  </a:lnTo>
                  <a:lnTo>
                    <a:pt x="832" y="159"/>
                  </a:lnTo>
                  <a:lnTo>
                    <a:pt x="803" y="159"/>
                  </a:lnTo>
                  <a:lnTo>
                    <a:pt x="789" y="146"/>
                  </a:lnTo>
                  <a:lnTo>
                    <a:pt x="812" y="117"/>
                  </a:lnTo>
                  <a:lnTo>
                    <a:pt x="814" y="84"/>
                  </a:lnTo>
                  <a:lnTo>
                    <a:pt x="794" y="43"/>
                  </a:lnTo>
                  <a:lnTo>
                    <a:pt x="735" y="23"/>
                  </a:lnTo>
                  <a:lnTo>
                    <a:pt x="708" y="25"/>
                  </a:lnTo>
                  <a:lnTo>
                    <a:pt x="711" y="8"/>
                  </a:lnTo>
                  <a:lnTo>
                    <a:pt x="679" y="23"/>
                  </a:lnTo>
                  <a:lnTo>
                    <a:pt x="593" y="0"/>
                  </a:lnTo>
                  <a:lnTo>
                    <a:pt x="562" y="3"/>
                  </a:lnTo>
                  <a:lnTo>
                    <a:pt x="559" y="41"/>
                  </a:lnTo>
                  <a:lnTo>
                    <a:pt x="591" y="95"/>
                  </a:lnTo>
                  <a:lnTo>
                    <a:pt x="613" y="120"/>
                  </a:lnTo>
                  <a:lnTo>
                    <a:pt x="623" y="145"/>
                  </a:lnTo>
                  <a:lnTo>
                    <a:pt x="572" y="174"/>
                  </a:lnTo>
                  <a:lnTo>
                    <a:pt x="571" y="188"/>
                  </a:lnTo>
                  <a:lnTo>
                    <a:pt x="558" y="205"/>
                  </a:lnTo>
                  <a:lnTo>
                    <a:pt x="580" y="208"/>
                  </a:lnTo>
                  <a:lnTo>
                    <a:pt x="595" y="219"/>
                  </a:lnTo>
                  <a:lnTo>
                    <a:pt x="588" y="241"/>
                  </a:lnTo>
                  <a:lnTo>
                    <a:pt x="600" y="264"/>
                  </a:lnTo>
                  <a:lnTo>
                    <a:pt x="618" y="280"/>
                  </a:lnTo>
                  <a:lnTo>
                    <a:pt x="613" y="294"/>
                  </a:lnTo>
                  <a:lnTo>
                    <a:pt x="597" y="298"/>
                  </a:lnTo>
                  <a:lnTo>
                    <a:pt x="595" y="327"/>
                  </a:lnTo>
                  <a:lnTo>
                    <a:pt x="645" y="360"/>
                  </a:lnTo>
                  <a:lnTo>
                    <a:pt x="638" y="370"/>
                  </a:lnTo>
                  <a:lnTo>
                    <a:pt x="555" y="372"/>
                  </a:lnTo>
                  <a:lnTo>
                    <a:pt x="542" y="397"/>
                  </a:lnTo>
                  <a:lnTo>
                    <a:pt x="535" y="415"/>
                  </a:lnTo>
                  <a:lnTo>
                    <a:pt x="533" y="480"/>
                  </a:lnTo>
                  <a:lnTo>
                    <a:pt x="555" y="556"/>
                  </a:lnTo>
                  <a:lnTo>
                    <a:pt x="535" y="529"/>
                  </a:lnTo>
                  <a:lnTo>
                    <a:pt x="515" y="483"/>
                  </a:lnTo>
                  <a:lnTo>
                    <a:pt x="484" y="473"/>
                  </a:lnTo>
                  <a:lnTo>
                    <a:pt x="482" y="512"/>
                  </a:lnTo>
                  <a:lnTo>
                    <a:pt x="457" y="514"/>
                  </a:lnTo>
                  <a:lnTo>
                    <a:pt x="450" y="468"/>
                  </a:lnTo>
                  <a:lnTo>
                    <a:pt x="430" y="433"/>
                  </a:lnTo>
                  <a:lnTo>
                    <a:pt x="371" y="421"/>
                  </a:lnTo>
                  <a:lnTo>
                    <a:pt x="270" y="442"/>
                  </a:lnTo>
                  <a:lnTo>
                    <a:pt x="259" y="471"/>
                  </a:lnTo>
                  <a:lnTo>
                    <a:pt x="244" y="487"/>
                  </a:lnTo>
                  <a:lnTo>
                    <a:pt x="232" y="514"/>
                  </a:lnTo>
                  <a:lnTo>
                    <a:pt x="234" y="523"/>
                  </a:lnTo>
                  <a:lnTo>
                    <a:pt x="275" y="533"/>
                  </a:lnTo>
                  <a:lnTo>
                    <a:pt x="293" y="548"/>
                  </a:lnTo>
                  <a:lnTo>
                    <a:pt x="311" y="567"/>
                  </a:lnTo>
                  <a:lnTo>
                    <a:pt x="320" y="599"/>
                  </a:lnTo>
                  <a:lnTo>
                    <a:pt x="314" y="597"/>
                  </a:lnTo>
                  <a:lnTo>
                    <a:pt x="295" y="564"/>
                  </a:lnTo>
                  <a:lnTo>
                    <a:pt x="239" y="577"/>
                  </a:lnTo>
                  <a:lnTo>
                    <a:pt x="201" y="748"/>
                  </a:lnTo>
                  <a:lnTo>
                    <a:pt x="144" y="787"/>
                  </a:lnTo>
                  <a:lnTo>
                    <a:pt x="154" y="822"/>
                  </a:lnTo>
                  <a:lnTo>
                    <a:pt x="221" y="851"/>
                  </a:lnTo>
                  <a:lnTo>
                    <a:pt x="216" y="895"/>
                  </a:lnTo>
                  <a:lnTo>
                    <a:pt x="189" y="931"/>
                  </a:lnTo>
                  <a:lnTo>
                    <a:pt x="154" y="957"/>
                  </a:lnTo>
                  <a:lnTo>
                    <a:pt x="146" y="1000"/>
                  </a:lnTo>
                  <a:lnTo>
                    <a:pt x="128" y="1039"/>
                  </a:lnTo>
                  <a:lnTo>
                    <a:pt x="99" y="1045"/>
                  </a:lnTo>
                  <a:lnTo>
                    <a:pt x="52" y="1024"/>
                  </a:lnTo>
                  <a:lnTo>
                    <a:pt x="13" y="1024"/>
                  </a:lnTo>
                  <a:lnTo>
                    <a:pt x="11" y="1057"/>
                  </a:lnTo>
                  <a:lnTo>
                    <a:pt x="25" y="1112"/>
                  </a:lnTo>
                  <a:lnTo>
                    <a:pt x="30" y="1149"/>
                  </a:lnTo>
                  <a:lnTo>
                    <a:pt x="25" y="1197"/>
                  </a:lnTo>
                  <a:lnTo>
                    <a:pt x="25" y="1264"/>
                  </a:lnTo>
                  <a:lnTo>
                    <a:pt x="3" y="1293"/>
                  </a:lnTo>
                  <a:lnTo>
                    <a:pt x="0" y="1320"/>
                  </a:lnTo>
                  <a:lnTo>
                    <a:pt x="17" y="1386"/>
                  </a:lnTo>
                  <a:lnTo>
                    <a:pt x="17" y="1406"/>
                  </a:lnTo>
                  <a:lnTo>
                    <a:pt x="36" y="1431"/>
                  </a:lnTo>
                  <a:lnTo>
                    <a:pt x="43" y="1469"/>
                  </a:lnTo>
                  <a:lnTo>
                    <a:pt x="64" y="1503"/>
                  </a:lnTo>
                  <a:lnTo>
                    <a:pt x="64" y="1532"/>
                  </a:lnTo>
                  <a:lnTo>
                    <a:pt x="25" y="1594"/>
                  </a:lnTo>
                  <a:lnTo>
                    <a:pt x="54" y="1611"/>
                  </a:lnTo>
                  <a:lnTo>
                    <a:pt x="45" y="1638"/>
                  </a:lnTo>
                  <a:lnTo>
                    <a:pt x="47" y="1665"/>
                  </a:lnTo>
                  <a:lnTo>
                    <a:pt x="66" y="1692"/>
                  </a:lnTo>
                  <a:lnTo>
                    <a:pt x="77" y="1720"/>
                  </a:lnTo>
                  <a:lnTo>
                    <a:pt x="81" y="1764"/>
                  </a:lnTo>
                  <a:lnTo>
                    <a:pt x="64" y="1787"/>
                  </a:lnTo>
                  <a:lnTo>
                    <a:pt x="113" y="1826"/>
                  </a:lnTo>
                  <a:lnTo>
                    <a:pt x="137" y="1854"/>
                  </a:lnTo>
                  <a:lnTo>
                    <a:pt x="160" y="1892"/>
                  </a:lnTo>
                  <a:lnTo>
                    <a:pt x="232" y="1900"/>
                  </a:lnTo>
                  <a:lnTo>
                    <a:pt x="381" y="1944"/>
                  </a:lnTo>
                  <a:lnTo>
                    <a:pt x="433" y="1967"/>
                  </a:lnTo>
                  <a:lnTo>
                    <a:pt x="424" y="2010"/>
                  </a:lnTo>
                  <a:lnTo>
                    <a:pt x="358" y="2095"/>
                  </a:lnTo>
                  <a:lnTo>
                    <a:pt x="349" y="2142"/>
                  </a:lnTo>
                  <a:lnTo>
                    <a:pt x="320" y="2233"/>
                  </a:lnTo>
                  <a:lnTo>
                    <a:pt x="316" y="2336"/>
                  </a:lnTo>
                  <a:lnTo>
                    <a:pt x="322" y="2372"/>
                  </a:lnTo>
                  <a:lnTo>
                    <a:pt x="329" y="2383"/>
                  </a:lnTo>
                  <a:lnTo>
                    <a:pt x="357" y="2405"/>
                  </a:lnTo>
                  <a:lnTo>
                    <a:pt x="487" y="2390"/>
                  </a:lnTo>
                  <a:lnTo>
                    <a:pt x="582" y="2370"/>
                  </a:lnTo>
                  <a:lnTo>
                    <a:pt x="656" y="2390"/>
                  </a:lnTo>
                  <a:lnTo>
                    <a:pt x="722" y="2421"/>
                  </a:lnTo>
                  <a:lnTo>
                    <a:pt x="760" y="2405"/>
                  </a:lnTo>
                  <a:lnTo>
                    <a:pt x="795" y="2404"/>
                  </a:lnTo>
                  <a:lnTo>
                    <a:pt x="828" y="2413"/>
                  </a:lnTo>
                  <a:lnTo>
                    <a:pt x="848" y="2444"/>
                  </a:lnTo>
                  <a:lnTo>
                    <a:pt x="884" y="2462"/>
                  </a:lnTo>
                  <a:lnTo>
                    <a:pt x="903" y="2451"/>
                  </a:lnTo>
                  <a:lnTo>
                    <a:pt x="915" y="2426"/>
                  </a:lnTo>
                  <a:lnTo>
                    <a:pt x="940" y="2401"/>
                  </a:lnTo>
                  <a:lnTo>
                    <a:pt x="983" y="2405"/>
                  </a:lnTo>
                  <a:lnTo>
                    <a:pt x="1032" y="2435"/>
                  </a:lnTo>
                  <a:lnTo>
                    <a:pt x="1082" y="2435"/>
                  </a:lnTo>
                  <a:lnTo>
                    <a:pt x="1154" y="2388"/>
                  </a:lnTo>
                  <a:lnTo>
                    <a:pt x="1278" y="2372"/>
                  </a:lnTo>
                  <a:lnTo>
                    <a:pt x="1294" y="2354"/>
                  </a:lnTo>
                  <a:lnTo>
                    <a:pt x="1337" y="2368"/>
                  </a:lnTo>
                  <a:lnTo>
                    <a:pt x="1391" y="2368"/>
                  </a:lnTo>
                  <a:lnTo>
                    <a:pt x="1407" y="2396"/>
                  </a:lnTo>
                  <a:lnTo>
                    <a:pt x="1436" y="2383"/>
                  </a:lnTo>
                  <a:lnTo>
                    <a:pt x="1434" y="2354"/>
                  </a:lnTo>
                  <a:lnTo>
                    <a:pt x="1409" y="2295"/>
                  </a:lnTo>
                  <a:lnTo>
                    <a:pt x="1405" y="2235"/>
                  </a:lnTo>
                  <a:lnTo>
                    <a:pt x="1423" y="2192"/>
                  </a:lnTo>
                  <a:lnTo>
                    <a:pt x="1505" y="2157"/>
                  </a:lnTo>
                  <a:lnTo>
                    <a:pt x="1517" y="2123"/>
                  </a:lnTo>
                  <a:lnTo>
                    <a:pt x="1532" y="2090"/>
                  </a:lnTo>
                  <a:lnTo>
                    <a:pt x="1597" y="2064"/>
                  </a:lnTo>
                  <a:lnTo>
                    <a:pt x="1603" y="2035"/>
                  </a:lnTo>
                  <a:lnTo>
                    <a:pt x="1585" y="2012"/>
                  </a:lnTo>
                  <a:lnTo>
                    <a:pt x="1491" y="1937"/>
                  </a:lnTo>
                  <a:lnTo>
                    <a:pt x="1454" y="1890"/>
                  </a:lnTo>
                  <a:lnTo>
                    <a:pt x="1348" y="1806"/>
                  </a:lnTo>
                  <a:lnTo>
                    <a:pt x="1312" y="1757"/>
                  </a:lnTo>
                  <a:lnTo>
                    <a:pt x="1312" y="1690"/>
                  </a:lnTo>
                  <a:lnTo>
                    <a:pt x="1303" y="1644"/>
                  </a:lnTo>
                  <a:lnTo>
                    <a:pt x="1258" y="1624"/>
                  </a:lnTo>
                  <a:lnTo>
                    <a:pt x="1227" y="1587"/>
                  </a:lnTo>
                  <a:lnTo>
                    <a:pt x="1227" y="1553"/>
                  </a:lnTo>
                  <a:lnTo>
                    <a:pt x="1231" y="1536"/>
                  </a:lnTo>
                  <a:lnTo>
                    <a:pt x="1290" y="1590"/>
                  </a:lnTo>
                  <a:lnTo>
                    <a:pt x="1298" y="1589"/>
                  </a:lnTo>
                  <a:lnTo>
                    <a:pt x="1317" y="1538"/>
                  </a:lnTo>
                  <a:lnTo>
                    <a:pt x="1374" y="1512"/>
                  </a:lnTo>
                  <a:lnTo>
                    <a:pt x="1440" y="1491"/>
                  </a:lnTo>
                  <a:lnTo>
                    <a:pt x="1503" y="1460"/>
                  </a:lnTo>
                  <a:lnTo>
                    <a:pt x="1528" y="1417"/>
                  </a:lnTo>
                  <a:lnTo>
                    <a:pt x="1671" y="1366"/>
                  </a:lnTo>
                  <a:lnTo>
                    <a:pt x="1684" y="1282"/>
                  </a:lnTo>
                  <a:lnTo>
                    <a:pt x="1720" y="1291"/>
                  </a:lnTo>
                  <a:lnTo>
                    <a:pt x="1745" y="1336"/>
                  </a:lnTo>
                  <a:lnTo>
                    <a:pt x="1772" y="1371"/>
                  </a:lnTo>
                  <a:lnTo>
                    <a:pt x="1797" y="1371"/>
                  </a:lnTo>
                  <a:lnTo>
                    <a:pt x="1811" y="1340"/>
                  </a:lnTo>
                  <a:lnTo>
                    <a:pt x="1825" y="1272"/>
                  </a:lnTo>
                  <a:lnTo>
                    <a:pt x="1829" y="1197"/>
                  </a:lnTo>
                  <a:lnTo>
                    <a:pt x="1825" y="1180"/>
                  </a:lnTo>
                  <a:lnTo>
                    <a:pt x="1766" y="1110"/>
                  </a:lnTo>
                  <a:lnTo>
                    <a:pt x="1757" y="1020"/>
                  </a:lnTo>
                  <a:lnTo>
                    <a:pt x="1759" y="982"/>
                  </a:lnTo>
                  <a:lnTo>
                    <a:pt x="1752" y="922"/>
                  </a:lnTo>
                  <a:lnTo>
                    <a:pt x="1741" y="885"/>
                  </a:lnTo>
                  <a:lnTo>
                    <a:pt x="1733" y="795"/>
                  </a:lnTo>
                  <a:lnTo>
                    <a:pt x="1727" y="765"/>
                  </a:lnTo>
                  <a:lnTo>
                    <a:pt x="1673" y="724"/>
                  </a:lnTo>
                  <a:lnTo>
                    <a:pt x="1671" y="697"/>
                  </a:lnTo>
                  <a:lnTo>
                    <a:pt x="1686" y="649"/>
                  </a:lnTo>
                  <a:lnTo>
                    <a:pt x="1709" y="604"/>
                  </a:lnTo>
                  <a:lnTo>
                    <a:pt x="1714" y="558"/>
                  </a:lnTo>
                  <a:lnTo>
                    <a:pt x="1714" y="495"/>
                  </a:lnTo>
                  <a:lnTo>
                    <a:pt x="1684" y="433"/>
                  </a:lnTo>
                  <a:lnTo>
                    <a:pt x="1676" y="400"/>
                  </a:lnTo>
                  <a:lnTo>
                    <a:pt x="1591" y="372"/>
                  </a:lnTo>
                  <a:lnTo>
                    <a:pt x="1583" y="323"/>
                  </a:lnTo>
                  <a:lnTo>
                    <a:pt x="1550" y="270"/>
                  </a:lnTo>
                  <a:lnTo>
                    <a:pt x="1515" y="276"/>
                  </a:lnTo>
                  <a:lnTo>
                    <a:pt x="1492" y="255"/>
                  </a:lnTo>
                  <a:lnTo>
                    <a:pt x="1481" y="254"/>
                  </a:lnTo>
                  <a:lnTo>
                    <a:pt x="1472" y="225"/>
                  </a:lnTo>
                  <a:lnTo>
                    <a:pt x="1442" y="208"/>
                  </a:lnTo>
                  <a:lnTo>
                    <a:pt x="1423" y="183"/>
                  </a:lnTo>
                  <a:lnTo>
                    <a:pt x="1364" y="194"/>
                  </a:lnTo>
                  <a:lnTo>
                    <a:pt x="1335" y="205"/>
                  </a:lnTo>
                  <a:lnTo>
                    <a:pt x="1309" y="223"/>
                  </a:lnTo>
                  <a:lnTo>
                    <a:pt x="1319" y="203"/>
                  </a:lnTo>
                  <a:lnTo>
                    <a:pt x="1339" y="183"/>
                  </a:lnTo>
                  <a:lnTo>
                    <a:pt x="1374" y="159"/>
                  </a:lnTo>
                  <a:lnTo>
                    <a:pt x="1350" y="155"/>
                  </a:lnTo>
                  <a:lnTo>
                    <a:pt x="1319" y="161"/>
                  </a:lnTo>
                  <a:lnTo>
                    <a:pt x="1268" y="223"/>
                  </a:lnTo>
                  <a:lnTo>
                    <a:pt x="1251" y="260"/>
                  </a:lnTo>
                  <a:lnTo>
                    <a:pt x="1235" y="270"/>
                  </a:lnTo>
                  <a:lnTo>
                    <a:pt x="1235" y="246"/>
                  </a:lnTo>
                  <a:lnTo>
                    <a:pt x="1164" y="264"/>
                  </a:lnTo>
                  <a:lnTo>
                    <a:pt x="1107" y="311"/>
                  </a:lnTo>
                  <a:lnTo>
                    <a:pt x="1118" y="332"/>
                  </a:lnTo>
                  <a:lnTo>
                    <a:pt x="1084" y="332"/>
                  </a:lnTo>
                  <a:lnTo>
                    <a:pt x="1039" y="319"/>
                  </a:lnTo>
                  <a:lnTo>
                    <a:pt x="988" y="351"/>
                  </a:lnTo>
                  <a:lnTo>
                    <a:pt x="979" y="329"/>
                  </a:lnTo>
                  <a:close/>
                </a:path>
              </a:pathLst>
            </a:custGeom>
            <a:solidFill>
              <a:schemeClr val="accent1"/>
            </a:solidFill>
            <a:ln w="6350" cap="flat" cmpd="sng">
              <a:solidFill>
                <a:schemeClr val="bg1"/>
              </a:solidFill>
              <a:prstDash val="solid"/>
              <a:round/>
              <a:headEnd type="none" w="med" len="med"/>
              <a:tailEnd type="none" w="med" len="med"/>
            </a:ln>
            <a:effectLst/>
          </p:spPr>
          <p:txBody>
            <a:bodyPr/>
            <a:lstStyle/>
            <a:p>
              <a:endParaRPr lang="en-US" dirty="0"/>
            </a:p>
          </p:txBody>
        </p:sp>
        <p:sp>
          <p:nvSpPr>
            <p:cNvPr id="74" name="Freeform 101"/>
            <p:cNvSpPr>
              <a:spLocks noChangeAspect="1"/>
            </p:cNvSpPr>
            <p:nvPr/>
          </p:nvSpPr>
          <p:spPr bwMode="gray">
            <a:xfrm>
              <a:off x="2765" y="2306"/>
              <a:ext cx="19" cy="23"/>
            </a:xfrm>
            <a:custGeom>
              <a:avLst/>
              <a:gdLst/>
              <a:ahLst/>
              <a:cxnLst>
                <a:cxn ang="0">
                  <a:pos x="95" y="73"/>
                </a:cxn>
                <a:cxn ang="0">
                  <a:pos x="97" y="96"/>
                </a:cxn>
                <a:cxn ang="0">
                  <a:pos x="109" y="116"/>
                </a:cxn>
                <a:cxn ang="0">
                  <a:pos x="106" y="132"/>
                </a:cxn>
                <a:cxn ang="0">
                  <a:pos x="88" y="119"/>
                </a:cxn>
                <a:cxn ang="0">
                  <a:pos x="66" y="126"/>
                </a:cxn>
                <a:cxn ang="0">
                  <a:pos x="55" y="137"/>
                </a:cxn>
                <a:cxn ang="0">
                  <a:pos x="23" y="130"/>
                </a:cxn>
                <a:cxn ang="0">
                  <a:pos x="0" y="110"/>
                </a:cxn>
                <a:cxn ang="0">
                  <a:pos x="10" y="94"/>
                </a:cxn>
                <a:cxn ang="0">
                  <a:pos x="12" y="75"/>
                </a:cxn>
                <a:cxn ang="0">
                  <a:pos x="2" y="47"/>
                </a:cxn>
                <a:cxn ang="0">
                  <a:pos x="19" y="42"/>
                </a:cxn>
                <a:cxn ang="0">
                  <a:pos x="66" y="65"/>
                </a:cxn>
                <a:cxn ang="0">
                  <a:pos x="59" y="47"/>
                </a:cxn>
                <a:cxn ang="0">
                  <a:pos x="37" y="31"/>
                </a:cxn>
                <a:cxn ang="0">
                  <a:pos x="23" y="13"/>
                </a:cxn>
                <a:cxn ang="0">
                  <a:pos x="33" y="0"/>
                </a:cxn>
                <a:cxn ang="0">
                  <a:pos x="52" y="4"/>
                </a:cxn>
                <a:cxn ang="0">
                  <a:pos x="57" y="22"/>
                </a:cxn>
                <a:cxn ang="0">
                  <a:pos x="86" y="25"/>
                </a:cxn>
                <a:cxn ang="0">
                  <a:pos x="104" y="33"/>
                </a:cxn>
                <a:cxn ang="0">
                  <a:pos x="95" y="73"/>
                </a:cxn>
              </a:cxnLst>
              <a:rect l="0" t="0" r="r" b="b"/>
              <a:pathLst>
                <a:path w="109" h="137">
                  <a:moveTo>
                    <a:pt x="95" y="73"/>
                  </a:moveTo>
                  <a:lnTo>
                    <a:pt x="97" y="96"/>
                  </a:lnTo>
                  <a:lnTo>
                    <a:pt x="109" y="116"/>
                  </a:lnTo>
                  <a:lnTo>
                    <a:pt x="106" y="132"/>
                  </a:lnTo>
                  <a:lnTo>
                    <a:pt x="88" y="119"/>
                  </a:lnTo>
                  <a:lnTo>
                    <a:pt x="66" y="126"/>
                  </a:lnTo>
                  <a:lnTo>
                    <a:pt x="55" y="137"/>
                  </a:lnTo>
                  <a:lnTo>
                    <a:pt x="23" y="130"/>
                  </a:lnTo>
                  <a:lnTo>
                    <a:pt x="0" y="110"/>
                  </a:lnTo>
                  <a:lnTo>
                    <a:pt x="10" y="94"/>
                  </a:lnTo>
                  <a:lnTo>
                    <a:pt x="12" y="75"/>
                  </a:lnTo>
                  <a:lnTo>
                    <a:pt x="2" y="47"/>
                  </a:lnTo>
                  <a:lnTo>
                    <a:pt x="19" y="42"/>
                  </a:lnTo>
                  <a:lnTo>
                    <a:pt x="66" y="65"/>
                  </a:lnTo>
                  <a:lnTo>
                    <a:pt x="59" y="47"/>
                  </a:lnTo>
                  <a:lnTo>
                    <a:pt x="37" y="31"/>
                  </a:lnTo>
                  <a:lnTo>
                    <a:pt x="23" y="13"/>
                  </a:lnTo>
                  <a:lnTo>
                    <a:pt x="33" y="0"/>
                  </a:lnTo>
                  <a:lnTo>
                    <a:pt x="52" y="4"/>
                  </a:lnTo>
                  <a:lnTo>
                    <a:pt x="57" y="22"/>
                  </a:lnTo>
                  <a:lnTo>
                    <a:pt x="86" y="25"/>
                  </a:lnTo>
                  <a:lnTo>
                    <a:pt x="104" y="33"/>
                  </a:lnTo>
                  <a:lnTo>
                    <a:pt x="95" y="73"/>
                  </a:lnTo>
                  <a:close/>
                </a:path>
              </a:pathLst>
            </a:custGeom>
            <a:solidFill>
              <a:schemeClr val="accent1"/>
            </a:solidFill>
            <a:ln w="6350" cap="flat" cmpd="sng">
              <a:solidFill>
                <a:schemeClr val="bg1"/>
              </a:solidFill>
              <a:prstDash val="solid"/>
              <a:round/>
              <a:headEnd type="none" w="med" len="med"/>
              <a:tailEnd type="none" w="med" len="med"/>
            </a:ln>
            <a:effectLst/>
          </p:spPr>
          <p:txBody>
            <a:bodyPr/>
            <a:lstStyle/>
            <a:p>
              <a:endParaRPr lang="en-US" dirty="0"/>
            </a:p>
          </p:txBody>
        </p:sp>
      </p:grpSp>
      <p:sp>
        <p:nvSpPr>
          <p:cNvPr id="75" name="Rechteck 74"/>
          <p:cNvSpPr/>
          <p:nvPr/>
        </p:nvSpPr>
        <p:spPr>
          <a:xfrm>
            <a:off x="4748560" y="2353161"/>
            <a:ext cx="553675" cy="378685"/>
          </a:xfrm>
          <a:prstGeom prst="rect">
            <a:avLst/>
          </a:prstGeom>
          <a:ln>
            <a:solidFill>
              <a:srgbClr val="00257A"/>
            </a:solidFill>
            <a:prstDash val="dash"/>
          </a:ln>
        </p:spPr>
        <p:style>
          <a:lnRef idx="1">
            <a:schemeClr val="accent1"/>
          </a:lnRef>
          <a:fillRef idx="0">
            <a:schemeClr val="accent1"/>
          </a:fillRef>
          <a:effectRef idx="0">
            <a:schemeClr val="accent1"/>
          </a:effectRef>
          <a:fontRef idx="minor">
            <a:schemeClr val="tx1"/>
          </a:fontRef>
        </p:style>
        <p:txBody>
          <a:bodyPr lIns="36000" rtlCol="0" anchor="ctr">
            <a:spAutoFit/>
          </a:bodyPr>
          <a:lstStyle/>
          <a:p>
            <a:r>
              <a:rPr lang="en-US" sz="600" b="1" dirty="0" smtClean="0">
                <a:solidFill>
                  <a:srgbClr val="000000"/>
                </a:solidFill>
              </a:rPr>
              <a:t>Site I</a:t>
            </a:r>
          </a:p>
          <a:p>
            <a:r>
              <a:rPr lang="en-US" sz="600" dirty="0" smtClean="0">
                <a:solidFill>
                  <a:srgbClr val="000000"/>
                </a:solidFill>
              </a:rPr>
              <a:t>XXX MA</a:t>
            </a:r>
          </a:p>
          <a:p>
            <a:r>
              <a:rPr lang="en-US" sz="600" dirty="0" smtClean="0">
                <a:solidFill>
                  <a:srgbClr val="000000"/>
                </a:solidFill>
              </a:rPr>
              <a:t>Office</a:t>
            </a:r>
            <a:endParaRPr lang="en-US" sz="600" dirty="0">
              <a:solidFill>
                <a:srgbClr val="000000"/>
              </a:solidFill>
            </a:endParaRPr>
          </a:p>
        </p:txBody>
      </p:sp>
      <p:cxnSp>
        <p:nvCxnSpPr>
          <p:cNvPr id="76" name="Gerade Verbindung 87"/>
          <p:cNvCxnSpPr>
            <a:stCxn id="75" idx="2"/>
          </p:cNvCxnSpPr>
          <p:nvPr/>
        </p:nvCxnSpPr>
        <p:spPr>
          <a:xfrm>
            <a:off x="5025398" y="2731847"/>
            <a:ext cx="345328" cy="5450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7" name="Rechteck 76"/>
          <p:cNvSpPr/>
          <p:nvPr/>
        </p:nvSpPr>
        <p:spPr>
          <a:xfrm>
            <a:off x="5748605" y="2353161"/>
            <a:ext cx="553675" cy="378685"/>
          </a:xfrm>
          <a:prstGeom prst="rect">
            <a:avLst/>
          </a:prstGeom>
          <a:ln>
            <a:solidFill>
              <a:srgbClr val="00257A"/>
            </a:solidFill>
            <a:prstDash val="dash"/>
          </a:ln>
        </p:spPr>
        <p:style>
          <a:lnRef idx="1">
            <a:schemeClr val="accent1"/>
          </a:lnRef>
          <a:fillRef idx="0">
            <a:schemeClr val="accent1"/>
          </a:fillRef>
          <a:effectRef idx="0">
            <a:schemeClr val="accent1"/>
          </a:effectRef>
          <a:fontRef idx="minor">
            <a:schemeClr val="tx1"/>
          </a:fontRef>
        </p:style>
        <p:txBody>
          <a:bodyPr lIns="36000" rtlCol="0" anchor="ctr">
            <a:spAutoFit/>
          </a:bodyPr>
          <a:lstStyle/>
          <a:p>
            <a:r>
              <a:rPr lang="en-US" sz="600" b="1" dirty="0" smtClean="0">
                <a:solidFill>
                  <a:srgbClr val="000000"/>
                </a:solidFill>
              </a:rPr>
              <a:t>Site II</a:t>
            </a:r>
          </a:p>
          <a:p>
            <a:r>
              <a:rPr lang="en-US" sz="600" dirty="0" smtClean="0">
                <a:solidFill>
                  <a:srgbClr val="000000"/>
                </a:solidFill>
              </a:rPr>
              <a:t>XXX MA</a:t>
            </a:r>
          </a:p>
          <a:p>
            <a:r>
              <a:rPr lang="en-US" sz="600" dirty="0" smtClean="0">
                <a:solidFill>
                  <a:srgbClr val="000000"/>
                </a:solidFill>
              </a:rPr>
              <a:t>Office</a:t>
            </a:r>
            <a:endParaRPr lang="en-US" sz="600" dirty="0">
              <a:solidFill>
                <a:srgbClr val="000000"/>
              </a:solidFill>
            </a:endParaRPr>
          </a:p>
        </p:txBody>
      </p:sp>
      <p:cxnSp>
        <p:nvCxnSpPr>
          <p:cNvPr id="78" name="Gerade Verbindung 125"/>
          <p:cNvCxnSpPr>
            <a:stCxn id="77" idx="2"/>
          </p:cNvCxnSpPr>
          <p:nvPr/>
        </p:nvCxnSpPr>
        <p:spPr>
          <a:xfrm flipH="1">
            <a:off x="5753949" y="2731847"/>
            <a:ext cx="271494" cy="38762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5" name="Textfeld 84"/>
          <p:cNvSpPr txBox="1"/>
          <p:nvPr/>
        </p:nvSpPr>
        <p:spPr>
          <a:xfrm>
            <a:off x="2770341" y="4669015"/>
            <a:ext cx="295326" cy="110450"/>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XX%</a:t>
            </a:r>
            <a:endParaRPr lang="en-US" sz="700" dirty="0">
              <a:latin typeface="Arial" pitchFamily="34" charset="0"/>
              <a:cs typeface="Arial" pitchFamily="34" charset="0"/>
            </a:endParaRPr>
          </a:p>
        </p:txBody>
      </p:sp>
      <p:sp>
        <p:nvSpPr>
          <p:cNvPr id="86" name="Textfeld 85"/>
          <p:cNvSpPr txBox="1"/>
          <p:nvPr/>
        </p:nvSpPr>
        <p:spPr>
          <a:xfrm>
            <a:off x="3971586" y="4595184"/>
            <a:ext cx="295326" cy="110450"/>
          </a:xfrm>
          <a:prstGeom prst="rect">
            <a:avLst/>
          </a:prstGeom>
          <a:noFill/>
        </p:spPr>
        <p:txBody>
          <a:bodyPr wrap="square" lIns="0" tIns="0" rIns="0" bIns="0" rtlCol="0">
            <a:spAutoFit/>
          </a:bodyPr>
          <a:lstStyle/>
          <a:p>
            <a:r>
              <a:rPr lang="en-US" sz="700" dirty="0" smtClean="0">
                <a:latin typeface="Arial" pitchFamily="34" charset="0"/>
                <a:cs typeface="Arial" pitchFamily="34" charset="0"/>
              </a:rPr>
              <a:t>XX%</a:t>
            </a:r>
            <a:endParaRPr lang="en-US" sz="700" dirty="0">
              <a:latin typeface="Arial" pitchFamily="34" charset="0"/>
              <a:cs typeface="Arial" pitchFamily="34" charset="0"/>
            </a:endParaRPr>
          </a:p>
        </p:txBody>
      </p:sp>
      <p:sp>
        <p:nvSpPr>
          <p:cNvPr id="87" name="Textfeld 86"/>
          <p:cNvSpPr txBox="1"/>
          <p:nvPr/>
        </p:nvSpPr>
        <p:spPr>
          <a:xfrm>
            <a:off x="5193733" y="2206403"/>
            <a:ext cx="1181305" cy="138499"/>
          </a:xfrm>
          <a:prstGeom prst="rect">
            <a:avLst/>
          </a:prstGeom>
          <a:noFill/>
        </p:spPr>
        <p:txBody>
          <a:bodyPr wrap="square" lIns="0" tIns="0" rIns="0" bIns="0" rtlCol="0">
            <a:spAutoFit/>
          </a:bodyPr>
          <a:lstStyle/>
          <a:p>
            <a:pPr algn="r"/>
            <a:r>
              <a:rPr lang="en-US" sz="900" b="1" dirty="0" smtClean="0">
                <a:solidFill>
                  <a:schemeClr val="tx2"/>
                </a:solidFill>
                <a:latin typeface="Arial" pitchFamily="34" charset="0"/>
                <a:cs typeface="Arial" pitchFamily="34" charset="0"/>
              </a:rPr>
              <a:t>Site(s)</a:t>
            </a:r>
          </a:p>
        </p:txBody>
      </p:sp>
      <p:sp>
        <p:nvSpPr>
          <p:cNvPr id="88" name="Textfeld 87"/>
          <p:cNvSpPr txBox="1"/>
          <p:nvPr/>
        </p:nvSpPr>
        <p:spPr>
          <a:xfrm>
            <a:off x="2605358" y="2206403"/>
            <a:ext cx="1789278" cy="142006"/>
          </a:xfrm>
          <a:prstGeom prst="rect">
            <a:avLst/>
          </a:prstGeom>
          <a:noFill/>
        </p:spPr>
        <p:txBody>
          <a:bodyPr wrap="square" lIns="0" tIns="0" rIns="0" bIns="0" rtlCol="0">
            <a:spAutoFit/>
          </a:bodyPr>
          <a:lstStyle/>
          <a:p>
            <a:r>
              <a:rPr lang="en-US" sz="900" b="1" dirty="0" smtClean="0">
                <a:solidFill>
                  <a:schemeClr val="tx2"/>
                </a:solidFill>
                <a:latin typeface="Arial" pitchFamily="34" charset="0"/>
                <a:cs typeface="Arial" pitchFamily="34" charset="0"/>
              </a:rPr>
              <a:t>Historical development</a:t>
            </a:r>
          </a:p>
        </p:txBody>
      </p:sp>
      <p:sp>
        <p:nvSpPr>
          <p:cNvPr id="89" name="Textfeld 88"/>
          <p:cNvSpPr txBox="1"/>
          <p:nvPr/>
        </p:nvSpPr>
        <p:spPr>
          <a:xfrm>
            <a:off x="4972394" y="5819852"/>
            <a:ext cx="1402644" cy="142006"/>
          </a:xfrm>
          <a:prstGeom prst="rect">
            <a:avLst/>
          </a:prstGeom>
          <a:noFill/>
        </p:spPr>
        <p:txBody>
          <a:bodyPr wrap="square" lIns="0" tIns="0" rIns="0" bIns="0" rtlCol="0">
            <a:spAutoFit/>
          </a:bodyPr>
          <a:lstStyle/>
          <a:p>
            <a:pPr algn="r"/>
            <a:r>
              <a:rPr lang="en-US" sz="900" b="1" dirty="0" smtClean="0">
                <a:solidFill>
                  <a:schemeClr val="tx2"/>
                </a:solidFill>
                <a:latin typeface="Arial" pitchFamily="34" charset="0"/>
                <a:cs typeface="Arial" pitchFamily="34" charset="0"/>
              </a:rPr>
              <a:t>Organizational structure</a:t>
            </a:r>
          </a:p>
        </p:txBody>
      </p:sp>
      <p:sp>
        <p:nvSpPr>
          <p:cNvPr id="90" name="Textfeld 89"/>
          <p:cNvSpPr txBox="1"/>
          <p:nvPr/>
        </p:nvSpPr>
        <p:spPr>
          <a:xfrm>
            <a:off x="2605358" y="5819852"/>
            <a:ext cx="1789278" cy="142006"/>
          </a:xfrm>
          <a:prstGeom prst="rect">
            <a:avLst/>
          </a:prstGeom>
          <a:noFill/>
        </p:spPr>
        <p:txBody>
          <a:bodyPr wrap="square" lIns="0" tIns="0" rIns="0" bIns="0" rtlCol="0">
            <a:spAutoFit/>
          </a:bodyPr>
          <a:lstStyle/>
          <a:p>
            <a:r>
              <a:rPr lang="en-US" sz="900" b="1" dirty="0" smtClean="0">
                <a:solidFill>
                  <a:schemeClr val="tx2"/>
                </a:solidFill>
                <a:latin typeface="Arial" pitchFamily="34" charset="0"/>
                <a:cs typeface="Arial" pitchFamily="34" charset="0"/>
              </a:rPr>
              <a:t>Key financials</a:t>
            </a:r>
          </a:p>
        </p:txBody>
      </p:sp>
      <p:sp>
        <p:nvSpPr>
          <p:cNvPr id="91" name="Oval 790"/>
          <p:cNvSpPr>
            <a:spLocks noChangeAspect="1" noChangeArrowheads="1"/>
          </p:cNvSpPr>
          <p:nvPr>
            <p:custDataLst>
              <p:tags r:id="rId10"/>
            </p:custDataLst>
          </p:nvPr>
        </p:nvSpPr>
        <p:spPr bwMode="gray">
          <a:xfrm>
            <a:off x="5354447" y="3305280"/>
            <a:ext cx="73823" cy="73823"/>
          </a:xfrm>
          <a:prstGeom prst="ellipse">
            <a:avLst/>
          </a:prstGeom>
          <a:solidFill>
            <a:schemeClr val="tx2"/>
          </a:solidFill>
          <a:ln w="3175">
            <a:solidFill>
              <a:schemeClr val="tx2"/>
            </a:solid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92" name="Oval 790"/>
          <p:cNvSpPr>
            <a:spLocks noChangeAspect="1" noChangeArrowheads="1"/>
          </p:cNvSpPr>
          <p:nvPr>
            <p:custDataLst>
              <p:tags r:id="rId11"/>
            </p:custDataLst>
          </p:nvPr>
        </p:nvSpPr>
        <p:spPr bwMode="gray">
          <a:xfrm>
            <a:off x="5667101" y="3140170"/>
            <a:ext cx="73823" cy="73823"/>
          </a:xfrm>
          <a:prstGeom prst="ellipse">
            <a:avLst/>
          </a:prstGeom>
          <a:solidFill>
            <a:schemeClr val="tx2"/>
          </a:solidFill>
          <a:ln w="3175">
            <a:solidFill>
              <a:schemeClr val="tx2"/>
            </a:solid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93" name="AutoShape 3"/>
          <p:cNvSpPr>
            <a:spLocks noChangeAspect="1" noChangeArrowheads="1" noTextEdit="1"/>
          </p:cNvSpPr>
          <p:nvPr/>
        </p:nvSpPr>
        <p:spPr bwMode="auto">
          <a:xfrm>
            <a:off x="2622984" y="4421300"/>
            <a:ext cx="1697694" cy="147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Rectangle 13"/>
          <p:cNvSpPr>
            <a:spLocks noChangeArrowheads="1"/>
          </p:cNvSpPr>
          <p:nvPr/>
        </p:nvSpPr>
        <p:spPr bwMode="auto">
          <a:xfrm>
            <a:off x="2743434" y="5438614"/>
            <a:ext cx="1517019" cy="8138"/>
          </a:xfrm>
          <a:prstGeom prst="rect">
            <a:avLst/>
          </a:prstGeom>
          <a:solidFill>
            <a:srgbClr val="000000"/>
          </a:solidFill>
          <a:ln w="7938"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14"/>
          <p:cNvSpPr>
            <a:spLocks noEditPoints="1"/>
          </p:cNvSpPr>
          <p:nvPr/>
        </p:nvSpPr>
        <p:spPr bwMode="auto">
          <a:xfrm>
            <a:off x="2740178" y="5441869"/>
            <a:ext cx="1523530" cy="17904"/>
          </a:xfrm>
          <a:custGeom>
            <a:avLst/>
            <a:gdLst>
              <a:gd name="T0" fmla="*/ 5 w 936"/>
              <a:gd name="T1" fmla="*/ 0 h 11"/>
              <a:gd name="T2" fmla="*/ 5 w 936"/>
              <a:gd name="T3" fmla="*/ 11 h 11"/>
              <a:gd name="T4" fmla="*/ 0 w 936"/>
              <a:gd name="T5" fmla="*/ 11 h 11"/>
              <a:gd name="T6" fmla="*/ 0 w 936"/>
              <a:gd name="T7" fmla="*/ 0 h 11"/>
              <a:gd name="T8" fmla="*/ 5 w 936"/>
              <a:gd name="T9" fmla="*/ 0 h 11"/>
              <a:gd name="T10" fmla="*/ 239 w 936"/>
              <a:gd name="T11" fmla="*/ 0 h 11"/>
              <a:gd name="T12" fmla="*/ 239 w 936"/>
              <a:gd name="T13" fmla="*/ 11 h 11"/>
              <a:gd name="T14" fmla="*/ 234 w 936"/>
              <a:gd name="T15" fmla="*/ 11 h 11"/>
              <a:gd name="T16" fmla="*/ 234 w 936"/>
              <a:gd name="T17" fmla="*/ 0 h 11"/>
              <a:gd name="T18" fmla="*/ 239 w 936"/>
              <a:gd name="T19" fmla="*/ 0 h 11"/>
              <a:gd name="T20" fmla="*/ 468 w 936"/>
              <a:gd name="T21" fmla="*/ 0 h 11"/>
              <a:gd name="T22" fmla="*/ 468 w 936"/>
              <a:gd name="T23" fmla="*/ 11 h 11"/>
              <a:gd name="T24" fmla="*/ 463 w 936"/>
              <a:gd name="T25" fmla="*/ 11 h 11"/>
              <a:gd name="T26" fmla="*/ 463 w 936"/>
              <a:gd name="T27" fmla="*/ 0 h 11"/>
              <a:gd name="T28" fmla="*/ 468 w 936"/>
              <a:gd name="T29" fmla="*/ 0 h 11"/>
              <a:gd name="T30" fmla="*/ 702 w 936"/>
              <a:gd name="T31" fmla="*/ 0 h 11"/>
              <a:gd name="T32" fmla="*/ 702 w 936"/>
              <a:gd name="T33" fmla="*/ 11 h 11"/>
              <a:gd name="T34" fmla="*/ 697 w 936"/>
              <a:gd name="T35" fmla="*/ 11 h 11"/>
              <a:gd name="T36" fmla="*/ 697 w 936"/>
              <a:gd name="T37" fmla="*/ 0 h 11"/>
              <a:gd name="T38" fmla="*/ 702 w 936"/>
              <a:gd name="T39" fmla="*/ 0 h 11"/>
              <a:gd name="T40" fmla="*/ 936 w 936"/>
              <a:gd name="T41" fmla="*/ 0 h 11"/>
              <a:gd name="T42" fmla="*/ 936 w 936"/>
              <a:gd name="T43" fmla="*/ 11 h 11"/>
              <a:gd name="T44" fmla="*/ 931 w 936"/>
              <a:gd name="T45" fmla="*/ 11 h 11"/>
              <a:gd name="T46" fmla="*/ 931 w 936"/>
              <a:gd name="T47" fmla="*/ 0 h 11"/>
              <a:gd name="T48" fmla="*/ 936 w 936"/>
              <a:gd name="T4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36" h="11">
                <a:moveTo>
                  <a:pt x="5" y="0"/>
                </a:moveTo>
                <a:lnTo>
                  <a:pt x="5" y="11"/>
                </a:lnTo>
                <a:lnTo>
                  <a:pt x="0" y="11"/>
                </a:lnTo>
                <a:lnTo>
                  <a:pt x="0" y="0"/>
                </a:lnTo>
                <a:lnTo>
                  <a:pt x="5" y="0"/>
                </a:lnTo>
                <a:close/>
                <a:moveTo>
                  <a:pt x="239" y="0"/>
                </a:moveTo>
                <a:lnTo>
                  <a:pt x="239" y="11"/>
                </a:lnTo>
                <a:lnTo>
                  <a:pt x="234" y="11"/>
                </a:lnTo>
                <a:lnTo>
                  <a:pt x="234" y="0"/>
                </a:lnTo>
                <a:lnTo>
                  <a:pt x="239" y="0"/>
                </a:lnTo>
                <a:close/>
                <a:moveTo>
                  <a:pt x="468" y="0"/>
                </a:moveTo>
                <a:lnTo>
                  <a:pt x="468" y="11"/>
                </a:lnTo>
                <a:lnTo>
                  <a:pt x="463" y="11"/>
                </a:lnTo>
                <a:lnTo>
                  <a:pt x="463" y="0"/>
                </a:lnTo>
                <a:lnTo>
                  <a:pt x="468" y="0"/>
                </a:lnTo>
                <a:close/>
                <a:moveTo>
                  <a:pt x="702" y="0"/>
                </a:moveTo>
                <a:lnTo>
                  <a:pt x="702" y="11"/>
                </a:lnTo>
                <a:lnTo>
                  <a:pt x="697" y="11"/>
                </a:lnTo>
                <a:lnTo>
                  <a:pt x="697" y="0"/>
                </a:lnTo>
                <a:lnTo>
                  <a:pt x="702" y="0"/>
                </a:lnTo>
                <a:close/>
                <a:moveTo>
                  <a:pt x="936" y="0"/>
                </a:moveTo>
                <a:lnTo>
                  <a:pt x="936" y="11"/>
                </a:lnTo>
                <a:lnTo>
                  <a:pt x="931" y="11"/>
                </a:lnTo>
                <a:lnTo>
                  <a:pt x="931" y="0"/>
                </a:lnTo>
                <a:lnTo>
                  <a:pt x="936" y="0"/>
                </a:lnTo>
                <a:close/>
              </a:path>
            </a:pathLst>
          </a:custGeom>
          <a:solidFill>
            <a:srgbClr val="000000"/>
          </a:solidFill>
          <a:ln w="7938"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15"/>
          <p:cNvSpPr>
            <a:spLocks/>
          </p:cNvSpPr>
          <p:nvPr/>
        </p:nvSpPr>
        <p:spPr bwMode="auto">
          <a:xfrm>
            <a:off x="2920853" y="4662200"/>
            <a:ext cx="1163807" cy="179047"/>
          </a:xfrm>
          <a:custGeom>
            <a:avLst/>
            <a:gdLst>
              <a:gd name="T0" fmla="*/ 18 w 2150"/>
              <a:gd name="T1" fmla="*/ 290 h 340"/>
              <a:gd name="T2" fmla="*/ 706 w 2150"/>
              <a:gd name="T3" fmla="*/ 2 h 340"/>
              <a:gd name="T4" fmla="*/ 725 w 2150"/>
              <a:gd name="T5" fmla="*/ 2 h 340"/>
              <a:gd name="T6" fmla="*/ 1429 w 2150"/>
              <a:gd name="T7" fmla="*/ 290 h 340"/>
              <a:gd name="T8" fmla="*/ 1415 w 2150"/>
              <a:gd name="T9" fmla="*/ 289 h 340"/>
              <a:gd name="T10" fmla="*/ 2119 w 2150"/>
              <a:gd name="T11" fmla="*/ 145 h 340"/>
              <a:gd name="T12" fmla="*/ 2147 w 2150"/>
              <a:gd name="T13" fmla="*/ 164 h 340"/>
              <a:gd name="T14" fmla="*/ 2128 w 2150"/>
              <a:gd name="T15" fmla="*/ 192 h 340"/>
              <a:gd name="T16" fmla="*/ 1424 w 2150"/>
              <a:gd name="T17" fmla="*/ 336 h 340"/>
              <a:gd name="T18" fmla="*/ 1410 w 2150"/>
              <a:gd name="T19" fmla="*/ 335 h 340"/>
              <a:gd name="T20" fmla="*/ 706 w 2150"/>
              <a:gd name="T21" fmla="*/ 47 h 340"/>
              <a:gd name="T22" fmla="*/ 725 w 2150"/>
              <a:gd name="T23" fmla="*/ 47 h 340"/>
              <a:gd name="T24" fmla="*/ 37 w 2150"/>
              <a:gd name="T25" fmla="*/ 335 h 340"/>
              <a:gd name="T26" fmla="*/ 5 w 2150"/>
              <a:gd name="T27" fmla="*/ 322 h 340"/>
              <a:gd name="T28" fmla="*/ 18 w 2150"/>
              <a:gd name="T29" fmla="*/ 29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0" h="340">
                <a:moveTo>
                  <a:pt x="18" y="290"/>
                </a:moveTo>
                <a:lnTo>
                  <a:pt x="706" y="2"/>
                </a:lnTo>
                <a:cubicBezTo>
                  <a:pt x="712" y="0"/>
                  <a:pt x="719" y="0"/>
                  <a:pt x="725" y="2"/>
                </a:cubicBezTo>
                <a:lnTo>
                  <a:pt x="1429" y="290"/>
                </a:lnTo>
                <a:lnTo>
                  <a:pt x="1415" y="289"/>
                </a:lnTo>
                <a:lnTo>
                  <a:pt x="2119" y="145"/>
                </a:lnTo>
                <a:cubicBezTo>
                  <a:pt x="2132" y="142"/>
                  <a:pt x="2144" y="151"/>
                  <a:pt x="2147" y="164"/>
                </a:cubicBezTo>
                <a:cubicBezTo>
                  <a:pt x="2150" y="177"/>
                  <a:pt x="2141" y="189"/>
                  <a:pt x="2128" y="192"/>
                </a:cubicBezTo>
                <a:lnTo>
                  <a:pt x="1424" y="336"/>
                </a:lnTo>
                <a:cubicBezTo>
                  <a:pt x="1420" y="337"/>
                  <a:pt x="1415" y="336"/>
                  <a:pt x="1410" y="335"/>
                </a:cubicBezTo>
                <a:lnTo>
                  <a:pt x="706" y="47"/>
                </a:lnTo>
                <a:lnTo>
                  <a:pt x="725" y="47"/>
                </a:lnTo>
                <a:lnTo>
                  <a:pt x="37" y="335"/>
                </a:lnTo>
                <a:cubicBezTo>
                  <a:pt x="25" y="340"/>
                  <a:pt x="10" y="334"/>
                  <a:pt x="5" y="322"/>
                </a:cubicBezTo>
                <a:cubicBezTo>
                  <a:pt x="0" y="310"/>
                  <a:pt x="6" y="295"/>
                  <a:pt x="18" y="290"/>
                </a:cubicBezTo>
                <a:close/>
              </a:path>
            </a:pathLst>
          </a:custGeom>
          <a:solidFill>
            <a:schemeClr val="accent1"/>
          </a:solidFill>
          <a:ln w="7938" cap="flat">
            <a:no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Rectangle 16"/>
          <p:cNvSpPr>
            <a:spLocks noChangeArrowheads="1"/>
          </p:cNvSpPr>
          <p:nvPr/>
        </p:nvSpPr>
        <p:spPr bwMode="auto">
          <a:xfrm>
            <a:off x="2850862" y="5495584"/>
            <a:ext cx="201978"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600" b="0" i="0" u="none" strike="noStrike" cap="none" normalizeH="0" baseline="0" dirty="0" smtClean="0">
                <a:ln>
                  <a:noFill/>
                </a:ln>
                <a:solidFill>
                  <a:srgbClr val="000000"/>
                </a:solidFill>
                <a:effectLst/>
                <a:latin typeface="Arial" panose="020B0604020202020204" pitchFamily="34" charset="0"/>
              </a:rPr>
              <a:t>201W</a:t>
            </a:r>
            <a:endParaRPr kumimoji="0" lang="en-US" altLang="de-DE" sz="2000" b="0" i="0" u="none" strike="noStrike" cap="none" normalizeH="0" baseline="0" dirty="0" smtClean="0">
              <a:ln>
                <a:noFill/>
              </a:ln>
              <a:solidFill>
                <a:schemeClr val="tx1"/>
              </a:solidFill>
              <a:effectLst/>
              <a:latin typeface="Arial" panose="020B0604020202020204" pitchFamily="34" charset="0"/>
            </a:endParaRPr>
          </a:p>
        </p:txBody>
      </p:sp>
      <p:sp>
        <p:nvSpPr>
          <p:cNvPr id="106" name="Rectangle 17"/>
          <p:cNvSpPr>
            <a:spLocks noChangeArrowheads="1"/>
          </p:cNvSpPr>
          <p:nvPr/>
        </p:nvSpPr>
        <p:spPr bwMode="auto">
          <a:xfrm>
            <a:off x="3238255" y="5495584"/>
            <a:ext cx="181140"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600" b="0" i="0" u="none" strike="noStrike" cap="none" normalizeH="0" baseline="0" dirty="0" smtClean="0">
                <a:ln>
                  <a:noFill/>
                </a:ln>
                <a:solidFill>
                  <a:srgbClr val="000000"/>
                </a:solidFill>
                <a:effectLst/>
                <a:latin typeface="Arial" panose="020B0604020202020204" pitchFamily="34" charset="0"/>
              </a:rPr>
              <a:t>201X</a:t>
            </a:r>
            <a:endParaRPr kumimoji="0" lang="en-US" altLang="de-DE" sz="2000" b="0" i="0" u="none" strike="noStrike" cap="none" normalizeH="0" baseline="0" dirty="0" smtClean="0">
              <a:ln>
                <a:noFill/>
              </a:ln>
              <a:solidFill>
                <a:schemeClr val="tx1"/>
              </a:solidFill>
              <a:effectLst/>
              <a:latin typeface="Arial" panose="020B0604020202020204" pitchFamily="34" charset="0"/>
            </a:endParaRPr>
          </a:p>
        </p:txBody>
      </p:sp>
      <p:sp>
        <p:nvSpPr>
          <p:cNvPr id="107" name="Rectangle 18"/>
          <p:cNvSpPr>
            <a:spLocks noChangeArrowheads="1"/>
          </p:cNvSpPr>
          <p:nvPr/>
        </p:nvSpPr>
        <p:spPr bwMode="auto">
          <a:xfrm>
            <a:off x="3617510" y="5495584"/>
            <a:ext cx="181140"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600" b="0" i="0" u="none" strike="noStrike" cap="none" normalizeH="0" baseline="0" dirty="0" smtClean="0">
                <a:ln>
                  <a:noFill/>
                </a:ln>
                <a:solidFill>
                  <a:srgbClr val="000000"/>
                </a:solidFill>
                <a:effectLst/>
                <a:latin typeface="Arial" panose="020B0604020202020204" pitchFamily="34" charset="0"/>
              </a:rPr>
              <a:t>201Y</a:t>
            </a:r>
            <a:endParaRPr kumimoji="0" lang="en-US" altLang="de-DE" sz="2000" b="0" i="0" u="none" strike="noStrike" cap="none" normalizeH="0" baseline="0" dirty="0" smtClean="0">
              <a:ln>
                <a:noFill/>
              </a:ln>
              <a:solidFill>
                <a:schemeClr val="tx1"/>
              </a:solidFill>
              <a:effectLst/>
              <a:latin typeface="Arial" panose="020B0604020202020204" pitchFamily="34" charset="0"/>
            </a:endParaRPr>
          </a:p>
        </p:txBody>
      </p:sp>
      <p:sp>
        <p:nvSpPr>
          <p:cNvPr id="108" name="Rectangle 19"/>
          <p:cNvSpPr>
            <a:spLocks noChangeArrowheads="1"/>
          </p:cNvSpPr>
          <p:nvPr/>
        </p:nvSpPr>
        <p:spPr bwMode="auto">
          <a:xfrm>
            <a:off x="3996765" y="5495584"/>
            <a:ext cx="176330"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600" b="0" i="0" u="none" strike="noStrike" cap="none" normalizeH="0" baseline="0" dirty="0" smtClean="0">
                <a:ln>
                  <a:noFill/>
                </a:ln>
                <a:solidFill>
                  <a:srgbClr val="000000"/>
                </a:solidFill>
                <a:effectLst/>
                <a:latin typeface="Arial" panose="020B0604020202020204" pitchFamily="34" charset="0"/>
              </a:rPr>
              <a:t>201Z</a:t>
            </a:r>
            <a:endParaRPr kumimoji="0" lang="en-US" altLang="de-DE" sz="2000" b="0" i="0" u="none" strike="noStrike" cap="none" normalizeH="0" baseline="0" dirty="0" smtClean="0">
              <a:ln>
                <a:noFill/>
              </a:ln>
              <a:solidFill>
                <a:schemeClr val="tx1"/>
              </a:solidFill>
              <a:effectLst/>
              <a:latin typeface="Arial" panose="020B0604020202020204" pitchFamily="34" charset="0"/>
            </a:endParaRPr>
          </a:p>
        </p:txBody>
      </p:sp>
      <p:sp>
        <p:nvSpPr>
          <p:cNvPr id="109" name="Rectangle 20"/>
          <p:cNvSpPr>
            <a:spLocks noChangeArrowheads="1"/>
          </p:cNvSpPr>
          <p:nvPr/>
        </p:nvSpPr>
        <p:spPr bwMode="auto">
          <a:xfrm>
            <a:off x="2778419" y="5703930"/>
            <a:ext cx="224623" cy="42320"/>
          </a:xfrm>
          <a:prstGeom prst="rect">
            <a:avLst/>
          </a:pr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0" name="Rectangle 22"/>
          <p:cNvSpPr>
            <a:spLocks noChangeArrowheads="1"/>
          </p:cNvSpPr>
          <p:nvPr/>
        </p:nvSpPr>
        <p:spPr bwMode="auto">
          <a:xfrm>
            <a:off x="3025830" y="5676261"/>
            <a:ext cx="310983"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600" b="0" i="0" u="none" strike="noStrike" cap="none" normalizeH="0" baseline="0" dirty="0" smtClean="0">
                <a:ln>
                  <a:noFill/>
                </a:ln>
                <a:solidFill>
                  <a:srgbClr val="000000"/>
                </a:solidFill>
                <a:effectLst/>
                <a:latin typeface="Arial" panose="020B0604020202020204" pitchFamily="34" charset="0"/>
              </a:rPr>
              <a:t>Revenue</a:t>
            </a:r>
            <a:endParaRPr kumimoji="0" lang="en-US" altLang="de-DE" sz="2000" b="0" i="0" u="none" strike="noStrike" cap="none" normalizeH="0" baseline="0" dirty="0" smtClean="0">
              <a:ln>
                <a:noFill/>
              </a:ln>
              <a:solidFill>
                <a:schemeClr val="tx1"/>
              </a:solidFill>
              <a:effectLst/>
              <a:latin typeface="Arial" panose="020B0604020202020204" pitchFamily="34" charset="0"/>
            </a:endParaRPr>
          </a:p>
        </p:txBody>
      </p:sp>
      <p:sp>
        <p:nvSpPr>
          <p:cNvPr id="111" name="Freeform 23"/>
          <p:cNvSpPr>
            <a:spLocks/>
          </p:cNvSpPr>
          <p:nvPr/>
        </p:nvSpPr>
        <p:spPr bwMode="auto">
          <a:xfrm>
            <a:off x="3493804" y="5707185"/>
            <a:ext cx="242527" cy="17904"/>
          </a:xfrm>
          <a:custGeom>
            <a:avLst/>
            <a:gdLst>
              <a:gd name="T0" fmla="*/ 16 w 448"/>
              <a:gd name="T1" fmla="*/ 0 h 32"/>
              <a:gd name="T2" fmla="*/ 432 w 448"/>
              <a:gd name="T3" fmla="*/ 0 h 32"/>
              <a:gd name="T4" fmla="*/ 448 w 448"/>
              <a:gd name="T5" fmla="*/ 16 h 32"/>
              <a:gd name="T6" fmla="*/ 432 w 448"/>
              <a:gd name="T7" fmla="*/ 32 h 32"/>
              <a:gd name="T8" fmla="*/ 16 w 448"/>
              <a:gd name="T9" fmla="*/ 32 h 32"/>
              <a:gd name="T10" fmla="*/ 0 w 448"/>
              <a:gd name="T11" fmla="*/ 16 h 32"/>
              <a:gd name="T12" fmla="*/ 16 w 44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448" h="32">
                <a:moveTo>
                  <a:pt x="16" y="0"/>
                </a:moveTo>
                <a:lnTo>
                  <a:pt x="432" y="0"/>
                </a:lnTo>
                <a:cubicBezTo>
                  <a:pt x="441" y="0"/>
                  <a:pt x="448" y="8"/>
                  <a:pt x="448" y="16"/>
                </a:cubicBezTo>
                <a:cubicBezTo>
                  <a:pt x="448" y="25"/>
                  <a:pt x="441" y="32"/>
                  <a:pt x="432" y="32"/>
                </a:cubicBezTo>
                <a:lnTo>
                  <a:pt x="16" y="32"/>
                </a:lnTo>
                <a:cubicBezTo>
                  <a:pt x="8" y="32"/>
                  <a:pt x="0" y="25"/>
                  <a:pt x="0" y="16"/>
                </a:cubicBezTo>
                <a:cubicBezTo>
                  <a:pt x="0" y="8"/>
                  <a:pt x="8" y="0"/>
                  <a:pt x="16" y="0"/>
                </a:cubicBezTo>
                <a:close/>
              </a:path>
            </a:pathLst>
          </a:custGeom>
          <a:solidFill>
            <a:schemeClr val="accent1"/>
          </a:solidFill>
          <a:ln w="7938" cap="flat">
            <a:no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Rectangle 24"/>
          <p:cNvSpPr>
            <a:spLocks noChangeArrowheads="1"/>
          </p:cNvSpPr>
          <p:nvPr/>
        </p:nvSpPr>
        <p:spPr bwMode="auto">
          <a:xfrm>
            <a:off x="3754237" y="5676261"/>
            <a:ext cx="42800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600" b="0" i="0" u="none" strike="noStrike" cap="none" normalizeH="0" baseline="0" dirty="0" smtClean="0">
                <a:ln>
                  <a:noFill/>
                </a:ln>
                <a:solidFill>
                  <a:srgbClr val="000000"/>
                </a:solidFill>
                <a:effectLst/>
                <a:latin typeface="Arial" panose="020B0604020202020204" pitchFamily="34" charset="0"/>
              </a:rPr>
              <a:t>EBIT margin</a:t>
            </a:r>
            <a:endParaRPr kumimoji="0" lang="en-US" altLang="de-DE" sz="2000" b="0" i="0" u="none" strike="noStrike" cap="none" normalizeH="0" baseline="0" dirty="0" smtClean="0">
              <a:ln>
                <a:noFill/>
              </a:ln>
              <a:solidFill>
                <a:schemeClr val="tx1"/>
              </a:solidFill>
              <a:effectLst/>
              <a:latin typeface="Arial" panose="020B0604020202020204" pitchFamily="34" charset="0"/>
            </a:endParaRPr>
          </a:p>
        </p:txBody>
      </p:sp>
      <p:sp>
        <p:nvSpPr>
          <p:cNvPr id="113" name="Rectangle 5"/>
          <p:cNvSpPr>
            <a:spLocks noChangeArrowheads="1"/>
          </p:cNvSpPr>
          <p:nvPr/>
        </p:nvSpPr>
        <p:spPr bwMode="auto">
          <a:xfrm>
            <a:off x="2847607" y="5213991"/>
            <a:ext cx="164397" cy="227878"/>
          </a:xfrm>
          <a:prstGeom prst="rect">
            <a:avLst/>
          </a:prstGeom>
          <a:solidFill>
            <a:schemeClr val="tx2"/>
          </a:solid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14" name="Rectangle 7"/>
          <p:cNvSpPr>
            <a:spLocks noChangeArrowheads="1"/>
          </p:cNvSpPr>
          <p:nvPr/>
        </p:nvSpPr>
        <p:spPr bwMode="auto">
          <a:xfrm>
            <a:off x="3228489" y="5096796"/>
            <a:ext cx="166026" cy="345073"/>
          </a:xfrm>
          <a:prstGeom prst="rect">
            <a:avLst/>
          </a:prstGeom>
          <a:solidFill>
            <a:schemeClr val="tx2"/>
          </a:solid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15" name="Rectangle 9"/>
          <p:cNvSpPr>
            <a:spLocks noChangeArrowheads="1"/>
          </p:cNvSpPr>
          <p:nvPr/>
        </p:nvSpPr>
        <p:spPr bwMode="auto">
          <a:xfrm>
            <a:off x="3610999" y="4977974"/>
            <a:ext cx="164397" cy="463895"/>
          </a:xfrm>
          <a:prstGeom prst="rect">
            <a:avLst/>
          </a:prstGeom>
          <a:solidFill>
            <a:schemeClr val="tx2"/>
          </a:solid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16" name="Rectangle 11"/>
          <p:cNvSpPr>
            <a:spLocks noChangeArrowheads="1"/>
          </p:cNvSpPr>
          <p:nvPr/>
        </p:nvSpPr>
        <p:spPr bwMode="auto">
          <a:xfrm>
            <a:off x="3982115" y="4860780"/>
            <a:ext cx="166026" cy="581089"/>
          </a:xfrm>
          <a:prstGeom prst="rect">
            <a:avLst/>
          </a:prstGeom>
          <a:solidFill>
            <a:schemeClr val="tx2"/>
          </a:solid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grpSp>
        <p:nvGrpSpPr>
          <p:cNvPr id="118" name="Gruppieren 161"/>
          <p:cNvGrpSpPr/>
          <p:nvPr/>
        </p:nvGrpSpPr>
        <p:grpSpPr>
          <a:xfrm>
            <a:off x="4136242" y="3184122"/>
            <a:ext cx="72000" cy="489755"/>
            <a:chOff x="2252712" y="2689317"/>
            <a:chExt cx="210665" cy="800252"/>
          </a:xfrm>
        </p:grpSpPr>
        <p:sp>
          <p:nvSpPr>
            <p:cNvPr id="119" name="Line 22"/>
            <p:cNvSpPr>
              <a:spLocks noChangeShapeType="1"/>
            </p:cNvSpPr>
            <p:nvPr/>
          </p:nvSpPr>
          <p:spPr bwMode="gray">
            <a:xfrm flipV="1">
              <a:off x="2307753" y="2705498"/>
              <a:ext cx="0" cy="784071"/>
            </a:xfrm>
            <a:prstGeom prst="line">
              <a:avLst/>
            </a:prstGeom>
            <a:noFill/>
            <a:ln w="6350">
              <a:solidFill>
                <a:schemeClr val="accent3"/>
              </a:solidFill>
              <a:round/>
              <a:headEnd/>
              <a:tailEnd/>
            </a:ln>
          </p:spPr>
          <p:txBody>
            <a:bodyPr/>
            <a:lstStyle/>
            <a:p>
              <a:pPr>
                <a:defRPr/>
              </a:pPr>
              <a:endParaRPr lang="en-US" sz="800" kern="0" dirty="0">
                <a:solidFill>
                  <a:sysClr val="windowText" lastClr="000000"/>
                </a:solidFill>
              </a:endParaRPr>
            </a:p>
          </p:txBody>
        </p:sp>
        <p:sp>
          <p:nvSpPr>
            <p:cNvPr id="120" name="Oval 12"/>
            <p:cNvSpPr>
              <a:spLocks noChangeArrowheads="1"/>
            </p:cNvSpPr>
            <p:nvPr/>
          </p:nvSpPr>
          <p:spPr bwMode="gray">
            <a:xfrm>
              <a:off x="2252712" y="2689317"/>
              <a:ext cx="210665" cy="117647"/>
            </a:xfrm>
            <a:prstGeom prst="ellipse">
              <a:avLst/>
            </a:prstGeom>
            <a:solidFill>
              <a:schemeClr val="accent1"/>
            </a:solidFill>
            <a:ln w="12700">
              <a:solidFill>
                <a:schemeClr val="accent1"/>
              </a:solidFill>
              <a:round/>
              <a:headEnd/>
              <a:tailEnd/>
            </a:ln>
          </p:spPr>
          <p:txBody>
            <a:bodyPr wrap="none" anchor="ctr"/>
            <a:lstStyle/>
            <a:p>
              <a:pPr>
                <a:defRPr/>
              </a:pPr>
              <a:endParaRPr lang="en-US" sz="800" kern="0" dirty="0">
                <a:solidFill>
                  <a:sysClr val="windowText" lastClr="000000"/>
                </a:solidFill>
              </a:endParaRPr>
            </a:p>
          </p:txBody>
        </p:sp>
      </p:grpSp>
      <p:grpSp>
        <p:nvGrpSpPr>
          <p:cNvPr id="121" name="Gruppieren 161"/>
          <p:cNvGrpSpPr/>
          <p:nvPr/>
        </p:nvGrpSpPr>
        <p:grpSpPr>
          <a:xfrm rot="10800000">
            <a:off x="3872717" y="2615797"/>
            <a:ext cx="72000" cy="489755"/>
            <a:chOff x="2252712" y="2689317"/>
            <a:chExt cx="210665" cy="800252"/>
          </a:xfrm>
        </p:grpSpPr>
        <p:sp>
          <p:nvSpPr>
            <p:cNvPr id="122" name="Line 22"/>
            <p:cNvSpPr>
              <a:spLocks noChangeShapeType="1"/>
            </p:cNvSpPr>
            <p:nvPr/>
          </p:nvSpPr>
          <p:spPr bwMode="gray">
            <a:xfrm flipV="1">
              <a:off x="2307753" y="2705498"/>
              <a:ext cx="0" cy="784071"/>
            </a:xfrm>
            <a:prstGeom prst="line">
              <a:avLst/>
            </a:prstGeom>
            <a:noFill/>
            <a:ln w="6350">
              <a:solidFill>
                <a:schemeClr val="accent3"/>
              </a:solidFill>
              <a:round/>
              <a:headEnd/>
              <a:tailEnd/>
            </a:ln>
          </p:spPr>
          <p:txBody>
            <a:bodyPr/>
            <a:lstStyle/>
            <a:p>
              <a:pPr>
                <a:defRPr/>
              </a:pPr>
              <a:endParaRPr lang="en-US" sz="800" kern="0" dirty="0">
                <a:solidFill>
                  <a:sysClr val="windowText" lastClr="000000"/>
                </a:solidFill>
              </a:endParaRPr>
            </a:p>
          </p:txBody>
        </p:sp>
        <p:sp>
          <p:nvSpPr>
            <p:cNvPr id="123" name="Oval 12"/>
            <p:cNvSpPr>
              <a:spLocks noChangeArrowheads="1"/>
            </p:cNvSpPr>
            <p:nvPr/>
          </p:nvSpPr>
          <p:spPr bwMode="gray">
            <a:xfrm>
              <a:off x="2252712" y="2689317"/>
              <a:ext cx="210665" cy="117647"/>
            </a:xfrm>
            <a:prstGeom prst="ellipse">
              <a:avLst/>
            </a:prstGeom>
            <a:solidFill>
              <a:schemeClr val="accent1"/>
            </a:solidFill>
            <a:ln w="12700">
              <a:solidFill>
                <a:schemeClr val="accent1"/>
              </a:solidFill>
              <a:round/>
              <a:headEnd/>
              <a:tailEnd/>
            </a:ln>
          </p:spPr>
          <p:txBody>
            <a:bodyPr wrap="none" anchor="ctr"/>
            <a:lstStyle/>
            <a:p>
              <a:pPr>
                <a:defRPr/>
              </a:pPr>
              <a:endParaRPr lang="en-US" sz="800" kern="0" dirty="0">
                <a:solidFill>
                  <a:sysClr val="windowText" lastClr="000000"/>
                </a:solidFill>
              </a:endParaRPr>
            </a:p>
          </p:txBody>
        </p:sp>
      </p:grpSp>
      <p:grpSp>
        <p:nvGrpSpPr>
          <p:cNvPr id="124" name="Gruppieren 161"/>
          <p:cNvGrpSpPr/>
          <p:nvPr/>
        </p:nvGrpSpPr>
        <p:grpSpPr>
          <a:xfrm rot="10800000">
            <a:off x="3110905" y="2612241"/>
            <a:ext cx="72000" cy="489755"/>
            <a:chOff x="2252712" y="2689317"/>
            <a:chExt cx="210665" cy="800252"/>
          </a:xfrm>
        </p:grpSpPr>
        <p:sp>
          <p:nvSpPr>
            <p:cNvPr id="125" name="Line 22"/>
            <p:cNvSpPr>
              <a:spLocks noChangeShapeType="1"/>
            </p:cNvSpPr>
            <p:nvPr/>
          </p:nvSpPr>
          <p:spPr bwMode="gray">
            <a:xfrm flipV="1">
              <a:off x="2307753" y="2705498"/>
              <a:ext cx="0" cy="784071"/>
            </a:xfrm>
            <a:prstGeom prst="line">
              <a:avLst/>
            </a:prstGeom>
            <a:noFill/>
            <a:ln w="6350">
              <a:solidFill>
                <a:schemeClr val="accent3"/>
              </a:solidFill>
              <a:round/>
              <a:headEnd/>
              <a:tailEnd/>
            </a:ln>
          </p:spPr>
          <p:txBody>
            <a:bodyPr/>
            <a:lstStyle/>
            <a:p>
              <a:pPr>
                <a:defRPr/>
              </a:pPr>
              <a:endParaRPr lang="en-US" sz="800" kern="0" dirty="0">
                <a:solidFill>
                  <a:sysClr val="windowText" lastClr="000000"/>
                </a:solidFill>
              </a:endParaRPr>
            </a:p>
          </p:txBody>
        </p:sp>
        <p:sp>
          <p:nvSpPr>
            <p:cNvPr id="126" name="Oval 12"/>
            <p:cNvSpPr>
              <a:spLocks noChangeArrowheads="1"/>
            </p:cNvSpPr>
            <p:nvPr/>
          </p:nvSpPr>
          <p:spPr bwMode="gray">
            <a:xfrm>
              <a:off x="2252712" y="2689317"/>
              <a:ext cx="210665" cy="117647"/>
            </a:xfrm>
            <a:prstGeom prst="ellipse">
              <a:avLst/>
            </a:prstGeom>
            <a:solidFill>
              <a:schemeClr val="accent1"/>
            </a:solidFill>
            <a:ln w="12700">
              <a:solidFill>
                <a:schemeClr val="accent1"/>
              </a:solidFill>
              <a:round/>
              <a:headEnd/>
              <a:tailEnd/>
            </a:ln>
          </p:spPr>
          <p:txBody>
            <a:bodyPr wrap="none" anchor="ctr"/>
            <a:lstStyle/>
            <a:p>
              <a:pPr>
                <a:defRPr/>
              </a:pPr>
              <a:endParaRPr lang="en-US" sz="800" kern="0" dirty="0">
                <a:solidFill>
                  <a:sysClr val="windowText" lastClr="000000"/>
                </a:solidFill>
              </a:endParaRPr>
            </a:p>
          </p:txBody>
        </p:sp>
      </p:grpSp>
      <p:grpSp>
        <p:nvGrpSpPr>
          <p:cNvPr id="127" name="Gruppieren 161"/>
          <p:cNvGrpSpPr/>
          <p:nvPr/>
        </p:nvGrpSpPr>
        <p:grpSpPr>
          <a:xfrm>
            <a:off x="3390305" y="3180566"/>
            <a:ext cx="72000" cy="489755"/>
            <a:chOff x="2252712" y="2689317"/>
            <a:chExt cx="210665" cy="800252"/>
          </a:xfrm>
        </p:grpSpPr>
        <p:sp>
          <p:nvSpPr>
            <p:cNvPr id="128" name="Line 22"/>
            <p:cNvSpPr>
              <a:spLocks noChangeShapeType="1"/>
            </p:cNvSpPr>
            <p:nvPr/>
          </p:nvSpPr>
          <p:spPr bwMode="gray">
            <a:xfrm flipV="1">
              <a:off x="2307753" y="2705498"/>
              <a:ext cx="0" cy="784071"/>
            </a:xfrm>
            <a:prstGeom prst="line">
              <a:avLst/>
            </a:prstGeom>
            <a:noFill/>
            <a:ln w="6350">
              <a:solidFill>
                <a:schemeClr val="accent3"/>
              </a:solidFill>
              <a:round/>
              <a:headEnd/>
              <a:tailEnd/>
            </a:ln>
          </p:spPr>
          <p:txBody>
            <a:bodyPr/>
            <a:lstStyle/>
            <a:p>
              <a:pPr>
                <a:defRPr/>
              </a:pPr>
              <a:endParaRPr lang="en-US" sz="800" kern="0" dirty="0">
                <a:solidFill>
                  <a:sysClr val="windowText" lastClr="000000"/>
                </a:solidFill>
              </a:endParaRPr>
            </a:p>
          </p:txBody>
        </p:sp>
        <p:sp>
          <p:nvSpPr>
            <p:cNvPr id="129" name="Oval 12"/>
            <p:cNvSpPr>
              <a:spLocks noChangeArrowheads="1"/>
            </p:cNvSpPr>
            <p:nvPr/>
          </p:nvSpPr>
          <p:spPr bwMode="gray">
            <a:xfrm>
              <a:off x="2252712" y="2689317"/>
              <a:ext cx="210665" cy="117647"/>
            </a:xfrm>
            <a:prstGeom prst="ellipse">
              <a:avLst/>
            </a:prstGeom>
            <a:solidFill>
              <a:schemeClr val="accent1"/>
            </a:solidFill>
            <a:ln w="12700">
              <a:solidFill>
                <a:schemeClr val="accent1"/>
              </a:solidFill>
              <a:round/>
              <a:headEnd/>
              <a:tailEnd/>
            </a:ln>
          </p:spPr>
          <p:txBody>
            <a:bodyPr wrap="none" anchor="ctr"/>
            <a:lstStyle/>
            <a:p>
              <a:pPr>
                <a:defRPr/>
              </a:pPr>
              <a:endParaRPr lang="en-US" sz="800" kern="0" dirty="0">
                <a:solidFill>
                  <a:sysClr val="windowText" lastClr="000000"/>
                </a:solidFill>
              </a:endParaRPr>
            </a:p>
          </p:txBody>
        </p:sp>
      </p:grpSp>
      <p:sp>
        <p:nvSpPr>
          <p:cNvPr id="130" name="Text Box 24"/>
          <p:cNvSpPr txBox="1">
            <a:spLocks noChangeArrowheads="1"/>
          </p:cNvSpPr>
          <p:nvPr/>
        </p:nvSpPr>
        <p:spPr bwMode="gray">
          <a:xfrm>
            <a:off x="2841678" y="3310312"/>
            <a:ext cx="590653" cy="351104"/>
          </a:xfrm>
          <a:prstGeom prst="rect">
            <a:avLst/>
          </a:prstGeom>
          <a:noFill/>
          <a:ln w="9525">
            <a:noFill/>
            <a:miter lim="800000"/>
            <a:headEnd/>
            <a:tailEnd/>
          </a:ln>
        </p:spPr>
        <p:txBody>
          <a:bodyPr wrap="square" lIns="108000" tIns="64800" rIns="72000">
            <a:spAutoFit/>
          </a:bodyPr>
          <a:lstStyle/>
          <a:p>
            <a:pPr algn="r" eaLnBrk="0" hangingPunct="0">
              <a:spcBef>
                <a:spcPct val="50000"/>
              </a:spcBef>
              <a:defRPr/>
            </a:pPr>
            <a:r>
              <a:rPr lang="en-US" sz="600" b="1" kern="0" noProof="1" smtClean="0">
                <a:solidFill>
                  <a:srgbClr val="00338D"/>
                </a:solidFill>
              </a:rPr>
              <a:t>Event</a:t>
            </a:r>
          </a:p>
          <a:p>
            <a:pPr algn="r">
              <a:spcBef>
                <a:spcPct val="50000"/>
              </a:spcBef>
              <a:defRPr/>
            </a:pPr>
            <a:r>
              <a:rPr lang="en-US" sz="600" noProof="1" smtClean="0">
                <a:solidFill>
                  <a:srgbClr val="000000"/>
                </a:solidFill>
              </a:rPr>
              <a:t>XXX</a:t>
            </a:r>
            <a:endParaRPr lang="en-US" sz="600" noProof="1">
              <a:solidFill>
                <a:srgbClr val="000000"/>
              </a:solidFill>
            </a:endParaRPr>
          </a:p>
        </p:txBody>
      </p:sp>
      <p:sp>
        <p:nvSpPr>
          <p:cNvPr id="83" name="Rectangle 4"/>
          <p:cNvSpPr>
            <a:spLocks noChangeArrowheads="1"/>
          </p:cNvSpPr>
          <p:nvPr>
            <p:custDataLst>
              <p:tags r:id="rId12"/>
            </p:custDataLst>
          </p:nvPr>
        </p:nvSpPr>
        <p:spPr bwMode="auto">
          <a:xfrm>
            <a:off x="7648574" y="203863"/>
            <a:ext cx="1768475" cy="88632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Tools listed for company overview are commonly used in Germany and may differ in other regions.</a:t>
            </a:r>
            <a:endParaRPr lang="en-US" sz="900" dirty="0">
              <a:solidFill>
                <a:schemeClr val="bg1"/>
              </a:solidFill>
            </a:endParaRPr>
          </a:p>
        </p:txBody>
      </p:sp>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Company Overview</a:t>
            </a:r>
            <a:endParaRPr lang="en-US" dirty="0"/>
          </a:p>
        </p:txBody>
      </p:sp>
      <p:sp>
        <p:nvSpPr>
          <p:cNvPr id="4" name="Titel 3"/>
          <p:cNvSpPr>
            <a:spLocks noGrp="1"/>
          </p:cNvSpPr>
          <p:nvPr>
            <p:ph type="title"/>
          </p:nvPr>
        </p:nvSpPr>
        <p:spPr/>
        <p:txBody>
          <a:bodyPr/>
          <a:lstStyle/>
          <a:p>
            <a:r>
              <a:rPr lang="en-US" dirty="0" smtClean="0"/>
              <a:t>Overview (2/3) – Pitfalls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726529020"/>
              </p:ext>
            </p:extLst>
          </p:nvPr>
        </p:nvGraphicFramePr>
        <p:xfrm>
          <a:off x="488950" y="1422400"/>
          <a:ext cx="8928100" cy="4608000"/>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Too detailed presentation of the history – max. 10-15 events or major stages in the company development.</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Including detailed information which has to be discussed in detail in subsequent parts of the report or put into the appendix (esp. primary contracts).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lang="en-US" sz="900" noProof="0" dirty="0" smtClean="0">
                          <a:solidFill>
                            <a:schemeClr val="tx1"/>
                          </a:solidFill>
                        </a:rPr>
                        <a:t>Neglecting the legal and fiscal conditions in complex corporate structures (esp. Joint liabilities, tax groups, contingencies) – lacking identification of issues as well as hurdles to the implementation of our recommendations.</a:t>
                      </a:r>
                    </a:p>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Insufficient analysis of the inter-company relationships (legal/trading/financing/fiscal) leads to a lack of transparency and lacking identification of issues as well as hurdles to the implementation of our recommendations. </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Keeping obsolete legal and organizational structures while changing functional areas of the company.</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20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Misinterpretation of the company’s economic situation leads to management errors – use time lines and competitor benchmarks against market and competitor development to put the development into right perspective.</a:t>
                      </a:r>
                    </a:p>
                    <a:p>
                      <a:pPr marL="0" marR="0" lvl="0" indent="0" algn="l" defTabSz="914400" rtl="0" eaLnBrk="1" fontAlgn="auto" latinLnBrk="0" hangingPunct="1">
                        <a:lnSpc>
                          <a:spcPct val="95000"/>
                        </a:lnSpc>
                        <a:spcBef>
                          <a:spcPts val="0"/>
                        </a:spcBef>
                        <a:spcAft>
                          <a:spcPts val="0"/>
                        </a:spcAft>
                        <a:buClr>
                          <a:schemeClr val="tx2"/>
                        </a:buClr>
                        <a:buSzPct val="100000"/>
                        <a:buFont typeface="Univers for KPMG Light" panose="020B0403020202020204" pitchFamily="34" charset="0"/>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bl>
          </a:graphicData>
        </a:graphic>
      </p:graphicFrame>
      <p:grpSp>
        <p:nvGrpSpPr>
          <p:cNvPr id="52" name="Gruppieren 51"/>
          <p:cNvGrpSpPr/>
          <p:nvPr/>
        </p:nvGrpSpPr>
        <p:grpSpPr>
          <a:xfrm>
            <a:off x="607684" y="1798759"/>
            <a:ext cx="403733" cy="523220"/>
            <a:chOff x="2619016" y="2564904"/>
            <a:chExt cx="559665" cy="725301"/>
          </a:xfrm>
        </p:grpSpPr>
        <p:grpSp>
          <p:nvGrpSpPr>
            <p:cNvPr id="53" name="Gruppieren 52"/>
            <p:cNvGrpSpPr/>
            <p:nvPr/>
          </p:nvGrpSpPr>
          <p:grpSpPr>
            <a:xfrm>
              <a:off x="2619016" y="2617334"/>
              <a:ext cx="559665" cy="561552"/>
              <a:chOff x="5484264" y="4001307"/>
              <a:chExt cx="1409320" cy="1414073"/>
            </a:xfrm>
          </p:grpSpPr>
          <p:sp>
            <p:nvSpPr>
              <p:cNvPr id="55" name="Ellipse 54"/>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56" name="Akkord 55"/>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7" name="Akkord 56"/>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8" name="Rechteck 5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59" name="Akkord 5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sp>
          <p:nvSpPr>
            <p:cNvPr id="54" name="Rechteck 53"/>
            <p:cNvSpPr/>
            <p:nvPr/>
          </p:nvSpPr>
          <p:spPr>
            <a:xfrm>
              <a:off x="2630096" y="2564904"/>
              <a:ext cx="533755"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1</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60" name="Gruppieren 59"/>
          <p:cNvGrpSpPr/>
          <p:nvPr/>
        </p:nvGrpSpPr>
        <p:grpSpPr>
          <a:xfrm>
            <a:off x="607686" y="2520818"/>
            <a:ext cx="403731" cy="523220"/>
            <a:chOff x="3638116" y="2564904"/>
            <a:chExt cx="559663" cy="725301"/>
          </a:xfrm>
        </p:grpSpPr>
        <p:sp>
          <p:nvSpPr>
            <p:cNvPr id="61" name="Ellipse 6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62" name="Akkord 6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3" name="Akkord 6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5" name="Akkord 6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6" name="Rechteck 65"/>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2</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67" name="Gruppieren 66"/>
          <p:cNvGrpSpPr/>
          <p:nvPr/>
        </p:nvGrpSpPr>
        <p:grpSpPr>
          <a:xfrm>
            <a:off x="607686" y="3242877"/>
            <a:ext cx="403731" cy="523220"/>
            <a:chOff x="3638116" y="2564904"/>
            <a:chExt cx="559663" cy="725301"/>
          </a:xfrm>
        </p:grpSpPr>
        <p:sp>
          <p:nvSpPr>
            <p:cNvPr id="68" name="Ellipse 6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69" name="Akkord 6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1" name="Akkord 70"/>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2"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3" name="Akkord 72"/>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4" name="Rechteck 73"/>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3</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75" name="Gruppieren 74"/>
          <p:cNvGrpSpPr/>
          <p:nvPr/>
        </p:nvGrpSpPr>
        <p:grpSpPr>
          <a:xfrm>
            <a:off x="607686" y="3964936"/>
            <a:ext cx="403731" cy="523220"/>
            <a:chOff x="3638116" y="2564904"/>
            <a:chExt cx="559663" cy="725301"/>
          </a:xfrm>
        </p:grpSpPr>
        <p:sp>
          <p:nvSpPr>
            <p:cNvPr id="76" name="Ellipse 75"/>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77" name="Akkord 76"/>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8" name="Akkord 77"/>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9"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0" name="Akkord 79"/>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1" name="Rechteck 80"/>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4</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82" name="Gruppieren 81"/>
          <p:cNvGrpSpPr/>
          <p:nvPr/>
        </p:nvGrpSpPr>
        <p:grpSpPr>
          <a:xfrm>
            <a:off x="602331" y="4686995"/>
            <a:ext cx="409086" cy="523220"/>
            <a:chOff x="3627089" y="2564904"/>
            <a:chExt cx="567086" cy="725301"/>
          </a:xfrm>
        </p:grpSpPr>
        <p:sp>
          <p:nvSpPr>
            <p:cNvPr id="83" name="Ellipse 82"/>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84" name="Akkord 83"/>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5"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6"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7" name="Akkord 86"/>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8" name="Rechteck 87"/>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5</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41" name="Gruppieren 40"/>
          <p:cNvGrpSpPr/>
          <p:nvPr/>
        </p:nvGrpSpPr>
        <p:grpSpPr>
          <a:xfrm>
            <a:off x="602331" y="5409052"/>
            <a:ext cx="409086" cy="523220"/>
            <a:chOff x="3627089" y="2564904"/>
            <a:chExt cx="567086" cy="725301"/>
          </a:xfrm>
        </p:grpSpPr>
        <p:sp>
          <p:nvSpPr>
            <p:cNvPr id="42" name="Ellipse 41"/>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43" name="Akkord 42"/>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44"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45"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46" name="Akkord 45"/>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47" name="Rechteck 46"/>
            <p:cNvSpPr/>
            <p:nvPr/>
          </p:nvSpPr>
          <p:spPr>
            <a:xfrm>
              <a:off x="3649195" y="2564904"/>
              <a:ext cx="533756" cy="725301"/>
            </a:xfrm>
            <a:prstGeom prst="rect">
              <a:avLst/>
            </a:prstGeom>
          </p:spPr>
          <p:txBody>
            <a:bodyPr wrap="none">
              <a:spAutoFit/>
            </a:bodyPr>
            <a:lstStyle/>
            <a:p>
              <a:pPr algn="ctr"/>
              <a:r>
                <a:rPr lang="en-US" sz="2800" b="1" dirty="0" smtClean="0">
                  <a:solidFill>
                    <a:schemeClr val="bg1"/>
                  </a:solidFill>
                  <a:latin typeface="Arial" panose="020B0604020202020204" pitchFamily="34" charset="0"/>
                  <a:cs typeface="Arial" panose="020B0604020202020204" pitchFamily="34" charset="0"/>
                </a:rPr>
                <a:t>6</a:t>
              </a:r>
              <a:endParaRPr lang="en-US" sz="28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053686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Company Overview</a:t>
            </a:r>
            <a:endParaRPr lang="en-US" dirty="0"/>
          </a:p>
        </p:txBody>
      </p:sp>
      <p:sp>
        <p:nvSpPr>
          <p:cNvPr id="4" name="Titel 3"/>
          <p:cNvSpPr>
            <a:spLocks noGrp="1"/>
          </p:cNvSpPr>
          <p:nvPr>
            <p:ph type="title"/>
          </p:nvPr>
        </p:nvSpPr>
        <p:spPr/>
        <p:txBody>
          <a:bodyPr/>
          <a:lstStyle/>
          <a:p>
            <a:r>
              <a:rPr lang="en-US" dirty="0" smtClean="0"/>
              <a:t>Overview (3/3) – Core issues (1/2)</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47790588"/>
              </p:ext>
            </p:extLst>
          </p:nvPr>
        </p:nvGraphicFramePr>
        <p:xfrm>
          <a:off x="488950" y="1422400"/>
          <a:ext cx="8928100" cy="4616796"/>
        </p:xfrm>
        <a:graphic>
          <a:graphicData uri="http://schemas.openxmlformats.org/drawingml/2006/table">
            <a:tbl>
              <a:tblPr firstRow="1" bandRow="1">
                <a:tableStyleId>{5C22544A-7EE6-4342-B048-85BDC9FD1C3A}</a:tableStyleId>
              </a:tblPr>
              <a:tblGrid>
                <a:gridCol w="2421304"/>
                <a:gridCol w="5928946"/>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presentation</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468000">
                <a:tc>
                  <a:txBody>
                    <a:bodyPr/>
                    <a:lstStyle/>
                    <a:p>
                      <a:pPr marL="216000" indent="0">
                        <a:lnSpc>
                          <a:spcPct val="95000"/>
                        </a:lnSpc>
                        <a:spcBef>
                          <a:spcPts val="0"/>
                        </a:spcBef>
                        <a:spcAft>
                          <a:spcPts val="200"/>
                        </a:spcAft>
                        <a:buNone/>
                        <a:tabLst>
                          <a:tab pos="176213" algn="l"/>
                        </a:tabLst>
                      </a:pPr>
                      <a:r>
                        <a:rPr lang="en-US" sz="900" b="1" noProof="0" dirty="0" smtClean="0">
                          <a:solidFill>
                            <a:schemeClr val="tx2"/>
                          </a:solidFill>
                        </a:rPr>
                        <a:t>What is the object of analysis/transaction/valuation/</a:t>
                      </a:r>
                      <a:br>
                        <a:rPr lang="en-US" sz="900" b="1" noProof="0" dirty="0" smtClean="0">
                          <a:solidFill>
                            <a:schemeClr val="tx2"/>
                          </a:solidFill>
                        </a:rPr>
                      </a:br>
                      <a:r>
                        <a:rPr lang="en-US" sz="900" b="1" noProof="0" dirty="0" smtClean="0">
                          <a:solidFill>
                            <a:schemeClr val="tx2"/>
                          </a:solidFill>
                        </a:rPr>
                        <a:t>restructuring? </a:t>
                      </a:r>
                      <a:endParaRPr lang="en-US" sz="900" b="1" noProof="0" dirty="0">
                        <a:solidFill>
                          <a:schemeClr val="tx2"/>
                        </a:solidFill>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Distinction of the legal entities subject to our analysis / transaction / valuation / restructuring. Key facts on the object of examination. </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7, 11, 12</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432000">
                <a:tc>
                  <a:txBody>
                    <a:bodyPr/>
                    <a:lstStyle/>
                    <a:p>
                      <a:pPr marL="216000" indent="0">
                        <a:lnSpc>
                          <a:spcPct val="95000"/>
                        </a:lnSpc>
                        <a:spcBef>
                          <a:spcPts val="0"/>
                        </a:spcBef>
                        <a:spcAft>
                          <a:spcPts val="200"/>
                        </a:spcAft>
                        <a:buClr>
                          <a:schemeClr val="tx2"/>
                        </a:buClr>
                        <a:buFont typeface="+mj-lt"/>
                        <a:buNone/>
                        <a:tabLst>
                          <a:tab pos="176213" algn="l"/>
                        </a:tabLst>
                      </a:pPr>
                      <a:r>
                        <a:rPr lang="en-US" sz="900" b="1" kern="1200" noProof="0" dirty="0" smtClean="0">
                          <a:solidFill>
                            <a:schemeClr val="tx2"/>
                          </a:solidFill>
                          <a:latin typeface="+mn-lt"/>
                          <a:ea typeface="+mn-ea"/>
                          <a:cs typeface="+mn-cs"/>
                        </a:rPr>
                        <a:t>What historical events define the development of the company?</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Presentation of the material events on the basis of a historical timeline. Relevant are foundation, major M&amp;A activities, new products/markets, major changes in shareholder/management. </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900" noProof="0" dirty="0" smtClean="0">
                          <a:solidFill>
                            <a:srgbClr val="000000"/>
                          </a:solidFill>
                        </a:rPr>
                        <a:t>10, 11</a:t>
                      </a: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396000">
                <a:tc>
                  <a:txBody>
                    <a:bodyPr/>
                    <a:lstStyle/>
                    <a:p>
                      <a:pPr marL="216000" indent="0">
                        <a:lnSpc>
                          <a:spcPct val="95000"/>
                        </a:lnSpc>
                        <a:spcBef>
                          <a:spcPts val="0"/>
                        </a:spcBef>
                        <a:spcAft>
                          <a:spcPts val="200"/>
                        </a:spcAft>
                        <a:buFont typeface="+mj-lt"/>
                        <a:buNone/>
                        <a:tabLst>
                          <a:tab pos="176213" algn="l"/>
                        </a:tabLst>
                      </a:pPr>
                      <a:r>
                        <a:rPr lang="en-US" sz="900" b="1" kern="1200" noProof="0" dirty="0" smtClean="0">
                          <a:solidFill>
                            <a:schemeClr val="tx2"/>
                          </a:solidFill>
                          <a:latin typeface="+mn-lt"/>
                          <a:ea typeface="+mn-ea"/>
                          <a:cs typeface="+mn-cs"/>
                        </a:rPr>
                        <a:t>Where does the company have sites? What are their functions?</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Presentation of the company’s locations and their functions (e.g. headquarters, production sites, sales offices, F&amp;E).</a:t>
                      </a:r>
                      <a:endParaRPr kumimoji="0" lang="en-US" sz="900" b="0" i="0" u="sng"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900" noProof="0" dirty="0" smtClean="0">
                          <a:solidFill>
                            <a:srgbClr val="000000"/>
                          </a:solidFill>
                        </a:rPr>
                        <a:t>8, 9, 11</a:t>
                      </a:r>
                    </a:p>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12000">
                <a:tc>
                  <a:txBody>
                    <a:bodyPr/>
                    <a:lstStyle/>
                    <a:p>
                      <a:pPr marL="216000" indent="0">
                        <a:lnSpc>
                          <a:spcPct val="95000"/>
                        </a:lnSpc>
                        <a:spcBef>
                          <a:spcPts val="0"/>
                        </a:spcBef>
                        <a:spcAft>
                          <a:spcPts val="200"/>
                        </a:spcAft>
                        <a:buFont typeface="+mj-lt"/>
                        <a:buNone/>
                        <a:tabLst/>
                      </a:pPr>
                      <a:r>
                        <a:rPr lang="en-US" sz="900" b="1" kern="1200" noProof="0" dirty="0" smtClean="0">
                          <a:solidFill>
                            <a:schemeClr val="tx2"/>
                          </a:solidFill>
                          <a:latin typeface="+mn-lt"/>
                          <a:ea typeface="+mn-ea"/>
                          <a:cs typeface="+mn-cs"/>
                        </a:rPr>
                        <a:t>What is the legal structure of the object, who are the shareholders, what are the functions of the legal entities and their legal relationships? </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Presentation of the corporate structure in the form of an organizational chart to identify and distinguish the object of the examination as well as to describe the functions of the legal entities and their relationships.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900" noProof="0" dirty="0" smtClean="0">
                          <a:solidFill>
                            <a:srgbClr val="000000"/>
                          </a:solidFill>
                        </a:rPr>
                        <a:t>7, 12</a:t>
                      </a:r>
                    </a:p>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16035">
                <a:tc>
                  <a:txBody>
                    <a:bodyPr/>
                    <a:lstStyle/>
                    <a:p>
                      <a:pPr marL="216000" indent="0">
                        <a:lnSpc>
                          <a:spcPct val="95000"/>
                        </a:lnSpc>
                        <a:spcBef>
                          <a:spcPts val="0"/>
                        </a:spcBef>
                        <a:spcAft>
                          <a:spcPts val="200"/>
                        </a:spcAft>
                        <a:buFont typeface="+mj-lt"/>
                        <a:buNone/>
                        <a:tabLst/>
                      </a:pPr>
                      <a:r>
                        <a:rPr lang="en-US" sz="900" b="1" kern="1200" noProof="0" dirty="0" smtClean="0">
                          <a:solidFill>
                            <a:schemeClr val="tx2"/>
                          </a:solidFill>
                          <a:latin typeface="+mn-lt"/>
                          <a:ea typeface="+mn-ea"/>
                          <a:cs typeface="+mn-cs"/>
                        </a:rPr>
                        <a:t>What is the company’s business model and value chain?</a:t>
                      </a:r>
                    </a:p>
                    <a:p>
                      <a:pPr marL="216000" indent="0">
                        <a:lnSpc>
                          <a:spcPct val="95000"/>
                        </a:lnSpc>
                        <a:spcBef>
                          <a:spcPts val="0"/>
                        </a:spcBef>
                        <a:spcAft>
                          <a:spcPts val="200"/>
                        </a:spcAft>
                        <a:buFont typeface="+mj-lt"/>
                        <a:buNone/>
                        <a:tabLst/>
                      </a:pPr>
                      <a:endParaRPr lang="en-US" sz="900" b="1" kern="1200" noProof="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Inventory of the company’s general data, business activities and individual steps of the company’s value chain.</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Schematic presentation of the company‘s value chain. Presentation of the company‘s primary and secondary activities in a company specific value chain model. </a:t>
                      </a:r>
                    </a:p>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Clear presentation of the company‘s position within the industry map - The goal is to identify the critical success factors and the core competencies of the company. What is being bought in? What is being used as input? What output is being sold to whom? </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13-17</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16035">
                <a:tc>
                  <a:txBody>
                    <a:bodyPr/>
                    <a:lstStyle/>
                    <a:p>
                      <a:pPr marL="216000" indent="0">
                        <a:lnSpc>
                          <a:spcPct val="95000"/>
                        </a:lnSpc>
                        <a:spcBef>
                          <a:spcPts val="0"/>
                        </a:spcBef>
                        <a:spcAft>
                          <a:spcPts val="200"/>
                        </a:spcAft>
                        <a:buFont typeface="+mj-lt"/>
                        <a:buNone/>
                        <a:tabLst>
                          <a:tab pos="176213" algn="l"/>
                        </a:tabLst>
                      </a:pPr>
                      <a:r>
                        <a:rPr lang="en-US" sz="900" b="1" noProof="0" dirty="0" smtClean="0">
                          <a:solidFill>
                            <a:schemeClr val="tx2"/>
                          </a:solidFill>
                        </a:rPr>
                        <a:t>How are the individual functional areas (Sales, Admin, etc.) organized? What is the management structure? What are the FTEs? </a:t>
                      </a:r>
                      <a:endParaRPr lang="en-US" sz="900" b="1" noProof="0" dirty="0">
                        <a:solidFill>
                          <a:schemeClr val="tx2"/>
                        </a:solidFill>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Presentation of the management structure by functional area and responsibilities. Including FTE numbers and names of managers. </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18</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716035">
                <a:tc>
                  <a:txBody>
                    <a:bodyPr/>
                    <a:lstStyle/>
                    <a:p>
                      <a:pPr marL="216000" indent="0">
                        <a:lnSpc>
                          <a:spcPct val="95000"/>
                        </a:lnSpc>
                        <a:spcBef>
                          <a:spcPts val="0"/>
                        </a:spcBef>
                        <a:spcAft>
                          <a:spcPts val="200"/>
                        </a:spcAft>
                        <a:buFont typeface="+mj-lt"/>
                        <a:buNone/>
                        <a:tabLst>
                          <a:tab pos="176213" algn="l"/>
                        </a:tabLst>
                      </a:pPr>
                      <a:r>
                        <a:rPr lang="en-US" sz="900" b="1" noProof="0" dirty="0" smtClean="0">
                          <a:solidFill>
                            <a:schemeClr val="tx2"/>
                          </a:solidFill>
                        </a:rPr>
                        <a:t>What are the basic legal and fiscal conditions of the object? </a:t>
                      </a:r>
                      <a:endParaRPr lang="en-US" sz="900" b="1" noProof="0" dirty="0">
                        <a:solidFill>
                          <a:schemeClr val="tx2"/>
                        </a:solidFill>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Summary of the major contracts (legal and fiscal) to identify current obligations and operating preconditions of the object (e.g. legal disputes, financing agreements, joint liabilities, contingencies, tax groups, profit transfers and control agreements, other agreements such as permissions, rent, leasing, licenses, subsidies).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19-24</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
        <p:nvSpPr>
          <p:cNvPr id="5" name="Rectangle 16"/>
          <p:cNvSpPr/>
          <p:nvPr/>
        </p:nvSpPr>
        <p:spPr>
          <a:xfrm>
            <a:off x="488950" y="1759385"/>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7" name="Rectangle 16"/>
          <p:cNvSpPr/>
          <p:nvPr/>
        </p:nvSpPr>
        <p:spPr>
          <a:xfrm>
            <a:off x="488950" y="2267134"/>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2</a:t>
            </a:r>
            <a:endParaRPr lang="en-US" sz="900" b="1" dirty="0"/>
          </a:p>
        </p:txBody>
      </p:sp>
      <p:sp>
        <p:nvSpPr>
          <p:cNvPr id="8" name="Rectangle 16"/>
          <p:cNvSpPr/>
          <p:nvPr/>
        </p:nvSpPr>
        <p:spPr>
          <a:xfrm>
            <a:off x="488950" y="2694359"/>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9" name="Rectangle 16"/>
          <p:cNvSpPr/>
          <p:nvPr/>
        </p:nvSpPr>
        <p:spPr>
          <a:xfrm>
            <a:off x="488950" y="3107432"/>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sp>
        <p:nvSpPr>
          <p:cNvPr id="10" name="Rectangle 16"/>
          <p:cNvSpPr/>
          <p:nvPr/>
        </p:nvSpPr>
        <p:spPr>
          <a:xfrm>
            <a:off x="488950" y="3720848"/>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5</a:t>
            </a:r>
            <a:endParaRPr lang="en-US" sz="900" b="1" dirty="0"/>
          </a:p>
        </p:txBody>
      </p:sp>
      <p:sp>
        <p:nvSpPr>
          <p:cNvPr id="11" name="Rectangle 16"/>
          <p:cNvSpPr/>
          <p:nvPr/>
        </p:nvSpPr>
        <p:spPr>
          <a:xfrm>
            <a:off x="488950" y="4672314"/>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6</a:t>
            </a:r>
            <a:endParaRPr lang="en-US" sz="900" b="1" dirty="0"/>
          </a:p>
        </p:txBody>
      </p:sp>
      <p:sp>
        <p:nvSpPr>
          <p:cNvPr id="12" name="Rectangle 16"/>
          <p:cNvSpPr/>
          <p:nvPr/>
        </p:nvSpPr>
        <p:spPr>
          <a:xfrm>
            <a:off x="488950" y="5386686"/>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7</a:t>
            </a:r>
            <a:endParaRPr lang="en-US" sz="900" b="1" dirty="0"/>
          </a:p>
        </p:txBody>
      </p:sp>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Company Overview</a:t>
            </a:r>
            <a:endParaRPr lang="en-US" dirty="0"/>
          </a:p>
        </p:txBody>
      </p:sp>
      <p:sp>
        <p:nvSpPr>
          <p:cNvPr id="4" name="Titel 3"/>
          <p:cNvSpPr>
            <a:spLocks noGrp="1"/>
          </p:cNvSpPr>
          <p:nvPr>
            <p:ph type="title"/>
          </p:nvPr>
        </p:nvSpPr>
        <p:spPr/>
        <p:txBody>
          <a:bodyPr/>
          <a:lstStyle/>
          <a:p>
            <a:r>
              <a:rPr lang="en-US" dirty="0" smtClean="0"/>
              <a:t>Overview (3/3) – Core issues (2/2)</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1588290208"/>
              </p:ext>
            </p:extLst>
          </p:nvPr>
        </p:nvGraphicFramePr>
        <p:xfrm>
          <a:off x="488950" y="1422400"/>
          <a:ext cx="8928100" cy="1254906"/>
        </p:xfrm>
        <a:graphic>
          <a:graphicData uri="http://schemas.openxmlformats.org/drawingml/2006/table">
            <a:tbl>
              <a:tblPr firstRow="1" bandRow="1">
                <a:tableStyleId>{5C22544A-7EE6-4342-B048-85BDC9FD1C3A}</a:tableStyleId>
              </a:tblPr>
              <a:tblGrid>
                <a:gridCol w="2421304"/>
                <a:gridCol w="5928946"/>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presentation</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468000">
                <a:tc>
                  <a:txBody>
                    <a:bodyPr/>
                    <a:lstStyle/>
                    <a:p>
                      <a:pPr marL="216000" indent="0">
                        <a:lnSpc>
                          <a:spcPct val="95000"/>
                        </a:lnSpc>
                        <a:spcBef>
                          <a:spcPts val="0"/>
                        </a:spcBef>
                        <a:spcAft>
                          <a:spcPts val="200"/>
                        </a:spcAft>
                        <a:buFont typeface="+mj-lt"/>
                        <a:buNone/>
                        <a:tabLst>
                          <a:tab pos="176213" algn="l"/>
                        </a:tabLst>
                      </a:pPr>
                      <a:r>
                        <a:rPr lang="en-US" sz="900" b="1" noProof="0" dirty="0" smtClean="0">
                          <a:solidFill>
                            <a:schemeClr val="tx2"/>
                          </a:solidFill>
                        </a:rPr>
                        <a:t>What economic situation is the object currently in? </a:t>
                      </a:r>
                      <a:endParaRPr lang="en-US" sz="900" b="1" noProof="0" dirty="0">
                        <a:solidFill>
                          <a:schemeClr val="tx2"/>
                        </a:solidFill>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Overview presentation of the economic situation of the object (earnings, assets &amp; liabilities, financing &amp; liquidity). </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25, 26</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432000">
                <a:tc>
                  <a:txBody>
                    <a:bodyPr/>
                    <a:lstStyle/>
                    <a:p>
                      <a:pPr marL="216000" indent="0">
                        <a:lnSpc>
                          <a:spcPct val="95000"/>
                        </a:lnSpc>
                        <a:spcBef>
                          <a:spcPts val="0"/>
                        </a:spcBef>
                        <a:spcAft>
                          <a:spcPts val="200"/>
                        </a:spcAft>
                        <a:buClr>
                          <a:schemeClr val="tx2"/>
                        </a:buClr>
                        <a:buFont typeface="+mj-lt"/>
                        <a:buNone/>
                        <a:tabLst>
                          <a:tab pos="176213" algn="l"/>
                        </a:tabLst>
                      </a:pPr>
                      <a:r>
                        <a:rPr lang="en-US" sz="900" b="1" kern="1200" noProof="0" dirty="0" smtClean="0">
                          <a:solidFill>
                            <a:schemeClr val="tx2"/>
                          </a:solidFill>
                          <a:latin typeface="+mn-lt"/>
                          <a:ea typeface="+mn-ea"/>
                          <a:cs typeface="+mn-cs"/>
                        </a:rPr>
                        <a:t>RES: what stage of crisis is the object currently in? What are the main causes of crisis? </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Determination and presentation of the current stage of crisis and its causes.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mn-cs"/>
                        </a:rPr>
                        <a:t>27</a:t>
                      </a: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
        <p:nvSpPr>
          <p:cNvPr id="5" name="Rectangle 16"/>
          <p:cNvSpPr/>
          <p:nvPr/>
        </p:nvSpPr>
        <p:spPr>
          <a:xfrm>
            <a:off x="488950" y="1759385"/>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8</a:t>
            </a:r>
            <a:endParaRPr lang="en-US" sz="900" b="1" dirty="0"/>
          </a:p>
        </p:txBody>
      </p:sp>
      <p:sp>
        <p:nvSpPr>
          <p:cNvPr id="7" name="Rectangle 16"/>
          <p:cNvSpPr/>
          <p:nvPr/>
        </p:nvSpPr>
        <p:spPr>
          <a:xfrm>
            <a:off x="488950" y="2248662"/>
            <a:ext cx="180000" cy="18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9</a:t>
            </a:r>
            <a:endParaRPr lang="en-US" sz="900" b="1" dirty="0"/>
          </a:p>
        </p:txBody>
      </p:sp>
    </p:spTree>
    <p:extLst>
      <p:ext uri="{BB962C8B-B14F-4D97-AF65-F5344CB8AC3E}">
        <p14:creationId xmlns:p14="http://schemas.microsoft.com/office/powerpoint/2010/main" val="31074874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pPr lvl="0"/>
            <a:r>
              <a:rPr lang="en-US" dirty="0" smtClean="0"/>
              <a:t>[…Object of analysis…] is located in […] and has generated [€ …m] sales in 20XX with […] employees. </a:t>
            </a:r>
          </a:p>
          <a:p>
            <a:pPr lvl="0"/>
            <a:r>
              <a:rPr lang="en-US" dirty="0" smtClean="0"/>
              <a:t>Main locations are […]. </a:t>
            </a:r>
          </a:p>
          <a:p>
            <a:pPr lvl="0"/>
            <a:r>
              <a:rPr lang="en-US" dirty="0" smtClean="0"/>
              <a:t>Main products/services are […]. </a:t>
            </a:r>
          </a:p>
          <a:p>
            <a:pPr lvl="0"/>
            <a:r>
              <a:rPr lang="en-US" dirty="0" smtClean="0"/>
              <a:t>Main entities are […]. </a:t>
            </a:r>
          </a:p>
          <a:p>
            <a:endParaRPr lang="en-US" dirty="0"/>
          </a:p>
        </p:txBody>
      </p:sp>
      <p:sp>
        <p:nvSpPr>
          <p:cNvPr id="7" name="Textplatzhalter 6"/>
          <p:cNvSpPr>
            <a:spLocks noGrp="1"/>
          </p:cNvSpPr>
          <p:nvPr>
            <p:ph type="body" sz="quarter" idx="11"/>
          </p:nvPr>
        </p:nvSpPr>
        <p:spPr/>
        <p:txBody>
          <a:bodyPr/>
          <a:lstStyle/>
          <a:p>
            <a:r>
              <a:rPr lang="en-US" dirty="0" smtClean="0"/>
              <a:t>Key facts</a:t>
            </a:r>
          </a:p>
          <a:p>
            <a:pPr lvl="2"/>
            <a:r>
              <a:rPr lang="en-US" dirty="0" smtClean="0"/>
              <a:t>Full name and legal form of the object</a:t>
            </a:r>
          </a:p>
          <a:p>
            <a:pPr lvl="2"/>
            <a:r>
              <a:rPr lang="en-US" dirty="0" smtClean="0"/>
              <a:t>Foundation: [YEAR]</a:t>
            </a:r>
          </a:p>
          <a:p>
            <a:pPr lvl="2"/>
            <a:r>
              <a:rPr lang="en-US" dirty="0" smtClean="0"/>
              <a:t>Headquarters: [CITY/COUNTRY]</a:t>
            </a:r>
          </a:p>
          <a:p>
            <a:pPr lvl="2"/>
            <a:r>
              <a:rPr lang="en-US" dirty="0" smtClean="0"/>
              <a:t>Purpose of the company: </a:t>
            </a:r>
            <a:br>
              <a:rPr lang="en-US" dirty="0" smtClean="0"/>
            </a:br>
            <a:endParaRPr lang="en-US" dirty="0" smtClean="0"/>
          </a:p>
          <a:p>
            <a:pPr lvl="2"/>
            <a:r>
              <a:rPr lang="en-US" dirty="0" smtClean="0"/>
              <a:t>Parent company:</a:t>
            </a:r>
          </a:p>
          <a:p>
            <a:pPr lvl="2"/>
            <a:r>
              <a:rPr lang="en-US" dirty="0" smtClean="0"/>
              <a:t>Financial year end:</a:t>
            </a:r>
          </a:p>
          <a:p>
            <a:pPr lvl="2"/>
            <a:r>
              <a:rPr lang="en-US" dirty="0" smtClean="0"/>
              <a:t>C-Level Management: </a:t>
            </a:r>
            <a:br>
              <a:rPr lang="en-US" dirty="0" smtClean="0"/>
            </a:br>
            <a:endParaRPr lang="en-US" dirty="0" smtClean="0"/>
          </a:p>
          <a:p>
            <a:pPr lvl="2"/>
            <a:r>
              <a:rPr lang="en-US" dirty="0" smtClean="0"/>
              <a:t>Trade registry: Circuit court of xxx HR- xxxx</a:t>
            </a:r>
          </a:p>
          <a:p>
            <a:pPr lvl="2"/>
            <a:r>
              <a:rPr lang="en-US" dirty="0" smtClean="0"/>
              <a:t>Articles of incorporation: xx/xx/201x (last modification xx/xx/201x)</a:t>
            </a:r>
          </a:p>
          <a:p>
            <a:pPr lvl="2"/>
            <a:r>
              <a:rPr lang="en-US" dirty="0" smtClean="0"/>
              <a:t>Subscribed capital: € XXX m </a:t>
            </a:r>
          </a:p>
          <a:p>
            <a:pPr lvl="2"/>
            <a:r>
              <a:rPr lang="en-US" dirty="0" smtClean="0"/>
              <a:t>Employees/ FTE (as of: xx/xx/201x): </a:t>
            </a:r>
            <a:br>
              <a:rPr lang="en-US" dirty="0" smtClean="0"/>
            </a:br>
            <a:endParaRPr lang="en-US" dirty="0" smtClean="0"/>
          </a:p>
          <a:p>
            <a:r>
              <a:rPr lang="en-US" dirty="0" smtClean="0"/>
              <a:t>Business activity</a:t>
            </a:r>
          </a:p>
          <a:p>
            <a:pPr lvl="2"/>
            <a:r>
              <a:rPr lang="en-US" dirty="0" smtClean="0"/>
              <a:t>Main area of business is [….]</a:t>
            </a:r>
            <a:br>
              <a:rPr lang="en-US" dirty="0" smtClean="0"/>
            </a:br>
            <a:endParaRPr lang="en-US" dirty="0" smtClean="0"/>
          </a:p>
          <a:p>
            <a:pPr lvl="2"/>
            <a:r>
              <a:rPr lang="en-US" dirty="0" smtClean="0"/>
              <a:t>[Segments:</a:t>
            </a:r>
          </a:p>
          <a:p>
            <a:pPr lvl="2"/>
            <a:r>
              <a:rPr lang="en-US" dirty="0" smtClean="0"/>
              <a:t>Main product / services:</a:t>
            </a:r>
          </a:p>
          <a:p>
            <a:pPr lvl="2"/>
            <a:r>
              <a:rPr lang="en-US" dirty="0" smtClean="0"/>
              <a:t>Regions: </a:t>
            </a:r>
          </a:p>
          <a:p>
            <a:pPr lvl="2"/>
            <a:r>
              <a:rPr lang="en-US" dirty="0" smtClean="0"/>
              <a:t>[….]]</a:t>
            </a:r>
          </a:p>
          <a:p>
            <a:pPr lvl="2"/>
            <a:endParaRPr lang="en-US" dirty="0"/>
          </a:p>
        </p:txBody>
      </p:sp>
      <p:sp>
        <p:nvSpPr>
          <p:cNvPr id="8" name="Textplatzhalter 7"/>
          <p:cNvSpPr>
            <a:spLocks noGrp="1"/>
          </p:cNvSpPr>
          <p:nvPr>
            <p:ph type="body" sz="quarter" idx="12"/>
          </p:nvPr>
        </p:nvSpPr>
        <p:spPr/>
        <p:txBody>
          <a:bodyPr/>
          <a:lstStyle/>
          <a:p>
            <a:r>
              <a:rPr lang="en-US" dirty="0" smtClean="0"/>
              <a:t>Legal structure</a:t>
            </a:r>
            <a:endParaRPr lang="en-US" dirty="0"/>
          </a:p>
        </p:txBody>
      </p:sp>
      <p:sp>
        <p:nvSpPr>
          <p:cNvPr id="5" name="Titel 4"/>
          <p:cNvSpPr>
            <a:spLocks noGrp="1"/>
          </p:cNvSpPr>
          <p:nvPr>
            <p:ph type="title"/>
          </p:nvPr>
        </p:nvSpPr>
        <p:spPr/>
        <p:txBody>
          <a:bodyPr/>
          <a:lstStyle/>
          <a:p>
            <a:r>
              <a:rPr lang="en-US" dirty="0" smtClean="0"/>
              <a:t>1. Company profile – Overview </a:t>
            </a:r>
            <a:endParaRPr lang="en-US" dirty="0"/>
          </a:p>
        </p:txBody>
      </p:sp>
      <p:sp>
        <p:nvSpPr>
          <p:cNvPr id="9" name="Textplatzhalter 8"/>
          <p:cNvSpPr>
            <a:spLocks noGrp="1"/>
          </p:cNvSpPr>
          <p:nvPr>
            <p:ph type="body" sz="quarter" idx="13"/>
          </p:nvPr>
        </p:nvSpPr>
        <p:spPr/>
        <p:txBody>
          <a:bodyPr/>
          <a:lstStyle/>
          <a:p>
            <a:r>
              <a:rPr lang="en-US" dirty="0" smtClean="0"/>
              <a:t>Company Overview</a:t>
            </a:r>
            <a:endParaRPr lang="en-US" dirty="0"/>
          </a:p>
        </p:txBody>
      </p:sp>
      <p:sp>
        <p:nvSpPr>
          <p:cNvPr id="10" name="Rectangle 16"/>
          <p:cNvSpPr/>
          <p:nvPr/>
        </p:nvSpPr>
        <p:spPr>
          <a:xfrm>
            <a:off x="488950"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1</a:t>
            </a:r>
            <a:endParaRPr lang="en-US" sz="900" b="1" dirty="0"/>
          </a:p>
        </p:txBody>
      </p:sp>
      <p:sp>
        <p:nvSpPr>
          <p:cNvPr id="11" name="Rectangle 16"/>
          <p:cNvSpPr/>
          <p:nvPr/>
        </p:nvSpPr>
        <p:spPr>
          <a:xfrm>
            <a:off x="805473"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4</a:t>
            </a:r>
            <a:endParaRPr lang="en-US" sz="900" b="1" dirty="0"/>
          </a:p>
        </p:txBody>
      </p:sp>
      <p:sp>
        <p:nvSpPr>
          <p:cNvPr id="12" name="Text Box 8"/>
          <p:cNvSpPr txBox="1">
            <a:spLocks noChangeArrowheads="1"/>
          </p:cNvSpPr>
          <p:nvPr>
            <p:custDataLst>
              <p:tags r:id="rId1"/>
            </p:custDataLst>
          </p:nvPr>
        </p:nvSpPr>
        <p:spPr bwMode="gray">
          <a:xfrm>
            <a:off x="2457437" y="5907788"/>
            <a:ext cx="3397251" cy="210314"/>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 KPMG analysis.</a:t>
            </a:r>
            <a:endParaRPr lang="en-US" sz="600" dirty="0">
              <a:cs typeface="Arial" pitchFamily="34" charset="0"/>
            </a:endParaRPr>
          </a:p>
        </p:txBody>
      </p:sp>
      <p:grpSp>
        <p:nvGrpSpPr>
          <p:cNvPr id="379" name="Gruppieren 378"/>
          <p:cNvGrpSpPr/>
          <p:nvPr/>
        </p:nvGrpSpPr>
        <p:grpSpPr>
          <a:xfrm rot="686739">
            <a:off x="8949141" y="159778"/>
            <a:ext cx="864000" cy="216024"/>
            <a:chOff x="-1239688" y="1268760"/>
            <a:chExt cx="864000" cy="216024"/>
          </a:xfrm>
        </p:grpSpPr>
        <p:sp>
          <p:nvSpPr>
            <p:cNvPr id="380" name="Rechteck 379"/>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Alternative 1</a:t>
              </a:r>
              <a:endParaRPr lang="en-US" sz="1100" dirty="0">
                <a:solidFill>
                  <a:srgbClr val="C6007E"/>
                </a:solidFill>
              </a:endParaRPr>
            </a:p>
          </p:txBody>
        </p:sp>
        <p:cxnSp>
          <p:nvCxnSpPr>
            <p:cNvPr id="381"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382"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
        <p:nvSpPr>
          <p:cNvPr id="383" name="Rectangle 2"/>
          <p:cNvSpPr>
            <a:spLocks noChangeArrowheads="1"/>
          </p:cNvSpPr>
          <p:nvPr/>
        </p:nvSpPr>
        <p:spPr bwMode="auto">
          <a:xfrm>
            <a:off x="557456" y="4545783"/>
            <a:ext cx="1620000" cy="1029166"/>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marR="0" lvl="0" indent="-216000" defTabSz="762000" eaLnBrk="0" fontAlgn="auto" latinLnBrk="0" hangingPunct="0">
              <a:lnSpc>
                <a:spcPct val="90000"/>
              </a:lnSpc>
              <a:spcBef>
                <a:spcPts val="0"/>
              </a:spcBef>
              <a:spcAft>
                <a:spcPts val="0"/>
              </a:spcAft>
              <a:buClrTx/>
              <a:buSzTx/>
              <a:buFont typeface="+mj-lt"/>
              <a:buAutoNum type="arabicPeriod"/>
              <a:tabLst/>
              <a:defRPr/>
            </a:pPr>
            <a:r>
              <a:rPr lang="en-US" sz="700" kern="0" dirty="0" smtClean="0">
                <a:solidFill>
                  <a:schemeClr val="bg1"/>
                </a:solidFill>
              </a:rPr>
              <a:t>Key facts</a:t>
            </a:r>
          </a:p>
          <a:p>
            <a:pPr marL="216000" marR="0" lvl="0" indent="-216000" defTabSz="762000" eaLnBrk="0" fontAlgn="auto" latinLnBrk="0" hangingPunct="0">
              <a:lnSpc>
                <a:spcPct val="90000"/>
              </a:lnSpc>
              <a:spcBef>
                <a:spcPts val="0"/>
              </a:spcBef>
              <a:spcAft>
                <a:spcPts val="0"/>
              </a:spcAft>
              <a:buClrTx/>
              <a:buSzTx/>
              <a:buFont typeface="+mj-lt"/>
              <a:buAutoNum type="arabicPeriod"/>
              <a:tabLst/>
              <a:defRPr/>
            </a:pPr>
            <a:r>
              <a:rPr lang="en-US" sz="700" kern="0" dirty="0" smtClean="0">
                <a:solidFill>
                  <a:schemeClr val="bg1"/>
                </a:solidFill>
              </a:rPr>
              <a:t>Description of business activity </a:t>
            </a:r>
          </a:p>
          <a:p>
            <a:pPr marL="216000" marR="0" lvl="0" indent="-216000" defTabSz="762000" eaLnBrk="0" fontAlgn="auto" latinLnBrk="0" hangingPunct="0">
              <a:lnSpc>
                <a:spcPct val="90000"/>
              </a:lnSpc>
              <a:spcBef>
                <a:spcPts val="0"/>
              </a:spcBef>
              <a:spcAft>
                <a:spcPts val="0"/>
              </a:spcAft>
              <a:buClrTx/>
              <a:buSzTx/>
              <a:buFont typeface="+mj-lt"/>
              <a:buAutoNum type="arabicPeriod"/>
              <a:tabLst/>
              <a:defRPr/>
            </a:pPr>
            <a:r>
              <a:rPr lang="en-US" sz="700" kern="0" dirty="0" smtClean="0">
                <a:solidFill>
                  <a:schemeClr val="bg1"/>
                </a:solidFill>
              </a:rPr>
              <a:t>Legal structure  (see Alt. 2 for detailed content) </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graphicFrame>
        <p:nvGraphicFramePr>
          <p:cNvPr id="384" name="Group 90"/>
          <p:cNvGraphicFramePr>
            <a:graphicFrameLocks noGrp="1"/>
          </p:cNvGraphicFramePr>
          <p:nvPr>
            <p:custDataLst>
              <p:tags r:id="rId2"/>
            </p:custDataLst>
            <p:extLst>
              <p:ext uri="{D42A27DB-BD31-4B8C-83A1-F6EECF244321}">
                <p14:modId xmlns:p14="http://schemas.microsoft.com/office/powerpoint/2010/main" val="3567642457"/>
              </p:ext>
            </p:extLst>
          </p:nvPr>
        </p:nvGraphicFramePr>
        <p:xfrm>
          <a:off x="557456" y="5609400"/>
          <a:ext cx="1620000" cy="285360"/>
        </p:xfrm>
        <a:graphic>
          <a:graphicData uri="http://schemas.openxmlformats.org/drawingml/2006/table">
            <a:tbl>
              <a:tblPr/>
              <a:tblGrid>
                <a:gridCol w="1620000"/>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GB"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en-GB" sz="700" b="0" i="0" u="none" strike="noStrike" cap="none" normalizeH="0" baseline="0" dirty="0" smtClean="0">
                          <a:ln>
                            <a:noFill/>
                          </a:ln>
                          <a:solidFill>
                            <a:srgbClr val="BC204B"/>
                          </a:solidFill>
                          <a:effectLst/>
                          <a:latin typeface="+mn-lt"/>
                        </a:rPr>
                        <a:t>General PPT template </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387" name="Rectangle 4"/>
          <p:cNvSpPr>
            <a:spLocks noChangeArrowheads="1"/>
          </p:cNvSpPr>
          <p:nvPr>
            <p:custDataLst>
              <p:tags r:id="rId3"/>
            </p:custDataLst>
          </p:nvPr>
        </p:nvSpPr>
        <p:spPr bwMode="auto">
          <a:xfrm>
            <a:off x="6997065" y="847534"/>
            <a:ext cx="2411413" cy="343409"/>
          </a:xfrm>
          <a:prstGeom prst="rect">
            <a:avLst/>
          </a:prstGeom>
          <a:solidFill>
            <a:schemeClr val="accent5"/>
          </a:solidFill>
          <a:ln w="12700">
            <a:no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800" dirty="0" smtClean="0">
                <a:solidFill>
                  <a:schemeClr val="tx2"/>
                </a:solidFill>
              </a:rPr>
              <a:t>Object may be: legal entity, group, sub-group, legal entity with subsidiaries </a:t>
            </a:r>
            <a:endParaRPr lang="en-US" sz="800" dirty="0">
              <a:solidFill>
                <a:schemeClr val="tx2"/>
              </a:solidFill>
            </a:endParaRPr>
          </a:p>
        </p:txBody>
      </p:sp>
      <p:pic>
        <p:nvPicPr>
          <p:cNvPr id="4" name="Grafik 3"/>
          <p:cNvPicPr>
            <a:picLocks noChangeAspect="1"/>
          </p:cNvPicPr>
          <p:nvPr/>
        </p:nvPicPr>
        <p:blipFill rotWithShape="1">
          <a:blip r:embed="rId6"/>
          <a:srcRect b="22586"/>
          <a:stretch/>
        </p:blipFill>
        <p:spPr>
          <a:xfrm>
            <a:off x="5990713" y="4138113"/>
            <a:ext cx="1621677" cy="849523"/>
          </a:xfrm>
          <a:prstGeom prst="rect">
            <a:avLst/>
          </a:prstGeom>
        </p:spPr>
      </p:pic>
      <p:pic>
        <p:nvPicPr>
          <p:cNvPr id="14" name="Grafik 13"/>
          <p:cNvPicPr>
            <a:picLocks/>
          </p:cNvPicPr>
          <p:nvPr/>
        </p:nvPicPr>
        <p:blipFill>
          <a:blip r:embed="rId7"/>
          <a:stretch>
            <a:fillRect/>
          </a:stretch>
        </p:blipFill>
        <p:spPr>
          <a:xfrm>
            <a:off x="6031402" y="1714302"/>
            <a:ext cx="3396599" cy="2224846"/>
          </a:xfrm>
          <a:prstGeom prst="rect">
            <a:avLst/>
          </a:prstGeom>
        </p:spPr>
      </p:pic>
      <p:sp>
        <p:nvSpPr>
          <p:cNvPr id="20" name="Text Box 8"/>
          <p:cNvSpPr txBox="1">
            <a:spLocks noChangeArrowheads="1"/>
          </p:cNvSpPr>
          <p:nvPr>
            <p:custDataLst>
              <p:tags r:id="rId4"/>
            </p:custDataLst>
          </p:nvPr>
        </p:nvSpPr>
        <p:spPr bwMode="gray">
          <a:xfrm>
            <a:off x="6019799" y="5891275"/>
            <a:ext cx="3397251" cy="210314"/>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 Audit report for FY20xx</a:t>
            </a:r>
            <a:endParaRPr lang="en-US" sz="600" dirty="0">
              <a:cs typeface="Arial" pitchFamily="34" charset="0"/>
            </a:endParaRPr>
          </a:p>
        </p:txBody>
      </p:sp>
    </p:spTree>
    <p:extLst>
      <p:ext uri="{BB962C8B-B14F-4D97-AF65-F5344CB8AC3E}">
        <p14:creationId xmlns:p14="http://schemas.microsoft.com/office/powerpoint/2010/main" val="19359252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pieren 16"/>
          <p:cNvGrpSpPr/>
          <p:nvPr/>
        </p:nvGrpSpPr>
        <p:grpSpPr>
          <a:xfrm>
            <a:off x="2504977" y="1475252"/>
            <a:ext cx="3297421" cy="2329814"/>
            <a:chOff x="2464507" y="1598796"/>
            <a:chExt cx="3550360" cy="2508530"/>
          </a:xfrm>
        </p:grpSpPr>
        <p:sp>
          <p:nvSpPr>
            <p:cNvPr id="182" name="Rectangle 606"/>
            <p:cNvSpPr>
              <a:spLocks noChangeArrowheads="1"/>
            </p:cNvSpPr>
            <p:nvPr>
              <p:custDataLst>
                <p:tags r:id="rId6"/>
              </p:custDataLst>
            </p:nvPr>
          </p:nvSpPr>
          <p:spPr bwMode="gray">
            <a:xfrm>
              <a:off x="4896450" y="2305026"/>
              <a:ext cx="906888" cy="1191177"/>
            </a:xfrm>
            <a:prstGeom prst="rect">
              <a:avLst/>
            </a:prstGeom>
            <a:solidFill>
              <a:srgbClr val="FFFFFF"/>
            </a:solidFill>
            <a:ln w="3175">
              <a:solidFill>
                <a:srgbClr val="FFFFFF"/>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185" name="Freeform 155"/>
            <p:cNvSpPr>
              <a:spLocks noChangeAspect="1"/>
            </p:cNvSpPr>
            <p:nvPr>
              <p:custDataLst>
                <p:tags r:id="rId7"/>
              </p:custDataLst>
            </p:nvPr>
          </p:nvSpPr>
          <p:spPr bwMode="gray">
            <a:xfrm>
              <a:off x="4068404" y="1828606"/>
              <a:ext cx="24125" cy="12186"/>
            </a:xfrm>
            <a:custGeom>
              <a:avLst/>
              <a:gdLst>
                <a:gd name="T0" fmla="*/ 0 w 167"/>
                <a:gd name="T1" fmla="*/ 1517130 h 61"/>
                <a:gd name="T2" fmla="*/ 0 w 167"/>
                <a:gd name="T3" fmla="*/ 1300397 h 61"/>
                <a:gd name="T4" fmla="*/ 743463 w 167"/>
                <a:gd name="T5" fmla="*/ 866931 h 61"/>
                <a:gd name="T6" fmla="*/ 1355801 w 167"/>
                <a:gd name="T7" fmla="*/ 216733 h 61"/>
                <a:gd name="T8" fmla="*/ 4111112 w 167"/>
                <a:gd name="T9" fmla="*/ 0 h 61"/>
                <a:gd name="T10" fmla="*/ 5204661 w 167"/>
                <a:gd name="T11" fmla="*/ 260038 h 61"/>
                <a:gd name="T12" fmla="*/ 5729373 w 167"/>
                <a:gd name="T13" fmla="*/ 606893 h 61"/>
                <a:gd name="T14" fmla="*/ 5991833 w 167"/>
                <a:gd name="T15" fmla="*/ 1083664 h 61"/>
                <a:gd name="T16" fmla="*/ 7216509 w 167"/>
                <a:gd name="T17" fmla="*/ 1647044 h 61"/>
                <a:gd name="T18" fmla="*/ 7303926 w 167"/>
                <a:gd name="T19" fmla="*/ 1907291 h 61"/>
                <a:gd name="T20" fmla="*/ 6691587 w 167"/>
                <a:gd name="T21" fmla="*/ 2384061 h 61"/>
                <a:gd name="T22" fmla="*/ 5423204 w 167"/>
                <a:gd name="T23" fmla="*/ 2644099 h 61"/>
                <a:gd name="T24" fmla="*/ 2930354 w 167"/>
                <a:gd name="T25" fmla="*/ 1863777 h 61"/>
                <a:gd name="T26" fmla="*/ 2055556 w 167"/>
                <a:gd name="T27" fmla="*/ 2080510 h 61"/>
                <a:gd name="T28" fmla="*/ 1312092 w 167"/>
                <a:gd name="T29" fmla="*/ 1993900 h 61"/>
                <a:gd name="T30" fmla="*/ 0 w 167"/>
                <a:gd name="T31" fmla="*/ 1517130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7"/>
                <a:gd name="T49" fmla="*/ 0 h 61"/>
                <a:gd name="T50" fmla="*/ 167 w 167"/>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186" name="Freeform 174"/>
            <p:cNvSpPr>
              <a:spLocks noChangeAspect="1"/>
            </p:cNvSpPr>
            <p:nvPr>
              <p:custDataLst>
                <p:tags r:id="rId8"/>
              </p:custDataLst>
            </p:nvPr>
          </p:nvSpPr>
          <p:spPr bwMode="gray">
            <a:xfrm>
              <a:off x="4891950" y="3525500"/>
              <a:ext cx="9870" cy="18279"/>
            </a:xfrm>
            <a:custGeom>
              <a:avLst/>
              <a:gdLst>
                <a:gd name="T0" fmla="*/ 3046969 w 67"/>
                <a:gd name="T1" fmla="*/ 2822575 h 90"/>
                <a:gd name="T2" fmla="*/ 2955909 w 67"/>
                <a:gd name="T3" fmla="*/ 1568027 h 90"/>
                <a:gd name="T4" fmla="*/ 2955909 w 67"/>
                <a:gd name="T5" fmla="*/ 627168 h 90"/>
                <a:gd name="T6" fmla="*/ 2865063 w 67"/>
                <a:gd name="T7" fmla="*/ 268817 h 90"/>
                <a:gd name="T8" fmla="*/ 2546676 w 67"/>
                <a:gd name="T9" fmla="*/ 672042 h 90"/>
                <a:gd name="T10" fmla="*/ 1500666 w 67"/>
                <a:gd name="T11" fmla="*/ 0 h 90"/>
                <a:gd name="T12" fmla="*/ 864104 w 67"/>
                <a:gd name="T13" fmla="*/ 403225 h 90"/>
                <a:gd name="T14" fmla="*/ 545716 w 67"/>
                <a:gd name="T15" fmla="*/ 940858 h 90"/>
                <a:gd name="T16" fmla="*/ 181905 w 67"/>
                <a:gd name="T17" fmla="*/ 1702435 h 90"/>
                <a:gd name="T18" fmla="*/ 0 w 67"/>
                <a:gd name="T19" fmla="*/ 2419350 h 90"/>
                <a:gd name="T20" fmla="*/ 91059 w 67"/>
                <a:gd name="T21" fmla="*/ 3001856 h 90"/>
                <a:gd name="T22" fmla="*/ 545716 w 67"/>
                <a:gd name="T23" fmla="*/ 3852969 h 90"/>
                <a:gd name="T24" fmla="*/ 1591726 w 67"/>
                <a:gd name="T25" fmla="*/ 3987377 h 90"/>
                <a:gd name="T26" fmla="*/ 2137442 w 67"/>
                <a:gd name="T27" fmla="*/ 4032250 h 90"/>
                <a:gd name="T28" fmla="*/ 2501253 w 67"/>
                <a:gd name="T29" fmla="*/ 3629025 h 90"/>
                <a:gd name="T30" fmla="*/ 2774004 w 67"/>
                <a:gd name="T31" fmla="*/ 3001856 h 90"/>
                <a:gd name="T32" fmla="*/ 3046969 w 67"/>
                <a:gd name="T33" fmla="*/ 2822575 h 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7"/>
                <a:gd name="T52" fmla="*/ 0 h 90"/>
                <a:gd name="T53" fmla="*/ 67 w 67"/>
                <a:gd name="T54" fmla="*/ 90 h 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solidFill>
              <a:srgbClr val="8AA5CB"/>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187" name="Freeform 181"/>
            <p:cNvSpPr>
              <a:spLocks noChangeAspect="1"/>
            </p:cNvSpPr>
            <p:nvPr>
              <p:custDataLst>
                <p:tags r:id="rId9"/>
              </p:custDataLst>
            </p:nvPr>
          </p:nvSpPr>
          <p:spPr bwMode="gray">
            <a:xfrm>
              <a:off x="4861245" y="3560534"/>
              <a:ext cx="18643" cy="25896"/>
            </a:xfrm>
            <a:custGeom>
              <a:avLst/>
              <a:gdLst>
                <a:gd name="T0" fmla="*/ 5644742 w 127"/>
                <a:gd name="T1" fmla="*/ 2207041 h 131"/>
                <a:gd name="T2" fmla="*/ 5735057 w 127"/>
                <a:gd name="T3" fmla="*/ 2079724 h 131"/>
                <a:gd name="T4" fmla="*/ 5689793 w 127"/>
                <a:gd name="T5" fmla="*/ 2461676 h 131"/>
                <a:gd name="T6" fmla="*/ 4651287 w 127"/>
                <a:gd name="T7" fmla="*/ 4159242 h 131"/>
                <a:gd name="T8" fmla="*/ 3296574 w 127"/>
                <a:gd name="T9" fmla="*/ 4626278 h 131"/>
                <a:gd name="T10" fmla="*/ 2845003 w 127"/>
                <a:gd name="T11" fmla="*/ 5305304 h 131"/>
                <a:gd name="T12" fmla="*/ 2483746 w 127"/>
                <a:gd name="T13" fmla="*/ 5475061 h 131"/>
                <a:gd name="T14" fmla="*/ 1941861 w 127"/>
                <a:gd name="T15" fmla="*/ 5559939 h 131"/>
                <a:gd name="T16" fmla="*/ 1038719 w 127"/>
                <a:gd name="T17" fmla="*/ 4796035 h 131"/>
                <a:gd name="T18" fmla="*/ 496834 w 127"/>
                <a:gd name="T19" fmla="*/ 4244326 h 131"/>
                <a:gd name="T20" fmla="*/ 225892 w 127"/>
                <a:gd name="T21" fmla="*/ 3734851 h 131"/>
                <a:gd name="T22" fmla="*/ 0 w 127"/>
                <a:gd name="T23" fmla="*/ 3140702 h 131"/>
                <a:gd name="T24" fmla="*/ 90314 w 127"/>
                <a:gd name="T25" fmla="*/ 2588993 h 131"/>
                <a:gd name="T26" fmla="*/ 1264399 w 127"/>
                <a:gd name="T27" fmla="*/ 1145857 h 131"/>
                <a:gd name="T28" fmla="*/ 1806284 w 127"/>
                <a:gd name="T29" fmla="*/ 679026 h 131"/>
                <a:gd name="T30" fmla="*/ 3070682 w 127"/>
                <a:gd name="T31" fmla="*/ 42439 h 131"/>
                <a:gd name="T32" fmla="*/ 3748145 w 127"/>
                <a:gd name="T33" fmla="*/ 0 h 131"/>
                <a:gd name="T34" fmla="*/ 4290030 w 127"/>
                <a:gd name="T35" fmla="*/ 254635 h 131"/>
                <a:gd name="T36" fmla="*/ 4741601 w 127"/>
                <a:gd name="T37" fmla="*/ 763904 h 131"/>
                <a:gd name="T38" fmla="*/ 5102857 w 127"/>
                <a:gd name="T39" fmla="*/ 1230735 h 131"/>
                <a:gd name="T40" fmla="*/ 5464114 w 127"/>
                <a:gd name="T41" fmla="*/ 1782650 h 131"/>
                <a:gd name="T42" fmla="*/ 5644742 w 127"/>
                <a:gd name="T43" fmla="*/ 2207041 h 1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
                <a:gd name="T67" fmla="*/ 0 h 131"/>
                <a:gd name="T68" fmla="*/ 127 w 127"/>
                <a:gd name="T69" fmla="*/ 131 h 1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188" name="Freeform 210"/>
            <p:cNvSpPr>
              <a:spLocks noChangeAspect="1"/>
            </p:cNvSpPr>
            <p:nvPr>
              <p:custDataLst>
                <p:tags r:id="rId10"/>
              </p:custDataLst>
            </p:nvPr>
          </p:nvSpPr>
          <p:spPr bwMode="gray">
            <a:xfrm>
              <a:off x="5990742" y="3460001"/>
              <a:ext cx="24125" cy="25896"/>
            </a:xfrm>
            <a:custGeom>
              <a:avLst/>
              <a:gdLst>
                <a:gd name="T0" fmla="*/ 2894821 w 159"/>
                <a:gd name="T1" fmla="*/ 2923429 h 133"/>
                <a:gd name="T2" fmla="*/ 1881777 w 159"/>
                <a:gd name="T3" fmla="*/ 2470518 h 133"/>
                <a:gd name="T4" fmla="*/ 1302768 w 159"/>
                <a:gd name="T5" fmla="*/ 1770453 h 133"/>
                <a:gd name="T6" fmla="*/ 1013264 w 159"/>
                <a:gd name="T7" fmla="*/ 1564695 h 133"/>
                <a:gd name="T8" fmla="*/ 771864 w 159"/>
                <a:gd name="T9" fmla="*/ 1070592 h 133"/>
                <a:gd name="T10" fmla="*/ 289504 w 159"/>
                <a:gd name="T11" fmla="*/ 700065 h 133"/>
                <a:gd name="T12" fmla="*/ 289504 w 159"/>
                <a:gd name="T13" fmla="*/ 370527 h 133"/>
                <a:gd name="T14" fmla="*/ 0 w 159"/>
                <a:gd name="T15" fmla="*/ 82384 h 133"/>
                <a:gd name="T16" fmla="*/ 289504 w 159"/>
                <a:gd name="T17" fmla="*/ 0 h 133"/>
                <a:gd name="T18" fmla="*/ 675436 w 159"/>
                <a:gd name="T19" fmla="*/ 205961 h 133"/>
                <a:gd name="T20" fmla="*/ 916617 w 159"/>
                <a:gd name="T21" fmla="*/ 164769 h 133"/>
                <a:gd name="T22" fmla="*/ 1592272 w 159"/>
                <a:gd name="T23" fmla="*/ 576488 h 133"/>
                <a:gd name="T24" fmla="*/ 1929881 w 159"/>
                <a:gd name="T25" fmla="*/ 658872 h 133"/>
                <a:gd name="T26" fmla="*/ 1978205 w 159"/>
                <a:gd name="T27" fmla="*/ 864631 h 133"/>
                <a:gd name="T28" fmla="*/ 2171061 w 159"/>
                <a:gd name="T29" fmla="*/ 1070592 h 133"/>
                <a:gd name="T30" fmla="*/ 2460565 w 159"/>
                <a:gd name="T31" fmla="*/ 1070592 h 133"/>
                <a:gd name="T32" fmla="*/ 2846717 w 159"/>
                <a:gd name="T33" fmla="*/ 1194168 h 133"/>
                <a:gd name="T34" fmla="*/ 3232649 w 159"/>
                <a:gd name="T35" fmla="*/ 1770453 h 133"/>
                <a:gd name="T36" fmla="*/ 3473829 w 159"/>
                <a:gd name="T37" fmla="*/ 1935222 h 133"/>
                <a:gd name="T38" fmla="*/ 3618582 w 159"/>
                <a:gd name="T39" fmla="*/ 2346941 h 133"/>
                <a:gd name="T40" fmla="*/ 3763334 w 159"/>
                <a:gd name="T41" fmla="*/ 2388133 h 133"/>
                <a:gd name="T42" fmla="*/ 3956410 w 159"/>
                <a:gd name="T43" fmla="*/ 2594094 h 133"/>
                <a:gd name="T44" fmla="*/ 4294018 w 159"/>
                <a:gd name="T45" fmla="*/ 2799852 h 133"/>
                <a:gd name="T46" fmla="*/ 4535198 w 159"/>
                <a:gd name="T47" fmla="*/ 3047005 h 133"/>
                <a:gd name="T48" fmla="*/ 4728274 w 159"/>
                <a:gd name="T49" fmla="*/ 3088198 h 133"/>
                <a:gd name="T50" fmla="*/ 4824702 w 159"/>
                <a:gd name="T51" fmla="*/ 3335149 h 133"/>
                <a:gd name="T52" fmla="*/ 5258958 w 159"/>
                <a:gd name="T53" fmla="*/ 3376341 h 133"/>
                <a:gd name="T54" fmla="*/ 5934394 w 159"/>
                <a:gd name="T55" fmla="*/ 3541110 h 133"/>
                <a:gd name="T56" fmla="*/ 6802906 w 159"/>
                <a:gd name="T57" fmla="*/ 4240971 h 133"/>
                <a:gd name="T58" fmla="*/ 6899554 w 159"/>
                <a:gd name="T59" fmla="*/ 4488124 h 133"/>
                <a:gd name="T60" fmla="*/ 7237164 w 159"/>
                <a:gd name="T61" fmla="*/ 4446932 h 133"/>
                <a:gd name="T62" fmla="*/ 7574991 w 159"/>
                <a:gd name="T63" fmla="*/ 4694085 h 133"/>
                <a:gd name="T64" fmla="*/ 7671420 w 159"/>
                <a:gd name="T65" fmla="*/ 5064612 h 133"/>
                <a:gd name="T66" fmla="*/ 7623096 w 159"/>
                <a:gd name="T67" fmla="*/ 5146996 h 133"/>
                <a:gd name="T68" fmla="*/ 7381916 w 159"/>
                <a:gd name="T69" fmla="*/ 5146996 h 133"/>
                <a:gd name="T70" fmla="*/ 7333592 w 159"/>
                <a:gd name="T71" fmla="*/ 5476331 h 133"/>
                <a:gd name="T72" fmla="*/ 7237164 w 159"/>
                <a:gd name="T73" fmla="*/ 5393947 h 133"/>
                <a:gd name="T74" fmla="*/ 7092410 w 159"/>
                <a:gd name="T75" fmla="*/ 5229178 h 133"/>
                <a:gd name="T76" fmla="*/ 6802906 w 159"/>
                <a:gd name="T77" fmla="*/ 5023420 h 133"/>
                <a:gd name="T78" fmla="*/ 6658154 w 159"/>
                <a:gd name="T79" fmla="*/ 4899843 h 133"/>
                <a:gd name="T80" fmla="*/ 6272222 w 159"/>
                <a:gd name="T81" fmla="*/ 4899843 h 133"/>
                <a:gd name="T82" fmla="*/ 5982718 w 159"/>
                <a:gd name="T83" fmla="*/ 4735074 h 133"/>
                <a:gd name="T84" fmla="*/ 5596786 w 159"/>
                <a:gd name="T85" fmla="*/ 4735074 h 133"/>
                <a:gd name="T86" fmla="*/ 5500358 w 159"/>
                <a:gd name="T87" fmla="*/ 4611701 h 133"/>
                <a:gd name="T88" fmla="*/ 5452034 w 159"/>
                <a:gd name="T89" fmla="*/ 4282163 h 133"/>
                <a:gd name="T90" fmla="*/ 5210854 w 159"/>
                <a:gd name="T91" fmla="*/ 4282163 h 133"/>
                <a:gd name="T92" fmla="*/ 5017778 w 159"/>
                <a:gd name="T93" fmla="*/ 4199982 h 133"/>
                <a:gd name="T94" fmla="*/ 4776598 w 159"/>
                <a:gd name="T95" fmla="*/ 4199982 h 133"/>
                <a:gd name="T96" fmla="*/ 4728274 w 159"/>
                <a:gd name="T97" fmla="*/ 3994021 h 133"/>
                <a:gd name="T98" fmla="*/ 4487094 w 159"/>
                <a:gd name="T99" fmla="*/ 3994021 h 133"/>
                <a:gd name="T100" fmla="*/ 4390666 w 159"/>
                <a:gd name="T101" fmla="*/ 3911636 h 133"/>
                <a:gd name="T102" fmla="*/ 4052838 w 159"/>
                <a:gd name="T103" fmla="*/ 3829252 h 133"/>
                <a:gd name="T104" fmla="*/ 3715010 w 159"/>
                <a:gd name="T105" fmla="*/ 3541110 h 133"/>
                <a:gd name="T106" fmla="*/ 3425505 w 159"/>
                <a:gd name="T107" fmla="*/ 3541110 h 133"/>
                <a:gd name="T108" fmla="*/ 3184325 w 159"/>
                <a:gd name="T109" fmla="*/ 3458725 h 133"/>
                <a:gd name="T110" fmla="*/ 3136221 w 159"/>
                <a:gd name="T111" fmla="*/ 3129390 h 133"/>
                <a:gd name="T112" fmla="*/ 2894821 w 159"/>
                <a:gd name="T113" fmla="*/ 2923429 h 13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59"/>
                <a:gd name="T172" fmla="*/ 0 h 133"/>
                <a:gd name="T173" fmla="*/ 159 w 159"/>
                <a:gd name="T174" fmla="*/ 133 h 13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189" name="Freeform 220"/>
            <p:cNvSpPr>
              <a:spLocks noChangeAspect="1"/>
            </p:cNvSpPr>
            <p:nvPr>
              <p:custDataLst>
                <p:tags r:id="rId11"/>
              </p:custDataLst>
            </p:nvPr>
          </p:nvSpPr>
          <p:spPr bwMode="gray">
            <a:xfrm>
              <a:off x="5863537" y="3277211"/>
              <a:ext cx="32898" cy="24372"/>
            </a:xfrm>
            <a:custGeom>
              <a:avLst/>
              <a:gdLst>
                <a:gd name="T0" fmla="*/ 0 w 223"/>
                <a:gd name="T1" fmla="*/ 3440506 h 117"/>
                <a:gd name="T2" fmla="*/ 228087 w 223"/>
                <a:gd name="T3" fmla="*/ 3251851 h 117"/>
                <a:gd name="T4" fmla="*/ 501664 w 223"/>
                <a:gd name="T5" fmla="*/ 3393397 h 117"/>
                <a:gd name="T6" fmla="*/ 2280448 w 223"/>
                <a:gd name="T7" fmla="*/ 3534725 h 117"/>
                <a:gd name="T8" fmla="*/ 3694462 w 223"/>
                <a:gd name="T9" fmla="*/ 3440506 h 117"/>
                <a:gd name="T10" fmla="*/ 4013742 w 223"/>
                <a:gd name="T11" fmla="*/ 3251851 h 117"/>
                <a:gd name="T12" fmla="*/ 4013742 w 223"/>
                <a:gd name="T13" fmla="*/ 2922086 h 117"/>
                <a:gd name="T14" fmla="*/ 4059231 w 223"/>
                <a:gd name="T15" fmla="*/ 2733431 h 117"/>
                <a:gd name="T16" fmla="*/ 4241829 w 223"/>
                <a:gd name="T17" fmla="*/ 2403665 h 117"/>
                <a:gd name="T18" fmla="*/ 4469703 w 223"/>
                <a:gd name="T19" fmla="*/ 2215011 h 117"/>
                <a:gd name="T20" fmla="*/ 4652301 w 223"/>
                <a:gd name="T21" fmla="*/ 2309446 h 117"/>
                <a:gd name="T22" fmla="*/ 4424213 w 223"/>
                <a:gd name="T23" fmla="*/ 2733431 h 117"/>
                <a:gd name="T24" fmla="*/ 4378511 w 223"/>
                <a:gd name="T25" fmla="*/ 3204742 h 117"/>
                <a:gd name="T26" fmla="*/ 4652301 w 223"/>
                <a:gd name="T27" fmla="*/ 3393397 h 117"/>
                <a:gd name="T28" fmla="*/ 5017070 w 223"/>
                <a:gd name="T29" fmla="*/ 3251851 h 117"/>
                <a:gd name="T30" fmla="*/ 5427542 w 223"/>
                <a:gd name="T31" fmla="*/ 3251851 h 117"/>
                <a:gd name="T32" fmla="*/ 5746821 w 223"/>
                <a:gd name="T33" fmla="*/ 3440506 h 117"/>
                <a:gd name="T34" fmla="*/ 6157293 w 223"/>
                <a:gd name="T35" fmla="*/ 3393397 h 117"/>
                <a:gd name="T36" fmla="*/ 6476573 w 223"/>
                <a:gd name="T37" fmla="*/ 3251851 h 117"/>
                <a:gd name="T38" fmla="*/ 7297518 w 223"/>
                <a:gd name="T39" fmla="*/ 2215011 h 117"/>
                <a:gd name="T40" fmla="*/ 7707990 w 223"/>
                <a:gd name="T41" fmla="*/ 1932354 h 117"/>
                <a:gd name="T42" fmla="*/ 7981780 w 223"/>
                <a:gd name="T43" fmla="*/ 1979464 h 117"/>
                <a:gd name="T44" fmla="*/ 8392252 w 223"/>
                <a:gd name="T45" fmla="*/ 1743699 h 117"/>
                <a:gd name="T46" fmla="*/ 8437955 w 223"/>
                <a:gd name="T47" fmla="*/ 1272605 h 117"/>
                <a:gd name="T48" fmla="*/ 8346549 w 223"/>
                <a:gd name="T49" fmla="*/ 848403 h 117"/>
                <a:gd name="T50" fmla="*/ 8164165 w 223"/>
                <a:gd name="T51" fmla="*/ 424202 h 117"/>
                <a:gd name="T52" fmla="*/ 8164165 w 223"/>
                <a:gd name="T53" fmla="*/ 188438 h 117"/>
                <a:gd name="T54" fmla="*/ 8574637 w 223"/>
                <a:gd name="T55" fmla="*/ 94219 h 117"/>
                <a:gd name="T56" fmla="*/ 8893916 w 223"/>
                <a:gd name="T57" fmla="*/ 235547 h 117"/>
                <a:gd name="T58" fmla="*/ 9167707 w 223"/>
                <a:gd name="T59" fmla="*/ 235547 h 117"/>
                <a:gd name="T60" fmla="*/ 9304388 w 223"/>
                <a:gd name="T61" fmla="*/ 141328 h 117"/>
                <a:gd name="T62" fmla="*/ 9578178 w 223"/>
                <a:gd name="T63" fmla="*/ 0 h 117"/>
                <a:gd name="T64" fmla="*/ 9897458 w 223"/>
                <a:gd name="T65" fmla="*/ 188438 h 117"/>
                <a:gd name="T66" fmla="*/ 10125332 w 223"/>
                <a:gd name="T67" fmla="*/ 659749 h 117"/>
                <a:gd name="T68" fmla="*/ 10171035 w 223"/>
                <a:gd name="T69" fmla="*/ 1272605 h 117"/>
                <a:gd name="T70" fmla="*/ 10079843 w 223"/>
                <a:gd name="T71" fmla="*/ 1696590 h 117"/>
                <a:gd name="T72" fmla="*/ 9851755 w 223"/>
                <a:gd name="T73" fmla="*/ 1979464 h 117"/>
                <a:gd name="T74" fmla="*/ 9578178 w 223"/>
                <a:gd name="T75" fmla="*/ 2120792 h 117"/>
                <a:gd name="T76" fmla="*/ 9395580 w 223"/>
                <a:gd name="T77" fmla="*/ 2450775 h 117"/>
                <a:gd name="T78" fmla="*/ 9578178 w 223"/>
                <a:gd name="T79" fmla="*/ 2969195 h 117"/>
                <a:gd name="T80" fmla="*/ 9304388 w 223"/>
                <a:gd name="T81" fmla="*/ 3487615 h 117"/>
                <a:gd name="T82" fmla="*/ 8893916 w 223"/>
                <a:gd name="T83" fmla="*/ 3628944 h 117"/>
                <a:gd name="T84" fmla="*/ 8346549 w 223"/>
                <a:gd name="T85" fmla="*/ 3487615 h 117"/>
                <a:gd name="T86" fmla="*/ 8164165 w 223"/>
                <a:gd name="T87" fmla="*/ 3723163 h 117"/>
                <a:gd name="T88" fmla="*/ 8118675 w 223"/>
                <a:gd name="T89" fmla="*/ 4053146 h 117"/>
                <a:gd name="T90" fmla="*/ 7616798 w 223"/>
                <a:gd name="T91" fmla="*/ 4571566 h 117"/>
                <a:gd name="T92" fmla="*/ 6476573 w 223"/>
                <a:gd name="T93" fmla="*/ 5184205 h 117"/>
                <a:gd name="T94" fmla="*/ 6020612 w 223"/>
                <a:gd name="T95" fmla="*/ 5278641 h 117"/>
                <a:gd name="T96" fmla="*/ 5518734 w 223"/>
                <a:gd name="T97" fmla="*/ 5419970 h 117"/>
                <a:gd name="T98" fmla="*/ 4652301 w 223"/>
                <a:gd name="T99" fmla="*/ 5419970 h 117"/>
                <a:gd name="T100" fmla="*/ 4150423 w 223"/>
                <a:gd name="T101" fmla="*/ 5514188 h 117"/>
                <a:gd name="T102" fmla="*/ 3512078 w 223"/>
                <a:gd name="T103" fmla="*/ 5514188 h 117"/>
                <a:gd name="T104" fmla="*/ 3010199 w 223"/>
                <a:gd name="T105" fmla="*/ 4995768 h 117"/>
                <a:gd name="T106" fmla="*/ 2690919 w 223"/>
                <a:gd name="T107" fmla="*/ 4995768 h 117"/>
                <a:gd name="T108" fmla="*/ 2189255 w 223"/>
                <a:gd name="T109" fmla="*/ 5184205 h 117"/>
                <a:gd name="T110" fmla="*/ 1231416 w 223"/>
                <a:gd name="T111" fmla="*/ 4524457 h 117"/>
                <a:gd name="T112" fmla="*/ 547367 w 223"/>
                <a:gd name="T113" fmla="*/ 4336019 h 117"/>
                <a:gd name="T114" fmla="*/ 182385 w 223"/>
                <a:gd name="T115" fmla="*/ 3958927 h 117"/>
                <a:gd name="T116" fmla="*/ 0 w 223"/>
                <a:gd name="T117" fmla="*/ 3440506 h 11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23"/>
                <a:gd name="T178" fmla="*/ 0 h 117"/>
                <a:gd name="T179" fmla="*/ 223 w 223"/>
                <a:gd name="T180" fmla="*/ 117 h 11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grpSp>
          <p:nvGrpSpPr>
            <p:cNvPr id="190" name="Group 222"/>
            <p:cNvGrpSpPr>
              <a:grpSpLocks/>
            </p:cNvGrpSpPr>
            <p:nvPr>
              <p:custDataLst>
                <p:tags r:id="rId12"/>
              </p:custDataLst>
            </p:nvPr>
          </p:nvGrpSpPr>
          <p:grpSpPr bwMode="auto">
            <a:xfrm>
              <a:off x="5605834" y="3080398"/>
              <a:ext cx="69565" cy="57461"/>
              <a:chOff x="5697" y="1421"/>
              <a:chExt cx="58" cy="35"/>
            </a:xfrm>
            <a:solidFill>
              <a:srgbClr val="DEEDBF"/>
            </a:solidFill>
          </p:grpSpPr>
          <p:sp>
            <p:nvSpPr>
              <p:cNvPr id="451" name="Freeform 223"/>
              <p:cNvSpPr>
                <a:spLocks noChangeAspect="1"/>
              </p:cNvSpPr>
              <p:nvPr/>
            </p:nvSpPr>
            <p:spPr bwMode="gray">
              <a:xfrm>
                <a:off x="5697" y="1436"/>
                <a:ext cx="16" cy="20"/>
              </a:xfrm>
              <a:custGeom>
                <a:avLst/>
                <a:gdLst>
                  <a:gd name="T0" fmla="*/ 2 w 129"/>
                  <a:gd name="T1" fmla="*/ 0 h 163"/>
                  <a:gd name="T2" fmla="*/ 2 w 129"/>
                  <a:gd name="T3" fmla="*/ 0 h 163"/>
                  <a:gd name="T4" fmla="*/ 2 w 129"/>
                  <a:gd name="T5" fmla="*/ 0 h 163"/>
                  <a:gd name="T6" fmla="*/ 2 w 129"/>
                  <a:gd name="T7" fmla="*/ 0 h 163"/>
                  <a:gd name="T8" fmla="*/ 2 w 129"/>
                  <a:gd name="T9" fmla="*/ 0 h 163"/>
                  <a:gd name="T10" fmla="*/ 2 w 129"/>
                  <a:gd name="T11" fmla="*/ 0 h 163"/>
                  <a:gd name="T12" fmla="*/ 2 w 129"/>
                  <a:gd name="T13" fmla="*/ 0 h 163"/>
                  <a:gd name="T14" fmla="*/ 2 w 129"/>
                  <a:gd name="T15" fmla="*/ 1 h 163"/>
                  <a:gd name="T16" fmla="*/ 2 w 129"/>
                  <a:gd name="T17" fmla="*/ 1 h 163"/>
                  <a:gd name="T18" fmla="*/ 2 w 129"/>
                  <a:gd name="T19" fmla="*/ 1 h 163"/>
                  <a:gd name="T20" fmla="*/ 2 w 129"/>
                  <a:gd name="T21" fmla="*/ 1 h 163"/>
                  <a:gd name="T22" fmla="*/ 2 w 129"/>
                  <a:gd name="T23" fmla="*/ 1 h 163"/>
                  <a:gd name="T24" fmla="*/ 1 w 129"/>
                  <a:gd name="T25" fmla="*/ 1 h 163"/>
                  <a:gd name="T26" fmla="*/ 1 w 129"/>
                  <a:gd name="T27" fmla="*/ 1 h 163"/>
                  <a:gd name="T28" fmla="*/ 1 w 129"/>
                  <a:gd name="T29" fmla="*/ 1 h 163"/>
                  <a:gd name="T30" fmla="*/ 1 w 129"/>
                  <a:gd name="T31" fmla="*/ 2 h 163"/>
                  <a:gd name="T32" fmla="*/ 1 w 129"/>
                  <a:gd name="T33" fmla="*/ 2 h 163"/>
                  <a:gd name="T34" fmla="*/ 1 w 129"/>
                  <a:gd name="T35" fmla="*/ 2 h 163"/>
                  <a:gd name="T36" fmla="*/ 0 w 129"/>
                  <a:gd name="T37" fmla="*/ 2 h 163"/>
                  <a:gd name="T38" fmla="*/ 0 w 129"/>
                  <a:gd name="T39" fmla="*/ 2 h 163"/>
                  <a:gd name="T40" fmla="*/ 0 w 129"/>
                  <a:gd name="T41" fmla="*/ 2 h 163"/>
                  <a:gd name="T42" fmla="*/ 0 w 129"/>
                  <a:gd name="T43" fmla="*/ 2 h 163"/>
                  <a:gd name="T44" fmla="*/ 0 w 129"/>
                  <a:gd name="T45" fmla="*/ 2 h 163"/>
                  <a:gd name="T46" fmla="*/ 0 w 129"/>
                  <a:gd name="T47" fmla="*/ 2 h 163"/>
                  <a:gd name="T48" fmla="*/ 0 w 129"/>
                  <a:gd name="T49" fmla="*/ 2 h 163"/>
                  <a:gd name="T50" fmla="*/ 0 w 129"/>
                  <a:gd name="T51" fmla="*/ 2 h 163"/>
                  <a:gd name="T52" fmla="*/ 0 w 129"/>
                  <a:gd name="T53" fmla="*/ 2 h 163"/>
                  <a:gd name="T54" fmla="*/ 1 w 129"/>
                  <a:gd name="T55" fmla="*/ 2 h 163"/>
                  <a:gd name="T56" fmla="*/ 1 w 129"/>
                  <a:gd name="T57" fmla="*/ 1 h 163"/>
                  <a:gd name="T58" fmla="*/ 1 w 129"/>
                  <a:gd name="T59" fmla="*/ 1 h 163"/>
                  <a:gd name="T60" fmla="*/ 1 w 129"/>
                  <a:gd name="T61" fmla="*/ 1 h 163"/>
                  <a:gd name="T62" fmla="*/ 1 w 129"/>
                  <a:gd name="T63" fmla="*/ 1 h 163"/>
                  <a:gd name="T64" fmla="*/ 1 w 129"/>
                  <a:gd name="T65" fmla="*/ 1 h 163"/>
                  <a:gd name="T66" fmla="*/ 2 w 129"/>
                  <a:gd name="T67" fmla="*/ 1 h 163"/>
                  <a:gd name="T68" fmla="*/ 2 w 129"/>
                  <a:gd name="T69" fmla="*/ 1 h 163"/>
                  <a:gd name="T70" fmla="*/ 2 w 129"/>
                  <a:gd name="T71" fmla="*/ 0 h 163"/>
                  <a:gd name="T72" fmla="*/ 2 w 129"/>
                  <a:gd name="T73" fmla="*/ 0 h 163"/>
                  <a:gd name="T74" fmla="*/ 2 w 129"/>
                  <a:gd name="T75" fmla="*/ 0 h 163"/>
                  <a:gd name="T76" fmla="*/ 2 w 129"/>
                  <a:gd name="T77" fmla="*/ 0 h 163"/>
                  <a:gd name="T78" fmla="*/ 2 w 129"/>
                  <a:gd name="T79" fmla="*/ 0 h 163"/>
                  <a:gd name="T80" fmla="*/ 2 w 129"/>
                  <a:gd name="T81" fmla="*/ 0 h 163"/>
                  <a:gd name="T82" fmla="*/ 2 w 129"/>
                  <a:gd name="T83" fmla="*/ 0 h 163"/>
                  <a:gd name="T84" fmla="*/ 2 w 129"/>
                  <a:gd name="T85" fmla="*/ 0 h 163"/>
                  <a:gd name="T86" fmla="*/ 2 w 129"/>
                  <a:gd name="T87" fmla="*/ 0 h 1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9"/>
                  <a:gd name="T133" fmla="*/ 0 h 163"/>
                  <a:gd name="T134" fmla="*/ 129 w 129"/>
                  <a:gd name="T135" fmla="*/ 163 h 1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452" name="Freeform 224"/>
              <p:cNvSpPr>
                <a:spLocks noChangeAspect="1"/>
              </p:cNvSpPr>
              <p:nvPr/>
            </p:nvSpPr>
            <p:spPr bwMode="gray">
              <a:xfrm>
                <a:off x="5718" y="1421"/>
                <a:ext cx="8" cy="9"/>
              </a:xfrm>
              <a:custGeom>
                <a:avLst/>
                <a:gdLst>
                  <a:gd name="T0" fmla="*/ 0 w 67"/>
                  <a:gd name="T1" fmla="*/ 0 h 71"/>
                  <a:gd name="T2" fmla="*/ 0 w 67"/>
                  <a:gd name="T3" fmla="*/ 0 h 71"/>
                  <a:gd name="T4" fmla="*/ 0 w 67"/>
                  <a:gd name="T5" fmla="*/ 0 h 71"/>
                  <a:gd name="T6" fmla="*/ 0 w 67"/>
                  <a:gd name="T7" fmla="*/ 0 h 71"/>
                  <a:gd name="T8" fmla="*/ 0 w 67"/>
                  <a:gd name="T9" fmla="*/ 0 h 71"/>
                  <a:gd name="T10" fmla="*/ 1 w 67"/>
                  <a:gd name="T11" fmla="*/ 0 h 71"/>
                  <a:gd name="T12" fmla="*/ 1 w 67"/>
                  <a:gd name="T13" fmla="*/ 0 h 71"/>
                  <a:gd name="T14" fmla="*/ 1 w 67"/>
                  <a:gd name="T15" fmla="*/ 0 h 71"/>
                  <a:gd name="T16" fmla="*/ 1 w 67"/>
                  <a:gd name="T17" fmla="*/ 0 h 71"/>
                  <a:gd name="T18" fmla="*/ 1 w 67"/>
                  <a:gd name="T19" fmla="*/ 1 h 71"/>
                  <a:gd name="T20" fmla="*/ 1 w 67"/>
                  <a:gd name="T21" fmla="*/ 1 h 71"/>
                  <a:gd name="T22" fmla="*/ 1 w 67"/>
                  <a:gd name="T23" fmla="*/ 1 h 71"/>
                  <a:gd name="T24" fmla="*/ 1 w 67"/>
                  <a:gd name="T25" fmla="*/ 1 h 71"/>
                  <a:gd name="T26" fmla="*/ 1 w 67"/>
                  <a:gd name="T27" fmla="*/ 1 h 71"/>
                  <a:gd name="T28" fmla="*/ 1 w 67"/>
                  <a:gd name="T29" fmla="*/ 1 h 71"/>
                  <a:gd name="T30" fmla="*/ 1 w 67"/>
                  <a:gd name="T31" fmla="*/ 1 h 71"/>
                  <a:gd name="T32" fmla="*/ 0 w 67"/>
                  <a:gd name="T33" fmla="*/ 1 h 71"/>
                  <a:gd name="T34" fmla="*/ 0 w 67"/>
                  <a:gd name="T35" fmla="*/ 1 h 71"/>
                  <a:gd name="T36" fmla="*/ 0 w 67"/>
                  <a:gd name="T37" fmla="*/ 0 h 71"/>
                  <a:gd name="T38" fmla="*/ 0 w 67"/>
                  <a:gd name="T39" fmla="*/ 0 h 71"/>
                  <a:gd name="T40" fmla="*/ 0 w 67"/>
                  <a:gd name="T41" fmla="*/ 0 h 71"/>
                  <a:gd name="T42" fmla="*/ 0 w 67"/>
                  <a:gd name="T43" fmla="*/ 0 h 71"/>
                  <a:gd name="T44" fmla="*/ 0 w 67"/>
                  <a:gd name="T45" fmla="*/ 0 h 71"/>
                  <a:gd name="T46" fmla="*/ 0 w 67"/>
                  <a:gd name="T47" fmla="*/ 0 h 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7"/>
                  <a:gd name="T73" fmla="*/ 0 h 71"/>
                  <a:gd name="T74" fmla="*/ 67 w 67"/>
                  <a:gd name="T75" fmla="*/ 71 h 7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453" name="Freeform 226"/>
              <p:cNvSpPr>
                <a:spLocks noChangeAspect="1"/>
              </p:cNvSpPr>
              <p:nvPr/>
            </p:nvSpPr>
            <p:spPr bwMode="gray">
              <a:xfrm>
                <a:off x="5738" y="1428"/>
                <a:ext cx="5" cy="5"/>
              </a:xfrm>
              <a:custGeom>
                <a:avLst/>
                <a:gdLst>
                  <a:gd name="T0" fmla="*/ 0 w 45"/>
                  <a:gd name="T1" fmla="*/ 0 h 45"/>
                  <a:gd name="T2" fmla="*/ 0 w 45"/>
                  <a:gd name="T3" fmla="*/ 0 h 45"/>
                  <a:gd name="T4" fmla="*/ 0 w 45"/>
                  <a:gd name="T5" fmla="*/ 0 h 45"/>
                  <a:gd name="T6" fmla="*/ 0 w 45"/>
                  <a:gd name="T7" fmla="*/ 0 h 45"/>
                  <a:gd name="T8" fmla="*/ 0 w 45"/>
                  <a:gd name="T9" fmla="*/ 0 h 45"/>
                  <a:gd name="T10" fmla="*/ 1 w 45"/>
                  <a:gd name="T11" fmla="*/ 0 h 45"/>
                  <a:gd name="T12" fmla="*/ 1 w 45"/>
                  <a:gd name="T13" fmla="*/ 0 h 45"/>
                  <a:gd name="T14" fmla="*/ 1 w 45"/>
                  <a:gd name="T15" fmla="*/ 1 h 45"/>
                  <a:gd name="T16" fmla="*/ 0 w 45"/>
                  <a:gd name="T17" fmla="*/ 1 h 45"/>
                  <a:gd name="T18" fmla="*/ 0 w 45"/>
                  <a:gd name="T19" fmla="*/ 0 h 45"/>
                  <a:gd name="T20" fmla="*/ 0 w 45"/>
                  <a:gd name="T21" fmla="*/ 0 h 45"/>
                  <a:gd name="T22" fmla="*/ 0 w 45"/>
                  <a:gd name="T23" fmla="*/ 0 h 45"/>
                  <a:gd name="T24" fmla="*/ 0 w 45"/>
                  <a:gd name="T25" fmla="*/ 0 h 45"/>
                  <a:gd name="T26" fmla="*/ 0 w 45"/>
                  <a:gd name="T27" fmla="*/ 0 h 45"/>
                  <a:gd name="T28" fmla="*/ 0 w 45"/>
                  <a:gd name="T29" fmla="*/ 0 h 45"/>
                  <a:gd name="T30" fmla="*/ 0 w 45"/>
                  <a:gd name="T31" fmla="*/ 0 h 45"/>
                  <a:gd name="T32" fmla="*/ 0 w 45"/>
                  <a:gd name="T33" fmla="*/ 0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5"/>
                  <a:gd name="T52" fmla="*/ 0 h 45"/>
                  <a:gd name="T53" fmla="*/ 45 w 45"/>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454" name="Freeform 227"/>
              <p:cNvSpPr>
                <a:spLocks noChangeAspect="1"/>
              </p:cNvSpPr>
              <p:nvPr/>
            </p:nvSpPr>
            <p:spPr bwMode="gray">
              <a:xfrm>
                <a:off x="5745" y="1427"/>
                <a:ext cx="10" cy="10"/>
              </a:xfrm>
              <a:custGeom>
                <a:avLst/>
                <a:gdLst>
                  <a:gd name="T0" fmla="*/ 0 w 77"/>
                  <a:gd name="T1" fmla="*/ 0 h 85"/>
                  <a:gd name="T2" fmla="*/ 0 w 77"/>
                  <a:gd name="T3" fmla="*/ 0 h 85"/>
                  <a:gd name="T4" fmla="*/ 0 w 77"/>
                  <a:gd name="T5" fmla="*/ 0 h 85"/>
                  <a:gd name="T6" fmla="*/ 1 w 77"/>
                  <a:gd name="T7" fmla="*/ 0 h 85"/>
                  <a:gd name="T8" fmla="*/ 1 w 77"/>
                  <a:gd name="T9" fmla="*/ 0 h 85"/>
                  <a:gd name="T10" fmla="*/ 1 w 77"/>
                  <a:gd name="T11" fmla="*/ 0 h 85"/>
                  <a:gd name="T12" fmla="*/ 1 w 77"/>
                  <a:gd name="T13" fmla="*/ 0 h 85"/>
                  <a:gd name="T14" fmla="*/ 1 w 77"/>
                  <a:gd name="T15" fmla="*/ 0 h 85"/>
                  <a:gd name="T16" fmla="*/ 1 w 77"/>
                  <a:gd name="T17" fmla="*/ 0 h 85"/>
                  <a:gd name="T18" fmla="*/ 1 w 77"/>
                  <a:gd name="T19" fmla="*/ 1 h 85"/>
                  <a:gd name="T20" fmla="*/ 1 w 77"/>
                  <a:gd name="T21" fmla="*/ 1 h 85"/>
                  <a:gd name="T22" fmla="*/ 1 w 77"/>
                  <a:gd name="T23" fmla="*/ 1 h 85"/>
                  <a:gd name="T24" fmla="*/ 1 w 77"/>
                  <a:gd name="T25" fmla="*/ 1 h 85"/>
                  <a:gd name="T26" fmla="*/ 1 w 77"/>
                  <a:gd name="T27" fmla="*/ 1 h 85"/>
                  <a:gd name="T28" fmla="*/ 1 w 77"/>
                  <a:gd name="T29" fmla="*/ 1 h 85"/>
                  <a:gd name="T30" fmla="*/ 1 w 77"/>
                  <a:gd name="T31" fmla="*/ 1 h 85"/>
                  <a:gd name="T32" fmla="*/ 1 w 77"/>
                  <a:gd name="T33" fmla="*/ 1 h 85"/>
                  <a:gd name="T34" fmla="*/ 1 w 77"/>
                  <a:gd name="T35" fmla="*/ 1 h 85"/>
                  <a:gd name="T36" fmla="*/ 1 w 77"/>
                  <a:gd name="T37" fmla="*/ 1 h 85"/>
                  <a:gd name="T38" fmla="*/ 1 w 77"/>
                  <a:gd name="T39" fmla="*/ 1 h 85"/>
                  <a:gd name="T40" fmla="*/ 1 w 77"/>
                  <a:gd name="T41" fmla="*/ 1 h 85"/>
                  <a:gd name="T42" fmla="*/ 0 w 77"/>
                  <a:gd name="T43" fmla="*/ 0 h 85"/>
                  <a:gd name="T44" fmla="*/ 0 w 77"/>
                  <a:gd name="T45" fmla="*/ 0 h 85"/>
                  <a:gd name="T46" fmla="*/ 0 w 77"/>
                  <a:gd name="T47" fmla="*/ 0 h 85"/>
                  <a:gd name="T48" fmla="*/ 0 w 77"/>
                  <a:gd name="T49" fmla="*/ 0 h 85"/>
                  <a:gd name="T50" fmla="*/ 0 w 77"/>
                  <a:gd name="T51" fmla="*/ 0 h 8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7"/>
                  <a:gd name="T79" fmla="*/ 0 h 85"/>
                  <a:gd name="T80" fmla="*/ 77 w 77"/>
                  <a:gd name="T81" fmla="*/ 85 h 8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455" name="Freeform 228"/>
              <p:cNvSpPr>
                <a:spLocks noChangeAspect="1"/>
              </p:cNvSpPr>
              <p:nvPr/>
            </p:nvSpPr>
            <p:spPr bwMode="gray">
              <a:xfrm>
                <a:off x="5729" y="1432"/>
                <a:ext cx="8" cy="10"/>
              </a:xfrm>
              <a:custGeom>
                <a:avLst/>
                <a:gdLst>
                  <a:gd name="T0" fmla="*/ 0 w 63"/>
                  <a:gd name="T1" fmla="*/ 0 h 83"/>
                  <a:gd name="T2" fmla="*/ 0 w 63"/>
                  <a:gd name="T3" fmla="*/ 0 h 83"/>
                  <a:gd name="T4" fmla="*/ 0 w 63"/>
                  <a:gd name="T5" fmla="*/ 0 h 83"/>
                  <a:gd name="T6" fmla="*/ 0 w 63"/>
                  <a:gd name="T7" fmla="*/ 0 h 83"/>
                  <a:gd name="T8" fmla="*/ 0 w 63"/>
                  <a:gd name="T9" fmla="*/ 0 h 83"/>
                  <a:gd name="T10" fmla="*/ 1 w 63"/>
                  <a:gd name="T11" fmla="*/ 0 h 83"/>
                  <a:gd name="T12" fmla="*/ 1 w 63"/>
                  <a:gd name="T13" fmla="*/ 0 h 83"/>
                  <a:gd name="T14" fmla="*/ 1 w 63"/>
                  <a:gd name="T15" fmla="*/ 0 h 83"/>
                  <a:gd name="T16" fmla="*/ 1 w 63"/>
                  <a:gd name="T17" fmla="*/ 0 h 83"/>
                  <a:gd name="T18" fmla="*/ 1 w 63"/>
                  <a:gd name="T19" fmla="*/ 0 h 83"/>
                  <a:gd name="T20" fmla="*/ 1 w 63"/>
                  <a:gd name="T21" fmla="*/ 0 h 83"/>
                  <a:gd name="T22" fmla="*/ 1 w 63"/>
                  <a:gd name="T23" fmla="*/ 1 h 83"/>
                  <a:gd name="T24" fmla="*/ 1 w 63"/>
                  <a:gd name="T25" fmla="*/ 1 h 83"/>
                  <a:gd name="T26" fmla="*/ 1 w 63"/>
                  <a:gd name="T27" fmla="*/ 1 h 83"/>
                  <a:gd name="T28" fmla="*/ 1 w 63"/>
                  <a:gd name="T29" fmla="*/ 1 h 83"/>
                  <a:gd name="T30" fmla="*/ 1 w 63"/>
                  <a:gd name="T31" fmla="*/ 1 h 83"/>
                  <a:gd name="T32" fmla="*/ 0 w 63"/>
                  <a:gd name="T33" fmla="*/ 1 h 83"/>
                  <a:gd name="T34" fmla="*/ 0 w 63"/>
                  <a:gd name="T35" fmla="*/ 1 h 83"/>
                  <a:gd name="T36" fmla="*/ 0 w 63"/>
                  <a:gd name="T37" fmla="*/ 1 h 83"/>
                  <a:gd name="T38" fmla="*/ 0 w 63"/>
                  <a:gd name="T39" fmla="*/ 1 h 83"/>
                  <a:gd name="T40" fmla="*/ 0 w 63"/>
                  <a:gd name="T41" fmla="*/ 1 h 83"/>
                  <a:gd name="T42" fmla="*/ 0 w 63"/>
                  <a:gd name="T43" fmla="*/ 1 h 83"/>
                  <a:gd name="T44" fmla="*/ 0 w 63"/>
                  <a:gd name="T45" fmla="*/ 0 h 83"/>
                  <a:gd name="T46" fmla="*/ 0 w 63"/>
                  <a:gd name="T47" fmla="*/ 0 h 83"/>
                  <a:gd name="T48" fmla="*/ 0 w 63"/>
                  <a:gd name="T49" fmla="*/ 0 h 83"/>
                  <a:gd name="T50" fmla="*/ 0 w 63"/>
                  <a:gd name="T51" fmla="*/ 0 h 8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3"/>
                  <a:gd name="T79" fmla="*/ 0 h 83"/>
                  <a:gd name="T80" fmla="*/ 63 w 63"/>
                  <a:gd name="T81" fmla="*/ 83 h 8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456" name="Freeform 229"/>
              <p:cNvSpPr>
                <a:spLocks noChangeAspect="1"/>
              </p:cNvSpPr>
              <p:nvPr/>
            </p:nvSpPr>
            <p:spPr bwMode="gray">
              <a:xfrm>
                <a:off x="5732" y="1439"/>
                <a:ext cx="8" cy="13"/>
              </a:xfrm>
              <a:custGeom>
                <a:avLst/>
                <a:gdLst>
                  <a:gd name="T0" fmla="*/ 1 w 59"/>
                  <a:gd name="T1" fmla="*/ 0 h 107"/>
                  <a:gd name="T2" fmla="*/ 1 w 59"/>
                  <a:gd name="T3" fmla="*/ 0 h 107"/>
                  <a:gd name="T4" fmla="*/ 1 w 59"/>
                  <a:gd name="T5" fmla="*/ 0 h 107"/>
                  <a:gd name="T6" fmla="*/ 1 w 59"/>
                  <a:gd name="T7" fmla="*/ 0 h 107"/>
                  <a:gd name="T8" fmla="*/ 1 w 59"/>
                  <a:gd name="T9" fmla="*/ 0 h 107"/>
                  <a:gd name="T10" fmla="*/ 1 w 59"/>
                  <a:gd name="T11" fmla="*/ 0 h 107"/>
                  <a:gd name="T12" fmla="*/ 1 w 59"/>
                  <a:gd name="T13" fmla="*/ 0 h 107"/>
                  <a:gd name="T14" fmla="*/ 1 w 59"/>
                  <a:gd name="T15" fmla="*/ 1 h 107"/>
                  <a:gd name="T16" fmla="*/ 1 w 59"/>
                  <a:gd name="T17" fmla="*/ 1 h 107"/>
                  <a:gd name="T18" fmla="*/ 1 w 59"/>
                  <a:gd name="T19" fmla="*/ 1 h 107"/>
                  <a:gd name="T20" fmla="*/ 1 w 59"/>
                  <a:gd name="T21" fmla="*/ 1 h 107"/>
                  <a:gd name="T22" fmla="*/ 1 w 59"/>
                  <a:gd name="T23" fmla="*/ 1 h 107"/>
                  <a:gd name="T24" fmla="*/ 1 w 59"/>
                  <a:gd name="T25" fmla="*/ 1 h 107"/>
                  <a:gd name="T26" fmla="*/ 1 w 59"/>
                  <a:gd name="T27" fmla="*/ 2 h 107"/>
                  <a:gd name="T28" fmla="*/ 0 w 59"/>
                  <a:gd name="T29" fmla="*/ 1 h 107"/>
                  <a:gd name="T30" fmla="*/ 0 w 59"/>
                  <a:gd name="T31" fmla="*/ 1 h 107"/>
                  <a:gd name="T32" fmla="*/ 0 w 59"/>
                  <a:gd name="T33" fmla="*/ 1 h 107"/>
                  <a:gd name="T34" fmla="*/ 0 w 59"/>
                  <a:gd name="T35" fmla="*/ 1 h 107"/>
                  <a:gd name="T36" fmla="*/ 0 w 59"/>
                  <a:gd name="T37" fmla="*/ 1 h 107"/>
                  <a:gd name="T38" fmla="*/ 0 w 59"/>
                  <a:gd name="T39" fmla="*/ 1 h 107"/>
                  <a:gd name="T40" fmla="*/ 0 w 59"/>
                  <a:gd name="T41" fmla="*/ 1 h 107"/>
                  <a:gd name="T42" fmla="*/ 0 w 59"/>
                  <a:gd name="T43" fmla="*/ 1 h 107"/>
                  <a:gd name="T44" fmla="*/ 0 w 59"/>
                  <a:gd name="T45" fmla="*/ 0 h 107"/>
                  <a:gd name="T46" fmla="*/ 1 w 59"/>
                  <a:gd name="T47" fmla="*/ 0 h 107"/>
                  <a:gd name="T48" fmla="*/ 1 w 59"/>
                  <a:gd name="T49" fmla="*/ 0 h 1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
                  <a:gd name="T76" fmla="*/ 0 h 107"/>
                  <a:gd name="T77" fmla="*/ 59 w 59"/>
                  <a:gd name="T78" fmla="*/ 107 h 10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457" name="Freeform 230"/>
              <p:cNvSpPr>
                <a:spLocks noChangeAspect="1"/>
              </p:cNvSpPr>
              <p:nvPr/>
            </p:nvSpPr>
            <p:spPr bwMode="gray">
              <a:xfrm>
                <a:off x="5745" y="1435"/>
                <a:ext cx="7" cy="10"/>
              </a:xfrm>
              <a:custGeom>
                <a:avLst/>
                <a:gdLst>
                  <a:gd name="T0" fmla="*/ 0 w 51"/>
                  <a:gd name="T1" fmla="*/ 0 h 81"/>
                  <a:gd name="T2" fmla="*/ 0 w 51"/>
                  <a:gd name="T3" fmla="*/ 0 h 81"/>
                  <a:gd name="T4" fmla="*/ 0 w 51"/>
                  <a:gd name="T5" fmla="*/ 0 h 81"/>
                  <a:gd name="T6" fmla="*/ 0 w 51"/>
                  <a:gd name="T7" fmla="*/ 0 h 81"/>
                  <a:gd name="T8" fmla="*/ 0 w 51"/>
                  <a:gd name="T9" fmla="*/ 0 h 81"/>
                  <a:gd name="T10" fmla="*/ 1 w 51"/>
                  <a:gd name="T11" fmla="*/ 0 h 81"/>
                  <a:gd name="T12" fmla="*/ 1 w 51"/>
                  <a:gd name="T13" fmla="*/ 0 h 81"/>
                  <a:gd name="T14" fmla="*/ 1 w 51"/>
                  <a:gd name="T15" fmla="*/ 1 h 81"/>
                  <a:gd name="T16" fmla="*/ 1 w 51"/>
                  <a:gd name="T17" fmla="*/ 1 h 81"/>
                  <a:gd name="T18" fmla="*/ 1 w 51"/>
                  <a:gd name="T19" fmla="*/ 1 h 81"/>
                  <a:gd name="T20" fmla="*/ 1 w 51"/>
                  <a:gd name="T21" fmla="*/ 1 h 81"/>
                  <a:gd name="T22" fmla="*/ 1 w 51"/>
                  <a:gd name="T23" fmla="*/ 1 h 81"/>
                  <a:gd name="T24" fmla="*/ 1 w 51"/>
                  <a:gd name="T25" fmla="*/ 1 h 81"/>
                  <a:gd name="T26" fmla="*/ 1 w 51"/>
                  <a:gd name="T27" fmla="*/ 1 h 81"/>
                  <a:gd name="T28" fmla="*/ 1 w 51"/>
                  <a:gd name="T29" fmla="*/ 1 h 81"/>
                  <a:gd name="T30" fmla="*/ 1 w 51"/>
                  <a:gd name="T31" fmla="*/ 1 h 81"/>
                  <a:gd name="T32" fmla="*/ 1 w 51"/>
                  <a:gd name="T33" fmla="*/ 1 h 81"/>
                  <a:gd name="T34" fmla="*/ 0 w 51"/>
                  <a:gd name="T35" fmla="*/ 0 h 81"/>
                  <a:gd name="T36" fmla="*/ 0 w 51"/>
                  <a:gd name="T37" fmla="*/ 0 h 81"/>
                  <a:gd name="T38" fmla="*/ 0 w 51"/>
                  <a:gd name="T39" fmla="*/ 0 h 81"/>
                  <a:gd name="T40" fmla="*/ 0 w 51"/>
                  <a:gd name="T41" fmla="*/ 0 h 81"/>
                  <a:gd name="T42" fmla="*/ 0 w 51"/>
                  <a:gd name="T43" fmla="*/ 0 h 81"/>
                  <a:gd name="T44" fmla="*/ 0 w 51"/>
                  <a:gd name="T45" fmla="*/ 0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1"/>
                  <a:gd name="T70" fmla="*/ 0 h 81"/>
                  <a:gd name="T71" fmla="*/ 51 w 51"/>
                  <a:gd name="T72" fmla="*/ 81 h 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458" name="Freeform 231"/>
              <p:cNvSpPr>
                <a:spLocks noChangeAspect="1"/>
              </p:cNvSpPr>
              <p:nvPr/>
            </p:nvSpPr>
            <p:spPr bwMode="gray">
              <a:xfrm>
                <a:off x="5739" y="1436"/>
                <a:ext cx="4" cy="12"/>
              </a:xfrm>
              <a:custGeom>
                <a:avLst/>
                <a:gdLst>
                  <a:gd name="T0" fmla="*/ 0 w 38"/>
                  <a:gd name="T1" fmla="*/ 0 h 99"/>
                  <a:gd name="T2" fmla="*/ 0 w 38"/>
                  <a:gd name="T3" fmla="*/ 0 h 99"/>
                  <a:gd name="T4" fmla="*/ 0 w 38"/>
                  <a:gd name="T5" fmla="*/ 0 h 99"/>
                  <a:gd name="T6" fmla="*/ 0 w 38"/>
                  <a:gd name="T7" fmla="*/ 0 h 99"/>
                  <a:gd name="T8" fmla="*/ 0 w 38"/>
                  <a:gd name="T9" fmla="*/ 0 h 99"/>
                  <a:gd name="T10" fmla="*/ 0 w 38"/>
                  <a:gd name="T11" fmla="*/ 1 h 99"/>
                  <a:gd name="T12" fmla="*/ 0 w 38"/>
                  <a:gd name="T13" fmla="*/ 1 h 99"/>
                  <a:gd name="T14" fmla="*/ 0 w 38"/>
                  <a:gd name="T15" fmla="*/ 1 h 99"/>
                  <a:gd name="T16" fmla="*/ 0 w 38"/>
                  <a:gd name="T17" fmla="*/ 1 h 99"/>
                  <a:gd name="T18" fmla="*/ 0 w 38"/>
                  <a:gd name="T19" fmla="*/ 1 h 99"/>
                  <a:gd name="T20" fmla="*/ 0 w 38"/>
                  <a:gd name="T21" fmla="*/ 1 h 99"/>
                  <a:gd name="T22" fmla="*/ 0 w 38"/>
                  <a:gd name="T23" fmla="*/ 1 h 99"/>
                  <a:gd name="T24" fmla="*/ 0 w 38"/>
                  <a:gd name="T25" fmla="*/ 1 h 99"/>
                  <a:gd name="T26" fmla="*/ 0 w 38"/>
                  <a:gd name="T27" fmla="*/ 1 h 99"/>
                  <a:gd name="T28" fmla="*/ 0 w 38"/>
                  <a:gd name="T29" fmla="*/ 1 h 99"/>
                  <a:gd name="T30" fmla="*/ 0 w 38"/>
                  <a:gd name="T31" fmla="*/ 0 h 99"/>
                  <a:gd name="T32" fmla="*/ 0 w 38"/>
                  <a:gd name="T33" fmla="*/ 0 h 99"/>
                  <a:gd name="T34" fmla="*/ 0 w 38"/>
                  <a:gd name="T35" fmla="*/ 0 h 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99"/>
                  <a:gd name="T56" fmla="*/ 38 w 38"/>
                  <a:gd name="T57" fmla="*/ 99 h 9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459" name="Freeform 232"/>
              <p:cNvSpPr>
                <a:spLocks noChangeAspect="1"/>
              </p:cNvSpPr>
              <p:nvPr/>
            </p:nvSpPr>
            <p:spPr bwMode="gray">
              <a:xfrm>
                <a:off x="5742" y="1444"/>
                <a:ext cx="5" cy="4"/>
              </a:xfrm>
              <a:custGeom>
                <a:avLst/>
                <a:gdLst>
                  <a:gd name="T0" fmla="*/ 0 w 39"/>
                  <a:gd name="T1" fmla="*/ 0 h 31"/>
                  <a:gd name="T2" fmla="*/ 0 w 39"/>
                  <a:gd name="T3" fmla="*/ 0 h 31"/>
                  <a:gd name="T4" fmla="*/ 0 w 39"/>
                  <a:gd name="T5" fmla="*/ 0 h 31"/>
                  <a:gd name="T6" fmla="*/ 0 w 39"/>
                  <a:gd name="T7" fmla="*/ 0 h 31"/>
                  <a:gd name="T8" fmla="*/ 0 w 39"/>
                  <a:gd name="T9" fmla="*/ 0 h 31"/>
                  <a:gd name="T10" fmla="*/ 0 w 39"/>
                  <a:gd name="T11" fmla="*/ 0 h 31"/>
                  <a:gd name="T12" fmla="*/ 1 w 39"/>
                  <a:gd name="T13" fmla="*/ 0 h 31"/>
                  <a:gd name="T14" fmla="*/ 1 w 39"/>
                  <a:gd name="T15" fmla="*/ 0 h 31"/>
                  <a:gd name="T16" fmla="*/ 1 w 39"/>
                  <a:gd name="T17" fmla="*/ 0 h 31"/>
                  <a:gd name="T18" fmla="*/ 1 w 39"/>
                  <a:gd name="T19" fmla="*/ 0 h 31"/>
                  <a:gd name="T20" fmla="*/ 1 w 39"/>
                  <a:gd name="T21" fmla="*/ 0 h 31"/>
                  <a:gd name="T22" fmla="*/ 1 w 39"/>
                  <a:gd name="T23" fmla="*/ 0 h 31"/>
                  <a:gd name="T24" fmla="*/ 0 w 39"/>
                  <a:gd name="T25" fmla="*/ 1 h 31"/>
                  <a:gd name="T26" fmla="*/ 0 w 39"/>
                  <a:gd name="T27" fmla="*/ 1 h 31"/>
                  <a:gd name="T28" fmla="*/ 0 w 39"/>
                  <a:gd name="T29" fmla="*/ 0 h 31"/>
                  <a:gd name="T30" fmla="*/ 0 w 39"/>
                  <a:gd name="T31" fmla="*/ 0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
                  <a:gd name="T49" fmla="*/ 0 h 31"/>
                  <a:gd name="T50" fmla="*/ 39 w 39"/>
                  <a:gd name="T51" fmla="*/ 31 h 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grpSp>
        <p:sp>
          <p:nvSpPr>
            <p:cNvPr id="191" name="Freeform 234"/>
            <p:cNvSpPr>
              <a:spLocks noChangeAspect="1"/>
            </p:cNvSpPr>
            <p:nvPr>
              <p:custDataLst>
                <p:tags r:id="rId13"/>
              </p:custDataLst>
            </p:nvPr>
          </p:nvSpPr>
          <p:spPr bwMode="gray">
            <a:xfrm>
              <a:off x="5578421" y="3175154"/>
              <a:ext cx="10966" cy="12186"/>
            </a:xfrm>
            <a:custGeom>
              <a:avLst/>
              <a:gdLst>
                <a:gd name="T0" fmla="*/ 2847810 w 77"/>
                <a:gd name="T1" fmla="*/ 431581 h 58"/>
                <a:gd name="T2" fmla="*/ 3060370 w 77"/>
                <a:gd name="T3" fmla="*/ 671348 h 58"/>
                <a:gd name="T4" fmla="*/ 3230459 w 77"/>
                <a:gd name="T5" fmla="*/ 1006804 h 58"/>
                <a:gd name="T6" fmla="*/ 3272930 w 77"/>
                <a:gd name="T7" fmla="*/ 1246571 h 58"/>
                <a:gd name="T8" fmla="*/ 3272930 w 77"/>
                <a:gd name="T9" fmla="*/ 1534291 h 58"/>
                <a:gd name="T10" fmla="*/ 3230459 w 77"/>
                <a:gd name="T11" fmla="*/ 1774059 h 58"/>
                <a:gd name="T12" fmla="*/ 2975428 w 77"/>
                <a:gd name="T13" fmla="*/ 1774059 h 58"/>
                <a:gd name="T14" fmla="*/ 2762868 w 77"/>
                <a:gd name="T15" fmla="*/ 1678152 h 58"/>
                <a:gd name="T16" fmla="*/ 2592779 w 77"/>
                <a:gd name="T17" fmla="*/ 1294524 h 58"/>
                <a:gd name="T18" fmla="*/ 2507837 w 77"/>
                <a:gd name="T19" fmla="*/ 958850 h 58"/>
                <a:gd name="T20" fmla="*/ 2380219 w 77"/>
                <a:gd name="T21" fmla="*/ 767036 h 58"/>
                <a:gd name="T22" fmla="*/ 2167865 w 77"/>
                <a:gd name="T23" fmla="*/ 767036 h 58"/>
                <a:gd name="T24" fmla="*/ 1955305 w 77"/>
                <a:gd name="T25" fmla="*/ 910897 h 58"/>
                <a:gd name="T26" fmla="*/ 1827687 w 77"/>
                <a:gd name="T27" fmla="*/ 1150664 h 58"/>
                <a:gd name="T28" fmla="*/ 1742745 w 77"/>
                <a:gd name="T29" fmla="*/ 2301328 h 58"/>
                <a:gd name="T30" fmla="*/ 1657803 w 77"/>
                <a:gd name="T31" fmla="*/ 2684955 h 58"/>
                <a:gd name="T32" fmla="*/ 1445243 w 77"/>
                <a:gd name="T33" fmla="*/ 2780862 h 58"/>
                <a:gd name="T34" fmla="*/ 1232683 w 77"/>
                <a:gd name="T35" fmla="*/ 2732909 h 58"/>
                <a:gd name="T36" fmla="*/ 1105065 w 77"/>
                <a:gd name="T37" fmla="*/ 2541095 h 58"/>
                <a:gd name="T38" fmla="*/ 892711 w 77"/>
                <a:gd name="T39" fmla="*/ 2301328 h 58"/>
                <a:gd name="T40" fmla="*/ 722622 w 77"/>
                <a:gd name="T41" fmla="*/ 2013826 h 58"/>
                <a:gd name="T42" fmla="*/ 297502 w 77"/>
                <a:gd name="T43" fmla="*/ 1486338 h 58"/>
                <a:gd name="T44" fmla="*/ 127619 w 77"/>
                <a:gd name="T45" fmla="*/ 1390431 h 58"/>
                <a:gd name="T46" fmla="*/ 0 w 77"/>
                <a:gd name="T47" fmla="*/ 1294524 h 58"/>
                <a:gd name="T48" fmla="*/ 84942 w 77"/>
                <a:gd name="T49" fmla="*/ 1198617 h 58"/>
                <a:gd name="T50" fmla="*/ 467591 w 77"/>
                <a:gd name="T51" fmla="*/ 1054757 h 58"/>
                <a:gd name="T52" fmla="*/ 1105065 w 77"/>
                <a:gd name="T53" fmla="*/ 1006804 h 58"/>
                <a:gd name="T54" fmla="*/ 1402773 w 77"/>
                <a:gd name="T55" fmla="*/ 767036 h 58"/>
                <a:gd name="T56" fmla="*/ 2252807 w 77"/>
                <a:gd name="T57" fmla="*/ 0 h 58"/>
                <a:gd name="T58" fmla="*/ 2337748 w 77"/>
                <a:gd name="T59" fmla="*/ 383628 h 58"/>
                <a:gd name="T60" fmla="*/ 2847810 w 77"/>
                <a:gd name="T61" fmla="*/ 431581 h 5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7"/>
                <a:gd name="T94" fmla="*/ 0 h 58"/>
                <a:gd name="T95" fmla="*/ 77 w 77"/>
                <a:gd name="T96" fmla="*/ 58 h 5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201" name="Freeform 235"/>
            <p:cNvSpPr>
              <a:spLocks noChangeAspect="1"/>
            </p:cNvSpPr>
            <p:nvPr>
              <p:custDataLst>
                <p:tags r:id="rId14"/>
              </p:custDataLst>
            </p:nvPr>
          </p:nvSpPr>
          <p:spPr bwMode="gray">
            <a:xfrm>
              <a:off x="5595967" y="3266549"/>
              <a:ext cx="2193" cy="10662"/>
            </a:xfrm>
            <a:custGeom>
              <a:avLst/>
              <a:gdLst>
                <a:gd name="T0" fmla="*/ 358352 w 15"/>
                <a:gd name="T1" fmla="*/ 70111 h 42"/>
                <a:gd name="T2" fmla="*/ 403225 w 15"/>
                <a:gd name="T3" fmla="*/ 0 h 42"/>
                <a:gd name="T4" fmla="*/ 492760 w 15"/>
                <a:gd name="T5" fmla="*/ 700056 h 42"/>
                <a:gd name="T6" fmla="*/ 582507 w 15"/>
                <a:gd name="T7" fmla="*/ 1819987 h 42"/>
                <a:gd name="T8" fmla="*/ 672042 w 15"/>
                <a:gd name="T9" fmla="*/ 2309973 h 42"/>
                <a:gd name="T10" fmla="*/ 403225 w 15"/>
                <a:gd name="T11" fmla="*/ 2869806 h 42"/>
                <a:gd name="T12" fmla="*/ 179282 w 15"/>
                <a:gd name="T13" fmla="*/ 2939918 h 42"/>
                <a:gd name="T14" fmla="*/ 0 w 15"/>
                <a:gd name="T15" fmla="*/ 1889834 h 42"/>
                <a:gd name="T16" fmla="*/ 0 w 15"/>
                <a:gd name="T17" fmla="*/ 909861 h 42"/>
                <a:gd name="T18" fmla="*/ 134408 w 15"/>
                <a:gd name="T19" fmla="*/ 279917 h 42"/>
                <a:gd name="T20" fmla="*/ 358352 w 15"/>
                <a:gd name="T21" fmla="*/ 0 h 42"/>
                <a:gd name="T22" fmla="*/ 358352 w 15"/>
                <a:gd name="T23" fmla="*/ 70111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
                <a:gd name="T37" fmla="*/ 0 h 42"/>
                <a:gd name="T38" fmla="*/ 15 w 15"/>
                <a:gd name="T39" fmla="*/ 42 h 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212" name="Freeform 236"/>
            <p:cNvSpPr>
              <a:spLocks noChangeAspect="1"/>
            </p:cNvSpPr>
            <p:nvPr>
              <p:custDataLst>
                <p:tags r:id="rId15"/>
              </p:custDataLst>
            </p:nvPr>
          </p:nvSpPr>
          <p:spPr bwMode="gray">
            <a:xfrm>
              <a:off x="5668342" y="3324432"/>
              <a:ext cx="19739" cy="12186"/>
            </a:xfrm>
            <a:custGeom>
              <a:avLst/>
              <a:gdLst>
                <a:gd name="T0" fmla="*/ 0 w 133"/>
                <a:gd name="T1" fmla="*/ 1690557 h 61"/>
                <a:gd name="T2" fmla="*/ 92385 w 133"/>
                <a:gd name="T3" fmla="*/ 1647044 h 61"/>
                <a:gd name="T4" fmla="*/ 507690 w 133"/>
                <a:gd name="T5" fmla="*/ 1257092 h 61"/>
                <a:gd name="T6" fmla="*/ 830823 w 133"/>
                <a:gd name="T7" fmla="*/ 736808 h 61"/>
                <a:gd name="T8" fmla="*/ 1246343 w 133"/>
                <a:gd name="T9" fmla="*/ 693503 h 61"/>
                <a:gd name="T10" fmla="*/ 2538878 w 133"/>
                <a:gd name="T11" fmla="*/ 476771 h 61"/>
                <a:gd name="T12" fmla="*/ 2815819 w 133"/>
                <a:gd name="T13" fmla="*/ 303343 h 61"/>
                <a:gd name="T14" fmla="*/ 3277316 w 133"/>
                <a:gd name="T15" fmla="*/ 433466 h 61"/>
                <a:gd name="T16" fmla="*/ 4523658 w 133"/>
                <a:gd name="T17" fmla="*/ 303343 h 61"/>
                <a:gd name="T18" fmla="*/ 5031563 w 133"/>
                <a:gd name="T19" fmla="*/ 130123 h 61"/>
                <a:gd name="T20" fmla="*/ 5446867 w 133"/>
                <a:gd name="T21" fmla="*/ 86610 h 61"/>
                <a:gd name="T22" fmla="*/ 5723808 w 133"/>
                <a:gd name="T23" fmla="*/ 0 h 61"/>
                <a:gd name="T24" fmla="*/ 6093134 w 133"/>
                <a:gd name="T25" fmla="*/ 86610 h 61"/>
                <a:gd name="T26" fmla="*/ 6139327 w 133"/>
                <a:gd name="T27" fmla="*/ 260038 h 61"/>
                <a:gd name="T28" fmla="*/ 5954771 w 133"/>
                <a:gd name="T29" fmla="*/ 823626 h 61"/>
                <a:gd name="T30" fmla="*/ 5216118 w 133"/>
                <a:gd name="T31" fmla="*/ 997054 h 61"/>
                <a:gd name="T32" fmla="*/ 4062162 w 133"/>
                <a:gd name="T33" fmla="*/ 1603739 h 61"/>
                <a:gd name="T34" fmla="*/ 3369701 w 133"/>
                <a:gd name="T35" fmla="*/ 1733863 h 61"/>
                <a:gd name="T36" fmla="*/ 2815819 w 133"/>
                <a:gd name="T37" fmla="*/ 1993900 h 61"/>
                <a:gd name="T38" fmla="*/ 1800225 w 133"/>
                <a:gd name="T39" fmla="*/ 2210633 h 61"/>
                <a:gd name="T40" fmla="*/ 1061787 w 133"/>
                <a:gd name="T41" fmla="*/ 2644099 h 61"/>
                <a:gd name="T42" fmla="*/ 830823 w 133"/>
                <a:gd name="T43" fmla="*/ 2557489 h 61"/>
                <a:gd name="T44" fmla="*/ 0 w 133"/>
                <a:gd name="T45" fmla="*/ 1690557 h 6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3"/>
                <a:gd name="T70" fmla="*/ 0 h 61"/>
                <a:gd name="T71" fmla="*/ 133 w 133"/>
                <a:gd name="T72" fmla="*/ 61 h 6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215" name="Freeform 237"/>
            <p:cNvSpPr>
              <a:spLocks noChangeAspect="1"/>
            </p:cNvSpPr>
            <p:nvPr>
              <p:custDataLst>
                <p:tags r:id="rId16"/>
              </p:custDataLst>
            </p:nvPr>
          </p:nvSpPr>
          <p:spPr bwMode="gray">
            <a:xfrm>
              <a:off x="5657376" y="3332048"/>
              <a:ext cx="13159" cy="13710"/>
            </a:xfrm>
            <a:custGeom>
              <a:avLst/>
              <a:gdLst>
                <a:gd name="T0" fmla="*/ 4269441 w 85"/>
                <a:gd name="T1" fmla="*/ 809989 h 71"/>
                <a:gd name="T2" fmla="*/ 4269441 w 85"/>
                <a:gd name="T3" fmla="*/ 890887 h 71"/>
                <a:gd name="T4" fmla="*/ 4018206 w 85"/>
                <a:gd name="T5" fmla="*/ 1417329 h 71"/>
                <a:gd name="T6" fmla="*/ 3465755 w 85"/>
                <a:gd name="T7" fmla="*/ 1862873 h 71"/>
                <a:gd name="T8" fmla="*/ 3164317 w 85"/>
                <a:gd name="T9" fmla="*/ 2186869 h 71"/>
                <a:gd name="T10" fmla="*/ 2712272 w 85"/>
                <a:gd name="T11" fmla="*/ 2348866 h 71"/>
                <a:gd name="T12" fmla="*/ 2461260 w 85"/>
                <a:gd name="T13" fmla="*/ 2429765 h 71"/>
                <a:gd name="T14" fmla="*/ 2009215 w 85"/>
                <a:gd name="T15" fmla="*/ 2551313 h 71"/>
                <a:gd name="T16" fmla="*/ 1557169 w 85"/>
                <a:gd name="T17" fmla="*/ 2753760 h 71"/>
                <a:gd name="T18" fmla="*/ 1054698 w 85"/>
                <a:gd name="T19" fmla="*/ 2834860 h 71"/>
                <a:gd name="T20" fmla="*/ 753483 w 85"/>
                <a:gd name="T21" fmla="*/ 2875309 h 71"/>
                <a:gd name="T22" fmla="*/ 251236 w 85"/>
                <a:gd name="T23" fmla="*/ 2875309 h 71"/>
                <a:gd name="T24" fmla="*/ 0 w 85"/>
                <a:gd name="T25" fmla="*/ 2672862 h 71"/>
                <a:gd name="T26" fmla="*/ 401843 w 85"/>
                <a:gd name="T27" fmla="*/ 2348866 h 71"/>
                <a:gd name="T28" fmla="*/ 452045 w 85"/>
                <a:gd name="T29" fmla="*/ 2105769 h 71"/>
                <a:gd name="T30" fmla="*/ 301438 w 85"/>
                <a:gd name="T31" fmla="*/ 1862873 h 71"/>
                <a:gd name="T32" fmla="*/ 401843 w 85"/>
                <a:gd name="T33" fmla="*/ 1255331 h 71"/>
                <a:gd name="T34" fmla="*/ 753483 w 85"/>
                <a:gd name="T35" fmla="*/ 931537 h 71"/>
                <a:gd name="T36" fmla="*/ 1105124 w 85"/>
                <a:gd name="T37" fmla="*/ 688440 h 71"/>
                <a:gd name="T38" fmla="*/ 1607372 w 85"/>
                <a:gd name="T39" fmla="*/ 607542 h 71"/>
                <a:gd name="T40" fmla="*/ 2059417 w 85"/>
                <a:gd name="T41" fmla="*/ 364445 h 71"/>
                <a:gd name="T42" fmla="*/ 2411058 w 85"/>
                <a:gd name="T43" fmla="*/ 242896 h 71"/>
                <a:gd name="T44" fmla="*/ 2662069 w 85"/>
                <a:gd name="T45" fmla="*/ 161998 h 71"/>
                <a:gd name="T46" fmla="*/ 3114114 w 85"/>
                <a:gd name="T47" fmla="*/ 121549 h 71"/>
                <a:gd name="T48" fmla="*/ 3365350 w 85"/>
                <a:gd name="T49" fmla="*/ 0 h 71"/>
                <a:gd name="T50" fmla="*/ 4269441 w 85"/>
                <a:gd name="T51" fmla="*/ 809989 h 7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5"/>
                <a:gd name="T79" fmla="*/ 0 h 71"/>
                <a:gd name="T80" fmla="*/ 85 w 85"/>
                <a:gd name="T81" fmla="*/ 71 h 7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218" name="Freeform 238"/>
            <p:cNvSpPr>
              <a:spLocks noChangeAspect="1"/>
            </p:cNvSpPr>
            <p:nvPr>
              <p:custDataLst>
                <p:tags r:id="rId17"/>
              </p:custDataLst>
            </p:nvPr>
          </p:nvSpPr>
          <p:spPr bwMode="gray">
            <a:xfrm>
              <a:off x="5693564" y="3261978"/>
              <a:ext cx="24125" cy="13710"/>
            </a:xfrm>
            <a:custGeom>
              <a:avLst/>
              <a:gdLst>
                <a:gd name="T0" fmla="*/ 139484 w 162"/>
                <a:gd name="T1" fmla="*/ 2228444 h 59"/>
                <a:gd name="T2" fmla="*/ 46567 w 162"/>
                <a:gd name="T3" fmla="*/ 2169839 h 59"/>
                <a:gd name="T4" fmla="*/ 0 w 162"/>
                <a:gd name="T5" fmla="*/ 1407489 h 59"/>
                <a:gd name="T6" fmla="*/ 92918 w 162"/>
                <a:gd name="T7" fmla="*/ 1055617 h 59"/>
                <a:gd name="T8" fmla="*/ 325320 w 162"/>
                <a:gd name="T9" fmla="*/ 820955 h 59"/>
                <a:gd name="T10" fmla="*/ 557722 w 162"/>
                <a:gd name="T11" fmla="*/ 469082 h 59"/>
                <a:gd name="T12" fmla="*/ 790124 w 162"/>
                <a:gd name="T13" fmla="*/ 176057 h 59"/>
                <a:gd name="T14" fmla="*/ 1998486 w 162"/>
                <a:gd name="T15" fmla="*/ 293267 h 59"/>
                <a:gd name="T16" fmla="*/ 2509857 w 162"/>
                <a:gd name="T17" fmla="*/ 234662 h 59"/>
                <a:gd name="T18" fmla="*/ 2928094 w 162"/>
                <a:gd name="T19" fmla="*/ 117210 h 59"/>
                <a:gd name="T20" fmla="*/ 3253414 w 162"/>
                <a:gd name="T21" fmla="*/ 293267 h 59"/>
                <a:gd name="T22" fmla="*/ 4090106 w 162"/>
                <a:gd name="T23" fmla="*/ 0 h 59"/>
                <a:gd name="T24" fmla="*/ 4601261 w 162"/>
                <a:gd name="T25" fmla="*/ 234662 h 59"/>
                <a:gd name="T26" fmla="*/ 5019498 w 162"/>
                <a:gd name="T27" fmla="*/ 645140 h 59"/>
                <a:gd name="T28" fmla="*/ 5391385 w 162"/>
                <a:gd name="T29" fmla="*/ 762350 h 59"/>
                <a:gd name="T30" fmla="*/ 5809622 w 162"/>
                <a:gd name="T31" fmla="*/ 762350 h 59"/>
                <a:gd name="T32" fmla="*/ 6134942 w 162"/>
                <a:gd name="T33" fmla="*/ 586535 h 59"/>
                <a:gd name="T34" fmla="*/ 6599746 w 162"/>
                <a:gd name="T35" fmla="*/ 820955 h 59"/>
                <a:gd name="T36" fmla="*/ 6878715 w 162"/>
                <a:gd name="T37" fmla="*/ 1759361 h 59"/>
                <a:gd name="T38" fmla="*/ 7064552 w 162"/>
                <a:gd name="T39" fmla="*/ 2052629 h 59"/>
                <a:gd name="T40" fmla="*/ 7436439 w 162"/>
                <a:gd name="T41" fmla="*/ 2169839 h 59"/>
                <a:gd name="T42" fmla="*/ 7529356 w 162"/>
                <a:gd name="T43" fmla="*/ 2932188 h 59"/>
                <a:gd name="T44" fmla="*/ 7296954 w 162"/>
                <a:gd name="T45" fmla="*/ 3460118 h 59"/>
                <a:gd name="T46" fmla="*/ 6925066 w 162"/>
                <a:gd name="T47" fmla="*/ 3166851 h 59"/>
                <a:gd name="T48" fmla="*/ 5019498 w 162"/>
                <a:gd name="T49" fmla="*/ 1876571 h 59"/>
                <a:gd name="T50" fmla="*/ 4554694 w 162"/>
                <a:gd name="T51" fmla="*/ 1759361 h 59"/>
                <a:gd name="T52" fmla="*/ 4090106 w 162"/>
                <a:gd name="T53" fmla="*/ 1759361 h 59"/>
                <a:gd name="T54" fmla="*/ 4090106 w 162"/>
                <a:gd name="T55" fmla="*/ 2052629 h 59"/>
                <a:gd name="T56" fmla="*/ 3857704 w 162"/>
                <a:gd name="T57" fmla="*/ 2111234 h 59"/>
                <a:gd name="T58" fmla="*/ 3346332 w 162"/>
                <a:gd name="T59" fmla="*/ 2052629 h 59"/>
                <a:gd name="T60" fmla="*/ 2881528 w 162"/>
                <a:gd name="T61" fmla="*/ 1994024 h 59"/>
                <a:gd name="T62" fmla="*/ 2509857 w 162"/>
                <a:gd name="T63" fmla="*/ 1524699 h 59"/>
                <a:gd name="T64" fmla="*/ 2091404 w 162"/>
                <a:gd name="T65" fmla="*/ 1759361 h 59"/>
                <a:gd name="T66" fmla="*/ 1905568 w 162"/>
                <a:gd name="T67" fmla="*/ 2052629 h 59"/>
                <a:gd name="T68" fmla="*/ 1580248 w 162"/>
                <a:gd name="T69" fmla="*/ 2169839 h 59"/>
                <a:gd name="T70" fmla="*/ 1115444 w 162"/>
                <a:gd name="T71" fmla="*/ 1876571 h 59"/>
                <a:gd name="T72" fmla="*/ 604289 w 162"/>
                <a:gd name="T73" fmla="*/ 1231674 h 59"/>
                <a:gd name="T74" fmla="*/ 511155 w 162"/>
                <a:gd name="T75" fmla="*/ 1407489 h 59"/>
                <a:gd name="T76" fmla="*/ 139484 w 162"/>
                <a:gd name="T77" fmla="*/ 2228444 h 5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2"/>
                <a:gd name="T118" fmla="*/ 0 h 59"/>
                <a:gd name="T119" fmla="*/ 162 w 162"/>
                <a:gd name="T120" fmla="*/ 59 h 5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221" name="Freeform 240"/>
            <p:cNvSpPr>
              <a:spLocks noChangeAspect="1"/>
            </p:cNvSpPr>
            <p:nvPr>
              <p:custDataLst>
                <p:tags r:id="rId18"/>
              </p:custDataLst>
            </p:nvPr>
          </p:nvSpPr>
          <p:spPr bwMode="gray">
            <a:xfrm>
              <a:off x="5689178" y="3205619"/>
              <a:ext cx="12062" cy="35034"/>
            </a:xfrm>
            <a:custGeom>
              <a:avLst/>
              <a:gdLst>
                <a:gd name="T0" fmla="*/ 1477067 w 80"/>
                <a:gd name="T1" fmla="*/ 0 h 170"/>
                <a:gd name="T2" fmla="*/ 1524651 w 80"/>
                <a:gd name="T3" fmla="*/ 0 h 170"/>
                <a:gd name="T4" fmla="*/ 1619819 w 80"/>
                <a:gd name="T5" fmla="*/ 92354 h 170"/>
                <a:gd name="T6" fmla="*/ 1715205 w 80"/>
                <a:gd name="T7" fmla="*/ 276847 h 170"/>
                <a:gd name="T8" fmla="*/ 1477067 w 80"/>
                <a:gd name="T9" fmla="*/ 645833 h 170"/>
                <a:gd name="T10" fmla="*/ 1286295 w 80"/>
                <a:gd name="T11" fmla="*/ 784149 h 170"/>
                <a:gd name="T12" fmla="*/ 1238711 w 80"/>
                <a:gd name="T13" fmla="*/ 968642 h 170"/>
                <a:gd name="T14" fmla="*/ 1477067 w 80"/>
                <a:gd name="T15" fmla="*/ 1153135 h 170"/>
                <a:gd name="T16" fmla="*/ 1619819 w 80"/>
                <a:gd name="T17" fmla="*/ 1660651 h 170"/>
                <a:gd name="T18" fmla="*/ 1715205 w 80"/>
                <a:gd name="T19" fmla="*/ 2075815 h 170"/>
                <a:gd name="T20" fmla="*/ 1619819 w 80"/>
                <a:gd name="T21" fmla="*/ 2444801 h 170"/>
                <a:gd name="T22" fmla="*/ 1048157 w 80"/>
                <a:gd name="T23" fmla="*/ 2998279 h 170"/>
                <a:gd name="T24" fmla="*/ 714632 w 80"/>
                <a:gd name="T25" fmla="*/ 3321303 h 170"/>
                <a:gd name="T26" fmla="*/ 714632 w 80"/>
                <a:gd name="T27" fmla="*/ 3413442 h 170"/>
                <a:gd name="T28" fmla="*/ 1048157 w 80"/>
                <a:gd name="T29" fmla="*/ 3459619 h 170"/>
                <a:gd name="T30" fmla="*/ 1334097 w 80"/>
                <a:gd name="T31" fmla="*/ 3182987 h 170"/>
                <a:gd name="T32" fmla="*/ 1762789 w 80"/>
                <a:gd name="T33" fmla="*/ 2906140 h 170"/>
                <a:gd name="T34" fmla="*/ 2239283 w 80"/>
                <a:gd name="T35" fmla="*/ 2075815 h 170"/>
                <a:gd name="T36" fmla="*/ 2715777 w 80"/>
                <a:gd name="T37" fmla="*/ 1845145 h 170"/>
                <a:gd name="T38" fmla="*/ 3239855 w 80"/>
                <a:gd name="T39" fmla="*/ 1753005 h 170"/>
                <a:gd name="T40" fmla="*/ 3335023 w 80"/>
                <a:gd name="T41" fmla="*/ 1891322 h 170"/>
                <a:gd name="T42" fmla="*/ 3525577 w 80"/>
                <a:gd name="T43" fmla="*/ 2260308 h 170"/>
                <a:gd name="T44" fmla="*/ 3525577 w 80"/>
                <a:gd name="T45" fmla="*/ 2906140 h 170"/>
                <a:gd name="T46" fmla="*/ 2477421 w 80"/>
                <a:gd name="T47" fmla="*/ 3598151 h 170"/>
                <a:gd name="T48" fmla="*/ 2477421 w 80"/>
                <a:gd name="T49" fmla="*/ 3736467 h 170"/>
                <a:gd name="T50" fmla="*/ 3287439 w 80"/>
                <a:gd name="T51" fmla="*/ 4243768 h 170"/>
                <a:gd name="T52" fmla="*/ 3335023 w 80"/>
                <a:gd name="T53" fmla="*/ 4566792 h 170"/>
                <a:gd name="T54" fmla="*/ 3525577 w 80"/>
                <a:gd name="T55" fmla="*/ 4751285 h 170"/>
                <a:gd name="T56" fmla="*/ 3811518 w 80"/>
                <a:gd name="T57" fmla="*/ 4935778 h 170"/>
                <a:gd name="T58" fmla="*/ 3335023 w 80"/>
                <a:gd name="T59" fmla="*/ 4981955 h 170"/>
                <a:gd name="T60" fmla="*/ 2953915 w 80"/>
                <a:gd name="T61" fmla="*/ 4705108 h 170"/>
                <a:gd name="T62" fmla="*/ 2239283 w 80"/>
                <a:gd name="T63" fmla="*/ 4612969 h 170"/>
                <a:gd name="T64" fmla="*/ 1715205 w 80"/>
                <a:gd name="T65" fmla="*/ 4428476 h 170"/>
                <a:gd name="T66" fmla="*/ 1477067 w 80"/>
                <a:gd name="T67" fmla="*/ 4705108 h 170"/>
                <a:gd name="T68" fmla="*/ 1429265 w 80"/>
                <a:gd name="T69" fmla="*/ 5443295 h 170"/>
                <a:gd name="T70" fmla="*/ 1524651 w 80"/>
                <a:gd name="T71" fmla="*/ 6319582 h 170"/>
                <a:gd name="T72" fmla="*/ 1762789 w 80"/>
                <a:gd name="T73" fmla="*/ 6734745 h 170"/>
                <a:gd name="T74" fmla="*/ 2048729 w 80"/>
                <a:gd name="T75" fmla="*/ 7288440 h 170"/>
                <a:gd name="T76" fmla="*/ 2572807 w 80"/>
                <a:gd name="T77" fmla="*/ 7841919 h 170"/>
                <a:gd name="T78" fmla="*/ 2334451 w 80"/>
                <a:gd name="T79" fmla="*/ 7841919 h 170"/>
                <a:gd name="T80" fmla="*/ 1858175 w 80"/>
                <a:gd name="T81" fmla="*/ 7380579 h 170"/>
                <a:gd name="T82" fmla="*/ 1000573 w 80"/>
                <a:gd name="T83" fmla="*/ 6319582 h 170"/>
                <a:gd name="T84" fmla="*/ 810018 w 80"/>
                <a:gd name="T85" fmla="*/ 4889601 h 170"/>
                <a:gd name="T86" fmla="*/ 571662 w 80"/>
                <a:gd name="T87" fmla="*/ 4243768 h 170"/>
                <a:gd name="T88" fmla="*/ 571662 w 80"/>
                <a:gd name="T89" fmla="*/ 3690290 h 170"/>
                <a:gd name="T90" fmla="*/ 476494 w 80"/>
                <a:gd name="T91" fmla="*/ 3321303 h 170"/>
                <a:gd name="T92" fmla="*/ 238138 w 80"/>
                <a:gd name="T93" fmla="*/ 3136810 h 170"/>
                <a:gd name="T94" fmla="*/ 0 w 80"/>
                <a:gd name="T95" fmla="*/ 2721647 h 170"/>
                <a:gd name="T96" fmla="*/ 47584 w 80"/>
                <a:gd name="T97" fmla="*/ 2260308 h 170"/>
                <a:gd name="T98" fmla="*/ 142970 w 80"/>
                <a:gd name="T99" fmla="*/ 2214131 h 170"/>
                <a:gd name="T100" fmla="*/ 476494 w 80"/>
                <a:gd name="T101" fmla="*/ 1153135 h 170"/>
                <a:gd name="T102" fmla="*/ 714632 w 80"/>
                <a:gd name="T103" fmla="*/ 692010 h 170"/>
                <a:gd name="T104" fmla="*/ 1477067 w 80"/>
                <a:gd name="T105" fmla="*/ 0 h 17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0"/>
                <a:gd name="T160" fmla="*/ 0 h 170"/>
                <a:gd name="T161" fmla="*/ 80 w 80"/>
                <a:gd name="T162" fmla="*/ 170 h 17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225" name="Freeform 242"/>
            <p:cNvSpPr>
              <a:spLocks noChangeAspect="1"/>
            </p:cNvSpPr>
            <p:nvPr>
              <p:custDataLst>
                <p:tags r:id="rId19"/>
              </p:custDataLst>
            </p:nvPr>
          </p:nvSpPr>
          <p:spPr bwMode="gray">
            <a:xfrm>
              <a:off x="5884372" y="3260455"/>
              <a:ext cx="18642" cy="24372"/>
            </a:xfrm>
            <a:custGeom>
              <a:avLst/>
              <a:gdLst>
                <a:gd name="T0" fmla="*/ 0 w 129"/>
                <a:gd name="T1" fmla="*/ 136605 h 119"/>
                <a:gd name="T2" fmla="*/ 87446 w 129"/>
                <a:gd name="T3" fmla="*/ 0 h 119"/>
                <a:gd name="T4" fmla="*/ 875299 w 129"/>
                <a:gd name="T5" fmla="*/ 501170 h 119"/>
                <a:gd name="T6" fmla="*/ 1137847 w 129"/>
                <a:gd name="T7" fmla="*/ 728916 h 119"/>
                <a:gd name="T8" fmla="*/ 1488050 w 129"/>
                <a:gd name="T9" fmla="*/ 911199 h 119"/>
                <a:gd name="T10" fmla="*/ 2363350 w 129"/>
                <a:gd name="T11" fmla="*/ 1594650 h 119"/>
                <a:gd name="T12" fmla="*/ 2888445 w 129"/>
                <a:gd name="T13" fmla="*/ 1640114 h 119"/>
                <a:gd name="T14" fmla="*/ 3282372 w 129"/>
                <a:gd name="T15" fmla="*/ 1959002 h 119"/>
                <a:gd name="T16" fmla="*/ 3544920 w 129"/>
                <a:gd name="T17" fmla="*/ 2232425 h 119"/>
                <a:gd name="T18" fmla="*/ 4157671 w 129"/>
                <a:gd name="T19" fmla="*/ 2642454 h 119"/>
                <a:gd name="T20" fmla="*/ 4376496 w 129"/>
                <a:gd name="T21" fmla="*/ 3006805 h 119"/>
                <a:gd name="T22" fmla="*/ 4682976 w 129"/>
                <a:gd name="T23" fmla="*/ 3234765 h 119"/>
                <a:gd name="T24" fmla="*/ 5120626 w 129"/>
                <a:gd name="T25" fmla="*/ 3371370 h 119"/>
                <a:gd name="T26" fmla="*/ 5295518 w 129"/>
                <a:gd name="T27" fmla="*/ 3553653 h 119"/>
                <a:gd name="T28" fmla="*/ 5426896 w 129"/>
                <a:gd name="T29" fmla="*/ 3963681 h 119"/>
                <a:gd name="T30" fmla="*/ 5645721 w 129"/>
                <a:gd name="T31" fmla="*/ 4236891 h 119"/>
                <a:gd name="T32" fmla="*/ 5645721 w 129"/>
                <a:gd name="T33" fmla="*/ 4555992 h 119"/>
                <a:gd name="T34" fmla="*/ 5426896 w 129"/>
                <a:gd name="T35" fmla="*/ 4874879 h 119"/>
                <a:gd name="T36" fmla="*/ 5251795 w 129"/>
                <a:gd name="T37" fmla="*/ 5421513 h 119"/>
                <a:gd name="T38" fmla="*/ 4857869 w 129"/>
                <a:gd name="T39" fmla="*/ 5421513 h 119"/>
                <a:gd name="T40" fmla="*/ 4595321 w 129"/>
                <a:gd name="T41" fmla="*/ 4236891 h 119"/>
                <a:gd name="T42" fmla="*/ 4245327 w 129"/>
                <a:gd name="T43" fmla="*/ 3234765 h 119"/>
                <a:gd name="T44" fmla="*/ 3763745 w 129"/>
                <a:gd name="T45" fmla="*/ 2414708 h 119"/>
                <a:gd name="T46" fmla="*/ 3501197 w 129"/>
                <a:gd name="T47" fmla="*/ 2232425 h 119"/>
                <a:gd name="T48" fmla="*/ 2888445 w 129"/>
                <a:gd name="T49" fmla="*/ 2141284 h 119"/>
                <a:gd name="T50" fmla="*/ 2363350 w 129"/>
                <a:gd name="T51" fmla="*/ 1776720 h 119"/>
                <a:gd name="T52" fmla="*/ 2013146 w 129"/>
                <a:gd name="T53" fmla="*/ 1412368 h 119"/>
                <a:gd name="T54" fmla="*/ 1750599 w 129"/>
                <a:gd name="T55" fmla="*/ 1366691 h 119"/>
                <a:gd name="T56" fmla="*/ 1356672 w 129"/>
                <a:gd name="T57" fmla="*/ 1047804 h 119"/>
                <a:gd name="T58" fmla="*/ 1137847 w 129"/>
                <a:gd name="T59" fmla="*/ 956662 h 119"/>
                <a:gd name="T60" fmla="*/ 393926 w 129"/>
                <a:gd name="T61" fmla="*/ 455493 h 119"/>
                <a:gd name="T62" fmla="*/ 0 w 129"/>
                <a:gd name="T63" fmla="*/ 410029 h 119"/>
                <a:gd name="T64" fmla="*/ 0 w 129"/>
                <a:gd name="T65" fmla="*/ 136605 h 1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9"/>
                <a:gd name="T100" fmla="*/ 0 h 119"/>
                <a:gd name="T101" fmla="*/ 129 w 129"/>
                <a:gd name="T102" fmla="*/ 119 h 1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228" name="Freeform 362"/>
            <p:cNvSpPr>
              <a:spLocks noChangeAspect="1"/>
            </p:cNvSpPr>
            <p:nvPr>
              <p:custDataLst>
                <p:tags r:id="rId20"/>
              </p:custDataLst>
            </p:nvPr>
          </p:nvSpPr>
          <p:spPr bwMode="gray">
            <a:xfrm>
              <a:off x="4099212" y="3929927"/>
              <a:ext cx="18642" cy="28942"/>
            </a:xfrm>
            <a:custGeom>
              <a:avLst/>
              <a:gdLst>
                <a:gd name="T0" fmla="*/ 220355 w 115"/>
                <a:gd name="T1" fmla="*/ 861446 h 134"/>
                <a:gd name="T2" fmla="*/ 385562 w 115"/>
                <a:gd name="T3" fmla="*/ 607987 h 134"/>
                <a:gd name="T4" fmla="*/ 936097 w 115"/>
                <a:gd name="T5" fmla="*/ 861446 h 134"/>
                <a:gd name="T6" fmla="*/ 1542014 w 115"/>
                <a:gd name="T7" fmla="*/ 506693 h 134"/>
                <a:gd name="T8" fmla="*/ 1817281 w 115"/>
                <a:gd name="T9" fmla="*/ 1165327 h 134"/>
                <a:gd name="T10" fmla="*/ 2257756 w 115"/>
                <a:gd name="T11" fmla="*/ 1165327 h 134"/>
                <a:gd name="T12" fmla="*/ 2257756 w 115"/>
                <a:gd name="T13" fmla="*/ 354753 h 134"/>
                <a:gd name="T14" fmla="*/ 2368051 w 115"/>
                <a:gd name="T15" fmla="*/ 50647 h 134"/>
                <a:gd name="T16" fmla="*/ 2918586 w 115"/>
                <a:gd name="T17" fmla="*/ 759927 h 134"/>
                <a:gd name="T18" fmla="*/ 2368051 w 115"/>
                <a:gd name="T19" fmla="*/ 1976127 h 134"/>
                <a:gd name="T20" fmla="*/ 2478111 w 115"/>
                <a:gd name="T21" fmla="*/ 3040160 h 134"/>
                <a:gd name="T22" fmla="*/ 2918586 w 115"/>
                <a:gd name="T23" fmla="*/ 3648147 h 134"/>
                <a:gd name="T24" fmla="*/ 4405687 w 115"/>
                <a:gd name="T25" fmla="*/ 3090807 h 134"/>
                <a:gd name="T26" fmla="*/ 5506991 w 115"/>
                <a:gd name="T27" fmla="*/ 3242747 h 134"/>
                <a:gd name="T28" fmla="*/ 6333028 w 115"/>
                <a:gd name="T29" fmla="*/ 3546853 h 134"/>
                <a:gd name="T30" fmla="*/ 5066516 w 115"/>
                <a:gd name="T31" fmla="*/ 4914768 h 134"/>
                <a:gd name="T32" fmla="*/ 4240480 w 115"/>
                <a:gd name="T33" fmla="*/ 5016286 h 134"/>
                <a:gd name="T34" fmla="*/ 4075272 w 115"/>
                <a:gd name="T35" fmla="*/ 5421461 h 134"/>
                <a:gd name="T36" fmla="*/ 3634562 w 115"/>
                <a:gd name="T37" fmla="*/ 5421461 h 134"/>
                <a:gd name="T38" fmla="*/ 3469355 w 115"/>
                <a:gd name="T39" fmla="*/ 5928154 h 134"/>
                <a:gd name="T40" fmla="*/ 3249235 w 115"/>
                <a:gd name="T41" fmla="*/ 6485494 h 134"/>
                <a:gd name="T42" fmla="*/ 2918586 w 115"/>
                <a:gd name="T43" fmla="*/ 6637660 h 134"/>
                <a:gd name="T44" fmla="*/ 1431719 w 115"/>
                <a:gd name="T45" fmla="*/ 5370814 h 134"/>
                <a:gd name="T46" fmla="*/ 2368051 w 115"/>
                <a:gd name="T47" fmla="*/ 5472108 h 134"/>
                <a:gd name="T48" fmla="*/ 2698466 w 115"/>
                <a:gd name="T49" fmla="*/ 5016286 h 134"/>
                <a:gd name="T50" fmla="*/ 2147696 w 115"/>
                <a:gd name="T51" fmla="*/ 4205487 h 134"/>
                <a:gd name="T52" fmla="*/ 1817281 w 115"/>
                <a:gd name="T53" fmla="*/ 4712181 h 134"/>
                <a:gd name="T54" fmla="*/ 1101304 w 115"/>
                <a:gd name="T55" fmla="*/ 4357428 h 134"/>
                <a:gd name="T56" fmla="*/ 550770 w 115"/>
                <a:gd name="T57" fmla="*/ 3901381 h 134"/>
                <a:gd name="T58" fmla="*/ 385562 w 115"/>
                <a:gd name="T59" fmla="*/ 3344041 h 134"/>
                <a:gd name="T60" fmla="*/ 0 w 115"/>
                <a:gd name="T61" fmla="*/ 3344041 h 134"/>
                <a:gd name="T62" fmla="*/ 55147 w 115"/>
                <a:gd name="T63" fmla="*/ 2533467 h 134"/>
                <a:gd name="T64" fmla="*/ 55147 w 115"/>
                <a:gd name="T65" fmla="*/ 1570727 h 1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5"/>
                <a:gd name="T100" fmla="*/ 0 h 134"/>
                <a:gd name="T101" fmla="*/ 115 w 115"/>
                <a:gd name="T102" fmla="*/ 134 h 1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231" name="Freeform 367"/>
            <p:cNvSpPr>
              <a:spLocks noChangeAspect="1"/>
            </p:cNvSpPr>
            <p:nvPr>
              <p:custDataLst>
                <p:tags r:id="rId21"/>
              </p:custDataLst>
            </p:nvPr>
          </p:nvSpPr>
          <p:spPr bwMode="gray">
            <a:xfrm>
              <a:off x="4117853" y="3939066"/>
              <a:ext cx="23029" cy="47221"/>
            </a:xfrm>
            <a:custGeom>
              <a:avLst/>
              <a:gdLst>
                <a:gd name="T0" fmla="*/ 6782747 w 152"/>
                <a:gd name="T1" fmla="*/ 9867521 h 235"/>
                <a:gd name="T2" fmla="*/ 6494110 w 152"/>
                <a:gd name="T3" fmla="*/ 10130549 h 235"/>
                <a:gd name="T4" fmla="*/ 5532134 w 152"/>
                <a:gd name="T5" fmla="*/ 9867521 h 235"/>
                <a:gd name="T6" fmla="*/ 3704027 w 152"/>
                <a:gd name="T7" fmla="*/ 9692030 h 235"/>
                <a:gd name="T8" fmla="*/ 2934402 w 152"/>
                <a:gd name="T9" fmla="*/ 9867521 h 235"/>
                <a:gd name="T10" fmla="*/ 1683788 w 152"/>
                <a:gd name="T11" fmla="*/ 9648262 h 235"/>
                <a:gd name="T12" fmla="*/ 1443184 w 152"/>
                <a:gd name="T13" fmla="*/ 9429002 h 235"/>
                <a:gd name="T14" fmla="*/ 1106515 w 152"/>
                <a:gd name="T15" fmla="*/ 9341256 h 235"/>
                <a:gd name="T16" fmla="*/ 1443184 w 152"/>
                <a:gd name="T17" fmla="*/ 8990274 h 235"/>
                <a:gd name="T18" fmla="*/ 577274 w 152"/>
                <a:gd name="T19" fmla="*/ 8990274 h 235"/>
                <a:gd name="T20" fmla="*/ 240604 w 152"/>
                <a:gd name="T21" fmla="*/ 8858760 h 235"/>
                <a:gd name="T22" fmla="*/ 0 w 152"/>
                <a:gd name="T23" fmla="*/ 8288727 h 235"/>
                <a:gd name="T24" fmla="*/ 769625 w 152"/>
                <a:gd name="T25" fmla="*/ 7937744 h 235"/>
                <a:gd name="T26" fmla="*/ 1395151 w 152"/>
                <a:gd name="T27" fmla="*/ 7718484 h 235"/>
                <a:gd name="T28" fmla="*/ 1731821 w 152"/>
                <a:gd name="T29" fmla="*/ 7718484 h 235"/>
                <a:gd name="T30" fmla="*/ 1106515 w 152"/>
                <a:gd name="T31" fmla="*/ 7016938 h 235"/>
                <a:gd name="T32" fmla="*/ 1828107 w 152"/>
                <a:gd name="T33" fmla="*/ 7236197 h 235"/>
                <a:gd name="T34" fmla="*/ 3078720 w 152"/>
                <a:gd name="T35" fmla="*/ 8069467 h 235"/>
                <a:gd name="T36" fmla="*/ 3511675 w 152"/>
                <a:gd name="T37" fmla="*/ 7806230 h 235"/>
                <a:gd name="T38" fmla="*/ 2982435 w 152"/>
                <a:gd name="T39" fmla="*/ 7499225 h 235"/>
                <a:gd name="T40" fmla="*/ 3896598 w 152"/>
                <a:gd name="T41" fmla="*/ 7806230 h 235"/>
                <a:gd name="T42" fmla="*/ 4425619 w 152"/>
                <a:gd name="T43" fmla="*/ 7455457 h 235"/>
                <a:gd name="T44" fmla="*/ 4810542 w 152"/>
                <a:gd name="T45" fmla="*/ 7718484 h 235"/>
                <a:gd name="T46" fmla="*/ 5099178 w 152"/>
                <a:gd name="T47" fmla="*/ 7323943 h 235"/>
                <a:gd name="T48" fmla="*/ 3463642 w 152"/>
                <a:gd name="T49" fmla="*/ 6622185 h 235"/>
                <a:gd name="T50" fmla="*/ 3367357 w 152"/>
                <a:gd name="T51" fmla="*/ 4955645 h 235"/>
                <a:gd name="T52" fmla="*/ 3944631 w 152"/>
                <a:gd name="T53" fmla="*/ 4736385 h 235"/>
                <a:gd name="T54" fmla="*/ 5339782 w 152"/>
                <a:gd name="T55" fmla="*/ 3903115 h 235"/>
                <a:gd name="T56" fmla="*/ 4762509 w 152"/>
                <a:gd name="T57" fmla="*/ 3464596 h 235"/>
                <a:gd name="T58" fmla="*/ 3175005 w 152"/>
                <a:gd name="T59" fmla="*/ 3947093 h 235"/>
                <a:gd name="T60" fmla="*/ 2357128 w 152"/>
                <a:gd name="T61" fmla="*/ 3201358 h 235"/>
                <a:gd name="T62" fmla="*/ 2405161 w 152"/>
                <a:gd name="T63" fmla="*/ 2236574 h 235"/>
                <a:gd name="T64" fmla="*/ 2886369 w 152"/>
                <a:gd name="T65" fmla="*/ 2324320 h 235"/>
                <a:gd name="T66" fmla="*/ 3271071 w 152"/>
                <a:gd name="T67" fmla="*/ 1885801 h 235"/>
                <a:gd name="T68" fmla="*/ 2982435 w 152"/>
                <a:gd name="T69" fmla="*/ 1315767 h 235"/>
                <a:gd name="T70" fmla="*/ 3223038 w 152"/>
                <a:gd name="T71" fmla="*/ 1096298 h 235"/>
                <a:gd name="T72" fmla="*/ 3752280 w 152"/>
                <a:gd name="T73" fmla="*/ 1271790 h 235"/>
                <a:gd name="T74" fmla="*/ 4521905 w 152"/>
                <a:gd name="T75" fmla="*/ 219260 h 235"/>
                <a:gd name="T76" fmla="*/ 5532134 w 152"/>
                <a:gd name="T77" fmla="*/ 701756 h 235"/>
                <a:gd name="T78" fmla="*/ 6494110 w 152"/>
                <a:gd name="T79" fmla="*/ 657779 h 235"/>
                <a:gd name="T80" fmla="*/ 7119636 w 152"/>
                <a:gd name="T81" fmla="*/ 745525 h 235"/>
                <a:gd name="T82" fmla="*/ 7311989 w 152"/>
                <a:gd name="T83" fmla="*/ 9341256 h 23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2"/>
                <a:gd name="T127" fmla="*/ 0 h 235"/>
                <a:gd name="T128" fmla="*/ 152 w 152"/>
                <a:gd name="T129" fmla="*/ 235 h 23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234" name="Freeform 382"/>
            <p:cNvSpPr>
              <a:spLocks noChangeAspect="1"/>
            </p:cNvSpPr>
            <p:nvPr>
              <p:custDataLst>
                <p:tags r:id="rId22"/>
              </p:custDataLst>
            </p:nvPr>
          </p:nvSpPr>
          <p:spPr bwMode="gray">
            <a:xfrm>
              <a:off x="4139786" y="3942113"/>
              <a:ext cx="28512" cy="45697"/>
            </a:xfrm>
            <a:custGeom>
              <a:avLst/>
              <a:gdLst>
                <a:gd name="T0" fmla="*/ 182850 w 193"/>
                <a:gd name="T1" fmla="*/ 9402324 h 224"/>
                <a:gd name="T2" fmla="*/ 182850 w 193"/>
                <a:gd name="T3" fmla="*/ 8859952 h 224"/>
                <a:gd name="T4" fmla="*/ 137298 w 193"/>
                <a:gd name="T5" fmla="*/ 8633946 h 224"/>
                <a:gd name="T6" fmla="*/ 0 w 193"/>
                <a:gd name="T7" fmla="*/ 0 h 224"/>
                <a:gd name="T8" fmla="*/ 274383 w 193"/>
                <a:gd name="T9" fmla="*/ 226006 h 224"/>
                <a:gd name="T10" fmla="*/ 502999 w 193"/>
                <a:gd name="T11" fmla="*/ 632945 h 224"/>
                <a:gd name="T12" fmla="*/ 1326360 w 193"/>
                <a:gd name="T13" fmla="*/ 1943696 h 224"/>
                <a:gd name="T14" fmla="*/ 1326360 w 193"/>
                <a:gd name="T15" fmla="*/ 2169702 h 224"/>
                <a:gd name="T16" fmla="*/ 1143510 w 193"/>
                <a:gd name="T17" fmla="*/ 1898622 h 224"/>
                <a:gd name="T18" fmla="*/ 777595 w 193"/>
                <a:gd name="T19" fmla="*/ 1808049 h 224"/>
                <a:gd name="T20" fmla="*/ 502999 w 193"/>
                <a:gd name="T21" fmla="*/ 1898622 h 224"/>
                <a:gd name="T22" fmla="*/ 457447 w 193"/>
                <a:gd name="T23" fmla="*/ 2260274 h 224"/>
                <a:gd name="T24" fmla="*/ 640297 w 193"/>
                <a:gd name="T25" fmla="*/ 2621714 h 224"/>
                <a:gd name="T26" fmla="*/ 914680 w 193"/>
                <a:gd name="T27" fmla="*/ 2757360 h 224"/>
                <a:gd name="T28" fmla="*/ 1189062 w 193"/>
                <a:gd name="T29" fmla="*/ 3028652 h 224"/>
                <a:gd name="T30" fmla="*/ 1417892 w 193"/>
                <a:gd name="T31" fmla="*/ 3345018 h 224"/>
                <a:gd name="T32" fmla="*/ 1692275 w 193"/>
                <a:gd name="T33" fmla="*/ 4249043 h 224"/>
                <a:gd name="T34" fmla="*/ 1920892 w 193"/>
                <a:gd name="T35" fmla="*/ 4475262 h 224"/>
                <a:gd name="T36" fmla="*/ 2698487 w 193"/>
                <a:gd name="T37" fmla="*/ 5017634 h 224"/>
                <a:gd name="T38" fmla="*/ 3384550 w 193"/>
                <a:gd name="T39" fmla="*/ 5831299 h 224"/>
                <a:gd name="T40" fmla="*/ 3704699 w 193"/>
                <a:gd name="T41" fmla="*/ 5966945 h 224"/>
                <a:gd name="T42" fmla="*/ 3933315 w 193"/>
                <a:gd name="T43" fmla="*/ 6147665 h 224"/>
                <a:gd name="T44" fmla="*/ 4299230 w 193"/>
                <a:gd name="T45" fmla="*/ 6238025 h 224"/>
                <a:gd name="T46" fmla="*/ 4436314 w 193"/>
                <a:gd name="T47" fmla="*/ 6509317 h 224"/>
                <a:gd name="T48" fmla="*/ 4939527 w 193"/>
                <a:gd name="T49" fmla="*/ 6690249 h 224"/>
                <a:gd name="T50" fmla="*/ 5442526 w 193"/>
                <a:gd name="T51" fmla="*/ 7277697 h 224"/>
                <a:gd name="T52" fmla="*/ 6494503 w 193"/>
                <a:gd name="T53" fmla="*/ 8091361 h 224"/>
                <a:gd name="T54" fmla="*/ 7134802 w 193"/>
                <a:gd name="T55" fmla="*/ 8453013 h 224"/>
                <a:gd name="T56" fmla="*/ 8324078 w 193"/>
                <a:gd name="T57" fmla="*/ 8588659 h 224"/>
                <a:gd name="T58" fmla="*/ 8781310 w 193"/>
                <a:gd name="T59" fmla="*/ 8453013 h 224"/>
                <a:gd name="T60" fmla="*/ 8827076 w 193"/>
                <a:gd name="T61" fmla="*/ 8724306 h 224"/>
                <a:gd name="T62" fmla="*/ 8735544 w 193"/>
                <a:gd name="T63" fmla="*/ 9311964 h 224"/>
                <a:gd name="T64" fmla="*/ 8552694 w 193"/>
                <a:gd name="T65" fmla="*/ 9492684 h 224"/>
                <a:gd name="T66" fmla="*/ 8003929 w 193"/>
                <a:gd name="T67" fmla="*/ 9718690 h 224"/>
                <a:gd name="T68" fmla="*/ 7089036 w 193"/>
                <a:gd name="T69" fmla="*/ 9583256 h 224"/>
                <a:gd name="T70" fmla="*/ 5899972 w 193"/>
                <a:gd name="T71" fmla="*/ 9944909 h 224"/>
                <a:gd name="T72" fmla="*/ 5808440 w 193"/>
                <a:gd name="T73" fmla="*/ 10125628 h 224"/>
                <a:gd name="T74" fmla="*/ 5396760 w 193"/>
                <a:gd name="T75" fmla="*/ 10035268 h 224"/>
                <a:gd name="T76" fmla="*/ 4665144 w 193"/>
                <a:gd name="T77" fmla="*/ 9583256 h 224"/>
                <a:gd name="T78" fmla="*/ 3384550 w 193"/>
                <a:gd name="T79" fmla="*/ 9311964 h 224"/>
                <a:gd name="T80" fmla="*/ 2195274 w 193"/>
                <a:gd name="T81" fmla="*/ 9311964 h 224"/>
                <a:gd name="T82" fmla="*/ 1829360 w 193"/>
                <a:gd name="T83" fmla="*/ 9131244 h 224"/>
                <a:gd name="T84" fmla="*/ 1509211 w 193"/>
                <a:gd name="T85" fmla="*/ 9085958 h 224"/>
                <a:gd name="T86" fmla="*/ 1143510 w 193"/>
                <a:gd name="T87" fmla="*/ 8995598 h 224"/>
                <a:gd name="T88" fmla="*/ 411681 w 193"/>
                <a:gd name="T89" fmla="*/ 9402324 h 224"/>
                <a:gd name="T90" fmla="*/ 182850 w 193"/>
                <a:gd name="T91" fmla="*/ 9402324 h 2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3"/>
                <a:gd name="T139" fmla="*/ 0 h 224"/>
                <a:gd name="T140" fmla="*/ 193 w 193"/>
                <a:gd name="T141" fmla="*/ 224 h 22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237" name="Freeform 414"/>
            <p:cNvSpPr>
              <a:spLocks noChangeAspect="1"/>
            </p:cNvSpPr>
            <p:nvPr>
              <p:custDataLst>
                <p:tags r:id="rId23"/>
              </p:custDataLst>
            </p:nvPr>
          </p:nvSpPr>
          <p:spPr bwMode="gray">
            <a:xfrm>
              <a:off x="3519008" y="2136301"/>
              <a:ext cx="13159" cy="22849"/>
            </a:xfrm>
            <a:custGeom>
              <a:avLst/>
              <a:gdLst>
                <a:gd name="T0" fmla="*/ 885002 w 81"/>
                <a:gd name="T1" fmla="*/ 2575489 h 113"/>
                <a:gd name="T2" fmla="*/ 1216848 w 81"/>
                <a:gd name="T3" fmla="*/ 2708668 h 113"/>
                <a:gd name="T4" fmla="*/ 1382889 w 81"/>
                <a:gd name="T5" fmla="*/ 2486774 h 113"/>
                <a:gd name="T6" fmla="*/ 1051043 w 81"/>
                <a:gd name="T7" fmla="*/ 2042564 h 113"/>
                <a:gd name="T8" fmla="*/ 1327385 w 81"/>
                <a:gd name="T9" fmla="*/ 2042564 h 113"/>
                <a:gd name="T10" fmla="*/ 1659467 w 81"/>
                <a:gd name="T11" fmla="*/ 2309132 h 113"/>
                <a:gd name="T12" fmla="*/ 1935809 w 81"/>
                <a:gd name="T13" fmla="*/ 2087027 h 113"/>
                <a:gd name="T14" fmla="*/ 2101850 w 81"/>
                <a:gd name="T15" fmla="*/ 2309132 h 113"/>
                <a:gd name="T16" fmla="*/ 2544468 w 81"/>
                <a:gd name="T17" fmla="*/ 2042564 h 113"/>
                <a:gd name="T18" fmla="*/ 2599737 w 81"/>
                <a:gd name="T19" fmla="*/ 1643028 h 113"/>
                <a:gd name="T20" fmla="*/ 2378428 w 81"/>
                <a:gd name="T21" fmla="*/ 1820670 h 113"/>
                <a:gd name="T22" fmla="*/ 2101850 w 81"/>
                <a:gd name="T23" fmla="*/ 1643028 h 113"/>
                <a:gd name="T24" fmla="*/ 2378428 w 81"/>
                <a:gd name="T25" fmla="*/ 1420923 h 113"/>
                <a:gd name="T26" fmla="*/ 2655005 w 81"/>
                <a:gd name="T27" fmla="*/ 843746 h 113"/>
                <a:gd name="T28" fmla="*/ 2433696 w 81"/>
                <a:gd name="T29" fmla="*/ 488462 h 113"/>
                <a:gd name="T30" fmla="*/ 2378428 w 81"/>
                <a:gd name="T31" fmla="*/ 133179 h 113"/>
                <a:gd name="T32" fmla="*/ 2599737 w 81"/>
                <a:gd name="T33" fmla="*/ 0 h 113"/>
                <a:gd name="T34" fmla="*/ 2599737 w 81"/>
                <a:gd name="T35" fmla="*/ 443999 h 113"/>
                <a:gd name="T36" fmla="*/ 3208161 w 81"/>
                <a:gd name="T37" fmla="*/ 799282 h 113"/>
                <a:gd name="T38" fmla="*/ 3152892 w 81"/>
                <a:gd name="T39" fmla="*/ 1154566 h 113"/>
                <a:gd name="T40" fmla="*/ 3318698 w 81"/>
                <a:gd name="T41" fmla="*/ 1420923 h 113"/>
                <a:gd name="T42" fmla="*/ 3705812 w 81"/>
                <a:gd name="T43" fmla="*/ 1554102 h 113"/>
                <a:gd name="T44" fmla="*/ 4203700 w 81"/>
                <a:gd name="T45" fmla="*/ 1065640 h 113"/>
                <a:gd name="T46" fmla="*/ 4480278 w 81"/>
                <a:gd name="T47" fmla="*/ 1332208 h 113"/>
                <a:gd name="T48" fmla="*/ 4480278 w 81"/>
                <a:gd name="T49" fmla="*/ 1820670 h 113"/>
                <a:gd name="T50" fmla="*/ 4369741 w 81"/>
                <a:gd name="T51" fmla="*/ 2220206 h 113"/>
                <a:gd name="T52" fmla="*/ 3871854 w 81"/>
                <a:gd name="T53" fmla="*/ 2575489 h 113"/>
                <a:gd name="T54" fmla="*/ 2710274 w 81"/>
                <a:gd name="T55" fmla="*/ 4174054 h 113"/>
                <a:gd name="T56" fmla="*/ 1935809 w 81"/>
                <a:gd name="T57" fmla="*/ 4884621 h 113"/>
                <a:gd name="T58" fmla="*/ 1327385 w 81"/>
                <a:gd name="T59" fmla="*/ 4706980 h 113"/>
                <a:gd name="T60" fmla="*/ 1216848 w 81"/>
                <a:gd name="T61" fmla="*/ 4884621 h 113"/>
                <a:gd name="T62" fmla="*/ 1216848 w 81"/>
                <a:gd name="T63" fmla="*/ 5017800 h 113"/>
                <a:gd name="T64" fmla="*/ 885002 w 81"/>
                <a:gd name="T65" fmla="*/ 4706980 h 113"/>
                <a:gd name="T66" fmla="*/ 940270 w 81"/>
                <a:gd name="T67" fmla="*/ 4484875 h 113"/>
                <a:gd name="T68" fmla="*/ 1493426 w 81"/>
                <a:gd name="T69" fmla="*/ 4618053 h 113"/>
                <a:gd name="T70" fmla="*/ 1825272 w 81"/>
                <a:gd name="T71" fmla="*/ 4262981 h 113"/>
                <a:gd name="T72" fmla="*/ 2101850 w 81"/>
                <a:gd name="T73" fmla="*/ 3774519 h 113"/>
                <a:gd name="T74" fmla="*/ 1438157 w 81"/>
                <a:gd name="T75" fmla="*/ 4262981 h 113"/>
                <a:gd name="T76" fmla="*/ 663693 w 81"/>
                <a:gd name="T77" fmla="*/ 3818771 h 113"/>
                <a:gd name="T78" fmla="*/ 442383 w 81"/>
                <a:gd name="T79" fmla="*/ 3241593 h 113"/>
                <a:gd name="T80" fmla="*/ 331846 w 81"/>
                <a:gd name="T81" fmla="*/ 2708668 h 113"/>
                <a:gd name="T82" fmla="*/ 55269 w 81"/>
                <a:gd name="T83" fmla="*/ 2531026 h 113"/>
                <a:gd name="T84" fmla="*/ 0 w 81"/>
                <a:gd name="T85" fmla="*/ 2309132 h 113"/>
                <a:gd name="T86" fmla="*/ 166041 w 81"/>
                <a:gd name="T87" fmla="*/ 2042564 h 113"/>
                <a:gd name="T88" fmla="*/ 331846 w 81"/>
                <a:gd name="T89" fmla="*/ 2042564 h 113"/>
                <a:gd name="T90" fmla="*/ 885002 w 81"/>
                <a:gd name="T91" fmla="*/ 2575489 h 11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1"/>
                <a:gd name="T139" fmla="*/ 0 h 113"/>
                <a:gd name="T140" fmla="*/ 81 w 81"/>
                <a:gd name="T141" fmla="*/ 113 h 11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240" name="Freeform 415"/>
            <p:cNvSpPr>
              <a:spLocks noChangeAspect="1"/>
            </p:cNvSpPr>
            <p:nvPr>
              <p:custDataLst>
                <p:tags r:id="rId24"/>
              </p:custDataLst>
            </p:nvPr>
          </p:nvSpPr>
          <p:spPr bwMode="gray">
            <a:xfrm>
              <a:off x="3514622" y="2161059"/>
              <a:ext cx="7677" cy="10662"/>
            </a:xfrm>
            <a:custGeom>
              <a:avLst/>
              <a:gdLst>
                <a:gd name="T0" fmla="*/ 84788 w 54"/>
                <a:gd name="T1" fmla="*/ 146755 h 58"/>
                <a:gd name="T2" fmla="*/ 42394 w 54"/>
                <a:gd name="T3" fmla="*/ 146755 h 58"/>
                <a:gd name="T4" fmla="*/ 0 w 54"/>
                <a:gd name="T5" fmla="*/ 293702 h 58"/>
                <a:gd name="T6" fmla="*/ 42394 w 54"/>
                <a:gd name="T7" fmla="*/ 807536 h 58"/>
                <a:gd name="T8" fmla="*/ 381135 w 54"/>
                <a:gd name="T9" fmla="*/ 1027669 h 58"/>
                <a:gd name="T10" fmla="*/ 508317 w 54"/>
                <a:gd name="T11" fmla="*/ 1394748 h 58"/>
                <a:gd name="T12" fmla="*/ 974034 w 54"/>
                <a:gd name="T13" fmla="*/ 1431532 h 58"/>
                <a:gd name="T14" fmla="*/ 1355169 w 54"/>
                <a:gd name="T15" fmla="*/ 1798612 h 58"/>
                <a:gd name="T16" fmla="*/ 1736509 w 54"/>
                <a:gd name="T17" fmla="*/ 1835205 h 58"/>
                <a:gd name="T18" fmla="*/ 1863486 w 54"/>
                <a:gd name="T19" fmla="*/ 2018744 h 58"/>
                <a:gd name="T20" fmla="*/ 1990462 w 54"/>
                <a:gd name="T21" fmla="*/ 2128906 h 58"/>
                <a:gd name="T22" fmla="*/ 2202226 w 54"/>
                <a:gd name="T23" fmla="*/ 2055529 h 58"/>
                <a:gd name="T24" fmla="*/ 2287014 w 54"/>
                <a:gd name="T25" fmla="*/ 1835205 h 58"/>
                <a:gd name="T26" fmla="*/ 1905880 w 54"/>
                <a:gd name="T27" fmla="*/ 1431532 h 58"/>
                <a:gd name="T28" fmla="*/ 1270586 w 54"/>
                <a:gd name="T29" fmla="*/ 1027669 h 58"/>
                <a:gd name="T30" fmla="*/ 1397563 w 54"/>
                <a:gd name="T31" fmla="*/ 807536 h 58"/>
                <a:gd name="T32" fmla="*/ 804663 w 54"/>
                <a:gd name="T33" fmla="*/ 550619 h 58"/>
                <a:gd name="T34" fmla="*/ 592899 w 54"/>
                <a:gd name="T35" fmla="*/ 146755 h 58"/>
                <a:gd name="T36" fmla="*/ 508317 w 54"/>
                <a:gd name="T37" fmla="*/ 0 h 58"/>
                <a:gd name="T38" fmla="*/ 254158 w 54"/>
                <a:gd name="T39" fmla="*/ 0 h 58"/>
                <a:gd name="T40" fmla="*/ 84788 w 54"/>
                <a:gd name="T41" fmla="*/ 146755 h 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58"/>
                <a:gd name="T65" fmla="*/ 54 w 54"/>
                <a:gd name="T66" fmla="*/ 58 h 5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solidFill>
              <a:srgbClr val="DEEDBF"/>
            </a:solidFill>
            <a:ln w="6350">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grpSp>
          <p:nvGrpSpPr>
            <p:cNvPr id="245" name="Group 72"/>
            <p:cNvGrpSpPr>
              <a:grpSpLocks/>
            </p:cNvGrpSpPr>
            <p:nvPr>
              <p:custDataLst>
                <p:tags r:id="rId25"/>
              </p:custDataLst>
            </p:nvPr>
          </p:nvGrpSpPr>
          <p:grpSpPr bwMode="auto">
            <a:xfrm>
              <a:off x="3878851" y="1598796"/>
              <a:ext cx="1969903" cy="2508530"/>
              <a:chOff x="1561" y="845"/>
              <a:chExt cx="2725" cy="3165"/>
            </a:xfrm>
            <a:solidFill>
              <a:srgbClr val="0091DA"/>
            </a:solidFill>
          </p:grpSpPr>
          <p:grpSp>
            <p:nvGrpSpPr>
              <p:cNvPr id="402" name="Group 5"/>
              <p:cNvGrpSpPr>
                <a:grpSpLocks/>
              </p:cNvGrpSpPr>
              <p:nvPr/>
            </p:nvGrpSpPr>
            <p:grpSpPr bwMode="auto">
              <a:xfrm>
                <a:off x="3132" y="2677"/>
                <a:ext cx="1154" cy="1265"/>
                <a:chOff x="3219" y="2331"/>
                <a:chExt cx="734" cy="871"/>
              </a:xfrm>
              <a:grpFill/>
            </p:grpSpPr>
            <p:sp>
              <p:nvSpPr>
                <p:cNvPr id="448" name="Freeform 6"/>
                <p:cNvSpPr>
                  <a:spLocks/>
                </p:cNvSpPr>
                <p:nvPr/>
              </p:nvSpPr>
              <p:spPr bwMode="auto">
                <a:xfrm>
                  <a:off x="3579" y="3076"/>
                  <a:ext cx="196" cy="126"/>
                </a:xfrm>
                <a:custGeom>
                  <a:avLst/>
                  <a:gdLst/>
                  <a:ahLst/>
                  <a:cxnLst>
                    <a:cxn ang="0">
                      <a:pos x="1564" y="0"/>
                    </a:cxn>
                    <a:cxn ang="0">
                      <a:pos x="1530" y="11"/>
                    </a:cxn>
                    <a:cxn ang="0">
                      <a:pos x="1535" y="17"/>
                    </a:cxn>
                    <a:cxn ang="0">
                      <a:pos x="1523" y="116"/>
                    </a:cxn>
                    <a:cxn ang="0">
                      <a:pos x="1397" y="313"/>
                    </a:cxn>
                    <a:cxn ang="0">
                      <a:pos x="1304" y="550"/>
                    </a:cxn>
                    <a:cxn ang="0">
                      <a:pos x="1299" y="599"/>
                    </a:cxn>
                    <a:cxn ang="0">
                      <a:pos x="1337" y="638"/>
                    </a:cxn>
                    <a:cxn ang="0">
                      <a:pos x="1343" y="680"/>
                    </a:cxn>
                    <a:cxn ang="0">
                      <a:pos x="1386" y="790"/>
                    </a:cxn>
                    <a:cxn ang="0">
                      <a:pos x="1333" y="940"/>
                    </a:cxn>
                    <a:cxn ang="0">
                      <a:pos x="1322" y="1006"/>
                    </a:cxn>
                    <a:cxn ang="0">
                      <a:pos x="1184" y="1006"/>
                    </a:cxn>
                    <a:cxn ang="0">
                      <a:pos x="1080" y="979"/>
                    </a:cxn>
                    <a:cxn ang="0">
                      <a:pos x="979" y="899"/>
                    </a:cxn>
                    <a:cxn ang="0">
                      <a:pos x="902" y="801"/>
                    </a:cxn>
                    <a:cxn ang="0">
                      <a:pos x="775" y="758"/>
                    </a:cxn>
                    <a:cxn ang="0">
                      <a:pos x="693" y="751"/>
                    </a:cxn>
                    <a:cxn ang="0">
                      <a:pos x="620" y="715"/>
                    </a:cxn>
                    <a:cxn ang="0">
                      <a:pos x="556" y="649"/>
                    </a:cxn>
                    <a:cxn ang="0">
                      <a:pos x="451" y="599"/>
                    </a:cxn>
                    <a:cxn ang="0">
                      <a:pos x="340" y="516"/>
                    </a:cxn>
                    <a:cxn ang="0">
                      <a:pos x="231" y="467"/>
                    </a:cxn>
                    <a:cxn ang="0">
                      <a:pos x="76" y="435"/>
                    </a:cxn>
                    <a:cxn ang="0">
                      <a:pos x="27" y="368"/>
                    </a:cxn>
                    <a:cxn ang="0">
                      <a:pos x="0" y="240"/>
                    </a:cxn>
                    <a:cxn ang="0">
                      <a:pos x="16" y="165"/>
                    </a:cxn>
                    <a:cxn ang="0">
                      <a:pos x="34" y="131"/>
                    </a:cxn>
                    <a:cxn ang="0">
                      <a:pos x="54" y="93"/>
                    </a:cxn>
                    <a:cxn ang="0">
                      <a:pos x="94" y="77"/>
                    </a:cxn>
                    <a:cxn ang="0">
                      <a:pos x="175" y="137"/>
                    </a:cxn>
                    <a:cxn ang="0">
                      <a:pos x="231" y="131"/>
                    </a:cxn>
                    <a:cxn ang="0">
                      <a:pos x="378" y="49"/>
                    </a:cxn>
                    <a:cxn ang="0">
                      <a:pos x="567" y="137"/>
                    </a:cxn>
                    <a:cxn ang="0">
                      <a:pos x="604" y="203"/>
                    </a:cxn>
                    <a:cxn ang="0">
                      <a:pos x="671" y="197"/>
                    </a:cxn>
                    <a:cxn ang="0">
                      <a:pos x="732" y="175"/>
                    </a:cxn>
                    <a:cxn ang="0">
                      <a:pos x="1013" y="148"/>
                    </a:cxn>
                    <a:cxn ang="0">
                      <a:pos x="1084" y="126"/>
                    </a:cxn>
                    <a:cxn ang="0">
                      <a:pos x="1167" y="82"/>
                    </a:cxn>
                    <a:cxn ang="0">
                      <a:pos x="1333" y="82"/>
                    </a:cxn>
                    <a:cxn ang="0">
                      <a:pos x="1386" y="33"/>
                    </a:cxn>
                    <a:cxn ang="0">
                      <a:pos x="1491" y="26"/>
                    </a:cxn>
                    <a:cxn ang="0">
                      <a:pos x="1564" y="0"/>
                    </a:cxn>
                  </a:cxnLst>
                  <a:rect l="0" t="0" r="r" b="b"/>
                  <a:pathLst>
                    <a:path w="1564" h="1006">
                      <a:moveTo>
                        <a:pt x="1564" y="0"/>
                      </a:moveTo>
                      <a:lnTo>
                        <a:pt x="1530" y="11"/>
                      </a:lnTo>
                      <a:lnTo>
                        <a:pt x="1535" y="17"/>
                      </a:lnTo>
                      <a:lnTo>
                        <a:pt x="1523" y="116"/>
                      </a:lnTo>
                      <a:lnTo>
                        <a:pt x="1397" y="313"/>
                      </a:lnTo>
                      <a:lnTo>
                        <a:pt x="1304" y="550"/>
                      </a:lnTo>
                      <a:lnTo>
                        <a:pt x="1299" y="599"/>
                      </a:lnTo>
                      <a:lnTo>
                        <a:pt x="1337" y="638"/>
                      </a:lnTo>
                      <a:lnTo>
                        <a:pt x="1343" y="680"/>
                      </a:lnTo>
                      <a:lnTo>
                        <a:pt x="1386" y="790"/>
                      </a:lnTo>
                      <a:lnTo>
                        <a:pt x="1333" y="940"/>
                      </a:lnTo>
                      <a:lnTo>
                        <a:pt x="1322" y="1006"/>
                      </a:lnTo>
                      <a:lnTo>
                        <a:pt x="1184" y="1006"/>
                      </a:lnTo>
                      <a:lnTo>
                        <a:pt x="1080" y="979"/>
                      </a:lnTo>
                      <a:lnTo>
                        <a:pt x="979" y="899"/>
                      </a:lnTo>
                      <a:lnTo>
                        <a:pt x="902" y="801"/>
                      </a:lnTo>
                      <a:lnTo>
                        <a:pt x="775" y="758"/>
                      </a:lnTo>
                      <a:lnTo>
                        <a:pt x="693" y="751"/>
                      </a:lnTo>
                      <a:lnTo>
                        <a:pt x="620" y="715"/>
                      </a:lnTo>
                      <a:lnTo>
                        <a:pt x="556" y="649"/>
                      </a:lnTo>
                      <a:lnTo>
                        <a:pt x="451" y="599"/>
                      </a:lnTo>
                      <a:lnTo>
                        <a:pt x="340" y="516"/>
                      </a:lnTo>
                      <a:lnTo>
                        <a:pt x="231" y="467"/>
                      </a:lnTo>
                      <a:lnTo>
                        <a:pt x="76" y="435"/>
                      </a:lnTo>
                      <a:lnTo>
                        <a:pt x="27" y="368"/>
                      </a:lnTo>
                      <a:lnTo>
                        <a:pt x="0" y="240"/>
                      </a:lnTo>
                      <a:lnTo>
                        <a:pt x="16" y="165"/>
                      </a:lnTo>
                      <a:lnTo>
                        <a:pt x="34" y="131"/>
                      </a:lnTo>
                      <a:lnTo>
                        <a:pt x="54" y="93"/>
                      </a:lnTo>
                      <a:lnTo>
                        <a:pt x="94" y="77"/>
                      </a:lnTo>
                      <a:lnTo>
                        <a:pt x="175" y="137"/>
                      </a:lnTo>
                      <a:lnTo>
                        <a:pt x="231" y="131"/>
                      </a:lnTo>
                      <a:lnTo>
                        <a:pt x="378" y="49"/>
                      </a:lnTo>
                      <a:lnTo>
                        <a:pt x="567" y="137"/>
                      </a:lnTo>
                      <a:lnTo>
                        <a:pt x="604" y="203"/>
                      </a:lnTo>
                      <a:lnTo>
                        <a:pt x="671" y="197"/>
                      </a:lnTo>
                      <a:lnTo>
                        <a:pt x="732" y="175"/>
                      </a:lnTo>
                      <a:lnTo>
                        <a:pt x="1013" y="148"/>
                      </a:lnTo>
                      <a:lnTo>
                        <a:pt x="1084" y="126"/>
                      </a:lnTo>
                      <a:lnTo>
                        <a:pt x="1167" y="82"/>
                      </a:lnTo>
                      <a:lnTo>
                        <a:pt x="1333" y="82"/>
                      </a:lnTo>
                      <a:lnTo>
                        <a:pt x="1386" y="33"/>
                      </a:lnTo>
                      <a:lnTo>
                        <a:pt x="1491" y="26"/>
                      </a:lnTo>
                      <a:lnTo>
                        <a:pt x="156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9" name="Freeform 7"/>
                <p:cNvSpPr>
                  <a:spLocks/>
                </p:cNvSpPr>
                <p:nvPr/>
              </p:nvSpPr>
              <p:spPr bwMode="auto">
                <a:xfrm>
                  <a:off x="3312" y="2833"/>
                  <a:ext cx="94" cy="197"/>
                </a:xfrm>
                <a:custGeom>
                  <a:avLst/>
                  <a:gdLst/>
                  <a:ahLst/>
                  <a:cxnLst>
                    <a:cxn ang="0">
                      <a:pos x="463" y="0"/>
                    </a:cxn>
                    <a:cxn ang="0">
                      <a:pos x="567" y="40"/>
                    </a:cxn>
                    <a:cxn ang="0">
                      <a:pos x="584" y="67"/>
                    </a:cxn>
                    <a:cxn ang="0">
                      <a:pos x="633" y="106"/>
                    </a:cxn>
                    <a:cxn ang="0">
                      <a:pos x="678" y="204"/>
                    </a:cxn>
                    <a:cxn ang="0">
                      <a:pos x="734" y="391"/>
                    </a:cxn>
                    <a:cxn ang="0">
                      <a:pos x="749" y="561"/>
                    </a:cxn>
                    <a:cxn ang="0">
                      <a:pos x="727" y="714"/>
                    </a:cxn>
                    <a:cxn ang="0">
                      <a:pos x="734" y="1000"/>
                    </a:cxn>
                    <a:cxn ang="0">
                      <a:pos x="723" y="1249"/>
                    </a:cxn>
                    <a:cxn ang="0">
                      <a:pos x="694" y="1307"/>
                    </a:cxn>
                    <a:cxn ang="0">
                      <a:pos x="689" y="1351"/>
                    </a:cxn>
                    <a:cxn ang="0">
                      <a:pos x="639" y="1397"/>
                    </a:cxn>
                    <a:cxn ang="0">
                      <a:pos x="518" y="1362"/>
                    </a:cxn>
                    <a:cxn ang="0">
                      <a:pos x="469" y="1407"/>
                    </a:cxn>
                    <a:cxn ang="0">
                      <a:pos x="429" y="1494"/>
                    </a:cxn>
                    <a:cxn ang="0">
                      <a:pos x="369" y="1544"/>
                    </a:cxn>
                    <a:cxn ang="0">
                      <a:pos x="282" y="1572"/>
                    </a:cxn>
                    <a:cxn ang="0">
                      <a:pos x="238" y="1529"/>
                    </a:cxn>
                    <a:cxn ang="0">
                      <a:pos x="137" y="1385"/>
                    </a:cxn>
                    <a:cxn ang="0">
                      <a:pos x="121" y="1307"/>
                    </a:cxn>
                    <a:cxn ang="0">
                      <a:pos x="126" y="1253"/>
                    </a:cxn>
                    <a:cxn ang="0">
                      <a:pos x="99" y="1182"/>
                    </a:cxn>
                    <a:cxn ang="0">
                      <a:pos x="126" y="994"/>
                    </a:cxn>
                    <a:cxn ang="0">
                      <a:pos x="159" y="961"/>
                    </a:cxn>
                    <a:cxn ang="0">
                      <a:pos x="165" y="909"/>
                    </a:cxn>
                    <a:cxn ang="0">
                      <a:pos x="144" y="878"/>
                    </a:cxn>
                    <a:cxn ang="0">
                      <a:pos x="126" y="797"/>
                    </a:cxn>
                    <a:cxn ang="0">
                      <a:pos x="137" y="727"/>
                    </a:cxn>
                    <a:cxn ang="0">
                      <a:pos x="132" y="632"/>
                    </a:cxn>
                    <a:cxn ang="0">
                      <a:pos x="114" y="561"/>
                    </a:cxn>
                    <a:cxn ang="0">
                      <a:pos x="88" y="488"/>
                    </a:cxn>
                    <a:cxn ang="0">
                      <a:pos x="71" y="478"/>
                    </a:cxn>
                    <a:cxn ang="0">
                      <a:pos x="28" y="478"/>
                    </a:cxn>
                    <a:cxn ang="0">
                      <a:pos x="0" y="425"/>
                    </a:cxn>
                    <a:cxn ang="0">
                      <a:pos x="0" y="230"/>
                    </a:cxn>
                    <a:cxn ang="0">
                      <a:pos x="5" y="219"/>
                    </a:cxn>
                    <a:cxn ang="0">
                      <a:pos x="88" y="296"/>
                    </a:cxn>
                    <a:cxn ang="0">
                      <a:pos x="176" y="281"/>
                    </a:cxn>
                    <a:cxn ang="0">
                      <a:pos x="358" y="106"/>
                    </a:cxn>
                    <a:cxn ang="0">
                      <a:pos x="414" y="85"/>
                    </a:cxn>
                    <a:cxn ang="0">
                      <a:pos x="463" y="0"/>
                    </a:cxn>
                  </a:cxnLst>
                  <a:rect l="0" t="0" r="r" b="b"/>
                  <a:pathLst>
                    <a:path w="749" h="1572">
                      <a:moveTo>
                        <a:pt x="463" y="0"/>
                      </a:moveTo>
                      <a:lnTo>
                        <a:pt x="567" y="40"/>
                      </a:lnTo>
                      <a:lnTo>
                        <a:pt x="584" y="67"/>
                      </a:lnTo>
                      <a:lnTo>
                        <a:pt x="633" y="106"/>
                      </a:lnTo>
                      <a:lnTo>
                        <a:pt x="678" y="204"/>
                      </a:lnTo>
                      <a:lnTo>
                        <a:pt x="734" y="391"/>
                      </a:lnTo>
                      <a:lnTo>
                        <a:pt x="749" y="561"/>
                      </a:lnTo>
                      <a:lnTo>
                        <a:pt x="727" y="714"/>
                      </a:lnTo>
                      <a:lnTo>
                        <a:pt x="734" y="1000"/>
                      </a:lnTo>
                      <a:lnTo>
                        <a:pt x="723" y="1249"/>
                      </a:lnTo>
                      <a:lnTo>
                        <a:pt x="694" y="1307"/>
                      </a:lnTo>
                      <a:lnTo>
                        <a:pt x="689" y="1351"/>
                      </a:lnTo>
                      <a:lnTo>
                        <a:pt x="639" y="1397"/>
                      </a:lnTo>
                      <a:lnTo>
                        <a:pt x="518" y="1362"/>
                      </a:lnTo>
                      <a:lnTo>
                        <a:pt x="469" y="1407"/>
                      </a:lnTo>
                      <a:lnTo>
                        <a:pt x="429" y="1494"/>
                      </a:lnTo>
                      <a:lnTo>
                        <a:pt x="369" y="1544"/>
                      </a:lnTo>
                      <a:lnTo>
                        <a:pt x="282" y="1572"/>
                      </a:lnTo>
                      <a:lnTo>
                        <a:pt x="238" y="1529"/>
                      </a:lnTo>
                      <a:lnTo>
                        <a:pt x="137" y="1385"/>
                      </a:lnTo>
                      <a:lnTo>
                        <a:pt x="121" y="1307"/>
                      </a:lnTo>
                      <a:lnTo>
                        <a:pt x="126" y="1253"/>
                      </a:lnTo>
                      <a:lnTo>
                        <a:pt x="99" y="1182"/>
                      </a:lnTo>
                      <a:lnTo>
                        <a:pt x="126" y="994"/>
                      </a:lnTo>
                      <a:lnTo>
                        <a:pt x="159" y="961"/>
                      </a:lnTo>
                      <a:lnTo>
                        <a:pt x="165" y="909"/>
                      </a:lnTo>
                      <a:lnTo>
                        <a:pt x="144" y="878"/>
                      </a:lnTo>
                      <a:lnTo>
                        <a:pt x="126" y="797"/>
                      </a:lnTo>
                      <a:lnTo>
                        <a:pt x="137" y="727"/>
                      </a:lnTo>
                      <a:lnTo>
                        <a:pt x="132" y="632"/>
                      </a:lnTo>
                      <a:lnTo>
                        <a:pt x="114" y="561"/>
                      </a:lnTo>
                      <a:lnTo>
                        <a:pt x="88" y="488"/>
                      </a:lnTo>
                      <a:lnTo>
                        <a:pt x="71" y="478"/>
                      </a:lnTo>
                      <a:lnTo>
                        <a:pt x="28" y="478"/>
                      </a:lnTo>
                      <a:lnTo>
                        <a:pt x="0" y="425"/>
                      </a:lnTo>
                      <a:lnTo>
                        <a:pt x="0" y="230"/>
                      </a:lnTo>
                      <a:lnTo>
                        <a:pt x="5" y="219"/>
                      </a:lnTo>
                      <a:lnTo>
                        <a:pt x="88" y="296"/>
                      </a:lnTo>
                      <a:lnTo>
                        <a:pt x="176" y="281"/>
                      </a:lnTo>
                      <a:lnTo>
                        <a:pt x="358" y="106"/>
                      </a:lnTo>
                      <a:lnTo>
                        <a:pt x="414" y="85"/>
                      </a:lnTo>
                      <a:lnTo>
                        <a:pt x="46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50" name="Freeform 8"/>
                <p:cNvSpPr>
                  <a:spLocks/>
                </p:cNvSpPr>
                <p:nvPr/>
              </p:nvSpPr>
              <p:spPr bwMode="auto">
                <a:xfrm>
                  <a:off x="3219" y="2331"/>
                  <a:ext cx="734" cy="774"/>
                </a:xfrm>
                <a:custGeom>
                  <a:avLst/>
                  <a:gdLst/>
                  <a:ahLst/>
                  <a:cxnLst>
                    <a:cxn ang="0">
                      <a:pos x="1776" y="346"/>
                    </a:cxn>
                    <a:cxn ang="0">
                      <a:pos x="1700" y="529"/>
                    </a:cxn>
                    <a:cxn ang="0">
                      <a:pos x="1337" y="476"/>
                    </a:cxn>
                    <a:cxn ang="0">
                      <a:pos x="1134" y="806"/>
                    </a:cxn>
                    <a:cxn ang="0">
                      <a:pos x="892" y="659"/>
                    </a:cxn>
                    <a:cxn ang="0">
                      <a:pos x="681" y="690"/>
                    </a:cxn>
                    <a:cxn ang="0">
                      <a:pos x="208" y="866"/>
                    </a:cxn>
                    <a:cxn ang="0">
                      <a:pos x="42" y="972"/>
                    </a:cxn>
                    <a:cxn ang="0">
                      <a:pos x="15" y="1421"/>
                    </a:cxn>
                    <a:cxn ang="0">
                      <a:pos x="98" y="1609"/>
                    </a:cxn>
                    <a:cxn ang="0">
                      <a:pos x="120" y="1964"/>
                    </a:cxn>
                    <a:cxn ang="0">
                      <a:pos x="428" y="2217"/>
                    </a:cxn>
                    <a:cxn ang="0">
                      <a:pos x="577" y="2307"/>
                    </a:cxn>
                    <a:cxn ang="0">
                      <a:pos x="863" y="2031"/>
                    </a:cxn>
                    <a:cxn ang="0">
                      <a:pos x="1205" y="1925"/>
                    </a:cxn>
                    <a:cxn ang="0">
                      <a:pos x="1772" y="2360"/>
                    </a:cxn>
                    <a:cxn ang="0">
                      <a:pos x="2101" y="3029"/>
                    </a:cxn>
                    <a:cxn ang="0">
                      <a:pos x="2360" y="3251"/>
                    </a:cxn>
                    <a:cxn ang="0">
                      <a:pos x="2821" y="3732"/>
                    </a:cxn>
                    <a:cxn ang="0">
                      <a:pos x="3453" y="4032"/>
                    </a:cxn>
                    <a:cxn ang="0">
                      <a:pos x="3828" y="4356"/>
                    </a:cxn>
                    <a:cxn ang="0">
                      <a:pos x="4049" y="4438"/>
                    </a:cxn>
                    <a:cxn ang="0">
                      <a:pos x="4148" y="4724"/>
                    </a:cxn>
                    <a:cxn ang="0">
                      <a:pos x="4390" y="4794"/>
                    </a:cxn>
                    <a:cxn ang="0">
                      <a:pos x="4538" y="5080"/>
                    </a:cxn>
                    <a:cxn ang="0">
                      <a:pos x="4621" y="5675"/>
                    </a:cxn>
                    <a:cxn ang="0">
                      <a:pos x="4484" y="6008"/>
                    </a:cxn>
                    <a:cxn ang="0">
                      <a:pos x="4517" y="6192"/>
                    </a:cxn>
                    <a:cxn ang="0">
                      <a:pos x="4752" y="6008"/>
                    </a:cxn>
                    <a:cxn ang="0">
                      <a:pos x="4923" y="5844"/>
                    </a:cxn>
                    <a:cxn ang="0">
                      <a:pos x="5123" y="5524"/>
                    </a:cxn>
                    <a:cxn ang="0">
                      <a:pos x="5172" y="5322"/>
                    </a:cxn>
                    <a:cxn ang="0">
                      <a:pos x="4994" y="5071"/>
                    </a:cxn>
                    <a:cxn ang="0">
                      <a:pos x="5023" y="4646"/>
                    </a:cxn>
                    <a:cxn ang="0">
                      <a:pos x="5502" y="4658"/>
                    </a:cxn>
                    <a:cxn ang="0">
                      <a:pos x="5800" y="4955"/>
                    </a:cxn>
                    <a:cxn ang="0">
                      <a:pos x="5789" y="4643"/>
                    </a:cxn>
                    <a:cxn ang="0">
                      <a:pos x="5205" y="4173"/>
                    </a:cxn>
                    <a:cxn ang="0">
                      <a:pos x="4643" y="3911"/>
                    </a:cxn>
                    <a:cxn ang="0">
                      <a:pos x="4632" y="3761"/>
                    </a:cxn>
                    <a:cxn ang="0">
                      <a:pos x="4555" y="3568"/>
                    </a:cxn>
                    <a:cxn ang="0">
                      <a:pos x="4242" y="3591"/>
                    </a:cxn>
                    <a:cxn ang="0">
                      <a:pos x="3983" y="3471"/>
                    </a:cxn>
                    <a:cxn ang="0">
                      <a:pos x="3686" y="3142"/>
                    </a:cxn>
                    <a:cxn ang="0">
                      <a:pos x="3475" y="2591"/>
                    </a:cxn>
                    <a:cxn ang="0">
                      <a:pos x="3293" y="2393"/>
                    </a:cxn>
                    <a:cxn ang="0">
                      <a:pos x="2860" y="2087"/>
                    </a:cxn>
                    <a:cxn ang="0">
                      <a:pos x="2800" y="1603"/>
                    </a:cxn>
                    <a:cxn ang="0">
                      <a:pos x="2772" y="1414"/>
                    </a:cxn>
                    <a:cxn ang="0">
                      <a:pos x="2898" y="1136"/>
                    </a:cxn>
                    <a:cxn ang="0">
                      <a:pos x="3333" y="1003"/>
                    </a:cxn>
                    <a:cxn ang="0">
                      <a:pos x="3453" y="1091"/>
                    </a:cxn>
                    <a:cxn ang="0">
                      <a:pos x="3580" y="1079"/>
                    </a:cxn>
                    <a:cxn ang="0">
                      <a:pos x="3513" y="942"/>
                    </a:cxn>
                    <a:cxn ang="0">
                      <a:pos x="3376" y="761"/>
                    </a:cxn>
                    <a:cxn ang="0">
                      <a:pos x="3338" y="619"/>
                    </a:cxn>
                    <a:cxn ang="0">
                      <a:pos x="3382" y="417"/>
                    </a:cxn>
                    <a:cxn ang="0">
                      <a:pos x="2854" y="271"/>
                    </a:cxn>
                    <a:cxn ang="0">
                      <a:pos x="2695" y="17"/>
                    </a:cxn>
                    <a:cxn ang="0">
                      <a:pos x="2485" y="59"/>
                    </a:cxn>
                    <a:cxn ang="0">
                      <a:pos x="1952" y="195"/>
                    </a:cxn>
                  </a:cxnLst>
                  <a:rect l="0" t="0" r="r" b="b"/>
                  <a:pathLst>
                    <a:path w="5871" h="6195">
                      <a:moveTo>
                        <a:pt x="1836" y="158"/>
                      </a:moveTo>
                      <a:lnTo>
                        <a:pt x="1808" y="256"/>
                      </a:lnTo>
                      <a:lnTo>
                        <a:pt x="1814" y="316"/>
                      </a:lnTo>
                      <a:lnTo>
                        <a:pt x="1776" y="346"/>
                      </a:lnTo>
                      <a:lnTo>
                        <a:pt x="1678" y="350"/>
                      </a:lnTo>
                      <a:lnTo>
                        <a:pt x="1661" y="409"/>
                      </a:lnTo>
                      <a:lnTo>
                        <a:pt x="1671" y="476"/>
                      </a:lnTo>
                      <a:lnTo>
                        <a:pt x="1700" y="529"/>
                      </a:lnTo>
                      <a:lnTo>
                        <a:pt x="1682" y="570"/>
                      </a:lnTo>
                      <a:lnTo>
                        <a:pt x="1496" y="529"/>
                      </a:lnTo>
                      <a:lnTo>
                        <a:pt x="1392" y="526"/>
                      </a:lnTo>
                      <a:lnTo>
                        <a:pt x="1337" y="476"/>
                      </a:lnTo>
                      <a:lnTo>
                        <a:pt x="1270" y="444"/>
                      </a:lnTo>
                      <a:lnTo>
                        <a:pt x="1249" y="542"/>
                      </a:lnTo>
                      <a:lnTo>
                        <a:pt x="1155" y="718"/>
                      </a:lnTo>
                      <a:lnTo>
                        <a:pt x="1134" y="806"/>
                      </a:lnTo>
                      <a:lnTo>
                        <a:pt x="1112" y="845"/>
                      </a:lnTo>
                      <a:lnTo>
                        <a:pt x="1050" y="806"/>
                      </a:lnTo>
                      <a:lnTo>
                        <a:pt x="996" y="733"/>
                      </a:lnTo>
                      <a:lnTo>
                        <a:pt x="892" y="659"/>
                      </a:lnTo>
                      <a:lnTo>
                        <a:pt x="835" y="483"/>
                      </a:lnTo>
                      <a:lnTo>
                        <a:pt x="735" y="537"/>
                      </a:lnTo>
                      <a:lnTo>
                        <a:pt x="681" y="607"/>
                      </a:lnTo>
                      <a:lnTo>
                        <a:pt x="681" y="690"/>
                      </a:lnTo>
                      <a:lnTo>
                        <a:pt x="649" y="733"/>
                      </a:lnTo>
                      <a:lnTo>
                        <a:pt x="548" y="818"/>
                      </a:lnTo>
                      <a:lnTo>
                        <a:pt x="433" y="810"/>
                      </a:lnTo>
                      <a:lnTo>
                        <a:pt x="208" y="866"/>
                      </a:lnTo>
                      <a:lnTo>
                        <a:pt x="131" y="872"/>
                      </a:lnTo>
                      <a:lnTo>
                        <a:pt x="38" y="877"/>
                      </a:lnTo>
                      <a:lnTo>
                        <a:pt x="32" y="921"/>
                      </a:lnTo>
                      <a:lnTo>
                        <a:pt x="42" y="972"/>
                      </a:lnTo>
                      <a:lnTo>
                        <a:pt x="141" y="1206"/>
                      </a:lnTo>
                      <a:lnTo>
                        <a:pt x="164" y="1290"/>
                      </a:lnTo>
                      <a:lnTo>
                        <a:pt x="64" y="1361"/>
                      </a:lnTo>
                      <a:lnTo>
                        <a:pt x="15" y="1421"/>
                      </a:lnTo>
                      <a:lnTo>
                        <a:pt x="0" y="1497"/>
                      </a:lnTo>
                      <a:lnTo>
                        <a:pt x="4" y="1540"/>
                      </a:lnTo>
                      <a:lnTo>
                        <a:pt x="21" y="1579"/>
                      </a:lnTo>
                      <a:lnTo>
                        <a:pt x="98" y="1609"/>
                      </a:lnTo>
                      <a:lnTo>
                        <a:pt x="103" y="1680"/>
                      </a:lnTo>
                      <a:lnTo>
                        <a:pt x="87" y="1766"/>
                      </a:lnTo>
                      <a:lnTo>
                        <a:pt x="92" y="1865"/>
                      </a:lnTo>
                      <a:lnTo>
                        <a:pt x="120" y="1964"/>
                      </a:lnTo>
                      <a:lnTo>
                        <a:pt x="175" y="2042"/>
                      </a:lnTo>
                      <a:lnTo>
                        <a:pt x="400" y="2069"/>
                      </a:lnTo>
                      <a:lnTo>
                        <a:pt x="428" y="2142"/>
                      </a:lnTo>
                      <a:lnTo>
                        <a:pt x="428" y="2217"/>
                      </a:lnTo>
                      <a:lnTo>
                        <a:pt x="411" y="2278"/>
                      </a:lnTo>
                      <a:lnTo>
                        <a:pt x="417" y="2310"/>
                      </a:lnTo>
                      <a:lnTo>
                        <a:pt x="493" y="2315"/>
                      </a:lnTo>
                      <a:lnTo>
                        <a:pt x="577" y="2307"/>
                      </a:lnTo>
                      <a:lnTo>
                        <a:pt x="719" y="2240"/>
                      </a:lnTo>
                      <a:lnTo>
                        <a:pt x="735" y="2174"/>
                      </a:lnTo>
                      <a:lnTo>
                        <a:pt x="818" y="2054"/>
                      </a:lnTo>
                      <a:lnTo>
                        <a:pt x="863" y="2031"/>
                      </a:lnTo>
                      <a:lnTo>
                        <a:pt x="881" y="1975"/>
                      </a:lnTo>
                      <a:lnTo>
                        <a:pt x="1039" y="1903"/>
                      </a:lnTo>
                      <a:lnTo>
                        <a:pt x="1116" y="1903"/>
                      </a:lnTo>
                      <a:lnTo>
                        <a:pt x="1205" y="1925"/>
                      </a:lnTo>
                      <a:lnTo>
                        <a:pt x="1573" y="2142"/>
                      </a:lnTo>
                      <a:lnTo>
                        <a:pt x="1727" y="2206"/>
                      </a:lnTo>
                      <a:lnTo>
                        <a:pt x="1754" y="2251"/>
                      </a:lnTo>
                      <a:lnTo>
                        <a:pt x="1772" y="2360"/>
                      </a:lnTo>
                      <a:lnTo>
                        <a:pt x="1891" y="2673"/>
                      </a:lnTo>
                      <a:lnTo>
                        <a:pt x="1920" y="2778"/>
                      </a:lnTo>
                      <a:lnTo>
                        <a:pt x="1912" y="2844"/>
                      </a:lnTo>
                      <a:lnTo>
                        <a:pt x="2101" y="3029"/>
                      </a:lnTo>
                      <a:lnTo>
                        <a:pt x="2187" y="3142"/>
                      </a:lnTo>
                      <a:lnTo>
                        <a:pt x="2221" y="3279"/>
                      </a:lnTo>
                      <a:lnTo>
                        <a:pt x="2294" y="3251"/>
                      </a:lnTo>
                      <a:lnTo>
                        <a:pt x="2360" y="3251"/>
                      </a:lnTo>
                      <a:lnTo>
                        <a:pt x="2442" y="3317"/>
                      </a:lnTo>
                      <a:lnTo>
                        <a:pt x="2569" y="3502"/>
                      </a:lnTo>
                      <a:lnTo>
                        <a:pt x="2656" y="3514"/>
                      </a:lnTo>
                      <a:lnTo>
                        <a:pt x="2821" y="3732"/>
                      </a:lnTo>
                      <a:lnTo>
                        <a:pt x="2936" y="3857"/>
                      </a:lnTo>
                      <a:lnTo>
                        <a:pt x="3162" y="4037"/>
                      </a:lnTo>
                      <a:lnTo>
                        <a:pt x="3211" y="4020"/>
                      </a:lnTo>
                      <a:lnTo>
                        <a:pt x="3453" y="4032"/>
                      </a:lnTo>
                      <a:lnTo>
                        <a:pt x="3509" y="4047"/>
                      </a:lnTo>
                      <a:lnTo>
                        <a:pt x="3642" y="4199"/>
                      </a:lnTo>
                      <a:lnTo>
                        <a:pt x="3681" y="4294"/>
                      </a:lnTo>
                      <a:lnTo>
                        <a:pt x="3828" y="4356"/>
                      </a:lnTo>
                      <a:lnTo>
                        <a:pt x="3839" y="4383"/>
                      </a:lnTo>
                      <a:lnTo>
                        <a:pt x="3828" y="4455"/>
                      </a:lnTo>
                      <a:lnTo>
                        <a:pt x="4000" y="4426"/>
                      </a:lnTo>
                      <a:lnTo>
                        <a:pt x="4049" y="4438"/>
                      </a:lnTo>
                      <a:lnTo>
                        <a:pt x="4088" y="4492"/>
                      </a:lnTo>
                      <a:lnTo>
                        <a:pt x="4121" y="4591"/>
                      </a:lnTo>
                      <a:lnTo>
                        <a:pt x="4103" y="4658"/>
                      </a:lnTo>
                      <a:lnTo>
                        <a:pt x="4148" y="4724"/>
                      </a:lnTo>
                      <a:lnTo>
                        <a:pt x="4253" y="4767"/>
                      </a:lnTo>
                      <a:lnTo>
                        <a:pt x="4302" y="4812"/>
                      </a:lnTo>
                      <a:lnTo>
                        <a:pt x="4345" y="4878"/>
                      </a:lnTo>
                      <a:lnTo>
                        <a:pt x="4390" y="4794"/>
                      </a:lnTo>
                      <a:lnTo>
                        <a:pt x="4439" y="4794"/>
                      </a:lnTo>
                      <a:lnTo>
                        <a:pt x="4499" y="4900"/>
                      </a:lnTo>
                      <a:lnTo>
                        <a:pt x="4506" y="4960"/>
                      </a:lnTo>
                      <a:lnTo>
                        <a:pt x="4538" y="5080"/>
                      </a:lnTo>
                      <a:lnTo>
                        <a:pt x="4637" y="5256"/>
                      </a:lnTo>
                      <a:lnTo>
                        <a:pt x="4677" y="5422"/>
                      </a:lnTo>
                      <a:lnTo>
                        <a:pt x="4748" y="5613"/>
                      </a:lnTo>
                      <a:lnTo>
                        <a:pt x="4621" y="5675"/>
                      </a:lnTo>
                      <a:lnTo>
                        <a:pt x="4550" y="5723"/>
                      </a:lnTo>
                      <a:lnTo>
                        <a:pt x="4583" y="5822"/>
                      </a:lnTo>
                      <a:lnTo>
                        <a:pt x="4521" y="5917"/>
                      </a:lnTo>
                      <a:lnTo>
                        <a:pt x="4484" y="6008"/>
                      </a:lnTo>
                      <a:lnTo>
                        <a:pt x="4488" y="6120"/>
                      </a:lnTo>
                      <a:lnTo>
                        <a:pt x="4510" y="6186"/>
                      </a:lnTo>
                      <a:lnTo>
                        <a:pt x="4521" y="6170"/>
                      </a:lnTo>
                      <a:lnTo>
                        <a:pt x="4517" y="6192"/>
                      </a:lnTo>
                      <a:lnTo>
                        <a:pt x="4583" y="6195"/>
                      </a:lnTo>
                      <a:lnTo>
                        <a:pt x="4654" y="6186"/>
                      </a:lnTo>
                      <a:lnTo>
                        <a:pt x="4681" y="6163"/>
                      </a:lnTo>
                      <a:lnTo>
                        <a:pt x="4752" y="6008"/>
                      </a:lnTo>
                      <a:lnTo>
                        <a:pt x="4780" y="5970"/>
                      </a:lnTo>
                      <a:lnTo>
                        <a:pt x="4840" y="5917"/>
                      </a:lnTo>
                      <a:lnTo>
                        <a:pt x="4902" y="5898"/>
                      </a:lnTo>
                      <a:lnTo>
                        <a:pt x="4923" y="5844"/>
                      </a:lnTo>
                      <a:lnTo>
                        <a:pt x="4928" y="5640"/>
                      </a:lnTo>
                      <a:lnTo>
                        <a:pt x="4956" y="5597"/>
                      </a:lnTo>
                      <a:lnTo>
                        <a:pt x="5028" y="5576"/>
                      </a:lnTo>
                      <a:lnTo>
                        <a:pt x="5123" y="5524"/>
                      </a:lnTo>
                      <a:lnTo>
                        <a:pt x="5167" y="5524"/>
                      </a:lnTo>
                      <a:lnTo>
                        <a:pt x="5183" y="5488"/>
                      </a:lnTo>
                      <a:lnTo>
                        <a:pt x="5183" y="5360"/>
                      </a:lnTo>
                      <a:lnTo>
                        <a:pt x="5172" y="5322"/>
                      </a:lnTo>
                      <a:lnTo>
                        <a:pt x="5167" y="5225"/>
                      </a:lnTo>
                      <a:lnTo>
                        <a:pt x="5128" y="5180"/>
                      </a:lnTo>
                      <a:lnTo>
                        <a:pt x="5040" y="5129"/>
                      </a:lnTo>
                      <a:lnTo>
                        <a:pt x="4994" y="5071"/>
                      </a:lnTo>
                      <a:lnTo>
                        <a:pt x="4896" y="5025"/>
                      </a:lnTo>
                      <a:lnTo>
                        <a:pt x="4902" y="4934"/>
                      </a:lnTo>
                      <a:lnTo>
                        <a:pt x="4945" y="4757"/>
                      </a:lnTo>
                      <a:lnTo>
                        <a:pt x="5023" y="4646"/>
                      </a:lnTo>
                      <a:lnTo>
                        <a:pt x="5128" y="4531"/>
                      </a:lnTo>
                      <a:lnTo>
                        <a:pt x="5227" y="4514"/>
                      </a:lnTo>
                      <a:lnTo>
                        <a:pt x="5376" y="4625"/>
                      </a:lnTo>
                      <a:lnTo>
                        <a:pt x="5502" y="4658"/>
                      </a:lnTo>
                      <a:lnTo>
                        <a:pt x="5601" y="4711"/>
                      </a:lnTo>
                      <a:lnTo>
                        <a:pt x="5633" y="4794"/>
                      </a:lnTo>
                      <a:lnTo>
                        <a:pt x="5700" y="4900"/>
                      </a:lnTo>
                      <a:lnTo>
                        <a:pt x="5800" y="4955"/>
                      </a:lnTo>
                      <a:lnTo>
                        <a:pt x="5800" y="4934"/>
                      </a:lnTo>
                      <a:lnTo>
                        <a:pt x="5871" y="4791"/>
                      </a:lnTo>
                      <a:lnTo>
                        <a:pt x="5843" y="4724"/>
                      </a:lnTo>
                      <a:lnTo>
                        <a:pt x="5789" y="4643"/>
                      </a:lnTo>
                      <a:lnTo>
                        <a:pt x="5700" y="4549"/>
                      </a:lnTo>
                      <a:lnTo>
                        <a:pt x="5601" y="4378"/>
                      </a:lnTo>
                      <a:lnTo>
                        <a:pt x="5276" y="4258"/>
                      </a:lnTo>
                      <a:lnTo>
                        <a:pt x="5205" y="4173"/>
                      </a:lnTo>
                      <a:lnTo>
                        <a:pt x="5096" y="4113"/>
                      </a:lnTo>
                      <a:lnTo>
                        <a:pt x="4770" y="3974"/>
                      </a:lnTo>
                      <a:lnTo>
                        <a:pt x="4699" y="3932"/>
                      </a:lnTo>
                      <a:lnTo>
                        <a:pt x="4643" y="3911"/>
                      </a:lnTo>
                      <a:lnTo>
                        <a:pt x="4604" y="3911"/>
                      </a:lnTo>
                      <a:lnTo>
                        <a:pt x="4577" y="3872"/>
                      </a:lnTo>
                      <a:lnTo>
                        <a:pt x="4577" y="3822"/>
                      </a:lnTo>
                      <a:lnTo>
                        <a:pt x="4632" y="3761"/>
                      </a:lnTo>
                      <a:lnTo>
                        <a:pt x="4699" y="3718"/>
                      </a:lnTo>
                      <a:lnTo>
                        <a:pt x="4709" y="3637"/>
                      </a:lnTo>
                      <a:lnTo>
                        <a:pt x="4647" y="3559"/>
                      </a:lnTo>
                      <a:lnTo>
                        <a:pt x="4555" y="3568"/>
                      </a:lnTo>
                      <a:lnTo>
                        <a:pt x="4517" y="3591"/>
                      </a:lnTo>
                      <a:lnTo>
                        <a:pt x="4587" y="3568"/>
                      </a:lnTo>
                      <a:lnTo>
                        <a:pt x="4521" y="3591"/>
                      </a:lnTo>
                      <a:lnTo>
                        <a:pt x="4242" y="3591"/>
                      </a:lnTo>
                      <a:lnTo>
                        <a:pt x="4236" y="3664"/>
                      </a:lnTo>
                      <a:lnTo>
                        <a:pt x="4121" y="3543"/>
                      </a:lnTo>
                      <a:lnTo>
                        <a:pt x="4028" y="3476"/>
                      </a:lnTo>
                      <a:lnTo>
                        <a:pt x="3983" y="3471"/>
                      </a:lnTo>
                      <a:lnTo>
                        <a:pt x="3962" y="3399"/>
                      </a:lnTo>
                      <a:lnTo>
                        <a:pt x="3923" y="3399"/>
                      </a:lnTo>
                      <a:lnTo>
                        <a:pt x="3735" y="3216"/>
                      </a:lnTo>
                      <a:lnTo>
                        <a:pt x="3686" y="3142"/>
                      </a:lnTo>
                      <a:lnTo>
                        <a:pt x="3618" y="3015"/>
                      </a:lnTo>
                      <a:lnTo>
                        <a:pt x="3565" y="2848"/>
                      </a:lnTo>
                      <a:lnTo>
                        <a:pt x="3531" y="2806"/>
                      </a:lnTo>
                      <a:lnTo>
                        <a:pt x="3475" y="2591"/>
                      </a:lnTo>
                      <a:lnTo>
                        <a:pt x="3404" y="2454"/>
                      </a:lnTo>
                      <a:lnTo>
                        <a:pt x="3366" y="2427"/>
                      </a:lnTo>
                      <a:lnTo>
                        <a:pt x="3310" y="2427"/>
                      </a:lnTo>
                      <a:lnTo>
                        <a:pt x="3293" y="2393"/>
                      </a:lnTo>
                      <a:lnTo>
                        <a:pt x="3167" y="2307"/>
                      </a:lnTo>
                      <a:lnTo>
                        <a:pt x="3107" y="2245"/>
                      </a:lnTo>
                      <a:lnTo>
                        <a:pt x="2916" y="2153"/>
                      </a:lnTo>
                      <a:lnTo>
                        <a:pt x="2860" y="2087"/>
                      </a:lnTo>
                      <a:lnTo>
                        <a:pt x="2811" y="2003"/>
                      </a:lnTo>
                      <a:lnTo>
                        <a:pt x="2783" y="1921"/>
                      </a:lnTo>
                      <a:lnTo>
                        <a:pt x="2783" y="1754"/>
                      </a:lnTo>
                      <a:lnTo>
                        <a:pt x="2800" y="1603"/>
                      </a:lnTo>
                      <a:lnTo>
                        <a:pt x="2854" y="1557"/>
                      </a:lnTo>
                      <a:lnTo>
                        <a:pt x="2864" y="1497"/>
                      </a:lnTo>
                      <a:lnTo>
                        <a:pt x="2838" y="1437"/>
                      </a:lnTo>
                      <a:lnTo>
                        <a:pt x="2772" y="1414"/>
                      </a:lnTo>
                      <a:lnTo>
                        <a:pt x="2749" y="1279"/>
                      </a:lnTo>
                      <a:lnTo>
                        <a:pt x="2766" y="1212"/>
                      </a:lnTo>
                      <a:lnTo>
                        <a:pt x="2864" y="1136"/>
                      </a:lnTo>
                      <a:lnTo>
                        <a:pt x="2898" y="1136"/>
                      </a:lnTo>
                      <a:lnTo>
                        <a:pt x="2909" y="1152"/>
                      </a:lnTo>
                      <a:lnTo>
                        <a:pt x="2954" y="1140"/>
                      </a:lnTo>
                      <a:lnTo>
                        <a:pt x="3250" y="981"/>
                      </a:lnTo>
                      <a:lnTo>
                        <a:pt x="3333" y="1003"/>
                      </a:lnTo>
                      <a:lnTo>
                        <a:pt x="3415" y="961"/>
                      </a:lnTo>
                      <a:lnTo>
                        <a:pt x="3481" y="972"/>
                      </a:lnTo>
                      <a:lnTo>
                        <a:pt x="3486" y="1026"/>
                      </a:lnTo>
                      <a:lnTo>
                        <a:pt x="3453" y="1091"/>
                      </a:lnTo>
                      <a:lnTo>
                        <a:pt x="3453" y="1108"/>
                      </a:lnTo>
                      <a:lnTo>
                        <a:pt x="3498" y="1119"/>
                      </a:lnTo>
                      <a:lnTo>
                        <a:pt x="3547" y="1108"/>
                      </a:lnTo>
                      <a:lnTo>
                        <a:pt x="3580" y="1079"/>
                      </a:lnTo>
                      <a:lnTo>
                        <a:pt x="3591" y="1041"/>
                      </a:lnTo>
                      <a:lnTo>
                        <a:pt x="3569" y="1003"/>
                      </a:lnTo>
                      <a:lnTo>
                        <a:pt x="3535" y="988"/>
                      </a:lnTo>
                      <a:lnTo>
                        <a:pt x="3513" y="942"/>
                      </a:lnTo>
                      <a:lnTo>
                        <a:pt x="3442" y="910"/>
                      </a:lnTo>
                      <a:lnTo>
                        <a:pt x="3421" y="888"/>
                      </a:lnTo>
                      <a:lnTo>
                        <a:pt x="3421" y="818"/>
                      </a:lnTo>
                      <a:lnTo>
                        <a:pt x="3376" y="761"/>
                      </a:lnTo>
                      <a:lnTo>
                        <a:pt x="3387" y="686"/>
                      </a:lnTo>
                      <a:lnTo>
                        <a:pt x="3409" y="624"/>
                      </a:lnTo>
                      <a:lnTo>
                        <a:pt x="3360" y="635"/>
                      </a:lnTo>
                      <a:lnTo>
                        <a:pt x="3338" y="619"/>
                      </a:lnTo>
                      <a:lnTo>
                        <a:pt x="3338" y="576"/>
                      </a:lnTo>
                      <a:lnTo>
                        <a:pt x="3366" y="510"/>
                      </a:lnTo>
                      <a:lnTo>
                        <a:pt x="3460" y="421"/>
                      </a:lnTo>
                      <a:lnTo>
                        <a:pt x="3382" y="417"/>
                      </a:lnTo>
                      <a:lnTo>
                        <a:pt x="3260" y="372"/>
                      </a:lnTo>
                      <a:lnTo>
                        <a:pt x="2980" y="337"/>
                      </a:lnTo>
                      <a:lnTo>
                        <a:pt x="2893" y="277"/>
                      </a:lnTo>
                      <a:lnTo>
                        <a:pt x="2854" y="271"/>
                      </a:lnTo>
                      <a:lnTo>
                        <a:pt x="2744" y="202"/>
                      </a:lnTo>
                      <a:lnTo>
                        <a:pt x="2712" y="135"/>
                      </a:lnTo>
                      <a:lnTo>
                        <a:pt x="2695" y="60"/>
                      </a:lnTo>
                      <a:lnTo>
                        <a:pt x="2695" y="17"/>
                      </a:lnTo>
                      <a:lnTo>
                        <a:pt x="2674" y="0"/>
                      </a:lnTo>
                      <a:lnTo>
                        <a:pt x="2618" y="10"/>
                      </a:lnTo>
                      <a:lnTo>
                        <a:pt x="2573" y="43"/>
                      </a:lnTo>
                      <a:lnTo>
                        <a:pt x="2485" y="59"/>
                      </a:lnTo>
                      <a:lnTo>
                        <a:pt x="2309" y="70"/>
                      </a:lnTo>
                      <a:lnTo>
                        <a:pt x="2138" y="144"/>
                      </a:lnTo>
                      <a:lnTo>
                        <a:pt x="1991" y="189"/>
                      </a:lnTo>
                      <a:lnTo>
                        <a:pt x="1952" y="195"/>
                      </a:lnTo>
                      <a:lnTo>
                        <a:pt x="1836" y="15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403" name="Freeform 9"/>
              <p:cNvSpPr>
                <a:spLocks/>
              </p:cNvSpPr>
              <p:nvPr/>
            </p:nvSpPr>
            <p:spPr bwMode="auto">
              <a:xfrm>
                <a:off x="3027" y="2255"/>
                <a:ext cx="66" cy="88"/>
              </a:xfrm>
              <a:custGeom>
                <a:avLst/>
                <a:gdLst/>
                <a:ahLst/>
                <a:cxnLst>
                  <a:cxn ang="0">
                    <a:pos x="186" y="482"/>
                  </a:cxn>
                  <a:cxn ang="0">
                    <a:pos x="298" y="472"/>
                  </a:cxn>
                  <a:cxn ang="0">
                    <a:pos x="341" y="416"/>
                  </a:cxn>
                  <a:cxn ang="0">
                    <a:pos x="330" y="307"/>
                  </a:cxn>
                  <a:cxn ang="0">
                    <a:pos x="302" y="241"/>
                  </a:cxn>
                  <a:cxn ang="0">
                    <a:pos x="257" y="174"/>
                  </a:cxn>
                  <a:cxn ang="0">
                    <a:pos x="253" y="108"/>
                  </a:cxn>
                  <a:cxn ang="0">
                    <a:pos x="275" y="41"/>
                  </a:cxn>
                  <a:cxn ang="0">
                    <a:pos x="204" y="0"/>
                  </a:cxn>
                  <a:cxn ang="0">
                    <a:pos x="143" y="5"/>
                  </a:cxn>
                  <a:cxn ang="0">
                    <a:pos x="55" y="72"/>
                  </a:cxn>
                  <a:cxn ang="0">
                    <a:pos x="0" y="187"/>
                  </a:cxn>
                  <a:cxn ang="0">
                    <a:pos x="38" y="300"/>
                  </a:cxn>
                  <a:cxn ang="0">
                    <a:pos x="38" y="438"/>
                  </a:cxn>
                  <a:cxn ang="0">
                    <a:pos x="186" y="482"/>
                  </a:cxn>
                </a:cxnLst>
                <a:rect l="0" t="0" r="r" b="b"/>
                <a:pathLst>
                  <a:path w="341" h="482">
                    <a:moveTo>
                      <a:pt x="186" y="482"/>
                    </a:moveTo>
                    <a:lnTo>
                      <a:pt x="298" y="472"/>
                    </a:lnTo>
                    <a:lnTo>
                      <a:pt x="341" y="416"/>
                    </a:lnTo>
                    <a:lnTo>
                      <a:pt x="330" y="307"/>
                    </a:lnTo>
                    <a:lnTo>
                      <a:pt x="302" y="241"/>
                    </a:lnTo>
                    <a:lnTo>
                      <a:pt x="257" y="174"/>
                    </a:lnTo>
                    <a:lnTo>
                      <a:pt x="253" y="108"/>
                    </a:lnTo>
                    <a:lnTo>
                      <a:pt x="275" y="41"/>
                    </a:lnTo>
                    <a:lnTo>
                      <a:pt x="204" y="0"/>
                    </a:lnTo>
                    <a:lnTo>
                      <a:pt x="143" y="5"/>
                    </a:lnTo>
                    <a:lnTo>
                      <a:pt x="55" y="72"/>
                    </a:lnTo>
                    <a:lnTo>
                      <a:pt x="0" y="187"/>
                    </a:lnTo>
                    <a:lnTo>
                      <a:pt x="38" y="300"/>
                    </a:lnTo>
                    <a:lnTo>
                      <a:pt x="38" y="438"/>
                    </a:lnTo>
                    <a:lnTo>
                      <a:pt x="186" y="48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404" name="Group 10"/>
              <p:cNvGrpSpPr>
                <a:grpSpLocks/>
              </p:cNvGrpSpPr>
              <p:nvPr/>
            </p:nvGrpSpPr>
            <p:grpSpPr bwMode="auto">
              <a:xfrm>
                <a:off x="1747" y="845"/>
                <a:ext cx="904" cy="1437"/>
                <a:chOff x="2338" y="1070"/>
                <a:chExt cx="575" cy="990"/>
              </a:xfrm>
              <a:grpFill/>
            </p:grpSpPr>
            <p:sp>
              <p:nvSpPr>
                <p:cNvPr id="435" name="Freeform 11"/>
                <p:cNvSpPr>
                  <a:spLocks/>
                </p:cNvSpPr>
                <p:nvPr/>
              </p:nvSpPr>
              <p:spPr bwMode="auto">
                <a:xfrm>
                  <a:off x="2532" y="1718"/>
                  <a:ext cx="19" cy="18"/>
                </a:xfrm>
                <a:custGeom>
                  <a:avLst/>
                  <a:gdLst/>
                  <a:ahLst/>
                  <a:cxnLst>
                    <a:cxn ang="0">
                      <a:pos x="105" y="143"/>
                    </a:cxn>
                    <a:cxn ang="0">
                      <a:pos x="154" y="93"/>
                    </a:cxn>
                    <a:cxn ang="0">
                      <a:pos x="45" y="5"/>
                    </a:cxn>
                    <a:cxn ang="0">
                      <a:pos x="0" y="0"/>
                    </a:cxn>
                    <a:cxn ang="0">
                      <a:pos x="105" y="143"/>
                    </a:cxn>
                  </a:cxnLst>
                  <a:rect l="0" t="0" r="r" b="b"/>
                  <a:pathLst>
                    <a:path w="154" h="143">
                      <a:moveTo>
                        <a:pt x="105" y="143"/>
                      </a:moveTo>
                      <a:lnTo>
                        <a:pt x="154" y="93"/>
                      </a:lnTo>
                      <a:lnTo>
                        <a:pt x="45" y="5"/>
                      </a:lnTo>
                      <a:lnTo>
                        <a:pt x="0" y="0"/>
                      </a:lnTo>
                      <a:lnTo>
                        <a:pt x="105" y="14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36" name="Freeform 12"/>
                <p:cNvSpPr>
                  <a:spLocks/>
                </p:cNvSpPr>
                <p:nvPr/>
              </p:nvSpPr>
              <p:spPr bwMode="auto">
                <a:xfrm>
                  <a:off x="2424" y="1134"/>
                  <a:ext cx="489" cy="926"/>
                </a:xfrm>
                <a:custGeom>
                  <a:avLst/>
                  <a:gdLst/>
                  <a:ahLst/>
                  <a:cxnLst>
                    <a:cxn ang="0">
                      <a:pos x="2075" y="6928"/>
                    </a:cxn>
                    <a:cxn ang="0">
                      <a:pos x="2377" y="6710"/>
                    </a:cxn>
                    <a:cxn ang="0">
                      <a:pos x="2988" y="6770"/>
                    </a:cxn>
                    <a:cxn ang="0">
                      <a:pos x="3743" y="6357"/>
                    </a:cxn>
                    <a:cxn ang="0">
                      <a:pos x="3468" y="6131"/>
                    </a:cxn>
                    <a:cxn ang="0">
                      <a:pos x="3599" y="6000"/>
                    </a:cxn>
                    <a:cxn ang="0">
                      <a:pos x="3853" y="5725"/>
                    </a:cxn>
                    <a:cxn ang="0">
                      <a:pos x="3643" y="5043"/>
                    </a:cxn>
                    <a:cxn ang="0">
                      <a:pos x="3065" y="5143"/>
                    </a:cxn>
                    <a:cxn ang="0">
                      <a:pos x="3088" y="4610"/>
                    </a:cxn>
                    <a:cxn ang="0">
                      <a:pos x="3138" y="4499"/>
                    </a:cxn>
                    <a:cxn ang="0">
                      <a:pos x="2872" y="3946"/>
                    </a:cxn>
                    <a:cxn ang="0">
                      <a:pos x="2444" y="3510"/>
                    </a:cxn>
                    <a:cxn ang="0">
                      <a:pos x="2081" y="2671"/>
                    </a:cxn>
                    <a:cxn ang="0">
                      <a:pos x="1414" y="2418"/>
                    </a:cxn>
                    <a:cxn ang="0">
                      <a:pos x="1647" y="2094"/>
                    </a:cxn>
                    <a:cxn ang="0">
                      <a:pos x="1800" y="1838"/>
                    </a:cxn>
                    <a:cxn ang="0">
                      <a:pos x="2131" y="996"/>
                    </a:cxn>
                    <a:cxn ang="0">
                      <a:pos x="1403" y="881"/>
                    </a:cxn>
                    <a:cxn ang="0">
                      <a:pos x="914" y="952"/>
                    </a:cxn>
                    <a:cxn ang="0">
                      <a:pos x="1001" y="709"/>
                    </a:cxn>
                    <a:cxn ang="0">
                      <a:pos x="1380" y="0"/>
                    </a:cxn>
                    <a:cxn ang="0">
                      <a:pos x="688" y="55"/>
                    </a:cxn>
                    <a:cxn ang="0">
                      <a:pos x="341" y="545"/>
                    </a:cxn>
                    <a:cxn ang="0">
                      <a:pos x="232" y="1043"/>
                    </a:cxn>
                    <a:cxn ang="0">
                      <a:pos x="303" y="1216"/>
                    </a:cxn>
                    <a:cxn ang="0">
                      <a:pos x="237" y="1440"/>
                    </a:cxn>
                    <a:cxn ang="0">
                      <a:pos x="49" y="1771"/>
                    </a:cxn>
                    <a:cxn ang="0">
                      <a:pos x="308" y="1958"/>
                    </a:cxn>
                    <a:cxn ang="0">
                      <a:pos x="281" y="2313"/>
                    </a:cxn>
                    <a:cxn ang="0">
                      <a:pos x="314" y="2604"/>
                    </a:cxn>
                    <a:cxn ang="0">
                      <a:pos x="265" y="3001"/>
                    </a:cxn>
                    <a:cxn ang="0">
                      <a:pos x="496" y="2253"/>
                    </a:cxn>
                    <a:cxn ang="0">
                      <a:pos x="485" y="2489"/>
                    </a:cxn>
                    <a:cxn ang="0">
                      <a:pos x="721" y="2478"/>
                    </a:cxn>
                    <a:cxn ang="0">
                      <a:pos x="705" y="2808"/>
                    </a:cxn>
                    <a:cxn ang="0">
                      <a:pos x="551" y="3384"/>
                    </a:cxn>
                    <a:cxn ang="0">
                      <a:pos x="594" y="3495"/>
                    </a:cxn>
                    <a:cxn ang="0">
                      <a:pos x="870" y="3462"/>
                    </a:cxn>
                    <a:cxn ang="0">
                      <a:pos x="1481" y="3396"/>
                    </a:cxn>
                    <a:cxn ang="0">
                      <a:pos x="1325" y="3917"/>
                    </a:cxn>
                    <a:cxn ang="0">
                      <a:pos x="1647" y="3972"/>
                    </a:cxn>
                    <a:cxn ang="0">
                      <a:pos x="1640" y="4383"/>
                    </a:cxn>
                    <a:cxn ang="0">
                      <a:pos x="1534" y="4758"/>
                    </a:cxn>
                    <a:cxn ang="0">
                      <a:pos x="896" y="5083"/>
                    </a:cxn>
                    <a:cxn ang="0">
                      <a:pos x="990" y="5600"/>
                    </a:cxn>
                    <a:cxn ang="0">
                      <a:pos x="545" y="6131"/>
                    </a:cxn>
                    <a:cxn ang="0">
                      <a:pos x="885" y="6131"/>
                    </a:cxn>
                    <a:cxn ang="0">
                      <a:pos x="1288" y="6297"/>
                    </a:cxn>
                    <a:cxn ang="0">
                      <a:pos x="1773" y="6038"/>
                    </a:cxn>
                    <a:cxn ang="0">
                      <a:pos x="1419" y="6470"/>
                    </a:cxn>
                    <a:cxn ang="0">
                      <a:pos x="430" y="7192"/>
                    </a:cxn>
                    <a:cxn ang="0">
                      <a:pos x="419" y="7378"/>
                    </a:cxn>
                    <a:cxn ang="0">
                      <a:pos x="710" y="7136"/>
                    </a:cxn>
                    <a:cxn ang="0">
                      <a:pos x="1354" y="6906"/>
                    </a:cxn>
                  </a:cxnLst>
                  <a:rect l="0" t="0" r="r" b="b"/>
                  <a:pathLst>
                    <a:path w="3914" h="7406">
                      <a:moveTo>
                        <a:pt x="1811" y="6988"/>
                      </a:moveTo>
                      <a:lnTo>
                        <a:pt x="1822" y="6993"/>
                      </a:lnTo>
                      <a:lnTo>
                        <a:pt x="1849" y="6944"/>
                      </a:lnTo>
                      <a:lnTo>
                        <a:pt x="1933" y="6922"/>
                      </a:lnTo>
                      <a:lnTo>
                        <a:pt x="2026" y="6949"/>
                      </a:lnTo>
                      <a:lnTo>
                        <a:pt x="2075" y="6928"/>
                      </a:lnTo>
                      <a:lnTo>
                        <a:pt x="2049" y="6862"/>
                      </a:lnTo>
                      <a:lnTo>
                        <a:pt x="2279" y="6857"/>
                      </a:lnTo>
                      <a:lnTo>
                        <a:pt x="2306" y="6828"/>
                      </a:lnTo>
                      <a:lnTo>
                        <a:pt x="2366" y="6802"/>
                      </a:lnTo>
                      <a:lnTo>
                        <a:pt x="2377" y="6757"/>
                      </a:lnTo>
                      <a:lnTo>
                        <a:pt x="2377" y="6710"/>
                      </a:lnTo>
                      <a:lnTo>
                        <a:pt x="2433" y="6751"/>
                      </a:lnTo>
                      <a:lnTo>
                        <a:pt x="2493" y="6770"/>
                      </a:lnTo>
                      <a:lnTo>
                        <a:pt x="2570" y="6751"/>
                      </a:lnTo>
                      <a:lnTo>
                        <a:pt x="2593" y="6784"/>
                      </a:lnTo>
                      <a:lnTo>
                        <a:pt x="2642" y="6824"/>
                      </a:lnTo>
                      <a:lnTo>
                        <a:pt x="2988" y="6770"/>
                      </a:lnTo>
                      <a:lnTo>
                        <a:pt x="3095" y="6796"/>
                      </a:lnTo>
                      <a:lnTo>
                        <a:pt x="3534" y="6669"/>
                      </a:lnTo>
                      <a:lnTo>
                        <a:pt x="3545" y="6637"/>
                      </a:lnTo>
                      <a:lnTo>
                        <a:pt x="3743" y="6493"/>
                      </a:lnTo>
                      <a:lnTo>
                        <a:pt x="3765" y="6395"/>
                      </a:lnTo>
                      <a:lnTo>
                        <a:pt x="3743" y="6357"/>
                      </a:lnTo>
                      <a:lnTo>
                        <a:pt x="3517" y="6361"/>
                      </a:lnTo>
                      <a:lnTo>
                        <a:pt x="3408" y="6353"/>
                      </a:lnTo>
                      <a:lnTo>
                        <a:pt x="3400" y="6269"/>
                      </a:lnTo>
                      <a:lnTo>
                        <a:pt x="3356" y="6213"/>
                      </a:lnTo>
                      <a:lnTo>
                        <a:pt x="3451" y="6181"/>
                      </a:lnTo>
                      <a:lnTo>
                        <a:pt x="3468" y="6131"/>
                      </a:lnTo>
                      <a:lnTo>
                        <a:pt x="3512" y="6080"/>
                      </a:lnTo>
                      <a:lnTo>
                        <a:pt x="3490" y="6055"/>
                      </a:lnTo>
                      <a:lnTo>
                        <a:pt x="3440" y="6033"/>
                      </a:lnTo>
                      <a:lnTo>
                        <a:pt x="3496" y="5993"/>
                      </a:lnTo>
                      <a:lnTo>
                        <a:pt x="3556" y="5971"/>
                      </a:lnTo>
                      <a:lnTo>
                        <a:pt x="3599" y="6000"/>
                      </a:lnTo>
                      <a:lnTo>
                        <a:pt x="3672" y="5976"/>
                      </a:lnTo>
                      <a:lnTo>
                        <a:pt x="3688" y="5922"/>
                      </a:lnTo>
                      <a:lnTo>
                        <a:pt x="3672" y="5840"/>
                      </a:lnTo>
                      <a:lnTo>
                        <a:pt x="3714" y="5846"/>
                      </a:lnTo>
                      <a:lnTo>
                        <a:pt x="3781" y="5813"/>
                      </a:lnTo>
                      <a:lnTo>
                        <a:pt x="3853" y="5725"/>
                      </a:lnTo>
                      <a:lnTo>
                        <a:pt x="3903" y="5532"/>
                      </a:lnTo>
                      <a:lnTo>
                        <a:pt x="3914" y="5394"/>
                      </a:lnTo>
                      <a:lnTo>
                        <a:pt x="3885" y="5247"/>
                      </a:lnTo>
                      <a:lnTo>
                        <a:pt x="3804" y="5132"/>
                      </a:lnTo>
                      <a:lnTo>
                        <a:pt x="3714" y="5072"/>
                      </a:lnTo>
                      <a:lnTo>
                        <a:pt x="3643" y="5043"/>
                      </a:lnTo>
                      <a:lnTo>
                        <a:pt x="3523" y="5037"/>
                      </a:lnTo>
                      <a:lnTo>
                        <a:pt x="3324" y="5076"/>
                      </a:lnTo>
                      <a:lnTo>
                        <a:pt x="3232" y="5203"/>
                      </a:lnTo>
                      <a:lnTo>
                        <a:pt x="3192" y="5165"/>
                      </a:lnTo>
                      <a:lnTo>
                        <a:pt x="3107" y="5150"/>
                      </a:lnTo>
                      <a:lnTo>
                        <a:pt x="3065" y="5143"/>
                      </a:lnTo>
                      <a:lnTo>
                        <a:pt x="3099" y="5056"/>
                      </a:lnTo>
                      <a:lnTo>
                        <a:pt x="3209" y="4922"/>
                      </a:lnTo>
                      <a:lnTo>
                        <a:pt x="3232" y="4866"/>
                      </a:lnTo>
                      <a:lnTo>
                        <a:pt x="3232" y="4779"/>
                      </a:lnTo>
                      <a:lnTo>
                        <a:pt x="3144" y="4657"/>
                      </a:lnTo>
                      <a:lnTo>
                        <a:pt x="3088" y="4610"/>
                      </a:lnTo>
                      <a:lnTo>
                        <a:pt x="3061" y="4559"/>
                      </a:lnTo>
                      <a:lnTo>
                        <a:pt x="3012" y="4534"/>
                      </a:lnTo>
                      <a:lnTo>
                        <a:pt x="2884" y="4410"/>
                      </a:lnTo>
                      <a:lnTo>
                        <a:pt x="2921" y="4390"/>
                      </a:lnTo>
                      <a:lnTo>
                        <a:pt x="3023" y="4483"/>
                      </a:lnTo>
                      <a:lnTo>
                        <a:pt x="3138" y="4499"/>
                      </a:lnTo>
                      <a:lnTo>
                        <a:pt x="3144" y="4493"/>
                      </a:lnTo>
                      <a:lnTo>
                        <a:pt x="3121" y="4351"/>
                      </a:lnTo>
                      <a:lnTo>
                        <a:pt x="3057" y="4295"/>
                      </a:lnTo>
                      <a:lnTo>
                        <a:pt x="2970" y="4181"/>
                      </a:lnTo>
                      <a:lnTo>
                        <a:pt x="2939" y="4048"/>
                      </a:lnTo>
                      <a:lnTo>
                        <a:pt x="2872" y="3946"/>
                      </a:lnTo>
                      <a:lnTo>
                        <a:pt x="2829" y="3850"/>
                      </a:lnTo>
                      <a:lnTo>
                        <a:pt x="2746" y="3732"/>
                      </a:lnTo>
                      <a:lnTo>
                        <a:pt x="2642" y="3687"/>
                      </a:lnTo>
                      <a:lnTo>
                        <a:pt x="2516" y="3664"/>
                      </a:lnTo>
                      <a:lnTo>
                        <a:pt x="2482" y="3631"/>
                      </a:lnTo>
                      <a:lnTo>
                        <a:pt x="2444" y="3510"/>
                      </a:lnTo>
                      <a:lnTo>
                        <a:pt x="2377" y="3406"/>
                      </a:lnTo>
                      <a:lnTo>
                        <a:pt x="2323" y="3285"/>
                      </a:lnTo>
                      <a:lnTo>
                        <a:pt x="2295" y="3186"/>
                      </a:lnTo>
                      <a:lnTo>
                        <a:pt x="2262" y="2842"/>
                      </a:lnTo>
                      <a:lnTo>
                        <a:pt x="2180" y="2780"/>
                      </a:lnTo>
                      <a:lnTo>
                        <a:pt x="2081" y="2671"/>
                      </a:lnTo>
                      <a:lnTo>
                        <a:pt x="2019" y="2565"/>
                      </a:lnTo>
                      <a:lnTo>
                        <a:pt x="1762" y="2424"/>
                      </a:lnTo>
                      <a:lnTo>
                        <a:pt x="1713" y="2413"/>
                      </a:lnTo>
                      <a:lnTo>
                        <a:pt x="1556" y="2471"/>
                      </a:lnTo>
                      <a:lnTo>
                        <a:pt x="1419" y="2435"/>
                      </a:lnTo>
                      <a:lnTo>
                        <a:pt x="1414" y="2418"/>
                      </a:lnTo>
                      <a:lnTo>
                        <a:pt x="1436" y="2347"/>
                      </a:lnTo>
                      <a:lnTo>
                        <a:pt x="1492" y="2291"/>
                      </a:lnTo>
                      <a:lnTo>
                        <a:pt x="1565" y="2271"/>
                      </a:lnTo>
                      <a:lnTo>
                        <a:pt x="1663" y="2264"/>
                      </a:lnTo>
                      <a:lnTo>
                        <a:pt x="1745" y="2225"/>
                      </a:lnTo>
                      <a:lnTo>
                        <a:pt x="1647" y="2094"/>
                      </a:lnTo>
                      <a:lnTo>
                        <a:pt x="1602" y="2071"/>
                      </a:lnTo>
                      <a:lnTo>
                        <a:pt x="1587" y="2022"/>
                      </a:lnTo>
                      <a:lnTo>
                        <a:pt x="1674" y="2029"/>
                      </a:lnTo>
                      <a:lnTo>
                        <a:pt x="1728" y="1989"/>
                      </a:lnTo>
                      <a:lnTo>
                        <a:pt x="1784" y="1912"/>
                      </a:lnTo>
                      <a:lnTo>
                        <a:pt x="1800" y="1838"/>
                      </a:lnTo>
                      <a:lnTo>
                        <a:pt x="1921" y="1660"/>
                      </a:lnTo>
                      <a:lnTo>
                        <a:pt x="1938" y="1572"/>
                      </a:lnTo>
                      <a:lnTo>
                        <a:pt x="1976" y="1467"/>
                      </a:lnTo>
                      <a:lnTo>
                        <a:pt x="2004" y="1319"/>
                      </a:lnTo>
                      <a:lnTo>
                        <a:pt x="2131" y="1172"/>
                      </a:lnTo>
                      <a:lnTo>
                        <a:pt x="2131" y="996"/>
                      </a:lnTo>
                      <a:lnTo>
                        <a:pt x="2098" y="919"/>
                      </a:lnTo>
                      <a:lnTo>
                        <a:pt x="1944" y="907"/>
                      </a:lnTo>
                      <a:lnTo>
                        <a:pt x="1822" y="921"/>
                      </a:lnTo>
                      <a:lnTo>
                        <a:pt x="1619" y="895"/>
                      </a:lnTo>
                      <a:lnTo>
                        <a:pt x="1512" y="914"/>
                      </a:lnTo>
                      <a:lnTo>
                        <a:pt x="1403" y="881"/>
                      </a:lnTo>
                      <a:lnTo>
                        <a:pt x="1072" y="996"/>
                      </a:lnTo>
                      <a:lnTo>
                        <a:pt x="1007" y="1054"/>
                      </a:lnTo>
                      <a:lnTo>
                        <a:pt x="968" y="1023"/>
                      </a:lnTo>
                      <a:lnTo>
                        <a:pt x="990" y="958"/>
                      </a:lnTo>
                      <a:lnTo>
                        <a:pt x="990" y="928"/>
                      </a:lnTo>
                      <a:lnTo>
                        <a:pt x="914" y="952"/>
                      </a:lnTo>
                      <a:lnTo>
                        <a:pt x="914" y="907"/>
                      </a:lnTo>
                      <a:lnTo>
                        <a:pt x="1046" y="870"/>
                      </a:lnTo>
                      <a:lnTo>
                        <a:pt x="1127" y="786"/>
                      </a:lnTo>
                      <a:lnTo>
                        <a:pt x="974" y="772"/>
                      </a:lnTo>
                      <a:lnTo>
                        <a:pt x="990" y="697"/>
                      </a:lnTo>
                      <a:lnTo>
                        <a:pt x="1001" y="709"/>
                      </a:lnTo>
                      <a:lnTo>
                        <a:pt x="1089" y="599"/>
                      </a:lnTo>
                      <a:lnTo>
                        <a:pt x="1271" y="485"/>
                      </a:lnTo>
                      <a:lnTo>
                        <a:pt x="1342" y="354"/>
                      </a:lnTo>
                      <a:lnTo>
                        <a:pt x="1463" y="275"/>
                      </a:lnTo>
                      <a:lnTo>
                        <a:pt x="1492" y="39"/>
                      </a:lnTo>
                      <a:lnTo>
                        <a:pt x="1380" y="0"/>
                      </a:lnTo>
                      <a:lnTo>
                        <a:pt x="1254" y="46"/>
                      </a:lnTo>
                      <a:lnTo>
                        <a:pt x="1127" y="72"/>
                      </a:lnTo>
                      <a:lnTo>
                        <a:pt x="1023" y="72"/>
                      </a:lnTo>
                      <a:lnTo>
                        <a:pt x="874" y="109"/>
                      </a:lnTo>
                      <a:lnTo>
                        <a:pt x="864" y="95"/>
                      </a:lnTo>
                      <a:lnTo>
                        <a:pt x="688" y="55"/>
                      </a:lnTo>
                      <a:lnTo>
                        <a:pt x="590" y="82"/>
                      </a:lnTo>
                      <a:lnTo>
                        <a:pt x="496" y="242"/>
                      </a:lnTo>
                      <a:lnTo>
                        <a:pt x="490" y="381"/>
                      </a:lnTo>
                      <a:lnTo>
                        <a:pt x="386" y="389"/>
                      </a:lnTo>
                      <a:lnTo>
                        <a:pt x="391" y="519"/>
                      </a:lnTo>
                      <a:lnTo>
                        <a:pt x="341" y="545"/>
                      </a:lnTo>
                      <a:lnTo>
                        <a:pt x="359" y="590"/>
                      </a:lnTo>
                      <a:lnTo>
                        <a:pt x="430" y="664"/>
                      </a:lnTo>
                      <a:lnTo>
                        <a:pt x="181" y="798"/>
                      </a:lnTo>
                      <a:lnTo>
                        <a:pt x="187" y="990"/>
                      </a:lnTo>
                      <a:lnTo>
                        <a:pt x="247" y="1028"/>
                      </a:lnTo>
                      <a:lnTo>
                        <a:pt x="232" y="1043"/>
                      </a:lnTo>
                      <a:lnTo>
                        <a:pt x="172" y="1034"/>
                      </a:lnTo>
                      <a:lnTo>
                        <a:pt x="144" y="1049"/>
                      </a:lnTo>
                      <a:lnTo>
                        <a:pt x="149" y="1187"/>
                      </a:lnTo>
                      <a:lnTo>
                        <a:pt x="210" y="1193"/>
                      </a:lnTo>
                      <a:lnTo>
                        <a:pt x="314" y="1172"/>
                      </a:lnTo>
                      <a:lnTo>
                        <a:pt x="303" y="1216"/>
                      </a:lnTo>
                      <a:lnTo>
                        <a:pt x="254" y="1243"/>
                      </a:lnTo>
                      <a:lnTo>
                        <a:pt x="308" y="1260"/>
                      </a:lnTo>
                      <a:lnTo>
                        <a:pt x="259" y="1337"/>
                      </a:lnTo>
                      <a:lnTo>
                        <a:pt x="247" y="1374"/>
                      </a:lnTo>
                      <a:lnTo>
                        <a:pt x="259" y="1435"/>
                      </a:lnTo>
                      <a:lnTo>
                        <a:pt x="237" y="1440"/>
                      </a:lnTo>
                      <a:lnTo>
                        <a:pt x="204" y="1485"/>
                      </a:lnTo>
                      <a:lnTo>
                        <a:pt x="204" y="1523"/>
                      </a:lnTo>
                      <a:lnTo>
                        <a:pt x="172" y="1555"/>
                      </a:lnTo>
                      <a:lnTo>
                        <a:pt x="149" y="1615"/>
                      </a:lnTo>
                      <a:lnTo>
                        <a:pt x="144" y="1747"/>
                      </a:lnTo>
                      <a:lnTo>
                        <a:pt x="49" y="1771"/>
                      </a:lnTo>
                      <a:lnTo>
                        <a:pt x="0" y="1803"/>
                      </a:lnTo>
                      <a:lnTo>
                        <a:pt x="4" y="1831"/>
                      </a:lnTo>
                      <a:lnTo>
                        <a:pt x="93" y="1839"/>
                      </a:lnTo>
                      <a:lnTo>
                        <a:pt x="103" y="1923"/>
                      </a:lnTo>
                      <a:lnTo>
                        <a:pt x="215" y="2018"/>
                      </a:lnTo>
                      <a:lnTo>
                        <a:pt x="308" y="1958"/>
                      </a:lnTo>
                      <a:lnTo>
                        <a:pt x="391" y="1874"/>
                      </a:lnTo>
                      <a:lnTo>
                        <a:pt x="408" y="1863"/>
                      </a:lnTo>
                      <a:lnTo>
                        <a:pt x="419" y="1880"/>
                      </a:lnTo>
                      <a:lnTo>
                        <a:pt x="419" y="1930"/>
                      </a:lnTo>
                      <a:lnTo>
                        <a:pt x="303" y="2209"/>
                      </a:lnTo>
                      <a:lnTo>
                        <a:pt x="281" y="2313"/>
                      </a:lnTo>
                      <a:lnTo>
                        <a:pt x="281" y="2352"/>
                      </a:lnTo>
                      <a:lnTo>
                        <a:pt x="259" y="2400"/>
                      </a:lnTo>
                      <a:lnTo>
                        <a:pt x="243" y="2505"/>
                      </a:lnTo>
                      <a:lnTo>
                        <a:pt x="243" y="2580"/>
                      </a:lnTo>
                      <a:lnTo>
                        <a:pt x="292" y="2569"/>
                      </a:lnTo>
                      <a:lnTo>
                        <a:pt x="314" y="2604"/>
                      </a:lnTo>
                      <a:lnTo>
                        <a:pt x="308" y="2660"/>
                      </a:lnTo>
                      <a:lnTo>
                        <a:pt x="232" y="2797"/>
                      </a:lnTo>
                      <a:lnTo>
                        <a:pt x="177" y="3012"/>
                      </a:lnTo>
                      <a:lnTo>
                        <a:pt x="177" y="3039"/>
                      </a:lnTo>
                      <a:lnTo>
                        <a:pt x="237" y="3039"/>
                      </a:lnTo>
                      <a:lnTo>
                        <a:pt x="265" y="3001"/>
                      </a:lnTo>
                      <a:lnTo>
                        <a:pt x="292" y="2889"/>
                      </a:lnTo>
                      <a:lnTo>
                        <a:pt x="391" y="2649"/>
                      </a:lnTo>
                      <a:lnTo>
                        <a:pt x="386" y="2529"/>
                      </a:lnTo>
                      <a:lnTo>
                        <a:pt x="359" y="2460"/>
                      </a:lnTo>
                      <a:lnTo>
                        <a:pt x="352" y="2424"/>
                      </a:lnTo>
                      <a:lnTo>
                        <a:pt x="496" y="2253"/>
                      </a:lnTo>
                      <a:lnTo>
                        <a:pt x="490" y="2313"/>
                      </a:lnTo>
                      <a:lnTo>
                        <a:pt x="423" y="2466"/>
                      </a:lnTo>
                      <a:lnTo>
                        <a:pt x="423" y="2565"/>
                      </a:lnTo>
                      <a:lnTo>
                        <a:pt x="446" y="2533"/>
                      </a:lnTo>
                      <a:lnTo>
                        <a:pt x="474" y="2529"/>
                      </a:lnTo>
                      <a:lnTo>
                        <a:pt x="485" y="2489"/>
                      </a:lnTo>
                      <a:lnTo>
                        <a:pt x="507" y="2471"/>
                      </a:lnTo>
                      <a:lnTo>
                        <a:pt x="568" y="2512"/>
                      </a:lnTo>
                      <a:lnTo>
                        <a:pt x="583" y="2500"/>
                      </a:lnTo>
                      <a:lnTo>
                        <a:pt x="583" y="2379"/>
                      </a:lnTo>
                      <a:lnTo>
                        <a:pt x="665" y="2424"/>
                      </a:lnTo>
                      <a:lnTo>
                        <a:pt x="721" y="2478"/>
                      </a:lnTo>
                      <a:lnTo>
                        <a:pt x="672" y="2489"/>
                      </a:lnTo>
                      <a:lnTo>
                        <a:pt x="650" y="2533"/>
                      </a:lnTo>
                      <a:lnTo>
                        <a:pt x="632" y="2580"/>
                      </a:lnTo>
                      <a:lnTo>
                        <a:pt x="621" y="2719"/>
                      </a:lnTo>
                      <a:lnTo>
                        <a:pt x="650" y="2764"/>
                      </a:lnTo>
                      <a:lnTo>
                        <a:pt x="705" y="2808"/>
                      </a:lnTo>
                      <a:lnTo>
                        <a:pt x="721" y="2900"/>
                      </a:lnTo>
                      <a:lnTo>
                        <a:pt x="672" y="2984"/>
                      </a:lnTo>
                      <a:lnTo>
                        <a:pt x="628" y="3102"/>
                      </a:lnTo>
                      <a:lnTo>
                        <a:pt x="568" y="3224"/>
                      </a:lnTo>
                      <a:lnTo>
                        <a:pt x="545" y="3302"/>
                      </a:lnTo>
                      <a:lnTo>
                        <a:pt x="551" y="3384"/>
                      </a:lnTo>
                      <a:lnTo>
                        <a:pt x="490" y="3335"/>
                      </a:lnTo>
                      <a:lnTo>
                        <a:pt x="474" y="3384"/>
                      </a:lnTo>
                      <a:lnTo>
                        <a:pt x="545" y="3593"/>
                      </a:lnTo>
                      <a:lnTo>
                        <a:pt x="583" y="3626"/>
                      </a:lnTo>
                      <a:lnTo>
                        <a:pt x="605" y="3615"/>
                      </a:lnTo>
                      <a:lnTo>
                        <a:pt x="594" y="3495"/>
                      </a:lnTo>
                      <a:lnTo>
                        <a:pt x="605" y="3462"/>
                      </a:lnTo>
                      <a:lnTo>
                        <a:pt x="639" y="3450"/>
                      </a:lnTo>
                      <a:lnTo>
                        <a:pt x="793" y="3566"/>
                      </a:lnTo>
                      <a:lnTo>
                        <a:pt x="842" y="3588"/>
                      </a:lnTo>
                      <a:lnTo>
                        <a:pt x="870" y="3533"/>
                      </a:lnTo>
                      <a:lnTo>
                        <a:pt x="870" y="3462"/>
                      </a:lnTo>
                      <a:lnTo>
                        <a:pt x="1084" y="3484"/>
                      </a:lnTo>
                      <a:lnTo>
                        <a:pt x="1232" y="3413"/>
                      </a:lnTo>
                      <a:lnTo>
                        <a:pt x="1250" y="3384"/>
                      </a:lnTo>
                      <a:lnTo>
                        <a:pt x="1314" y="3347"/>
                      </a:lnTo>
                      <a:lnTo>
                        <a:pt x="1507" y="3368"/>
                      </a:lnTo>
                      <a:lnTo>
                        <a:pt x="1481" y="3396"/>
                      </a:lnTo>
                      <a:lnTo>
                        <a:pt x="1440" y="3396"/>
                      </a:lnTo>
                      <a:lnTo>
                        <a:pt x="1365" y="3462"/>
                      </a:lnTo>
                      <a:lnTo>
                        <a:pt x="1254" y="3697"/>
                      </a:lnTo>
                      <a:lnTo>
                        <a:pt x="1239" y="3769"/>
                      </a:lnTo>
                      <a:lnTo>
                        <a:pt x="1260" y="3835"/>
                      </a:lnTo>
                      <a:lnTo>
                        <a:pt x="1325" y="3917"/>
                      </a:lnTo>
                      <a:lnTo>
                        <a:pt x="1354" y="3990"/>
                      </a:lnTo>
                      <a:lnTo>
                        <a:pt x="1365" y="4001"/>
                      </a:lnTo>
                      <a:lnTo>
                        <a:pt x="1380" y="3972"/>
                      </a:lnTo>
                      <a:lnTo>
                        <a:pt x="1440" y="4094"/>
                      </a:lnTo>
                      <a:lnTo>
                        <a:pt x="1569" y="4048"/>
                      </a:lnTo>
                      <a:lnTo>
                        <a:pt x="1647" y="3972"/>
                      </a:lnTo>
                      <a:lnTo>
                        <a:pt x="1685" y="3990"/>
                      </a:lnTo>
                      <a:lnTo>
                        <a:pt x="1647" y="4043"/>
                      </a:lnTo>
                      <a:lnTo>
                        <a:pt x="1636" y="4202"/>
                      </a:lnTo>
                      <a:lnTo>
                        <a:pt x="1587" y="4252"/>
                      </a:lnTo>
                      <a:lnTo>
                        <a:pt x="1552" y="4357"/>
                      </a:lnTo>
                      <a:lnTo>
                        <a:pt x="1640" y="4383"/>
                      </a:lnTo>
                      <a:lnTo>
                        <a:pt x="1587" y="4456"/>
                      </a:lnTo>
                      <a:lnTo>
                        <a:pt x="1541" y="4600"/>
                      </a:lnTo>
                      <a:lnTo>
                        <a:pt x="1569" y="4641"/>
                      </a:lnTo>
                      <a:lnTo>
                        <a:pt x="1614" y="4667"/>
                      </a:lnTo>
                      <a:lnTo>
                        <a:pt x="1580" y="4687"/>
                      </a:lnTo>
                      <a:lnTo>
                        <a:pt x="1534" y="4758"/>
                      </a:lnTo>
                      <a:lnTo>
                        <a:pt x="1172" y="4747"/>
                      </a:lnTo>
                      <a:lnTo>
                        <a:pt x="1051" y="4818"/>
                      </a:lnTo>
                      <a:lnTo>
                        <a:pt x="930" y="4922"/>
                      </a:lnTo>
                      <a:lnTo>
                        <a:pt x="721" y="5143"/>
                      </a:lnTo>
                      <a:lnTo>
                        <a:pt x="765" y="5171"/>
                      </a:lnTo>
                      <a:lnTo>
                        <a:pt x="896" y="5083"/>
                      </a:lnTo>
                      <a:lnTo>
                        <a:pt x="997" y="5060"/>
                      </a:lnTo>
                      <a:lnTo>
                        <a:pt x="1012" y="5143"/>
                      </a:lnTo>
                      <a:lnTo>
                        <a:pt x="1018" y="5325"/>
                      </a:lnTo>
                      <a:lnTo>
                        <a:pt x="1029" y="5364"/>
                      </a:lnTo>
                      <a:lnTo>
                        <a:pt x="1084" y="5400"/>
                      </a:lnTo>
                      <a:lnTo>
                        <a:pt x="990" y="5600"/>
                      </a:lnTo>
                      <a:lnTo>
                        <a:pt x="716" y="5785"/>
                      </a:lnTo>
                      <a:lnTo>
                        <a:pt x="435" y="5933"/>
                      </a:lnTo>
                      <a:lnTo>
                        <a:pt x="457" y="5960"/>
                      </a:lnTo>
                      <a:lnTo>
                        <a:pt x="474" y="6017"/>
                      </a:lnTo>
                      <a:lnTo>
                        <a:pt x="523" y="6109"/>
                      </a:lnTo>
                      <a:lnTo>
                        <a:pt x="545" y="6131"/>
                      </a:lnTo>
                      <a:lnTo>
                        <a:pt x="601" y="6142"/>
                      </a:lnTo>
                      <a:lnTo>
                        <a:pt x="665" y="6114"/>
                      </a:lnTo>
                      <a:lnTo>
                        <a:pt x="748" y="6038"/>
                      </a:lnTo>
                      <a:lnTo>
                        <a:pt x="832" y="6000"/>
                      </a:lnTo>
                      <a:lnTo>
                        <a:pt x="864" y="6017"/>
                      </a:lnTo>
                      <a:lnTo>
                        <a:pt x="885" y="6131"/>
                      </a:lnTo>
                      <a:lnTo>
                        <a:pt x="919" y="6164"/>
                      </a:lnTo>
                      <a:lnTo>
                        <a:pt x="1029" y="6171"/>
                      </a:lnTo>
                      <a:lnTo>
                        <a:pt x="1095" y="6109"/>
                      </a:lnTo>
                      <a:lnTo>
                        <a:pt x="1123" y="6104"/>
                      </a:lnTo>
                      <a:lnTo>
                        <a:pt x="1149" y="6122"/>
                      </a:lnTo>
                      <a:lnTo>
                        <a:pt x="1288" y="6297"/>
                      </a:lnTo>
                      <a:lnTo>
                        <a:pt x="1342" y="6316"/>
                      </a:lnTo>
                      <a:lnTo>
                        <a:pt x="1419" y="6311"/>
                      </a:lnTo>
                      <a:lnTo>
                        <a:pt x="1474" y="6273"/>
                      </a:lnTo>
                      <a:lnTo>
                        <a:pt x="1518" y="6209"/>
                      </a:lnTo>
                      <a:lnTo>
                        <a:pt x="1636" y="6142"/>
                      </a:lnTo>
                      <a:lnTo>
                        <a:pt x="1773" y="6038"/>
                      </a:lnTo>
                      <a:lnTo>
                        <a:pt x="1777" y="6100"/>
                      </a:lnTo>
                      <a:lnTo>
                        <a:pt x="1734" y="6171"/>
                      </a:lnTo>
                      <a:lnTo>
                        <a:pt x="1591" y="6344"/>
                      </a:lnTo>
                      <a:lnTo>
                        <a:pt x="1569" y="6411"/>
                      </a:lnTo>
                      <a:lnTo>
                        <a:pt x="1541" y="6445"/>
                      </a:lnTo>
                      <a:lnTo>
                        <a:pt x="1419" y="6470"/>
                      </a:lnTo>
                      <a:lnTo>
                        <a:pt x="1134" y="6470"/>
                      </a:lnTo>
                      <a:lnTo>
                        <a:pt x="1001" y="6498"/>
                      </a:lnTo>
                      <a:lnTo>
                        <a:pt x="952" y="6591"/>
                      </a:lnTo>
                      <a:lnTo>
                        <a:pt x="864" y="6655"/>
                      </a:lnTo>
                      <a:lnTo>
                        <a:pt x="804" y="6779"/>
                      </a:lnTo>
                      <a:lnTo>
                        <a:pt x="430" y="7192"/>
                      </a:lnTo>
                      <a:lnTo>
                        <a:pt x="288" y="7290"/>
                      </a:lnTo>
                      <a:lnTo>
                        <a:pt x="259" y="7361"/>
                      </a:lnTo>
                      <a:lnTo>
                        <a:pt x="259" y="7401"/>
                      </a:lnTo>
                      <a:lnTo>
                        <a:pt x="288" y="7339"/>
                      </a:lnTo>
                      <a:lnTo>
                        <a:pt x="319" y="7317"/>
                      </a:lnTo>
                      <a:lnTo>
                        <a:pt x="419" y="7378"/>
                      </a:lnTo>
                      <a:lnTo>
                        <a:pt x="463" y="7366"/>
                      </a:lnTo>
                      <a:lnTo>
                        <a:pt x="490" y="7406"/>
                      </a:lnTo>
                      <a:lnTo>
                        <a:pt x="528" y="7366"/>
                      </a:lnTo>
                      <a:lnTo>
                        <a:pt x="556" y="7290"/>
                      </a:lnTo>
                      <a:lnTo>
                        <a:pt x="654" y="7237"/>
                      </a:lnTo>
                      <a:lnTo>
                        <a:pt x="710" y="7136"/>
                      </a:lnTo>
                      <a:lnTo>
                        <a:pt x="979" y="7132"/>
                      </a:lnTo>
                      <a:lnTo>
                        <a:pt x="1156" y="7196"/>
                      </a:lnTo>
                      <a:lnTo>
                        <a:pt x="1228" y="7202"/>
                      </a:lnTo>
                      <a:lnTo>
                        <a:pt x="1288" y="7124"/>
                      </a:lnTo>
                      <a:lnTo>
                        <a:pt x="1325" y="6917"/>
                      </a:lnTo>
                      <a:lnTo>
                        <a:pt x="1354" y="6906"/>
                      </a:lnTo>
                      <a:lnTo>
                        <a:pt x="1425" y="6911"/>
                      </a:lnTo>
                      <a:lnTo>
                        <a:pt x="1518" y="6866"/>
                      </a:lnTo>
                      <a:lnTo>
                        <a:pt x="1663" y="6824"/>
                      </a:lnTo>
                      <a:lnTo>
                        <a:pt x="1811" y="6988"/>
                      </a:lnTo>
                      <a:close/>
                    </a:path>
                  </a:pathLst>
                </a:custGeom>
                <a:solidFill>
                  <a:schemeClr val="tx2"/>
                </a:solidFill>
                <a:ln w="6350" cap="flat" cmpd="sng">
                  <a:solidFill>
                    <a:schemeClr val="bg1"/>
                  </a:solidFill>
                  <a:prstDash val="solid"/>
                  <a:round/>
                  <a:headEnd type="none" w="med" len="med"/>
                  <a:tailEnd type="none" w="med" len="med"/>
                </a:ln>
                <a:effectLst/>
              </p:spPr>
              <p:txBody>
                <a:bodyPr/>
                <a:lstStyle/>
                <a:p>
                  <a:endParaRPr lang="en-US" dirty="0"/>
                </a:p>
              </p:txBody>
            </p:sp>
            <p:sp>
              <p:nvSpPr>
                <p:cNvPr id="437" name="Freeform 13"/>
                <p:cNvSpPr>
                  <a:spLocks/>
                </p:cNvSpPr>
                <p:nvPr/>
              </p:nvSpPr>
              <p:spPr bwMode="auto">
                <a:xfrm>
                  <a:off x="2365" y="1155"/>
                  <a:ext cx="55" cy="83"/>
                </a:xfrm>
                <a:custGeom>
                  <a:avLst/>
                  <a:gdLst/>
                  <a:ahLst/>
                  <a:cxnLst>
                    <a:cxn ang="0">
                      <a:pos x="413" y="0"/>
                    </a:cxn>
                    <a:cxn ang="0">
                      <a:pos x="357" y="12"/>
                    </a:cxn>
                    <a:cxn ang="0">
                      <a:pos x="257" y="67"/>
                    </a:cxn>
                    <a:cxn ang="0">
                      <a:pos x="130" y="172"/>
                    </a:cxn>
                    <a:cxn ang="0">
                      <a:pos x="130" y="212"/>
                    </a:cxn>
                    <a:cxn ang="0">
                      <a:pos x="148" y="260"/>
                    </a:cxn>
                    <a:cxn ang="0">
                      <a:pos x="92" y="277"/>
                    </a:cxn>
                    <a:cxn ang="0">
                      <a:pos x="26" y="232"/>
                    </a:cxn>
                    <a:cxn ang="0">
                      <a:pos x="0" y="320"/>
                    </a:cxn>
                    <a:cxn ang="0">
                      <a:pos x="0" y="442"/>
                    </a:cxn>
                    <a:cxn ang="0">
                      <a:pos x="55" y="526"/>
                    </a:cxn>
                    <a:cxn ang="0">
                      <a:pos x="15" y="579"/>
                    </a:cxn>
                    <a:cxn ang="0">
                      <a:pos x="10" y="606"/>
                    </a:cxn>
                    <a:cxn ang="0">
                      <a:pos x="26" y="661"/>
                    </a:cxn>
                    <a:cxn ang="0">
                      <a:pos x="120" y="611"/>
                    </a:cxn>
                    <a:cxn ang="0">
                      <a:pos x="126" y="563"/>
                    </a:cxn>
                    <a:cxn ang="0">
                      <a:pos x="164" y="540"/>
                    </a:cxn>
                    <a:cxn ang="0">
                      <a:pos x="197" y="492"/>
                    </a:cxn>
                    <a:cxn ang="0">
                      <a:pos x="257" y="495"/>
                    </a:cxn>
                    <a:cxn ang="0">
                      <a:pos x="329" y="436"/>
                    </a:cxn>
                    <a:cxn ang="0">
                      <a:pos x="340" y="370"/>
                    </a:cxn>
                    <a:cxn ang="0">
                      <a:pos x="308" y="364"/>
                    </a:cxn>
                    <a:cxn ang="0">
                      <a:pos x="308" y="310"/>
                    </a:cxn>
                    <a:cxn ang="0">
                      <a:pos x="346" y="260"/>
                    </a:cxn>
                    <a:cxn ang="0">
                      <a:pos x="395" y="253"/>
                    </a:cxn>
                    <a:cxn ang="0">
                      <a:pos x="439" y="217"/>
                    </a:cxn>
                    <a:cxn ang="0">
                      <a:pos x="417" y="220"/>
                    </a:cxn>
                    <a:cxn ang="0">
                      <a:pos x="390" y="185"/>
                    </a:cxn>
                    <a:cxn ang="0">
                      <a:pos x="413" y="0"/>
                    </a:cxn>
                  </a:cxnLst>
                  <a:rect l="0" t="0" r="r" b="b"/>
                  <a:pathLst>
                    <a:path w="439" h="661">
                      <a:moveTo>
                        <a:pt x="413" y="0"/>
                      </a:moveTo>
                      <a:lnTo>
                        <a:pt x="357" y="12"/>
                      </a:lnTo>
                      <a:lnTo>
                        <a:pt x="257" y="67"/>
                      </a:lnTo>
                      <a:lnTo>
                        <a:pt x="130" y="172"/>
                      </a:lnTo>
                      <a:lnTo>
                        <a:pt x="130" y="212"/>
                      </a:lnTo>
                      <a:lnTo>
                        <a:pt x="148" y="260"/>
                      </a:lnTo>
                      <a:lnTo>
                        <a:pt x="92" y="277"/>
                      </a:lnTo>
                      <a:lnTo>
                        <a:pt x="26" y="232"/>
                      </a:lnTo>
                      <a:lnTo>
                        <a:pt x="0" y="320"/>
                      </a:lnTo>
                      <a:lnTo>
                        <a:pt x="0" y="442"/>
                      </a:lnTo>
                      <a:lnTo>
                        <a:pt x="55" y="526"/>
                      </a:lnTo>
                      <a:lnTo>
                        <a:pt x="15" y="579"/>
                      </a:lnTo>
                      <a:lnTo>
                        <a:pt x="10" y="606"/>
                      </a:lnTo>
                      <a:lnTo>
                        <a:pt x="26" y="661"/>
                      </a:lnTo>
                      <a:lnTo>
                        <a:pt x="120" y="611"/>
                      </a:lnTo>
                      <a:lnTo>
                        <a:pt x="126" y="563"/>
                      </a:lnTo>
                      <a:lnTo>
                        <a:pt x="164" y="540"/>
                      </a:lnTo>
                      <a:lnTo>
                        <a:pt x="197" y="492"/>
                      </a:lnTo>
                      <a:lnTo>
                        <a:pt x="257" y="495"/>
                      </a:lnTo>
                      <a:lnTo>
                        <a:pt x="329" y="436"/>
                      </a:lnTo>
                      <a:lnTo>
                        <a:pt x="340" y="370"/>
                      </a:lnTo>
                      <a:lnTo>
                        <a:pt x="308" y="364"/>
                      </a:lnTo>
                      <a:lnTo>
                        <a:pt x="308" y="310"/>
                      </a:lnTo>
                      <a:lnTo>
                        <a:pt x="346" y="260"/>
                      </a:lnTo>
                      <a:lnTo>
                        <a:pt x="395" y="253"/>
                      </a:lnTo>
                      <a:lnTo>
                        <a:pt x="439" y="217"/>
                      </a:lnTo>
                      <a:lnTo>
                        <a:pt x="417" y="220"/>
                      </a:lnTo>
                      <a:lnTo>
                        <a:pt x="390" y="185"/>
                      </a:lnTo>
                      <a:lnTo>
                        <a:pt x="41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38" name="Freeform 14"/>
                <p:cNvSpPr>
                  <a:spLocks/>
                </p:cNvSpPr>
                <p:nvPr/>
              </p:nvSpPr>
              <p:spPr bwMode="auto">
                <a:xfrm>
                  <a:off x="2338" y="1249"/>
                  <a:ext cx="27" cy="15"/>
                </a:xfrm>
                <a:custGeom>
                  <a:avLst/>
                  <a:gdLst/>
                  <a:ahLst/>
                  <a:cxnLst>
                    <a:cxn ang="0">
                      <a:pos x="187" y="37"/>
                    </a:cxn>
                    <a:cxn ang="0">
                      <a:pos x="215" y="18"/>
                    </a:cxn>
                    <a:cxn ang="0">
                      <a:pos x="159" y="0"/>
                    </a:cxn>
                    <a:cxn ang="0">
                      <a:pos x="5" y="24"/>
                    </a:cxn>
                    <a:cxn ang="0">
                      <a:pos x="0" y="58"/>
                    </a:cxn>
                    <a:cxn ang="0">
                      <a:pos x="77" y="119"/>
                    </a:cxn>
                    <a:cxn ang="0">
                      <a:pos x="170" y="122"/>
                    </a:cxn>
                    <a:cxn ang="0">
                      <a:pos x="187" y="37"/>
                    </a:cxn>
                  </a:cxnLst>
                  <a:rect l="0" t="0" r="r" b="b"/>
                  <a:pathLst>
                    <a:path w="215" h="122">
                      <a:moveTo>
                        <a:pt x="187" y="37"/>
                      </a:moveTo>
                      <a:lnTo>
                        <a:pt x="215" y="18"/>
                      </a:lnTo>
                      <a:lnTo>
                        <a:pt x="159" y="0"/>
                      </a:lnTo>
                      <a:lnTo>
                        <a:pt x="5" y="24"/>
                      </a:lnTo>
                      <a:lnTo>
                        <a:pt x="0" y="58"/>
                      </a:lnTo>
                      <a:lnTo>
                        <a:pt x="77" y="119"/>
                      </a:lnTo>
                      <a:lnTo>
                        <a:pt x="170" y="122"/>
                      </a:lnTo>
                      <a:lnTo>
                        <a:pt x="187" y="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39" name="Freeform 15"/>
                <p:cNvSpPr>
                  <a:spLocks/>
                </p:cNvSpPr>
                <p:nvPr/>
              </p:nvSpPr>
              <p:spPr bwMode="auto">
                <a:xfrm>
                  <a:off x="2599" y="1070"/>
                  <a:ext cx="39" cy="28"/>
                </a:xfrm>
                <a:custGeom>
                  <a:avLst/>
                  <a:gdLst/>
                  <a:ahLst/>
                  <a:cxnLst>
                    <a:cxn ang="0">
                      <a:pos x="299" y="204"/>
                    </a:cxn>
                    <a:cxn ang="0">
                      <a:pos x="310" y="182"/>
                    </a:cxn>
                    <a:cxn ang="0">
                      <a:pos x="283" y="155"/>
                    </a:cxn>
                    <a:cxn ang="0">
                      <a:pos x="126" y="148"/>
                    </a:cxn>
                    <a:cxn ang="0">
                      <a:pos x="106" y="62"/>
                    </a:cxn>
                    <a:cxn ang="0">
                      <a:pos x="55" y="0"/>
                    </a:cxn>
                    <a:cxn ang="0">
                      <a:pos x="17" y="0"/>
                    </a:cxn>
                    <a:cxn ang="0">
                      <a:pos x="0" y="90"/>
                    </a:cxn>
                    <a:cxn ang="0">
                      <a:pos x="0" y="160"/>
                    </a:cxn>
                    <a:cxn ang="0">
                      <a:pos x="50" y="194"/>
                    </a:cxn>
                    <a:cxn ang="0">
                      <a:pos x="179" y="189"/>
                    </a:cxn>
                    <a:cxn ang="0">
                      <a:pos x="271" y="221"/>
                    </a:cxn>
                    <a:cxn ang="0">
                      <a:pos x="299" y="204"/>
                    </a:cxn>
                  </a:cxnLst>
                  <a:rect l="0" t="0" r="r" b="b"/>
                  <a:pathLst>
                    <a:path w="310" h="221">
                      <a:moveTo>
                        <a:pt x="299" y="204"/>
                      </a:moveTo>
                      <a:lnTo>
                        <a:pt x="310" y="182"/>
                      </a:lnTo>
                      <a:lnTo>
                        <a:pt x="283" y="155"/>
                      </a:lnTo>
                      <a:lnTo>
                        <a:pt x="126" y="148"/>
                      </a:lnTo>
                      <a:lnTo>
                        <a:pt x="106" y="62"/>
                      </a:lnTo>
                      <a:lnTo>
                        <a:pt x="55" y="0"/>
                      </a:lnTo>
                      <a:lnTo>
                        <a:pt x="17" y="0"/>
                      </a:lnTo>
                      <a:lnTo>
                        <a:pt x="0" y="90"/>
                      </a:lnTo>
                      <a:lnTo>
                        <a:pt x="0" y="160"/>
                      </a:lnTo>
                      <a:lnTo>
                        <a:pt x="50" y="194"/>
                      </a:lnTo>
                      <a:lnTo>
                        <a:pt x="179" y="189"/>
                      </a:lnTo>
                      <a:lnTo>
                        <a:pt x="271" y="221"/>
                      </a:lnTo>
                      <a:lnTo>
                        <a:pt x="299" y="20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0" name="Freeform 16"/>
                <p:cNvSpPr>
                  <a:spLocks/>
                </p:cNvSpPr>
                <p:nvPr/>
              </p:nvSpPr>
              <p:spPr bwMode="auto">
                <a:xfrm>
                  <a:off x="2594" y="1098"/>
                  <a:ext cx="13" cy="14"/>
                </a:xfrm>
                <a:custGeom>
                  <a:avLst/>
                  <a:gdLst/>
                  <a:ahLst/>
                  <a:cxnLst>
                    <a:cxn ang="0">
                      <a:pos x="99" y="88"/>
                    </a:cxn>
                    <a:cxn ang="0">
                      <a:pos x="104" y="55"/>
                    </a:cxn>
                    <a:cxn ang="0">
                      <a:pos x="77" y="25"/>
                    </a:cxn>
                    <a:cxn ang="0">
                      <a:pos x="38" y="0"/>
                    </a:cxn>
                    <a:cxn ang="0">
                      <a:pos x="6" y="13"/>
                    </a:cxn>
                    <a:cxn ang="0">
                      <a:pos x="0" y="67"/>
                    </a:cxn>
                    <a:cxn ang="0">
                      <a:pos x="32" y="107"/>
                    </a:cxn>
                    <a:cxn ang="0">
                      <a:pos x="99" y="88"/>
                    </a:cxn>
                  </a:cxnLst>
                  <a:rect l="0" t="0" r="r" b="b"/>
                  <a:pathLst>
                    <a:path w="104" h="107">
                      <a:moveTo>
                        <a:pt x="99" y="88"/>
                      </a:moveTo>
                      <a:lnTo>
                        <a:pt x="104" y="55"/>
                      </a:lnTo>
                      <a:lnTo>
                        <a:pt x="77" y="25"/>
                      </a:lnTo>
                      <a:lnTo>
                        <a:pt x="38" y="0"/>
                      </a:lnTo>
                      <a:lnTo>
                        <a:pt x="6" y="13"/>
                      </a:lnTo>
                      <a:lnTo>
                        <a:pt x="0" y="67"/>
                      </a:lnTo>
                      <a:lnTo>
                        <a:pt x="32" y="107"/>
                      </a:lnTo>
                      <a:lnTo>
                        <a:pt x="99" y="8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1" name="Freeform 17"/>
                <p:cNvSpPr>
                  <a:spLocks/>
                </p:cNvSpPr>
                <p:nvPr/>
              </p:nvSpPr>
              <p:spPr bwMode="auto">
                <a:xfrm>
                  <a:off x="2716" y="1987"/>
                  <a:ext cx="23" cy="15"/>
                </a:xfrm>
                <a:custGeom>
                  <a:avLst/>
                  <a:gdLst/>
                  <a:ahLst/>
                  <a:cxnLst>
                    <a:cxn ang="0">
                      <a:pos x="126" y="24"/>
                    </a:cxn>
                    <a:cxn ang="0">
                      <a:pos x="110" y="0"/>
                    </a:cxn>
                    <a:cxn ang="0">
                      <a:pos x="50" y="24"/>
                    </a:cxn>
                    <a:cxn ang="0">
                      <a:pos x="17" y="46"/>
                    </a:cxn>
                    <a:cxn ang="0">
                      <a:pos x="0" y="73"/>
                    </a:cxn>
                    <a:cxn ang="0">
                      <a:pos x="17" y="94"/>
                    </a:cxn>
                    <a:cxn ang="0">
                      <a:pos x="88" y="116"/>
                    </a:cxn>
                    <a:cxn ang="0">
                      <a:pos x="144" y="107"/>
                    </a:cxn>
                    <a:cxn ang="0">
                      <a:pos x="186" y="56"/>
                    </a:cxn>
                    <a:cxn ang="0">
                      <a:pos x="182" y="38"/>
                    </a:cxn>
                    <a:cxn ang="0">
                      <a:pos x="126" y="24"/>
                    </a:cxn>
                  </a:cxnLst>
                  <a:rect l="0" t="0" r="r" b="b"/>
                  <a:pathLst>
                    <a:path w="186" h="116">
                      <a:moveTo>
                        <a:pt x="126" y="24"/>
                      </a:moveTo>
                      <a:lnTo>
                        <a:pt x="110" y="0"/>
                      </a:lnTo>
                      <a:lnTo>
                        <a:pt x="50" y="24"/>
                      </a:lnTo>
                      <a:lnTo>
                        <a:pt x="17" y="46"/>
                      </a:lnTo>
                      <a:lnTo>
                        <a:pt x="0" y="73"/>
                      </a:lnTo>
                      <a:lnTo>
                        <a:pt x="17" y="94"/>
                      </a:lnTo>
                      <a:lnTo>
                        <a:pt x="88" y="116"/>
                      </a:lnTo>
                      <a:lnTo>
                        <a:pt x="144" y="107"/>
                      </a:lnTo>
                      <a:lnTo>
                        <a:pt x="186" y="56"/>
                      </a:lnTo>
                      <a:lnTo>
                        <a:pt x="182" y="38"/>
                      </a:lnTo>
                      <a:lnTo>
                        <a:pt x="126" y="2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2" name="Freeform 18"/>
                <p:cNvSpPr>
                  <a:spLocks/>
                </p:cNvSpPr>
                <p:nvPr/>
              </p:nvSpPr>
              <p:spPr bwMode="auto">
                <a:xfrm>
                  <a:off x="2508" y="1614"/>
                  <a:ext cx="28" cy="35"/>
                </a:xfrm>
                <a:custGeom>
                  <a:avLst/>
                  <a:gdLst/>
                  <a:ahLst/>
                  <a:cxnLst>
                    <a:cxn ang="0">
                      <a:pos x="186" y="0"/>
                    </a:cxn>
                    <a:cxn ang="0">
                      <a:pos x="82" y="121"/>
                    </a:cxn>
                    <a:cxn ang="0">
                      <a:pos x="0" y="281"/>
                    </a:cxn>
                    <a:cxn ang="0">
                      <a:pos x="76" y="264"/>
                    </a:cxn>
                    <a:cxn ang="0">
                      <a:pos x="175" y="207"/>
                    </a:cxn>
                    <a:cxn ang="0">
                      <a:pos x="220" y="131"/>
                    </a:cxn>
                    <a:cxn ang="0">
                      <a:pos x="224" y="81"/>
                    </a:cxn>
                    <a:cxn ang="0">
                      <a:pos x="224" y="21"/>
                    </a:cxn>
                    <a:cxn ang="0">
                      <a:pos x="186" y="0"/>
                    </a:cxn>
                  </a:cxnLst>
                  <a:rect l="0" t="0" r="r" b="b"/>
                  <a:pathLst>
                    <a:path w="224" h="281">
                      <a:moveTo>
                        <a:pt x="186" y="0"/>
                      </a:moveTo>
                      <a:lnTo>
                        <a:pt x="82" y="121"/>
                      </a:lnTo>
                      <a:lnTo>
                        <a:pt x="0" y="281"/>
                      </a:lnTo>
                      <a:lnTo>
                        <a:pt x="76" y="264"/>
                      </a:lnTo>
                      <a:lnTo>
                        <a:pt x="175" y="207"/>
                      </a:lnTo>
                      <a:lnTo>
                        <a:pt x="220" y="131"/>
                      </a:lnTo>
                      <a:lnTo>
                        <a:pt x="224" y="81"/>
                      </a:lnTo>
                      <a:lnTo>
                        <a:pt x="224" y="21"/>
                      </a:lnTo>
                      <a:lnTo>
                        <a:pt x="18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3" name="Freeform 19"/>
                <p:cNvSpPr>
                  <a:spLocks/>
                </p:cNvSpPr>
                <p:nvPr/>
              </p:nvSpPr>
              <p:spPr bwMode="auto">
                <a:xfrm>
                  <a:off x="2472" y="1474"/>
                  <a:ext cx="15" cy="29"/>
                </a:xfrm>
                <a:custGeom>
                  <a:avLst/>
                  <a:gdLst/>
                  <a:ahLst/>
                  <a:cxnLst>
                    <a:cxn ang="0">
                      <a:pos x="11" y="5"/>
                    </a:cxn>
                    <a:cxn ang="0">
                      <a:pos x="5" y="0"/>
                    </a:cxn>
                    <a:cxn ang="0">
                      <a:pos x="0" y="67"/>
                    </a:cxn>
                    <a:cxn ang="0">
                      <a:pos x="5" y="165"/>
                    </a:cxn>
                    <a:cxn ang="0">
                      <a:pos x="44" y="232"/>
                    </a:cxn>
                    <a:cxn ang="0">
                      <a:pos x="93" y="214"/>
                    </a:cxn>
                    <a:cxn ang="0">
                      <a:pos x="115" y="89"/>
                    </a:cxn>
                    <a:cxn ang="0">
                      <a:pos x="104" y="0"/>
                    </a:cxn>
                    <a:cxn ang="0">
                      <a:pos x="11" y="5"/>
                    </a:cxn>
                  </a:cxnLst>
                  <a:rect l="0" t="0" r="r" b="b"/>
                  <a:pathLst>
                    <a:path w="115" h="232">
                      <a:moveTo>
                        <a:pt x="11" y="5"/>
                      </a:moveTo>
                      <a:lnTo>
                        <a:pt x="5" y="0"/>
                      </a:lnTo>
                      <a:lnTo>
                        <a:pt x="0" y="67"/>
                      </a:lnTo>
                      <a:lnTo>
                        <a:pt x="5" y="165"/>
                      </a:lnTo>
                      <a:lnTo>
                        <a:pt x="44" y="232"/>
                      </a:lnTo>
                      <a:lnTo>
                        <a:pt x="93" y="214"/>
                      </a:lnTo>
                      <a:lnTo>
                        <a:pt x="115" y="89"/>
                      </a:lnTo>
                      <a:lnTo>
                        <a:pt x="104" y="0"/>
                      </a:lnTo>
                      <a:lnTo>
                        <a:pt x="11"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4" name="Freeform 20"/>
                <p:cNvSpPr>
                  <a:spLocks/>
                </p:cNvSpPr>
                <p:nvPr/>
              </p:nvSpPr>
              <p:spPr bwMode="auto">
                <a:xfrm>
                  <a:off x="2401" y="1451"/>
                  <a:ext cx="25" cy="30"/>
                </a:xfrm>
                <a:custGeom>
                  <a:avLst/>
                  <a:gdLst/>
                  <a:ahLst/>
                  <a:cxnLst>
                    <a:cxn ang="0">
                      <a:pos x="158" y="11"/>
                    </a:cxn>
                    <a:cxn ang="0">
                      <a:pos x="154" y="0"/>
                    </a:cxn>
                    <a:cxn ang="0">
                      <a:pos x="116" y="32"/>
                    </a:cxn>
                    <a:cxn ang="0">
                      <a:pos x="38" y="60"/>
                    </a:cxn>
                    <a:cxn ang="0">
                      <a:pos x="0" y="163"/>
                    </a:cxn>
                    <a:cxn ang="0">
                      <a:pos x="6" y="186"/>
                    </a:cxn>
                    <a:cxn ang="0">
                      <a:pos x="66" y="110"/>
                    </a:cxn>
                    <a:cxn ang="0">
                      <a:pos x="116" y="242"/>
                    </a:cxn>
                    <a:cxn ang="0">
                      <a:pos x="199" y="198"/>
                    </a:cxn>
                    <a:cxn ang="0">
                      <a:pos x="203" y="122"/>
                    </a:cxn>
                    <a:cxn ang="0">
                      <a:pos x="158" y="11"/>
                    </a:cxn>
                  </a:cxnLst>
                  <a:rect l="0" t="0" r="r" b="b"/>
                  <a:pathLst>
                    <a:path w="203" h="242">
                      <a:moveTo>
                        <a:pt x="158" y="11"/>
                      </a:moveTo>
                      <a:lnTo>
                        <a:pt x="154" y="0"/>
                      </a:lnTo>
                      <a:lnTo>
                        <a:pt x="116" y="32"/>
                      </a:lnTo>
                      <a:lnTo>
                        <a:pt x="38" y="60"/>
                      </a:lnTo>
                      <a:lnTo>
                        <a:pt x="0" y="163"/>
                      </a:lnTo>
                      <a:lnTo>
                        <a:pt x="6" y="186"/>
                      </a:lnTo>
                      <a:lnTo>
                        <a:pt x="66" y="110"/>
                      </a:lnTo>
                      <a:lnTo>
                        <a:pt x="116" y="242"/>
                      </a:lnTo>
                      <a:lnTo>
                        <a:pt x="199" y="198"/>
                      </a:lnTo>
                      <a:lnTo>
                        <a:pt x="203" y="122"/>
                      </a:lnTo>
                      <a:lnTo>
                        <a:pt x="158"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5" name="Freeform 21"/>
                <p:cNvSpPr>
                  <a:spLocks/>
                </p:cNvSpPr>
                <p:nvPr/>
              </p:nvSpPr>
              <p:spPr bwMode="auto">
                <a:xfrm>
                  <a:off x="2429" y="1429"/>
                  <a:ext cx="19" cy="32"/>
                </a:xfrm>
                <a:custGeom>
                  <a:avLst/>
                  <a:gdLst/>
                  <a:ahLst/>
                  <a:cxnLst>
                    <a:cxn ang="0">
                      <a:pos x="150" y="0"/>
                    </a:cxn>
                    <a:cxn ang="0">
                      <a:pos x="83" y="54"/>
                    </a:cxn>
                    <a:cxn ang="0">
                      <a:pos x="56" y="98"/>
                    </a:cxn>
                    <a:cxn ang="0">
                      <a:pos x="49" y="146"/>
                    </a:cxn>
                    <a:cxn ang="0">
                      <a:pos x="6" y="203"/>
                    </a:cxn>
                    <a:cxn ang="0">
                      <a:pos x="0" y="256"/>
                    </a:cxn>
                    <a:cxn ang="0">
                      <a:pos x="49" y="239"/>
                    </a:cxn>
                    <a:cxn ang="0">
                      <a:pos x="72" y="174"/>
                    </a:cxn>
                    <a:cxn ang="0">
                      <a:pos x="129" y="81"/>
                    </a:cxn>
                    <a:cxn ang="0">
                      <a:pos x="150" y="0"/>
                    </a:cxn>
                  </a:cxnLst>
                  <a:rect l="0" t="0" r="r" b="b"/>
                  <a:pathLst>
                    <a:path w="150" h="256">
                      <a:moveTo>
                        <a:pt x="150" y="0"/>
                      </a:moveTo>
                      <a:lnTo>
                        <a:pt x="83" y="54"/>
                      </a:lnTo>
                      <a:lnTo>
                        <a:pt x="56" y="98"/>
                      </a:lnTo>
                      <a:lnTo>
                        <a:pt x="49" y="146"/>
                      </a:lnTo>
                      <a:lnTo>
                        <a:pt x="6" y="203"/>
                      </a:lnTo>
                      <a:lnTo>
                        <a:pt x="0" y="256"/>
                      </a:lnTo>
                      <a:lnTo>
                        <a:pt x="49" y="239"/>
                      </a:lnTo>
                      <a:lnTo>
                        <a:pt x="72" y="174"/>
                      </a:lnTo>
                      <a:lnTo>
                        <a:pt x="129" y="81"/>
                      </a:lnTo>
                      <a:lnTo>
                        <a:pt x="15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6" name="Freeform 22"/>
                <p:cNvSpPr>
                  <a:spLocks/>
                </p:cNvSpPr>
                <p:nvPr/>
              </p:nvSpPr>
              <p:spPr bwMode="auto">
                <a:xfrm>
                  <a:off x="2408" y="1369"/>
                  <a:ext cx="40" cy="40"/>
                </a:xfrm>
                <a:custGeom>
                  <a:avLst/>
                  <a:gdLst/>
                  <a:ahLst/>
                  <a:cxnLst>
                    <a:cxn ang="0">
                      <a:pos x="16" y="281"/>
                    </a:cxn>
                    <a:cxn ang="0">
                      <a:pos x="0" y="258"/>
                    </a:cxn>
                    <a:cxn ang="0">
                      <a:pos x="5" y="292"/>
                    </a:cxn>
                    <a:cxn ang="0">
                      <a:pos x="55" y="318"/>
                    </a:cxn>
                    <a:cxn ang="0">
                      <a:pos x="149" y="318"/>
                    </a:cxn>
                    <a:cxn ang="0">
                      <a:pos x="230" y="253"/>
                    </a:cxn>
                    <a:cxn ang="0">
                      <a:pos x="314" y="235"/>
                    </a:cxn>
                    <a:cxn ang="0">
                      <a:pos x="304" y="180"/>
                    </a:cxn>
                    <a:cxn ang="0">
                      <a:pos x="153" y="38"/>
                    </a:cxn>
                    <a:cxn ang="0">
                      <a:pos x="142" y="0"/>
                    </a:cxn>
                    <a:cxn ang="0">
                      <a:pos x="82" y="13"/>
                    </a:cxn>
                    <a:cxn ang="0">
                      <a:pos x="49" y="49"/>
                    </a:cxn>
                    <a:cxn ang="0">
                      <a:pos x="55" y="98"/>
                    </a:cxn>
                    <a:cxn ang="0">
                      <a:pos x="131" y="144"/>
                    </a:cxn>
                    <a:cxn ang="0">
                      <a:pos x="120" y="215"/>
                    </a:cxn>
                    <a:cxn ang="0">
                      <a:pos x="138" y="227"/>
                    </a:cxn>
                    <a:cxn ang="0">
                      <a:pos x="120" y="258"/>
                    </a:cxn>
                    <a:cxn ang="0">
                      <a:pos x="78" y="281"/>
                    </a:cxn>
                    <a:cxn ang="0">
                      <a:pos x="16" y="281"/>
                    </a:cxn>
                  </a:cxnLst>
                  <a:rect l="0" t="0" r="r" b="b"/>
                  <a:pathLst>
                    <a:path w="314" h="318">
                      <a:moveTo>
                        <a:pt x="16" y="281"/>
                      </a:moveTo>
                      <a:lnTo>
                        <a:pt x="0" y="258"/>
                      </a:lnTo>
                      <a:lnTo>
                        <a:pt x="5" y="292"/>
                      </a:lnTo>
                      <a:lnTo>
                        <a:pt x="55" y="318"/>
                      </a:lnTo>
                      <a:lnTo>
                        <a:pt x="149" y="318"/>
                      </a:lnTo>
                      <a:lnTo>
                        <a:pt x="230" y="253"/>
                      </a:lnTo>
                      <a:lnTo>
                        <a:pt x="314" y="235"/>
                      </a:lnTo>
                      <a:lnTo>
                        <a:pt x="304" y="180"/>
                      </a:lnTo>
                      <a:lnTo>
                        <a:pt x="153" y="38"/>
                      </a:lnTo>
                      <a:lnTo>
                        <a:pt x="142" y="0"/>
                      </a:lnTo>
                      <a:lnTo>
                        <a:pt x="82" y="13"/>
                      </a:lnTo>
                      <a:lnTo>
                        <a:pt x="49" y="49"/>
                      </a:lnTo>
                      <a:lnTo>
                        <a:pt x="55" y="98"/>
                      </a:lnTo>
                      <a:lnTo>
                        <a:pt x="131" y="144"/>
                      </a:lnTo>
                      <a:lnTo>
                        <a:pt x="120" y="215"/>
                      </a:lnTo>
                      <a:lnTo>
                        <a:pt x="138" y="227"/>
                      </a:lnTo>
                      <a:lnTo>
                        <a:pt x="120" y="258"/>
                      </a:lnTo>
                      <a:lnTo>
                        <a:pt x="78" y="281"/>
                      </a:lnTo>
                      <a:lnTo>
                        <a:pt x="16" y="28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7" name="Freeform 23"/>
                <p:cNvSpPr>
                  <a:spLocks/>
                </p:cNvSpPr>
                <p:nvPr/>
              </p:nvSpPr>
              <p:spPr bwMode="auto">
                <a:xfrm>
                  <a:off x="2386" y="1246"/>
                  <a:ext cx="62" cy="73"/>
                </a:xfrm>
                <a:custGeom>
                  <a:avLst/>
                  <a:gdLst/>
                  <a:ahLst/>
                  <a:cxnLst>
                    <a:cxn ang="0">
                      <a:pos x="192" y="7"/>
                    </a:cxn>
                    <a:cxn ang="0">
                      <a:pos x="176" y="0"/>
                    </a:cxn>
                    <a:cxn ang="0">
                      <a:pos x="147" y="193"/>
                    </a:cxn>
                    <a:cxn ang="0">
                      <a:pos x="76" y="122"/>
                    </a:cxn>
                    <a:cxn ang="0">
                      <a:pos x="23" y="193"/>
                    </a:cxn>
                    <a:cxn ang="0">
                      <a:pos x="0" y="277"/>
                    </a:cxn>
                    <a:cxn ang="0">
                      <a:pos x="38" y="303"/>
                    </a:cxn>
                    <a:cxn ang="0">
                      <a:pos x="104" y="303"/>
                    </a:cxn>
                    <a:cxn ang="0">
                      <a:pos x="143" y="410"/>
                    </a:cxn>
                    <a:cxn ang="0">
                      <a:pos x="192" y="459"/>
                    </a:cxn>
                    <a:cxn ang="0">
                      <a:pos x="192" y="510"/>
                    </a:cxn>
                    <a:cxn ang="0">
                      <a:pos x="374" y="491"/>
                    </a:cxn>
                    <a:cxn ang="0">
                      <a:pos x="378" y="583"/>
                    </a:cxn>
                    <a:cxn ang="0">
                      <a:pos x="434" y="559"/>
                    </a:cxn>
                    <a:cxn ang="0">
                      <a:pos x="490" y="428"/>
                    </a:cxn>
                    <a:cxn ang="0">
                      <a:pos x="367" y="411"/>
                    </a:cxn>
                    <a:cxn ang="0">
                      <a:pos x="336" y="379"/>
                    </a:cxn>
                    <a:cxn ang="0">
                      <a:pos x="336" y="286"/>
                    </a:cxn>
                    <a:cxn ang="0">
                      <a:pos x="269" y="197"/>
                    </a:cxn>
                    <a:cxn ang="0">
                      <a:pos x="269" y="139"/>
                    </a:cxn>
                    <a:cxn ang="0">
                      <a:pos x="254" y="77"/>
                    </a:cxn>
                    <a:cxn ang="0">
                      <a:pos x="192" y="7"/>
                    </a:cxn>
                  </a:cxnLst>
                  <a:rect l="0" t="0" r="r" b="b"/>
                  <a:pathLst>
                    <a:path w="490" h="583">
                      <a:moveTo>
                        <a:pt x="192" y="7"/>
                      </a:moveTo>
                      <a:lnTo>
                        <a:pt x="176" y="0"/>
                      </a:lnTo>
                      <a:lnTo>
                        <a:pt x="147" y="193"/>
                      </a:lnTo>
                      <a:lnTo>
                        <a:pt x="76" y="122"/>
                      </a:lnTo>
                      <a:lnTo>
                        <a:pt x="23" y="193"/>
                      </a:lnTo>
                      <a:lnTo>
                        <a:pt x="0" y="277"/>
                      </a:lnTo>
                      <a:lnTo>
                        <a:pt x="38" y="303"/>
                      </a:lnTo>
                      <a:lnTo>
                        <a:pt x="104" y="303"/>
                      </a:lnTo>
                      <a:lnTo>
                        <a:pt x="143" y="410"/>
                      </a:lnTo>
                      <a:lnTo>
                        <a:pt x="192" y="459"/>
                      </a:lnTo>
                      <a:lnTo>
                        <a:pt x="192" y="510"/>
                      </a:lnTo>
                      <a:lnTo>
                        <a:pt x="374" y="491"/>
                      </a:lnTo>
                      <a:lnTo>
                        <a:pt x="378" y="583"/>
                      </a:lnTo>
                      <a:lnTo>
                        <a:pt x="434" y="559"/>
                      </a:lnTo>
                      <a:lnTo>
                        <a:pt x="490" y="428"/>
                      </a:lnTo>
                      <a:lnTo>
                        <a:pt x="367" y="411"/>
                      </a:lnTo>
                      <a:lnTo>
                        <a:pt x="336" y="379"/>
                      </a:lnTo>
                      <a:lnTo>
                        <a:pt x="336" y="286"/>
                      </a:lnTo>
                      <a:lnTo>
                        <a:pt x="269" y="197"/>
                      </a:lnTo>
                      <a:lnTo>
                        <a:pt x="269" y="139"/>
                      </a:lnTo>
                      <a:lnTo>
                        <a:pt x="254" y="77"/>
                      </a:lnTo>
                      <a:lnTo>
                        <a:pt x="192"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405" name="Freeform 25"/>
              <p:cNvSpPr>
                <a:spLocks/>
              </p:cNvSpPr>
              <p:nvPr/>
            </p:nvSpPr>
            <p:spPr bwMode="auto">
              <a:xfrm>
                <a:off x="3061" y="2599"/>
                <a:ext cx="432" cy="236"/>
              </a:xfrm>
              <a:custGeom>
                <a:avLst/>
                <a:gdLst/>
                <a:ahLst/>
                <a:cxnLst>
                  <a:cxn ang="0">
                    <a:pos x="468" y="1198"/>
                  </a:cxn>
                  <a:cxn ang="0">
                    <a:pos x="380" y="1078"/>
                  </a:cxn>
                  <a:cxn ang="0">
                    <a:pos x="354" y="914"/>
                  </a:cxn>
                  <a:cxn ang="0">
                    <a:pos x="94" y="1067"/>
                  </a:cxn>
                  <a:cxn ang="0">
                    <a:pos x="0" y="1085"/>
                  </a:cxn>
                  <a:cxn ang="0">
                    <a:pos x="45" y="772"/>
                  </a:cxn>
                  <a:cxn ang="0">
                    <a:pos x="116" y="678"/>
                  </a:cxn>
                  <a:cxn ang="0">
                    <a:pos x="193" y="614"/>
                  </a:cxn>
                  <a:cxn ang="0">
                    <a:pos x="271" y="443"/>
                  </a:cxn>
                  <a:cxn ang="0">
                    <a:pos x="446" y="166"/>
                  </a:cxn>
                  <a:cxn ang="0">
                    <a:pos x="645" y="117"/>
                  </a:cxn>
                  <a:cxn ang="0">
                    <a:pos x="771" y="32"/>
                  </a:cxn>
                  <a:cxn ang="0">
                    <a:pos x="1155" y="49"/>
                  </a:cxn>
                  <a:cxn ang="0">
                    <a:pos x="1570" y="49"/>
                  </a:cxn>
                  <a:cxn ang="0">
                    <a:pos x="1798" y="197"/>
                  </a:cxn>
                  <a:cxn ang="0">
                    <a:pos x="1755" y="369"/>
                  </a:cxn>
                  <a:cxn ang="0">
                    <a:pos x="1882" y="520"/>
                  </a:cxn>
                  <a:cxn ang="0">
                    <a:pos x="2063" y="573"/>
                  </a:cxn>
                  <a:cxn ang="0">
                    <a:pos x="2201" y="584"/>
                  </a:cxn>
                  <a:cxn ang="0">
                    <a:pos x="2179" y="745"/>
                  </a:cxn>
                  <a:cxn ang="0">
                    <a:pos x="2043" y="776"/>
                  </a:cxn>
                  <a:cxn ang="0">
                    <a:pos x="2036" y="903"/>
                  </a:cxn>
                  <a:cxn ang="0">
                    <a:pos x="2047" y="996"/>
                  </a:cxn>
                  <a:cxn ang="0">
                    <a:pos x="1757" y="953"/>
                  </a:cxn>
                  <a:cxn ang="0">
                    <a:pos x="1635" y="871"/>
                  </a:cxn>
                  <a:cxn ang="0">
                    <a:pos x="1520" y="1145"/>
                  </a:cxn>
                  <a:cxn ang="0">
                    <a:pos x="1477" y="1271"/>
                  </a:cxn>
                  <a:cxn ang="0">
                    <a:pos x="1361" y="1161"/>
                  </a:cxn>
                  <a:cxn ang="0">
                    <a:pos x="1200" y="909"/>
                  </a:cxn>
                  <a:cxn ang="0">
                    <a:pos x="1046" y="1036"/>
                  </a:cxn>
                  <a:cxn ang="0">
                    <a:pos x="1014" y="1161"/>
                  </a:cxn>
                  <a:cxn ang="0">
                    <a:pos x="798" y="1238"/>
                  </a:cxn>
                  <a:cxn ang="0">
                    <a:pos x="496" y="1299"/>
                  </a:cxn>
                </a:cxnLst>
                <a:rect l="0" t="0" r="r" b="b"/>
                <a:pathLst>
                  <a:path w="2201" h="1299">
                    <a:moveTo>
                      <a:pt x="496" y="1299"/>
                    </a:moveTo>
                    <a:lnTo>
                      <a:pt x="468" y="1198"/>
                    </a:lnTo>
                    <a:lnTo>
                      <a:pt x="403" y="1183"/>
                    </a:lnTo>
                    <a:lnTo>
                      <a:pt x="380" y="1078"/>
                    </a:lnTo>
                    <a:lnTo>
                      <a:pt x="380" y="930"/>
                    </a:lnTo>
                    <a:lnTo>
                      <a:pt x="354" y="914"/>
                    </a:lnTo>
                    <a:lnTo>
                      <a:pt x="193" y="914"/>
                    </a:lnTo>
                    <a:lnTo>
                      <a:pt x="94" y="1067"/>
                    </a:lnTo>
                    <a:lnTo>
                      <a:pt x="33" y="1105"/>
                    </a:lnTo>
                    <a:lnTo>
                      <a:pt x="0" y="1085"/>
                    </a:lnTo>
                    <a:lnTo>
                      <a:pt x="11" y="882"/>
                    </a:lnTo>
                    <a:lnTo>
                      <a:pt x="45" y="772"/>
                    </a:lnTo>
                    <a:lnTo>
                      <a:pt x="82" y="737"/>
                    </a:lnTo>
                    <a:lnTo>
                      <a:pt x="116" y="678"/>
                    </a:lnTo>
                    <a:lnTo>
                      <a:pt x="178" y="639"/>
                    </a:lnTo>
                    <a:lnTo>
                      <a:pt x="193" y="614"/>
                    </a:lnTo>
                    <a:lnTo>
                      <a:pt x="215" y="523"/>
                    </a:lnTo>
                    <a:lnTo>
                      <a:pt x="271" y="443"/>
                    </a:lnTo>
                    <a:lnTo>
                      <a:pt x="480" y="215"/>
                    </a:lnTo>
                    <a:lnTo>
                      <a:pt x="446" y="166"/>
                    </a:lnTo>
                    <a:lnTo>
                      <a:pt x="485" y="104"/>
                    </a:lnTo>
                    <a:lnTo>
                      <a:pt x="645" y="117"/>
                    </a:lnTo>
                    <a:lnTo>
                      <a:pt x="705" y="88"/>
                    </a:lnTo>
                    <a:lnTo>
                      <a:pt x="771" y="32"/>
                    </a:lnTo>
                    <a:lnTo>
                      <a:pt x="838" y="88"/>
                    </a:lnTo>
                    <a:lnTo>
                      <a:pt x="1155" y="49"/>
                    </a:lnTo>
                    <a:lnTo>
                      <a:pt x="1388" y="0"/>
                    </a:lnTo>
                    <a:lnTo>
                      <a:pt x="1570" y="49"/>
                    </a:lnTo>
                    <a:lnTo>
                      <a:pt x="1730" y="124"/>
                    </a:lnTo>
                    <a:lnTo>
                      <a:pt x="1798" y="197"/>
                    </a:lnTo>
                    <a:lnTo>
                      <a:pt x="1769" y="281"/>
                    </a:lnTo>
                    <a:lnTo>
                      <a:pt x="1755" y="369"/>
                    </a:lnTo>
                    <a:lnTo>
                      <a:pt x="1826" y="479"/>
                    </a:lnTo>
                    <a:lnTo>
                      <a:pt x="1882" y="520"/>
                    </a:lnTo>
                    <a:lnTo>
                      <a:pt x="1979" y="563"/>
                    </a:lnTo>
                    <a:lnTo>
                      <a:pt x="2063" y="573"/>
                    </a:lnTo>
                    <a:lnTo>
                      <a:pt x="2131" y="534"/>
                    </a:lnTo>
                    <a:lnTo>
                      <a:pt x="2201" y="584"/>
                    </a:lnTo>
                    <a:lnTo>
                      <a:pt x="2173" y="685"/>
                    </a:lnTo>
                    <a:lnTo>
                      <a:pt x="2179" y="745"/>
                    </a:lnTo>
                    <a:lnTo>
                      <a:pt x="2141" y="772"/>
                    </a:lnTo>
                    <a:lnTo>
                      <a:pt x="2043" y="776"/>
                    </a:lnTo>
                    <a:lnTo>
                      <a:pt x="2026" y="836"/>
                    </a:lnTo>
                    <a:lnTo>
                      <a:pt x="2036" y="903"/>
                    </a:lnTo>
                    <a:lnTo>
                      <a:pt x="2065" y="955"/>
                    </a:lnTo>
                    <a:lnTo>
                      <a:pt x="2047" y="996"/>
                    </a:lnTo>
                    <a:lnTo>
                      <a:pt x="1861" y="955"/>
                    </a:lnTo>
                    <a:lnTo>
                      <a:pt x="1757" y="953"/>
                    </a:lnTo>
                    <a:lnTo>
                      <a:pt x="1702" y="903"/>
                    </a:lnTo>
                    <a:lnTo>
                      <a:pt x="1635" y="871"/>
                    </a:lnTo>
                    <a:lnTo>
                      <a:pt x="1614" y="969"/>
                    </a:lnTo>
                    <a:lnTo>
                      <a:pt x="1520" y="1145"/>
                    </a:lnTo>
                    <a:lnTo>
                      <a:pt x="1499" y="1233"/>
                    </a:lnTo>
                    <a:lnTo>
                      <a:pt x="1477" y="1271"/>
                    </a:lnTo>
                    <a:lnTo>
                      <a:pt x="1415" y="1233"/>
                    </a:lnTo>
                    <a:lnTo>
                      <a:pt x="1361" y="1161"/>
                    </a:lnTo>
                    <a:lnTo>
                      <a:pt x="1256" y="1085"/>
                    </a:lnTo>
                    <a:lnTo>
                      <a:pt x="1200" y="909"/>
                    </a:lnTo>
                    <a:lnTo>
                      <a:pt x="1100" y="965"/>
                    </a:lnTo>
                    <a:lnTo>
                      <a:pt x="1046" y="1036"/>
                    </a:lnTo>
                    <a:lnTo>
                      <a:pt x="1046" y="1117"/>
                    </a:lnTo>
                    <a:lnTo>
                      <a:pt x="1014" y="1161"/>
                    </a:lnTo>
                    <a:lnTo>
                      <a:pt x="913" y="1244"/>
                    </a:lnTo>
                    <a:lnTo>
                      <a:pt x="798" y="1238"/>
                    </a:lnTo>
                    <a:lnTo>
                      <a:pt x="573" y="1292"/>
                    </a:lnTo>
                    <a:lnTo>
                      <a:pt x="496" y="1299"/>
                    </a:lnTo>
                    <a:close/>
                  </a:path>
                </a:pathLst>
              </a:custGeom>
              <a:solidFill>
                <a:schemeClr val="tx2"/>
              </a:solidFill>
              <a:ln w="6350" cap="flat" cmpd="sng">
                <a:solidFill>
                  <a:schemeClr val="bg1"/>
                </a:solidFill>
                <a:prstDash val="solid"/>
                <a:round/>
                <a:headEnd type="none" w="med" len="med"/>
                <a:tailEnd type="none" w="med" len="med"/>
              </a:ln>
              <a:effectLst/>
            </p:spPr>
            <p:txBody>
              <a:bodyPr/>
              <a:lstStyle/>
              <a:p>
                <a:endParaRPr lang="en-US" dirty="0"/>
              </a:p>
            </p:txBody>
          </p:sp>
          <p:sp>
            <p:nvSpPr>
              <p:cNvPr id="406" name="Freeform 26"/>
              <p:cNvSpPr>
                <a:spLocks/>
              </p:cNvSpPr>
              <p:nvPr/>
            </p:nvSpPr>
            <p:spPr bwMode="auto">
              <a:xfrm>
                <a:off x="2749" y="2072"/>
                <a:ext cx="336" cy="265"/>
              </a:xfrm>
              <a:custGeom>
                <a:avLst/>
                <a:gdLst/>
                <a:ahLst/>
                <a:cxnLst>
                  <a:cxn ang="0">
                    <a:pos x="1449" y="1449"/>
                  </a:cxn>
                  <a:cxn ang="0">
                    <a:pos x="1372" y="1464"/>
                  </a:cxn>
                  <a:cxn ang="0">
                    <a:pos x="1271" y="1442"/>
                  </a:cxn>
                  <a:cxn ang="0">
                    <a:pos x="1200" y="1378"/>
                  </a:cxn>
                  <a:cxn ang="0">
                    <a:pos x="1096" y="1320"/>
                  </a:cxn>
                  <a:cxn ang="0">
                    <a:pos x="1119" y="1270"/>
                  </a:cxn>
                  <a:cxn ang="0">
                    <a:pos x="1074" y="1248"/>
                  </a:cxn>
                  <a:cxn ang="0">
                    <a:pos x="1074" y="1035"/>
                  </a:cxn>
                  <a:cxn ang="0">
                    <a:pos x="1018" y="1035"/>
                  </a:cxn>
                  <a:cxn ang="0">
                    <a:pos x="958" y="1106"/>
                  </a:cxn>
                  <a:cxn ang="0">
                    <a:pos x="920" y="1172"/>
                  </a:cxn>
                  <a:cxn ang="0">
                    <a:pos x="827" y="1172"/>
                  </a:cxn>
                  <a:cxn ang="0">
                    <a:pos x="738" y="1137"/>
                  </a:cxn>
                  <a:cxn ang="0">
                    <a:pos x="716" y="990"/>
                  </a:cxn>
                  <a:cxn ang="0">
                    <a:pos x="694" y="917"/>
                  </a:cxn>
                  <a:cxn ang="0">
                    <a:pos x="645" y="868"/>
                  </a:cxn>
                  <a:cxn ang="0">
                    <a:pos x="530" y="832"/>
                  </a:cxn>
                  <a:cxn ang="0">
                    <a:pos x="403" y="755"/>
                  </a:cxn>
                  <a:cxn ang="0">
                    <a:pos x="309" y="727"/>
                  </a:cxn>
                  <a:cxn ang="0">
                    <a:pos x="228" y="555"/>
                  </a:cxn>
                  <a:cxn ang="0">
                    <a:pos x="127" y="568"/>
                  </a:cxn>
                  <a:cxn ang="0">
                    <a:pos x="24" y="519"/>
                  </a:cxn>
                  <a:cxn ang="0">
                    <a:pos x="0" y="435"/>
                  </a:cxn>
                  <a:cxn ang="0">
                    <a:pos x="0" y="288"/>
                  </a:cxn>
                  <a:cxn ang="0">
                    <a:pos x="0" y="254"/>
                  </a:cxn>
                  <a:cxn ang="0">
                    <a:pos x="211" y="134"/>
                  </a:cxn>
                  <a:cxn ang="0">
                    <a:pos x="299" y="93"/>
                  </a:cxn>
                  <a:cxn ang="0">
                    <a:pos x="365" y="84"/>
                  </a:cxn>
                  <a:cxn ang="0">
                    <a:pos x="365" y="93"/>
                  </a:cxn>
                  <a:cxn ang="0">
                    <a:pos x="519" y="177"/>
                  </a:cxn>
                  <a:cxn ang="0">
                    <a:pos x="694" y="122"/>
                  </a:cxn>
                  <a:cxn ang="0">
                    <a:pos x="832" y="33"/>
                  </a:cxn>
                  <a:cxn ang="0">
                    <a:pos x="936" y="8"/>
                  </a:cxn>
                  <a:cxn ang="0">
                    <a:pos x="1080" y="0"/>
                  </a:cxn>
                  <a:cxn ang="0">
                    <a:pos x="1130" y="56"/>
                  </a:cxn>
                  <a:cxn ang="0">
                    <a:pos x="1156" y="56"/>
                  </a:cxn>
                  <a:cxn ang="0">
                    <a:pos x="1179" y="114"/>
                  </a:cxn>
                  <a:cxn ang="0">
                    <a:pos x="1249" y="156"/>
                  </a:cxn>
                  <a:cxn ang="0">
                    <a:pos x="1338" y="162"/>
                  </a:cxn>
                  <a:cxn ang="0">
                    <a:pos x="1410" y="212"/>
                  </a:cxn>
                  <a:cxn ang="0">
                    <a:pos x="1415" y="306"/>
                  </a:cxn>
                  <a:cxn ang="0">
                    <a:pos x="1404" y="404"/>
                  </a:cxn>
                  <a:cxn ang="0">
                    <a:pos x="1421" y="498"/>
                  </a:cxn>
                  <a:cxn ang="0">
                    <a:pos x="1493" y="554"/>
                  </a:cxn>
                  <a:cxn ang="0">
                    <a:pos x="1597" y="554"/>
                  </a:cxn>
                  <a:cxn ang="0">
                    <a:pos x="1642" y="612"/>
                  </a:cxn>
                  <a:cxn ang="0">
                    <a:pos x="1657" y="707"/>
                  </a:cxn>
                  <a:cxn ang="0">
                    <a:pos x="1709" y="790"/>
                  </a:cxn>
                  <a:cxn ang="0">
                    <a:pos x="1709" y="863"/>
                  </a:cxn>
                  <a:cxn ang="0">
                    <a:pos x="1615" y="1009"/>
                  </a:cxn>
                  <a:cxn ang="0">
                    <a:pos x="1554" y="1014"/>
                  </a:cxn>
                  <a:cxn ang="0">
                    <a:pos x="1466" y="1081"/>
                  </a:cxn>
                  <a:cxn ang="0">
                    <a:pos x="1410" y="1196"/>
                  </a:cxn>
                  <a:cxn ang="0">
                    <a:pos x="1449" y="1312"/>
                  </a:cxn>
                  <a:cxn ang="0">
                    <a:pos x="1449" y="1449"/>
                  </a:cxn>
                </a:cxnLst>
                <a:rect l="0" t="0" r="r" b="b"/>
                <a:pathLst>
                  <a:path w="1709" h="1464">
                    <a:moveTo>
                      <a:pt x="1449" y="1449"/>
                    </a:moveTo>
                    <a:lnTo>
                      <a:pt x="1372" y="1464"/>
                    </a:lnTo>
                    <a:lnTo>
                      <a:pt x="1271" y="1442"/>
                    </a:lnTo>
                    <a:lnTo>
                      <a:pt x="1200" y="1378"/>
                    </a:lnTo>
                    <a:lnTo>
                      <a:pt x="1096" y="1320"/>
                    </a:lnTo>
                    <a:lnTo>
                      <a:pt x="1119" y="1270"/>
                    </a:lnTo>
                    <a:lnTo>
                      <a:pt x="1074" y="1248"/>
                    </a:lnTo>
                    <a:lnTo>
                      <a:pt x="1074" y="1035"/>
                    </a:lnTo>
                    <a:lnTo>
                      <a:pt x="1018" y="1035"/>
                    </a:lnTo>
                    <a:lnTo>
                      <a:pt x="958" y="1106"/>
                    </a:lnTo>
                    <a:lnTo>
                      <a:pt x="920" y="1172"/>
                    </a:lnTo>
                    <a:lnTo>
                      <a:pt x="827" y="1172"/>
                    </a:lnTo>
                    <a:lnTo>
                      <a:pt x="738" y="1137"/>
                    </a:lnTo>
                    <a:lnTo>
                      <a:pt x="716" y="990"/>
                    </a:lnTo>
                    <a:lnTo>
                      <a:pt x="694" y="917"/>
                    </a:lnTo>
                    <a:lnTo>
                      <a:pt x="645" y="868"/>
                    </a:lnTo>
                    <a:lnTo>
                      <a:pt x="530" y="832"/>
                    </a:lnTo>
                    <a:lnTo>
                      <a:pt x="403" y="755"/>
                    </a:lnTo>
                    <a:lnTo>
                      <a:pt x="309" y="727"/>
                    </a:lnTo>
                    <a:lnTo>
                      <a:pt x="228" y="555"/>
                    </a:lnTo>
                    <a:lnTo>
                      <a:pt x="127" y="568"/>
                    </a:lnTo>
                    <a:lnTo>
                      <a:pt x="24" y="519"/>
                    </a:lnTo>
                    <a:lnTo>
                      <a:pt x="0" y="435"/>
                    </a:lnTo>
                    <a:lnTo>
                      <a:pt x="0" y="288"/>
                    </a:lnTo>
                    <a:lnTo>
                      <a:pt x="0" y="254"/>
                    </a:lnTo>
                    <a:lnTo>
                      <a:pt x="211" y="134"/>
                    </a:lnTo>
                    <a:lnTo>
                      <a:pt x="299" y="93"/>
                    </a:lnTo>
                    <a:lnTo>
                      <a:pt x="365" y="84"/>
                    </a:lnTo>
                    <a:lnTo>
                      <a:pt x="365" y="93"/>
                    </a:lnTo>
                    <a:lnTo>
                      <a:pt x="519" y="177"/>
                    </a:lnTo>
                    <a:lnTo>
                      <a:pt x="694" y="122"/>
                    </a:lnTo>
                    <a:lnTo>
                      <a:pt x="832" y="33"/>
                    </a:lnTo>
                    <a:lnTo>
                      <a:pt x="936" y="8"/>
                    </a:lnTo>
                    <a:lnTo>
                      <a:pt x="1080" y="0"/>
                    </a:lnTo>
                    <a:lnTo>
                      <a:pt x="1130" y="56"/>
                    </a:lnTo>
                    <a:lnTo>
                      <a:pt x="1156" y="56"/>
                    </a:lnTo>
                    <a:lnTo>
                      <a:pt x="1179" y="114"/>
                    </a:lnTo>
                    <a:lnTo>
                      <a:pt x="1249" y="156"/>
                    </a:lnTo>
                    <a:lnTo>
                      <a:pt x="1338" y="162"/>
                    </a:lnTo>
                    <a:lnTo>
                      <a:pt x="1410" y="212"/>
                    </a:lnTo>
                    <a:lnTo>
                      <a:pt x="1415" y="306"/>
                    </a:lnTo>
                    <a:lnTo>
                      <a:pt x="1404" y="404"/>
                    </a:lnTo>
                    <a:lnTo>
                      <a:pt x="1421" y="498"/>
                    </a:lnTo>
                    <a:lnTo>
                      <a:pt x="1493" y="554"/>
                    </a:lnTo>
                    <a:lnTo>
                      <a:pt x="1597" y="554"/>
                    </a:lnTo>
                    <a:lnTo>
                      <a:pt x="1642" y="612"/>
                    </a:lnTo>
                    <a:lnTo>
                      <a:pt x="1657" y="707"/>
                    </a:lnTo>
                    <a:lnTo>
                      <a:pt x="1709" y="790"/>
                    </a:lnTo>
                    <a:lnTo>
                      <a:pt x="1709" y="863"/>
                    </a:lnTo>
                    <a:lnTo>
                      <a:pt x="1615" y="1009"/>
                    </a:lnTo>
                    <a:lnTo>
                      <a:pt x="1554" y="1014"/>
                    </a:lnTo>
                    <a:lnTo>
                      <a:pt x="1466" y="1081"/>
                    </a:lnTo>
                    <a:lnTo>
                      <a:pt x="1410" y="1196"/>
                    </a:lnTo>
                    <a:lnTo>
                      <a:pt x="1449" y="1312"/>
                    </a:lnTo>
                    <a:lnTo>
                      <a:pt x="1449" y="144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07" name="Freeform 27"/>
              <p:cNvSpPr>
                <a:spLocks/>
              </p:cNvSpPr>
              <p:nvPr/>
            </p:nvSpPr>
            <p:spPr bwMode="auto">
              <a:xfrm>
                <a:off x="2614" y="3251"/>
                <a:ext cx="36" cy="21"/>
              </a:xfrm>
              <a:custGeom>
                <a:avLst/>
                <a:gdLst/>
                <a:ahLst/>
                <a:cxnLst>
                  <a:cxn ang="0">
                    <a:pos x="171" y="67"/>
                  </a:cxn>
                  <a:cxn ang="0">
                    <a:pos x="189" y="104"/>
                  </a:cxn>
                  <a:cxn ang="0">
                    <a:pos x="150" y="118"/>
                  </a:cxn>
                  <a:cxn ang="0">
                    <a:pos x="90" y="115"/>
                  </a:cxn>
                  <a:cxn ang="0">
                    <a:pos x="62" y="60"/>
                  </a:cxn>
                  <a:cxn ang="0">
                    <a:pos x="0" y="0"/>
                  </a:cxn>
                  <a:cxn ang="0">
                    <a:pos x="122" y="15"/>
                  </a:cxn>
                  <a:cxn ang="0">
                    <a:pos x="171" y="67"/>
                  </a:cxn>
                </a:cxnLst>
                <a:rect l="0" t="0" r="r" b="b"/>
                <a:pathLst>
                  <a:path w="189" h="118">
                    <a:moveTo>
                      <a:pt x="171" y="67"/>
                    </a:moveTo>
                    <a:lnTo>
                      <a:pt x="189" y="104"/>
                    </a:lnTo>
                    <a:lnTo>
                      <a:pt x="150" y="118"/>
                    </a:lnTo>
                    <a:lnTo>
                      <a:pt x="90" y="115"/>
                    </a:lnTo>
                    <a:lnTo>
                      <a:pt x="62" y="60"/>
                    </a:lnTo>
                    <a:lnTo>
                      <a:pt x="0" y="0"/>
                    </a:lnTo>
                    <a:lnTo>
                      <a:pt x="122" y="15"/>
                    </a:lnTo>
                    <a:lnTo>
                      <a:pt x="171" y="6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408" name="Group 28"/>
              <p:cNvGrpSpPr>
                <a:grpSpLocks/>
              </p:cNvGrpSpPr>
              <p:nvPr/>
            </p:nvGrpSpPr>
            <p:grpSpPr bwMode="auto">
              <a:xfrm>
                <a:off x="1579" y="3110"/>
                <a:ext cx="1322" cy="900"/>
                <a:chOff x="2231" y="2630"/>
                <a:chExt cx="841" cy="620"/>
              </a:xfrm>
              <a:grpFill/>
            </p:grpSpPr>
            <p:sp>
              <p:nvSpPr>
                <p:cNvPr id="431" name="Freeform 29"/>
                <p:cNvSpPr>
                  <a:spLocks/>
                </p:cNvSpPr>
                <p:nvPr/>
              </p:nvSpPr>
              <p:spPr bwMode="auto">
                <a:xfrm>
                  <a:off x="2231" y="2630"/>
                  <a:ext cx="781" cy="620"/>
                </a:xfrm>
                <a:custGeom>
                  <a:avLst/>
                  <a:gdLst/>
                  <a:ahLst/>
                  <a:cxnLst>
                    <a:cxn ang="0">
                      <a:pos x="903" y="4004"/>
                    </a:cxn>
                    <a:cxn ang="0">
                      <a:pos x="1163" y="3730"/>
                    </a:cxn>
                    <a:cxn ang="0">
                      <a:pos x="1019" y="3418"/>
                    </a:cxn>
                    <a:cxn ang="0">
                      <a:pos x="1124" y="3098"/>
                    </a:cxn>
                    <a:cxn ang="0">
                      <a:pos x="963" y="2741"/>
                    </a:cxn>
                    <a:cxn ang="0">
                      <a:pos x="1228" y="2551"/>
                    </a:cxn>
                    <a:cxn ang="0">
                      <a:pos x="1173" y="2302"/>
                    </a:cxn>
                    <a:cxn ang="0">
                      <a:pos x="1250" y="1916"/>
                    </a:cxn>
                    <a:cxn ang="0">
                      <a:pos x="1530" y="1499"/>
                    </a:cxn>
                    <a:cxn ang="0">
                      <a:pos x="1409" y="1253"/>
                    </a:cxn>
                    <a:cxn ang="0">
                      <a:pos x="992" y="1281"/>
                    </a:cxn>
                    <a:cxn ang="0">
                      <a:pos x="590" y="1232"/>
                    </a:cxn>
                    <a:cxn ang="0">
                      <a:pos x="321" y="1197"/>
                    </a:cxn>
                    <a:cxn ang="0">
                      <a:pos x="215" y="1163"/>
                    </a:cxn>
                    <a:cxn ang="0">
                      <a:pos x="231" y="983"/>
                    </a:cxn>
                    <a:cxn ang="0">
                      <a:pos x="239" y="746"/>
                    </a:cxn>
                    <a:cxn ang="0">
                      <a:pos x="144" y="637"/>
                    </a:cxn>
                    <a:cxn ang="0">
                      <a:pos x="149" y="318"/>
                    </a:cxn>
                    <a:cxn ang="0">
                      <a:pos x="497" y="208"/>
                    </a:cxn>
                    <a:cxn ang="0">
                      <a:pos x="762" y="0"/>
                    </a:cxn>
                    <a:cxn ang="0">
                      <a:pos x="1167" y="120"/>
                    </a:cxn>
                    <a:cxn ang="0">
                      <a:pos x="1746" y="81"/>
                    </a:cxn>
                    <a:cxn ang="0">
                      <a:pos x="2324" y="202"/>
                    </a:cxn>
                    <a:cxn ang="0">
                      <a:pos x="2780" y="170"/>
                    </a:cxn>
                    <a:cxn ang="0">
                      <a:pos x="3332" y="220"/>
                    </a:cxn>
                    <a:cxn ang="0">
                      <a:pos x="3706" y="247"/>
                    </a:cxn>
                    <a:cxn ang="0">
                      <a:pos x="4003" y="489"/>
                    </a:cxn>
                    <a:cxn ang="0">
                      <a:pos x="4268" y="626"/>
                    </a:cxn>
                    <a:cxn ang="0">
                      <a:pos x="4885" y="741"/>
                    </a:cxn>
                    <a:cxn ang="0">
                      <a:pos x="5131" y="686"/>
                    </a:cxn>
                    <a:cxn ang="0">
                      <a:pos x="5352" y="890"/>
                    </a:cxn>
                    <a:cxn ang="0">
                      <a:pos x="5433" y="842"/>
                    </a:cxn>
                    <a:cxn ang="0">
                      <a:pos x="5862" y="923"/>
                    </a:cxn>
                    <a:cxn ang="0">
                      <a:pos x="6167" y="905"/>
                    </a:cxn>
                    <a:cxn ang="0">
                      <a:pos x="6173" y="1037"/>
                    </a:cxn>
                    <a:cxn ang="0">
                      <a:pos x="6135" y="1313"/>
                    </a:cxn>
                    <a:cxn ang="0">
                      <a:pos x="5127" y="1843"/>
                    </a:cxn>
                    <a:cxn ang="0">
                      <a:pos x="4939" y="2114"/>
                    </a:cxn>
                    <a:cxn ang="0">
                      <a:pos x="4503" y="2731"/>
                    </a:cxn>
                    <a:cxn ang="0">
                      <a:pos x="4443" y="2923"/>
                    </a:cxn>
                    <a:cxn ang="0">
                      <a:pos x="4514" y="3127"/>
                    </a:cxn>
                    <a:cxn ang="0">
                      <a:pos x="4680" y="3220"/>
                    </a:cxn>
                    <a:cxn ang="0">
                      <a:pos x="4553" y="3449"/>
                    </a:cxn>
                    <a:cxn ang="0">
                      <a:pos x="4317" y="3719"/>
                    </a:cxn>
                    <a:cxn ang="0">
                      <a:pos x="4227" y="3957"/>
                    </a:cxn>
                    <a:cxn ang="0">
                      <a:pos x="3773" y="4220"/>
                    </a:cxn>
                    <a:cxn ang="0">
                      <a:pos x="3623" y="4522"/>
                    </a:cxn>
                    <a:cxn ang="0">
                      <a:pos x="3304" y="4565"/>
                    </a:cxn>
                    <a:cxn ang="0">
                      <a:pos x="2896" y="4548"/>
                    </a:cxn>
                    <a:cxn ang="0">
                      <a:pos x="2346" y="4686"/>
                    </a:cxn>
                    <a:cxn ang="0">
                      <a:pos x="2049" y="4824"/>
                    </a:cxn>
                    <a:cxn ang="0">
                      <a:pos x="1907" y="4961"/>
                    </a:cxn>
                    <a:cxn ang="0">
                      <a:pos x="1541" y="4704"/>
                    </a:cxn>
                    <a:cxn ang="0">
                      <a:pos x="1458" y="4477"/>
                    </a:cxn>
                    <a:cxn ang="0">
                      <a:pos x="1343" y="4334"/>
                    </a:cxn>
                    <a:cxn ang="0">
                      <a:pos x="943" y="4259"/>
                    </a:cxn>
                  </a:cxnLst>
                  <a:rect l="0" t="0" r="r" b="b"/>
                  <a:pathLst>
                    <a:path w="6250" h="4961">
                      <a:moveTo>
                        <a:pt x="943" y="4259"/>
                      </a:moveTo>
                      <a:lnTo>
                        <a:pt x="910" y="4104"/>
                      </a:lnTo>
                      <a:lnTo>
                        <a:pt x="903" y="4004"/>
                      </a:lnTo>
                      <a:lnTo>
                        <a:pt x="974" y="3912"/>
                      </a:lnTo>
                      <a:lnTo>
                        <a:pt x="1101" y="3813"/>
                      </a:lnTo>
                      <a:lnTo>
                        <a:pt x="1163" y="3730"/>
                      </a:lnTo>
                      <a:lnTo>
                        <a:pt x="1135" y="3631"/>
                      </a:lnTo>
                      <a:lnTo>
                        <a:pt x="1053" y="3537"/>
                      </a:lnTo>
                      <a:lnTo>
                        <a:pt x="1019" y="3418"/>
                      </a:lnTo>
                      <a:lnTo>
                        <a:pt x="1026" y="3291"/>
                      </a:lnTo>
                      <a:lnTo>
                        <a:pt x="1090" y="3180"/>
                      </a:lnTo>
                      <a:lnTo>
                        <a:pt x="1124" y="3098"/>
                      </a:lnTo>
                      <a:lnTo>
                        <a:pt x="1101" y="3049"/>
                      </a:lnTo>
                      <a:lnTo>
                        <a:pt x="992" y="2885"/>
                      </a:lnTo>
                      <a:lnTo>
                        <a:pt x="963" y="2741"/>
                      </a:lnTo>
                      <a:lnTo>
                        <a:pt x="1041" y="2682"/>
                      </a:lnTo>
                      <a:lnTo>
                        <a:pt x="1141" y="2653"/>
                      </a:lnTo>
                      <a:lnTo>
                        <a:pt x="1228" y="2551"/>
                      </a:lnTo>
                      <a:lnTo>
                        <a:pt x="1234" y="2463"/>
                      </a:lnTo>
                      <a:lnTo>
                        <a:pt x="1173" y="2369"/>
                      </a:lnTo>
                      <a:lnTo>
                        <a:pt x="1173" y="2302"/>
                      </a:lnTo>
                      <a:lnTo>
                        <a:pt x="1228" y="2170"/>
                      </a:lnTo>
                      <a:lnTo>
                        <a:pt x="1250" y="2037"/>
                      </a:lnTo>
                      <a:lnTo>
                        <a:pt x="1250" y="1916"/>
                      </a:lnTo>
                      <a:lnTo>
                        <a:pt x="1261" y="1825"/>
                      </a:lnTo>
                      <a:lnTo>
                        <a:pt x="1458" y="1626"/>
                      </a:lnTo>
                      <a:lnTo>
                        <a:pt x="1530" y="1499"/>
                      </a:lnTo>
                      <a:lnTo>
                        <a:pt x="1530" y="1423"/>
                      </a:lnTo>
                      <a:lnTo>
                        <a:pt x="1458" y="1344"/>
                      </a:lnTo>
                      <a:lnTo>
                        <a:pt x="1409" y="1253"/>
                      </a:lnTo>
                      <a:lnTo>
                        <a:pt x="1268" y="1226"/>
                      </a:lnTo>
                      <a:lnTo>
                        <a:pt x="1113" y="1219"/>
                      </a:lnTo>
                      <a:lnTo>
                        <a:pt x="992" y="1281"/>
                      </a:lnTo>
                      <a:lnTo>
                        <a:pt x="777" y="1259"/>
                      </a:lnTo>
                      <a:lnTo>
                        <a:pt x="657" y="1274"/>
                      </a:lnTo>
                      <a:lnTo>
                        <a:pt x="590" y="1232"/>
                      </a:lnTo>
                      <a:lnTo>
                        <a:pt x="579" y="1121"/>
                      </a:lnTo>
                      <a:lnTo>
                        <a:pt x="453" y="1142"/>
                      </a:lnTo>
                      <a:lnTo>
                        <a:pt x="321" y="1197"/>
                      </a:lnTo>
                      <a:lnTo>
                        <a:pt x="244" y="1291"/>
                      </a:lnTo>
                      <a:lnTo>
                        <a:pt x="220" y="1247"/>
                      </a:lnTo>
                      <a:lnTo>
                        <a:pt x="215" y="1163"/>
                      </a:lnTo>
                      <a:lnTo>
                        <a:pt x="250" y="1054"/>
                      </a:lnTo>
                      <a:lnTo>
                        <a:pt x="310" y="971"/>
                      </a:lnTo>
                      <a:lnTo>
                        <a:pt x="231" y="983"/>
                      </a:lnTo>
                      <a:lnTo>
                        <a:pt x="261" y="905"/>
                      </a:lnTo>
                      <a:lnTo>
                        <a:pt x="176" y="867"/>
                      </a:lnTo>
                      <a:lnTo>
                        <a:pt x="239" y="746"/>
                      </a:lnTo>
                      <a:lnTo>
                        <a:pt x="193" y="753"/>
                      </a:lnTo>
                      <a:lnTo>
                        <a:pt x="133" y="714"/>
                      </a:lnTo>
                      <a:lnTo>
                        <a:pt x="144" y="637"/>
                      </a:lnTo>
                      <a:lnTo>
                        <a:pt x="0" y="517"/>
                      </a:lnTo>
                      <a:lnTo>
                        <a:pt x="44" y="395"/>
                      </a:lnTo>
                      <a:lnTo>
                        <a:pt x="149" y="318"/>
                      </a:lnTo>
                      <a:lnTo>
                        <a:pt x="255" y="285"/>
                      </a:lnTo>
                      <a:lnTo>
                        <a:pt x="426" y="278"/>
                      </a:lnTo>
                      <a:lnTo>
                        <a:pt x="497" y="208"/>
                      </a:lnTo>
                      <a:lnTo>
                        <a:pt x="492" y="142"/>
                      </a:lnTo>
                      <a:lnTo>
                        <a:pt x="552" y="49"/>
                      </a:lnTo>
                      <a:lnTo>
                        <a:pt x="762" y="0"/>
                      </a:lnTo>
                      <a:lnTo>
                        <a:pt x="854" y="22"/>
                      </a:lnTo>
                      <a:lnTo>
                        <a:pt x="992" y="87"/>
                      </a:lnTo>
                      <a:lnTo>
                        <a:pt x="1167" y="120"/>
                      </a:lnTo>
                      <a:lnTo>
                        <a:pt x="1541" y="116"/>
                      </a:lnTo>
                      <a:lnTo>
                        <a:pt x="1634" y="67"/>
                      </a:lnTo>
                      <a:lnTo>
                        <a:pt x="1746" y="81"/>
                      </a:lnTo>
                      <a:lnTo>
                        <a:pt x="1918" y="131"/>
                      </a:lnTo>
                      <a:lnTo>
                        <a:pt x="2022" y="138"/>
                      </a:lnTo>
                      <a:lnTo>
                        <a:pt x="2324" y="202"/>
                      </a:lnTo>
                      <a:lnTo>
                        <a:pt x="2485" y="214"/>
                      </a:lnTo>
                      <a:lnTo>
                        <a:pt x="2660" y="202"/>
                      </a:lnTo>
                      <a:lnTo>
                        <a:pt x="2780" y="170"/>
                      </a:lnTo>
                      <a:lnTo>
                        <a:pt x="2885" y="202"/>
                      </a:lnTo>
                      <a:lnTo>
                        <a:pt x="3060" y="230"/>
                      </a:lnTo>
                      <a:lnTo>
                        <a:pt x="3332" y="220"/>
                      </a:lnTo>
                      <a:lnTo>
                        <a:pt x="3458" y="264"/>
                      </a:lnTo>
                      <a:lnTo>
                        <a:pt x="3623" y="267"/>
                      </a:lnTo>
                      <a:lnTo>
                        <a:pt x="3706" y="247"/>
                      </a:lnTo>
                      <a:lnTo>
                        <a:pt x="3723" y="285"/>
                      </a:lnTo>
                      <a:lnTo>
                        <a:pt x="3921" y="446"/>
                      </a:lnTo>
                      <a:lnTo>
                        <a:pt x="4003" y="489"/>
                      </a:lnTo>
                      <a:lnTo>
                        <a:pt x="4101" y="511"/>
                      </a:lnTo>
                      <a:lnTo>
                        <a:pt x="4205" y="570"/>
                      </a:lnTo>
                      <a:lnTo>
                        <a:pt x="4268" y="626"/>
                      </a:lnTo>
                      <a:lnTo>
                        <a:pt x="4686" y="735"/>
                      </a:lnTo>
                      <a:lnTo>
                        <a:pt x="4824" y="753"/>
                      </a:lnTo>
                      <a:lnTo>
                        <a:pt x="4885" y="741"/>
                      </a:lnTo>
                      <a:lnTo>
                        <a:pt x="4978" y="675"/>
                      </a:lnTo>
                      <a:lnTo>
                        <a:pt x="5054" y="658"/>
                      </a:lnTo>
                      <a:lnTo>
                        <a:pt x="5131" y="686"/>
                      </a:lnTo>
                      <a:lnTo>
                        <a:pt x="5262" y="775"/>
                      </a:lnTo>
                      <a:lnTo>
                        <a:pt x="5324" y="835"/>
                      </a:lnTo>
                      <a:lnTo>
                        <a:pt x="5352" y="890"/>
                      </a:lnTo>
                      <a:lnTo>
                        <a:pt x="5412" y="893"/>
                      </a:lnTo>
                      <a:lnTo>
                        <a:pt x="5451" y="879"/>
                      </a:lnTo>
                      <a:lnTo>
                        <a:pt x="5433" y="842"/>
                      </a:lnTo>
                      <a:lnTo>
                        <a:pt x="5533" y="917"/>
                      </a:lnTo>
                      <a:lnTo>
                        <a:pt x="5605" y="939"/>
                      </a:lnTo>
                      <a:lnTo>
                        <a:pt x="5862" y="923"/>
                      </a:lnTo>
                      <a:lnTo>
                        <a:pt x="5985" y="902"/>
                      </a:lnTo>
                      <a:lnTo>
                        <a:pt x="6106" y="893"/>
                      </a:lnTo>
                      <a:lnTo>
                        <a:pt x="6167" y="905"/>
                      </a:lnTo>
                      <a:lnTo>
                        <a:pt x="6233" y="933"/>
                      </a:lnTo>
                      <a:lnTo>
                        <a:pt x="6250" y="1000"/>
                      </a:lnTo>
                      <a:lnTo>
                        <a:pt x="6173" y="1037"/>
                      </a:lnTo>
                      <a:lnTo>
                        <a:pt x="6184" y="1127"/>
                      </a:lnTo>
                      <a:lnTo>
                        <a:pt x="6216" y="1207"/>
                      </a:lnTo>
                      <a:lnTo>
                        <a:pt x="6135" y="1313"/>
                      </a:lnTo>
                      <a:lnTo>
                        <a:pt x="5787" y="1526"/>
                      </a:lnTo>
                      <a:lnTo>
                        <a:pt x="5665" y="1643"/>
                      </a:lnTo>
                      <a:lnTo>
                        <a:pt x="5127" y="1843"/>
                      </a:lnTo>
                      <a:lnTo>
                        <a:pt x="5016" y="1977"/>
                      </a:lnTo>
                      <a:lnTo>
                        <a:pt x="5016" y="2037"/>
                      </a:lnTo>
                      <a:lnTo>
                        <a:pt x="4939" y="2114"/>
                      </a:lnTo>
                      <a:lnTo>
                        <a:pt x="4829" y="2253"/>
                      </a:lnTo>
                      <a:lnTo>
                        <a:pt x="4686" y="2499"/>
                      </a:lnTo>
                      <a:lnTo>
                        <a:pt x="4503" y="2731"/>
                      </a:lnTo>
                      <a:lnTo>
                        <a:pt x="4469" y="2845"/>
                      </a:lnTo>
                      <a:lnTo>
                        <a:pt x="4443" y="2901"/>
                      </a:lnTo>
                      <a:lnTo>
                        <a:pt x="4443" y="2923"/>
                      </a:lnTo>
                      <a:lnTo>
                        <a:pt x="4476" y="2972"/>
                      </a:lnTo>
                      <a:lnTo>
                        <a:pt x="4492" y="3064"/>
                      </a:lnTo>
                      <a:lnTo>
                        <a:pt x="4514" y="3127"/>
                      </a:lnTo>
                      <a:lnTo>
                        <a:pt x="4560" y="3176"/>
                      </a:lnTo>
                      <a:lnTo>
                        <a:pt x="4609" y="3204"/>
                      </a:lnTo>
                      <a:lnTo>
                        <a:pt x="4680" y="3220"/>
                      </a:lnTo>
                      <a:lnTo>
                        <a:pt x="4714" y="3274"/>
                      </a:lnTo>
                      <a:lnTo>
                        <a:pt x="4669" y="3358"/>
                      </a:lnTo>
                      <a:lnTo>
                        <a:pt x="4553" y="3449"/>
                      </a:lnTo>
                      <a:lnTo>
                        <a:pt x="4465" y="3506"/>
                      </a:lnTo>
                      <a:lnTo>
                        <a:pt x="4404" y="3571"/>
                      </a:lnTo>
                      <a:lnTo>
                        <a:pt x="4317" y="3719"/>
                      </a:lnTo>
                      <a:lnTo>
                        <a:pt x="4294" y="3807"/>
                      </a:lnTo>
                      <a:lnTo>
                        <a:pt x="4250" y="3880"/>
                      </a:lnTo>
                      <a:lnTo>
                        <a:pt x="4227" y="3957"/>
                      </a:lnTo>
                      <a:lnTo>
                        <a:pt x="4245" y="4011"/>
                      </a:lnTo>
                      <a:lnTo>
                        <a:pt x="3959" y="4053"/>
                      </a:lnTo>
                      <a:lnTo>
                        <a:pt x="3773" y="4220"/>
                      </a:lnTo>
                      <a:lnTo>
                        <a:pt x="3711" y="4389"/>
                      </a:lnTo>
                      <a:lnTo>
                        <a:pt x="3672" y="4462"/>
                      </a:lnTo>
                      <a:lnTo>
                        <a:pt x="3623" y="4522"/>
                      </a:lnTo>
                      <a:lnTo>
                        <a:pt x="3552" y="4533"/>
                      </a:lnTo>
                      <a:lnTo>
                        <a:pt x="3441" y="4511"/>
                      </a:lnTo>
                      <a:lnTo>
                        <a:pt x="3304" y="4565"/>
                      </a:lnTo>
                      <a:lnTo>
                        <a:pt x="3188" y="4561"/>
                      </a:lnTo>
                      <a:lnTo>
                        <a:pt x="3044" y="4526"/>
                      </a:lnTo>
                      <a:lnTo>
                        <a:pt x="2896" y="4548"/>
                      </a:lnTo>
                      <a:lnTo>
                        <a:pt x="2780" y="4533"/>
                      </a:lnTo>
                      <a:lnTo>
                        <a:pt x="2451" y="4576"/>
                      </a:lnTo>
                      <a:lnTo>
                        <a:pt x="2346" y="4686"/>
                      </a:lnTo>
                      <a:lnTo>
                        <a:pt x="2231" y="4698"/>
                      </a:lnTo>
                      <a:lnTo>
                        <a:pt x="2127" y="4741"/>
                      </a:lnTo>
                      <a:lnTo>
                        <a:pt x="2049" y="4824"/>
                      </a:lnTo>
                      <a:lnTo>
                        <a:pt x="2022" y="4877"/>
                      </a:lnTo>
                      <a:lnTo>
                        <a:pt x="1978" y="4923"/>
                      </a:lnTo>
                      <a:lnTo>
                        <a:pt x="1907" y="4961"/>
                      </a:lnTo>
                      <a:lnTo>
                        <a:pt x="1752" y="4934"/>
                      </a:lnTo>
                      <a:lnTo>
                        <a:pt x="1641" y="4856"/>
                      </a:lnTo>
                      <a:lnTo>
                        <a:pt x="1541" y="4704"/>
                      </a:lnTo>
                      <a:lnTo>
                        <a:pt x="1530" y="4625"/>
                      </a:lnTo>
                      <a:lnTo>
                        <a:pt x="1465" y="4571"/>
                      </a:lnTo>
                      <a:lnTo>
                        <a:pt x="1458" y="4477"/>
                      </a:lnTo>
                      <a:lnTo>
                        <a:pt x="1450" y="4435"/>
                      </a:lnTo>
                      <a:lnTo>
                        <a:pt x="1421" y="4401"/>
                      </a:lnTo>
                      <a:lnTo>
                        <a:pt x="1343" y="4334"/>
                      </a:lnTo>
                      <a:lnTo>
                        <a:pt x="1205" y="4262"/>
                      </a:lnTo>
                      <a:lnTo>
                        <a:pt x="1141" y="4246"/>
                      </a:lnTo>
                      <a:lnTo>
                        <a:pt x="943" y="425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32" name="Freeform 30"/>
                <p:cNvSpPr>
                  <a:spLocks/>
                </p:cNvSpPr>
                <p:nvPr/>
              </p:nvSpPr>
              <p:spPr bwMode="auto">
                <a:xfrm>
                  <a:off x="2885" y="3012"/>
                  <a:ext cx="20" cy="20"/>
                </a:xfrm>
                <a:custGeom>
                  <a:avLst/>
                  <a:gdLst/>
                  <a:ahLst/>
                  <a:cxnLst>
                    <a:cxn ang="0">
                      <a:pos x="116" y="5"/>
                    </a:cxn>
                    <a:cxn ang="0">
                      <a:pos x="132" y="12"/>
                    </a:cxn>
                    <a:cxn ang="0">
                      <a:pos x="137" y="0"/>
                    </a:cxn>
                    <a:cxn ang="0">
                      <a:pos x="159" y="74"/>
                    </a:cxn>
                    <a:cxn ang="0">
                      <a:pos x="104" y="133"/>
                    </a:cxn>
                    <a:cxn ang="0">
                      <a:pos x="64" y="161"/>
                    </a:cxn>
                    <a:cxn ang="0">
                      <a:pos x="0" y="121"/>
                    </a:cxn>
                    <a:cxn ang="0">
                      <a:pos x="33" y="57"/>
                    </a:cxn>
                    <a:cxn ang="0">
                      <a:pos x="116" y="5"/>
                    </a:cxn>
                  </a:cxnLst>
                  <a:rect l="0" t="0" r="r" b="b"/>
                  <a:pathLst>
                    <a:path w="159" h="161">
                      <a:moveTo>
                        <a:pt x="116" y="5"/>
                      </a:moveTo>
                      <a:lnTo>
                        <a:pt x="132" y="12"/>
                      </a:lnTo>
                      <a:lnTo>
                        <a:pt x="137" y="0"/>
                      </a:lnTo>
                      <a:lnTo>
                        <a:pt x="159" y="74"/>
                      </a:lnTo>
                      <a:lnTo>
                        <a:pt x="104" y="133"/>
                      </a:lnTo>
                      <a:lnTo>
                        <a:pt x="64" y="161"/>
                      </a:lnTo>
                      <a:lnTo>
                        <a:pt x="0" y="121"/>
                      </a:lnTo>
                      <a:lnTo>
                        <a:pt x="33" y="57"/>
                      </a:lnTo>
                      <a:lnTo>
                        <a:pt x="116"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33" name="Freeform 31"/>
                <p:cNvSpPr>
                  <a:spLocks/>
                </p:cNvSpPr>
                <p:nvPr/>
              </p:nvSpPr>
              <p:spPr bwMode="auto">
                <a:xfrm>
                  <a:off x="2957" y="2942"/>
                  <a:ext cx="62" cy="56"/>
                </a:xfrm>
                <a:custGeom>
                  <a:avLst/>
                  <a:gdLst/>
                  <a:ahLst/>
                  <a:cxnLst>
                    <a:cxn ang="0">
                      <a:pos x="390" y="17"/>
                    </a:cxn>
                    <a:cxn ang="0">
                      <a:pos x="368" y="101"/>
                    </a:cxn>
                    <a:cxn ang="0">
                      <a:pos x="375" y="137"/>
                    </a:cxn>
                    <a:cxn ang="0">
                      <a:pos x="452" y="137"/>
                    </a:cxn>
                    <a:cxn ang="0">
                      <a:pos x="495" y="210"/>
                    </a:cxn>
                    <a:cxn ang="0">
                      <a:pos x="452" y="343"/>
                    </a:cxn>
                    <a:cxn ang="0">
                      <a:pos x="352" y="446"/>
                    </a:cxn>
                    <a:cxn ang="0">
                      <a:pos x="210" y="358"/>
                    </a:cxn>
                    <a:cxn ang="0">
                      <a:pos x="176" y="287"/>
                    </a:cxn>
                    <a:cxn ang="0">
                      <a:pos x="104" y="291"/>
                    </a:cxn>
                    <a:cxn ang="0">
                      <a:pos x="53" y="319"/>
                    </a:cxn>
                    <a:cxn ang="0">
                      <a:pos x="0" y="255"/>
                    </a:cxn>
                    <a:cxn ang="0">
                      <a:pos x="87" y="150"/>
                    </a:cxn>
                    <a:cxn ang="0">
                      <a:pos x="386" y="0"/>
                    </a:cxn>
                    <a:cxn ang="0">
                      <a:pos x="396" y="0"/>
                    </a:cxn>
                    <a:cxn ang="0">
                      <a:pos x="390" y="17"/>
                    </a:cxn>
                  </a:cxnLst>
                  <a:rect l="0" t="0" r="r" b="b"/>
                  <a:pathLst>
                    <a:path w="495" h="446">
                      <a:moveTo>
                        <a:pt x="390" y="17"/>
                      </a:moveTo>
                      <a:lnTo>
                        <a:pt x="368" y="101"/>
                      </a:lnTo>
                      <a:lnTo>
                        <a:pt x="375" y="137"/>
                      </a:lnTo>
                      <a:lnTo>
                        <a:pt x="452" y="137"/>
                      </a:lnTo>
                      <a:lnTo>
                        <a:pt x="495" y="210"/>
                      </a:lnTo>
                      <a:lnTo>
                        <a:pt x="452" y="343"/>
                      </a:lnTo>
                      <a:lnTo>
                        <a:pt x="352" y="446"/>
                      </a:lnTo>
                      <a:lnTo>
                        <a:pt x="210" y="358"/>
                      </a:lnTo>
                      <a:lnTo>
                        <a:pt x="176" y="287"/>
                      </a:lnTo>
                      <a:lnTo>
                        <a:pt x="104" y="291"/>
                      </a:lnTo>
                      <a:lnTo>
                        <a:pt x="53" y="319"/>
                      </a:lnTo>
                      <a:lnTo>
                        <a:pt x="0" y="255"/>
                      </a:lnTo>
                      <a:lnTo>
                        <a:pt x="87" y="150"/>
                      </a:lnTo>
                      <a:lnTo>
                        <a:pt x="386" y="0"/>
                      </a:lnTo>
                      <a:lnTo>
                        <a:pt x="396" y="0"/>
                      </a:lnTo>
                      <a:lnTo>
                        <a:pt x="390"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34" name="Freeform 32"/>
                <p:cNvSpPr>
                  <a:spLocks/>
                </p:cNvSpPr>
                <p:nvPr/>
              </p:nvSpPr>
              <p:spPr bwMode="auto">
                <a:xfrm>
                  <a:off x="3047" y="2935"/>
                  <a:ext cx="25" cy="18"/>
                </a:xfrm>
                <a:custGeom>
                  <a:avLst/>
                  <a:gdLst/>
                  <a:ahLst/>
                  <a:cxnLst>
                    <a:cxn ang="0">
                      <a:pos x="177" y="32"/>
                    </a:cxn>
                    <a:cxn ang="0">
                      <a:pos x="188" y="32"/>
                    </a:cxn>
                    <a:cxn ang="0">
                      <a:pos x="193" y="60"/>
                    </a:cxn>
                    <a:cxn ang="0">
                      <a:pos x="199" y="144"/>
                    </a:cxn>
                    <a:cxn ang="0">
                      <a:pos x="150" y="144"/>
                    </a:cxn>
                    <a:cxn ang="0">
                      <a:pos x="67" y="112"/>
                    </a:cxn>
                    <a:cxn ang="0">
                      <a:pos x="0" y="44"/>
                    </a:cxn>
                    <a:cxn ang="0">
                      <a:pos x="39" y="6"/>
                    </a:cxn>
                    <a:cxn ang="0">
                      <a:pos x="121" y="0"/>
                    </a:cxn>
                    <a:cxn ang="0">
                      <a:pos x="154" y="11"/>
                    </a:cxn>
                    <a:cxn ang="0">
                      <a:pos x="177" y="32"/>
                    </a:cxn>
                  </a:cxnLst>
                  <a:rect l="0" t="0" r="r" b="b"/>
                  <a:pathLst>
                    <a:path w="199" h="144">
                      <a:moveTo>
                        <a:pt x="177" y="32"/>
                      </a:moveTo>
                      <a:lnTo>
                        <a:pt x="188" y="32"/>
                      </a:lnTo>
                      <a:lnTo>
                        <a:pt x="193" y="60"/>
                      </a:lnTo>
                      <a:lnTo>
                        <a:pt x="199" y="144"/>
                      </a:lnTo>
                      <a:lnTo>
                        <a:pt x="150" y="144"/>
                      </a:lnTo>
                      <a:lnTo>
                        <a:pt x="67" y="112"/>
                      </a:lnTo>
                      <a:lnTo>
                        <a:pt x="0" y="44"/>
                      </a:lnTo>
                      <a:lnTo>
                        <a:pt x="39" y="6"/>
                      </a:lnTo>
                      <a:lnTo>
                        <a:pt x="121" y="0"/>
                      </a:lnTo>
                      <a:lnTo>
                        <a:pt x="154" y="11"/>
                      </a:lnTo>
                      <a:lnTo>
                        <a:pt x="177"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409" name="Freeform 34"/>
              <p:cNvSpPr>
                <a:spLocks/>
              </p:cNvSpPr>
              <p:nvPr/>
            </p:nvSpPr>
            <p:spPr bwMode="auto">
              <a:xfrm>
                <a:off x="3400" y="2417"/>
                <a:ext cx="751" cy="342"/>
              </a:xfrm>
              <a:custGeom>
                <a:avLst/>
                <a:gdLst/>
                <a:ahLst/>
                <a:cxnLst>
                  <a:cxn ang="0">
                    <a:pos x="2137" y="255"/>
                  </a:cxn>
                  <a:cxn ang="0">
                    <a:pos x="1940" y="397"/>
                  </a:cxn>
                  <a:cxn ang="0">
                    <a:pos x="1709" y="567"/>
                  </a:cxn>
                  <a:cxn ang="0">
                    <a:pos x="1675" y="820"/>
                  </a:cxn>
                  <a:cxn ang="0">
                    <a:pos x="1742" y="1034"/>
                  </a:cxn>
                  <a:cxn ang="0">
                    <a:pos x="1632" y="996"/>
                  </a:cxn>
                  <a:cxn ang="0">
                    <a:pos x="1396" y="962"/>
                  </a:cxn>
                  <a:cxn ang="0">
                    <a:pos x="1056" y="1045"/>
                  </a:cxn>
                  <a:cxn ang="0">
                    <a:pos x="756" y="1160"/>
                  </a:cxn>
                  <a:cxn ang="0">
                    <a:pos x="531" y="1077"/>
                  </a:cxn>
                  <a:cxn ang="0">
                    <a:pos x="443" y="1199"/>
                  </a:cxn>
                  <a:cxn ang="0">
                    <a:pos x="306" y="1182"/>
                  </a:cxn>
                  <a:cxn ang="0">
                    <a:pos x="180" y="1084"/>
                  </a:cxn>
                  <a:cxn ang="0">
                    <a:pos x="0" y="1126"/>
                  </a:cxn>
                  <a:cxn ang="0">
                    <a:pos x="137" y="1241"/>
                  </a:cxn>
                  <a:cxn ang="0">
                    <a:pos x="152" y="1410"/>
                  </a:cxn>
                  <a:cxn ang="0">
                    <a:pos x="152" y="1522"/>
                  </a:cxn>
                  <a:cxn ang="0">
                    <a:pos x="333" y="1574"/>
                  </a:cxn>
                  <a:cxn ang="0">
                    <a:pos x="471" y="1586"/>
                  </a:cxn>
                  <a:cxn ang="0">
                    <a:pos x="626" y="1617"/>
                  </a:cxn>
                  <a:cxn ang="0">
                    <a:pos x="944" y="1498"/>
                  </a:cxn>
                  <a:cxn ang="0">
                    <a:pos x="1208" y="1471"/>
                  </a:cxn>
                  <a:cxn ang="0">
                    <a:pos x="1309" y="1428"/>
                  </a:cxn>
                  <a:cxn ang="0">
                    <a:pos x="1330" y="1488"/>
                  </a:cxn>
                  <a:cxn ang="0">
                    <a:pos x="1379" y="1630"/>
                  </a:cxn>
                  <a:cxn ang="0">
                    <a:pos x="1528" y="1705"/>
                  </a:cxn>
                  <a:cxn ang="0">
                    <a:pos x="1895" y="1800"/>
                  </a:cxn>
                  <a:cxn ang="0">
                    <a:pos x="2095" y="1849"/>
                  </a:cxn>
                  <a:cxn ang="0">
                    <a:pos x="2508" y="1876"/>
                  </a:cxn>
                  <a:cxn ang="0">
                    <a:pos x="2663" y="1730"/>
                  </a:cxn>
                  <a:cxn ang="0">
                    <a:pos x="2959" y="1739"/>
                  </a:cxn>
                  <a:cxn ang="0">
                    <a:pos x="3040" y="1658"/>
                  </a:cxn>
                  <a:cxn ang="0">
                    <a:pos x="3218" y="1607"/>
                  </a:cxn>
                  <a:cxn ang="0">
                    <a:pos x="3387" y="1471"/>
                  </a:cxn>
                  <a:cxn ang="0">
                    <a:pos x="3475" y="1343"/>
                  </a:cxn>
                  <a:cxn ang="0">
                    <a:pos x="3558" y="1094"/>
                  </a:cxn>
                  <a:cxn ang="0">
                    <a:pos x="3537" y="947"/>
                  </a:cxn>
                  <a:cxn ang="0">
                    <a:pos x="3818" y="869"/>
                  </a:cxn>
                  <a:cxn ang="0">
                    <a:pos x="3752" y="562"/>
                  </a:cxn>
                  <a:cxn ang="0">
                    <a:pos x="3698" y="238"/>
                  </a:cxn>
                  <a:cxn ang="0">
                    <a:pos x="3300" y="172"/>
                  </a:cxn>
                  <a:cxn ang="0">
                    <a:pos x="3096" y="17"/>
                  </a:cxn>
                  <a:cxn ang="0">
                    <a:pos x="2734" y="89"/>
                  </a:cxn>
                  <a:cxn ang="0">
                    <a:pos x="2618" y="248"/>
                  </a:cxn>
                  <a:cxn ang="0">
                    <a:pos x="2436" y="294"/>
                  </a:cxn>
                  <a:cxn ang="0">
                    <a:pos x="2264" y="230"/>
                  </a:cxn>
                </a:cxnLst>
                <a:rect l="0" t="0" r="r" b="b"/>
                <a:pathLst>
                  <a:path w="3818" h="1876">
                    <a:moveTo>
                      <a:pt x="2148" y="182"/>
                    </a:moveTo>
                    <a:lnTo>
                      <a:pt x="2137" y="255"/>
                    </a:lnTo>
                    <a:lnTo>
                      <a:pt x="1979" y="319"/>
                    </a:lnTo>
                    <a:lnTo>
                      <a:pt x="1940" y="397"/>
                    </a:lnTo>
                    <a:lnTo>
                      <a:pt x="1913" y="483"/>
                    </a:lnTo>
                    <a:lnTo>
                      <a:pt x="1709" y="567"/>
                    </a:lnTo>
                    <a:lnTo>
                      <a:pt x="1666" y="671"/>
                    </a:lnTo>
                    <a:lnTo>
                      <a:pt x="1675" y="820"/>
                    </a:lnTo>
                    <a:lnTo>
                      <a:pt x="1737" y="962"/>
                    </a:lnTo>
                    <a:lnTo>
                      <a:pt x="1742" y="1034"/>
                    </a:lnTo>
                    <a:lnTo>
                      <a:pt x="1671" y="1065"/>
                    </a:lnTo>
                    <a:lnTo>
                      <a:pt x="1632" y="996"/>
                    </a:lnTo>
                    <a:lnTo>
                      <a:pt x="1499" y="996"/>
                    </a:lnTo>
                    <a:lnTo>
                      <a:pt x="1396" y="962"/>
                    </a:lnTo>
                    <a:lnTo>
                      <a:pt x="1358" y="1006"/>
                    </a:lnTo>
                    <a:lnTo>
                      <a:pt x="1056" y="1045"/>
                    </a:lnTo>
                    <a:lnTo>
                      <a:pt x="878" y="1160"/>
                    </a:lnTo>
                    <a:lnTo>
                      <a:pt x="756" y="1160"/>
                    </a:lnTo>
                    <a:lnTo>
                      <a:pt x="638" y="1088"/>
                    </a:lnTo>
                    <a:lnTo>
                      <a:pt x="531" y="1077"/>
                    </a:lnTo>
                    <a:lnTo>
                      <a:pt x="471" y="1137"/>
                    </a:lnTo>
                    <a:lnTo>
                      <a:pt x="443" y="1199"/>
                    </a:lnTo>
                    <a:lnTo>
                      <a:pt x="396" y="1227"/>
                    </a:lnTo>
                    <a:lnTo>
                      <a:pt x="306" y="1182"/>
                    </a:lnTo>
                    <a:lnTo>
                      <a:pt x="257" y="1106"/>
                    </a:lnTo>
                    <a:lnTo>
                      <a:pt x="180" y="1084"/>
                    </a:lnTo>
                    <a:lnTo>
                      <a:pt x="93" y="1088"/>
                    </a:lnTo>
                    <a:lnTo>
                      <a:pt x="0" y="1126"/>
                    </a:lnTo>
                    <a:lnTo>
                      <a:pt x="68" y="1199"/>
                    </a:lnTo>
                    <a:lnTo>
                      <a:pt x="137" y="1241"/>
                    </a:lnTo>
                    <a:lnTo>
                      <a:pt x="152" y="1311"/>
                    </a:lnTo>
                    <a:lnTo>
                      <a:pt x="152" y="1410"/>
                    </a:lnTo>
                    <a:lnTo>
                      <a:pt x="96" y="1480"/>
                    </a:lnTo>
                    <a:lnTo>
                      <a:pt x="152" y="1522"/>
                    </a:lnTo>
                    <a:lnTo>
                      <a:pt x="249" y="1563"/>
                    </a:lnTo>
                    <a:lnTo>
                      <a:pt x="333" y="1574"/>
                    </a:lnTo>
                    <a:lnTo>
                      <a:pt x="401" y="1536"/>
                    </a:lnTo>
                    <a:lnTo>
                      <a:pt x="471" y="1586"/>
                    </a:lnTo>
                    <a:lnTo>
                      <a:pt x="587" y="1623"/>
                    </a:lnTo>
                    <a:lnTo>
                      <a:pt x="626" y="1617"/>
                    </a:lnTo>
                    <a:lnTo>
                      <a:pt x="773" y="1572"/>
                    </a:lnTo>
                    <a:lnTo>
                      <a:pt x="944" y="1498"/>
                    </a:lnTo>
                    <a:lnTo>
                      <a:pt x="1120" y="1487"/>
                    </a:lnTo>
                    <a:lnTo>
                      <a:pt x="1208" y="1471"/>
                    </a:lnTo>
                    <a:lnTo>
                      <a:pt x="1253" y="1438"/>
                    </a:lnTo>
                    <a:lnTo>
                      <a:pt x="1309" y="1428"/>
                    </a:lnTo>
                    <a:lnTo>
                      <a:pt x="1330" y="1445"/>
                    </a:lnTo>
                    <a:lnTo>
                      <a:pt x="1330" y="1488"/>
                    </a:lnTo>
                    <a:lnTo>
                      <a:pt x="1347" y="1563"/>
                    </a:lnTo>
                    <a:lnTo>
                      <a:pt x="1379" y="1630"/>
                    </a:lnTo>
                    <a:lnTo>
                      <a:pt x="1489" y="1699"/>
                    </a:lnTo>
                    <a:lnTo>
                      <a:pt x="1528" y="1705"/>
                    </a:lnTo>
                    <a:lnTo>
                      <a:pt x="1615" y="1765"/>
                    </a:lnTo>
                    <a:lnTo>
                      <a:pt x="1895" y="1800"/>
                    </a:lnTo>
                    <a:lnTo>
                      <a:pt x="2017" y="1845"/>
                    </a:lnTo>
                    <a:lnTo>
                      <a:pt x="2095" y="1849"/>
                    </a:lnTo>
                    <a:lnTo>
                      <a:pt x="2242" y="1849"/>
                    </a:lnTo>
                    <a:lnTo>
                      <a:pt x="2508" y="1876"/>
                    </a:lnTo>
                    <a:lnTo>
                      <a:pt x="2586" y="1827"/>
                    </a:lnTo>
                    <a:lnTo>
                      <a:pt x="2663" y="1730"/>
                    </a:lnTo>
                    <a:lnTo>
                      <a:pt x="2783" y="1699"/>
                    </a:lnTo>
                    <a:lnTo>
                      <a:pt x="2959" y="1739"/>
                    </a:lnTo>
                    <a:lnTo>
                      <a:pt x="3003" y="1663"/>
                    </a:lnTo>
                    <a:lnTo>
                      <a:pt x="3040" y="1658"/>
                    </a:lnTo>
                    <a:lnTo>
                      <a:pt x="3201" y="1679"/>
                    </a:lnTo>
                    <a:lnTo>
                      <a:pt x="3218" y="1607"/>
                    </a:lnTo>
                    <a:lnTo>
                      <a:pt x="3294" y="1569"/>
                    </a:lnTo>
                    <a:lnTo>
                      <a:pt x="3387" y="1471"/>
                    </a:lnTo>
                    <a:lnTo>
                      <a:pt x="3487" y="1445"/>
                    </a:lnTo>
                    <a:lnTo>
                      <a:pt x="3475" y="1343"/>
                    </a:lnTo>
                    <a:lnTo>
                      <a:pt x="3481" y="1259"/>
                    </a:lnTo>
                    <a:lnTo>
                      <a:pt x="3558" y="1094"/>
                    </a:lnTo>
                    <a:lnTo>
                      <a:pt x="3498" y="1016"/>
                    </a:lnTo>
                    <a:lnTo>
                      <a:pt x="3537" y="947"/>
                    </a:lnTo>
                    <a:lnTo>
                      <a:pt x="3775" y="941"/>
                    </a:lnTo>
                    <a:lnTo>
                      <a:pt x="3818" y="869"/>
                    </a:lnTo>
                    <a:lnTo>
                      <a:pt x="3818" y="687"/>
                    </a:lnTo>
                    <a:lnTo>
                      <a:pt x="3752" y="562"/>
                    </a:lnTo>
                    <a:lnTo>
                      <a:pt x="3698" y="364"/>
                    </a:lnTo>
                    <a:lnTo>
                      <a:pt x="3698" y="238"/>
                    </a:lnTo>
                    <a:lnTo>
                      <a:pt x="3625" y="144"/>
                    </a:lnTo>
                    <a:lnTo>
                      <a:pt x="3300" y="172"/>
                    </a:lnTo>
                    <a:lnTo>
                      <a:pt x="3173" y="56"/>
                    </a:lnTo>
                    <a:lnTo>
                      <a:pt x="3096" y="17"/>
                    </a:lnTo>
                    <a:lnTo>
                      <a:pt x="2787" y="0"/>
                    </a:lnTo>
                    <a:lnTo>
                      <a:pt x="2734" y="89"/>
                    </a:lnTo>
                    <a:lnTo>
                      <a:pt x="2706" y="172"/>
                    </a:lnTo>
                    <a:lnTo>
                      <a:pt x="2618" y="248"/>
                    </a:lnTo>
                    <a:lnTo>
                      <a:pt x="2541" y="281"/>
                    </a:lnTo>
                    <a:lnTo>
                      <a:pt x="2436" y="294"/>
                    </a:lnTo>
                    <a:lnTo>
                      <a:pt x="2332" y="281"/>
                    </a:lnTo>
                    <a:lnTo>
                      <a:pt x="2264" y="230"/>
                    </a:lnTo>
                    <a:lnTo>
                      <a:pt x="2148" y="18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10" name="Freeform 35"/>
              <p:cNvSpPr>
                <a:spLocks/>
              </p:cNvSpPr>
              <p:nvPr/>
            </p:nvSpPr>
            <p:spPr bwMode="auto">
              <a:xfrm>
                <a:off x="2943" y="1806"/>
                <a:ext cx="29" cy="48"/>
              </a:xfrm>
              <a:custGeom>
                <a:avLst/>
                <a:gdLst/>
                <a:ahLst/>
                <a:cxnLst>
                  <a:cxn ang="0">
                    <a:pos x="137" y="88"/>
                  </a:cxn>
                  <a:cxn ang="0">
                    <a:pos x="147" y="0"/>
                  </a:cxn>
                  <a:cxn ang="0">
                    <a:pos x="147" y="10"/>
                  </a:cxn>
                  <a:cxn ang="0">
                    <a:pos x="104" y="95"/>
                  </a:cxn>
                  <a:cxn ang="0">
                    <a:pos x="27" y="187"/>
                  </a:cxn>
                  <a:cxn ang="0">
                    <a:pos x="0" y="263"/>
                  </a:cxn>
                  <a:cxn ang="0">
                    <a:pos x="71" y="215"/>
                  </a:cxn>
                  <a:cxn ang="0">
                    <a:pos x="104" y="127"/>
                  </a:cxn>
                  <a:cxn ang="0">
                    <a:pos x="137" y="88"/>
                  </a:cxn>
                </a:cxnLst>
                <a:rect l="0" t="0" r="r" b="b"/>
                <a:pathLst>
                  <a:path w="147" h="263">
                    <a:moveTo>
                      <a:pt x="137" y="88"/>
                    </a:moveTo>
                    <a:lnTo>
                      <a:pt x="147" y="0"/>
                    </a:lnTo>
                    <a:lnTo>
                      <a:pt x="147" y="10"/>
                    </a:lnTo>
                    <a:lnTo>
                      <a:pt x="104" y="95"/>
                    </a:lnTo>
                    <a:lnTo>
                      <a:pt x="27" y="187"/>
                    </a:lnTo>
                    <a:lnTo>
                      <a:pt x="0" y="263"/>
                    </a:lnTo>
                    <a:lnTo>
                      <a:pt x="71" y="215"/>
                    </a:lnTo>
                    <a:lnTo>
                      <a:pt x="104" y="127"/>
                    </a:lnTo>
                    <a:lnTo>
                      <a:pt x="137" y="8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11" name="Freeform 36"/>
              <p:cNvSpPr>
                <a:spLocks/>
              </p:cNvSpPr>
              <p:nvPr/>
            </p:nvSpPr>
            <p:spPr bwMode="auto">
              <a:xfrm>
                <a:off x="2868" y="2022"/>
                <a:ext cx="32" cy="19"/>
              </a:xfrm>
              <a:custGeom>
                <a:avLst/>
                <a:gdLst/>
                <a:ahLst/>
                <a:cxnLst>
                  <a:cxn ang="0">
                    <a:pos x="22" y="29"/>
                  </a:cxn>
                  <a:cxn ang="0">
                    <a:pos x="0" y="8"/>
                  </a:cxn>
                  <a:cxn ang="0">
                    <a:pos x="64" y="0"/>
                  </a:cxn>
                  <a:cxn ang="0">
                    <a:pos x="148" y="79"/>
                  </a:cxn>
                  <a:cxn ang="0">
                    <a:pos x="159" y="104"/>
                  </a:cxn>
                  <a:cxn ang="0">
                    <a:pos x="22" y="29"/>
                  </a:cxn>
                </a:cxnLst>
                <a:rect l="0" t="0" r="r" b="b"/>
                <a:pathLst>
                  <a:path w="159" h="104">
                    <a:moveTo>
                      <a:pt x="22" y="29"/>
                    </a:moveTo>
                    <a:lnTo>
                      <a:pt x="0" y="8"/>
                    </a:lnTo>
                    <a:lnTo>
                      <a:pt x="64" y="0"/>
                    </a:lnTo>
                    <a:lnTo>
                      <a:pt x="148" y="79"/>
                    </a:lnTo>
                    <a:lnTo>
                      <a:pt x="159" y="104"/>
                    </a:lnTo>
                    <a:lnTo>
                      <a:pt x="22" y="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12" name="Freeform 37"/>
              <p:cNvSpPr>
                <a:spLocks/>
              </p:cNvSpPr>
              <p:nvPr/>
            </p:nvSpPr>
            <p:spPr bwMode="auto">
              <a:xfrm>
                <a:off x="2849" y="2034"/>
                <a:ext cx="29" cy="12"/>
              </a:xfrm>
              <a:custGeom>
                <a:avLst/>
                <a:gdLst/>
                <a:ahLst/>
                <a:cxnLst>
                  <a:cxn ang="0">
                    <a:pos x="0" y="22"/>
                  </a:cxn>
                  <a:cxn ang="0">
                    <a:pos x="49" y="0"/>
                  </a:cxn>
                  <a:cxn ang="0">
                    <a:pos x="132" y="38"/>
                  </a:cxn>
                  <a:cxn ang="0">
                    <a:pos x="139" y="66"/>
                  </a:cxn>
                  <a:cxn ang="0">
                    <a:pos x="0" y="22"/>
                  </a:cxn>
                </a:cxnLst>
                <a:rect l="0" t="0" r="r" b="b"/>
                <a:pathLst>
                  <a:path w="139" h="66">
                    <a:moveTo>
                      <a:pt x="0" y="22"/>
                    </a:moveTo>
                    <a:lnTo>
                      <a:pt x="49" y="0"/>
                    </a:lnTo>
                    <a:lnTo>
                      <a:pt x="132" y="38"/>
                    </a:lnTo>
                    <a:lnTo>
                      <a:pt x="139" y="66"/>
                    </a:lnTo>
                    <a:lnTo>
                      <a:pt x="0" y="2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13" name="Freeform 38"/>
              <p:cNvSpPr>
                <a:spLocks/>
              </p:cNvSpPr>
              <p:nvPr/>
            </p:nvSpPr>
            <p:spPr bwMode="auto">
              <a:xfrm>
                <a:off x="2831" y="2060"/>
                <a:ext cx="12" cy="15"/>
              </a:xfrm>
              <a:custGeom>
                <a:avLst/>
                <a:gdLst/>
                <a:ahLst/>
                <a:cxnLst>
                  <a:cxn ang="0">
                    <a:pos x="11" y="0"/>
                  </a:cxn>
                  <a:cxn ang="0">
                    <a:pos x="0" y="84"/>
                  </a:cxn>
                  <a:cxn ang="0">
                    <a:pos x="26" y="84"/>
                  </a:cxn>
                  <a:cxn ang="0">
                    <a:pos x="53" y="55"/>
                  </a:cxn>
                  <a:cxn ang="0">
                    <a:pos x="53" y="24"/>
                  </a:cxn>
                  <a:cxn ang="0">
                    <a:pos x="11" y="0"/>
                  </a:cxn>
                </a:cxnLst>
                <a:rect l="0" t="0" r="r" b="b"/>
                <a:pathLst>
                  <a:path w="53" h="84">
                    <a:moveTo>
                      <a:pt x="11" y="0"/>
                    </a:moveTo>
                    <a:lnTo>
                      <a:pt x="0" y="84"/>
                    </a:lnTo>
                    <a:lnTo>
                      <a:pt x="26" y="84"/>
                    </a:lnTo>
                    <a:lnTo>
                      <a:pt x="53" y="55"/>
                    </a:lnTo>
                    <a:lnTo>
                      <a:pt x="53" y="24"/>
                    </a:lnTo>
                    <a:lnTo>
                      <a:pt x="1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14" name="Freeform 39"/>
              <p:cNvSpPr>
                <a:spLocks/>
              </p:cNvSpPr>
              <p:nvPr/>
            </p:nvSpPr>
            <p:spPr bwMode="auto">
              <a:xfrm>
                <a:off x="2821" y="1779"/>
                <a:ext cx="347" cy="393"/>
              </a:xfrm>
              <a:custGeom>
                <a:avLst/>
                <a:gdLst/>
                <a:ahLst/>
                <a:cxnLst>
                  <a:cxn ang="0">
                    <a:pos x="1128" y="2168"/>
                  </a:cxn>
                  <a:cxn ang="0">
                    <a:pos x="1041" y="2017"/>
                  </a:cxn>
                  <a:cxn ang="0">
                    <a:pos x="1046" y="1827"/>
                  </a:cxn>
                  <a:cxn ang="0">
                    <a:pos x="884" y="1771"/>
                  </a:cxn>
                  <a:cxn ang="0">
                    <a:pos x="791" y="1670"/>
                  </a:cxn>
                  <a:cxn ang="0">
                    <a:pos x="715" y="1614"/>
                  </a:cxn>
                  <a:cxn ang="0">
                    <a:pos x="467" y="1648"/>
                  </a:cxn>
                  <a:cxn ang="0">
                    <a:pos x="154" y="1792"/>
                  </a:cxn>
                  <a:cxn ang="0">
                    <a:pos x="0" y="1698"/>
                  </a:cxn>
                  <a:cxn ang="0">
                    <a:pos x="87" y="1676"/>
                  </a:cxn>
                  <a:cxn ang="0">
                    <a:pos x="264" y="1694"/>
                  </a:cxn>
                  <a:cxn ang="0">
                    <a:pos x="373" y="1660"/>
                  </a:cxn>
                  <a:cxn ang="0">
                    <a:pos x="220" y="1660"/>
                  </a:cxn>
                  <a:cxn ang="0">
                    <a:pos x="203" y="1572"/>
                  </a:cxn>
                  <a:cxn ang="0">
                    <a:pos x="484" y="1477"/>
                  </a:cxn>
                  <a:cxn ang="0">
                    <a:pos x="698" y="1406"/>
                  </a:cxn>
                  <a:cxn ang="0">
                    <a:pos x="549" y="1418"/>
                  </a:cxn>
                  <a:cxn ang="0">
                    <a:pos x="396" y="1385"/>
                  </a:cxn>
                  <a:cxn ang="0">
                    <a:pos x="340" y="1252"/>
                  </a:cxn>
                  <a:cxn ang="0">
                    <a:pos x="549" y="968"/>
                  </a:cxn>
                  <a:cxn ang="0">
                    <a:pos x="671" y="474"/>
                  </a:cxn>
                  <a:cxn ang="0">
                    <a:pos x="786" y="511"/>
                  </a:cxn>
                  <a:cxn ang="0">
                    <a:pos x="845" y="590"/>
                  </a:cxn>
                  <a:cxn ang="0">
                    <a:pos x="765" y="631"/>
                  </a:cxn>
                  <a:cxn ang="0">
                    <a:pos x="744" y="715"/>
                  </a:cxn>
                  <a:cxn ang="0">
                    <a:pos x="754" y="854"/>
                  </a:cxn>
                  <a:cxn ang="0">
                    <a:pos x="895" y="943"/>
                  </a:cxn>
                  <a:cxn ang="0">
                    <a:pos x="962" y="922"/>
                  </a:cxn>
                  <a:cxn ang="0">
                    <a:pos x="906" y="796"/>
                  </a:cxn>
                  <a:cxn ang="0">
                    <a:pos x="938" y="743"/>
                  </a:cxn>
                  <a:cxn ang="0">
                    <a:pos x="1001" y="592"/>
                  </a:cxn>
                  <a:cxn ang="0">
                    <a:pos x="1014" y="462"/>
                  </a:cxn>
                  <a:cxn ang="0">
                    <a:pos x="943" y="435"/>
                  </a:cxn>
                  <a:cxn ang="0">
                    <a:pos x="938" y="241"/>
                  </a:cxn>
                  <a:cxn ang="0">
                    <a:pos x="1057" y="105"/>
                  </a:cxn>
                  <a:cxn ang="0">
                    <a:pos x="1250" y="35"/>
                  </a:cxn>
                  <a:cxn ang="0">
                    <a:pos x="1464" y="11"/>
                  </a:cxn>
                  <a:cxn ang="0">
                    <a:pos x="1655" y="27"/>
                  </a:cxn>
                  <a:cxn ang="0">
                    <a:pos x="1772" y="146"/>
                  </a:cxn>
                  <a:cxn ang="0">
                    <a:pos x="1541" y="658"/>
                  </a:cxn>
                  <a:cxn ang="0">
                    <a:pos x="1727" y="816"/>
                  </a:cxn>
                  <a:cxn ang="0">
                    <a:pos x="1650" y="1009"/>
                  </a:cxn>
                  <a:cxn ang="0">
                    <a:pos x="1545" y="1178"/>
                  </a:cxn>
                  <a:cxn ang="0">
                    <a:pos x="1431" y="1289"/>
                  </a:cxn>
                  <a:cxn ang="0">
                    <a:pos x="1221" y="1238"/>
                  </a:cxn>
                  <a:cxn ang="0">
                    <a:pos x="1250" y="1452"/>
                  </a:cxn>
                  <a:cxn ang="0">
                    <a:pos x="1250" y="1658"/>
                  </a:cxn>
                  <a:cxn ang="0">
                    <a:pos x="1194" y="1893"/>
                  </a:cxn>
                  <a:cxn ang="0">
                    <a:pos x="1232" y="2118"/>
                  </a:cxn>
                </a:cxnLst>
                <a:rect l="0" t="0" r="r" b="b"/>
                <a:pathLst>
                  <a:path w="1772" h="2168">
                    <a:moveTo>
                      <a:pt x="1232" y="2168"/>
                    </a:moveTo>
                    <a:lnTo>
                      <a:pt x="1128" y="2168"/>
                    </a:lnTo>
                    <a:lnTo>
                      <a:pt x="1057" y="2112"/>
                    </a:lnTo>
                    <a:lnTo>
                      <a:pt x="1041" y="2017"/>
                    </a:lnTo>
                    <a:lnTo>
                      <a:pt x="1052" y="1919"/>
                    </a:lnTo>
                    <a:lnTo>
                      <a:pt x="1046" y="1827"/>
                    </a:lnTo>
                    <a:lnTo>
                      <a:pt x="973" y="1776"/>
                    </a:lnTo>
                    <a:lnTo>
                      <a:pt x="884" y="1771"/>
                    </a:lnTo>
                    <a:lnTo>
                      <a:pt x="814" y="1729"/>
                    </a:lnTo>
                    <a:lnTo>
                      <a:pt x="791" y="1670"/>
                    </a:lnTo>
                    <a:lnTo>
                      <a:pt x="765" y="1670"/>
                    </a:lnTo>
                    <a:lnTo>
                      <a:pt x="715" y="1614"/>
                    </a:lnTo>
                    <a:lnTo>
                      <a:pt x="571" y="1623"/>
                    </a:lnTo>
                    <a:lnTo>
                      <a:pt x="467" y="1648"/>
                    </a:lnTo>
                    <a:lnTo>
                      <a:pt x="329" y="1736"/>
                    </a:lnTo>
                    <a:lnTo>
                      <a:pt x="154" y="1792"/>
                    </a:lnTo>
                    <a:lnTo>
                      <a:pt x="0" y="1708"/>
                    </a:lnTo>
                    <a:lnTo>
                      <a:pt x="0" y="1698"/>
                    </a:lnTo>
                    <a:lnTo>
                      <a:pt x="22" y="1681"/>
                    </a:lnTo>
                    <a:lnTo>
                      <a:pt x="87" y="1676"/>
                    </a:lnTo>
                    <a:lnTo>
                      <a:pt x="180" y="1736"/>
                    </a:lnTo>
                    <a:lnTo>
                      <a:pt x="264" y="1694"/>
                    </a:lnTo>
                    <a:lnTo>
                      <a:pt x="341" y="1689"/>
                    </a:lnTo>
                    <a:lnTo>
                      <a:pt x="373" y="1660"/>
                    </a:lnTo>
                    <a:lnTo>
                      <a:pt x="306" y="1648"/>
                    </a:lnTo>
                    <a:lnTo>
                      <a:pt x="220" y="1660"/>
                    </a:lnTo>
                    <a:lnTo>
                      <a:pt x="171" y="1643"/>
                    </a:lnTo>
                    <a:lnTo>
                      <a:pt x="203" y="1572"/>
                    </a:lnTo>
                    <a:lnTo>
                      <a:pt x="390" y="1529"/>
                    </a:lnTo>
                    <a:lnTo>
                      <a:pt x="484" y="1477"/>
                    </a:lnTo>
                    <a:lnTo>
                      <a:pt x="642" y="1439"/>
                    </a:lnTo>
                    <a:lnTo>
                      <a:pt x="698" y="1406"/>
                    </a:lnTo>
                    <a:lnTo>
                      <a:pt x="660" y="1372"/>
                    </a:lnTo>
                    <a:lnTo>
                      <a:pt x="549" y="1418"/>
                    </a:lnTo>
                    <a:lnTo>
                      <a:pt x="467" y="1413"/>
                    </a:lnTo>
                    <a:lnTo>
                      <a:pt x="396" y="1385"/>
                    </a:lnTo>
                    <a:lnTo>
                      <a:pt x="340" y="1335"/>
                    </a:lnTo>
                    <a:lnTo>
                      <a:pt x="340" y="1252"/>
                    </a:lnTo>
                    <a:lnTo>
                      <a:pt x="351" y="1205"/>
                    </a:lnTo>
                    <a:lnTo>
                      <a:pt x="549" y="968"/>
                    </a:lnTo>
                    <a:lnTo>
                      <a:pt x="615" y="627"/>
                    </a:lnTo>
                    <a:lnTo>
                      <a:pt x="671" y="474"/>
                    </a:lnTo>
                    <a:lnTo>
                      <a:pt x="754" y="441"/>
                    </a:lnTo>
                    <a:lnTo>
                      <a:pt x="786" y="511"/>
                    </a:lnTo>
                    <a:lnTo>
                      <a:pt x="842" y="558"/>
                    </a:lnTo>
                    <a:lnTo>
                      <a:pt x="845" y="590"/>
                    </a:lnTo>
                    <a:lnTo>
                      <a:pt x="840" y="606"/>
                    </a:lnTo>
                    <a:lnTo>
                      <a:pt x="765" y="631"/>
                    </a:lnTo>
                    <a:lnTo>
                      <a:pt x="751" y="659"/>
                    </a:lnTo>
                    <a:lnTo>
                      <a:pt x="744" y="715"/>
                    </a:lnTo>
                    <a:lnTo>
                      <a:pt x="758" y="821"/>
                    </a:lnTo>
                    <a:lnTo>
                      <a:pt x="754" y="854"/>
                    </a:lnTo>
                    <a:lnTo>
                      <a:pt x="804" y="906"/>
                    </a:lnTo>
                    <a:lnTo>
                      <a:pt x="895" y="943"/>
                    </a:lnTo>
                    <a:lnTo>
                      <a:pt x="941" y="944"/>
                    </a:lnTo>
                    <a:lnTo>
                      <a:pt x="962" y="922"/>
                    </a:lnTo>
                    <a:lnTo>
                      <a:pt x="947" y="849"/>
                    </a:lnTo>
                    <a:lnTo>
                      <a:pt x="906" y="796"/>
                    </a:lnTo>
                    <a:lnTo>
                      <a:pt x="899" y="756"/>
                    </a:lnTo>
                    <a:lnTo>
                      <a:pt x="938" y="743"/>
                    </a:lnTo>
                    <a:lnTo>
                      <a:pt x="990" y="694"/>
                    </a:lnTo>
                    <a:lnTo>
                      <a:pt x="1001" y="592"/>
                    </a:lnTo>
                    <a:lnTo>
                      <a:pt x="1041" y="479"/>
                    </a:lnTo>
                    <a:lnTo>
                      <a:pt x="1014" y="462"/>
                    </a:lnTo>
                    <a:lnTo>
                      <a:pt x="954" y="463"/>
                    </a:lnTo>
                    <a:lnTo>
                      <a:pt x="943" y="435"/>
                    </a:lnTo>
                    <a:lnTo>
                      <a:pt x="929" y="283"/>
                    </a:lnTo>
                    <a:lnTo>
                      <a:pt x="938" y="241"/>
                    </a:lnTo>
                    <a:lnTo>
                      <a:pt x="976" y="169"/>
                    </a:lnTo>
                    <a:lnTo>
                      <a:pt x="1057" y="105"/>
                    </a:lnTo>
                    <a:lnTo>
                      <a:pt x="1154" y="53"/>
                    </a:lnTo>
                    <a:lnTo>
                      <a:pt x="1250" y="35"/>
                    </a:lnTo>
                    <a:lnTo>
                      <a:pt x="1365" y="59"/>
                    </a:lnTo>
                    <a:lnTo>
                      <a:pt x="1464" y="11"/>
                    </a:lnTo>
                    <a:lnTo>
                      <a:pt x="1573" y="0"/>
                    </a:lnTo>
                    <a:lnTo>
                      <a:pt x="1655" y="27"/>
                    </a:lnTo>
                    <a:lnTo>
                      <a:pt x="1730" y="90"/>
                    </a:lnTo>
                    <a:lnTo>
                      <a:pt x="1772" y="146"/>
                    </a:lnTo>
                    <a:lnTo>
                      <a:pt x="1678" y="563"/>
                    </a:lnTo>
                    <a:lnTo>
                      <a:pt x="1541" y="658"/>
                    </a:lnTo>
                    <a:lnTo>
                      <a:pt x="1563" y="744"/>
                    </a:lnTo>
                    <a:lnTo>
                      <a:pt x="1727" y="816"/>
                    </a:lnTo>
                    <a:lnTo>
                      <a:pt x="1717" y="922"/>
                    </a:lnTo>
                    <a:lnTo>
                      <a:pt x="1650" y="1009"/>
                    </a:lnTo>
                    <a:lnTo>
                      <a:pt x="1563" y="1074"/>
                    </a:lnTo>
                    <a:lnTo>
                      <a:pt x="1545" y="1178"/>
                    </a:lnTo>
                    <a:lnTo>
                      <a:pt x="1503" y="1272"/>
                    </a:lnTo>
                    <a:lnTo>
                      <a:pt x="1431" y="1289"/>
                    </a:lnTo>
                    <a:lnTo>
                      <a:pt x="1315" y="1238"/>
                    </a:lnTo>
                    <a:lnTo>
                      <a:pt x="1221" y="1238"/>
                    </a:lnTo>
                    <a:lnTo>
                      <a:pt x="1217" y="1318"/>
                    </a:lnTo>
                    <a:lnTo>
                      <a:pt x="1250" y="1452"/>
                    </a:lnTo>
                    <a:lnTo>
                      <a:pt x="1261" y="1542"/>
                    </a:lnTo>
                    <a:lnTo>
                      <a:pt x="1250" y="1658"/>
                    </a:lnTo>
                    <a:lnTo>
                      <a:pt x="1250" y="1821"/>
                    </a:lnTo>
                    <a:lnTo>
                      <a:pt x="1194" y="1893"/>
                    </a:lnTo>
                    <a:lnTo>
                      <a:pt x="1189" y="1958"/>
                    </a:lnTo>
                    <a:lnTo>
                      <a:pt x="1232" y="2118"/>
                    </a:lnTo>
                    <a:lnTo>
                      <a:pt x="1232" y="21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415" name="Group 40"/>
              <p:cNvGrpSpPr>
                <a:grpSpLocks/>
              </p:cNvGrpSpPr>
              <p:nvPr/>
            </p:nvGrpSpPr>
            <p:grpSpPr bwMode="auto">
              <a:xfrm>
                <a:off x="2018" y="2124"/>
                <a:ext cx="1393" cy="1272"/>
                <a:chOff x="2511" y="1951"/>
                <a:chExt cx="885" cy="876"/>
              </a:xfrm>
              <a:grpFill/>
            </p:grpSpPr>
            <p:sp>
              <p:nvSpPr>
                <p:cNvPr id="429" name="Freeform 41"/>
                <p:cNvSpPr>
                  <a:spLocks/>
                </p:cNvSpPr>
                <p:nvPr/>
              </p:nvSpPr>
              <p:spPr bwMode="auto">
                <a:xfrm>
                  <a:off x="2511" y="1951"/>
                  <a:ext cx="791" cy="796"/>
                </a:xfrm>
                <a:custGeom>
                  <a:avLst/>
                  <a:gdLst/>
                  <a:ahLst/>
                  <a:cxnLst>
                    <a:cxn ang="0">
                      <a:pos x="3174" y="323"/>
                    </a:cxn>
                    <a:cxn ang="0">
                      <a:pos x="2932" y="900"/>
                    </a:cxn>
                    <a:cxn ang="0">
                      <a:pos x="2581" y="1251"/>
                    </a:cxn>
                    <a:cxn ang="0">
                      <a:pos x="2260" y="1402"/>
                    </a:cxn>
                    <a:cxn ang="0">
                      <a:pos x="1731" y="1207"/>
                    </a:cxn>
                    <a:cxn ang="0">
                      <a:pos x="1447" y="1280"/>
                    </a:cxn>
                    <a:cxn ang="0">
                      <a:pos x="1611" y="1834"/>
                    </a:cxn>
                    <a:cxn ang="0">
                      <a:pos x="1458" y="1868"/>
                    </a:cxn>
                    <a:cxn ang="0">
                      <a:pos x="850" y="1762"/>
                    </a:cxn>
                    <a:cxn ang="0">
                      <a:pos x="461" y="1873"/>
                    </a:cxn>
                    <a:cxn ang="0">
                      <a:pos x="0" y="2131"/>
                    </a:cxn>
                    <a:cxn ang="0">
                      <a:pos x="98" y="2258"/>
                    </a:cxn>
                    <a:cxn ang="0">
                      <a:pos x="94" y="2395"/>
                    </a:cxn>
                    <a:cxn ang="0">
                      <a:pos x="394" y="2482"/>
                    </a:cxn>
                    <a:cxn ang="0">
                      <a:pos x="945" y="2675"/>
                    </a:cxn>
                    <a:cxn ang="0">
                      <a:pos x="1161" y="2748"/>
                    </a:cxn>
                    <a:cxn ang="0">
                      <a:pos x="1347" y="2990"/>
                    </a:cxn>
                    <a:cxn ang="0">
                      <a:pos x="1307" y="3200"/>
                    </a:cxn>
                    <a:cxn ang="0">
                      <a:pos x="1716" y="3606"/>
                    </a:cxn>
                    <a:cxn ang="0">
                      <a:pos x="1809" y="4006"/>
                    </a:cxn>
                    <a:cxn ang="0">
                      <a:pos x="2007" y="4326"/>
                    </a:cxn>
                    <a:cxn ang="0">
                      <a:pos x="1791" y="4793"/>
                    </a:cxn>
                    <a:cxn ang="0">
                      <a:pos x="1787" y="4974"/>
                    </a:cxn>
                    <a:cxn ang="0">
                      <a:pos x="1480" y="5716"/>
                    </a:cxn>
                    <a:cxn ang="0">
                      <a:pos x="2025" y="6057"/>
                    </a:cxn>
                    <a:cxn ang="0">
                      <a:pos x="2811" y="6089"/>
                    </a:cxn>
                    <a:cxn ang="0">
                      <a:pos x="3290" y="6348"/>
                    </a:cxn>
                    <a:cxn ang="0">
                      <a:pos x="3924" y="6336"/>
                    </a:cxn>
                    <a:cxn ang="0">
                      <a:pos x="4123" y="5727"/>
                    </a:cxn>
                    <a:cxn ang="0">
                      <a:pos x="4436" y="5600"/>
                    </a:cxn>
                    <a:cxn ang="0">
                      <a:pos x="4776" y="5694"/>
                    </a:cxn>
                    <a:cxn ang="0">
                      <a:pos x="5025" y="5710"/>
                    </a:cxn>
                    <a:cxn ang="0">
                      <a:pos x="5404" y="5864"/>
                    </a:cxn>
                    <a:cxn ang="0">
                      <a:pos x="5833" y="5531"/>
                    </a:cxn>
                    <a:cxn ang="0">
                      <a:pos x="6075" y="5322"/>
                    </a:cxn>
                    <a:cxn ang="0">
                      <a:pos x="5784" y="5008"/>
                    </a:cxn>
                    <a:cxn ang="0">
                      <a:pos x="5685" y="4623"/>
                    </a:cxn>
                    <a:cxn ang="0">
                      <a:pos x="5828" y="4334"/>
                    </a:cxn>
                    <a:cxn ang="0">
                      <a:pos x="5795" y="3916"/>
                    </a:cxn>
                    <a:cxn ang="0">
                      <a:pos x="5653" y="3530"/>
                    </a:cxn>
                    <a:cxn ang="0">
                      <a:pos x="5310" y="3499"/>
                    </a:cxn>
                    <a:cxn ang="0">
                      <a:pos x="5492" y="3230"/>
                    </a:cxn>
                    <a:cxn ang="0">
                      <a:pos x="5784" y="2722"/>
                    </a:cxn>
                    <a:cxn ang="0">
                      <a:pos x="6037" y="2534"/>
                    </a:cxn>
                    <a:cxn ang="0">
                      <a:pos x="6323" y="1633"/>
                    </a:cxn>
                    <a:cxn ang="0">
                      <a:pos x="5542" y="1293"/>
                    </a:cxn>
                    <a:cxn ang="0">
                      <a:pos x="4984" y="1156"/>
                    </a:cxn>
                    <a:cxn ang="0">
                      <a:pos x="4787" y="747"/>
                    </a:cxn>
                    <a:cxn ang="0">
                      <a:pos x="4451" y="850"/>
                    </a:cxn>
                    <a:cxn ang="0">
                      <a:pos x="4116" y="466"/>
                    </a:cxn>
                    <a:cxn ang="0">
                      <a:pos x="3714" y="149"/>
                    </a:cxn>
                  </a:cxnLst>
                  <a:rect l="0" t="0" r="r" b="b"/>
                  <a:pathLst>
                    <a:path w="6323" h="6369">
                      <a:moveTo>
                        <a:pt x="3714" y="0"/>
                      </a:moveTo>
                      <a:lnTo>
                        <a:pt x="3670" y="29"/>
                      </a:lnTo>
                      <a:lnTo>
                        <a:pt x="3472" y="65"/>
                      </a:lnTo>
                      <a:lnTo>
                        <a:pt x="3235" y="154"/>
                      </a:lnTo>
                      <a:lnTo>
                        <a:pt x="3174" y="323"/>
                      </a:lnTo>
                      <a:lnTo>
                        <a:pt x="3141" y="599"/>
                      </a:lnTo>
                      <a:lnTo>
                        <a:pt x="3179" y="637"/>
                      </a:lnTo>
                      <a:lnTo>
                        <a:pt x="3169" y="698"/>
                      </a:lnTo>
                      <a:lnTo>
                        <a:pt x="3053" y="813"/>
                      </a:lnTo>
                      <a:lnTo>
                        <a:pt x="2932" y="900"/>
                      </a:lnTo>
                      <a:lnTo>
                        <a:pt x="2642" y="995"/>
                      </a:lnTo>
                      <a:lnTo>
                        <a:pt x="2503" y="1083"/>
                      </a:lnTo>
                      <a:lnTo>
                        <a:pt x="2443" y="1198"/>
                      </a:lnTo>
                      <a:lnTo>
                        <a:pt x="2449" y="1247"/>
                      </a:lnTo>
                      <a:lnTo>
                        <a:pt x="2581" y="1251"/>
                      </a:lnTo>
                      <a:lnTo>
                        <a:pt x="2635" y="1269"/>
                      </a:lnTo>
                      <a:lnTo>
                        <a:pt x="2619" y="1297"/>
                      </a:lnTo>
                      <a:lnTo>
                        <a:pt x="2432" y="1319"/>
                      </a:lnTo>
                      <a:lnTo>
                        <a:pt x="2339" y="1384"/>
                      </a:lnTo>
                      <a:lnTo>
                        <a:pt x="2260" y="1402"/>
                      </a:lnTo>
                      <a:lnTo>
                        <a:pt x="2161" y="1402"/>
                      </a:lnTo>
                      <a:lnTo>
                        <a:pt x="2036" y="1368"/>
                      </a:lnTo>
                      <a:lnTo>
                        <a:pt x="1892" y="1346"/>
                      </a:lnTo>
                      <a:lnTo>
                        <a:pt x="1842" y="1350"/>
                      </a:lnTo>
                      <a:lnTo>
                        <a:pt x="1731" y="1207"/>
                      </a:lnTo>
                      <a:lnTo>
                        <a:pt x="1742" y="1126"/>
                      </a:lnTo>
                      <a:lnTo>
                        <a:pt x="1709" y="1111"/>
                      </a:lnTo>
                      <a:lnTo>
                        <a:pt x="1518" y="1120"/>
                      </a:lnTo>
                      <a:lnTo>
                        <a:pt x="1429" y="1093"/>
                      </a:lnTo>
                      <a:lnTo>
                        <a:pt x="1447" y="1280"/>
                      </a:lnTo>
                      <a:lnTo>
                        <a:pt x="1474" y="1356"/>
                      </a:lnTo>
                      <a:lnTo>
                        <a:pt x="1534" y="1402"/>
                      </a:lnTo>
                      <a:lnTo>
                        <a:pt x="1584" y="1613"/>
                      </a:lnTo>
                      <a:lnTo>
                        <a:pt x="1584" y="1724"/>
                      </a:lnTo>
                      <a:lnTo>
                        <a:pt x="1611" y="1834"/>
                      </a:lnTo>
                      <a:lnTo>
                        <a:pt x="1671" y="1873"/>
                      </a:lnTo>
                      <a:lnTo>
                        <a:pt x="1633" y="1915"/>
                      </a:lnTo>
                      <a:lnTo>
                        <a:pt x="1530" y="1924"/>
                      </a:lnTo>
                      <a:lnTo>
                        <a:pt x="1496" y="1886"/>
                      </a:lnTo>
                      <a:lnTo>
                        <a:pt x="1458" y="1868"/>
                      </a:lnTo>
                      <a:lnTo>
                        <a:pt x="1386" y="1886"/>
                      </a:lnTo>
                      <a:lnTo>
                        <a:pt x="1320" y="1915"/>
                      </a:lnTo>
                      <a:lnTo>
                        <a:pt x="1243" y="1901"/>
                      </a:lnTo>
                      <a:lnTo>
                        <a:pt x="1078" y="1956"/>
                      </a:lnTo>
                      <a:lnTo>
                        <a:pt x="850" y="1762"/>
                      </a:lnTo>
                      <a:lnTo>
                        <a:pt x="692" y="1774"/>
                      </a:lnTo>
                      <a:lnTo>
                        <a:pt x="653" y="1757"/>
                      </a:lnTo>
                      <a:lnTo>
                        <a:pt x="604" y="1784"/>
                      </a:lnTo>
                      <a:lnTo>
                        <a:pt x="593" y="1834"/>
                      </a:lnTo>
                      <a:lnTo>
                        <a:pt x="461" y="1873"/>
                      </a:lnTo>
                      <a:lnTo>
                        <a:pt x="383" y="1873"/>
                      </a:lnTo>
                      <a:lnTo>
                        <a:pt x="235" y="1901"/>
                      </a:lnTo>
                      <a:lnTo>
                        <a:pt x="32" y="1995"/>
                      </a:lnTo>
                      <a:lnTo>
                        <a:pt x="0" y="2083"/>
                      </a:lnTo>
                      <a:lnTo>
                        <a:pt x="0" y="2131"/>
                      </a:lnTo>
                      <a:lnTo>
                        <a:pt x="186" y="2108"/>
                      </a:lnTo>
                      <a:lnTo>
                        <a:pt x="169" y="2155"/>
                      </a:lnTo>
                      <a:lnTo>
                        <a:pt x="119" y="2159"/>
                      </a:lnTo>
                      <a:lnTo>
                        <a:pt x="81" y="2213"/>
                      </a:lnTo>
                      <a:lnTo>
                        <a:pt x="98" y="2258"/>
                      </a:lnTo>
                      <a:lnTo>
                        <a:pt x="169" y="2251"/>
                      </a:lnTo>
                      <a:lnTo>
                        <a:pt x="256" y="2244"/>
                      </a:lnTo>
                      <a:lnTo>
                        <a:pt x="236" y="2316"/>
                      </a:lnTo>
                      <a:lnTo>
                        <a:pt x="49" y="2350"/>
                      </a:lnTo>
                      <a:lnTo>
                        <a:pt x="94" y="2395"/>
                      </a:lnTo>
                      <a:lnTo>
                        <a:pt x="211" y="2437"/>
                      </a:lnTo>
                      <a:lnTo>
                        <a:pt x="212" y="2532"/>
                      </a:lnTo>
                      <a:lnTo>
                        <a:pt x="316" y="2545"/>
                      </a:lnTo>
                      <a:lnTo>
                        <a:pt x="312" y="2490"/>
                      </a:lnTo>
                      <a:lnTo>
                        <a:pt x="394" y="2482"/>
                      </a:lnTo>
                      <a:lnTo>
                        <a:pt x="675" y="2588"/>
                      </a:lnTo>
                      <a:lnTo>
                        <a:pt x="757" y="2646"/>
                      </a:lnTo>
                      <a:lnTo>
                        <a:pt x="786" y="2699"/>
                      </a:lnTo>
                      <a:lnTo>
                        <a:pt x="835" y="2714"/>
                      </a:lnTo>
                      <a:lnTo>
                        <a:pt x="945" y="2675"/>
                      </a:lnTo>
                      <a:lnTo>
                        <a:pt x="1012" y="2699"/>
                      </a:lnTo>
                      <a:lnTo>
                        <a:pt x="968" y="2730"/>
                      </a:lnTo>
                      <a:lnTo>
                        <a:pt x="1074" y="2771"/>
                      </a:lnTo>
                      <a:lnTo>
                        <a:pt x="1134" y="2730"/>
                      </a:lnTo>
                      <a:lnTo>
                        <a:pt x="1161" y="2748"/>
                      </a:lnTo>
                      <a:lnTo>
                        <a:pt x="1145" y="2900"/>
                      </a:lnTo>
                      <a:lnTo>
                        <a:pt x="1273" y="2931"/>
                      </a:lnTo>
                      <a:lnTo>
                        <a:pt x="1407" y="2900"/>
                      </a:lnTo>
                      <a:lnTo>
                        <a:pt x="1500" y="2939"/>
                      </a:lnTo>
                      <a:lnTo>
                        <a:pt x="1347" y="2990"/>
                      </a:lnTo>
                      <a:lnTo>
                        <a:pt x="1347" y="3039"/>
                      </a:lnTo>
                      <a:lnTo>
                        <a:pt x="1411" y="3104"/>
                      </a:lnTo>
                      <a:lnTo>
                        <a:pt x="1366" y="3177"/>
                      </a:lnTo>
                      <a:lnTo>
                        <a:pt x="1312" y="3125"/>
                      </a:lnTo>
                      <a:lnTo>
                        <a:pt x="1307" y="3200"/>
                      </a:lnTo>
                      <a:lnTo>
                        <a:pt x="1411" y="3309"/>
                      </a:lnTo>
                      <a:lnTo>
                        <a:pt x="1468" y="3395"/>
                      </a:lnTo>
                      <a:lnTo>
                        <a:pt x="1489" y="3468"/>
                      </a:lnTo>
                      <a:lnTo>
                        <a:pt x="1600" y="3545"/>
                      </a:lnTo>
                      <a:lnTo>
                        <a:pt x="1716" y="3606"/>
                      </a:lnTo>
                      <a:lnTo>
                        <a:pt x="1846" y="3643"/>
                      </a:lnTo>
                      <a:lnTo>
                        <a:pt x="1821" y="3709"/>
                      </a:lnTo>
                      <a:lnTo>
                        <a:pt x="1858" y="3787"/>
                      </a:lnTo>
                      <a:lnTo>
                        <a:pt x="1858" y="3907"/>
                      </a:lnTo>
                      <a:lnTo>
                        <a:pt x="1809" y="4006"/>
                      </a:lnTo>
                      <a:lnTo>
                        <a:pt x="1842" y="4095"/>
                      </a:lnTo>
                      <a:lnTo>
                        <a:pt x="1935" y="4155"/>
                      </a:lnTo>
                      <a:lnTo>
                        <a:pt x="2007" y="4248"/>
                      </a:lnTo>
                      <a:lnTo>
                        <a:pt x="2036" y="4369"/>
                      </a:lnTo>
                      <a:lnTo>
                        <a:pt x="2007" y="4326"/>
                      </a:lnTo>
                      <a:lnTo>
                        <a:pt x="1875" y="4179"/>
                      </a:lnTo>
                      <a:lnTo>
                        <a:pt x="1847" y="4248"/>
                      </a:lnTo>
                      <a:lnTo>
                        <a:pt x="1842" y="4404"/>
                      </a:lnTo>
                      <a:lnTo>
                        <a:pt x="1804" y="4703"/>
                      </a:lnTo>
                      <a:lnTo>
                        <a:pt x="1791" y="4793"/>
                      </a:lnTo>
                      <a:lnTo>
                        <a:pt x="1842" y="4720"/>
                      </a:lnTo>
                      <a:lnTo>
                        <a:pt x="1875" y="4786"/>
                      </a:lnTo>
                      <a:lnTo>
                        <a:pt x="1853" y="4814"/>
                      </a:lnTo>
                      <a:lnTo>
                        <a:pt x="1791" y="4868"/>
                      </a:lnTo>
                      <a:lnTo>
                        <a:pt x="1787" y="4974"/>
                      </a:lnTo>
                      <a:lnTo>
                        <a:pt x="1689" y="5518"/>
                      </a:lnTo>
                      <a:lnTo>
                        <a:pt x="1649" y="5622"/>
                      </a:lnTo>
                      <a:lnTo>
                        <a:pt x="1556" y="5682"/>
                      </a:lnTo>
                      <a:lnTo>
                        <a:pt x="1463" y="5677"/>
                      </a:lnTo>
                      <a:lnTo>
                        <a:pt x="1480" y="5716"/>
                      </a:lnTo>
                      <a:lnTo>
                        <a:pt x="1678" y="5875"/>
                      </a:lnTo>
                      <a:lnTo>
                        <a:pt x="1760" y="5919"/>
                      </a:lnTo>
                      <a:lnTo>
                        <a:pt x="1858" y="5940"/>
                      </a:lnTo>
                      <a:lnTo>
                        <a:pt x="1962" y="6000"/>
                      </a:lnTo>
                      <a:lnTo>
                        <a:pt x="2025" y="6057"/>
                      </a:lnTo>
                      <a:lnTo>
                        <a:pt x="2443" y="6166"/>
                      </a:lnTo>
                      <a:lnTo>
                        <a:pt x="2581" y="6184"/>
                      </a:lnTo>
                      <a:lnTo>
                        <a:pt x="2642" y="6172"/>
                      </a:lnTo>
                      <a:lnTo>
                        <a:pt x="2735" y="6106"/>
                      </a:lnTo>
                      <a:lnTo>
                        <a:pt x="2811" y="6089"/>
                      </a:lnTo>
                      <a:lnTo>
                        <a:pt x="2888" y="6117"/>
                      </a:lnTo>
                      <a:lnTo>
                        <a:pt x="3019" y="6204"/>
                      </a:lnTo>
                      <a:lnTo>
                        <a:pt x="3141" y="6221"/>
                      </a:lnTo>
                      <a:lnTo>
                        <a:pt x="3190" y="6271"/>
                      </a:lnTo>
                      <a:lnTo>
                        <a:pt x="3290" y="6348"/>
                      </a:lnTo>
                      <a:lnTo>
                        <a:pt x="3362" y="6369"/>
                      </a:lnTo>
                      <a:lnTo>
                        <a:pt x="3619" y="6354"/>
                      </a:lnTo>
                      <a:lnTo>
                        <a:pt x="3742" y="6331"/>
                      </a:lnTo>
                      <a:lnTo>
                        <a:pt x="3863" y="6324"/>
                      </a:lnTo>
                      <a:lnTo>
                        <a:pt x="3924" y="6336"/>
                      </a:lnTo>
                      <a:lnTo>
                        <a:pt x="3902" y="6071"/>
                      </a:lnTo>
                      <a:lnTo>
                        <a:pt x="3869" y="6033"/>
                      </a:lnTo>
                      <a:lnTo>
                        <a:pt x="3892" y="5902"/>
                      </a:lnTo>
                      <a:lnTo>
                        <a:pt x="3945" y="5803"/>
                      </a:lnTo>
                      <a:lnTo>
                        <a:pt x="4123" y="5727"/>
                      </a:lnTo>
                      <a:lnTo>
                        <a:pt x="4221" y="5661"/>
                      </a:lnTo>
                      <a:lnTo>
                        <a:pt x="4269" y="5611"/>
                      </a:lnTo>
                      <a:lnTo>
                        <a:pt x="4353" y="5569"/>
                      </a:lnTo>
                      <a:lnTo>
                        <a:pt x="4402" y="5569"/>
                      </a:lnTo>
                      <a:lnTo>
                        <a:pt x="4436" y="5600"/>
                      </a:lnTo>
                      <a:lnTo>
                        <a:pt x="4573" y="5622"/>
                      </a:lnTo>
                      <a:lnTo>
                        <a:pt x="4600" y="5639"/>
                      </a:lnTo>
                      <a:lnTo>
                        <a:pt x="4622" y="5671"/>
                      </a:lnTo>
                      <a:lnTo>
                        <a:pt x="4668" y="5674"/>
                      </a:lnTo>
                      <a:lnTo>
                        <a:pt x="4776" y="5694"/>
                      </a:lnTo>
                      <a:lnTo>
                        <a:pt x="4793" y="5661"/>
                      </a:lnTo>
                      <a:lnTo>
                        <a:pt x="4875" y="5665"/>
                      </a:lnTo>
                      <a:lnTo>
                        <a:pt x="4902" y="5685"/>
                      </a:lnTo>
                      <a:lnTo>
                        <a:pt x="4969" y="5689"/>
                      </a:lnTo>
                      <a:lnTo>
                        <a:pt x="5025" y="5710"/>
                      </a:lnTo>
                      <a:lnTo>
                        <a:pt x="5040" y="5757"/>
                      </a:lnTo>
                      <a:lnTo>
                        <a:pt x="5074" y="5773"/>
                      </a:lnTo>
                      <a:lnTo>
                        <a:pt x="5179" y="5779"/>
                      </a:lnTo>
                      <a:lnTo>
                        <a:pt x="5261" y="5853"/>
                      </a:lnTo>
                      <a:lnTo>
                        <a:pt x="5404" y="5864"/>
                      </a:lnTo>
                      <a:lnTo>
                        <a:pt x="5619" y="5773"/>
                      </a:lnTo>
                      <a:lnTo>
                        <a:pt x="5641" y="5745"/>
                      </a:lnTo>
                      <a:lnTo>
                        <a:pt x="5646" y="5689"/>
                      </a:lnTo>
                      <a:lnTo>
                        <a:pt x="5728" y="5629"/>
                      </a:lnTo>
                      <a:lnTo>
                        <a:pt x="5833" y="5531"/>
                      </a:lnTo>
                      <a:lnTo>
                        <a:pt x="5888" y="5498"/>
                      </a:lnTo>
                      <a:lnTo>
                        <a:pt x="5899" y="5460"/>
                      </a:lnTo>
                      <a:lnTo>
                        <a:pt x="6070" y="5371"/>
                      </a:lnTo>
                      <a:lnTo>
                        <a:pt x="6081" y="5354"/>
                      </a:lnTo>
                      <a:lnTo>
                        <a:pt x="6075" y="5322"/>
                      </a:lnTo>
                      <a:lnTo>
                        <a:pt x="6092" y="5261"/>
                      </a:lnTo>
                      <a:lnTo>
                        <a:pt x="6092" y="5186"/>
                      </a:lnTo>
                      <a:lnTo>
                        <a:pt x="6064" y="5113"/>
                      </a:lnTo>
                      <a:lnTo>
                        <a:pt x="5839" y="5086"/>
                      </a:lnTo>
                      <a:lnTo>
                        <a:pt x="5784" y="5008"/>
                      </a:lnTo>
                      <a:lnTo>
                        <a:pt x="5756" y="4909"/>
                      </a:lnTo>
                      <a:lnTo>
                        <a:pt x="5751" y="4810"/>
                      </a:lnTo>
                      <a:lnTo>
                        <a:pt x="5767" y="4724"/>
                      </a:lnTo>
                      <a:lnTo>
                        <a:pt x="5762" y="4653"/>
                      </a:lnTo>
                      <a:lnTo>
                        <a:pt x="5685" y="4623"/>
                      </a:lnTo>
                      <a:lnTo>
                        <a:pt x="5668" y="4584"/>
                      </a:lnTo>
                      <a:lnTo>
                        <a:pt x="5664" y="4541"/>
                      </a:lnTo>
                      <a:lnTo>
                        <a:pt x="5679" y="4465"/>
                      </a:lnTo>
                      <a:lnTo>
                        <a:pt x="5728" y="4405"/>
                      </a:lnTo>
                      <a:lnTo>
                        <a:pt x="5828" y="4334"/>
                      </a:lnTo>
                      <a:lnTo>
                        <a:pt x="5805" y="4250"/>
                      </a:lnTo>
                      <a:lnTo>
                        <a:pt x="5706" y="4016"/>
                      </a:lnTo>
                      <a:lnTo>
                        <a:pt x="5696" y="3965"/>
                      </a:lnTo>
                      <a:lnTo>
                        <a:pt x="5702" y="3921"/>
                      </a:lnTo>
                      <a:lnTo>
                        <a:pt x="5795" y="3916"/>
                      </a:lnTo>
                      <a:lnTo>
                        <a:pt x="5767" y="3816"/>
                      </a:lnTo>
                      <a:lnTo>
                        <a:pt x="5702" y="3801"/>
                      </a:lnTo>
                      <a:lnTo>
                        <a:pt x="5679" y="3696"/>
                      </a:lnTo>
                      <a:lnTo>
                        <a:pt x="5679" y="3548"/>
                      </a:lnTo>
                      <a:lnTo>
                        <a:pt x="5653" y="3530"/>
                      </a:lnTo>
                      <a:lnTo>
                        <a:pt x="5492" y="3530"/>
                      </a:lnTo>
                      <a:lnTo>
                        <a:pt x="5393" y="3683"/>
                      </a:lnTo>
                      <a:lnTo>
                        <a:pt x="5332" y="3723"/>
                      </a:lnTo>
                      <a:lnTo>
                        <a:pt x="5299" y="3703"/>
                      </a:lnTo>
                      <a:lnTo>
                        <a:pt x="5310" y="3499"/>
                      </a:lnTo>
                      <a:lnTo>
                        <a:pt x="5344" y="3390"/>
                      </a:lnTo>
                      <a:lnTo>
                        <a:pt x="5381" y="3355"/>
                      </a:lnTo>
                      <a:lnTo>
                        <a:pt x="5415" y="3295"/>
                      </a:lnTo>
                      <a:lnTo>
                        <a:pt x="5477" y="3255"/>
                      </a:lnTo>
                      <a:lnTo>
                        <a:pt x="5492" y="3230"/>
                      </a:lnTo>
                      <a:lnTo>
                        <a:pt x="5514" y="3139"/>
                      </a:lnTo>
                      <a:lnTo>
                        <a:pt x="5570" y="3058"/>
                      </a:lnTo>
                      <a:lnTo>
                        <a:pt x="5779" y="2831"/>
                      </a:lnTo>
                      <a:lnTo>
                        <a:pt x="5745" y="2783"/>
                      </a:lnTo>
                      <a:lnTo>
                        <a:pt x="5784" y="2722"/>
                      </a:lnTo>
                      <a:lnTo>
                        <a:pt x="5944" y="2734"/>
                      </a:lnTo>
                      <a:lnTo>
                        <a:pt x="6004" y="2704"/>
                      </a:lnTo>
                      <a:lnTo>
                        <a:pt x="6070" y="2650"/>
                      </a:lnTo>
                      <a:lnTo>
                        <a:pt x="6053" y="2622"/>
                      </a:lnTo>
                      <a:lnTo>
                        <a:pt x="6037" y="2534"/>
                      </a:lnTo>
                      <a:lnTo>
                        <a:pt x="6048" y="2282"/>
                      </a:lnTo>
                      <a:lnTo>
                        <a:pt x="6119" y="2061"/>
                      </a:lnTo>
                      <a:lnTo>
                        <a:pt x="6141" y="1947"/>
                      </a:lnTo>
                      <a:lnTo>
                        <a:pt x="6301" y="1738"/>
                      </a:lnTo>
                      <a:lnTo>
                        <a:pt x="6323" y="1633"/>
                      </a:lnTo>
                      <a:lnTo>
                        <a:pt x="6197" y="1577"/>
                      </a:lnTo>
                      <a:lnTo>
                        <a:pt x="5833" y="1469"/>
                      </a:lnTo>
                      <a:lnTo>
                        <a:pt x="5657" y="1452"/>
                      </a:lnTo>
                      <a:lnTo>
                        <a:pt x="5602" y="1357"/>
                      </a:lnTo>
                      <a:lnTo>
                        <a:pt x="5542" y="1293"/>
                      </a:lnTo>
                      <a:lnTo>
                        <a:pt x="5422" y="1195"/>
                      </a:lnTo>
                      <a:lnTo>
                        <a:pt x="5310" y="1205"/>
                      </a:lnTo>
                      <a:lnTo>
                        <a:pt x="5162" y="1161"/>
                      </a:lnTo>
                      <a:lnTo>
                        <a:pt x="5085" y="1178"/>
                      </a:lnTo>
                      <a:lnTo>
                        <a:pt x="4984" y="1156"/>
                      </a:lnTo>
                      <a:lnTo>
                        <a:pt x="4913" y="1090"/>
                      </a:lnTo>
                      <a:lnTo>
                        <a:pt x="4809" y="1034"/>
                      </a:lnTo>
                      <a:lnTo>
                        <a:pt x="4832" y="982"/>
                      </a:lnTo>
                      <a:lnTo>
                        <a:pt x="4787" y="960"/>
                      </a:lnTo>
                      <a:lnTo>
                        <a:pt x="4787" y="747"/>
                      </a:lnTo>
                      <a:lnTo>
                        <a:pt x="4731" y="747"/>
                      </a:lnTo>
                      <a:lnTo>
                        <a:pt x="4671" y="819"/>
                      </a:lnTo>
                      <a:lnTo>
                        <a:pt x="4633" y="884"/>
                      </a:lnTo>
                      <a:lnTo>
                        <a:pt x="4540" y="884"/>
                      </a:lnTo>
                      <a:lnTo>
                        <a:pt x="4451" y="850"/>
                      </a:lnTo>
                      <a:lnTo>
                        <a:pt x="4429" y="703"/>
                      </a:lnTo>
                      <a:lnTo>
                        <a:pt x="4407" y="631"/>
                      </a:lnTo>
                      <a:lnTo>
                        <a:pt x="4358" y="582"/>
                      </a:lnTo>
                      <a:lnTo>
                        <a:pt x="4243" y="545"/>
                      </a:lnTo>
                      <a:lnTo>
                        <a:pt x="4116" y="466"/>
                      </a:lnTo>
                      <a:lnTo>
                        <a:pt x="4022" y="440"/>
                      </a:lnTo>
                      <a:lnTo>
                        <a:pt x="3941" y="269"/>
                      </a:lnTo>
                      <a:lnTo>
                        <a:pt x="3840" y="280"/>
                      </a:lnTo>
                      <a:lnTo>
                        <a:pt x="3737" y="231"/>
                      </a:lnTo>
                      <a:lnTo>
                        <a:pt x="3714" y="149"/>
                      </a:lnTo>
                      <a:lnTo>
                        <a:pt x="3714" y="0"/>
                      </a:lnTo>
                      <a:close/>
                    </a:path>
                  </a:pathLst>
                </a:custGeom>
                <a:solidFill>
                  <a:schemeClr val="tx2"/>
                </a:solidFill>
                <a:ln w="6350" cap="flat" cmpd="sng">
                  <a:solidFill>
                    <a:schemeClr val="bg1"/>
                  </a:solidFill>
                  <a:prstDash val="solid"/>
                  <a:round/>
                  <a:headEnd type="none" w="med" len="med"/>
                  <a:tailEnd type="none" w="med" len="med"/>
                </a:ln>
                <a:effectLst/>
              </p:spPr>
              <p:txBody>
                <a:bodyPr/>
                <a:lstStyle/>
                <a:p>
                  <a:endParaRPr lang="en-US" dirty="0"/>
                </a:p>
              </p:txBody>
            </p:sp>
            <p:sp>
              <p:nvSpPr>
                <p:cNvPr id="430" name="Freeform 42"/>
                <p:cNvSpPr>
                  <a:spLocks/>
                </p:cNvSpPr>
                <p:nvPr/>
              </p:nvSpPr>
              <p:spPr bwMode="auto">
                <a:xfrm>
                  <a:off x="3338" y="2689"/>
                  <a:ext cx="58" cy="138"/>
                </a:xfrm>
                <a:custGeom>
                  <a:avLst/>
                  <a:gdLst/>
                  <a:ahLst/>
                  <a:cxnLst>
                    <a:cxn ang="0">
                      <a:pos x="362" y="0"/>
                    </a:cxn>
                    <a:cxn ang="0">
                      <a:pos x="406" y="23"/>
                    </a:cxn>
                    <a:cxn ang="0">
                      <a:pos x="417" y="294"/>
                    </a:cxn>
                    <a:cxn ang="0">
                      <a:pos x="466" y="540"/>
                    </a:cxn>
                    <a:cxn ang="0">
                      <a:pos x="451" y="640"/>
                    </a:cxn>
                    <a:cxn ang="0">
                      <a:pos x="417" y="724"/>
                    </a:cxn>
                    <a:cxn ang="0">
                      <a:pos x="402" y="816"/>
                    </a:cxn>
                    <a:cxn ang="0">
                      <a:pos x="362" y="942"/>
                    </a:cxn>
                    <a:cxn ang="0">
                      <a:pos x="302" y="1052"/>
                    </a:cxn>
                    <a:cxn ang="0">
                      <a:pos x="297" y="1107"/>
                    </a:cxn>
                    <a:cxn ang="0">
                      <a:pos x="253" y="1037"/>
                    </a:cxn>
                    <a:cxn ang="0">
                      <a:pos x="203" y="1026"/>
                    </a:cxn>
                    <a:cxn ang="0">
                      <a:pos x="143" y="992"/>
                    </a:cxn>
                    <a:cxn ang="0">
                      <a:pos x="115" y="942"/>
                    </a:cxn>
                    <a:cxn ang="0">
                      <a:pos x="120" y="866"/>
                    </a:cxn>
                    <a:cxn ang="0">
                      <a:pos x="60" y="844"/>
                    </a:cxn>
                    <a:cxn ang="0">
                      <a:pos x="44" y="788"/>
                    </a:cxn>
                    <a:cxn ang="0">
                      <a:pos x="33" y="596"/>
                    </a:cxn>
                    <a:cxn ang="0">
                      <a:pos x="0" y="546"/>
                    </a:cxn>
                    <a:cxn ang="0">
                      <a:pos x="0" y="403"/>
                    </a:cxn>
                    <a:cxn ang="0">
                      <a:pos x="44" y="284"/>
                    </a:cxn>
                    <a:cxn ang="0">
                      <a:pos x="83" y="294"/>
                    </a:cxn>
                    <a:cxn ang="0">
                      <a:pos x="143" y="270"/>
                    </a:cxn>
                    <a:cxn ang="0">
                      <a:pos x="242" y="195"/>
                    </a:cxn>
                    <a:cxn ang="0">
                      <a:pos x="325" y="172"/>
                    </a:cxn>
                    <a:cxn ang="0">
                      <a:pos x="346" y="129"/>
                    </a:cxn>
                    <a:cxn ang="0">
                      <a:pos x="362" y="0"/>
                    </a:cxn>
                  </a:cxnLst>
                  <a:rect l="0" t="0" r="r" b="b"/>
                  <a:pathLst>
                    <a:path w="466" h="1107">
                      <a:moveTo>
                        <a:pt x="362" y="0"/>
                      </a:moveTo>
                      <a:lnTo>
                        <a:pt x="406" y="23"/>
                      </a:lnTo>
                      <a:lnTo>
                        <a:pt x="417" y="294"/>
                      </a:lnTo>
                      <a:lnTo>
                        <a:pt x="466" y="540"/>
                      </a:lnTo>
                      <a:lnTo>
                        <a:pt x="451" y="640"/>
                      </a:lnTo>
                      <a:lnTo>
                        <a:pt x="417" y="724"/>
                      </a:lnTo>
                      <a:lnTo>
                        <a:pt x="402" y="816"/>
                      </a:lnTo>
                      <a:lnTo>
                        <a:pt x="362" y="942"/>
                      </a:lnTo>
                      <a:lnTo>
                        <a:pt x="302" y="1052"/>
                      </a:lnTo>
                      <a:lnTo>
                        <a:pt x="297" y="1107"/>
                      </a:lnTo>
                      <a:lnTo>
                        <a:pt x="253" y="1037"/>
                      </a:lnTo>
                      <a:lnTo>
                        <a:pt x="203" y="1026"/>
                      </a:lnTo>
                      <a:lnTo>
                        <a:pt x="143" y="992"/>
                      </a:lnTo>
                      <a:lnTo>
                        <a:pt x="115" y="942"/>
                      </a:lnTo>
                      <a:lnTo>
                        <a:pt x="120" y="866"/>
                      </a:lnTo>
                      <a:lnTo>
                        <a:pt x="60" y="844"/>
                      </a:lnTo>
                      <a:lnTo>
                        <a:pt x="44" y="788"/>
                      </a:lnTo>
                      <a:lnTo>
                        <a:pt x="33" y="596"/>
                      </a:lnTo>
                      <a:lnTo>
                        <a:pt x="0" y="546"/>
                      </a:lnTo>
                      <a:lnTo>
                        <a:pt x="0" y="403"/>
                      </a:lnTo>
                      <a:lnTo>
                        <a:pt x="44" y="284"/>
                      </a:lnTo>
                      <a:lnTo>
                        <a:pt x="83" y="294"/>
                      </a:lnTo>
                      <a:lnTo>
                        <a:pt x="143" y="270"/>
                      </a:lnTo>
                      <a:lnTo>
                        <a:pt x="242" y="195"/>
                      </a:lnTo>
                      <a:lnTo>
                        <a:pt x="325" y="172"/>
                      </a:lnTo>
                      <a:lnTo>
                        <a:pt x="346" y="129"/>
                      </a:lnTo>
                      <a:lnTo>
                        <a:pt x="36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416" name="Freeform 43"/>
              <p:cNvSpPr>
                <a:spLocks/>
              </p:cNvSpPr>
              <p:nvPr/>
            </p:nvSpPr>
            <p:spPr bwMode="auto">
              <a:xfrm>
                <a:off x="1561" y="3313"/>
                <a:ext cx="318" cy="588"/>
              </a:xfrm>
              <a:custGeom>
                <a:avLst/>
                <a:gdLst/>
                <a:ahLst/>
                <a:cxnLst>
                  <a:cxn ang="0">
                    <a:pos x="992" y="2984"/>
                  </a:cxn>
                  <a:cxn ang="0">
                    <a:pos x="1056" y="2792"/>
                  </a:cxn>
                  <a:cxn ang="0">
                    <a:pos x="1245" y="2610"/>
                  </a:cxn>
                  <a:cxn ang="0">
                    <a:pos x="1135" y="2417"/>
                  </a:cxn>
                  <a:cxn ang="0">
                    <a:pos x="1108" y="2169"/>
                  </a:cxn>
                  <a:cxn ang="0">
                    <a:pos x="1206" y="1976"/>
                  </a:cxn>
                  <a:cxn ang="0">
                    <a:pos x="1074" y="1763"/>
                  </a:cxn>
                  <a:cxn ang="0">
                    <a:pos x="1123" y="1561"/>
                  </a:cxn>
                  <a:cxn ang="0">
                    <a:pos x="1310" y="1429"/>
                  </a:cxn>
                  <a:cxn ang="0">
                    <a:pos x="1255" y="1249"/>
                  </a:cxn>
                  <a:cxn ang="0">
                    <a:pos x="1310" y="1050"/>
                  </a:cxn>
                  <a:cxn ang="0">
                    <a:pos x="1332" y="796"/>
                  </a:cxn>
                  <a:cxn ang="0">
                    <a:pos x="1540" y="506"/>
                  </a:cxn>
                  <a:cxn ang="0">
                    <a:pos x="1612" y="303"/>
                  </a:cxn>
                  <a:cxn ang="0">
                    <a:pos x="1491" y="133"/>
                  </a:cxn>
                  <a:cxn ang="0">
                    <a:pos x="1195" y="99"/>
                  </a:cxn>
                  <a:cxn ang="0">
                    <a:pos x="859" y="139"/>
                  </a:cxn>
                  <a:cxn ang="0">
                    <a:pos x="672" y="110"/>
                  </a:cxn>
                  <a:cxn ang="0">
                    <a:pos x="535" y="21"/>
                  </a:cxn>
                  <a:cxn ang="0">
                    <a:pos x="325" y="169"/>
                  </a:cxn>
                  <a:cxn ang="0">
                    <a:pos x="419" y="675"/>
                  </a:cxn>
                  <a:cxn ang="0">
                    <a:pos x="346" y="946"/>
                  </a:cxn>
                  <a:cxn ang="0">
                    <a:pos x="291" y="1176"/>
                  </a:cxn>
                  <a:cxn ang="0">
                    <a:pos x="258" y="1407"/>
                  </a:cxn>
                  <a:cxn ang="0">
                    <a:pos x="149" y="1683"/>
                  </a:cxn>
                  <a:cxn ang="0">
                    <a:pos x="38" y="2005"/>
                  </a:cxn>
                  <a:cxn ang="0">
                    <a:pos x="6" y="2167"/>
                  </a:cxn>
                  <a:cxn ang="0">
                    <a:pos x="171" y="2358"/>
                  </a:cxn>
                  <a:cxn ang="0">
                    <a:pos x="368" y="2307"/>
                  </a:cxn>
                  <a:cxn ang="0">
                    <a:pos x="335" y="2386"/>
                  </a:cxn>
                  <a:cxn ang="0">
                    <a:pos x="319" y="2638"/>
                  </a:cxn>
                  <a:cxn ang="0">
                    <a:pos x="335" y="2901"/>
                  </a:cxn>
                  <a:cxn ang="0">
                    <a:pos x="269" y="3098"/>
                  </a:cxn>
                  <a:cxn ang="0">
                    <a:pos x="291" y="3231"/>
                  </a:cxn>
                  <a:cxn ang="0">
                    <a:pos x="501" y="3203"/>
                  </a:cxn>
                  <a:cxn ang="0">
                    <a:pos x="699" y="3237"/>
                  </a:cxn>
                  <a:cxn ang="0">
                    <a:pos x="881" y="3209"/>
                  </a:cxn>
                  <a:cxn ang="0">
                    <a:pos x="1025" y="3137"/>
                  </a:cxn>
                </a:cxnLst>
                <a:rect l="0" t="0" r="r" b="b"/>
                <a:pathLst>
                  <a:path w="1612" h="3237">
                    <a:moveTo>
                      <a:pt x="1025" y="3137"/>
                    </a:moveTo>
                    <a:lnTo>
                      <a:pt x="992" y="2984"/>
                    </a:lnTo>
                    <a:lnTo>
                      <a:pt x="985" y="2884"/>
                    </a:lnTo>
                    <a:lnTo>
                      <a:pt x="1056" y="2792"/>
                    </a:lnTo>
                    <a:lnTo>
                      <a:pt x="1183" y="2693"/>
                    </a:lnTo>
                    <a:lnTo>
                      <a:pt x="1245" y="2610"/>
                    </a:lnTo>
                    <a:lnTo>
                      <a:pt x="1217" y="2509"/>
                    </a:lnTo>
                    <a:lnTo>
                      <a:pt x="1135" y="2417"/>
                    </a:lnTo>
                    <a:lnTo>
                      <a:pt x="1101" y="2298"/>
                    </a:lnTo>
                    <a:lnTo>
                      <a:pt x="1108" y="2169"/>
                    </a:lnTo>
                    <a:lnTo>
                      <a:pt x="1172" y="2060"/>
                    </a:lnTo>
                    <a:lnTo>
                      <a:pt x="1206" y="1976"/>
                    </a:lnTo>
                    <a:lnTo>
                      <a:pt x="1183" y="1929"/>
                    </a:lnTo>
                    <a:lnTo>
                      <a:pt x="1074" y="1763"/>
                    </a:lnTo>
                    <a:lnTo>
                      <a:pt x="1045" y="1621"/>
                    </a:lnTo>
                    <a:lnTo>
                      <a:pt x="1123" y="1561"/>
                    </a:lnTo>
                    <a:lnTo>
                      <a:pt x="1223" y="1532"/>
                    </a:lnTo>
                    <a:lnTo>
                      <a:pt x="1310" y="1429"/>
                    </a:lnTo>
                    <a:lnTo>
                      <a:pt x="1316" y="1341"/>
                    </a:lnTo>
                    <a:lnTo>
                      <a:pt x="1255" y="1249"/>
                    </a:lnTo>
                    <a:lnTo>
                      <a:pt x="1255" y="1182"/>
                    </a:lnTo>
                    <a:lnTo>
                      <a:pt x="1310" y="1050"/>
                    </a:lnTo>
                    <a:lnTo>
                      <a:pt x="1332" y="917"/>
                    </a:lnTo>
                    <a:lnTo>
                      <a:pt x="1332" y="796"/>
                    </a:lnTo>
                    <a:lnTo>
                      <a:pt x="1343" y="705"/>
                    </a:lnTo>
                    <a:lnTo>
                      <a:pt x="1540" y="506"/>
                    </a:lnTo>
                    <a:lnTo>
                      <a:pt x="1612" y="378"/>
                    </a:lnTo>
                    <a:lnTo>
                      <a:pt x="1612" y="303"/>
                    </a:lnTo>
                    <a:lnTo>
                      <a:pt x="1540" y="224"/>
                    </a:lnTo>
                    <a:lnTo>
                      <a:pt x="1491" y="133"/>
                    </a:lnTo>
                    <a:lnTo>
                      <a:pt x="1350" y="104"/>
                    </a:lnTo>
                    <a:lnTo>
                      <a:pt x="1195" y="99"/>
                    </a:lnTo>
                    <a:lnTo>
                      <a:pt x="1074" y="159"/>
                    </a:lnTo>
                    <a:lnTo>
                      <a:pt x="859" y="139"/>
                    </a:lnTo>
                    <a:lnTo>
                      <a:pt x="739" y="151"/>
                    </a:lnTo>
                    <a:lnTo>
                      <a:pt x="672" y="110"/>
                    </a:lnTo>
                    <a:lnTo>
                      <a:pt x="661" y="0"/>
                    </a:lnTo>
                    <a:lnTo>
                      <a:pt x="535" y="21"/>
                    </a:lnTo>
                    <a:lnTo>
                      <a:pt x="402" y="76"/>
                    </a:lnTo>
                    <a:lnTo>
                      <a:pt x="325" y="169"/>
                    </a:lnTo>
                    <a:lnTo>
                      <a:pt x="402" y="575"/>
                    </a:lnTo>
                    <a:lnTo>
                      <a:pt x="419" y="675"/>
                    </a:lnTo>
                    <a:lnTo>
                      <a:pt x="384" y="741"/>
                    </a:lnTo>
                    <a:lnTo>
                      <a:pt x="346" y="946"/>
                    </a:lnTo>
                    <a:lnTo>
                      <a:pt x="319" y="1028"/>
                    </a:lnTo>
                    <a:lnTo>
                      <a:pt x="291" y="1176"/>
                    </a:lnTo>
                    <a:lnTo>
                      <a:pt x="280" y="1312"/>
                    </a:lnTo>
                    <a:lnTo>
                      <a:pt x="258" y="1407"/>
                    </a:lnTo>
                    <a:lnTo>
                      <a:pt x="203" y="1572"/>
                    </a:lnTo>
                    <a:lnTo>
                      <a:pt x="149" y="1683"/>
                    </a:lnTo>
                    <a:lnTo>
                      <a:pt x="38" y="1841"/>
                    </a:lnTo>
                    <a:lnTo>
                      <a:pt x="38" y="2005"/>
                    </a:lnTo>
                    <a:lnTo>
                      <a:pt x="0" y="2137"/>
                    </a:lnTo>
                    <a:lnTo>
                      <a:pt x="6" y="2167"/>
                    </a:lnTo>
                    <a:lnTo>
                      <a:pt x="82" y="2214"/>
                    </a:lnTo>
                    <a:lnTo>
                      <a:pt x="171" y="2358"/>
                    </a:lnTo>
                    <a:lnTo>
                      <a:pt x="237" y="2329"/>
                    </a:lnTo>
                    <a:lnTo>
                      <a:pt x="368" y="2307"/>
                    </a:lnTo>
                    <a:lnTo>
                      <a:pt x="362" y="2346"/>
                    </a:lnTo>
                    <a:lnTo>
                      <a:pt x="335" y="2386"/>
                    </a:lnTo>
                    <a:lnTo>
                      <a:pt x="342" y="2529"/>
                    </a:lnTo>
                    <a:lnTo>
                      <a:pt x="319" y="2638"/>
                    </a:lnTo>
                    <a:lnTo>
                      <a:pt x="335" y="2698"/>
                    </a:lnTo>
                    <a:lnTo>
                      <a:pt x="335" y="2901"/>
                    </a:lnTo>
                    <a:lnTo>
                      <a:pt x="319" y="2984"/>
                    </a:lnTo>
                    <a:lnTo>
                      <a:pt x="269" y="3098"/>
                    </a:lnTo>
                    <a:lnTo>
                      <a:pt x="265" y="3197"/>
                    </a:lnTo>
                    <a:lnTo>
                      <a:pt x="291" y="3231"/>
                    </a:lnTo>
                    <a:lnTo>
                      <a:pt x="391" y="3203"/>
                    </a:lnTo>
                    <a:lnTo>
                      <a:pt x="501" y="3203"/>
                    </a:lnTo>
                    <a:lnTo>
                      <a:pt x="617" y="3209"/>
                    </a:lnTo>
                    <a:lnTo>
                      <a:pt x="699" y="3237"/>
                    </a:lnTo>
                    <a:lnTo>
                      <a:pt x="799" y="3237"/>
                    </a:lnTo>
                    <a:lnTo>
                      <a:pt x="881" y="3209"/>
                    </a:lnTo>
                    <a:lnTo>
                      <a:pt x="947" y="3166"/>
                    </a:lnTo>
                    <a:lnTo>
                      <a:pt x="1025" y="31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17" name="Freeform 44"/>
              <p:cNvSpPr>
                <a:spLocks/>
              </p:cNvSpPr>
              <p:nvPr/>
            </p:nvSpPr>
            <p:spPr bwMode="auto">
              <a:xfrm>
                <a:off x="3406" y="2635"/>
                <a:ext cx="25" cy="51"/>
              </a:xfrm>
              <a:custGeom>
                <a:avLst/>
                <a:gdLst/>
                <a:ahLst/>
                <a:cxnLst>
                  <a:cxn ang="0">
                    <a:pos x="71" y="282"/>
                  </a:cxn>
                  <a:cxn ang="0">
                    <a:pos x="127" y="212"/>
                  </a:cxn>
                  <a:cxn ang="0">
                    <a:pos x="127" y="113"/>
                  </a:cxn>
                  <a:cxn ang="0">
                    <a:pos x="112" y="43"/>
                  </a:cxn>
                  <a:cxn ang="0">
                    <a:pos x="43" y="0"/>
                  </a:cxn>
                  <a:cxn ang="0">
                    <a:pos x="14" y="84"/>
                  </a:cxn>
                  <a:cxn ang="0">
                    <a:pos x="0" y="172"/>
                  </a:cxn>
                  <a:cxn ang="0">
                    <a:pos x="71" y="282"/>
                  </a:cxn>
                </a:cxnLst>
                <a:rect l="0" t="0" r="r" b="b"/>
                <a:pathLst>
                  <a:path w="127" h="282">
                    <a:moveTo>
                      <a:pt x="71" y="282"/>
                    </a:moveTo>
                    <a:lnTo>
                      <a:pt x="127" y="212"/>
                    </a:lnTo>
                    <a:lnTo>
                      <a:pt x="127" y="113"/>
                    </a:lnTo>
                    <a:lnTo>
                      <a:pt x="112" y="43"/>
                    </a:lnTo>
                    <a:lnTo>
                      <a:pt x="43" y="0"/>
                    </a:lnTo>
                    <a:lnTo>
                      <a:pt x="14" y="84"/>
                    </a:lnTo>
                    <a:lnTo>
                      <a:pt x="0" y="172"/>
                    </a:lnTo>
                    <a:lnTo>
                      <a:pt x="71" y="28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418" name="Group 45"/>
              <p:cNvGrpSpPr>
                <a:grpSpLocks/>
              </p:cNvGrpSpPr>
              <p:nvPr/>
            </p:nvGrpSpPr>
            <p:grpSpPr bwMode="auto">
              <a:xfrm>
                <a:off x="3261" y="1092"/>
                <a:ext cx="682" cy="509"/>
                <a:chOff x="3301" y="1240"/>
                <a:chExt cx="434" cy="351"/>
              </a:xfrm>
              <a:grpFill/>
            </p:grpSpPr>
            <p:sp>
              <p:nvSpPr>
                <p:cNvPr id="422" name="Freeform 46"/>
                <p:cNvSpPr>
                  <a:spLocks/>
                </p:cNvSpPr>
                <p:nvPr/>
              </p:nvSpPr>
              <p:spPr bwMode="auto">
                <a:xfrm>
                  <a:off x="3710" y="1515"/>
                  <a:ext cx="25" cy="29"/>
                </a:xfrm>
                <a:custGeom>
                  <a:avLst/>
                  <a:gdLst/>
                  <a:ahLst/>
                  <a:cxnLst>
                    <a:cxn ang="0">
                      <a:pos x="198" y="232"/>
                    </a:cxn>
                    <a:cxn ang="0">
                      <a:pos x="171" y="95"/>
                    </a:cxn>
                    <a:cxn ang="0">
                      <a:pos x="93" y="28"/>
                    </a:cxn>
                    <a:cxn ang="0">
                      <a:pos x="27" y="0"/>
                    </a:cxn>
                    <a:cxn ang="0">
                      <a:pos x="0" y="155"/>
                    </a:cxn>
                    <a:cxn ang="0">
                      <a:pos x="44" y="205"/>
                    </a:cxn>
                    <a:cxn ang="0">
                      <a:pos x="104" y="228"/>
                    </a:cxn>
                    <a:cxn ang="0">
                      <a:pos x="198" y="232"/>
                    </a:cxn>
                  </a:cxnLst>
                  <a:rect l="0" t="0" r="r" b="b"/>
                  <a:pathLst>
                    <a:path w="198" h="232">
                      <a:moveTo>
                        <a:pt x="198" y="232"/>
                      </a:moveTo>
                      <a:lnTo>
                        <a:pt x="171" y="95"/>
                      </a:lnTo>
                      <a:lnTo>
                        <a:pt x="93" y="28"/>
                      </a:lnTo>
                      <a:lnTo>
                        <a:pt x="27" y="0"/>
                      </a:lnTo>
                      <a:lnTo>
                        <a:pt x="0" y="155"/>
                      </a:lnTo>
                      <a:lnTo>
                        <a:pt x="44" y="205"/>
                      </a:lnTo>
                      <a:lnTo>
                        <a:pt x="104" y="228"/>
                      </a:lnTo>
                      <a:lnTo>
                        <a:pt x="198" y="2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23" name="Freeform 47"/>
                <p:cNvSpPr>
                  <a:spLocks/>
                </p:cNvSpPr>
                <p:nvPr/>
              </p:nvSpPr>
              <p:spPr bwMode="auto">
                <a:xfrm>
                  <a:off x="3535" y="1549"/>
                  <a:ext cx="24" cy="42"/>
                </a:xfrm>
                <a:custGeom>
                  <a:avLst/>
                  <a:gdLst/>
                  <a:ahLst/>
                  <a:cxnLst>
                    <a:cxn ang="0">
                      <a:pos x="37" y="6"/>
                    </a:cxn>
                    <a:cxn ang="0">
                      <a:pos x="59" y="0"/>
                    </a:cxn>
                    <a:cxn ang="0">
                      <a:pos x="94" y="14"/>
                    </a:cxn>
                    <a:cxn ang="0">
                      <a:pos x="108" y="50"/>
                    </a:cxn>
                    <a:cxn ang="0">
                      <a:pos x="186" y="88"/>
                    </a:cxn>
                    <a:cxn ang="0">
                      <a:pos x="192" y="140"/>
                    </a:cxn>
                    <a:cxn ang="0">
                      <a:pos x="140" y="182"/>
                    </a:cxn>
                    <a:cxn ang="0">
                      <a:pos x="132" y="208"/>
                    </a:cxn>
                    <a:cxn ang="0">
                      <a:pos x="122" y="332"/>
                    </a:cxn>
                    <a:cxn ang="0">
                      <a:pos x="86" y="301"/>
                    </a:cxn>
                    <a:cxn ang="0">
                      <a:pos x="90" y="182"/>
                    </a:cxn>
                    <a:cxn ang="0">
                      <a:pos x="62" y="156"/>
                    </a:cxn>
                    <a:cxn ang="0">
                      <a:pos x="48" y="99"/>
                    </a:cxn>
                    <a:cxn ang="0">
                      <a:pos x="27" y="85"/>
                    </a:cxn>
                    <a:cxn ang="0">
                      <a:pos x="0" y="20"/>
                    </a:cxn>
                    <a:cxn ang="0">
                      <a:pos x="0" y="6"/>
                    </a:cxn>
                    <a:cxn ang="0">
                      <a:pos x="37" y="6"/>
                    </a:cxn>
                  </a:cxnLst>
                  <a:rect l="0" t="0" r="r" b="b"/>
                  <a:pathLst>
                    <a:path w="192" h="332">
                      <a:moveTo>
                        <a:pt x="37" y="6"/>
                      </a:moveTo>
                      <a:lnTo>
                        <a:pt x="59" y="0"/>
                      </a:lnTo>
                      <a:lnTo>
                        <a:pt x="94" y="14"/>
                      </a:lnTo>
                      <a:lnTo>
                        <a:pt x="108" y="50"/>
                      </a:lnTo>
                      <a:lnTo>
                        <a:pt x="186" y="88"/>
                      </a:lnTo>
                      <a:lnTo>
                        <a:pt x="192" y="140"/>
                      </a:lnTo>
                      <a:lnTo>
                        <a:pt x="140" y="182"/>
                      </a:lnTo>
                      <a:lnTo>
                        <a:pt x="132" y="208"/>
                      </a:lnTo>
                      <a:lnTo>
                        <a:pt x="122" y="332"/>
                      </a:lnTo>
                      <a:lnTo>
                        <a:pt x="86" y="301"/>
                      </a:lnTo>
                      <a:lnTo>
                        <a:pt x="90" y="182"/>
                      </a:lnTo>
                      <a:lnTo>
                        <a:pt x="62" y="156"/>
                      </a:lnTo>
                      <a:lnTo>
                        <a:pt x="48" y="99"/>
                      </a:lnTo>
                      <a:lnTo>
                        <a:pt x="27" y="85"/>
                      </a:lnTo>
                      <a:lnTo>
                        <a:pt x="0" y="20"/>
                      </a:lnTo>
                      <a:lnTo>
                        <a:pt x="0" y="6"/>
                      </a:lnTo>
                      <a:lnTo>
                        <a:pt x="37" y="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24" name="Freeform 48"/>
                <p:cNvSpPr>
                  <a:spLocks/>
                </p:cNvSpPr>
                <p:nvPr/>
              </p:nvSpPr>
              <p:spPr bwMode="auto">
                <a:xfrm>
                  <a:off x="3489" y="1549"/>
                  <a:ext cx="49" cy="36"/>
                </a:xfrm>
                <a:custGeom>
                  <a:avLst/>
                  <a:gdLst/>
                  <a:ahLst/>
                  <a:cxnLst>
                    <a:cxn ang="0">
                      <a:pos x="126" y="0"/>
                    </a:cxn>
                    <a:cxn ang="0">
                      <a:pos x="141" y="9"/>
                    </a:cxn>
                    <a:cxn ang="0">
                      <a:pos x="155" y="50"/>
                    </a:cxn>
                    <a:cxn ang="0">
                      <a:pos x="190" y="58"/>
                    </a:cxn>
                    <a:cxn ang="0">
                      <a:pos x="227" y="95"/>
                    </a:cxn>
                    <a:cxn ang="0">
                      <a:pos x="255" y="104"/>
                    </a:cxn>
                    <a:cxn ang="0">
                      <a:pos x="255" y="81"/>
                    </a:cxn>
                    <a:cxn ang="0">
                      <a:pos x="285" y="81"/>
                    </a:cxn>
                    <a:cxn ang="0">
                      <a:pos x="285" y="61"/>
                    </a:cxn>
                    <a:cxn ang="0">
                      <a:pos x="322" y="61"/>
                    </a:cxn>
                    <a:cxn ang="0">
                      <a:pos x="328" y="91"/>
                    </a:cxn>
                    <a:cxn ang="0">
                      <a:pos x="362" y="134"/>
                    </a:cxn>
                    <a:cxn ang="0">
                      <a:pos x="396" y="249"/>
                    </a:cxn>
                    <a:cxn ang="0">
                      <a:pos x="360" y="263"/>
                    </a:cxn>
                    <a:cxn ang="0">
                      <a:pos x="274" y="246"/>
                    </a:cxn>
                    <a:cxn ang="0">
                      <a:pos x="252" y="276"/>
                    </a:cxn>
                    <a:cxn ang="0">
                      <a:pos x="207" y="287"/>
                    </a:cxn>
                    <a:cxn ang="0">
                      <a:pos x="115" y="208"/>
                    </a:cxn>
                    <a:cxn ang="0">
                      <a:pos x="21" y="171"/>
                    </a:cxn>
                    <a:cxn ang="0">
                      <a:pos x="0" y="126"/>
                    </a:cxn>
                    <a:cxn ang="0">
                      <a:pos x="28" y="129"/>
                    </a:cxn>
                    <a:cxn ang="0">
                      <a:pos x="59" y="85"/>
                    </a:cxn>
                    <a:cxn ang="0">
                      <a:pos x="30" y="85"/>
                    </a:cxn>
                    <a:cxn ang="0">
                      <a:pos x="8" y="41"/>
                    </a:cxn>
                    <a:cxn ang="0">
                      <a:pos x="46" y="14"/>
                    </a:cxn>
                    <a:cxn ang="0">
                      <a:pos x="112" y="14"/>
                    </a:cxn>
                    <a:cxn ang="0">
                      <a:pos x="126" y="0"/>
                    </a:cxn>
                  </a:cxnLst>
                  <a:rect l="0" t="0" r="r" b="b"/>
                  <a:pathLst>
                    <a:path w="396" h="287">
                      <a:moveTo>
                        <a:pt x="126" y="0"/>
                      </a:moveTo>
                      <a:lnTo>
                        <a:pt x="141" y="9"/>
                      </a:lnTo>
                      <a:lnTo>
                        <a:pt x="155" y="50"/>
                      </a:lnTo>
                      <a:lnTo>
                        <a:pt x="190" y="58"/>
                      </a:lnTo>
                      <a:lnTo>
                        <a:pt x="227" y="95"/>
                      </a:lnTo>
                      <a:lnTo>
                        <a:pt x="255" y="104"/>
                      </a:lnTo>
                      <a:lnTo>
                        <a:pt x="255" y="81"/>
                      </a:lnTo>
                      <a:lnTo>
                        <a:pt x="285" y="81"/>
                      </a:lnTo>
                      <a:lnTo>
                        <a:pt x="285" y="61"/>
                      </a:lnTo>
                      <a:lnTo>
                        <a:pt x="322" y="61"/>
                      </a:lnTo>
                      <a:lnTo>
                        <a:pt x="328" y="91"/>
                      </a:lnTo>
                      <a:lnTo>
                        <a:pt x="362" y="134"/>
                      </a:lnTo>
                      <a:lnTo>
                        <a:pt x="396" y="249"/>
                      </a:lnTo>
                      <a:lnTo>
                        <a:pt x="360" y="263"/>
                      </a:lnTo>
                      <a:lnTo>
                        <a:pt x="274" y="246"/>
                      </a:lnTo>
                      <a:lnTo>
                        <a:pt x="252" y="276"/>
                      </a:lnTo>
                      <a:lnTo>
                        <a:pt x="207" y="287"/>
                      </a:lnTo>
                      <a:lnTo>
                        <a:pt x="115" y="208"/>
                      </a:lnTo>
                      <a:lnTo>
                        <a:pt x="21" y="171"/>
                      </a:lnTo>
                      <a:lnTo>
                        <a:pt x="0" y="126"/>
                      </a:lnTo>
                      <a:lnTo>
                        <a:pt x="28" y="129"/>
                      </a:lnTo>
                      <a:lnTo>
                        <a:pt x="59" y="85"/>
                      </a:lnTo>
                      <a:lnTo>
                        <a:pt x="30" y="85"/>
                      </a:lnTo>
                      <a:lnTo>
                        <a:pt x="8" y="41"/>
                      </a:lnTo>
                      <a:lnTo>
                        <a:pt x="46" y="14"/>
                      </a:lnTo>
                      <a:lnTo>
                        <a:pt x="112" y="14"/>
                      </a:lnTo>
                      <a:lnTo>
                        <a:pt x="12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25" name="Freeform 49"/>
                <p:cNvSpPr>
                  <a:spLocks/>
                </p:cNvSpPr>
                <p:nvPr/>
              </p:nvSpPr>
              <p:spPr bwMode="auto">
                <a:xfrm>
                  <a:off x="3409" y="1477"/>
                  <a:ext cx="71" cy="64"/>
                </a:xfrm>
                <a:custGeom>
                  <a:avLst/>
                  <a:gdLst/>
                  <a:ahLst/>
                  <a:cxnLst>
                    <a:cxn ang="0">
                      <a:pos x="147" y="77"/>
                    </a:cxn>
                    <a:cxn ang="0">
                      <a:pos x="191" y="49"/>
                    </a:cxn>
                    <a:cxn ang="0">
                      <a:pos x="308" y="36"/>
                    </a:cxn>
                    <a:cxn ang="0">
                      <a:pos x="379" y="85"/>
                    </a:cxn>
                    <a:cxn ang="0">
                      <a:pos x="403" y="80"/>
                    </a:cxn>
                    <a:cxn ang="0">
                      <a:pos x="403" y="22"/>
                    </a:cxn>
                    <a:cxn ang="0">
                      <a:pos x="424" y="0"/>
                    </a:cxn>
                    <a:cxn ang="0">
                      <a:pos x="497" y="124"/>
                    </a:cxn>
                    <a:cxn ang="0">
                      <a:pos x="490" y="197"/>
                    </a:cxn>
                    <a:cxn ang="0">
                      <a:pos x="509" y="256"/>
                    </a:cxn>
                    <a:cxn ang="0">
                      <a:pos x="525" y="278"/>
                    </a:cxn>
                    <a:cxn ang="0">
                      <a:pos x="568" y="292"/>
                    </a:cxn>
                    <a:cxn ang="0">
                      <a:pos x="568" y="308"/>
                    </a:cxn>
                    <a:cxn ang="0">
                      <a:pos x="539" y="305"/>
                    </a:cxn>
                    <a:cxn ang="0">
                      <a:pos x="537" y="381"/>
                    </a:cxn>
                    <a:cxn ang="0">
                      <a:pos x="522" y="474"/>
                    </a:cxn>
                    <a:cxn ang="0">
                      <a:pos x="451" y="488"/>
                    </a:cxn>
                    <a:cxn ang="0">
                      <a:pos x="399" y="515"/>
                    </a:cxn>
                    <a:cxn ang="0">
                      <a:pos x="347" y="508"/>
                    </a:cxn>
                    <a:cxn ang="0">
                      <a:pos x="275" y="463"/>
                    </a:cxn>
                    <a:cxn ang="0">
                      <a:pos x="188" y="485"/>
                    </a:cxn>
                    <a:cxn ang="0">
                      <a:pos x="188" y="449"/>
                    </a:cxn>
                    <a:cxn ang="0">
                      <a:pos x="220" y="404"/>
                    </a:cxn>
                    <a:cxn ang="0">
                      <a:pos x="183" y="404"/>
                    </a:cxn>
                    <a:cxn ang="0">
                      <a:pos x="80" y="364"/>
                    </a:cxn>
                    <a:cxn ang="0">
                      <a:pos x="74" y="297"/>
                    </a:cxn>
                    <a:cxn ang="0">
                      <a:pos x="30" y="253"/>
                    </a:cxn>
                    <a:cxn ang="0">
                      <a:pos x="44" y="211"/>
                    </a:cxn>
                    <a:cxn ang="0">
                      <a:pos x="7" y="172"/>
                    </a:cxn>
                    <a:cxn ang="0">
                      <a:pos x="21" y="172"/>
                    </a:cxn>
                    <a:cxn ang="0">
                      <a:pos x="21" y="153"/>
                    </a:cxn>
                    <a:cxn ang="0">
                      <a:pos x="0" y="122"/>
                    </a:cxn>
                    <a:cxn ang="0">
                      <a:pos x="0" y="95"/>
                    </a:cxn>
                    <a:cxn ang="0">
                      <a:pos x="44" y="95"/>
                    </a:cxn>
                    <a:cxn ang="0">
                      <a:pos x="94" y="113"/>
                    </a:cxn>
                    <a:cxn ang="0">
                      <a:pos x="147" y="77"/>
                    </a:cxn>
                  </a:cxnLst>
                  <a:rect l="0" t="0" r="r" b="b"/>
                  <a:pathLst>
                    <a:path w="568" h="515">
                      <a:moveTo>
                        <a:pt x="147" y="77"/>
                      </a:moveTo>
                      <a:lnTo>
                        <a:pt x="191" y="49"/>
                      </a:lnTo>
                      <a:lnTo>
                        <a:pt x="308" y="36"/>
                      </a:lnTo>
                      <a:lnTo>
                        <a:pt x="379" y="85"/>
                      </a:lnTo>
                      <a:lnTo>
                        <a:pt x="403" y="80"/>
                      </a:lnTo>
                      <a:lnTo>
                        <a:pt x="403" y="22"/>
                      </a:lnTo>
                      <a:lnTo>
                        <a:pt x="424" y="0"/>
                      </a:lnTo>
                      <a:lnTo>
                        <a:pt x="497" y="124"/>
                      </a:lnTo>
                      <a:lnTo>
                        <a:pt x="490" y="197"/>
                      </a:lnTo>
                      <a:lnTo>
                        <a:pt x="509" y="256"/>
                      </a:lnTo>
                      <a:lnTo>
                        <a:pt x="525" y="278"/>
                      </a:lnTo>
                      <a:lnTo>
                        <a:pt x="568" y="292"/>
                      </a:lnTo>
                      <a:lnTo>
                        <a:pt x="568" y="308"/>
                      </a:lnTo>
                      <a:lnTo>
                        <a:pt x="539" y="305"/>
                      </a:lnTo>
                      <a:lnTo>
                        <a:pt x="537" y="381"/>
                      </a:lnTo>
                      <a:lnTo>
                        <a:pt x="522" y="474"/>
                      </a:lnTo>
                      <a:lnTo>
                        <a:pt x="451" y="488"/>
                      </a:lnTo>
                      <a:lnTo>
                        <a:pt x="399" y="515"/>
                      </a:lnTo>
                      <a:lnTo>
                        <a:pt x="347" y="508"/>
                      </a:lnTo>
                      <a:lnTo>
                        <a:pt x="275" y="463"/>
                      </a:lnTo>
                      <a:lnTo>
                        <a:pt x="188" y="485"/>
                      </a:lnTo>
                      <a:lnTo>
                        <a:pt x="188" y="449"/>
                      </a:lnTo>
                      <a:lnTo>
                        <a:pt x="220" y="404"/>
                      </a:lnTo>
                      <a:lnTo>
                        <a:pt x="183" y="404"/>
                      </a:lnTo>
                      <a:lnTo>
                        <a:pt x="80" y="364"/>
                      </a:lnTo>
                      <a:lnTo>
                        <a:pt x="74" y="297"/>
                      </a:lnTo>
                      <a:lnTo>
                        <a:pt x="30" y="253"/>
                      </a:lnTo>
                      <a:lnTo>
                        <a:pt x="44" y="211"/>
                      </a:lnTo>
                      <a:lnTo>
                        <a:pt x="7" y="172"/>
                      </a:lnTo>
                      <a:lnTo>
                        <a:pt x="21" y="172"/>
                      </a:lnTo>
                      <a:lnTo>
                        <a:pt x="21" y="153"/>
                      </a:lnTo>
                      <a:lnTo>
                        <a:pt x="0" y="122"/>
                      </a:lnTo>
                      <a:lnTo>
                        <a:pt x="0" y="95"/>
                      </a:lnTo>
                      <a:lnTo>
                        <a:pt x="44" y="95"/>
                      </a:lnTo>
                      <a:lnTo>
                        <a:pt x="94" y="113"/>
                      </a:lnTo>
                      <a:lnTo>
                        <a:pt x="147" y="7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26" name="Freeform 50"/>
                <p:cNvSpPr>
                  <a:spLocks/>
                </p:cNvSpPr>
                <p:nvPr/>
              </p:nvSpPr>
              <p:spPr bwMode="auto">
                <a:xfrm>
                  <a:off x="3466" y="1527"/>
                  <a:ext cx="20" cy="49"/>
                </a:xfrm>
                <a:custGeom>
                  <a:avLst/>
                  <a:gdLst/>
                  <a:ahLst/>
                  <a:cxnLst>
                    <a:cxn ang="0">
                      <a:pos x="105" y="93"/>
                    </a:cxn>
                    <a:cxn ang="0">
                      <a:pos x="105" y="26"/>
                    </a:cxn>
                    <a:cxn ang="0">
                      <a:pos x="119" y="0"/>
                    </a:cxn>
                    <a:cxn ang="0">
                      <a:pos x="148" y="0"/>
                    </a:cxn>
                    <a:cxn ang="0">
                      <a:pos x="154" y="130"/>
                    </a:cxn>
                    <a:cxn ang="0">
                      <a:pos x="105" y="215"/>
                    </a:cxn>
                    <a:cxn ang="0">
                      <a:pos x="101" y="271"/>
                    </a:cxn>
                    <a:cxn ang="0">
                      <a:pos x="78" y="302"/>
                    </a:cxn>
                    <a:cxn ang="0">
                      <a:pos x="58" y="373"/>
                    </a:cxn>
                    <a:cxn ang="0">
                      <a:pos x="35" y="387"/>
                    </a:cxn>
                    <a:cxn ang="0">
                      <a:pos x="28" y="316"/>
                    </a:cxn>
                    <a:cxn ang="0">
                      <a:pos x="0" y="257"/>
                    </a:cxn>
                    <a:cxn ang="0">
                      <a:pos x="17" y="250"/>
                    </a:cxn>
                    <a:cxn ang="0">
                      <a:pos x="39" y="165"/>
                    </a:cxn>
                    <a:cxn ang="0">
                      <a:pos x="70" y="107"/>
                    </a:cxn>
                    <a:cxn ang="0">
                      <a:pos x="105" y="93"/>
                    </a:cxn>
                  </a:cxnLst>
                  <a:rect l="0" t="0" r="r" b="b"/>
                  <a:pathLst>
                    <a:path w="154" h="387">
                      <a:moveTo>
                        <a:pt x="105" y="93"/>
                      </a:moveTo>
                      <a:lnTo>
                        <a:pt x="105" y="26"/>
                      </a:lnTo>
                      <a:lnTo>
                        <a:pt x="119" y="0"/>
                      </a:lnTo>
                      <a:lnTo>
                        <a:pt x="148" y="0"/>
                      </a:lnTo>
                      <a:lnTo>
                        <a:pt x="154" y="130"/>
                      </a:lnTo>
                      <a:lnTo>
                        <a:pt x="105" y="215"/>
                      </a:lnTo>
                      <a:lnTo>
                        <a:pt x="101" y="271"/>
                      </a:lnTo>
                      <a:lnTo>
                        <a:pt x="78" y="302"/>
                      </a:lnTo>
                      <a:lnTo>
                        <a:pt x="58" y="373"/>
                      </a:lnTo>
                      <a:lnTo>
                        <a:pt x="35" y="387"/>
                      </a:lnTo>
                      <a:lnTo>
                        <a:pt x="28" y="316"/>
                      </a:lnTo>
                      <a:lnTo>
                        <a:pt x="0" y="257"/>
                      </a:lnTo>
                      <a:lnTo>
                        <a:pt x="17" y="250"/>
                      </a:lnTo>
                      <a:lnTo>
                        <a:pt x="39" y="165"/>
                      </a:lnTo>
                      <a:lnTo>
                        <a:pt x="70" y="107"/>
                      </a:lnTo>
                      <a:lnTo>
                        <a:pt x="105" y="9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27" name="Freeform 51"/>
                <p:cNvSpPr>
                  <a:spLocks/>
                </p:cNvSpPr>
                <p:nvPr/>
              </p:nvSpPr>
              <p:spPr bwMode="auto">
                <a:xfrm>
                  <a:off x="3484" y="1420"/>
                  <a:ext cx="110" cy="127"/>
                </a:xfrm>
                <a:custGeom>
                  <a:avLst/>
                  <a:gdLst/>
                  <a:ahLst/>
                  <a:cxnLst>
                    <a:cxn ang="0">
                      <a:pos x="308" y="153"/>
                    </a:cxn>
                    <a:cxn ang="0">
                      <a:pos x="433" y="193"/>
                    </a:cxn>
                    <a:cxn ang="0">
                      <a:pos x="401" y="282"/>
                    </a:cxn>
                    <a:cxn ang="0">
                      <a:pos x="386" y="310"/>
                    </a:cxn>
                    <a:cxn ang="0">
                      <a:pos x="414" y="370"/>
                    </a:cxn>
                    <a:cxn ang="0">
                      <a:pos x="459" y="372"/>
                    </a:cxn>
                    <a:cxn ang="0">
                      <a:pos x="490" y="282"/>
                    </a:cxn>
                    <a:cxn ang="0">
                      <a:pos x="484" y="222"/>
                    </a:cxn>
                    <a:cxn ang="0">
                      <a:pos x="508" y="204"/>
                    </a:cxn>
                    <a:cxn ang="0">
                      <a:pos x="547" y="359"/>
                    </a:cxn>
                    <a:cxn ang="0">
                      <a:pos x="517" y="386"/>
                    </a:cxn>
                    <a:cxn ang="0">
                      <a:pos x="531" y="408"/>
                    </a:cxn>
                    <a:cxn ang="0">
                      <a:pos x="566" y="197"/>
                    </a:cxn>
                    <a:cxn ang="0">
                      <a:pos x="501" y="158"/>
                    </a:cxn>
                    <a:cxn ang="0">
                      <a:pos x="555" y="47"/>
                    </a:cxn>
                    <a:cxn ang="0">
                      <a:pos x="653" y="5"/>
                    </a:cxn>
                    <a:cxn ang="0">
                      <a:pos x="761" y="60"/>
                    </a:cxn>
                    <a:cxn ang="0">
                      <a:pos x="825" y="183"/>
                    </a:cxn>
                    <a:cxn ang="0">
                      <a:pos x="831" y="270"/>
                    </a:cxn>
                    <a:cxn ang="0">
                      <a:pos x="843" y="330"/>
                    </a:cxn>
                    <a:cxn ang="0">
                      <a:pos x="810" y="420"/>
                    </a:cxn>
                    <a:cxn ang="0">
                      <a:pos x="736" y="453"/>
                    </a:cxn>
                    <a:cxn ang="0">
                      <a:pos x="666" y="559"/>
                    </a:cxn>
                    <a:cxn ang="0">
                      <a:pos x="715" y="629"/>
                    </a:cxn>
                    <a:cxn ang="0">
                      <a:pos x="754" y="783"/>
                    </a:cxn>
                    <a:cxn ang="0">
                      <a:pos x="606" y="843"/>
                    </a:cxn>
                    <a:cxn ang="0">
                      <a:pos x="620" y="879"/>
                    </a:cxn>
                    <a:cxn ang="0">
                      <a:pos x="618" y="923"/>
                    </a:cxn>
                    <a:cxn ang="0">
                      <a:pos x="609" y="1002"/>
                    </a:cxn>
                    <a:cxn ang="0">
                      <a:pos x="530" y="986"/>
                    </a:cxn>
                    <a:cxn ang="0">
                      <a:pos x="364" y="939"/>
                    </a:cxn>
                    <a:cxn ang="0">
                      <a:pos x="407" y="939"/>
                    </a:cxn>
                    <a:cxn ang="0">
                      <a:pos x="416" y="882"/>
                    </a:cxn>
                    <a:cxn ang="0">
                      <a:pos x="294" y="821"/>
                    </a:cxn>
                    <a:cxn ang="0">
                      <a:pos x="171" y="751"/>
                    </a:cxn>
                    <a:cxn ang="0">
                      <a:pos x="98" y="702"/>
                    </a:cxn>
                    <a:cxn ang="0">
                      <a:pos x="113" y="679"/>
                    </a:cxn>
                    <a:cxn ang="0">
                      <a:pos x="123" y="481"/>
                    </a:cxn>
                    <a:cxn ang="0">
                      <a:pos x="35" y="443"/>
                    </a:cxn>
                    <a:cxn ang="0">
                      <a:pos x="50" y="400"/>
                    </a:cxn>
                    <a:cxn ang="0">
                      <a:pos x="0" y="370"/>
                    </a:cxn>
                    <a:cxn ang="0">
                      <a:pos x="157" y="349"/>
                    </a:cxn>
                    <a:cxn ang="0">
                      <a:pos x="224" y="262"/>
                    </a:cxn>
                    <a:cxn ang="0">
                      <a:pos x="298" y="243"/>
                    </a:cxn>
                    <a:cxn ang="0">
                      <a:pos x="225" y="135"/>
                    </a:cxn>
                  </a:cxnLst>
                  <a:rect l="0" t="0" r="r" b="b"/>
                  <a:pathLst>
                    <a:path w="876" h="1016">
                      <a:moveTo>
                        <a:pt x="225" y="135"/>
                      </a:moveTo>
                      <a:lnTo>
                        <a:pt x="308" y="153"/>
                      </a:lnTo>
                      <a:lnTo>
                        <a:pt x="435" y="149"/>
                      </a:lnTo>
                      <a:lnTo>
                        <a:pt x="433" y="193"/>
                      </a:lnTo>
                      <a:lnTo>
                        <a:pt x="403" y="205"/>
                      </a:lnTo>
                      <a:lnTo>
                        <a:pt x="401" y="282"/>
                      </a:lnTo>
                      <a:lnTo>
                        <a:pt x="379" y="295"/>
                      </a:lnTo>
                      <a:lnTo>
                        <a:pt x="386" y="310"/>
                      </a:lnTo>
                      <a:lnTo>
                        <a:pt x="407" y="295"/>
                      </a:lnTo>
                      <a:lnTo>
                        <a:pt x="414" y="370"/>
                      </a:lnTo>
                      <a:lnTo>
                        <a:pt x="421" y="414"/>
                      </a:lnTo>
                      <a:lnTo>
                        <a:pt x="459" y="372"/>
                      </a:lnTo>
                      <a:lnTo>
                        <a:pt x="474" y="290"/>
                      </a:lnTo>
                      <a:lnTo>
                        <a:pt x="490" y="282"/>
                      </a:lnTo>
                      <a:lnTo>
                        <a:pt x="491" y="222"/>
                      </a:lnTo>
                      <a:lnTo>
                        <a:pt x="484" y="222"/>
                      </a:lnTo>
                      <a:lnTo>
                        <a:pt x="491" y="204"/>
                      </a:lnTo>
                      <a:lnTo>
                        <a:pt x="508" y="204"/>
                      </a:lnTo>
                      <a:lnTo>
                        <a:pt x="548" y="307"/>
                      </a:lnTo>
                      <a:lnTo>
                        <a:pt x="547" y="359"/>
                      </a:lnTo>
                      <a:lnTo>
                        <a:pt x="531" y="359"/>
                      </a:lnTo>
                      <a:lnTo>
                        <a:pt x="517" y="386"/>
                      </a:lnTo>
                      <a:lnTo>
                        <a:pt x="531" y="388"/>
                      </a:lnTo>
                      <a:lnTo>
                        <a:pt x="531" y="408"/>
                      </a:lnTo>
                      <a:lnTo>
                        <a:pt x="560" y="411"/>
                      </a:lnTo>
                      <a:lnTo>
                        <a:pt x="566" y="197"/>
                      </a:lnTo>
                      <a:lnTo>
                        <a:pt x="545" y="167"/>
                      </a:lnTo>
                      <a:lnTo>
                        <a:pt x="501" y="158"/>
                      </a:lnTo>
                      <a:lnTo>
                        <a:pt x="495" y="121"/>
                      </a:lnTo>
                      <a:lnTo>
                        <a:pt x="555" y="47"/>
                      </a:lnTo>
                      <a:lnTo>
                        <a:pt x="645" y="22"/>
                      </a:lnTo>
                      <a:lnTo>
                        <a:pt x="653" y="5"/>
                      </a:lnTo>
                      <a:lnTo>
                        <a:pt x="713" y="0"/>
                      </a:lnTo>
                      <a:lnTo>
                        <a:pt x="761" y="60"/>
                      </a:lnTo>
                      <a:lnTo>
                        <a:pt x="804" y="179"/>
                      </a:lnTo>
                      <a:lnTo>
                        <a:pt x="825" y="183"/>
                      </a:lnTo>
                      <a:lnTo>
                        <a:pt x="818" y="226"/>
                      </a:lnTo>
                      <a:lnTo>
                        <a:pt x="831" y="270"/>
                      </a:lnTo>
                      <a:lnTo>
                        <a:pt x="845" y="279"/>
                      </a:lnTo>
                      <a:lnTo>
                        <a:pt x="843" y="330"/>
                      </a:lnTo>
                      <a:lnTo>
                        <a:pt x="876" y="420"/>
                      </a:lnTo>
                      <a:lnTo>
                        <a:pt x="810" y="420"/>
                      </a:lnTo>
                      <a:lnTo>
                        <a:pt x="779" y="453"/>
                      </a:lnTo>
                      <a:lnTo>
                        <a:pt x="736" y="453"/>
                      </a:lnTo>
                      <a:lnTo>
                        <a:pt x="690" y="509"/>
                      </a:lnTo>
                      <a:lnTo>
                        <a:pt x="666" y="559"/>
                      </a:lnTo>
                      <a:lnTo>
                        <a:pt x="656" y="626"/>
                      </a:lnTo>
                      <a:lnTo>
                        <a:pt x="715" y="629"/>
                      </a:lnTo>
                      <a:lnTo>
                        <a:pt x="755" y="695"/>
                      </a:lnTo>
                      <a:lnTo>
                        <a:pt x="754" y="783"/>
                      </a:lnTo>
                      <a:lnTo>
                        <a:pt x="621" y="815"/>
                      </a:lnTo>
                      <a:lnTo>
                        <a:pt x="606" y="843"/>
                      </a:lnTo>
                      <a:lnTo>
                        <a:pt x="606" y="879"/>
                      </a:lnTo>
                      <a:lnTo>
                        <a:pt x="620" y="879"/>
                      </a:lnTo>
                      <a:lnTo>
                        <a:pt x="632" y="923"/>
                      </a:lnTo>
                      <a:lnTo>
                        <a:pt x="618" y="923"/>
                      </a:lnTo>
                      <a:lnTo>
                        <a:pt x="610" y="945"/>
                      </a:lnTo>
                      <a:lnTo>
                        <a:pt x="609" y="1002"/>
                      </a:lnTo>
                      <a:lnTo>
                        <a:pt x="558" y="1016"/>
                      </a:lnTo>
                      <a:lnTo>
                        <a:pt x="530" y="986"/>
                      </a:lnTo>
                      <a:lnTo>
                        <a:pt x="400" y="961"/>
                      </a:lnTo>
                      <a:lnTo>
                        <a:pt x="364" y="939"/>
                      </a:lnTo>
                      <a:lnTo>
                        <a:pt x="364" y="923"/>
                      </a:lnTo>
                      <a:lnTo>
                        <a:pt x="407" y="939"/>
                      </a:lnTo>
                      <a:lnTo>
                        <a:pt x="401" y="882"/>
                      </a:lnTo>
                      <a:lnTo>
                        <a:pt x="416" y="882"/>
                      </a:lnTo>
                      <a:lnTo>
                        <a:pt x="416" y="850"/>
                      </a:lnTo>
                      <a:lnTo>
                        <a:pt x="294" y="821"/>
                      </a:lnTo>
                      <a:lnTo>
                        <a:pt x="176" y="826"/>
                      </a:lnTo>
                      <a:lnTo>
                        <a:pt x="171" y="751"/>
                      </a:lnTo>
                      <a:lnTo>
                        <a:pt x="113" y="728"/>
                      </a:lnTo>
                      <a:lnTo>
                        <a:pt x="98" y="702"/>
                      </a:lnTo>
                      <a:lnTo>
                        <a:pt x="98" y="685"/>
                      </a:lnTo>
                      <a:lnTo>
                        <a:pt x="113" y="679"/>
                      </a:lnTo>
                      <a:lnTo>
                        <a:pt x="122" y="636"/>
                      </a:lnTo>
                      <a:lnTo>
                        <a:pt x="123" y="481"/>
                      </a:lnTo>
                      <a:lnTo>
                        <a:pt x="101" y="450"/>
                      </a:lnTo>
                      <a:lnTo>
                        <a:pt x="35" y="443"/>
                      </a:lnTo>
                      <a:lnTo>
                        <a:pt x="20" y="422"/>
                      </a:lnTo>
                      <a:lnTo>
                        <a:pt x="50" y="400"/>
                      </a:lnTo>
                      <a:lnTo>
                        <a:pt x="0" y="383"/>
                      </a:lnTo>
                      <a:lnTo>
                        <a:pt x="0" y="370"/>
                      </a:lnTo>
                      <a:lnTo>
                        <a:pt x="29" y="346"/>
                      </a:lnTo>
                      <a:lnTo>
                        <a:pt x="157" y="349"/>
                      </a:lnTo>
                      <a:lnTo>
                        <a:pt x="208" y="335"/>
                      </a:lnTo>
                      <a:lnTo>
                        <a:pt x="224" y="262"/>
                      </a:lnTo>
                      <a:lnTo>
                        <a:pt x="277" y="262"/>
                      </a:lnTo>
                      <a:lnTo>
                        <a:pt x="298" y="243"/>
                      </a:lnTo>
                      <a:lnTo>
                        <a:pt x="306" y="197"/>
                      </a:lnTo>
                      <a:lnTo>
                        <a:pt x="225" y="1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28" name="Freeform 52"/>
                <p:cNvSpPr>
                  <a:spLocks/>
                </p:cNvSpPr>
                <p:nvPr/>
              </p:nvSpPr>
              <p:spPr bwMode="auto">
                <a:xfrm>
                  <a:off x="3301" y="1240"/>
                  <a:ext cx="174" cy="323"/>
                </a:xfrm>
                <a:custGeom>
                  <a:avLst/>
                  <a:gdLst/>
                  <a:ahLst/>
                  <a:cxnLst>
                    <a:cxn ang="0">
                      <a:pos x="397" y="2522"/>
                    </a:cxn>
                    <a:cxn ang="0">
                      <a:pos x="684" y="2539"/>
                    </a:cxn>
                    <a:cxn ang="0">
                      <a:pos x="727" y="2511"/>
                    </a:cxn>
                    <a:cxn ang="0">
                      <a:pos x="765" y="2528"/>
                    </a:cxn>
                    <a:cxn ang="0">
                      <a:pos x="810" y="2495"/>
                    </a:cxn>
                    <a:cxn ang="0">
                      <a:pos x="750" y="2424"/>
                    </a:cxn>
                    <a:cxn ang="0">
                      <a:pos x="684" y="2373"/>
                    </a:cxn>
                    <a:cxn ang="0">
                      <a:pos x="772" y="2240"/>
                    </a:cxn>
                    <a:cxn ang="0">
                      <a:pos x="750" y="2207"/>
                    </a:cxn>
                    <a:cxn ang="0">
                      <a:pos x="765" y="2032"/>
                    </a:cxn>
                    <a:cxn ang="0">
                      <a:pos x="828" y="1906"/>
                    </a:cxn>
                    <a:cxn ang="0">
                      <a:pos x="761" y="1811"/>
                    </a:cxn>
                    <a:cxn ang="0">
                      <a:pos x="932" y="1808"/>
                    </a:cxn>
                    <a:cxn ang="0">
                      <a:pos x="898" y="1677"/>
                    </a:cxn>
                    <a:cxn ang="0">
                      <a:pos x="1052" y="1653"/>
                    </a:cxn>
                    <a:cxn ang="0">
                      <a:pos x="1074" y="1480"/>
                    </a:cxn>
                    <a:cxn ang="0">
                      <a:pos x="1161" y="1351"/>
                    </a:cxn>
                    <a:cxn ang="0">
                      <a:pos x="1194" y="1456"/>
                    </a:cxn>
                    <a:cxn ang="0">
                      <a:pos x="1259" y="1417"/>
                    </a:cxn>
                    <a:cxn ang="0">
                      <a:pos x="1397" y="1198"/>
                    </a:cxn>
                    <a:cxn ang="0">
                      <a:pos x="1338" y="1109"/>
                    </a:cxn>
                    <a:cxn ang="0">
                      <a:pos x="1183" y="1148"/>
                    </a:cxn>
                    <a:cxn ang="0">
                      <a:pos x="1085" y="1094"/>
                    </a:cxn>
                    <a:cxn ang="0">
                      <a:pos x="1025" y="1109"/>
                    </a:cxn>
                    <a:cxn ang="0">
                      <a:pos x="1090" y="987"/>
                    </a:cxn>
                    <a:cxn ang="0">
                      <a:pos x="992" y="994"/>
                    </a:cxn>
                    <a:cxn ang="0">
                      <a:pos x="1063" y="923"/>
                    </a:cxn>
                    <a:cxn ang="0">
                      <a:pos x="1078" y="836"/>
                    </a:cxn>
                    <a:cxn ang="0">
                      <a:pos x="1108" y="599"/>
                    </a:cxn>
                    <a:cxn ang="0">
                      <a:pos x="1201" y="354"/>
                    </a:cxn>
                    <a:cxn ang="0">
                      <a:pos x="1166" y="84"/>
                    </a:cxn>
                    <a:cxn ang="0">
                      <a:pos x="1177" y="0"/>
                    </a:cxn>
                    <a:cxn ang="0">
                      <a:pos x="920" y="148"/>
                    </a:cxn>
                    <a:cxn ang="0">
                      <a:pos x="750" y="406"/>
                    </a:cxn>
                    <a:cxn ang="0">
                      <a:pos x="266" y="561"/>
                    </a:cxn>
                    <a:cxn ang="0">
                      <a:pos x="137" y="740"/>
                    </a:cxn>
                    <a:cxn ang="0">
                      <a:pos x="55" y="1082"/>
                    </a:cxn>
                    <a:cxn ang="0">
                      <a:pos x="0" y="1327"/>
                    </a:cxn>
                    <a:cxn ang="0">
                      <a:pos x="55" y="1677"/>
                    </a:cxn>
                    <a:cxn ang="0">
                      <a:pos x="33" y="1957"/>
                    </a:cxn>
                    <a:cxn ang="0">
                      <a:pos x="111" y="1934"/>
                    </a:cxn>
                    <a:cxn ang="0">
                      <a:pos x="261" y="2055"/>
                    </a:cxn>
                    <a:cxn ang="0">
                      <a:pos x="304" y="2439"/>
                    </a:cxn>
                  </a:cxnLst>
                  <a:rect l="0" t="0" r="r" b="b"/>
                  <a:pathLst>
                    <a:path w="1397" h="2577">
                      <a:moveTo>
                        <a:pt x="320" y="2528"/>
                      </a:moveTo>
                      <a:lnTo>
                        <a:pt x="397" y="2522"/>
                      </a:lnTo>
                      <a:lnTo>
                        <a:pt x="607" y="2577"/>
                      </a:lnTo>
                      <a:lnTo>
                        <a:pt x="684" y="2539"/>
                      </a:lnTo>
                      <a:lnTo>
                        <a:pt x="716" y="2528"/>
                      </a:lnTo>
                      <a:lnTo>
                        <a:pt x="727" y="2511"/>
                      </a:lnTo>
                      <a:lnTo>
                        <a:pt x="750" y="2506"/>
                      </a:lnTo>
                      <a:lnTo>
                        <a:pt x="765" y="2528"/>
                      </a:lnTo>
                      <a:lnTo>
                        <a:pt x="810" y="2533"/>
                      </a:lnTo>
                      <a:lnTo>
                        <a:pt x="810" y="2495"/>
                      </a:lnTo>
                      <a:lnTo>
                        <a:pt x="788" y="2456"/>
                      </a:lnTo>
                      <a:lnTo>
                        <a:pt x="750" y="2424"/>
                      </a:lnTo>
                      <a:lnTo>
                        <a:pt x="690" y="2424"/>
                      </a:lnTo>
                      <a:lnTo>
                        <a:pt x="684" y="2373"/>
                      </a:lnTo>
                      <a:lnTo>
                        <a:pt x="684" y="2302"/>
                      </a:lnTo>
                      <a:lnTo>
                        <a:pt x="772" y="2240"/>
                      </a:lnTo>
                      <a:lnTo>
                        <a:pt x="772" y="2207"/>
                      </a:lnTo>
                      <a:lnTo>
                        <a:pt x="750" y="2207"/>
                      </a:lnTo>
                      <a:lnTo>
                        <a:pt x="744" y="2133"/>
                      </a:lnTo>
                      <a:lnTo>
                        <a:pt x="765" y="2032"/>
                      </a:lnTo>
                      <a:lnTo>
                        <a:pt x="744" y="1999"/>
                      </a:lnTo>
                      <a:lnTo>
                        <a:pt x="828" y="1906"/>
                      </a:lnTo>
                      <a:lnTo>
                        <a:pt x="821" y="1873"/>
                      </a:lnTo>
                      <a:lnTo>
                        <a:pt x="761" y="1811"/>
                      </a:lnTo>
                      <a:lnTo>
                        <a:pt x="817" y="1793"/>
                      </a:lnTo>
                      <a:lnTo>
                        <a:pt x="932" y="1808"/>
                      </a:lnTo>
                      <a:lnTo>
                        <a:pt x="941" y="1747"/>
                      </a:lnTo>
                      <a:lnTo>
                        <a:pt x="898" y="1677"/>
                      </a:lnTo>
                      <a:lnTo>
                        <a:pt x="937" y="1642"/>
                      </a:lnTo>
                      <a:lnTo>
                        <a:pt x="1052" y="1653"/>
                      </a:lnTo>
                      <a:lnTo>
                        <a:pt x="1096" y="1592"/>
                      </a:lnTo>
                      <a:lnTo>
                        <a:pt x="1074" y="1480"/>
                      </a:lnTo>
                      <a:lnTo>
                        <a:pt x="1110" y="1369"/>
                      </a:lnTo>
                      <a:lnTo>
                        <a:pt x="1161" y="1351"/>
                      </a:lnTo>
                      <a:lnTo>
                        <a:pt x="1161" y="1397"/>
                      </a:lnTo>
                      <a:lnTo>
                        <a:pt x="1194" y="1456"/>
                      </a:lnTo>
                      <a:lnTo>
                        <a:pt x="1249" y="1385"/>
                      </a:lnTo>
                      <a:lnTo>
                        <a:pt x="1259" y="1417"/>
                      </a:lnTo>
                      <a:lnTo>
                        <a:pt x="1390" y="1298"/>
                      </a:lnTo>
                      <a:lnTo>
                        <a:pt x="1397" y="1198"/>
                      </a:lnTo>
                      <a:lnTo>
                        <a:pt x="1383" y="1131"/>
                      </a:lnTo>
                      <a:lnTo>
                        <a:pt x="1338" y="1109"/>
                      </a:lnTo>
                      <a:lnTo>
                        <a:pt x="1249" y="1120"/>
                      </a:lnTo>
                      <a:lnTo>
                        <a:pt x="1183" y="1148"/>
                      </a:lnTo>
                      <a:lnTo>
                        <a:pt x="1144" y="1094"/>
                      </a:lnTo>
                      <a:lnTo>
                        <a:pt x="1085" y="1094"/>
                      </a:lnTo>
                      <a:lnTo>
                        <a:pt x="1047" y="1154"/>
                      </a:lnTo>
                      <a:lnTo>
                        <a:pt x="1025" y="1109"/>
                      </a:lnTo>
                      <a:lnTo>
                        <a:pt x="1029" y="1054"/>
                      </a:lnTo>
                      <a:lnTo>
                        <a:pt x="1090" y="987"/>
                      </a:lnTo>
                      <a:lnTo>
                        <a:pt x="1074" y="969"/>
                      </a:lnTo>
                      <a:lnTo>
                        <a:pt x="992" y="994"/>
                      </a:lnTo>
                      <a:lnTo>
                        <a:pt x="992" y="951"/>
                      </a:lnTo>
                      <a:lnTo>
                        <a:pt x="1063" y="923"/>
                      </a:lnTo>
                      <a:lnTo>
                        <a:pt x="1067" y="847"/>
                      </a:lnTo>
                      <a:lnTo>
                        <a:pt x="1078" y="836"/>
                      </a:lnTo>
                      <a:lnTo>
                        <a:pt x="1074" y="726"/>
                      </a:lnTo>
                      <a:lnTo>
                        <a:pt x="1108" y="599"/>
                      </a:lnTo>
                      <a:lnTo>
                        <a:pt x="1201" y="429"/>
                      </a:lnTo>
                      <a:lnTo>
                        <a:pt x="1201" y="354"/>
                      </a:lnTo>
                      <a:lnTo>
                        <a:pt x="1150" y="172"/>
                      </a:lnTo>
                      <a:lnTo>
                        <a:pt x="1166" y="84"/>
                      </a:lnTo>
                      <a:lnTo>
                        <a:pt x="1194" y="19"/>
                      </a:lnTo>
                      <a:lnTo>
                        <a:pt x="1177" y="0"/>
                      </a:lnTo>
                      <a:lnTo>
                        <a:pt x="1119" y="50"/>
                      </a:lnTo>
                      <a:lnTo>
                        <a:pt x="920" y="148"/>
                      </a:lnTo>
                      <a:lnTo>
                        <a:pt x="776" y="312"/>
                      </a:lnTo>
                      <a:lnTo>
                        <a:pt x="750" y="406"/>
                      </a:lnTo>
                      <a:lnTo>
                        <a:pt x="650" y="485"/>
                      </a:lnTo>
                      <a:lnTo>
                        <a:pt x="266" y="561"/>
                      </a:lnTo>
                      <a:lnTo>
                        <a:pt x="182" y="647"/>
                      </a:lnTo>
                      <a:lnTo>
                        <a:pt x="137" y="740"/>
                      </a:lnTo>
                      <a:lnTo>
                        <a:pt x="66" y="970"/>
                      </a:lnTo>
                      <a:lnTo>
                        <a:pt x="55" y="1082"/>
                      </a:lnTo>
                      <a:lnTo>
                        <a:pt x="6" y="1214"/>
                      </a:lnTo>
                      <a:lnTo>
                        <a:pt x="0" y="1327"/>
                      </a:lnTo>
                      <a:lnTo>
                        <a:pt x="22" y="1587"/>
                      </a:lnTo>
                      <a:lnTo>
                        <a:pt x="55" y="1677"/>
                      </a:lnTo>
                      <a:lnTo>
                        <a:pt x="55" y="1804"/>
                      </a:lnTo>
                      <a:lnTo>
                        <a:pt x="33" y="1957"/>
                      </a:lnTo>
                      <a:lnTo>
                        <a:pt x="77" y="1957"/>
                      </a:lnTo>
                      <a:lnTo>
                        <a:pt x="111" y="1934"/>
                      </a:lnTo>
                      <a:lnTo>
                        <a:pt x="199" y="1987"/>
                      </a:lnTo>
                      <a:lnTo>
                        <a:pt x="261" y="2055"/>
                      </a:lnTo>
                      <a:lnTo>
                        <a:pt x="304" y="2144"/>
                      </a:lnTo>
                      <a:lnTo>
                        <a:pt x="304" y="2439"/>
                      </a:lnTo>
                      <a:lnTo>
                        <a:pt x="320" y="252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419" name="Group 53"/>
              <p:cNvGrpSpPr>
                <a:grpSpLocks/>
              </p:cNvGrpSpPr>
              <p:nvPr/>
            </p:nvGrpSpPr>
            <p:grpSpPr bwMode="auto">
              <a:xfrm>
                <a:off x="3054" y="1551"/>
                <a:ext cx="876" cy="1088"/>
                <a:chOff x="3169" y="1556"/>
                <a:chExt cx="558" cy="750"/>
              </a:xfrm>
              <a:grpFill/>
            </p:grpSpPr>
            <p:sp>
              <p:nvSpPr>
                <p:cNvPr id="420" name="Freeform 54"/>
                <p:cNvSpPr>
                  <a:spLocks/>
                </p:cNvSpPr>
                <p:nvPr/>
              </p:nvSpPr>
              <p:spPr bwMode="auto">
                <a:xfrm>
                  <a:off x="3169" y="1556"/>
                  <a:ext cx="558" cy="750"/>
                </a:xfrm>
                <a:custGeom>
                  <a:avLst/>
                  <a:gdLst/>
                  <a:ahLst/>
                  <a:cxnLst>
                    <a:cxn ang="0">
                      <a:pos x="2469" y="626"/>
                    </a:cxn>
                    <a:cxn ang="0">
                      <a:pos x="2331" y="506"/>
                    </a:cxn>
                    <a:cxn ang="0">
                      <a:pos x="2086" y="457"/>
                    </a:cxn>
                    <a:cxn ang="0">
                      <a:pos x="1927" y="355"/>
                    </a:cxn>
                    <a:cxn ang="0">
                      <a:pos x="1794" y="55"/>
                    </a:cxn>
                    <a:cxn ang="0">
                      <a:pos x="1447" y="0"/>
                    </a:cxn>
                    <a:cxn ang="0">
                      <a:pos x="1498" y="291"/>
                    </a:cxn>
                    <a:cxn ang="0">
                      <a:pos x="1360" y="499"/>
                    </a:cxn>
                    <a:cxn ang="0">
                      <a:pos x="1464" y="643"/>
                    </a:cxn>
                    <a:cxn ang="0">
                      <a:pos x="1453" y="797"/>
                    </a:cxn>
                    <a:cxn ang="0">
                      <a:pos x="1321" y="968"/>
                    </a:cxn>
                    <a:cxn ang="0">
                      <a:pos x="1305" y="1290"/>
                    </a:cxn>
                    <a:cxn ang="0">
                      <a:pos x="1116" y="1252"/>
                    </a:cxn>
                    <a:cxn ang="0">
                      <a:pos x="659" y="1077"/>
                    </a:cxn>
                    <a:cxn ang="0">
                      <a:pos x="572" y="1274"/>
                    </a:cxn>
                    <a:cxn ang="0">
                      <a:pos x="781" y="1460"/>
                    </a:cxn>
                    <a:cxn ang="0">
                      <a:pos x="489" y="1823"/>
                    </a:cxn>
                    <a:cxn ang="0">
                      <a:pos x="528" y="2182"/>
                    </a:cxn>
                    <a:cxn ang="0">
                      <a:pos x="314" y="2532"/>
                    </a:cxn>
                    <a:cxn ang="0">
                      <a:pos x="28" y="2578"/>
                    </a:cxn>
                    <a:cxn ang="0">
                      <a:pos x="61" y="3081"/>
                    </a:cxn>
                    <a:cxn ang="0">
                      <a:pos x="43" y="3428"/>
                    </a:cxn>
                    <a:cxn ang="0">
                      <a:pos x="155" y="3736"/>
                    </a:cxn>
                    <a:cxn ang="0">
                      <a:pos x="114" y="4059"/>
                    </a:cxn>
                    <a:cxn ang="0">
                      <a:pos x="155" y="4357"/>
                    </a:cxn>
                    <a:cxn ang="0">
                      <a:pos x="566" y="4631"/>
                    </a:cxn>
                    <a:cxn ang="0">
                      <a:pos x="874" y="5109"/>
                    </a:cxn>
                    <a:cxn ang="0">
                      <a:pos x="786" y="5784"/>
                    </a:cxn>
                    <a:cxn ang="0">
                      <a:pos x="1420" y="5778"/>
                    </a:cxn>
                    <a:cxn ang="0">
                      <a:pos x="1942" y="5862"/>
                    </a:cxn>
                    <a:cxn ang="0">
                      <a:pos x="2205" y="5977"/>
                    </a:cxn>
                    <a:cxn ang="0">
                      <a:pos x="2518" y="5938"/>
                    </a:cxn>
                    <a:cxn ang="0">
                      <a:pos x="3158" y="5740"/>
                    </a:cxn>
                    <a:cxn ang="0">
                      <a:pos x="3504" y="5812"/>
                    </a:cxn>
                    <a:cxn ang="0">
                      <a:pos x="3471" y="5345"/>
                    </a:cxn>
                    <a:cxn ang="0">
                      <a:pos x="3899" y="5033"/>
                    </a:cxn>
                    <a:cxn ang="0">
                      <a:pos x="3548" y="4609"/>
                    </a:cxn>
                    <a:cxn ang="0">
                      <a:pos x="3180" y="4010"/>
                    </a:cxn>
                    <a:cxn ang="0">
                      <a:pos x="3004" y="3746"/>
                    </a:cxn>
                    <a:cxn ang="0">
                      <a:pos x="3355" y="3687"/>
                    </a:cxn>
                    <a:cxn ang="0">
                      <a:pos x="4078" y="3329"/>
                    </a:cxn>
                    <a:cxn ang="0">
                      <a:pos x="4325" y="3341"/>
                    </a:cxn>
                    <a:cxn ang="0">
                      <a:pos x="4463" y="2918"/>
                    </a:cxn>
                    <a:cxn ang="0">
                      <a:pos x="4292" y="2396"/>
                    </a:cxn>
                    <a:cxn ang="0">
                      <a:pos x="4215" y="1863"/>
                    </a:cxn>
                    <a:cxn ang="0">
                      <a:pos x="4172" y="1471"/>
                    </a:cxn>
                    <a:cxn ang="0">
                      <a:pos x="4089" y="973"/>
                    </a:cxn>
                    <a:cxn ang="0">
                      <a:pos x="3697" y="670"/>
                    </a:cxn>
                    <a:cxn ang="0">
                      <a:pos x="3521" y="506"/>
                    </a:cxn>
                    <a:cxn ang="0">
                      <a:pos x="3197" y="542"/>
                    </a:cxn>
                    <a:cxn ang="0">
                      <a:pos x="3295" y="378"/>
                    </a:cxn>
                    <a:cxn ang="0">
                      <a:pos x="3015" y="659"/>
                    </a:cxn>
                    <a:cxn ang="0">
                      <a:pos x="2728" y="808"/>
                    </a:cxn>
                    <a:cxn ang="0">
                      <a:pos x="2388" y="801"/>
                    </a:cxn>
                  </a:cxnLst>
                  <a:rect l="0" t="0" r="r" b="b"/>
                  <a:pathLst>
                    <a:path w="4463" h="6005">
                      <a:moveTo>
                        <a:pt x="2388" y="801"/>
                      </a:moveTo>
                      <a:lnTo>
                        <a:pt x="2370" y="758"/>
                      </a:lnTo>
                      <a:lnTo>
                        <a:pt x="2404" y="675"/>
                      </a:lnTo>
                      <a:lnTo>
                        <a:pt x="2469" y="626"/>
                      </a:lnTo>
                      <a:lnTo>
                        <a:pt x="2518" y="564"/>
                      </a:lnTo>
                      <a:lnTo>
                        <a:pt x="2518" y="484"/>
                      </a:lnTo>
                      <a:lnTo>
                        <a:pt x="2481" y="450"/>
                      </a:lnTo>
                      <a:lnTo>
                        <a:pt x="2331" y="506"/>
                      </a:lnTo>
                      <a:lnTo>
                        <a:pt x="2271" y="506"/>
                      </a:lnTo>
                      <a:lnTo>
                        <a:pt x="2233" y="446"/>
                      </a:lnTo>
                      <a:lnTo>
                        <a:pt x="2124" y="401"/>
                      </a:lnTo>
                      <a:lnTo>
                        <a:pt x="2086" y="457"/>
                      </a:lnTo>
                      <a:lnTo>
                        <a:pt x="2036" y="457"/>
                      </a:lnTo>
                      <a:lnTo>
                        <a:pt x="2031" y="389"/>
                      </a:lnTo>
                      <a:lnTo>
                        <a:pt x="1959" y="389"/>
                      </a:lnTo>
                      <a:lnTo>
                        <a:pt x="1927" y="355"/>
                      </a:lnTo>
                      <a:lnTo>
                        <a:pt x="1982" y="284"/>
                      </a:lnTo>
                      <a:lnTo>
                        <a:pt x="1987" y="204"/>
                      </a:lnTo>
                      <a:lnTo>
                        <a:pt x="1938" y="104"/>
                      </a:lnTo>
                      <a:lnTo>
                        <a:pt x="1794" y="55"/>
                      </a:lnTo>
                      <a:lnTo>
                        <a:pt x="1728" y="61"/>
                      </a:lnTo>
                      <a:lnTo>
                        <a:pt x="1734" y="17"/>
                      </a:lnTo>
                      <a:lnTo>
                        <a:pt x="1657" y="55"/>
                      </a:lnTo>
                      <a:lnTo>
                        <a:pt x="1447" y="0"/>
                      </a:lnTo>
                      <a:lnTo>
                        <a:pt x="1370" y="6"/>
                      </a:lnTo>
                      <a:lnTo>
                        <a:pt x="1365" y="99"/>
                      </a:lnTo>
                      <a:lnTo>
                        <a:pt x="1442" y="231"/>
                      </a:lnTo>
                      <a:lnTo>
                        <a:pt x="1498" y="291"/>
                      </a:lnTo>
                      <a:lnTo>
                        <a:pt x="1520" y="351"/>
                      </a:lnTo>
                      <a:lnTo>
                        <a:pt x="1398" y="424"/>
                      </a:lnTo>
                      <a:lnTo>
                        <a:pt x="1393" y="457"/>
                      </a:lnTo>
                      <a:lnTo>
                        <a:pt x="1360" y="499"/>
                      </a:lnTo>
                      <a:lnTo>
                        <a:pt x="1415" y="506"/>
                      </a:lnTo>
                      <a:lnTo>
                        <a:pt x="1453" y="533"/>
                      </a:lnTo>
                      <a:lnTo>
                        <a:pt x="1436" y="586"/>
                      </a:lnTo>
                      <a:lnTo>
                        <a:pt x="1464" y="643"/>
                      </a:lnTo>
                      <a:lnTo>
                        <a:pt x="1509" y="681"/>
                      </a:lnTo>
                      <a:lnTo>
                        <a:pt x="1498" y="717"/>
                      </a:lnTo>
                      <a:lnTo>
                        <a:pt x="1458" y="724"/>
                      </a:lnTo>
                      <a:lnTo>
                        <a:pt x="1453" y="797"/>
                      </a:lnTo>
                      <a:lnTo>
                        <a:pt x="1573" y="878"/>
                      </a:lnTo>
                      <a:lnTo>
                        <a:pt x="1558" y="901"/>
                      </a:lnTo>
                      <a:lnTo>
                        <a:pt x="1354" y="906"/>
                      </a:lnTo>
                      <a:lnTo>
                        <a:pt x="1321" y="968"/>
                      </a:lnTo>
                      <a:lnTo>
                        <a:pt x="1305" y="1010"/>
                      </a:lnTo>
                      <a:lnTo>
                        <a:pt x="1300" y="1169"/>
                      </a:lnTo>
                      <a:lnTo>
                        <a:pt x="1354" y="1357"/>
                      </a:lnTo>
                      <a:lnTo>
                        <a:pt x="1305" y="1290"/>
                      </a:lnTo>
                      <a:lnTo>
                        <a:pt x="1256" y="1176"/>
                      </a:lnTo>
                      <a:lnTo>
                        <a:pt x="1183" y="1154"/>
                      </a:lnTo>
                      <a:lnTo>
                        <a:pt x="1176" y="1247"/>
                      </a:lnTo>
                      <a:lnTo>
                        <a:pt x="1116" y="1252"/>
                      </a:lnTo>
                      <a:lnTo>
                        <a:pt x="1099" y="1141"/>
                      </a:lnTo>
                      <a:lnTo>
                        <a:pt x="1050" y="1053"/>
                      </a:lnTo>
                      <a:lnTo>
                        <a:pt x="907" y="1026"/>
                      </a:lnTo>
                      <a:lnTo>
                        <a:pt x="659" y="1077"/>
                      </a:lnTo>
                      <a:lnTo>
                        <a:pt x="632" y="1149"/>
                      </a:lnTo>
                      <a:lnTo>
                        <a:pt x="594" y="1186"/>
                      </a:lnTo>
                      <a:lnTo>
                        <a:pt x="566" y="1252"/>
                      </a:lnTo>
                      <a:lnTo>
                        <a:pt x="572" y="1274"/>
                      </a:lnTo>
                      <a:lnTo>
                        <a:pt x="670" y="1299"/>
                      </a:lnTo>
                      <a:lnTo>
                        <a:pt x="714" y="1334"/>
                      </a:lnTo>
                      <a:lnTo>
                        <a:pt x="759" y="1380"/>
                      </a:lnTo>
                      <a:lnTo>
                        <a:pt x="781" y="1460"/>
                      </a:lnTo>
                      <a:lnTo>
                        <a:pt x="765" y="1456"/>
                      </a:lnTo>
                      <a:lnTo>
                        <a:pt x="721" y="1372"/>
                      </a:lnTo>
                      <a:lnTo>
                        <a:pt x="583" y="1406"/>
                      </a:lnTo>
                      <a:lnTo>
                        <a:pt x="489" y="1823"/>
                      </a:lnTo>
                      <a:lnTo>
                        <a:pt x="352" y="1918"/>
                      </a:lnTo>
                      <a:lnTo>
                        <a:pt x="374" y="2004"/>
                      </a:lnTo>
                      <a:lnTo>
                        <a:pt x="538" y="2076"/>
                      </a:lnTo>
                      <a:lnTo>
                        <a:pt x="528" y="2182"/>
                      </a:lnTo>
                      <a:lnTo>
                        <a:pt x="461" y="2269"/>
                      </a:lnTo>
                      <a:lnTo>
                        <a:pt x="374" y="2334"/>
                      </a:lnTo>
                      <a:lnTo>
                        <a:pt x="356" y="2438"/>
                      </a:lnTo>
                      <a:lnTo>
                        <a:pt x="314" y="2532"/>
                      </a:lnTo>
                      <a:lnTo>
                        <a:pt x="242" y="2549"/>
                      </a:lnTo>
                      <a:lnTo>
                        <a:pt x="126" y="2498"/>
                      </a:lnTo>
                      <a:lnTo>
                        <a:pt x="32" y="2498"/>
                      </a:lnTo>
                      <a:lnTo>
                        <a:pt x="28" y="2578"/>
                      </a:lnTo>
                      <a:lnTo>
                        <a:pt x="61" y="2712"/>
                      </a:lnTo>
                      <a:lnTo>
                        <a:pt x="72" y="2802"/>
                      </a:lnTo>
                      <a:lnTo>
                        <a:pt x="61" y="2918"/>
                      </a:lnTo>
                      <a:lnTo>
                        <a:pt x="61" y="3081"/>
                      </a:lnTo>
                      <a:lnTo>
                        <a:pt x="5" y="3153"/>
                      </a:lnTo>
                      <a:lnTo>
                        <a:pt x="0" y="3218"/>
                      </a:lnTo>
                      <a:lnTo>
                        <a:pt x="43" y="3378"/>
                      </a:lnTo>
                      <a:lnTo>
                        <a:pt x="43" y="3428"/>
                      </a:lnTo>
                      <a:lnTo>
                        <a:pt x="88" y="3488"/>
                      </a:lnTo>
                      <a:lnTo>
                        <a:pt x="103" y="3583"/>
                      </a:lnTo>
                      <a:lnTo>
                        <a:pt x="155" y="3663"/>
                      </a:lnTo>
                      <a:lnTo>
                        <a:pt x="155" y="3736"/>
                      </a:lnTo>
                      <a:lnTo>
                        <a:pt x="61" y="3885"/>
                      </a:lnTo>
                      <a:lnTo>
                        <a:pt x="132" y="3926"/>
                      </a:lnTo>
                      <a:lnTo>
                        <a:pt x="110" y="3993"/>
                      </a:lnTo>
                      <a:lnTo>
                        <a:pt x="114" y="4059"/>
                      </a:lnTo>
                      <a:lnTo>
                        <a:pt x="159" y="4126"/>
                      </a:lnTo>
                      <a:lnTo>
                        <a:pt x="187" y="4192"/>
                      </a:lnTo>
                      <a:lnTo>
                        <a:pt x="198" y="4301"/>
                      </a:lnTo>
                      <a:lnTo>
                        <a:pt x="155" y="4357"/>
                      </a:lnTo>
                      <a:lnTo>
                        <a:pt x="275" y="4455"/>
                      </a:lnTo>
                      <a:lnTo>
                        <a:pt x="335" y="4519"/>
                      </a:lnTo>
                      <a:lnTo>
                        <a:pt x="390" y="4614"/>
                      </a:lnTo>
                      <a:lnTo>
                        <a:pt x="566" y="4631"/>
                      </a:lnTo>
                      <a:lnTo>
                        <a:pt x="930" y="4739"/>
                      </a:lnTo>
                      <a:lnTo>
                        <a:pt x="1056" y="4795"/>
                      </a:lnTo>
                      <a:lnTo>
                        <a:pt x="1034" y="4900"/>
                      </a:lnTo>
                      <a:lnTo>
                        <a:pt x="874" y="5109"/>
                      </a:lnTo>
                      <a:lnTo>
                        <a:pt x="852" y="5223"/>
                      </a:lnTo>
                      <a:lnTo>
                        <a:pt x="781" y="5444"/>
                      </a:lnTo>
                      <a:lnTo>
                        <a:pt x="770" y="5696"/>
                      </a:lnTo>
                      <a:lnTo>
                        <a:pt x="786" y="5784"/>
                      </a:lnTo>
                      <a:lnTo>
                        <a:pt x="803" y="5812"/>
                      </a:lnTo>
                      <a:lnTo>
                        <a:pt x="870" y="5866"/>
                      </a:lnTo>
                      <a:lnTo>
                        <a:pt x="1187" y="5827"/>
                      </a:lnTo>
                      <a:lnTo>
                        <a:pt x="1420" y="5778"/>
                      </a:lnTo>
                      <a:lnTo>
                        <a:pt x="1602" y="5827"/>
                      </a:lnTo>
                      <a:lnTo>
                        <a:pt x="1762" y="5904"/>
                      </a:lnTo>
                      <a:lnTo>
                        <a:pt x="1855" y="5866"/>
                      </a:lnTo>
                      <a:lnTo>
                        <a:pt x="1942" y="5862"/>
                      </a:lnTo>
                      <a:lnTo>
                        <a:pt x="2019" y="5884"/>
                      </a:lnTo>
                      <a:lnTo>
                        <a:pt x="2068" y="5960"/>
                      </a:lnTo>
                      <a:lnTo>
                        <a:pt x="2158" y="6005"/>
                      </a:lnTo>
                      <a:lnTo>
                        <a:pt x="2205" y="5977"/>
                      </a:lnTo>
                      <a:lnTo>
                        <a:pt x="2233" y="5915"/>
                      </a:lnTo>
                      <a:lnTo>
                        <a:pt x="2293" y="5855"/>
                      </a:lnTo>
                      <a:lnTo>
                        <a:pt x="2400" y="5866"/>
                      </a:lnTo>
                      <a:lnTo>
                        <a:pt x="2518" y="5938"/>
                      </a:lnTo>
                      <a:lnTo>
                        <a:pt x="2640" y="5938"/>
                      </a:lnTo>
                      <a:lnTo>
                        <a:pt x="2818" y="5823"/>
                      </a:lnTo>
                      <a:lnTo>
                        <a:pt x="3120" y="5784"/>
                      </a:lnTo>
                      <a:lnTo>
                        <a:pt x="3158" y="5740"/>
                      </a:lnTo>
                      <a:lnTo>
                        <a:pt x="3261" y="5774"/>
                      </a:lnTo>
                      <a:lnTo>
                        <a:pt x="3394" y="5774"/>
                      </a:lnTo>
                      <a:lnTo>
                        <a:pt x="3433" y="5843"/>
                      </a:lnTo>
                      <a:lnTo>
                        <a:pt x="3504" y="5812"/>
                      </a:lnTo>
                      <a:lnTo>
                        <a:pt x="3499" y="5740"/>
                      </a:lnTo>
                      <a:lnTo>
                        <a:pt x="3437" y="5598"/>
                      </a:lnTo>
                      <a:lnTo>
                        <a:pt x="3428" y="5449"/>
                      </a:lnTo>
                      <a:lnTo>
                        <a:pt x="3471" y="5345"/>
                      </a:lnTo>
                      <a:lnTo>
                        <a:pt x="3675" y="5261"/>
                      </a:lnTo>
                      <a:lnTo>
                        <a:pt x="3702" y="5175"/>
                      </a:lnTo>
                      <a:lnTo>
                        <a:pt x="3741" y="5097"/>
                      </a:lnTo>
                      <a:lnTo>
                        <a:pt x="3899" y="5033"/>
                      </a:lnTo>
                      <a:lnTo>
                        <a:pt x="3910" y="4960"/>
                      </a:lnTo>
                      <a:lnTo>
                        <a:pt x="3868" y="4905"/>
                      </a:lnTo>
                      <a:lnTo>
                        <a:pt x="3637" y="4723"/>
                      </a:lnTo>
                      <a:lnTo>
                        <a:pt x="3548" y="4609"/>
                      </a:lnTo>
                      <a:lnTo>
                        <a:pt x="3290" y="4406"/>
                      </a:lnTo>
                      <a:lnTo>
                        <a:pt x="3201" y="4284"/>
                      </a:lnTo>
                      <a:lnTo>
                        <a:pt x="3201" y="4121"/>
                      </a:lnTo>
                      <a:lnTo>
                        <a:pt x="3180" y="4010"/>
                      </a:lnTo>
                      <a:lnTo>
                        <a:pt x="3071" y="3961"/>
                      </a:lnTo>
                      <a:lnTo>
                        <a:pt x="2993" y="3868"/>
                      </a:lnTo>
                      <a:lnTo>
                        <a:pt x="2993" y="3785"/>
                      </a:lnTo>
                      <a:lnTo>
                        <a:pt x="3004" y="3746"/>
                      </a:lnTo>
                      <a:lnTo>
                        <a:pt x="3146" y="3877"/>
                      </a:lnTo>
                      <a:lnTo>
                        <a:pt x="3169" y="3873"/>
                      </a:lnTo>
                      <a:lnTo>
                        <a:pt x="3212" y="3751"/>
                      </a:lnTo>
                      <a:lnTo>
                        <a:pt x="3355" y="3687"/>
                      </a:lnTo>
                      <a:lnTo>
                        <a:pt x="3514" y="3637"/>
                      </a:lnTo>
                      <a:lnTo>
                        <a:pt x="3668" y="3560"/>
                      </a:lnTo>
                      <a:lnTo>
                        <a:pt x="3730" y="3455"/>
                      </a:lnTo>
                      <a:lnTo>
                        <a:pt x="4078" y="3329"/>
                      </a:lnTo>
                      <a:lnTo>
                        <a:pt x="4110" y="3125"/>
                      </a:lnTo>
                      <a:lnTo>
                        <a:pt x="4198" y="3148"/>
                      </a:lnTo>
                      <a:lnTo>
                        <a:pt x="4258" y="3258"/>
                      </a:lnTo>
                      <a:lnTo>
                        <a:pt x="4325" y="3341"/>
                      </a:lnTo>
                      <a:lnTo>
                        <a:pt x="4385" y="3341"/>
                      </a:lnTo>
                      <a:lnTo>
                        <a:pt x="4418" y="3269"/>
                      </a:lnTo>
                      <a:lnTo>
                        <a:pt x="4451" y="3102"/>
                      </a:lnTo>
                      <a:lnTo>
                        <a:pt x="4463" y="2918"/>
                      </a:lnTo>
                      <a:lnTo>
                        <a:pt x="4451" y="2877"/>
                      </a:lnTo>
                      <a:lnTo>
                        <a:pt x="4309" y="2707"/>
                      </a:lnTo>
                      <a:lnTo>
                        <a:pt x="4287" y="2487"/>
                      </a:lnTo>
                      <a:lnTo>
                        <a:pt x="4292" y="2396"/>
                      </a:lnTo>
                      <a:lnTo>
                        <a:pt x="4276" y="2246"/>
                      </a:lnTo>
                      <a:lnTo>
                        <a:pt x="4247" y="2158"/>
                      </a:lnTo>
                      <a:lnTo>
                        <a:pt x="4232" y="1938"/>
                      </a:lnTo>
                      <a:lnTo>
                        <a:pt x="4215" y="1863"/>
                      </a:lnTo>
                      <a:lnTo>
                        <a:pt x="4083" y="1762"/>
                      </a:lnTo>
                      <a:lnTo>
                        <a:pt x="4078" y="1698"/>
                      </a:lnTo>
                      <a:lnTo>
                        <a:pt x="4116" y="1583"/>
                      </a:lnTo>
                      <a:lnTo>
                        <a:pt x="4172" y="1471"/>
                      </a:lnTo>
                      <a:lnTo>
                        <a:pt x="4183" y="1361"/>
                      </a:lnTo>
                      <a:lnTo>
                        <a:pt x="4183" y="1208"/>
                      </a:lnTo>
                      <a:lnTo>
                        <a:pt x="4110" y="1053"/>
                      </a:lnTo>
                      <a:lnTo>
                        <a:pt x="4089" y="973"/>
                      </a:lnTo>
                      <a:lnTo>
                        <a:pt x="3883" y="906"/>
                      </a:lnTo>
                      <a:lnTo>
                        <a:pt x="3861" y="786"/>
                      </a:lnTo>
                      <a:lnTo>
                        <a:pt x="3784" y="659"/>
                      </a:lnTo>
                      <a:lnTo>
                        <a:pt x="3697" y="670"/>
                      </a:lnTo>
                      <a:lnTo>
                        <a:pt x="3642" y="621"/>
                      </a:lnTo>
                      <a:lnTo>
                        <a:pt x="3615" y="617"/>
                      </a:lnTo>
                      <a:lnTo>
                        <a:pt x="3593" y="548"/>
                      </a:lnTo>
                      <a:lnTo>
                        <a:pt x="3521" y="506"/>
                      </a:lnTo>
                      <a:lnTo>
                        <a:pt x="3471" y="446"/>
                      </a:lnTo>
                      <a:lnTo>
                        <a:pt x="3328" y="473"/>
                      </a:lnTo>
                      <a:lnTo>
                        <a:pt x="3257" y="499"/>
                      </a:lnTo>
                      <a:lnTo>
                        <a:pt x="3197" y="542"/>
                      </a:lnTo>
                      <a:lnTo>
                        <a:pt x="3218" y="495"/>
                      </a:lnTo>
                      <a:lnTo>
                        <a:pt x="3268" y="446"/>
                      </a:lnTo>
                      <a:lnTo>
                        <a:pt x="3355" y="389"/>
                      </a:lnTo>
                      <a:lnTo>
                        <a:pt x="3295" y="378"/>
                      </a:lnTo>
                      <a:lnTo>
                        <a:pt x="3218" y="393"/>
                      </a:lnTo>
                      <a:lnTo>
                        <a:pt x="3092" y="542"/>
                      </a:lnTo>
                      <a:lnTo>
                        <a:pt x="3053" y="632"/>
                      </a:lnTo>
                      <a:lnTo>
                        <a:pt x="3015" y="659"/>
                      </a:lnTo>
                      <a:lnTo>
                        <a:pt x="3015" y="599"/>
                      </a:lnTo>
                      <a:lnTo>
                        <a:pt x="2839" y="643"/>
                      </a:lnTo>
                      <a:lnTo>
                        <a:pt x="2702" y="758"/>
                      </a:lnTo>
                      <a:lnTo>
                        <a:pt x="2728" y="808"/>
                      </a:lnTo>
                      <a:lnTo>
                        <a:pt x="2646" y="808"/>
                      </a:lnTo>
                      <a:lnTo>
                        <a:pt x="2535" y="775"/>
                      </a:lnTo>
                      <a:lnTo>
                        <a:pt x="2411" y="856"/>
                      </a:lnTo>
                      <a:lnTo>
                        <a:pt x="2388" y="801"/>
                      </a:lnTo>
                      <a:close/>
                    </a:path>
                  </a:pathLst>
                </a:custGeom>
                <a:solidFill>
                  <a:schemeClr val="tx2"/>
                </a:solidFill>
                <a:ln w="6350" cap="flat" cmpd="sng">
                  <a:solidFill>
                    <a:schemeClr val="bg1"/>
                  </a:solidFill>
                  <a:prstDash val="solid"/>
                  <a:round/>
                  <a:headEnd type="none" w="med" len="med"/>
                  <a:tailEnd type="none" w="med" len="med"/>
                </a:ln>
                <a:effectLst/>
              </p:spPr>
              <p:txBody>
                <a:bodyPr/>
                <a:lstStyle/>
                <a:p>
                  <a:endParaRPr lang="en-US" dirty="0"/>
                </a:p>
              </p:txBody>
            </p:sp>
            <p:sp>
              <p:nvSpPr>
                <p:cNvPr id="421" name="Freeform 55"/>
                <p:cNvSpPr>
                  <a:spLocks/>
                </p:cNvSpPr>
                <p:nvPr/>
              </p:nvSpPr>
              <p:spPr bwMode="auto">
                <a:xfrm>
                  <a:off x="3614" y="1581"/>
                  <a:ext cx="33" cy="42"/>
                </a:xfrm>
                <a:custGeom>
                  <a:avLst/>
                  <a:gdLst/>
                  <a:ahLst/>
                  <a:cxnLst>
                    <a:cxn ang="0">
                      <a:pos x="231" y="178"/>
                    </a:cxn>
                    <a:cxn ang="0">
                      <a:pos x="236" y="235"/>
                    </a:cxn>
                    <a:cxn ang="0">
                      <a:pos x="264" y="284"/>
                    </a:cxn>
                    <a:cxn ang="0">
                      <a:pos x="259" y="322"/>
                    </a:cxn>
                    <a:cxn ang="0">
                      <a:pos x="214" y="291"/>
                    </a:cxn>
                    <a:cxn ang="0">
                      <a:pos x="160" y="306"/>
                    </a:cxn>
                    <a:cxn ang="0">
                      <a:pos x="131" y="333"/>
                    </a:cxn>
                    <a:cxn ang="0">
                      <a:pos x="56" y="318"/>
                    </a:cxn>
                    <a:cxn ang="0">
                      <a:pos x="0" y="269"/>
                    </a:cxn>
                    <a:cxn ang="0">
                      <a:pos x="22" y="231"/>
                    </a:cxn>
                    <a:cxn ang="0">
                      <a:pos x="27" y="185"/>
                    </a:cxn>
                    <a:cxn ang="0">
                      <a:pos x="5" y="113"/>
                    </a:cxn>
                    <a:cxn ang="0">
                      <a:pos x="45" y="102"/>
                    </a:cxn>
                    <a:cxn ang="0">
                      <a:pos x="160" y="158"/>
                    </a:cxn>
                    <a:cxn ang="0">
                      <a:pos x="143" y="113"/>
                    </a:cxn>
                    <a:cxn ang="0">
                      <a:pos x="88" y="76"/>
                    </a:cxn>
                    <a:cxn ang="0">
                      <a:pos x="56" y="31"/>
                    </a:cxn>
                    <a:cxn ang="0">
                      <a:pos x="78" y="0"/>
                    </a:cxn>
                    <a:cxn ang="0">
                      <a:pos x="127" y="11"/>
                    </a:cxn>
                    <a:cxn ang="0">
                      <a:pos x="138" y="53"/>
                    </a:cxn>
                    <a:cxn ang="0">
                      <a:pos x="210" y="60"/>
                    </a:cxn>
                    <a:cxn ang="0">
                      <a:pos x="253" y="80"/>
                    </a:cxn>
                    <a:cxn ang="0">
                      <a:pos x="231" y="178"/>
                    </a:cxn>
                  </a:cxnLst>
                  <a:rect l="0" t="0" r="r" b="b"/>
                  <a:pathLst>
                    <a:path w="264" h="333">
                      <a:moveTo>
                        <a:pt x="231" y="178"/>
                      </a:moveTo>
                      <a:lnTo>
                        <a:pt x="236" y="235"/>
                      </a:lnTo>
                      <a:lnTo>
                        <a:pt x="264" y="284"/>
                      </a:lnTo>
                      <a:lnTo>
                        <a:pt x="259" y="322"/>
                      </a:lnTo>
                      <a:lnTo>
                        <a:pt x="214" y="291"/>
                      </a:lnTo>
                      <a:lnTo>
                        <a:pt x="160" y="306"/>
                      </a:lnTo>
                      <a:lnTo>
                        <a:pt x="131" y="333"/>
                      </a:lnTo>
                      <a:lnTo>
                        <a:pt x="56" y="318"/>
                      </a:lnTo>
                      <a:lnTo>
                        <a:pt x="0" y="269"/>
                      </a:lnTo>
                      <a:lnTo>
                        <a:pt x="22" y="231"/>
                      </a:lnTo>
                      <a:lnTo>
                        <a:pt x="27" y="185"/>
                      </a:lnTo>
                      <a:lnTo>
                        <a:pt x="5" y="113"/>
                      </a:lnTo>
                      <a:lnTo>
                        <a:pt x="45" y="102"/>
                      </a:lnTo>
                      <a:lnTo>
                        <a:pt x="160" y="158"/>
                      </a:lnTo>
                      <a:lnTo>
                        <a:pt x="143" y="113"/>
                      </a:lnTo>
                      <a:lnTo>
                        <a:pt x="88" y="76"/>
                      </a:lnTo>
                      <a:lnTo>
                        <a:pt x="56" y="31"/>
                      </a:lnTo>
                      <a:lnTo>
                        <a:pt x="78" y="0"/>
                      </a:lnTo>
                      <a:lnTo>
                        <a:pt x="127" y="11"/>
                      </a:lnTo>
                      <a:lnTo>
                        <a:pt x="138" y="53"/>
                      </a:lnTo>
                      <a:lnTo>
                        <a:pt x="210" y="60"/>
                      </a:lnTo>
                      <a:lnTo>
                        <a:pt x="253" y="80"/>
                      </a:lnTo>
                      <a:lnTo>
                        <a:pt x="231" y="17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sp>
          <p:nvSpPr>
            <p:cNvPr id="250" name="Oval 790"/>
            <p:cNvSpPr>
              <a:spLocks noChangeAspect="1" noChangeArrowheads="1"/>
            </p:cNvSpPr>
            <p:nvPr>
              <p:custDataLst>
                <p:tags r:id="rId26"/>
              </p:custDataLst>
            </p:nvPr>
          </p:nvSpPr>
          <p:spPr bwMode="gray">
            <a:xfrm>
              <a:off x="5215454" y="2323176"/>
              <a:ext cx="72001" cy="72000"/>
            </a:xfrm>
            <a:prstGeom prst="ellipse">
              <a:avLst/>
            </a:prstGeom>
            <a:solidFill>
              <a:schemeClr val="accent4"/>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282" name="Oval 790"/>
            <p:cNvSpPr>
              <a:spLocks noChangeAspect="1" noChangeArrowheads="1"/>
            </p:cNvSpPr>
            <p:nvPr>
              <p:custDataLst>
                <p:tags r:id="rId27"/>
              </p:custDataLst>
            </p:nvPr>
          </p:nvSpPr>
          <p:spPr bwMode="gray">
            <a:xfrm>
              <a:off x="4336766" y="2318876"/>
              <a:ext cx="72000" cy="72000"/>
            </a:xfrm>
            <a:prstGeom prst="ellipse">
              <a:avLst/>
            </a:prstGeom>
            <a:solidFill>
              <a:schemeClr val="accent4"/>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285" name="Oval 790"/>
            <p:cNvSpPr>
              <a:spLocks noChangeAspect="1" noChangeArrowheads="1"/>
            </p:cNvSpPr>
            <p:nvPr>
              <p:custDataLst>
                <p:tags r:id="rId28"/>
              </p:custDataLst>
            </p:nvPr>
          </p:nvSpPr>
          <p:spPr bwMode="gray">
            <a:xfrm>
              <a:off x="4675598" y="2837798"/>
              <a:ext cx="72000" cy="72000"/>
            </a:xfrm>
            <a:prstGeom prst="ellipse">
              <a:avLst/>
            </a:prstGeom>
            <a:solidFill>
              <a:schemeClr val="accent2"/>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289" name="Oval 790"/>
            <p:cNvSpPr>
              <a:spLocks noChangeAspect="1" noChangeArrowheads="1"/>
            </p:cNvSpPr>
            <p:nvPr>
              <p:custDataLst>
                <p:tags r:id="rId29"/>
              </p:custDataLst>
            </p:nvPr>
          </p:nvSpPr>
          <p:spPr bwMode="gray">
            <a:xfrm>
              <a:off x="4855430" y="2490052"/>
              <a:ext cx="72000" cy="72000"/>
            </a:xfrm>
            <a:prstGeom prst="ellipse">
              <a:avLst/>
            </a:prstGeom>
            <a:solidFill>
              <a:schemeClr val="accent4"/>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292" name="Oval 790"/>
            <p:cNvSpPr>
              <a:spLocks noChangeAspect="1" noChangeArrowheads="1"/>
            </p:cNvSpPr>
            <p:nvPr>
              <p:custDataLst>
                <p:tags r:id="rId30"/>
              </p:custDataLst>
            </p:nvPr>
          </p:nvSpPr>
          <p:spPr bwMode="gray">
            <a:xfrm>
              <a:off x="4792048" y="2806048"/>
              <a:ext cx="72000" cy="72000"/>
            </a:xfrm>
            <a:prstGeom prst="ellipse">
              <a:avLst/>
            </a:prstGeom>
            <a:solidFill>
              <a:schemeClr val="accent4"/>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295" name="Oval 790"/>
            <p:cNvSpPr>
              <a:spLocks noChangeAspect="1" noChangeArrowheads="1"/>
            </p:cNvSpPr>
            <p:nvPr>
              <p:custDataLst>
                <p:tags r:id="rId31"/>
              </p:custDataLst>
            </p:nvPr>
          </p:nvSpPr>
          <p:spPr bwMode="gray">
            <a:xfrm>
              <a:off x="5053454" y="2994052"/>
              <a:ext cx="72000" cy="72000"/>
            </a:xfrm>
            <a:prstGeom prst="ellipse">
              <a:avLst/>
            </a:prstGeom>
            <a:solidFill>
              <a:schemeClr val="accent4"/>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379" name="Oval 790"/>
            <p:cNvSpPr>
              <a:spLocks noChangeAspect="1" noChangeArrowheads="1"/>
            </p:cNvSpPr>
            <p:nvPr>
              <p:custDataLst>
                <p:tags r:id="rId32"/>
              </p:custDataLst>
            </p:nvPr>
          </p:nvSpPr>
          <p:spPr bwMode="gray">
            <a:xfrm>
              <a:off x="5344870" y="2390885"/>
              <a:ext cx="72000" cy="71999"/>
            </a:xfrm>
            <a:prstGeom prst="ellipse">
              <a:avLst/>
            </a:prstGeom>
            <a:solidFill>
              <a:schemeClr val="accent4"/>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380" name="Rechteck 379"/>
            <p:cNvSpPr/>
            <p:nvPr>
              <p:custDataLst>
                <p:tags r:id="rId33"/>
              </p:custDataLst>
            </p:nvPr>
          </p:nvSpPr>
          <p:spPr>
            <a:xfrm>
              <a:off x="4112226" y="2180193"/>
              <a:ext cx="1512168" cy="1080120"/>
            </a:xfrm>
            <a:prstGeom prst="rect">
              <a:avLst/>
            </a:prstGeom>
            <a:noFill/>
            <a:ln>
              <a:solidFill>
                <a:srgbClr val="C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Rechteck 380"/>
            <p:cNvSpPr/>
            <p:nvPr/>
          </p:nvSpPr>
          <p:spPr>
            <a:xfrm>
              <a:off x="3256595" y="2633262"/>
              <a:ext cx="802511" cy="838940"/>
            </a:xfrm>
            <a:prstGeom prst="rect">
              <a:avLst/>
            </a:prstGeom>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0000"/>
                </a:solidFill>
              </a:endParaRPr>
            </a:p>
          </p:txBody>
        </p:sp>
        <p:sp>
          <p:nvSpPr>
            <p:cNvPr id="382" name="Rechteck 381"/>
            <p:cNvSpPr/>
            <p:nvPr/>
          </p:nvSpPr>
          <p:spPr>
            <a:xfrm>
              <a:off x="3244018" y="2077918"/>
              <a:ext cx="686888" cy="182262"/>
            </a:xfrm>
            <a:prstGeom prst="rect">
              <a:avLst/>
            </a:prstGeom>
            <a:ln>
              <a:solidFill>
                <a:srgbClr val="00257A"/>
              </a:solidFill>
              <a:prstDash val="dash"/>
            </a:ln>
          </p:spPr>
          <p:style>
            <a:lnRef idx="1">
              <a:schemeClr val="accent1"/>
            </a:lnRef>
            <a:fillRef idx="0">
              <a:schemeClr val="accent1"/>
            </a:fillRef>
            <a:effectRef idx="0">
              <a:schemeClr val="accent1"/>
            </a:effectRef>
            <a:fontRef idx="minor">
              <a:schemeClr val="tx1"/>
            </a:fontRef>
          </p:style>
          <p:txBody>
            <a:bodyPr lIns="36000" rtlCol="0" anchor="ctr">
              <a:spAutoFit/>
            </a:bodyPr>
            <a:lstStyle/>
            <a:p>
              <a:r>
                <a:rPr lang="en-US" sz="500" b="1" dirty="0" smtClean="0">
                  <a:solidFill>
                    <a:srgbClr val="000000"/>
                  </a:solidFill>
                </a:rPr>
                <a:t>xxxx</a:t>
              </a:r>
              <a:endParaRPr lang="en-US" sz="500" dirty="0">
                <a:solidFill>
                  <a:srgbClr val="000000"/>
                </a:solidFill>
              </a:endParaRPr>
            </a:p>
          </p:txBody>
        </p:sp>
        <p:sp>
          <p:nvSpPr>
            <p:cNvPr id="383" name="Rechteck 382"/>
            <p:cNvSpPr/>
            <p:nvPr/>
          </p:nvSpPr>
          <p:spPr>
            <a:xfrm>
              <a:off x="2464507" y="1867398"/>
              <a:ext cx="746028" cy="390897"/>
            </a:xfrm>
            <a:prstGeom prst="rect">
              <a:avLst/>
            </a:prstGeom>
            <a:ln>
              <a:solidFill>
                <a:srgbClr val="00257A"/>
              </a:solidFill>
              <a:prstDash val="dash"/>
            </a:ln>
          </p:spPr>
          <p:style>
            <a:lnRef idx="1">
              <a:schemeClr val="accent1"/>
            </a:lnRef>
            <a:fillRef idx="0">
              <a:schemeClr val="accent1"/>
            </a:fillRef>
            <a:effectRef idx="0">
              <a:schemeClr val="accent1"/>
            </a:effectRef>
            <a:fontRef idx="minor">
              <a:schemeClr val="tx1"/>
            </a:fontRef>
          </p:style>
          <p:txBody>
            <a:bodyPr lIns="36000" rtlCol="0" anchor="ctr"/>
            <a:lstStyle/>
            <a:p>
              <a:r>
                <a:rPr lang="en-US" sz="500" b="1" dirty="0" smtClean="0">
                  <a:solidFill>
                    <a:srgbClr val="000000"/>
                  </a:solidFill>
                </a:rPr>
                <a:t>xxx</a:t>
              </a:r>
            </a:p>
            <a:p>
              <a:r>
                <a:rPr lang="en-US" sz="500" dirty="0" smtClean="0">
                  <a:solidFill>
                    <a:srgbClr val="000000"/>
                  </a:solidFill>
                </a:rPr>
                <a:t>Xxx</a:t>
              </a:r>
            </a:p>
            <a:p>
              <a:r>
                <a:rPr lang="en-US" sz="500" dirty="0" smtClean="0">
                  <a:solidFill>
                    <a:srgbClr val="000000"/>
                  </a:solidFill>
                </a:rPr>
                <a:t>xxx</a:t>
              </a:r>
              <a:endParaRPr lang="en-US" sz="500" dirty="0">
                <a:solidFill>
                  <a:srgbClr val="000000"/>
                </a:solidFill>
              </a:endParaRPr>
            </a:p>
          </p:txBody>
        </p:sp>
        <p:grpSp>
          <p:nvGrpSpPr>
            <p:cNvPr id="387" name="Gruppieren 218"/>
            <p:cNvGrpSpPr/>
            <p:nvPr/>
          </p:nvGrpSpPr>
          <p:grpSpPr>
            <a:xfrm>
              <a:off x="2472127" y="2190610"/>
              <a:ext cx="1102196" cy="1627858"/>
              <a:chOff x="8480698" y="1772816"/>
              <a:chExt cx="921246" cy="1378694"/>
            </a:xfrm>
          </p:grpSpPr>
          <p:sp>
            <p:nvSpPr>
              <p:cNvPr id="391" name="Freeform 109"/>
              <p:cNvSpPr>
                <a:spLocks noChangeAspect="1"/>
              </p:cNvSpPr>
              <p:nvPr/>
            </p:nvSpPr>
            <p:spPr bwMode="auto">
              <a:xfrm>
                <a:off x="8819669" y="2377980"/>
                <a:ext cx="477946" cy="593417"/>
              </a:xfrm>
              <a:custGeom>
                <a:avLst/>
                <a:gdLst/>
                <a:ahLst/>
                <a:cxnLst>
                  <a:cxn ang="0">
                    <a:pos x="2709" y="2597"/>
                  </a:cxn>
                  <a:cxn ang="0">
                    <a:pos x="2317" y="2304"/>
                  </a:cxn>
                  <a:cxn ang="0">
                    <a:pos x="2106" y="1969"/>
                  </a:cxn>
                  <a:cxn ang="0">
                    <a:pos x="2077" y="1817"/>
                  </a:cxn>
                  <a:cxn ang="0">
                    <a:pos x="1914" y="1559"/>
                  </a:cxn>
                  <a:cxn ang="0">
                    <a:pos x="1830" y="1310"/>
                  </a:cxn>
                  <a:cxn ang="0">
                    <a:pos x="1704" y="1204"/>
                  </a:cxn>
                  <a:cxn ang="0">
                    <a:pos x="1512" y="1233"/>
                  </a:cxn>
                  <a:cxn ang="0">
                    <a:pos x="1452" y="1251"/>
                  </a:cxn>
                  <a:cxn ang="0">
                    <a:pos x="1215" y="1072"/>
                  </a:cxn>
                  <a:cxn ang="0">
                    <a:pos x="1232" y="972"/>
                  </a:cxn>
                  <a:cxn ang="0">
                    <a:pos x="1433" y="716"/>
                  </a:cxn>
                  <a:cxn ang="0">
                    <a:pos x="1495" y="535"/>
                  </a:cxn>
                  <a:cxn ang="0">
                    <a:pos x="1357" y="419"/>
                  </a:cxn>
                  <a:cxn ang="0">
                    <a:pos x="1153" y="213"/>
                  </a:cxn>
                  <a:cxn ang="0">
                    <a:pos x="938" y="0"/>
                  </a:cxn>
                  <a:cxn ang="0">
                    <a:pos x="904" y="95"/>
                  </a:cxn>
                  <a:cxn ang="0">
                    <a:pos x="728" y="356"/>
                  </a:cxn>
                  <a:cxn ang="0">
                    <a:pos x="632" y="459"/>
                  </a:cxn>
                  <a:cxn ang="0">
                    <a:pos x="638" y="632"/>
                  </a:cxn>
                  <a:cxn ang="0">
                    <a:pos x="520" y="758"/>
                  </a:cxn>
                  <a:cxn ang="0">
                    <a:pos x="677" y="771"/>
                  </a:cxn>
                  <a:cxn ang="0">
                    <a:pos x="609" y="925"/>
                  </a:cxn>
                  <a:cxn ang="0">
                    <a:pos x="524" y="1056"/>
                  </a:cxn>
                  <a:cxn ang="0">
                    <a:pos x="461" y="1216"/>
                  </a:cxn>
                  <a:cxn ang="0">
                    <a:pos x="240" y="1420"/>
                  </a:cxn>
                  <a:cxn ang="0">
                    <a:pos x="126" y="1546"/>
                  </a:cxn>
                  <a:cxn ang="0">
                    <a:pos x="152" y="1726"/>
                  </a:cxn>
                  <a:cxn ang="0">
                    <a:pos x="312" y="2305"/>
                  </a:cxn>
                  <a:cxn ang="0">
                    <a:pos x="570" y="2440"/>
                  </a:cxn>
                  <a:cxn ang="0">
                    <a:pos x="756" y="2668"/>
                  </a:cxn>
                  <a:cxn ang="0">
                    <a:pos x="913" y="2799"/>
                  </a:cxn>
                  <a:cxn ang="0">
                    <a:pos x="1191" y="2907"/>
                  </a:cxn>
                  <a:cxn ang="0">
                    <a:pos x="1234" y="2662"/>
                  </a:cxn>
                  <a:cxn ang="0">
                    <a:pos x="1363" y="2681"/>
                  </a:cxn>
                  <a:cxn ang="0">
                    <a:pos x="1405" y="2758"/>
                  </a:cxn>
                  <a:cxn ang="0">
                    <a:pos x="1518" y="2875"/>
                  </a:cxn>
                  <a:cxn ang="0">
                    <a:pos x="1546" y="2958"/>
                  </a:cxn>
                  <a:cxn ang="0">
                    <a:pos x="1803" y="2951"/>
                  </a:cxn>
                  <a:cxn ang="0">
                    <a:pos x="1937" y="2866"/>
                  </a:cxn>
                  <a:cxn ang="0">
                    <a:pos x="2120" y="2961"/>
                  </a:cxn>
                  <a:cxn ang="0">
                    <a:pos x="2188" y="3229"/>
                  </a:cxn>
                  <a:cxn ang="0">
                    <a:pos x="2432" y="3117"/>
                  </a:cxn>
                  <a:cxn ang="0">
                    <a:pos x="2524" y="3255"/>
                  </a:cxn>
                  <a:cxn ang="0">
                    <a:pos x="2732" y="3078"/>
                  </a:cxn>
                </a:cxnLst>
                <a:rect l="0" t="0" r="r" b="b"/>
                <a:pathLst>
                  <a:path w="3004" h="3375">
                    <a:moveTo>
                      <a:pt x="2993" y="2922"/>
                    </a:moveTo>
                    <a:cubicBezTo>
                      <a:pt x="2976" y="2823"/>
                      <a:pt x="2898" y="2759"/>
                      <a:pt x="2864" y="2700"/>
                    </a:cubicBezTo>
                    <a:cubicBezTo>
                      <a:pt x="2817" y="2616"/>
                      <a:pt x="2721" y="2722"/>
                      <a:pt x="2709" y="2597"/>
                    </a:cubicBezTo>
                    <a:cubicBezTo>
                      <a:pt x="2702" y="2536"/>
                      <a:pt x="2623" y="2520"/>
                      <a:pt x="2578" y="2514"/>
                    </a:cubicBezTo>
                    <a:cubicBezTo>
                      <a:pt x="2576" y="2514"/>
                      <a:pt x="2567" y="2508"/>
                      <a:pt x="2567" y="2508"/>
                    </a:cubicBezTo>
                    <a:cubicBezTo>
                      <a:pt x="2527" y="2473"/>
                      <a:pt x="2399" y="2324"/>
                      <a:pt x="2317" y="2304"/>
                    </a:cubicBezTo>
                    <a:cubicBezTo>
                      <a:pt x="2270" y="2293"/>
                      <a:pt x="2189" y="2173"/>
                      <a:pt x="2189" y="2173"/>
                    </a:cubicBezTo>
                    <a:cubicBezTo>
                      <a:pt x="2173" y="2146"/>
                      <a:pt x="2161" y="2122"/>
                      <a:pt x="2155" y="2107"/>
                    </a:cubicBezTo>
                    <a:cubicBezTo>
                      <a:pt x="2137" y="2064"/>
                      <a:pt x="2131" y="2007"/>
                      <a:pt x="2106" y="1969"/>
                    </a:cubicBezTo>
                    <a:cubicBezTo>
                      <a:pt x="2090" y="1944"/>
                      <a:pt x="2042" y="1940"/>
                      <a:pt x="2026" y="1906"/>
                    </a:cubicBezTo>
                    <a:cubicBezTo>
                      <a:pt x="2022" y="1899"/>
                      <a:pt x="2023" y="1893"/>
                      <a:pt x="2022" y="1886"/>
                    </a:cubicBezTo>
                    <a:cubicBezTo>
                      <a:pt x="2022" y="1887"/>
                      <a:pt x="2077" y="1817"/>
                      <a:pt x="2077" y="1817"/>
                    </a:cubicBezTo>
                    <a:cubicBezTo>
                      <a:pt x="2097" y="1809"/>
                      <a:pt x="2106" y="1752"/>
                      <a:pt x="2114" y="1725"/>
                    </a:cubicBezTo>
                    <a:cubicBezTo>
                      <a:pt x="2097" y="1715"/>
                      <a:pt x="2080" y="1707"/>
                      <a:pt x="2064" y="1700"/>
                    </a:cubicBezTo>
                    <a:cubicBezTo>
                      <a:pt x="2093" y="1642"/>
                      <a:pt x="1947" y="1602"/>
                      <a:pt x="1914" y="1559"/>
                    </a:cubicBezTo>
                    <a:cubicBezTo>
                      <a:pt x="1873" y="1505"/>
                      <a:pt x="1815" y="1413"/>
                      <a:pt x="1820" y="1334"/>
                    </a:cubicBezTo>
                    <a:cubicBezTo>
                      <a:pt x="1835" y="1331"/>
                      <a:pt x="1835" y="1331"/>
                      <a:pt x="1835" y="1331"/>
                    </a:cubicBezTo>
                    <a:cubicBezTo>
                      <a:pt x="1830" y="1310"/>
                      <a:pt x="1830" y="1310"/>
                      <a:pt x="1830" y="1310"/>
                    </a:cubicBezTo>
                    <a:cubicBezTo>
                      <a:pt x="1776" y="1282"/>
                      <a:pt x="1776" y="1282"/>
                      <a:pt x="1776" y="1282"/>
                    </a:cubicBezTo>
                    <a:cubicBezTo>
                      <a:pt x="1752" y="1233"/>
                      <a:pt x="1752" y="1233"/>
                      <a:pt x="1752" y="1233"/>
                    </a:cubicBezTo>
                    <a:cubicBezTo>
                      <a:pt x="1704" y="1204"/>
                      <a:pt x="1704" y="1204"/>
                      <a:pt x="1704" y="1204"/>
                    </a:cubicBezTo>
                    <a:cubicBezTo>
                      <a:pt x="1702" y="1206"/>
                      <a:pt x="1702" y="1206"/>
                      <a:pt x="1702" y="1206"/>
                    </a:cubicBezTo>
                    <a:cubicBezTo>
                      <a:pt x="1656" y="1233"/>
                      <a:pt x="1656" y="1233"/>
                      <a:pt x="1656" y="1233"/>
                    </a:cubicBezTo>
                    <a:cubicBezTo>
                      <a:pt x="1512" y="1233"/>
                      <a:pt x="1512" y="1233"/>
                      <a:pt x="1512" y="1233"/>
                    </a:cubicBezTo>
                    <a:cubicBezTo>
                      <a:pt x="1485" y="1242"/>
                      <a:pt x="1480" y="1243"/>
                      <a:pt x="1479" y="1244"/>
                    </a:cubicBezTo>
                    <a:cubicBezTo>
                      <a:pt x="1479" y="1243"/>
                      <a:pt x="1479" y="1243"/>
                      <a:pt x="1479" y="1243"/>
                    </a:cubicBezTo>
                    <a:cubicBezTo>
                      <a:pt x="1452" y="1251"/>
                      <a:pt x="1452" y="1251"/>
                      <a:pt x="1452" y="1251"/>
                    </a:cubicBezTo>
                    <a:cubicBezTo>
                      <a:pt x="1392" y="1143"/>
                      <a:pt x="1392" y="1143"/>
                      <a:pt x="1392" y="1143"/>
                    </a:cubicBezTo>
                    <a:cubicBezTo>
                      <a:pt x="1392" y="1143"/>
                      <a:pt x="1345" y="1121"/>
                      <a:pt x="1316" y="1140"/>
                    </a:cubicBezTo>
                    <a:cubicBezTo>
                      <a:pt x="1215" y="1072"/>
                      <a:pt x="1215" y="1072"/>
                      <a:pt x="1215" y="1072"/>
                    </a:cubicBezTo>
                    <a:cubicBezTo>
                      <a:pt x="1215" y="1072"/>
                      <a:pt x="1148" y="1112"/>
                      <a:pt x="1143" y="1076"/>
                    </a:cubicBezTo>
                    <a:cubicBezTo>
                      <a:pt x="1141" y="1061"/>
                      <a:pt x="1136" y="1040"/>
                      <a:pt x="1126" y="1020"/>
                    </a:cubicBezTo>
                    <a:cubicBezTo>
                      <a:pt x="1232" y="972"/>
                      <a:pt x="1232" y="972"/>
                      <a:pt x="1232" y="972"/>
                    </a:cubicBezTo>
                    <a:cubicBezTo>
                      <a:pt x="1232" y="972"/>
                      <a:pt x="1219" y="889"/>
                      <a:pt x="1265" y="876"/>
                    </a:cubicBezTo>
                    <a:cubicBezTo>
                      <a:pt x="1312" y="863"/>
                      <a:pt x="1335" y="908"/>
                      <a:pt x="1374" y="876"/>
                    </a:cubicBezTo>
                    <a:cubicBezTo>
                      <a:pt x="1413" y="845"/>
                      <a:pt x="1433" y="716"/>
                      <a:pt x="1433" y="716"/>
                    </a:cubicBezTo>
                    <a:cubicBezTo>
                      <a:pt x="1591" y="587"/>
                      <a:pt x="1591" y="587"/>
                      <a:pt x="1591" y="587"/>
                    </a:cubicBezTo>
                    <a:cubicBezTo>
                      <a:pt x="1560" y="573"/>
                      <a:pt x="1566" y="526"/>
                      <a:pt x="1566" y="526"/>
                    </a:cubicBezTo>
                    <a:cubicBezTo>
                      <a:pt x="1495" y="535"/>
                      <a:pt x="1495" y="535"/>
                      <a:pt x="1495" y="535"/>
                    </a:cubicBezTo>
                    <a:cubicBezTo>
                      <a:pt x="1434" y="529"/>
                      <a:pt x="1434" y="529"/>
                      <a:pt x="1434" y="529"/>
                    </a:cubicBezTo>
                    <a:cubicBezTo>
                      <a:pt x="1434" y="529"/>
                      <a:pt x="1431" y="471"/>
                      <a:pt x="1422" y="452"/>
                    </a:cubicBezTo>
                    <a:cubicBezTo>
                      <a:pt x="1412" y="433"/>
                      <a:pt x="1364" y="452"/>
                      <a:pt x="1357" y="419"/>
                    </a:cubicBezTo>
                    <a:cubicBezTo>
                      <a:pt x="1357" y="419"/>
                      <a:pt x="1357" y="418"/>
                      <a:pt x="1357" y="417"/>
                    </a:cubicBezTo>
                    <a:cubicBezTo>
                      <a:pt x="1313" y="437"/>
                      <a:pt x="1193" y="482"/>
                      <a:pt x="1147" y="427"/>
                    </a:cubicBezTo>
                    <a:cubicBezTo>
                      <a:pt x="1103" y="375"/>
                      <a:pt x="1136" y="262"/>
                      <a:pt x="1153" y="213"/>
                    </a:cubicBezTo>
                    <a:cubicBezTo>
                      <a:pt x="1103" y="211"/>
                      <a:pt x="1103" y="211"/>
                      <a:pt x="1103" y="211"/>
                    </a:cubicBezTo>
                    <a:cubicBezTo>
                      <a:pt x="1097" y="21"/>
                      <a:pt x="1097" y="21"/>
                      <a:pt x="1097" y="21"/>
                    </a:cubicBezTo>
                    <a:cubicBezTo>
                      <a:pt x="938" y="0"/>
                      <a:pt x="938" y="0"/>
                      <a:pt x="938" y="0"/>
                    </a:cubicBezTo>
                    <a:cubicBezTo>
                      <a:pt x="927" y="9"/>
                      <a:pt x="927" y="9"/>
                      <a:pt x="927" y="9"/>
                    </a:cubicBezTo>
                    <a:cubicBezTo>
                      <a:pt x="908" y="24"/>
                      <a:pt x="908" y="24"/>
                      <a:pt x="908" y="24"/>
                    </a:cubicBezTo>
                    <a:cubicBezTo>
                      <a:pt x="904" y="95"/>
                      <a:pt x="904" y="95"/>
                      <a:pt x="904" y="95"/>
                    </a:cubicBezTo>
                    <a:cubicBezTo>
                      <a:pt x="798" y="54"/>
                      <a:pt x="798" y="54"/>
                      <a:pt x="798" y="54"/>
                    </a:cubicBezTo>
                    <a:cubicBezTo>
                      <a:pt x="814" y="322"/>
                      <a:pt x="814" y="322"/>
                      <a:pt x="814" y="322"/>
                    </a:cubicBezTo>
                    <a:cubicBezTo>
                      <a:pt x="814" y="322"/>
                      <a:pt x="770" y="327"/>
                      <a:pt x="728" y="356"/>
                    </a:cubicBezTo>
                    <a:cubicBezTo>
                      <a:pt x="687" y="383"/>
                      <a:pt x="715" y="440"/>
                      <a:pt x="690" y="440"/>
                    </a:cubicBezTo>
                    <a:cubicBezTo>
                      <a:pt x="676" y="440"/>
                      <a:pt x="645" y="445"/>
                      <a:pt x="618" y="449"/>
                    </a:cubicBezTo>
                    <a:cubicBezTo>
                      <a:pt x="632" y="459"/>
                      <a:pt x="632" y="459"/>
                      <a:pt x="632" y="459"/>
                    </a:cubicBezTo>
                    <a:cubicBezTo>
                      <a:pt x="635" y="516"/>
                      <a:pt x="635" y="516"/>
                      <a:pt x="635" y="516"/>
                    </a:cubicBezTo>
                    <a:cubicBezTo>
                      <a:pt x="580" y="576"/>
                      <a:pt x="580" y="576"/>
                      <a:pt x="580" y="576"/>
                    </a:cubicBezTo>
                    <a:cubicBezTo>
                      <a:pt x="580" y="576"/>
                      <a:pt x="640" y="610"/>
                      <a:pt x="638" y="632"/>
                    </a:cubicBezTo>
                    <a:cubicBezTo>
                      <a:pt x="635" y="653"/>
                      <a:pt x="539" y="616"/>
                      <a:pt x="520" y="634"/>
                    </a:cubicBezTo>
                    <a:cubicBezTo>
                      <a:pt x="501" y="653"/>
                      <a:pt x="479" y="728"/>
                      <a:pt x="479" y="728"/>
                    </a:cubicBezTo>
                    <a:cubicBezTo>
                      <a:pt x="520" y="758"/>
                      <a:pt x="520" y="758"/>
                      <a:pt x="520" y="758"/>
                    </a:cubicBezTo>
                    <a:cubicBezTo>
                      <a:pt x="521" y="772"/>
                      <a:pt x="521" y="772"/>
                      <a:pt x="521" y="772"/>
                    </a:cubicBezTo>
                    <a:cubicBezTo>
                      <a:pt x="615" y="792"/>
                      <a:pt x="615" y="792"/>
                      <a:pt x="615" y="792"/>
                    </a:cubicBezTo>
                    <a:cubicBezTo>
                      <a:pt x="615" y="792"/>
                      <a:pt x="628" y="760"/>
                      <a:pt x="677" y="771"/>
                    </a:cubicBezTo>
                    <a:cubicBezTo>
                      <a:pt x="708" y="777"/>
                      <a:pt x="730" y="818"/>
                      <a:pt x="742" y="847"/>
                    </a:cubicBezTo>
                    <a:cubicBezTo>
                      <a:pt x="712" y="912"/>
                      <a:pt x="712" y="912"/>
                      <a:pt x="712" y="912"/>
                    </a:cubicBezTo>
                    <a:cubicBezTo>
                      <a:pt x="609" y="925"/>
                      <a:pt x="609" y="925"/>
                      <a:pt x="609" y="925"/>
                    </a:cubicBezTo>
                    <a:cubicBezTo>
                      <a:pt x="593" y="1026"/>
                      <a:pt x="593" y="1026"/>
                      <a:pt x="593" y="1026"/>
                    </a:cubicBezTo>
                    <a:cubicBezTo>
                      <a:pt x="523" y="1050"/>
                      <a:pt x="523" y="1050"/>
                      <a:pt x="523" y="1050"/>
                    </a:cubicBezTo>
                    <a:cubicBezTo>
                      <a:pt x="524" y="1052"/>
                      <a:pt x="524" y="1055"/>
                      <a:pt x="524" y="1056"/>
                    </a:cubicBezTo>
                    <a:cubicBezTo>
                      <a:pt x="526" y="1065"/>
                      <a:pt x="524" y="1099"/>
                      <a:pt x="523" y="1132"/>
                    </a:cubicBezTo>
                    <a:cubicBezTo>
                      <a:pt x="523" y="1133"/>
                      <a:pt x="523" y="1133"/>
                      <a:pt x="523" y="1133"/>
                    </a:cubicBezTo>
                    <a:cubicBezTo>
                      <a:pt x="504" y="1164"/>
                      <a:pt x="485" y="1200"/>
                      <a:pt x="461" y="1216"/>
                    </a:cubicBezTo>
                    <a:cubicBezTo>
                      <a:pt x="420" y="1246"/>
                      <a:pt x="342" y="1210"/>
                      <a:pt x="342" y="1210"/>
                    </a:cubicBezTo>
                    <a:cubicBezTo>
                      <a:pt x="312" y="1330"/>
                      <a:pt x="312" y="1330"/>
                      <a:pt x="312" y="1330"/>
                    </a:cubicBezTo>
                    <a:cubicBezTo>
                      <a:pt x="240" y="1420"/>
                      <a:pt x="240" y="1420"/>
                      <a:pt x="240" y="1420"/>
                    </a:cubicBezTo>
                    <a:cubicBezTo>
                      <a:pt x="168" y="1402"/>
                      <a:pt x="168" y="1402"/>
                      <a:pt x="168" y="1402"/>
                    </a:cubicBezTo>
                    <a:cubicBezTo>
                      <a:pt x="186" y="1528"/>
                      <a:pt x="186" y="1528"/>
                      <a:pt x="186" y="1528"/>
                    </a:cubicBezTo>
                    <a:cubicBezTo>
                      <a:pt x="126" y="1546"/>
                      <a:pt x="126" y="1546"/>
                      <a:pt x="126" y="1546"/>
                    </a:cubicBezTo>
                    <a:cubicBezTo>
                      <a:pt x="72" y="1492"/>
                      <a:pt x="72" y="1492"/>
                      <a:pt x="72" y="1492"/>
                    </a:cubicBezTo>
                    <a:cubicBezTo>
                      <a:pt x="72" y="1510"/>
                      <a:pt x="72" y="1510"/>
                      <a:pt x="72" y="1510"/>
                    </a:cubicBezTo>
                    <a:cubicBezTo>
                      <a:pt x="72" y="1510"/>
                      <a:pt x="152" y="1678"/>
                      <a:pt x="152" y="1726"/>
                    </a:cubicBezTo>
                    <a:cubicBezTo>
                      <a:pt x="152" y="1774"/>
                      <a:pt x="0" y="1822"/>
                      <a:pt x="0" y="1822"/>
                    </a:cubicBezTo>
                    <a:cubicBezTo>
                      <a:pt x="172" y="2082"/>
                      <a:pt x="172" y="2082"/>
                      <a:pt x="172" y="2082"/>
                    </a:cubicBezTo>
                    <a:cubicBezTo>
                      <a:pt x="172" y="2082"/>
                      <a:pt x="156" y="2241"/>
                      <a:pt x="312" y="2305"/>
                    </a:cubicBezTo>
                    <a:cubicBezTo>
                      <a:pt x="428" y="2352"/>
                      <a:pt x="519" y="2319"/>
                      <a:pt x="558" y="2298"/>
                    </a:cubicBezTo>
                    <a:cubicBezTo>
                      <a:pt x="546" y="2350"/>
                      <a:pt x="546" y="2350"/>
                      <a:pt x="546" y="2350"/>
                    </a:cubicBezTo>
                    <a:cubicBezTo>
                      <a:pt x="570" y="2440"/>
                      <a:pt x="570" y="2440"/>
                      <a:pt x="570" y="2440"/>
                    </a:cubicBezTo>
                    <a:cubicBezTo>
                      <a:pt x="648" y="2512"/>
                      <a:pt x="648" y="2512"/>
                      <a:pt x="648" y="2512"/>
                    </a:cubicBezTo>
                    <a:cubicBezTo>
                      <a:pt x="618" y="2572"/>
                      <a:pt x="618" y="2572"/>
                      <a:pt x="618" y="2572"/>
                    </a:cubicBezTo>
                    <a:cubicBezTo>
                      <a:pt x="756" y="2668"/>
                      <a:pt x="756" y="2668"/>
                      <a:pt x="756" y="2668"/>
                    </a:cubicBezTo>
                    <a:cubicBezTo>
                      <a:pt x="755" y="2714"/>
                      <a:pt x="755" y="2714"/>
                      <a:pt x="755" y="2714"/>
                    </a:cubicBezTo>
                    <a:cubicBezTo>
                      <a:pt x="844" y="2664"/>
                      <a:pt x="844" y="2664"/>
                      <a:pt x="844" y="2664"/>
                    </a:cubicBezTo>
                    <a:cubicBezTo>
                      <a:pt x="913" y="2799"/>
                      <a:pt x="913" y="2799"/>
                      <a:pt x="913" y="2799"/>
                    </a:cubicBezTo>
                    <a:cubicBezTo>
                      <a:pt x="979" y="2774"/>
                      <a:pt x="979" y="2774"/>
                      <a:pt x="979" y="2774"/>
                    </a:cubicBezTo>
                    <a:cubicBezTo>
                      <a:pt x="1143" y="2916"/>
                      <a:pt x="1143" y="2916"/>
                      <a:pt x="1143" y="2916"/>
                    </a:cubicBezTo>
                    <a:cubicBezTo>
                      <a:pt x="1143" y="2916"/>
                      <a:pt x="1167" y="2901"/>
                      <a:pt x="1191" y="2907"/>
                    </a:cubicBezTo>
                    <a:cubicBezTo>
                      <a:pt x="1198" y="2829"/>
                      <a:pt x="1198" y="2829"/>
                      <a:pt x="1198" y="2829"/>
                    </a:cubicBezTo>
                    <a:cubicBezTo>
                      <a:pt x="1135" y="2807"/>
                      <a:pt x="1135" y="2807"/>
                      <a:pt x="1135" y="2807"/>
                    </a:cubicBezTo>
                    <a:cubicBezTo>
                      <a:pt x="1234" y="2662"/>
                      <a:pt x="1234" y="2662"/>
                      <a:pt x="1234" y="2662"/>
                    </a:cubicBezTo>
                    <a:cubicBezTo>
                      <a:pt x="1299" y="2700"/>
                      <a:pt x="1299" y="2700"/>
                      <a:pt x="1299" y="2700"/>
                    </a:cubicBezTo>
                    <a:cubicBezTo>
                      <a:pt x="1351" y="2684"/>
                      <a:pt x="1360" y="2681"/>
                      <a:pt x="1362" y="2680"/>
                    </a:cubicBezTo>
                    <a:cubicBezTo>
                      <a:pt x="1363" y="2681"/>
                      <a:pt x="1363" y="2681"/>
                      <a:pt x="1363" y="2681"/>
                    </a:cubicBezTo>
                    <a:cubicBezTo>
                      <a:pt x="1389" y="2673"/>
                      <a:pt x="1389" y="2673"/>
                      <a:pt x="1389" y="2673"/>
                    </a:cubicBezTo>
                    <a:cubicBezTo>
                      <a:pt x="1405" y="2699"/>
                      <a:pt x="1405" y="2699"/>
                      <a:pt x="1405" y="2699"/>
                    </a:cubicBezTo>
                    <a:cubicBezTo>
                      <a:pt x="1405" y="2758"/>
                      <a:pt x="1405" y="2758"/>
                      <a:pt x="1405" y="2758"/>
                    </a:cubicBezTo>
                    <a:cubicBezTo>
                      <a:pt x="1453" y="2758"/>
                      <a:pt x="1453" y="2758"/>
                      <a:pt x="1453" y="2758"/>
                    </a:cubicBezTo>
                    <a:cubicBezTo>
                      <a:pt x="1455" y="2762"/>
                      <a:pt x="1455" y="2762"/>
                      <a:pt x="1455" y="2762"/>
                    </a:cubicBezTo>
                    <a:cubicBezTo>
                      <a:pt x="1518" y="2875"/>
                      <a:pt x="1518" y="2875"/>
                      <a:pt x="1518" y="2875"/>
                    </a:cubicBezTo>
                    <a:cubicBezTo>
                      <a:pt x="1575" y="2849"/>
                      <a:pt x="1575" y="2849"/>
                      <a:pt x="1575" y="2849"/>
                    </a:cubicBezTo>
                    <a:cubicBezTo>
                      <a:pt x="1591" y="2920"/>
                      <a:pt x="1591" y="2920"/>
                      <a:pt x="1591" y="2920"/>
                    </a:cubicBezTo>
                    <a:cubicBezTo>
                      <a:pt x="1546" y="2958"/>
                      <a:pt x="1546" y="2958"/>
                      <a:pt x="1546" y="2958"/>
                    </a:cubicBezTo>
                    <a:cubicBezTo>
                      <a:pt x="1542" y="2996"/>
                      <a:pt x="1542" y="2996"/>
                      <a:pt x="1542" y="2996"/>
                    </a:cubicBezTo>
                    <a:cubicBezTo>
                      <a:pt x="1707" y="3005"/>
                      <a:pt x="1707" y="3005"/>
                      <a:pt x="1707" y="3005"/>
                    </a:cubicBezTo>
                    <a:cubicBezTo>
                      <a:pt x="1803" y="2951"/>
                      <a:pt x="1803" y="2951"/>
                      <a:pt x="1803" y="2951"/>
                    </a:cubicBezTo>
                    <a:cubicBezTo>
                      <a:pt x="1753" y="2901"/>
                      <a:pt x="1753" y="2901"/>
                      <a:pt x="1753" y="2901"/>
                    </a:cubicBezTo>
                    <a:cubicBezTo>
                      <a:pt x="1795" y="2833"/>
                      <a:pt x="1795" y="2833"/>
                      <a:pt x="1795" y="2833"/>
                    </a:cubicBezTo>
                    <a:cubicBezTo>
                      <a:pt x="1795" y="2833"/>
                      <a:pt x="1891" y="2846"/>
                      <a:pt x="1937" y="2866"/>
                    </a:cubicBezTo>
                    <a:cubicBezTo>
                      <a:pt x="1940" y="2868"/>
                      <a:pt x="1940" y="2868"/>
                      <a:pt x="1942" y="2869"/>
                    </a:cubicBezTo>
                    <a:cubicBezTo>
                      <a:pt x="1984" y="2891"/>
                      <a:pt x="2020" y="2951"/>
                      <a:pt x="2020" y="2951"/>
                    </a:cubicBezTo>
                    <a:cubicBezTo>
                      <a:pt x="2020" y="2951"/>
                      <a:pt x="2086" y="2911"/>
                      <a:pt x="2120" y="2961"/>
                    </a:cubicBezTo>
                    <a:cubicBezTo>
                      <a:pt x="2154" y="3012"/>
                      <a:pt x="2114" y="3128"/>
                      <a:pt x="2114" y="3128"/>
                    </a:cubicBezTo>
                    <a:cubicBezTo>
                      <a:pt x="2166" y="3125"/>
                      <a:pt x="2166" y="3125"/>
                      <a:pt x="2166" y="3125"/>
                    </a:cubicBezTo>
                    <a:cubicBezTo>
                      <a:pt x="2188" y="3229"/>
                      <a:pt x="2188" y="3229"/>
                      <a:pt x="2188" y="3229"/>
                    </a:cubicBezTo>
                    <a:cubicBezTo>
                      <a:pt x="2244" y="3167"/>
                      <a:pt x="2244" y="3167"/>
                      <a:pt x="2244" y="3167"/>
                    </a:cubicBezTo>
                    <a:cubicBezTo>
                      <a:pt x="2296" y="3203"/>
                      <a:pt x="2296" y="3203"/>
                      <a:pt x="2296" y="3203"/>
                    </a:cubicBezTo>
                    <a:cubicBezTo>
                      <a:pt x="2432" y="3117"/>
                      <a:pt x="2432" y="3117"/>
                      <a:pt x="2432" y="3117"/>
                    </a:cubicBezTo>
                    <a:cubicBezTo>
                      <a:pt x="2450" y="3151"/>
                      <a:pt x="2450" y="3151"/>
                      <a:pt x="2450" y="3151"/>
                    </a:cubicBezTo>
                    <a:cubicBezTo>
                      <a:pt x="2498" y="3145"/>
                      <a:pt x="2498" y="3145"/>
                      <a:pt x="2498" y="3145"/>
                    </a:cubicBezTo>
                    <a:cubicBezTo>
                      <a:pt x="2524" y="3255"/>
                      <a:pt x="2524" y="3255"/>
                      <a:pt x="2524" y="3255"/>
                    </a:cubicBezTo>
                    <a:cubicBezTo>
                      <a:pt x="2499" y="3375"/>
                      <a:pt x="2499" y="3375"/>
                      <a:pt x="2499" y="3375"/>
                    </a:cubicBezTo>
                    <a:cubicBezTo>
                      <a:pt x="2542" y="3360"/>
                      <a:pt x="2580" y="3349"/>
                      <a:pt x="2626" y="3347"/>
                    </a:cubicBezTo>
                    <a:cubicBezTo>
                      <a:pt x="2728" y="3344"/>
                      <a:pt x="2771" y="3154"/>
                      <a:pt x="2732" y="3078"/>
                    </a:cubicBezTo>
                    <a:cubicBezTo>
                      <a:pt x="2801" y="3049"/>
                      <a:pt x="2859" y="3059"/>
                      <a:pt x="2939" y="3112"/>
                    </a:cubicBezTo>
                    <a:cubicBezTo>
                      <a:pt x="2969" y="3065"/>
                      <a:pt x="3004" y="2990"/>
                      <a:pt x="2993" y="2922"/>
                    </a:cubicBezTo>
                    <a:close/>
                  </a:path>
                </a:pathLst>
              </a:custGeom>
              <a:solidFill>
                <a:srgbClr val="0091DA"/>
              </a:solidFill>
              <a:ln w="6350" cap="flat" cmpd="sng">
                <a:solidFill>
                  <a:schemeClr val="bg1"/>
                </a:solidFill>
                <a:prstDash val="solid"/>
                <a:miter lim="800000"/>
                <a:headEnd type="none" w="med" len="med"/>
                <a:tailEnd type="none" w="med" len="med"/>
              </a:ln>
              <a:effectLst/>
            </p:spPr>
            <p:txBody>
              <a:bodyPr/>
              <a:lstStyle/>
              <a:p>
                <a:endParaRPr lang="en-US" dirty="0">
                  <a:solidFill>
                    <a:srgbClr val="000000"/>
                  </a:solidFill>
                </a:endParaRPr>
              </a:p>
            </p:txBody>
          </p:sp>
          <p:sp>
            <p:nvSpPr>
              <p:cNvPr id="392" name="Freeform 110"/>
              <p:cNvSpPr>
                <a:spLocks noChangeAspect="1"/>
              </p:cNvSpPr>
              <p:nvPr/>
            </p:nvSpPr>
            <p:spPr bwMode="auto">
              <a:xfrm>
                <a:off x="8775969" y="2846100"/>
                <a:ext cx="448025" cy="305410"/>
              </a:xfrm>
              <a:custGeom>
                <a:avLst/>
                <a:gdLst/>
                <a:ahLst/>
                <a:cxnLst>
                  <a:cxn ang="0">
                    <a:pos x="181" y="1339"/>
                  </a:cxn>
                  <a:cxn ang="0">
                    <a:pos x="201" y="1344"/>
                  </a:cxn>
                  <a:cxn ang="0">
                    <a:pos x="433" y="1458"/>
                  </a:cxn>
                  <a:cxn ang="0">
                    <a:pos x="432" y="1459"/>
                  </a:cxn>
                  <a:cxn ang="0">
                    <a:pos x="505" y="1472"/>
                  </a:cxn>
                  <a:cxn ang="0">
                    <a:pos x="520" y="1471"/>
                  </a:cxn>
                  <a:cxn ang="0">
                    <a:pos x="532" y="1463"/>
                  </a:cxn>
                  <a:cxn ang="0">
                    <a:pos x="554" y="1433"/>
                  </a:cxn>
                  <a:cxn ang="0">
                    <a:pos x="555" y="1431"/>
                  </a:cxn>
                  <a:cxn ang="0">
                    <a:pos x="566" y="1421"/>
                  </a:cxn>
                  <a:cxn ang="0">
                    <a:pos x="578" y="1418"/>
                  </a:cxn>
                  <a:cxn ang="0">
                    <a:pos x="596" y="1420"/>
                  </a:cxn>
                  <a:cxn ang="0">
                    <a:pos x="785" y="1658"/>
                  </a:cxn>
                  <a:cxn ang="0">
                    <a:pos x="1045" y="1568"/>
                  </a:cxn>
                  <a:cxn ang="0">
                    <a:pos x="1297" y="1472"/>
                  </a:cxn>
                  <a:cxn ang="0">
                    <a:pos x="1305" y="1533"/>
                  </a:cxn>
                  <a:cxn ang="0">
                    <a:pos x="1539" y="1623"/>
                  </a:cxn>
                  <a:cxn ang="0">
                    <a:pos x="1688" y="1569"/>
                  </a:cxn>
                  <a:cxn ang="0">
                    <a:pos x="1998" y="1401"/>
                  </a:cxn>
                  <a:cxn ang="0">
                    <a:pos x="2237" y="1323"/>
                  </a:cxn>
                  <a:cxn ang="0">
                    <a:pos x="2612" y="1443"/>
                  </a:cxn>
                  <a:cxn ang="0">
                    <a:pos x="2697" y="1279"/>
                  </a:cxn>
                  <a:cxn ang="0">
                    <a:pos x="2642" y="976"/>
                  </a:cxn>
                  <a:cxn ang="0">
                    <a:pos x="2762" y="719"/>
                  </a:cxn>
                  <a:cxn ang="0">
                    <a:pos x="2776" y="713"/>
                  </a:cxn>
                  <a:cxn ang="0">
                    <a:pos x="2727" y="489"/>
                  </a:cxn>
                  <a:cxn ang="0">
                    <a:pos x="2521" y="505"/>
                  </a:cxn>
                  <a:cxn ang="0">
                    <a:pos x="2391" y="465"/>
                  </a:cxn>
                  <a:cxn ang="0">
                    <a:pos x="2219" y="206"/>
                  </a:cxn>
                  <a:cxn ang="0">
                    <a:pos x="2079" y="289"/>
                  </a:cxn>
                  <a:cxn ang="0">
                    <a:pos x="1821" y="296"/>
                  </a:cxn>
                  <a:cxn ang="0">
                    <a:pos x="1794" y="212"/>
                  </a:cxn>
                  <a:cxn ang="0">
                    <a:pos x="1681" y="36"/>
                  </a:cxn>
                  <a:cxn ang="0">
                    <a:pos x="1510" y="0"/>
                  </a:cxn>
                  <a:cxn ang="0">
                    <a:pos x="1467" y="245"/>
                  </a:cxn>
                  <a:cxn ang="0">
                    <a:pos x="1190" y="138"/>
                  </a:cxn>
                  <a:cxn ang="0">
                    <a:pos x="1027" y="205"/>
                  </a:cxn>
                  <a:cxn ang="0">
                    <a:pos x="900" y="265"/>
                  </a:cxn>
                  <a:cxn ang="0">
                    <a:pos x="592" y="489"/>
                  </a:cxn>
                  <a:cxn ang="0">
                    <a:pos x="528" y="586"/>
                  </a:cxn>
                  <a:cxn ang="0">
                    <a:pos x="425" y="741"/>
                  </a:cxn>
                  <a:cxn ang="0">
                    <a:pos x="235" y="895"/>
                  </a:cxn>
                  <a:cxn ang="0">
                    <a:pos x="69" y="940"/>
                  </a:cxn>
                </a:cxnLst>
                <a:rect l="0" t="0" r="r" b="b"/>
                <a:pathLst>
                  <a:path w="2818" h="1739">
                    <a:moveTo>
                      <a:pt x="147" y="1166"/>
                    </a:moveTo>
                    <a:cubicBezTo>
                      <a:pt x="159" y="1196"/>
                      <a:pt x="95" y="1198"/>
                      <a:pt x="95" y="1198"/>
                    </a:cubicBezTo>
                    <a:cubicBezTo>
                      <a:pt x="181" y="1339"/>
                      <a:pt x="181" y="1339"/>
                      <a:pt x="181" y="1339"/>
                    </a:cubicBezTo>
                    <a:cubicBezTo>
                      <a:pt x="188" y="1341"/>
                      <a:pt x="194" y="1342"/>
                      <a:pt x="201" y="1344"/>
                    </a:cubicBezTo>
                    <a:cubicBezTo>
                      <a:pt x="201" y="1344"/>
                      <a:pt x="201" y="1344"/>
                      <a:pt x="201" y="1344"/>
                    </a:cubicBezTo>
                    <a:cubicBezTo>
                      <a:pt x="201" y="1344"/>
                      <a:pt x="201" y="1344"/>
                      <a:pt x="201" y="1344"/>
                    </a:cubicBezTo>
                    <a:cubicBezTo>
                      <a:pt x="222" y="1348"/>
                      <a:pt x="243" y="1354"/>
                      <a:pt x="264" y="1361"/>
                    </a:cubicBezTo>
                    <a:cubicBezTo>
                      <a:pt x="340" y="1389"/>
                      <a:pt x="366" y="1426"/>
                      <a:pt x="415" y="1450"/>
                    </a:cubicBezTo>
                    <a:cubicBezTo>
                      <a:pt x="421" y="1453"/>
                      <a:pt x="427" y="1455"/>
                      <a:pt x="433" y="1458"/>
                    </a:cubicBezTo>
                    <a:cubicBezTo>
                      <a:pt x="433" y="1458"/>
                      <a:pt x="433" y="1458"/>
                      <a:pt x="433" y="1458"/>
                    </a:cubicBezTo>
                    <a:cubicBezTo>
                      <a:pt x="433" y="1458"/>
                      <a:pt x="433" y="1458"/>
                      <a:pt x="433" y="1458"/>
                    </a:cubicBezTo>
                    <a:cubicBezTo>
                      <a:pt x="432" y="1459"/>
                      <a:pt x="432" y="1459"/>
                      <a:pt x="432" y="1459"/>
                    </a:cubicBezTo>
                    <a:cubicBezTo>
                      <a:pt x="432" y="1459"/>
                      <a:pt x="441" y="1464"/>
                      <a:pt x="462" y="1467"/>
                    </a:cubicBezTo>
                    <a:cubicBezTo>
                      <a:pt x="466" y="1468"/>
                      <a:pt x="484" y="1471"/>
                      <a:pt x="486" y="1471"/>
                    </a:cubicBezTo>
                    <a:cubicBezTo>
                      <a:pt x="486" y="1471"/>
                      <a:pt x="502" y="1472"/>
                      <a:pt x="505" y="1472"/>
                    </a:cubicBezTo>
                    <a:cubicBezTo>
                      <a:pt x="507" y="1472"/>
                      <a:pt x="508" y="1472"/>
                      <a:pt x="510" y="1472"/>
                    </a:cubicBezTo>
                    <a:cubicBezTo>
                      <a:pt x="511" y="1472"/>
                      <a:pt x="514" y="1472"/>
                      <a:pt x="515" y="1472"/>
                    </a:cubicBezTo>
                    <a:cubicBezTo>
                      <a:pt x="515" y="1472"/>
                      <a:pt x="519" y="1471"/>
                      <a:pt x="520" y="1471"/>
                    </a:cubicBezTo>
                    <a:cubicBezTo>
                      <a:pt x="520" y="1471"/>
                      <a:pt x="526" y="1468"/>
                      <a:pt x="528" y="1467"/>
                    </a:cubicBezTo>
                    <a:cubicBezTo>
                      <a:pt x="528" y="1466"/>
                      <a:pt x="529" y="1466"/>
                      <a:pt x="529" y="1466"/>
                    </a:cubicBezTo>
                    <a:cubicBezTo>
                      <a:pt x="530" y="1465"/>
                      <a:pt x="532" y="1464"/>
                      <a:pt x="532" y="1463"/>
                    </a:cubicBezTo>
                    <a:cubicBezTo>
                      <a:pt x="533" y="1463"/>
                      <a:pt x="535" y="1461"/>
                      <a:pt x="535" y="1461"/>
                    </a:cubicBezTo>
                    <a:cubicBezTo>
                      <a:pt x="536" y="1460"/>
                      <a:pt x="538" y="1458"/>
                      <a:pt x="538" y="1458"/>
                    </a:cubicBezTo>
                    <a:cubicBezTo>
                      <a:pt x="544" y="1450"/>
                      <a:pt x="548" y="1441"/>
                      <a:pt x="554" y="1433"/>
                    </a:cubicBezTo>
                    <a:cubicBezTo>
                      <a:pt x="554" y="1433"/>
                      <a:pt x="554" y="1433"/>
                      <a:pt x="554" y="1433"/>
                    </a:cubicBezTo>
                    <a:cubicBezTo>
                      <a:pt x="554" y="1433"/>
                      <a:pt x="554" y="1433"/>
                      <a:pt x="554" y="1433"/>
                    </a:cubicBezTo>
                    <a:cubicBezTo>
                      <a:pt x="554" y="1432"/>
                      <a:pt x="555" y="1432"/>
                      <a:pt x="555" y="1431"/>
                    </a:cubicBezTo>
                    <a:cubicBezTo>
                      <a:pt x="555" y="1431"/>
                      <a:pt x="555" y="1431"/>
                      <a:pt x="556" y="1431"/>
                    </a:cubicBezTo>
                    <a:cubicBezTo>
                      <a:pt x="557" y="1429"/>
                      <a:pt x="561" y="1425"/>
                      <a:pt x="561" y="1425"/>
                    </a:cubicBezTo>
                    <a:cubicBezTo>
                      <a:pt x="562" y="1424"/>
                      <a:pt x="566" y="1422"/>
                      <a:pt x="566" y="1421"/>
                    </a:cubicBezTo>
                    <a:cubicBezTo>
                      <a:pt x="567" y="1421"/>
                      <a:pt x="570" y="1420"/>
                      <a:pt x="570" y="1419"/>
                    </a:cubicBezTo>
                    <a:cubicBezTo>
                      <a:pt x="571" y="1419"/>
                      <a:pt x="573" y="1419"/>
                      <a:pt x="574" y="1418"/>
                    </a:cubicBezTo>
                    <a:cubicBezTo>
                      <a:pt x="575" y="1418"/>
                      <a:pt x="578" y="1418"/>
                      <a:pt x="578" y="1418"/>
                    </a:cubicBezTo>
                    <a:cubicBezTo>
                      <a:pt x="579" y="1418"/>
                      <a:pt x="584" y="1418"/>
                      <a:pt x="585" y="1418"/>
                    </a:cubicBezTo>
                    <a:cubicBezTo>
                      <a:pt x="585" y="1418"/>
                      <a:pt x="588" y="1418"/>
                      <a:pt x="589" y="1418"/>
                    </a:cubicBezTo>
                    <a:cubicBezTo>
                      <a:pt x="590" y="1418"/>
                      <a:pt x="595" y="1420"/>
                      <a:pt x="596" y="1420"/>
                    </a:cubicBezTo>
                    <a:cubicBezTo>
                      <a:pt x="597" y="1420"/>
                      <a:pt x="599" y="1421"/>
                      <a:pt x="601" y="1421"/>
                    </a:cubicBezTo>
                    <a:cubicBezTo>
                      <a:pt x="610" y="1423"/>
                      <a:pt x="678" y="1487"/>
                      <a:pt x="719" y="1524"/>
                    </a:cubicBezTo>
                    <a:cubicBezTo>
                      <a:pt x="778" y="1578"/>
                      <a:pt x="759" y="1571"/>
                      <a:pt x="785" y="1658"/>
                    </a:cubicBezTo>
                    <a:cubicBezTo>
                      <a:pt x="799" y="1641"/>
                      <a:pt x="838" y="1615"/>
                      <a:pt x="861" y="1622"/>
                    </a:cubicBezTo>
                    <a:cubicBezTo>
                      <a:pt x="899" y="1635"/>
                      <a:pt x="839" y="1718"/>
                      <a:pt x="833" y="1739"/>
                    </a:cubicBezTo>
                    <a:cubicBezTo>
                      <a:pt x="902" y="1727"/>
                      <a:pt x="1041" y="1648"/>
                      <a:pt x="1045" y="1568"/>
                    </a:cubicBezTo>
                    <a:cubicBezTo>
                      <a:pt x="1047" y="1513"/>
                      <a:pt x="980" y="1455"/>
                      <a:pt x="1046" y="1423"/>
                    </a:cubicBezTo>
                    <a:cubicBezTo>
                      <a:pt x="1031" y="1430"/>
                      <a:pt x="1063" y="1523"/>
                      <a:pt x="1106" y="1456"/>
                    </a:cubicBezTo>
                    <a:cubicBezTo>
                      <a:pt x="1122" y="1431"/>
                      <a:pt x="1297" y="1471"/>
                      <a:pt x="1297" y="1472"/>
                    </a:cubicBezTo>
                    <a:cubicBezTo>
                      <a:pt x="1297" y="1472"/>
                      <a:pt x="1297" y="1472"/>
                      <a:pt x="1297" y="1472"/>
                    </a:cubicBezTo>
                    <a:cubicBezTo>
                      <a:pt x="1304" y="1473"/>
                      <a:pt x="1308" y="1473"/>
                      <a:pt x="1305" y="1471"/>
                    </a:cubicBezTo>
                    <a:cubicBezTo>
                      <a:pt x="1342" y="1495"/>
                      <a:pt x="1322" y="1507"/>
                      <a:pt x="1305" y="1533"/>
                    </a:cubicBezTo>
                    <a:cubicBezTo>
                      <a:pt x="1351" y="1536"/>
                      <a:pt x="1378" y="1573"/>
                      <a:pt x="1369" y="1618"/>
                    </a:cubicBezTo>
                    <a:cubicBezTo>
                      <a:pt x="1440" y="1625"/>
                      <a:pt x="1499" y="1612"/>
                      <a:pt x="1562" y="1579"/>
                    </a:cubicBezTo>
                    <a:cubicBezTo>
                      <a:pt x="1539" y="1623"/>
                      <a:pt x="1539" y="1623"/>
                      <a:pt x="1539" y="1623"/>
                    </a:cubicBezTo>
                    <a:cubicBezTo>
                      <a:pt x="1578" y="1613"/>
                      <a:pt x="1601" y="1584"/>
                      <a:pt x="1632" y="1572"/>
                    </a:cubicBezTo>
                    <a:cubicBezTo>
                      <a:pt x="1632" y="1571"/>
                      <a:pt x="1632" y="1571"/>
                      <a:pt x="1631" y="1571"/>
                    </a:cubicBezTo>
                    <a:cubicBezTo>
                      <a:pt x="1647" y="1564"/>
                      <a:pt x="1665" y="1562"/>
                      <a:pt x="1688" y="1569"/>
                    </a:cubicBezTo>
                    <a:cubicBezTo>
                      <a:pt x="1679" y="1558"/>
                      <a:pt x="1670" y="1546"/>
                      <a:pt x="1660" y="1535"/>
                    </a:cubicBezTo>
                    <a:cubicBezTo>
                      <a:pt x="1687" y="1505"/>
                      <a:pt x="1781" y="1439"/>
                      <a:pt x="1810" y="1429"/>
                    </a:cubicBezTo>
                    <a:cubicBezTo>
                      <a:pt x="1872" y="1407"/>
                      <a:pt x="1937" y="1416"/>
                      <a:pt x="1998" y="1401"/>
                    </a:cubicBezTo>
                    <a:cubicBezTo>
                      <a:pt x="2031" y="1392"/>
                      <a:pt x="2192" y="1414"/>
                      <a:pt x="2210" y="1394"/>
                    </a:cubicBezTo>
                    <a:cubicBezTo>
                      <a:pt x="2254" y="1347"/>
                      <a:pt x="2146" y="1306"/>
                      <a:pt x="2235" y="1256"/>
                    </a:cubicBezTo>
                    <a:cubicBezTo>
                      <a:pt x="2231" y="1277"/>
                      <a:pt x="2241" y="1302"/>
                      <a:pt x="2237" y="1323"/>
                    </a:cubicBezTo>
                    <a:cubicBezTo>
                      <a:pt x="2322" y="1297"/>
                      <a:pt x="2372" y="1338"/>
                      <a:pt x="2424" y="1376"/>
                    </a:cubicBezTo>
                    <a:cubicBezTo>
                      <a:pt x="2490" y="1425"/>
                      <a:pt x="2510" y="1263"/>
                      <a:pt x="2617" y="1321"/>
                    </a:cubicBezTo>
                    <a:cubicBezTo>
                      <a:pt x="2616" y="1332"/>
                      <a:pt x="2598" y="1423"/>
                      <a:pt x="2612" y="1443"/>
                    </a:cubicBezTo>
                    <a:cubicBezTo>
                      <a:pt x="2632" y="1469"/>
                      <a:pt x="2759" y="1526"/>
                      <a:pt x="2780" y="1502"/>
                    </a:cubicBezTo>
                    <a:cubicBezTo>
                      <a:pt x="2796" y="1484"/>
                      <a:pt x="2818" y="1352"/>
                      <a:pt x="2812" y="1337"/>
                    </a:cubicBezTo>
                    <a:cubicBezTo>
                      <a:pt x="2790" y="1281"/>
                      <a:pt x="2772" y="1258"/>
                      <a:pt x="2697" y="1279"/>
                    </a:cubicBezTo>
                    <a:cubicBezTo>
                      <a:pt x="2713" y="1187"/>
                      <a:pt x="2784" y="1161"/>
                      <a:pt x="2722" y="1073"/>
                    </a:cubicBezTo>
                    <a:cubicBezTo>
                      <a:pt x="2689" y="1027"/>
                      <a:pt x="2665" y="1025"/>
                      <a:pt x="2642" y="976"/>
                    </a:cubicBezTo>
                    <a:cubicBezTo>
                      <a:pt x="2642" y="976"/>
                      <a:pt x="2642" y="976"/>
                      <a:pt x="2642" y="976"/>
                    </a:cubicBezTo>
                    <a:cubicBezTo>
                      <a:pt x="2641" y="972"/>
                      <a:pt x="2640" y="970"/>
                      <a:pt x="2639" y="969"/>
                    </a:cubicBezTo>
                    <a:cubicBezTo>
                      <a:pt x="2628" y="943"/>
                      <a:pt x="2521" y="888"/>
                      <a:pt x="2590" y="866"/>
                    </a:cubicBezTo>
                    <a:cubicBezTo>
                      <a:pt x="2656" y="845"/>
                      <a:pt x="2731" y="731"/>
                      <a:pt x="2762" y="719"/>
                    </a:cubicBezTo>
                    <a:cubicBezTo>
                      <a:pt x="2767" y="717"/>
                      <a:pt x="2772" y="715"/>
                      <a:pt x="2776" y="713"/>
                    </a:cubicBezTo>
                    <a:cubicBezTo>
                      <a:pt x="2776" y="713"/>
                      <a:pt x="2776" y="713"/>
                      <a:pt x="2776" y="713"/>
                    </a:cubicBezTo>
                    <a:cubicBezTo>
                      <a:pt x="2776" y="713"/>
                      <a:pt x="2776" y="713"/>
                      <a:pt x="2776" y="713"/>
                    </a:cubicBezTo>
                    <a:cubicBezTo>
                      <a:pt x="2801" y="593"/>
                      <a:pt x="2801" y="593"/>
                      <a:pt x="2801" y="593"/>
                    </a:cubicBezTo>
                    <a:cubicBezTo>
                      <a:pt x="2775" y="483"/>
                      <a:pt x="2775" y="483"/>
                      <a:pt x="2775" y="483"/>
                    </a:cubicBezTo>
                    <a:cubicBezTo>
                      <a:pt x="2727" y="489"/>
                      <a:pt x="2727" y="489"/>
                      <a:pt x="2727" y="489"/>
                    </a:cubicBezTo>
                    <a:cubicBezTo>
                      <a:pt x="2709" y="455"/>
                      <a:pt x="2709" y="455"/>
                      <a:pt x="2709" y="455"/>
                    </a:cubicBezTo>
                    <a:cubicBezTo>
                      <a:pt x="2573" y="541"/>
                      <a:pt x="2573" y="541"/>
                      <a:pt x="2573" y="541"/>
                    </a:cubicBezTo>
                    <a:cubicBezTo>
                      <a:pt x="2521" y="505"/>
                      <a:pt x="2521" y="505"/>
                      <a:pt x="2521" y="505"/>
                    </a:cubicBezTo>
                    <a:cubicBezTo>
                      <a:pt x="2465" y="567"/>
                      <a:pt x="2465" y="567"/>
                      <a:pt x="2465" y="567"/>
                    </a:cubicBezTo>
                    <a:cubicBezTo>
                      <a:pt x="2443" y="463"/>
                      <a:pt x="2443" y="463"/>
                      <a:pt x="2443" y="463"/>
                    </a:cubicBezTo>
                    <a:cubicBezTo>
                      <a:pt x="2391" y="465"/>
                      <a:pt x="2391" y="465"/>
                      <a:pt x="2391" y="465"/>
                    </a:cubicBezTo>
                    <a:cubicBezTo>
                      <a:pt x="2391" y="465"/>
                      <a:pt x="2431" y="349"/>
                      <a:pt x="2397" y="299"/>
                    </a:cubicBezTo>
                    <a:cubicBezTo>
                      <a:pt x="2363" y="249"/>
                      <a:pt x="2297" y="289"/>
                      <a:pt x="2297" y="289"/>
                    </a:cubicBezTo>
                    <a:cubicBezTo>
                      <a:pt x="2297" y="289"/>
                      <a:pt x="2261" y="229"/>
                      <a:pt x="2219" y="206"/>
                    </a:cubicBezTo>
                    <a:cubicBezTo>
                      <a:pt x="2177" y="185"/>
                      <a:pt x="2071" y="171"/>
                      <a:pt x="2071" y="171"/>
                    </a:cubicBezTo>
                    <a:cubicBezTo>
                      <a:pt x="2029" y="238"/>
                      <a:pt x="2029" y="238"/>
                      <a:pt x="2029" y="238"/>
                    </a:cubicBezTo>
                    <a:cubicBezTo>
                      <a:pt x="2079" y="289"/>
                      <a:pt x="2079" y="289"/>
                      <a:pt x="2079" y="289"/>
                    </a:cubicBezTo>
                    <a:cubicBezTo>
                      <a:pt x="1983" y="343"/>
                      <a:pt x="1983" y="343"/>
                      <a:pt x="1983" y="343"/>
                    </a:cubicBezTo>
                    <a:cubicBezTo>
                      <a:pt x="1819" y="334"/>
                      <a:pt x="1819" y="334"/>
                      <a:pt x="1819" y="334"/>
                    </a:cubicBezTo>
                    <a:cubicBezTo>
                      <a:pt x="1815" y="358"/>
                      <a:pt x="1821" y="296"/>
                      <a:pt x="1821" y="296"/>
                    </a:cubicBezTo>
                    <a:cubicBezTo>
                      <a:pt x="1866" y="258"/>
                      <a:pt x="1866" y="258"/>
                      <a:pt x="1866" y="258"/>
                    </a:cubicBezTo>
                    <a:cubicBezTo>
                      <a:pt x="1851" y="186"/>
                      <a:pt x="1851" y="186"/>
                      <a:pt x="1851" y="186"/>
                    </a:cubicBezTo>
                    <a:cubicBezTo>
                      <a:pt x="1794" y="212"/>
                      <a:pt x="1794" y="212"/>
                      <a:pt x="1794" y="212"/>
                    </a:cubicBezTo>
                    <a:cubicBezTo>
                      <a:pt x="1729" y="95"/>
                      <a:pt x="1729" y="95"/>
                      <a:pt x="1729" y="95"/>
                    </a:cubicBezTo>
                    <a:cubicBezTo>
                      <a:pt x="1681" y="95"/>
                      <a:pt x="1681" y="95"/>
                      <a:pt x="1681" y="95"/>
                    </a:cubicBezTo>
                    <a:cubicBezTo>
                      <a:pt x="1681" y="36"/>
                      <a:pt x="1681" y="36"/>
                      <a:pt x="1681" y="36"/>
                    </a:cubicBezTo>
                    <a:cubicBezTo>
                      <a:pt x="1665" y="10"/>
                      <a:pt x="1665" y="10"/>
                      <a:pt x="1665" y="10"/>
                    </a:cubicBezTo>
                    <a:cubicBezTo>
                      <a:pt x="1574" y="38"/>
                      <a:pt x="1574" y="38"/>
                      <a:pt x="1574" y="38"/>
                    </a:cubicBezTo>
                    <a:cubicBezTo>
                      <a:pt x="1510" y="0"/>
                      <a:pt x="1510" y="0"/>
                      <a:pt x="1510" y="0"/>
                    </a:cubicBezTo>
                    <a:cubicBezTo>
                      <a:pt x="1411" y="146"/>
                      <a:pt x="1411" y="146"/>
                      <a:pt x="1411" y="146"/>
                    </a:cubicBezTo>
                    <a:cubicBezTo>
                      <a:pt x="1474" y="167"/>
                      <a:pt x="1474" y="167"/>
                      <a:pt x="1474" y="167"/>
                    </a:cubicBezTo>
                    <a:cubicBezTo>
                      <a:pt x="1467" y="245"/>
                      <a:pt x="1467" y="245"/>
                      <a:pt x="1467" y="245"/>
                    </a:cubicBezTo>
                    <a:cubicBezTo>
                      <a:pt x="1493" y="248"/>
                      <a:pt x="1419" y="255"/>
                      <a:pt x="1419" y="255"/>
                    </a:cubicBezTo>
                    <a:cubicBezTo>
                      <a:pt x="1256" y="113"/>
                      <a:pt x="1256" y="113"/>
                      <a:pt x="1256" y="113"/>
                    </a:cubicBezTo>
                    <a:cubicBezTo>
                      <a:pt x="1190" y="138"/>
                      <a:pt x="1190" y="138"/>
                      <a:pt x="1190" y="138"/>
                    </a:cubicBezTo>
                    <a:cubicBezTo>
                      <a:pt x="1121" y="3"/>
                      <a:pt x="1121" y="3"/>
                      <a:pt x="1121" y="3"/>
                    </a:cubicBezTo>
                    <a:cubicBezTo>
                      <a:pt x="1032" y="52"/>
                      <a:pt x="1032" y="52"/>
                      <a:pt x="1032" y="52"/>
                    </a:cubicBezTo>
                    <a:cubicBezTo>
                      <a:pt x="1027" y="205"/>
                      <a:pt x="1027" y="205"/>
                      <a:pt x="1027" y="205"/>
                    </a:cubicBezTo>
                    <a:cubicBezTo>
                      <a:pt x="1075" y="271"/>
                      <a:pt x="1075" y="271"/>
                      <a:pt x="1075" y="271"/>
                    </a:cubicBezTo>
                    <a:cubicBezTo>
                      <a:pt x="979" y="291"/>
                      <a:pt x="978" y="291"/>
                      <a:pt x="978" y="291"/>
                    </a:cubicBezTo>
                    <a:cubicBezTo>
                      <a:pt x="900" y="265"/>
                      <a:pt x="900" y="265"/>
                      <a:pt x="900" y="265"/>
                    </a:cubicBezTo>
                    <a:cubicBezTo>
                      <a:pt x="613" y="353"/>
                      <a:pt x="613" y="353"/>
                      <a:pt x="613" y="353"/>
                    </a:cubicBezTo>
                    <a:cubicBezTo>
                      <a:pt x="613" y="353"/>
                      <a:pt x="710" y="403"/>
                      <a:pt x="700" y="448"/>
                    </a:cubicBezTo>
                    <a:cubicBezTo>
                      <a:pt x="691" y="493"/>
                      <a:pt x="592" y="489"/>
                      <a:pt x="592" y="489"/>
                    </a:cubicBezTo>
                    <a:cubicBezTo>
                      <a:pt x="452" y="567"/>
                      <a:pt x="452" y="567"/>
                      <a:pt x="452" y="567"/>
                    </a:cubicBezTo>
                    <a:cubicBezTo>
                      <a:pt x="473" y="593"/>
                      <a:pt x="473" y="593"/>
                      <a:pt x="473" y="593"/>
                    </a:cubicBezTo>
                    <a:cubicBezTo>
                      <a:pt x="528" y="586"/>
                      <a:pt x="528" y="586"/>
                      <a:pt x="528" y="586"/>
                    </a:cubicBezTo>
                    <a:cubicBezTo>
                      <a:pt x="530" y="622"/>
                      <a:pt x="530" y="622"/>
                      <a:pt x="530" y="622"/>
                    </a:cubicBezTo>
                    <a:cubicBezTo>
                      <a:pt x="449" y="655"/>
                      <a:pt x="449" y="655"/>
                      <a:pt x="449" y="655"/>
                    </a:cubicBezTo>
                    <a:cubicBezTo>
                      <a:pt x="449" y="655"/>
                      <a:pt x="447" y="722"/>
                      <a:pt x="425" y="741"/>
                    </a:cubicBezTo>
                    <a:cubicBezTo>
                      <a:pt x="404" y="760"/>
                      <a:pt x="395" y="772"/>
                      <a:pt x="395" y="772"/>
                    </a:cubicBezTo>
                    <a:cubicBezTo>
                      <a:pt x="285" y="796"/>
                      <a:pt x="285" y="796"/>
                      <a:pt x="285" y="796"/>
                    </a:cubicBezTo>
                    <a:cubicBezTo>
                      <a:pt x="235" y="895"/>
                      <a:pt x="235" y="895"/>
                      <a:pt x="235" y="895"/>
                    </a:cubicBezTo>
                    <a:cubicBezTo>
                      <a:pt x="235" y="895"/>
                      <a:pt x="290" y="966"/>
                      <a:pt x="264" y="1021"/>
                    </a:cubicBezTo>
                    <a:cubicBezTo>
                      <a:pt x="238" y="1076"/>
                      <a:pt x="181" y="1064"/>
                      <a:pt x="181" y="1064"/>
                    </a:cubicBezTo>
                    <a:cubicBezTo>
                      <a:pt x="181" y="1064"/>
                      <a:pt x="138" y="938"/>
                      <a:pt x="69" y="940"/>
                    </a:cubicBezTo>
                    <a:cubicBezTo>
                      <a:pt x="0" y="943"/>
                      <a:pt x="14" y="1042"/>
                      <a:pt x="14" y="1042"/>
                    </a:cubicBezTo>
                    <a:cubicBezTo>
                      <a:pt x="14" y="1042"/>
                      <a:pt x="135" y="1135"/>
                      <a:pt x="147" y="1166"/>
                    </a:cubicBezTo>
                    <a:close/>
                  </a:path>
                </a:pathLst>
              </a:custGeom>
              <a:solidFill>
                <a:srgbClr val="0091DA"/>
              </a:solidFill>
              <a:ln w="6350" cap="flat" cmpd="sng">
                <a:solidFill>
                  <a:schemeClr val="bg1"/>
                </a:solidFill>
                <a:prstDash val="solid"/>
                <a:miter lim="800000"/>
                <a:headEnd type="none" w="med" len="med"/>
                <a:tailEnd type="none" w="med" len="med"/>
              </a:ln>
              <a:effectLst/>
            </p:spPr>
            <p:txBody>
              <a:bodyPr/>
              <a:lstStyle/>
              <a:p>
                <a:endParaRPr lang="en-US" dirty="0">
                  <a:solidFill>
                    <a:srgbClr val="000000"/>
                  </a:solidFill>
                </a:endParaRPr>
              </a:p>
            </p:txBody>
          </p:sp>
          <p:sp>
            <p:nvSpPr>
              <p:cNvPr id="393" name="Freeform 111"/>
              <p:cNvSpPr>
                <a:spLocks noChangeAspect="1" noEditPoints="1"/>
              </p:cNvSpPr>
              <p:nvPr/>
            </p:nvSpPr>
            <p:spPr bwMode="auto">
              <a:xfrm>
                <a:off x="8620066" y="2725155"/>
                <a:ext cx="326373" cy="376759"/>
              </a:xfrm>
              <a:custGeom>
                <a:avLst/>
                <a:gdLst/>
                <a:ahLst/>
                <a:cxnLst>
                  <a:cxn ang="0">
                    <a:pos x="797" y="2006"/>
                  </a:cxn>
                  <a:cxn ang="0">
                    <a:pos x="840" y="1973"/>
                  </a:cxn>
                  <a:cxn ang="0">
                    <a:pos x="2006" y="892"/>
                  </a:cxn>
                  <a:cxn ang="0">
                    <a:pos x="2012" y="694"/>
                  </a:cxn>
                  <a:cxn ang="0">
                    <a:pos x="1875" y="597"/>
                  </a:cxn>
                  <a:cxn ang="0">
                    <a:pos x="1827" y="466"/>
                  </a:cxn>
                  <a:cxn ang="0">
                    <a:pos x="1816" y="325"/>
                  </a:cxn>
                  <a:cxn ang="0">
                    <a:pos x="1429" y="108"/>
                  </a:cxn>
                  <a:cxn ang="0">
                    <a:pos x="1359" y="22"/>
                  </a:cxn>
                  <a:cxn ang="0">
                    <a:pos x="1245" y="76"/>
                  </a:cxn>
                  <a:cxn ang="0">
                    <a:pos x="1237" y="202"/>
                  </a:cxn>
                  <a:cxn ang="0">
                    <a:pos x="1113" y="353"/>
                  </a:cxn>
                  <a:cxn ang="0">
                    <a:pos x="925" y="390"/>
                  </a:cxn>
                  <a:cxn ang="0">
                    <a:pos x="893" y="478"/>
                  </a:cxn>
                  <a:cxn ang="0">
                    <a:pos x="783" y="483"/>
                  </a:cxn>
                  <a:cxn ang="0">
                    <a:pos x="721" y="469"/>
                  </a:cxn>
                  <a:cxn ang="0">
                    <a:pos x="622" y="497"/>
                  </a:cxn>
                  <a:cxn ang="0">
                    <a:pos x="568" y="453"/>
                  </a:cxn>
                  <a:cxn ang="0">
                    <a:pos x="304" y="449"/>
                  </a:cxn>
                  <a:cxn ang="0">
                    <a:pos x="260" y="499"/>
                  </a:cxn>
                  <a:cxn ang="0">
                    <a:pos x="296" y="579"/>
                  </a:cxn>
                  <a:cxn ang="0">
                    <a:pos x="240" y="615"/>
                  </a:cxn>
                  <a:cxn ang="0">
                    <a:pos x="543" y="697"/>
                  </a:cxn>
                  <a:cxn ang="0">
                    <a:pos x="415" y="880"/>
                  </a:cxn>
                  <a:cxn ang="0">
                    <a:pos x="253" y="1048"/>
                  </a:cxn>
                  <a:cxn ang="0">
                    <a:pos x="139" y="1419"/>
                  </a:cxn>
                  <a:cxn ang="0">
                    <a:pos x="90" y="1690"/>
                  </a:cxn>
                  <a:cxn ang="0">
                    <a:pos x="127" y="2080"/>
                  </a:cxn>
                  <a:cxn ang="0">
                    <a:pos x="370" y="2119"/>
                  </a:cxn>
                  <a:cxn ang="0">
                    <a:pos x="681" y="2094"/>
                  </a:cxn>
                  <a:cxn ang="0">
                    <a:pos x="684" y="2022"/>
                  </a:cxn>
                  <a:cxn ang="0">
                    <a:pos x="685" y="1915"/>
                  </a:cxn>
                  <a:cxn ang="0">
                    <a:pos x="777" y="1909"/>
                  </a:cxn>
                  <a:cxn ang="0">
                    <a:pos x="887" y="1941"/>
                  </a:cxn>
                  <a:cxn ang="0">
                    <a:pos x="1088" y="2008"/>
                  </a:cxn>
                  <a:cxn ang="0">
                    <a:pos x="1160" y="2028"/>
                  </a:cxn>
                  <a:cxn ang="0">
                    <a:pos x="1126" y="1854"/>
                  </a:cxn>
                  <a:cxn ang="0">
                    <a:pos x="1012" y="1642"/>
                  </a:cxn>
                  <a:cxn ang="0">
                    <a:pos x="1047" y="1628"/>
                  </a:cxn>
                  <a:cxn ang="0">
                    <a:pos x="1242" y="1709"/>
                  </a:cxn>
                  <a:cxn ang="0">
                    <a:pos x="1263" y="1483"/>
                  </a:cxn>
                  <a:cxn ang="0">
                    <a:pos x="1373" y="1457"/>
                  </a:cxn>
                  <a:cxn ang="0">
                    <a:pos x="1427" y="1342"/>
                  </a:cxn>
                  <a:cxn ang="0">
                    <a:pos x="1505" y="1273"/>
                  </a:cxn>
                  <a:cxn ang="0">
                    <a:pos x="1429" y="1254"/>
                  </a:cxn>
                  <a:cxn ang="0">
                    <a:pos x="1570" y="1176"/>
                  </a:cxn>
                  <a:cxn ang="0">
                    <a:pos x="1591" y="1040"/>
                  </a:cxn>
                  <a:cxn ang="0">
                    <a:pos x="1956" y="978"/>
                  </a:cxn>
                  <a:cxn ang="0">
                    <a:pos x="2006" y="892"/>
                  </a:cxn>
                </a:cxnLst>
                <a:rect l="0" t="0" r="r" b="b"/>
                <a:pathLst>
                  <a:path w="2053" h="2145">
                    <a:moveTo>
                      <a:pt x="816" y="1962"/>
                    </a:moveTo>
                    <a:cubicBezTo>
                      <a:pt x="797" y="2006"/>
                      <a:pt x="797" y="2006"/>
                      <a:pt x="797" y="2006"/>
                    </a:cubicBezTo>
                    <a:cubicBezTo>
                      <a:pt x="851" y="2011"/>
                      <a:pt x="851" y="2011"/>
                      <a:pt x="851" y="2011"/>
                    </a:cubicBezTo>
                    <a:cubicBezTo>
                      <a:pt x="840" y="1973"/>
                      <a:pt x="840" y="1973"/>
                      <a:pt x="840" y="1973"/>
                    </a:cubicBezTo>
                    <a:lnTo>
                      <a:pt x="816" y="1962"/>
                    </a:lnTo>
                    <a:close/>
                    <a:moveTo>
                      <a:pt x="2006" y="892"/>
                    </a:moveTo>
                    <a:cubicBezTo>
                      <a:pt x="2011" y="740"/>
                      <a:pt x="2011" y="740"/>
                      <a:pt x="2011" y="740"/>
                    </a:cubicBezTo>
                    <a:cubicBezTo>
                      <a:pt x="2012" y="694"/>
                      <a:pt x="2012" y="694"/>
                      <a:pt x="2012" y="694"/>
                    </a:cubicBezTo>
                    <a:cubicBezTo>
                      <a:pt x="1927" y="635"/>
                      <a:pt x="1928" y="635"/>
                      <a:pt x="1928" y="635"/>
                    </a:cubicBezTo>
                    <a:cubicBezTo>
                      <a:pt x="1875" y="597"/>
                      <a:pt x="1875" y="597"/>
                      <a:pt x="1875" y="597"/>
                    </a:cubicBezTo>
                    <a:cubicBezTo>
                      <a:pt x="1905" y="538"/>
                      <a:pt x="1905" y="538"/>
                      <a:pt x="1905" y="538"/>
                    </a:cubicBezTo>
                    <a:cubicBezTo>
                      <a:pt x="1827" y="466"/>
                      <a:pt x="1827" y="466"/>
                      <a:pt x="1827" y="466"/>
                    </a:cubicBezTo>
                    <a:cubicBezTo>
                      <a:pt x="1803" y="376"/>
                      <a:pt x="1803" y="376"/>
                      <a:pt x="1803" y="376"/>
                    </a:cubicBezTo>
                    <a:cubicBezTo>
                      <a:pt x="1816" y="325"/>
                      <a:pt x="1816" y="325"/>
                      <a:pt x="1816" y="325"/>
                    </a:cubicBezTo>
                    <a:cubicBezTo>
                      <a:pt x="1776" y="346"/>
                      <a:pt x="1685" y="379"/>
                      <a:pt x="1569" y="332"/>
                    </a:cubicBezTo>
                    <a:cubicBezTo>
                      <a:pt x="1413" y="268"/>
                      <a:pt x="1429" y="108"/>
                      <a:pt x="1429" y="108"/>
                    </a:cubicBezTo>
                    <a:cubicBezTo>
                      <a:pt x="1358" y="0"/>
                      <a:pt x="1358" y="0"/>
                      <a:pt x="1358" y="0"/>
                    </a:cubicBezTo>
                    <a:cubicBezTo>
                      <a:pt x="1359" y="22"/>
                      <a:pt x="1359" y="22"/>
                      <a:pt x="1359" y="22"/>
                    </a:cubicBezTo>
                    <a:cubicBezTo>
                      <a:pt x="1281" y="16"/>
                      <a:pt x="1281" y="16"/>
                      <a:pt x="1281" y="16"/>
                    </a:cubicBezTo>
                    <a:cubicBezTo>
                      <a:pt x="1245" y="76"/>
                      <a:pt x="1245" y="76"/>
                      <a:pt x="1245" y="76"/>
                    </a:cubicBezTo>
                    <a:cubicBezTo>
                      <a:pt x="1223" y="81"/>
                      <a:pt x="1223" y="81"/>
                      <a:pt x="1223" y="81"/>
                    </a:cubicBezTo>
                    <a:cubicBezTo>
                      <a:pt x="1231" y="113"/>
                      <a:pt x="1241" y="167"/>
                      <a:pt x="1237" y="202"/>
                    </a:cubicBezTo>
                    <a:cubicBezTo>
                      <a:pt x="1231" y="255"/>
                      <a:pt x="1138" y="232"/>
                      <a:pt x="1138" y="232"/>
                    </a:cubicBezTo>
                    <a:cubicBezTo>
                      <a:pt x="1113" y="353"/>
                      <a:pt x="1113" y="353"/>
                      <a:pt x="1113" y="353"/>
                    </a:cubicBezTo>
                    <a:cubicBezTo>
                      <a:pt x="1077" y="304"/>
                      <a:pt x="1077" y="304"/>
                      <a:pt x="1077" y="304"/>
                    </a:cubicBezTo>
                    <a:cubicBezTo>
                      <a:pt x="925" y="390"/>
                      <a:pt x="925" y="390"/>
                      <a:pt x="925" y="390"/>
                    </a:cubicBezTo>
                    <a:cubicBezTo>
                      <a:pt x="934" y="445"/>
                      <a:pt x="934" y="445"/>
                      <a:pt x="934" y="445"/>
                    </a:cubicBezTo>
                    <a:cubicBezTo>
                      <a:pt x="893" y="478"/>
                      <a:pt x="893" y="478"/>
                      <a:pt x="893" y="478"/>
                    </a:cubicBezTo>
                    <a:cubicBezTo>
                      <a:pt x="892" y="478"/>
                      <a:pt x="892" y="477"/>
                      <a:pt x="891" y="477"/>
                    </a:cubicBezTo>
                    <a:cubicBezTo>
                      <a:pt x="841" y="451"/>
                      <a:pt x="783" y="483"/>
                      <a:pt x="783" y="483"/>
                    </a:cubicBezTo>
                    <a:cubicBezTo>
                      <a:pt x="731" y="521"/>
                      <a:pt x="731" y="521"/>
                      <a:pt x="731" y="521"/>
                    </a:cubicBezTo>
                    <a:cubicBezTo>
                      <a:pt x="721" y="469"/>
                      <a:pt x="721" y="469"/>
                      <a:pt x="721" y="469"/>
                    </a:cubicBezTo>
                    <a:cubicBezTo>
                      <a:pt x="639" y="459"/>
                      <a:pt x="639" y="459"/>
                      <a:pt x="639" y="459"/>
                    </a:cubicBezTo>
                    <a:cubicBezTo>
                      <a:pt x="622" y="497"/>
                      <a:pt x="622" y="497"/>
                      <a:pt x="622" y="497"/>
                    </a:cubicBezTo>
                    <a:cubicBezTo>
                      <a:pt x="554" y="497"/>
                      <a:pt x="554" y="497"/>
                      <a:pt x="554" y="497"/>
                    </a:cubicBezTo>
                    <a:cubicBezTo>
                      <a:pt x="568" y="453"/>
                      <a:pt x="568" y="453"/>
                      <a:pt x="568" y="453"/>
                    </a:cubicBezTo>
                    <a:cubicBezTo>
                      <a:pt x="312" y="373"/>
                      <a:pt x="312" y="373"/>
                      <a:pt x="312" y="373"/>
                    </a:cubicBezTo>
                    <a:cubicBezTo>
                      <a:pt x="304" y="449"/>
                      <a:pt x="304" y="449"/>
                      <a:pt x="304" y="449"/>
                    </a:cubicBezTo>
                    <a:cubicBezTo>
                      <a:pt x="260" y="465"/>
                      <a:pt x="260" y="465"/>
                      <a:pt x="260" y="465"/>
                    </a:cubicBezTo>
                    <a:cubicBezTo>
                      <a:pt x="260" y="499"/>
                      <a:pt x="260" y="499"/>
                      <a:pt x="260" y="499"/>
                    </a:cubicBezTo>
                    <a:cubicBezTo>
                      <a:pt x="260" y="499"/>
                      <a:pt x="286" y="511"/>
                      <a:pt x="304" y="533"/>
                    </a:cubicBezTo>
                    <a:cubicBezTo>
                      <a:pt x="322" y="555"/>
                      <a:pt x="296" y="579"/>
                      <a:pt x="296" y="579"/>
                    </a:cubicBezTo>
                    <a:cubicBezTo>
                      <a:pt x="252" y="581"/>
                      <a:pt x="252" y="581"/>
                      <a:pt x="252" y="581"/>
                    </a:cubicBezTo>
                    <a:cubicBezTo>
                      <a:pt x="240" y="615"/>
                      <a:pt x="240" y="615"/>
                      <a:pt x="240" y="615"/>
                    </a:cubicBezTo>
                    <a:cubicBezTo>
                      <a:pt x="274" y="627"/>
                      <a:pt x="303" y="633"/>
                      <a:pt x="313" y="623"/>
                    </a:cubicBezTo>
                    <a:cubicBezTo>
                      <a:pt x="355" y="574"/>
                      <a:pt x="492" y="689"/>
                      <a:pt x="543" y="697"/>
                    </a:cubicBezTo>
                    <a:cubicBezTo>
                      <a:pt x="476" y="738"/>
                      <a:pt x="491" y="809"/>
                      <a:pt x="449" y="859"/>
                    </a:cubicBezTo>
                    <a:cubicBezTo>
                      <a:pt x="440" y="869"/>
                      <a:pt x="428" y="875"/>
                      <a:pt x="415" y="880"/>
                    </a:cubicBezTo>
                    <a:cubicBezTo>
                      <a:pt x="415" y="880"/>
                      <a:pt x="348" y="897"/>
                      <a:pt x="337" y="948"/>
                    </a:cubicBezTo>
                    <a:cubicBezTo>
                      <a:pt x="338" y="944"/>
                      <a:pt x="255" y="1046"/>
                      <a:pt x="253" y="1048"/>
                    </a:cubicBezTo>
                    <a:cubicBezTo>
                      <a:pt x="264" y="1041"/>
                      <a:pt x="186" y="1272"/>
                      <a:pt x="187" y="1275"/>
                    </a:cubicBezTo>
                    <a:cubicBezTo>
                      <a:pt x="200" y="1315"/>
                      <a:pt x="139" y="1419"/>
                      <a:pt x="139" y="1419"/>
                    </a:cubicBezTo>
                    <a:cubicBezTo>
                      <a:pt x="136" y="1424"/>
                      <a:pt x="133" y="1429"/>
                      <a:pt x="130" y="1433"/>
                    </a:cubicBezTo>
                    <a:cubicBezTo>
                      <a:pt x="95" y="1490"/>
                      <a:pt x="103" y="1664"/>
                      <a:pt x="90" y="1690"/>
                    </a:cubicBezTo>
                    <a:cubicBezTo>
                      <a:pt x="35" y="1801"/>
                      <a:pt x="0" y="1964"/>
                      <a:pt x="58" y="2066"/>
                    </a:cubicBezTo>
                    <a:cubicBezTo>
                      <a:pt x="83" y="2064"/>
                      <a:pt x="121" y="2080"/>
                      <a:pt x="127" y="2080"/>
                    </a:cubicBezTo>
                    <a:cubicBezTo>
                      <a:pt x="115" y="2085"/>
                      <a:pt x="103" y="2091"/>
                      <a:pt x="90" y="2096"/>
                    </a:cubicBezTo>
                    <a:cubicBezTo>
                      <a:pt x="152" y="2145"/>
                      <a:pt x="208" y="2048"/>
                      <a:pt x="370" y="2119"/>
                    </a:cubicBezTo>
                    <a:cubicBezTo>
                      <a:pt x="420" y="2140"/>
                      <a:pt x="456" y="2054"/>
                      <a:pt x="537" y="2066"/>
                    </a:cubicBezTo>
                    <a:cubicBezTo>
                      <a:pt x="581" y="2073"/>
                      <a:pt x="608" y="2127"/>
                      <a:pt x="681" y="2094"/>
                    </a:cubicBezTo>
                    <a:cubicBezTo>
                      <a:pt x="677" y="2051"/>
                      <a:pt x="709" y="2035"/>
                      <a:pt x="734" y="2080"/>
                    </a:cubicBezTo>
                    <a:cubicBezTo>
                      <a:pt x="838" y="2004"/>
                      <a:pt x="699" y="2033"/>
                      <a:pt x="684" y="2022"/>
                    </a:cubicBezTo>
                    <a:cubicBezTo>
                      <a:pt x="652" y="2001"/>
                      <a:pt x="630" y="2035"/>
                      <a:pt x="626" y="1979"/>
                    </a:cubicBezTo>
                    <a:cubicBezTo>
                      <a:pt x="625" y="1957"/>
                      <a:pt x="685" y="1915"/>
                      <a:pt x="685" y="1915"/>
                    </a:cubicBezTo>
                    <a:cubicBezTo>
                      <a:pt x="698" y="1904"/>
                      <a:pt x="731" y="1895"/>
                      <a:pt x="731" y="1895"/>
                    </a:cubicBezTo>
                    <a:cubicBezTo>
                      <a:pt x="728" y="1886"/>
                      <a:pt x="759" y="1869"/>
                      <a:pt x="777" y="1909"/>
                    </a:cubicBezTo>
                    <a:cubicBezTo>
                      <a:pt x="829" y="1878"/>
                      <a:pt x="850" y="1955"/>
                      <a:pt x="882" y="1996"/>
                    </a:cubicBezTo>
                    <a:cubicBezTo>
                      <a:pt x="889" y="1991"/>
                      <a:pt x="891" y="1956"/>
                      <a:pt x="887" y="1941"/>
                    </a:cubicBezTo>
                    <a:cubicBezTo>
                      <a:pt x="915" y="1971"/>
                      <a:pt x="928" y="2021"/>
                      <a:pt x="965" y="2035"/>
                    </a:cubicBezTo>
                    <a:cubicBezTo>
                      <a:pt x="981" y="2041"/>
                      <a:pt x="1043" y="1992"/>
                      <a:pt x="1088" y="2008"/>
                    </a:cubicBezTo>
                    <a:cubicBezTo>
                      <a:pt x="1112" y="2017"/>
                      <a:pt x="1137" y="2023"/>
                      <a:pt x="1162" y="2028"/>
                    </a:cubicBezTo>
                    <a:cubicBezTo>
                      <a:pt x="1161" y="2028"/>
                      <a:pt x="1160" y="2028"/>
                      <a:pt x="1160" y="2028"/>
                    </a:cubicBezTo>
                    <a:cubicBezTo>
                      <a:pt x="1074" y="1887"/>
                      <a:pt x="1074" y="1887"/>
                      <a:pt x="1074" y="1887"/>
                    </a:cubicBezTo>
                    <a:cubicBezTo>
                      <a:pt x="1074" y="1887"/>
                      <a:pt x="1138" y="1885"/>
                      <a:pt x="1126" y="1854"/>
                    </a:cubicBezTo>
                    <a:cubicBezTo>
                      <a:pt x="1114" y="1822"/>
                      <a:pt x="993" y="1729"/>
                      <a:pt x="993" y="1729"/>
                    </a:cubicBezTo>
                    <a:cubicBezTo>
                      <a:pt x="993" y="1729"/>
                      <a:pt x="985" y="1670"/>
                      <a:pt x="1012" y="1642"/>
                    </a:cubicBezTo>
                    <a:cubicBezTo>
                      <a:pt x="1012" y="1642"/>
                      <a:pt x="1012" y="1642"/>
                      <a:pt x="1012" y="1642"/>
                    </a:cubicBezTo>
                    <a:cubicBezTo>
                      <a:pt x="1021" y="1634"/>
                      <a:pt x="1032" y="1629"/>
                      <a:pt x="1047" y="1628"/>
                    </a:cubicBezTo>
                    <a:cubicBezTo>
                      <a:pt x="1116" y="1626"/>
                      <a:pt x="1159" y="1753"/>
                      <a:pt x="1159" y="1753"/>
                    </a:cubicBezTo>
                    <a:cubicBezTo>
                      <a:pt x="1159" y="1753"/>
                      <a:pt x="1216" y="1764"/>
                      <a:pt x="1242" y="1709"/>
                    </a:cubicBezTo>
                    <a:cubicBezTo>
                      <a:pt x="1268" y="1654"/>
                      <a:pt x="1213" y="1583"/>
                      <a:pt x="1213" y="1583"/>
                    </a:cubicBezTo>
                    <a:cubicBezTo>
                      <a:pt x="1263" y="1483"/>
                      <a:pt x="1263" y="1483"/>
                      <a:pt x="1263" y="1483"/>
                    </a:cubicBezTo>
                    <a:cubicBezTo>
                      <a:pt x="1373" y="1459"/>
                      <a:pt x="1373" y="1459"/>
                      <a:pt x="1373" y="1459"/>
                    </a:cubicBezTo>
                    <a:cubicBezTo>
                      <a:pt x="1373" y="1457"/>
                      <a:pt x="1373" y="1457"/>
                      <a:pt x="1373" y="1457"/>
                    </a:cubicBezTo>
                    <a:cubicBezTo>
                      <a:pt x="1373" y="1457"/>
                      <a:pt x="1382" y="1448"/>
                      <a:pt x="1403" y="1429"/>
                    </a:cubicBezTo>
                    <a:cubicBezTo>
                      <a:pt x="1424" y="1409"/>
                      <a:pt x="1427" y="1342"/>
                      <a:pt x="1427" y="1342"/>
                    </a:cubicBezTo>
                    <a:cubicBezTo>
                      <a:pt x="1507" y="1309"/>
                      <a:pt x="1507" y="1309"/>
                      <a:pt x="1507" y="1309"/>
                    </a:cubicBezTo>
                    <a:cubicBezTo>
                      <a:pt x="1505" y="1273"/>
                      <a:pt x="1505" y="1273"/>
                      <a:pt x="1505" y="1273"/>
                    </a:cubicBezTo>
                    <a:cubicBezTo>
                      <a:pt x="1450" y="1280"/>
                      <a:pt x="1450" y="1280"/>
                      <a:pt x="1450" y="1280"/>
                    </a:cubicBezTo>
                    <a:cubicBezTo>
                      <a:pt x="1429" y="1254"/>
                      <a:pt x="1429" y="1254"/>
                      <a:pt x="1429" y="1254"/>
                    </a:cubicBezTo>
                    <a:cubicBezTo>
                      <a:pt x="1496" y="1216"/>
                      <a:pt x="1497" y="1216"/>
                      <a:pt x="1497" y="1216"/>
                    </a:cubicBezTo>
                    <a:cubicBezTo>
                      <a:pt x="1570" y="1176"/>
                      <a:pt x="1570" y="1176"/>
                      <a:pt x="1570" y="1176"/>
                    </a:cubicBezTo>
                    <a:cubicBezTo>
                      <a:pt x="1570" y="1176"/>
                      <a:pt x="1670" y="1180"/>
                      <a:pt x="1679" y="1135"/>
                    </a:cubicBezTo>
                    <a:cubicBezTo>
                      <a:pt x="1689" y="1090"/>
                      <a:pt x="1591" y="1040"/>
                      <a:pt x="1591" y="1040"/>
                    </a:cubicBezTo>
                    <a:cubicBezTo>
                      <a:pt x="1879" y="952"/>
                      <a:pt x="1879" y="952"/>
                      <a:pt x="1879" y="952"/>
                    </a:cubicBezTo>
                    <a:cubicBezTo>
                      <a:pt x="1956" y="978"/>
                      <a:pt x="1956" y="978"/>
                      <a:pt x="1956" y="978"/>
                    </a:cubicBezTo>
                    <a:cubicBezTo>
                      <a:pt x="2053" y="958"/>
                      <a:pt x="2053" y="958"/>
                      <a:pt x="2053" y="958"/>
                    </a:cubicBezTo>
                    <a:lnTo>
                      <a:pt x="2006" y="892"/>
                    </a:lnTo>
                    <a:close/>
                  </a:path>
                </a:pathLst>
              </a:custGeom>
              <a:solidFill>
                <a:srgbClr val="0091DA"/>
              </a:solidFill>
              <a:ln w="6350" cap="flat" cmpd="sng">
                <a:solidFill>
                  <a:schemeClr val="bg1"/>
                </a:solidFill>
                <a:prstDash val="solid"/>
                <a:miter lim="800000"/>
                <a:headEnd type="none" w="med" len="med"/>
                <a:tailEnd type="none" w="med" len="med"/>
              </a:ln>
              <a:effectLst/>
            </p:spPr>
            <p:txBody>
              <a:bodyPr/>
              <a:lstStyle/>
              <a:p>
                <a:endParaRPr lang="en-US" dirty="0">
                  <a:solidFill>
                    <a:srgbClr val="000000"/>
                  </a:solidFill>
                </a:endParaRPr>
              </a:p>
            </p:txBody>
          </p:sp>
          <p:sp>
            <p:nvSpPr>
              <p:cNvPr id="394" name="Freeform 112"/>
              <p:cNvSpPr>
                <a:spLocks noChangeAspect="1"/>
              </p:cNvSpPr>
              <p:nvPr/>
            </p:nvSpPr>
            <p:spPr bwMode="auto">
              <a:xfrm>
                <a:off x="8514556" y="2564619"/>
                <a:ext cx="337790" cy="268430"/>
              </a:xfrm>
              <a:custGeom>
                <a:avLst/>
                <a:gdLst/>
                <a:ahLst/>
                <a:cxnLst>
                  <a:cxn ang="0">
                    <a:pos x="2039" y="304"/>
                  </a:cxn>
                  <a:cxn ang="0">
                    <a:pos x="1958" y="144"/>
                  </a:cxn>
                  <a:cxn ang="0">
                    <a:pos x="1798" y="70"/>
                  </a:cxn>
                  <a:cxn ang="0">
                    <a:pos x="1602" y="169"/>
                  </a:cxn>
                  <a:cxn ang="0">
                    <a:pos x="1413" y="157"/>
                  </a:cxn>
                  <a:cxn ang="0">
                    <a:pos x="1301" y="133"/>
                  </a:cxn>
                  <a:cxn ang="0">
                    <a:pos x="1277" y="96"/>
                  </a:cxn>
                  <a:cxn ang="0">
                    <a:pos x="1149" y="0"/>
                  </a:cxn>
                  <a:cxn ang="0">
                    <a:pos x="1143" y="171"/>
                  </a:cxn>
                  <a:cxn ang="0">
                    <a:pos x="1151" y="313"/>
                  </a:cxn>
                  <a:cxn ang="0">
                    <a:pos x="1054" y="388"/>
                  </a:cxn>
                  <a:cxn ang="0">
                    <a:pos x="1081" y="437"/>
                  </a:cxn>
                  <a:cxn ang="0">
                    <a:pos x="986" y="486"/>
                  </a:cxn>
                  <a:cxn ang="0">
                    <a:pos x="1258" y="507"/>
                  </a:cxn>
                  <a:cxn ang="0">
                    <a:pos x="1346" y="554"/>
                  </a:cxn>
                  <a:cxn ang="0">
                    <a:pos x="1339" y="607"/>
                  </a:cxn>
                  <a:cxn ang="0">
                    <a:pos x="1351" y="711"/>
                  </a:cxn>
                  <a:cxn ang="0">
                    <a:pos x="1408" y="798"/>
                  </a:cxn>
                  <a:cxn ang="0">
                    <a:pos x="1332" y="807"/>
                  </a:cxn>
                  <a:cxn ang="0">
                    <a:pos x="1221" y="893"/>
                  </a:cxn>
                  <a:cxn ang="0">
                    <a:pos x="1125" y="883"/>
                  </a:cxn>
                  <a:cxn ang="0">
                    <a:pos x="1059" y="863"/>
                  </a:cxn>
                  <a:cxn ang="0">
                    <a:pos x="904" y="827"/>
                  </a:cxn>
                  <a:cxn ang="0">
                    <a:pos x="830" y="853"/>
                  </a:cxn>
                  <a:cxn ang="0">
                    <a:pos x="765" y="909"/>
                  </a:cxn>
                  <a:cxn ang="0">
                    <a:pos x="621" y="960"/>
                  </a:cxn>
                  <a:cxn ang="0">
                    <a:pos x="541" y="925"/>
                  </a:cxn>
                  <a:cxn ang="0">
                    <a:pos x="425" y="876"/>
                  </a:cxn>
                  <a:cxn ang="0">
                    <a:pos x="231" y="960"/>
                  </a:cxn>
                  <a:cxn ang="0">
                    <a:pos x="18" y="946"/>
                  </a:cxn>
                  <a:cxn ang="0">
                    <a:pos x="125" y="1094"/>
                  </a:cxn>
                  <a:cxn ang="0">
                    <a:pos x="227" y="1312"/>
                  </a:cxn>
                  <a:cxn ang="0">
                    <a:pos x="314" y="1326"/>
                  </a:cxn>
                  <a:cxn ang="0">
                    <a:pos x="479" y="1393"/>
                  </a:cxn>
                  <a:cxn ang="0">
                    <a:pos x="593" y="1437"/>
                  </a:cxn>
                  <a:cxn ang="0">
                    <a:pos x="657" y="1388"/>
                  </a:cxn>
                  <a:cxn ang="0">
                    <a:pos x="731" y="1397"/>
                  </a:cxn>
                  <a:cxn ang="0">
                    <a:pos x="904" y="1529"/>
                  </a:cxn>
                  <a:cxn ang="0">
                    <a:pos x="960" y="1493"/>
                  </a:cxn>
                  <a:cxn ang="0">
                    <a:pos x="924" y="1413"/>
                  </a:cxn>
                  <a:cxn ang="0">
                    <a:pos x="968" y="1363"/>
                  </a:cxn>
                  <a:cxn ang="0">
                    <a:pos x="976" y="1289"/>
                  </a:cxn>
                  <a:cxn ang="0">
                    <a:pos x="1218" y="1413"/>
                  </a:cxn>
                  <a:cxn ang="0">
                    <a:pos x="1302" y="1375"/>
                  </a:cxn>
                  <a:cxn ang="0">
                    <a:pos x="1385" y="1382"/>
                  </a:cxn>
                  <a:cxn ang="0">
                    <a:pos x="1447" y="1397"/>
                  </a:cxn>
                  <a:cxn ang="0">
                    <a:pos x="1512" y="1382"/>
                  </a:cxn>
                  <a:cxn ang="0">
                    <a:pos x="1555" y="1393"/>
                  </a:cxn>
                  <a:cxn ang="0">
                    <a:pos x="1588" y="1304"/>
                  </a:cxn>
                  <a:cxn ang="0">
                    <a:pos x="1777" y="1267"/>
                  </a:cxn>
                  <a:cxn ang="0">
                    <a:pos x="1901" y="1115"/>
                  </a:cxn>
                  <a:cxn ang="0">
                    <a:pos x="1908" y="989"/>
                  </a:cxn>
                  <a:cxn ang="0">
                    <a:pos x="2022" y="936"/>
                  </a:cxn>
                  <a:cxn ang="0">
                    <a:pos x="1920" y="762"/>
                  </a:cxn>
                  <a:cxn ang="0">
                    <a:pos x="1992" y="450"/>
                  </a:cxn>
                  <a:cxn ang="0">
                    <a:pos x="2046" y="486"/>
                  </a:cxn>
                  <a:cxn ang="0">
                    <a:pos x="2088" y="342"/>
                  </a:cxn>
                  <a:cxn ang="0">
                    <a:pos x="2125" y="316"/>
                  </a:cxn>
                </a:cxnLst>
                <a:rect l="0" t="0" r="r" b="b"/>
                <a:pathLst>
                  <a:path w="2125" h="1529">
                    <a:moveTo>
                      <a:pt x="2125" y="316"/>
                    </a:moveTo>
                    <a:cubicBezTo>
                      <a:pt x="2039" y="304"/>
                      <a:pt x="2039" y="304"/>
                      <a:pt x="2039" y="304"/>
                    </a:cubicBezTo>
                    <a:cubicBezTo>
                      <a:pt x="2039" y="304"/>
                      <a:pt x="1983" y="246"/>
                      <a:pt x="1986" y="207"/>
                    </a:cubicBezTo>
                    <a:cubicBezTo>
                      <a:pt x="1988" y="167"/>
                      <a:pt x="1988" y="170"/>
                      <a:pt x="1958" y="144"/>
                    </a:cubicBezTo>
                    <a:cubicBezTo>
                      <a:pt x="1928" y="119"/>
                      <a:pt x="1872" y="61"/>
                      <a:pt x="1872" y="61"/>
                    </a:cubicBezTo>
                    <a:cubicBezTo>
                      <a:pt x="1798" y="70"/>
                      <a:pt x="1798" y="70"/>
                      <a:pt x="1798" y="70"/>
                    </a:cubicBezTo>
                    <a:cubicBezTo>
                      <a:pt x="1755" y="120"/>
                      <a:pt x="1729" y="150"/>
                      <a:pt x="1713" y="169"/>
                    </a:cubicBezTo>
                    <a:cubicBezTo>
                      <a:pt x="1602" y="169"/>
                      <a:pt x="1602" y="169"/>
                      <a:pt x="1602" y="169"/>
                    </a:cubicBezTo>
                    <a:cubicBezTo>
                      <a:pt x="1602" y="169"/>
                      <a:pt x="1569" y="243"/>
                      <a:pt x="1510" y="247"/>
                    </a:cubicBezTo>
                    <a:cubicBezTo>
                      <a:pt x="1449" y="250"/>
                      <a:pt x="1442" y="164"/>
                      <a:pt x="1413" y="157"/>
                    </a:cubicBezTo>
                    <a:cubicBezTo>
                      <a:pt x="1394" y="152"/>
                      <a:pt x="1357" y="174"/>
                      <a:pt x="1335" y="189"/>
                    </a:cubicBezTo>
                    <a:cubicBezTo>
                      <a:pt x="1301" y="134"/>
                      <a:pt x="1301" y="133"/>
                      <a:pt x="1301" y="133"/>
                    </a:cubicBezTo>
                    <a:cubicBezTo>
                      <a:pt x="1301" y="133"/>
                      <a:pt x="1256" y="127"/>
                      <a:pt x="1253" y="119"/>
                    </a:cubicBezTo>
                    <a:cubicBezTo>
                      <a:pt x="1250" y="111"/>
                      <a:pt x="1277" y="96"/>
                      <a:pt x="1277" y="96"/>
                    </a:cubicBezTo>
                    <a:cubicBezTo>
                      <a:pt x="1226" y="23"/>
                      <a:pt x="1226" y="23"/>
                      <a:pt x="1226" y="23"/>
                    </a:cubicBezTo>
                    <a:cubicBezTo>
                      <a:pt x="1149" y="0"/>
                      <a:pt x="1149" y="0"/>
                      <a:pt x="1149" y="0"/>
                    </a:cubicBezTo>
                    <a:cubicBezTo>
                      <a:pt x="1149" y="0"/>
                      <a:pt x="1111" y="86"/>
                      <a:pt x="1130" y="142"/>
                    </a:cubicBezTo>
                    <a:cubicBezTo>
                      <a:pt x="1132" y="152"/>
                      <a:pt x="1137" y="162"/>
                      <a:pt x="1143" y="171"/>
                    </a:cubicBezTo>
                    <a:cubicBezTo>
                      <a:pt x="1143" y="171"/>
                      <a:pt x="1065" y="183"/>
                      <a:pt x="1062" y="210"/>
                    </a:cubicBezTo>
                    <a:cubicBezTo>
                      <a:pt x="1059" y="237"/>
                      <a:pt x="1151" y="313"/>
                      <a:pt x="1151" y="313"/>
                    </a:cubicBezTo>
                    <a:cubicBezTo>
                      <a:pt x="1137" y="318"/>
                      <a:pt x="1126" y="321"/>
                      <a:pt x="1126" y="321"/>
                    </a:cubicBezTo>
                    <a:cubicBezTo>
                      <a:pt x="1054" y="388"/>
                      <a:pt x="1054" y="388"/>
                      <a:pt x="1054" y="388"/>
                    </a:cubicBezTo>
                    <a:cubicBezTo>
                      <a:pt x="1092" y="407"/>
                      <a:pt x="1092" y="407"/>
                      <a:pt x="1092" y="407"/>
                    </a:cubicBezTo>
                    <a:cubicBezTo>
                      <a:pt x="1081" y="437"/>
                      <a:pt x="1081" y="437"/>
                      <a:pt x="1081" y="437"/>
                    </a:cubicBezTo>
                    <a:cubicBezTo>
                      <a:pt x="1024" y="432"/>
                      <a:pt x="1024" y="432"/>
                      <a:pt x="1024" y="432"/>
                    </a:cubicBezTo>
                    <a:cubicBezTo>
                      <a:pt x="986" y="486"/>
                      <a:pt x="986" y="486"/>
                      <a:pt x="986" y="486"/>
                    </a:cubicBezTo>
                    <a:cubicBezTo>
                      <a:pt x="1032" y="569"/>
                      <a:pt x="1032" y="569"/>
                      <a:pt x="1032" y="569"/>
                    </a:cubicBezTo>
                    <a:cubicBezTo>
                      <a:pt x="1258" y="507"/>
                      <a:pt x="1258" y="507"/>
                      <a:pt x="1258" y="507"/>
                    </a:cubicBezTo>
                    <a:cubicBezTo>
                      <a:pt x="1258" y="507"/>
                      <a:pt x="1278" y="522"/>
                      <a:pt x="1298" y="542"/>
                    </a:cubicBezTo>
                    <a:cubicBezTo>
                      <a:pt x="1319" y="539"/>
                      <a:pt x="1345" y="538"/>
                      <a:pt x="1346" y="554"/>
                    </a:cubicBezTo>
                    <a:cubicBezTo>
                      <a:pt x="1348" y="566"/>
                      <a:pt x="1343" y="584"/>
                      <a:pt x="1339" y="599"/>
                    </a:cubicBezTo>
                    <a:cubicBezTo>
                      <a:pt x="1339" y="602"/>
                      <a:pt x="1340" y="605"/>
                      <a:pt x="1339" y="607"/>
                    </a:cubicBezTo>
                    <a:cubicBezTo>
                      <a:pt x="1337" y="642"/>
                      <a:pt x="1337" y="691"/>
                      <a:pt x="1337" y="691"/>
                    </a:cubicBezTo>
                    <a:cubicBezTo>
                      <a:pt x="1351" y="711"/>
                      <a:pt x="1351" y="711"/>
                      <a:pt x="1351" y="711"/>
                    </a:cubicBezTo>
                    <a:cubicBezTo>
                      <a:pt x="1412" y="794"/>
                      <a:pt x="1412" y="794"/>
                      <a:pt x="1412" y="794"/>
                    </a:cubicBezTo>
                    <a:cubicBezTo>
                      <a:pt x="1410" y="796"/>
                      <a:pt x="1409" y="797"/>
                      <a:pt x="1408" y="798"/>
                    </a:cubicBezTo>
                    <a:cubicBezTo>
                      <a:pt x="1408" y="797"/>
                      <a:pt x="1379" y="825"/>
                      <a:pt x="1379" y="825"/>
                    </a:cubicBezTo>
                    <a:cubicBezTo>
                      <a:pt x="1332" y="807"/>
                      <a:pt x="1332" y="807"/>
                      <a:pt x="1332" y="807"/>
                    </a:cubicBezTo>
                    <a:cubicBezTo>
                      <a:pt x="1224" y="837"/>
                      <a:pt x="1224" y="837"/>
                      <a:pt x="1224" y="837"/>
                    </a:cubicBezTo>
                    <a:cubicBezTo>
                      <a:pt x="1221" y="893"/>
                      <a:pt x="1221" y="893"/>
                      <a:pt x="1221" y="893"/>
                    </a:cubicBezTo>
                    <a:cubicBezTo>
                      <a:pt x="1181" y="944"/>
                      <a:pt x="1181" y="944"/>
                      <a:pt x="1181" y="944"/>
                    </a:cubicBezTo>
                    <a:cubicBezTo>
                      <a:pt x="1125" y="883"/>
                      <a:pt x="1125" y="883"/>
                      <a:pt x="1125" y="883"/>
                    </a:cubicBezTo>
                    <a:cubicBezTo>
                      <a:pt x="1084" y="903"/>
                      <a:pt x="1084" y="903"/>
                      <a:pt x="1084" y="903"/>
                    </a:cubicBezTo>
                    <a:cubicBezTo>
                      <a:pt x="1059" y="863"/>
                      <a:pt x="1059" y="863"/>
                      <a:pt x="1059" y="863"/>
                    </a:cubicBezTo>
                    <a:cubicBezTo>
                      <a:pt x="967" y="815"/>
                      <a:pt x="967" y="815"/>
                      <a:pt x="967" y="815"/>
                    </a:cubicBezTo>
                    <a:cubicBezTo>
                      <a:pt x="904" y="827"/>
                      <a:pt x="904" y="827"/>
                      <a:pt x="904" y="827"/>
                    </a:cubicBezTo>
                    <a:cubicBezTo>
                      <a:pt x="904" y="827"/>
                      <a:pt x="912" y="893"/>
                      <a:pt x="871" y="903"/>
                    </a:cubicBezTo>
                    <a:cubicBezTo>
                      <a:pt x="830" y="914"/>
                      <a:pt x="830" y="853"/>
                      <a:pt x="830" y="853"/>
                    </a:cubicBezTo>
                    <a:cubicBezTo>
                      <a:pt x="772" y="842"/>
                      <a:pt x="772" y="842"/>
                      <a:pt x="772" y="842"/>
                    </a:cubicBezTo>
                    <a:cubicBezTo>
                      <a:pt x="767" y="893"/>
                      <a:pt x="766" y="906"/>
                      <a:pt x="765" y="909"/>
                    </a:cubicBezTo>
                    <a:cubicBezTo>
                      <a:pt x="685" y="922"/>
                      <a:pt x="685" y="922"/>
                      <a:pt x="685" y="922"/>
                    </a:cubicBezTo>
                    <a:cubicBezTo>
                      <a:pt x="621" y="960"/>
                      <a:pt x="621" y="960"/>
                      <a:pt x="621" y="960"/>
                    </a:cubicBezTo>
                    <a:cubicBezTo>
                      <a:pt x="619" y="949"/>
                      <a:pt x="619" y="949"/>
                      <a:pt x="619" y="949"/>
                    </a:cubicBezTo>
                    <a:cubicBezTo>
                      <a:pt x="541" y="925"/>
                      <a:pt x="541" y="925"/>
                      <a:pt x="541" y="925"/>
                    </a:cubicBezTo>
                    <a:cubicBezTo>
                      <a:pt x="490" y="890"/>
                      <a:pt x="490" y="890"/>
                      <a:pt x="490" y="890"/>
                    </a:cubicBezTo>
                    <a:cubicBezTo>
                      <a:pt x="425" y="876"/>
                      <a:pt x="425" y="876"/>
                      <a:pt x="425" y="876"/>
                    </a:cubicBezTo>
                    <a:cubicBezTo>
                      <a:pt x="264" y="968"/>
                      <a:pt x="264" y="968"/>
                      <a:pt x="264" y="968"/>
                    </a:cubicBezTo>
                    <a:cubicBezTo>
                      <a:pt x="231" y="960"/>
                      <a:pt x="231" y="960"/>
                      <a:pt x="231" y="960"/>
                    </a:cubicBezTo>
                    <a:cubicBezTo>
                      <a:pt x="231" y="960"/>
                      <a:pt x="193" y="985"/>
                      <a:pt x="172" y="976"/>
                    </a:cubicBezTo>
                    <a:cubicBezTo>
                      <a:pt x="161" y="972"/>
                      <a:pt x="69" y="957"/>
                      <a:pt x="18" y="946"/>
                    </a:cubicBezTo>
                    <a:cubicBezTo>
                      <a:pt x="17" y="962"/>
                      <a:pt x="21" y="980"/>
                      <a:pt x="17" y="1000"/>
                    </a:cubicBezTo>
                    <a:cubicBezTo>
                      <a:pt x="0" y="1087"/>
                      <a:pt x="71" y="1029"/>
                      <a:pt x="125" y="1094"/>
                    </a:cubicBezTo>
                    <a:cubicBezTo>
                      <a:pt x="147" y="1120"/>
                      <a:pt x="145" y="1160"/>
                      <a:pt x="121" y="1177"/>
                    </a:cubicBezTo>
                    <a:cubicBezTo>
                      <a:pt x="136" y="1166"/>
                      <a:pt x="226" y="1310"/>
                      <a:pt x="227" y="1312"/>
                    </a:cubicBezTo>
                    <a:cubicBezTo>
                      <a:pt x="249" y="1341"/>
                      <a:pt x="208" y="1363"/>
                      <a:pt x="263" y="1372"/>
                    </a:cubicBezTo>
                    <a:cubicBezTo>
                      <a:pt x="311" y="1380"/>
                      <a:pt x="326" y="1378"/>
                      <a:pt x="314" y="1326"/>
                    </a:cubicBezTo>
                    <a:cubicBezTo>
                      <a:pt x="343" y="1328"/>
                      <a:pt x="425" y="1335"/>
                      <a:pt x="426" y="1371"/>
                    </a:cubicBezTo>
                    <a:cubicBezTo>
                      <a:pt x="431" y="1477"/>
                      <a:pt x="451" y="1394"/>
                      <a:pt x="479" y="1393"/>
                    </a:cubicBezTo>
                    <a:cubicBezTo>
                      <a:pt x="500" y="1392"/>
                      <a:pt x="531" y="1416"/>
                      <a:pt x="557" y="1426"/>
                    </a:cubicBezTo>
                    <a:cubicBezTo>
                      <a:pt x="576" y="1433"/>
                      <a:pt x="575" y="1434"/>
                      <a:pt x="593" y="1437"/>
                    </a:cubicBezTo>
                    <a:cubicBezTo>
                      <a:pt x="620" y="1441"/>
                      <a:pt x="625" y="1412"/>
                      <a:pt x="660" y="1409"/>
                    </a:cubicBezTo>
                    <a:cubicBezTo>
                      <a:pt x="665" y="1408"/>
                      <a:pt x="650" y="1394"/>
                      <a:pt x="657" y="1388"/>
                    </a:cubicBezTo>
                    <a:cubicBezTo>
                      <a:pt x="661" y="1384"/>
                      <a:pt x="665" y="1383"/>
                      <a:pt x="675" y="1382"/>
                    </a:cubicBezTo>
                    <a:cubicBezTo>
                      <a:pt x="699" y="1381"/>
                      <a:pt x="709" y="1397"/>
                      <a:pt x="731" y="1397"/>
                    </a:cubicBezTo>
                    <a:cubicBezTo>
                      <a:pt x="705" y="1397"/>
                      <a:pt x="763" y="1469"/>
                      <a:pt x="777" y="1475"/>
                    </a:cubicBezTo>
                    <a:cubicBezTo>
                      <a:pt x="799" y="1483"/>
                      <a:pt x="856" y="1512"/>
                      <a:pt x="904" y="1529"/>
                    </a:cubicBezTo>
                    <a:cubicBezTo>
                      <a:pt x="916" y="1495"/>
                      <a:pt x="916" y="1495"/>
                      <a:pt x="916" y="1495"/>
                    </a:cubicBezTo>
                    <a:cubicBezTo>
                      <a:pt x="960" y="1493"/>
                      <a:pt x="960" y="1493"/>
                      <a:pt x="960" y="1493"/>
                    </a:cubicBezTo>
                    <a:cubicBezTo>
                      <a:pt x="960" y="1493"/>
                      <a:pt x="986" y="1469"/>
                      <a:pt x="968" y="1447"/>
                    </a:cubicBezTo>
                    <a:cubicBezTo>
                      <a:pt x="950" y="1425"/>
                      <a:pt x="924" y="1413"/>
                      <a:pt x="924" y="1413"/>
                    </a:cubicBezTo>
                    <a:cubicBezTo>
                      <a:pt x="924" y="1379"/>
                      <a:pt x="924" y="1379"/>
                      <a:pt x="924" y="1379"/>
                    </a:cubicBezTo>
                    <a:cubicBezTo>
                      <a:pt x="968" y="1363"/>
                      <a:pt x="968" y="1363"/>
                      <a:pt x="968" y="1363"/>
                    </a:cubicBezTo>
                    <a:cubicBezTo>
                      <a:pt x="974" y="1308"/>
                      <a:pt x="975" y="1293"/>
                      <a:pt x="976" y="1289"/>
                    </a:cubicBezTo>
                    <a:cubicBezTo>
                      <a:pt x="976" y="1289"/>
                      <a:pt x="976" y="1289"/>
                      <a:pt x="976" y="1289"/>
                    </a:cubicBezTo>
                    <a:cubicBezTo>
                      <a:pt x="1232" y="1369"/>
                      <a:pt x="1232" y="1369"/>
                      <a:pt x="1232" y="1369"/>
                    </a:cubicBezTo>
                    <a:cubicBezTo>
                      <a:pt x="1218" y="1413"/>
                      <a:pt x="1218" y="1413"/>
                      <a:pt x="1218" y="1413"/>
                    </a:cubicBezTo>
                    <a:cubicBezTo>
                      <a:pt x="1286" y="1413"/>
                      <a:pt x="1286" y="1413"/>
                      <a:pt x="1286" y="1413"/>
                    </a:cubicBezTo>
                    <a:cubicBezTo>
                      <a:pt x="1302" y="1375"/>
                      <a:pt x="1302" y="1375"/>
                      <a:pt x="1302" y="1375"/>
                    </a:cubicBezTo>
                    <a:cubicBezTo>
                      <a:pt x="1343" y="1380"/>
                      <a:pt x="1344" y="1378"/>
                      <a:pt x="1344" y="1378"/>
                    </a:cubicBezTo>
                    <a:cubicBezTo>
                      <a:pt x="1385" y="1382"/>
                      <a:pt x="1385" y="1382"/>
                      <a:pt x="1385" y="1382"/>
                    </a:cubicBezTo>
                    <a:cubicBezTo>
                      <a:pt x="1395" y="1434"/>
                      <a:pt x="1395" y="1434"/>
                      <a:pt x="1395" y="1434"/>
                    </a:cubicBezTo>
                    <a:cubicBezTo>
                      <a:pt x="1447" y="1397"/>
                      <a:pt x="1447" y="1397"/>
                      <a:pt x="1447" y="1397"/>
                    </a:cubicBezTo>
                    <a:cubicBezTo>
                      <a:pt x="1447" y="1397"/>
                      <a:pt x="1476" y="1380"/>
                      <a:pt x="1512" y="1380"/>
                    </a:cubicBezTo>
                    <a:cubicBezTo>
                      <a:pt x="1512" y="1382"/>
                      <a:pt x="1512" y="1382"/>
                      <a:pt x="1512" y="1382"/>
                    </a:cubicBezTo>
                    <a:cubicBezTo>
                      <a:pt x="1526" y="1382"/>
                      <a:pt x="1540" y="1385"/>
                      <a:pt x="1554" y="1392"/>
                    </a:cubicBezTo>
                    <a:cubicBezTo>
                      <a:pt x="1555" y="1393"/>
                      <a:pt x="1555" y="1393"/>
                      <a:pt x="1555" y="1393"/>
                    </a:cubicBezTo>
                    <a:cubicBezTo>
                      <a:pt x="1597" y="1359"/>
                      <a:pt x="1597" y="1359"/>
                      <a:pt x="1597" y="1359"/>
                    </a:cubicBezTo>
                    <a:cubicBezTo>
                      <a:pt x="1588" y="1304"/>
                      <a:pt x="1588" y="1304"/>
                      <a:pt x="1588" y="1304"/>
                    </a:cubicBezTo>
                    <a:cubicBezTo>
                      <a:pt x="1740" y="1218"/>
                      <a:pt x="1740" y="1218"/>
                      <a:pt x="1740" y="1218"/>
                    </a:cubicBezTo>
                    <a:cubicBezTo>
                      <a:pt x="1777" y="1267"/>
                      <a:pt x="1777" y="1267"/>
                      <a:pt x="1777" y="1267"/>
                    </a:cubicBezTo>
                    <a:cubicBezTo>
                      <a:pt x="1802" y="1146"/>
                      <a:pt x="1802" y="1146"/>
                      <a:pt x="1802" y="1146"/>
                    </a:cubicBezTo>
                    <a:cubicBezTo>
                      <a:pt x="1802" y="1146"/>
                      <a:pt x="1895" y="1169"/>
                      <a:pt x="1901" y="1115"/>
                    </a:cubicBezTo>
                    <a:cubicBezTo>
                      <a:pt x="1905" y="1080"/>
                      <a:pt x="1895" y="1026"/>
                      <a:pt x="1887" y="994"/>
                    </a:cubicBezTo>
                    <a:cubicBezTo>
                      <a:pt x="1908" y="989"/>
                      <a:pt x="1908" y="989"/>
                      <a:pt x="1908" y="989"/>
                    </a:cubicBezTo>
                    <a:cubicBezTo>
                      <a:pt x="1944" y="930"/>
                      <a:pt x="1944" y="930"/>
                      <a:pt x="1944" y="930"/>
                    </a:cubicBezTo>
                    <a:cubicBezTo>
                      <a:pt x="2022" y="936"/>
                      <a:pt x="2022" y="936"/>
                      <a:pt x="2022" y="936"/>
                    </a:cubicBezTo>
                    <a:cubicBezTo>
                      <a:pt x="2021" y="914"/>
                      <a:pt x="2021" y="914"/>
                      <a:pt x="2021" y="914"/>
                    </a:cubicBezTo>
                    <a:cubicBezTo>
                      <a:pt x="1920" y="762"/>
                      <a:pt x="1920" y="762"/>
                      <a:pt x="1920" y="762"/>
                    </a:cubicBezTo>
                    <a:cubicBezTo>
                      <a:pt x="1920" y="762"/>
                      <a:pt x="2072" y="714"/>
                      <a:pt x="2072" y="666"/>
                    </a:cubicBezTo>
                    <a:cubicBezTo>
                      <a:pt x="2072" y="619"/>
                      <a:pt x="1995" y="457"/>
                      <a:pt x="1992" y="450"/>
                    </a:cubicBezTo>
                    <a:cubicBezTo>
                      <a:pt x="1992" y="432"/>
                      <a:pt x="1992" y="432"/>
                      <a:pt x="1992" y="432"/>
                    </a:cubicBezTo>
                    <a:cubicBezTo>
                      <a:pt x="2046" y="486"/>
                      <a:pt x="2046" y="486"/>
                      <a:pt x="2046" y="486"/>
                    </a:cubicBezTo>
                    <a:cubicBezTo>
                      <a:pt x="2106" y="468"/>
                      <a:pt x="2106" y="468"/>
                      <a:pt x="2106" y="468"/>
                    </a:cubicBezTo>
                    <a:cubicBezTo>
                      <a:pt x="2088" y="342"/>
                      <a:pt x="2088" y="342"/>
                      <a:pt x="2088" y="342"/>
                    </a:cubicBezTo>
                    <a:cubicBezTo>
                      <a:pt x="2117" y="349"/>
                      <a:pt x="2117" y="349"/>
                      <a:pt x="2117" y="349"/>
                    </a:cubicBezTo>
                    <a:cubicBezTo>
                      <a:pt x="2125" y="316"/>
                      <a:pt x="2125" y="316"/>
                      <a:pt x="2125" y="316"/>
                    </a:cubicBezTo>
                    <a:close/>
                  </a:path>
                </a:pathLst>
              </a:custGeom>
              <a:solidFill>
                <a:srgbClr val="0091DA"/>
              </a:solidFill>
              <a:ln w="6350" cap="flat" cmpd="sng">
                <a:solidFill>
                  <a:schemeClr val="bg1"/>
                </a:solidFill>
                <a:prstDash val="solid"/>
                <a:miter lim="800000"/>
                <a:headEnd type="none" w="med" len="med"/>
                <a:tailEnd type="none" w="med" len="med"/>
              </a:ln>
              <a:effectLst/>
            </p:spPr>
            <p:txBody>
              <a:bodyPr/>
              <a:lstStyle/>
              <a:p>
                <a:endParaRPr lang="en-US" dirty="0">
                  <a:solidFill>
                    <a:srgbClr val="000000"/>
                  </a:solidFill>
                </a:endParaRPr>
              </a:p>
            </p:txBody>
          </p:sp>
          <p:sp>
            <p:nvSpPr>
              <p:cNvPr id="395" name="Freeform 113"/>
              <p:cNvSpPr>
                <a:spLocks noChangeAspect="1" noEditPoints="1"/>
              </p:cNvSpPr>
              <p:nvPr/>
            </p:nvSpPr>
            <p:spPr bwMode="auto">
              <a:xfrm>
                <a:off x="8480698" y="2329253"/>
                <a:ext cx="294484" cy="408518"/>
              </a:xfrm>
              <a:custGeom>
                <a:avLst/>
                <a:gdLst/>
                <a:ahLst/>
                <a:cxnLst>
                  <a:cxn ang="0">
                    <a:pos x="1750" y="660"/>
                  </a:cxn>
                  <a:cxn ang="0">
                    <a:pos x="1819" y="526"/>
                  </a:cxn>
                  <a:cxn ang="0">
                    <a:pos x="1851" y="479"/>
                  </a:cxn>
                  <a:cxn ang="0">
                    <a:pos x="1729" y="482"/>
                  </a:cxn>
                  <a:cxn ang="0">
                    <a:pos x="1741" y="297"/>
                  </a:cxn>
                  <a:cxn ang="0">
                    <a:pos x="1565" y="213"/>
                  </a:cxn>
                  <a:cxn ang="0">
                    <a:pos x="1405" y="0"/>
                  </a:cxn>
                  <a:cxn ang="0">
                    <a:pos x="1237" y="188"/>
                  </a:cxn>
                  <a:cxn ang="0">
                    <a:pos x="1038" y="82"/>
                  </a:cxn>
                  <a:cxn ang="0">
                    <a:pos x="1003" y="271"/>
                  </a:cxn>
                  <a:cxn ang="0">
                    <a:pos x="1127" y="446"/>
                  </a:cxn>
                  <a:cxn ang="0">
                    <a:pos x="982" y="434"/>
                  </a:cxn>
                  <a:cxn ang="0">
                    <a:pos x="949" y="577"/>
                  </a:cxn>
                  <a:cxn ang="0">
                    <a:pos x="1002" y="684"/>
                  </a:cxn>
                  <a:cxn ang="0">
                    <a:pos x="966" y="741"/>
                  </a:cxn>
                  <a:cxn ang="0">
                    <a:pos x="835" y="843"/>
                  </a:cxn>
                  <a:cxn ang="0">
                    <a:pos x="673" y="837"/>
                  </a:cxn>
                  <a:cxn ang="0">
                    <a:pos x="532" y="892"/>
                  </a:cxn>
                  <a:cxn ang="0">
                    <a:pos x="389" y="853"/>
                  </a:cxn>
                  <a:cxn ang="0">
                    <a:pos x="266" y="884"/>
                  </a:cxn>
                  <a:cxn ang="0">
                    <a:pos x="67" y="813"/>
                  </a:cxn>
                  <a:cxn ang="0">
                    <a:pos x="23" y="866"/>
                  </a:cxn>
                  <a:cxn ang="0">
                    <a:pos x="56" y="1039"/>
                  </a:cxn>
                  <a:cxn ang="0">
                    <a:pos x="166" y="1304"/>
                  </a:cxn>
                  <a:cxn ang="0">
                    <a:pos x="238" y="1351"/>
                  </a:cxn>
                  <a:cxn ang="0">
                    <a:pos x="292" y="1474"/>
                  </a:cxn>
                  <a:cxn ang="0">
                    <a:pos x="167" y="1609"/>
                  </a:cxn>
                  <a:cxn ang="0">
                    <a:pos x="259" y="2017"/>
                  </a:cxn>
                  <a:cxn ang="0">
                    <a:pos x="244" y="2251"/>
                  </a:cxn>
                  <a:cxn ang="0">
                    <a:pos x="384" y="2315"/>
                  </a:cxn>
                  <a:cxn ang="0">
                    <a:pos x="476" y="2307"/>
                  </a:cxn>
                  <a:cxn ang="0">
                    <a:pos x="705" y="2229"/>
                  </a:cxn>
                  <a:cxn ang="0">
                    <a:pos x="834" y="2288"/>
                  </a:cxn>
                  <a:cxn ang="0">
                    <a:pos x="899" y="2261"/>
                  </a:cxn>
                  <a:cxn ang="0">
                    <a:pos x="986" y="2180"/>
                  </a:cxn>
                  <a:cxn ang="0">
                    <a:pos x="1085" y="2241"/>
                  </a:cxn>
                  <a:cxn ang="0">
                    <a:pos x="1181" y="2153"/>
                  </a:cxn>
                  <a:cxn ang="0">
                    <a:pos x="1297" y="2241"/>
                  </a:cxn>
                  <a:cxn ang="0">
                    <a:pos x="1394" y="2282"/>
                  </a:cxn>
                  <a:cxn ang="0">
                    <a:pos x="1437" y="2175"/>
                  </a:cxn>
                  <a:cxn ang="0">
                    <a:pos x="1592" y="2163"/>
                  </a:cxn>
                  <a:cxn ang="0">
                    <a:pos x="1624" y="2132"/>
                  </a:cxn>
                  <a:cxn ang="0">
                    <a:pos x="1549" y="2030"/>
                  </a:cxn>
                  <a:cxn ang="0">
                    <a:pos x="1551" y="1938"/>
                  </a:cxn>
                  <a:cxn ang="0">
                    <a:pos x="1510" y="1881"/>
                  </a:cxn>
                  <a:cxn ang="0">
                    <a:pos x="1244" y="1908"/>
                  </a:cxn>
                  <a:cxn ang="0">
                    <a:pos x="1215" y="1798"/>
                  </a:cxn>
                  <a:cxn ang="0">
                    <a:pos x="1292" y="1775"/>
                  </a:cxn>
                  <a:cxn ang="0">
                    <a:pos x="1265" y="1726"/>
                  </a:cxn>
                  <a:cxn ang="0">
                    <a:pos x="1363" y="1651"/>
                  </a:cxn>
                  <a:cxn ang="0">
                    <a:pos x="1354" y="1509"/>
                  </a:cxn>
                  <a:cxn ang="0">
                    <a:pos x="1360" y="1337"/>
                  </a:cxn>
                  <a:cxn ang="0">
                    <a:pos x="1435" y="1233"/>
                  </a:cxn>
                  <a:cxn ang="0">
                    <a:pos x="1433" y="1206"/>
                  </a:cxn>
                  <a:cxn ang="0">
                    <a:pos x="1451" y="1113"/>
                  </a:cxn>
                  <a:cxn ang="0">
                    <a:pos x="1618" y="1024"/>
                  </a:cxn>
                  <a:cxn ang="0">
                    <a:pos x="1698" y="890"/>
                  </a:cxn>
                  <a:cxn ang="0">
                    <a:pos x="1706" y="819"/>
                  </a:cxn>
                  <a:cxn ang="0">
                    <a:pos x="1847" y="731"/>
                  </a:cxn>
                  <a:cxn ang="0">
                    <a:pos x="1819" y="641"/>
                  </a:cxn>
                  <a:cxn ang="0">
                    <a:pos x="979" y="2248"/>
                  </a:cxn>
                  <a:cxn ang="0">
                    <a:pos x="984" y="2247"/>
                  </a:cxn>
                </a:cxnLst>
                <a:rect l="0" t="0" r="r" b="b"/>
                <a:pathLst>
                  <a:path w="1851" h="2324">
                    <a:moveTo>
                      <a:pt x="1819" y="641"/>
                    </a:moveTo>
                    <a:cubicBezTo>
                      <a:pt x="1750" y="660"/>
                      <a:pt x="1750" y="660"/>
                      <a:pt x="1750" y="660"/>
                    </a:cubicBezTo>
                    <a:cubicBezTo>
                      <a:pt x="1734" y="622"/>
                      <a:pt x="1734" y="622"/>
                      <a:pt x="1734" y="622"/>
                    </a:cubicBezTo>
                    <a:cubicBezTo>
                      <a:pt x="1819" y="526"/>
                      <a:pt x="1819" y="526"/>
                      <a:pt x="1819" y="526"/>
                    </a:cubicBezTo>
                    <a:cubicBezTo>
                      <a:pt x="1847" y="526"/>
                      <a:pt x="1847" y="526"/>
                      <a:pt x="1847" y="526"/>
                    </a:cubicBezTo>
                    <a:cubicBezTo>
                      <a:pt x="1851" y="480"/>
                      <a:pt x="1851" y="479"/>
                      <a:pt x="1851" y="479"/>
                    </a:cubicBezTo>
                    <a:cubicBezTo>
                      <a:pt x="1850" y="486"/>
                      <a:pt x="1850" y="486"/>
                      <a:pt x="1850" y="486"/>
                    </a:cubicBezTo>
                    <a:cubicBezTo>
                      <a:pt x="1816" y="485"/>
                      <a:pt x="1768" y="484"/>
                      <a:pt x="1729" y="482"/>
                    </a:cubicBezTo>
                    <a:cubicBezTo>
                      <a:pt x="1661" y="478"/>
                      <a:pt x="1673" y="350"/>
                      <a:pt x="1673" y="350"/>
                    </a:cubicBezTo>
                    <a:cubicBezTo>
                      <a:pt x="1741" y="297"/>
                      <a:pt x="1741" y="297"/>
                      <a:pt x="1741" y="297"/>
                    </a:cubicBezTo>
                    <a:cubicBezTo>
                      <a:pt x="1685" y="213"/>
                      <a:pt x="1685" y="213"/>
                      <a:pt x="1685" y="213"/>
                    </a:cubicBezTo>
                    <a:cubicBezTo>
                      <a:pt x="1565" y="213"/>
                      <a:pt x="1565" y="213"/>
                      <a:pt x="1565" y="213"/>
                    </a:cubicBezTo>
                    <a:cubicBezTo>
                      <a:pt x="1505" y="59"/>
                      <a:pt x="1505" y="59"/>
                      <a:pt x="1505" y="59"/>
                    </a:cubicBezTo>
                    <a:cubicBezTo>
                      <a:pt x="1405" y="0"/>
                      <a:pt x="1405" y="0"/>
                      <a:pt x="1405" y="0"/>
                    </a:cubicBezTo>
                    <a:cubicBezTo>
                      <a:pt x="1274" y="118"/>
                      <a:pt x="1274" y="118"/>
                      <a:pt x="1274" y="118"/>
                    </a:cubicBezTo>
                    <a:cubicBezTo>
                      <a:pt x="1274" y="118"/>
                      <a:pt x="1290" y="221"/>
                      <a:pt x="1237" y="188"/>
                    </a:cubicBezTo>
                    <a:cubicBezTo>
                      <a:pt x="1184" y="155"/>
                      <a:pt x="1147" y="65"/>
                      <a:pt x="1147" y="65"/>
                    </a:cubicBezTo>
                    <a:cubicBezTo>
                      <a:pt x="1038" y="82"/>
                      <a:pt x="1038" y="82"/>
                      <a:pt x="1038" y="82"/>
                    </a:cubicBezTo>
                    <a:cubicBezTo>
                      <a:pt x="917" y="147"/>
                      <a:pt x="917" y="147"/>
                      <a:pt x="917" y="147"/>
                    </a:cubicBezTo>
                    <a:cubicBezTo>
                      <a:pt x="1003" y="271"/>
                      <a:pt x="1003" y="271"/>
                      <a:pt x="1003" y="271"/>
                    </a:cubicBezTo>
                    <a:cubicBezTo>
                      <a:pt x="1003" y="271"/>
                      <a:pt x="1106" y="263"/>
                      <a:pt x="1134" y="295"/>
                    </a:cubicBezTo>
                    <a:cubicBezTo>
                      <a:pt x="1155" y="318"/>
                      <a:pt x="1138" y="400"/>
                      <a:pt x="1127" y="446"/>
                    </a:cubicBezTo>
                    <a:cubicBezTo>
                      <a:pt x="1060" y="479"/>
                      <a:pt x="1060" y="479"/>
                      <a:pt x="1060" y="479"/>
                    </a:cubicBezTo>
                    <a:cubicBezTo>
                      <a:pt x="982" y="434"/>
                      <a:pt x="982" y="434"/>
                      <a:pt x="982" y="434"/>
                    </a:cubicBezTo>
                    <a:cubicBezTo>
                      <a:pt x="904" y="491"/>
                      <a:pt x="904" y="491"/>
                      <a:pt x="904" y="491"/>
                    </a:cubicBezTo>
                    <a:cubicBezTo>
                      <a:pt x="904" y="491"/>
                      <a:pt x="953" y="536"/>
                      <a:pt x="949" y="577"/>
                    </a:cubicBezTo>
                    <a:cubicBezTo>
                      <a:pt x="945" y="618"/>
                      <a:pt x="900" y="602"/>
                      <a:pt x="904" y="655"/>
                    </a:cubicBezTo>
                    <a:cubicBezTo>
                      <a:pt x="908" y="708"/>
                      <a:pt x="1002" y="684"/>
                      <a:pt x="1002" y="684"/>
                    </a:cubicBezTo>
                    <a:cubicBezTo>
                      <a:pt x="999" y="731"/>
                      <a:pt x="999" y="731"/>
                      <a:pt x="999" y="731"/>
                    </a:cubicBezTo>
                    <a:cubicBezTo>
                      <a:pt x="1000" y="732"/>
                      <a:pt x="966" y="741"/>
                      <a:pt x="966" y="741"/>
                    </a:cubicBezTo>
                    <a:cubicBezTo>
                      <a:pt x="966" y="741"/>
                      <a:pt x="958" y="794"/>
                      <a:pt x="921" y="827"/>
                    </a:cubicBezTo>
                    <a:cubicBezTo>
                      <a:pt x="885" y="860"/>
                      <a:pt x="835" y="843"/>
                      <a:pt x="835" y="843"/>
                    </a:cubicBezTo>
                    <a:cubicBezTo>
                      <a:pt x="839" y="786"/>
                      <a:pt x="839" y="786"/>
                      <a:pt x="839" y="786"/>
                    </a:cubicBezTo>
                    <a:cubicBezTo>
                      <a:pt x="673" y="837"/>
                      <a:pt x="673" y="837"/>
                      <a:pt x="673" y="837"/>
                    </a:cubicBezTo>
                    <a:cubicBezTo>
                      <a:pt x="565" y="827"/>
                      <a:pt x="565" y="827"/>
                      <a:pt x="565" y="827"/>
                    </a:cubicBezTo>
                    <a:cubicBezTo>
                      <a:pt x="565" y="827"/>
                      <a:pt x="577" y="872"/>
                      <a:pt x="532" y="892"/>
                    </a:cubicBezTo>
                    <a:cubicBezTo>
                      <a:pt x="487" y="912"/>
                      <a:pt x="445" y="835"/>
                      <a:pt x="445" y="835"/>
                    </a:cubicBezTo>
                    <a:cubicBezTo>
                      <a:pt x="403" y="848"/>
                      <a:pt x="392" y="852"/>
                      <a:pt x="389" y="853"/>
                    </a:cubicBezTo>
                    <a:cubicBezTo>
                      <a:pt x="386" y="839"/>
                      <a:pt x="386" y="839"/>
                      <a:pt x="386" y="839"/>
                    </a:cubicBezTo>
                    <a:cubicBezTo>
                      <a:pt x="266" y="884"/>
                      <a:pt x="266" y="884"/>
                      <a:pt x="266" y="884"/>
                    </a:cubicBezTo>
                    <a:cubicBezTo>
                      <a:pt x="141" y="734"/>
                      <a:pt x="141" y="734"/>
                      <a:pt x="141" y="734"/>
                    </a:cubicBezTo>
                    <a:cubicBezTo>
                      <a:pt x="111" y="754"/>
                      <a:pt x="78" y="772"/>
                      <a:pt x="67" y="813"/>
                    </a:cubicBezTo>
                    <a:cubicBezTo>
                      <a:pt x="59" y="797"/>
                      <a:pt x="50" y="782"/>
                      <a:pt x="42" y="767"/>
                    </a:cubicBezTo>
                    <a:cubicBezTo>
                      <a:pt x="0" y="785"/>
                      <a:pt x="4" y="825"/>
                      <a:pt x="23" y="866"/>
                    </a:cubicBezTo>
                    <a:cubicBezTo>
                      <a:pt x="118" y="826"/>
                      <a:pt x="113" y="931"/>
                      <a:pt x="134" y="999"/>
                    </a:cubicBezTo>
                    <a:cubicBezTo>
                      <a:pt x="102" y="998"/>
                      <a:pt x="83" y="1011"/>
                      <a:pt x="56" y="1039"/>
                    </a:cubicBezTo>
                    <a:cubicBezTo>
                      <a:pt x="72" y="1105"/>
                      <a:pt x="164" y="1224"/>
                      <a:pt x="233" y="1230"/>
                    </a:cubicBezTo>
                    <a:cubicBezTo>
                      <a:pt x="215" y="1247"/>
                      <a:pt x="166" y="1280"/>
                      <a:pt x="166" y="1304"/>
                    </a:cubicBezTo>
                    <a:cubicBezTo>
                      <a:pt x="168" y="1371"/>
                      <a:pt x="208" y="1346"/>
                      <a:pt x="238" y="1351"/>
                    </a:cubicBezTo>
                    <a:cubicBezTo>
                      <a:pt x="238" y="1351"/>
                      <a:pt x="238" y="1351"/>
                      <a:pt x="238" y="1351"/>
                    </a:cubicBezTo>
                    <a:cubicBezTo>
                      <a:pt x="246" y="1352"/>
                      <a:pt x="252" y="1355"/>
                      <a:pt x="258" y="1361"/>
                    </a:cubicBezTo>
                    <a:cubicBezTo>
                      <a:pt x="269" y="1375"/>
                      <a:pt x="292" y="1474"/>
                      <a:pt x="292" y="1474"/>
                    </a:cubicBezTo>
                    <a:cubicBezTo>
                      <a:pt x="297" y="1503"/>
                      <a:pt x="298" y="1528"/>
                      <a:pt x="294" y="1536"/>
                    </a:cubicBezTo>
                    <a:cubicBezTo>
                      <a:pt x="279" y="1560"/>
                      <a:pt x="195" y="1582"/>
                      <a:pt x="167" y="1609"/>
                    </a:cubicBezTo>
                    <a:cubicBezTo>
                      <a:pt x="127" y="1647"/>
                      <a:pt x="114" y="1724"/>
                      <a:pt x="114" y="1778"/>
                    </a:cubicBezTo>
                    <a:cubicBezTo>
                      <a:pt x="114" y="1860"/>
                      <a:pt x="174" y="2024"/>
                      <a:pt x="259" y="2017"/>
                    </a:cubicBezTo>
                    <a:cubicBezTo>
                      <a:pt x="286" y="2079"/>
                      <a:pt x="365" y="2026"/>
                      <a:pt x="335" y="2145"/>
                    </a:cubicBezTo>
                    <a:cubicBezTo>
                      <a:pt x="332" y="2159"/>
                      <a:pt x="262" y="2235"/>
                      <a:pt x="244" y="2251"/>
                    </a:cubicBezTo>
                    <a:cubicBezTo>
                      <a:pt x="233" y="2262"/>
                      <a:pt x="230" y="2273"/>
                      <a:pt x="230" y="2285"/>
                    </a:cubicBezTo>
                    <a:cubicBezTo>
                      <a:pt x="281" y="2296"/>
                      <a:pt x="373" y="2311"/>
                      <a:pt x="384" y="2315"/>
                    </a:cubicBezTo>
                    <a:cubicBezTo>
                      <a:pt x="405" y="2324"/>
                      <a:pt x="443" y="2299"/>
                      <a:pt x="443" y="2299"/>
                    </a:cubicBezTo>
                    <a:cubicBezTo>
                      <a:pt x="476" y="2307"/>
                      <a:pt x="476" y="2307"/>
                      <a:pt x="476" y="2307"/>
                    </a:cubicBezTo>
                    <a:cubicBezTo>
                      <a:pt x="638" y="2215"/>
                      <a:pt x="638" y="2215"/>
                      <a:pt x="638" y="2215"/>
                    </a:cubicBezTo>
                    <a:cubicBezTo>
                      <a:pt x="691" y="2227"/>
                      <a:pt x="705" y="2229"/>
                      <a:pt x="705" y="2229"/>
                    </a:cubicBezTo>
                    <a:cubicBezTo>
                      <a:pt x="756" y="2264"/>
                      <a:pt x="756" y="2264"/>
                      <a:pt x="756" y="2264"/>
                    </a:cubicBezTo>
                    <a:cubicBezTo>
                      <a:pt x="834" y="2288"/>
                      <a:pt x="834" y="2288"/>
                      <a:pt x="834" y="2288"/>
                    </a:cubicBezTo>
                    <a:cubicBezTo>
                      <a:pt x="835" y="2299"/>
                      <a:pt x="835" y="2299"/>
                      <a:pt x="835" y="2299"/>
                    </a:cubicBezTo>
                    <a:cubicBezTo>
                      <a:pt x="899" y="2261"/>
                      <a:pt x="899" y="2261"/>
                      <a:pt x="899" y="2261"/>
                    </a:cubicBezTo>
                    <a:cubicBezTo>
                      <a:pt x="951" y="2252"/>
                      <a:pt x="972" y="2249"/>
                      <a:pt x="979" y="2248"/>
                    </a:cubicBezTo>
                    <a:cubicBezTo>
                      <a:pt x="986" y="2180"/>
                      <a:pt x="986" y="2180"/>
                      <a:pt x="986" y="2180"/>
                    </a:cubicBezTo>
                    <a:cubicBezTo>
                      <a:pt x="1044" y="2191"/>
                      <a:pt x="1044" y="2191"/>
                      <a:pt x="1044" y="2191"/>
                    </a:cubicBezTo>
                    <a:cubicBezTo>
                      <a:pt x="1044" y="2191"/>
                      <a:pt x="1044" y="2252"/>
                      <a:pt x="1085" y="2241"/>
                    </a:cubicBezTo>
                    <a:cubicBezTo>
                      <a:pt x="1126" y="2231"/>
                      <a:pt x="1118" y="2165"/>
                      <a:pt x="1118" y="2165"/>
                    </a:cubicBezTo>
                    <a:cubicBezTo>
                      <a:pt x="1181" y="2153"/>
                      <a:pt x="1181" y="2153"/>
                      <a:pt x="1181" y="2153"/>
                    </a:cubicBezTo>
                    <a:cubicBezTo>
                      <a:pt x="1272" y="2201"/>
                      <a:pt x="1272" y="2201"/>
                      <a:pt x="1272" y="2201"/>
                    </a:cubicBezTo>
                    <a:cubicBezTo>
                      <a:pt x="1297" y="2241"/>
                      <a:pt x="1297" y="2241"/>
                      <a:pt x="1297" y="2241"/>
                    </a:cubicBezTo>
                    <a:cubicBezTo>
                      <a:pt x="1338" y="2221"/>
                      <a:pt x="1338" y="2221"/>
                      <a:pt x="1338" y="2221"/>
                    </a:cubicBezTo>
                    <a:cubicBezTo>
                      <a:pt x="1394" y="2282"/>
                      <a:pt x="1394" y="2282"/>
                      <a:pt x="1394" y="2282"/>
                    </a:cubicBezTo>
                    <a:cubicBezTo>
                      <a:pt x="1434" y="2231"/>
                      <a:pt x="1434" y="2231"/>
                      <a:pt x="1434" y="2231"/>
                    </a:cubicBezTo>
                    <a:cubicBezTo>
                      <a:pt x="1437" y="2175"/>
                      <a:pt x="1437" y="2175"/>
                      <a:pt x="1437" y="2175"/>
                    </a:cubicBezTo>
                    <a:cubicBezTo>
                      <a:pt x="1545" y="2145"/>
                      <a:pt x="1545" y="2145"/>
                      <a:pt x="1545" y="2145"/>
                    </a:cubicBezTo>
                    <a:cubicBezTo>
                      <a:pt x="1592" y="2163"/>
                      <a:pt x="1592" y="2163"/>
                      <a:pt x="1592" y="2163"/>
                    </a:cubicBezTo>
                    <a:cubicBezTo>
                      <a:pt x="1620" y="2136"/>
                      <a:pt x="1620" y="2136"/>
                      <a:pt x="1620" y="2136"/>
                    </a:cubicBezTo>
                    <a:cubicBezTo>
                      <a:pt x="1624" y="2132"/>
                      <a:pt x="1624" y="2132"/>
                      <a:pt x="1624" y="2132"/>
                    </a:cubicBezTo>
                    <a:cubicBezTo>
                      <a:pt x="1563" y="2049"/>
                      <a:pt x="1563" y="2049"/>
                      <a:pt x="1563" y="2049"/>
                    </a:cubicBezTo>
                    <a:cubicBezTo>
                      <a:pt x="1549" y="2030"/>
                      <a:pt x="1549" y="2030"/>
                      <a:pt x="1549" y="2030"/>
                    </a:cubicBezTo>
                    <a:cubicBezTo>
                      <a:pt x="1549" y="2030"/>
                      <a:pt x="1549" y="1981"/>
                      <a:pt x="1551" y="1946"/>
                    </a:cubicBezTo>
                    <a:cubicBezTo>
                      <a:pt x="1552" y="1944"/>
                      <a:pt x="1551" y="1941"/>
                      <a:pt x="1551" y="1938"/>
                    </a:cubicBezTo>
                    <a:cubicBezTo>
                      <a:pt x="1555" y="1923"/>
                      <a:pt x="1560" y="1905"/>
                      <a:pt x="1558" y="1893"/>
                    </a:cubicBezTo>
                    <a:cubicBezTo>
                      <a:pt x="1557" y="1877"/>
                      <a:pt x="1531" y="1878"/>
                      <a:pt x="1510" y="1881"/>
                    </a:cubicBezTo>
                    <a:cubicBezTo>
                      <a:pt x="1490" y="1861"/>
                      <a:pt x="1470" y="1846"/>
                      <a:pt x="1470" y="1846"/>
                    </a:cubicBezTo>
                    <a:cubicBezTo>
                      <a:pt x="1244" y="1908"/>
                      <a:pt x="1244" y="1908"/>
                      <a:pt x="1244" y="1908"/>
                    </a:cubicBezTo>
                    <a:cubicBezTo>
                      <a:pt x="1198" y="1825"/>
                      <a:pt x="1198" y="1825"/>
                      <a:pt x="1198" y="1825"/>
                    </a:cubicBezTo>
                    <a:cubicBezTo>
                      <a:pt x="1216" y="1799"/>
                      <a:pt x="1215" y="1798"/>
                      <a:pt x="1215" y="1798"/>
                    </a:cubicBezTo>
                    <a:cubicBezTo>
                      <a:pt x="1235" y="1770"/>
                      <a:pt x="1235" y="1770"/>
                      <a:pt x="1235" y="1770"/>
                    </a:cubicBezTo>
                    <a:cubicBezTo>
                      <a:pt x="1292" y="1775"/>
                      <a:pt x="1292" y="1775"/>
                      <a:pt x="1292" y="1775"/>
                    </a:cubicBezTo>
                    <a:cubicBezTo>
                      <a:pt x="1303" y="1745"/>
                      <a:pt x="1303" y="1745"/>
                      <a:pt x="1303" y="1745"/>
                    </a:cubicBezTo>
                    <a:cubicBezTo>
                      <a:pt x="1265" y="1726"/>
                      <a:pt x="1265" y="1726"/>
                      <a:pt x="1265" y="1726"/>
                    </a:cubicBezTo>
                    <a:cubicBezTo>
                      <a:pt x="1338" y="1659"/>
                      <a:pt x="1338" y="1659"/>
                      <a:pt x="1338" y="1659"/>
                    </a:cubicBezTo>
                    <a:cubicBezTo>
                      <a:pt x="1338" y="1659"/>
                      <a:pt x="1349" y="1656"/>
                      <a:pt x="1363" y="1651"/>
                    </a:cubicBezTo>
                    <a:cubicBezTo>
                      <a:pt x="1363" y="1651"/>
                      <a:pt x="1270" y="1575"/>
                      <a:pt x="1273" y="1548"/>
                    </a:cubicBezTo>
                    <a:cubicBezTo>
                      <a:pt x="1276" y="1521"/>
                      <a:pt x="1354" y="1509"/>
                      <a:pt x="1354" y="1509"/>
                    </a:cubicBezTo>
                    <a:cubicBezTo>
                      <a:pt x="1348" y="1500"/>
                      <a:pt x="1344" y="1490"/>
                      <a:pt x="1341" y="1480"/>
                    </a:cubicBezTo>
                    <a:cubicBezTo>
                      <a:pt x="1322" y="1424"/>
                      <a:pt x="1360" y="1337"/>
                      <a:pt x="1360" y="1337"/>
                    </a:cubicBezTo>
                    <a:cubicBezTo>
                      <a:pt x="1438" y="1361"/>
                      <a:pt x="1438" y="1361"/>
                      <a:pt x="1438" y="1361"/>
                    </a:cubicBezTo>
                    <a:cubicBezTo>
                      <a:pt x="1433" y="1234"/>
                      <a:pt x="1435" y="1233"/>
                      <a:pt x="1435" y="1233"/>
                    </a:cubicBezTo>
                    <a:cubicBezTo>
                      <a:pt x="1434" y="1206"/>
                      <a:pt x="1434" y="1206"/>
                      <a:pt x="1434" y="1206"/>
                    </a:cubicBezTo>
                    <a:cubicBezTo>
                      <a:pt x="1434" y="1206"/>
                      <a:pt x="1434" y="1206"/>
                      <a:pt x="1433" y="1206"/>
                    </a:cubicBezTo>
                    <a:cubicBezTo>
                      <a:pt x="1464" y="1161"/>
                      <a:pt x="1464" y="1161"/>
                      <a:pt x="1464" y="1161"/>
                    </a:cubicBezTo>
                    <a:cubicBezTo>
                      <a:pt x="1451" y="1113"/>
                      <a:pt x="1451" y="1113"/>
                      <a:pt x="1451" y="1113"/>
                    </a:cubicBezTo>
                    <a:cubicBezTo>
                      <a:pt x="1533" y="1017"/>
                      <a:pt x="1533" y="1017"/>
                      <a:pt x="1533" y="1017"/>
                    </a:cubicBezTo>
                    <a:cubicBezTo>
                      <a:pt x="1618" y="1024"/>
                      <a:pt x="1618" y="1024"/>
                      <a:pt x="1618" y="1024"/>
                    </a:cubicBezTo>
                    <a:cubicBezTo>
                      <a:pt x="1698" y="890"/>
                      <a:pt x="1698" y="890"/>
                      <a:pt x="1698" y="890"/>
                    </a:cubicBezTo>
                    <a:cubicBezTo>
                      <a:pt x="1698" y="890"/>
                      <a:pt x="1698" y="890"/>
                      <a:pt x="1698" y="890"/>
                    </a:cubicBezTo>
                    <a:cubicBezTo>
                      <a:pt x="1704" y="879"/>
                      <a:pt x="1704" y="879"/>
                      <a:pt x="1704" y="879"/>
                    </a:cubicBezTo>
                    <a:cubicBezTo>
                      <a:pt x="1706" y="819"/>
                      <a:pt x="1706" y="819"/>
                      <a:pt x="1706" y="819"/>
                    </a:cubicBezTo>
                    <a:cubicBezTo>
                      <a:pt x="1816" y="805"/>
                      <a:pt x="1816" y="805"/>
                      <a:pt x="1816" y="805"/>
                    </a:cubicBezTo>
                    <a:cubicBezTo>
                      <a:pt x="1816" y="805"/>
                      <a:pt x="1839" y="772"/>
                      <a:pt x="1847" y="731"/>
                    </a:cubicBezTo>
                    <a:cubicBezTo>
                      <a:pt x="1848" y="723"/>
                      <a:pt x="1849" y="715"/>
                      <a:pt x="1849" y="707"/>
                    </a:cubicBezTo>
                    <a:cubicBezTo>
                      <a:pt x="1849" y="655"/>
                      <a:pt x="1819" y="641"/>
                      <a:pt x="1819" y="641"/>
                    </a:cubicBezTo>
                    <a:close/>
                    <a:moveTo>
                      <a:pt x="984" y="2247"/>
                    </a:moveTo>
                    <a:cubicBezTo>
                      <a:pt x="984" y="2247"/>
                      <a:pt x="984" y="2247"/>
                      <a:pt x="979" y="2248"/>
                    </a:cubicBezTo>
                    <a:cubicBezTo>
                      <a:pt x="979" y="2248"/>
                      <a:pt x="979" y="2248"/>
                      <a:pt x="979" y="2248"/>
                    </a:cubicBezTo>
                    <a:cubicBezTo>
                      <a:pt x="979" y="2248"/>
                      <a:pt x="979" y="2248"/>
                      <a:pt x="984" y="2247"/>
                    </a:cubicBezTo>
                    <a:close/>
                  </a:path>
                </a:pathLst>
              </a:custGeom>
              <a:solidFill>
                <a:srgbClr val="0091DA"/>
              </a:solidFill>
              <a:ln w="6350" cap="flat" cmpd="sng">
                <a:solidFill>
                  <a:schemeClr val="bg1"/>
                </a:solidFill>
                <a:prstDash val="solid"/>
                <a:miter lim="800000"/>
                <a:headEnd type="none" w="med" len="med"/>
                <a:tailEnd type="none" w="med" len="med"/>
              </a:ln>
              <a:effectLst/>
            </p:spPr>
            <p:txBody>
              <a:bodyPr/>
              <a:lstStyle/>
              <a:p>
                <a:endParaRPr lang="en-US" dirty="0">
                  <a:solidFill>
                    <a:srgbClr val="000000"/>
                  </a:solidFill>
                </a:endParaRPr>
              </a:p>
            </p:txBody>
          </p:sp>
          <p:sp>
            <p:nvSpPr>
              <p:cNvPr id="396" name="Freeform 114"/>
              <p:cNvSpPr>
                <a:spLocks noChangeAspect="1"/>
              </p:cNvSpPr>
              <p:nvPr/>
            </p:nvSpPr>
            <p:spPr bwMode="auto">
              <a:xfrm>
                <a:off x="8495265" y="2138699"/>
                <a:ext cx="288972" cy="351091"/>
              </a:xfrm>
              <a:custGeom>
                <a:avLst/>
                <a:gdLst/>
                <a:ahLst/>
                <a:cxnLst>
                  <a:cxn ang="0">
                    <a:pos x="1649" y="232"/>
                  </a:cxn>
                  <a:cxn ang="0">
                    <a:pos x="1563" y="118"/>
                  </a:cxn>
                  <a:cxn ang="0">
                    <a:pos x="1392" y="4"/>
                  </a:cxn>
                  <a:cxn ang="0">
                    <a:pos x="1200" y="44"/>
                  </a:cxn>
                  <a:cxn ang="0">
                    <a:pos x="1012" y="61"/>
                  </a:cxn>
                  <a:cxn ang="0">
                    <a:pos x="767" y="109"/>
                  </a:cxn>
                  <a:cxn ang="0">
                    <a:pos x="549" y="378"/>
                  </a:cxn>
                  <a:cxn ang="0">
                    <a:pos x="693" y="503"/>
                  </a:cxn>
                  <a:cxn ang="0">
                    <a:pos x="695" y="503"/>
                  </a:cxn>
                  <a:cxn ang="0">
                    <a:pos x="591" y="826"/>
                  </a:cxn>
                  <a:cxn ang="0">
                    <a:pos x="546" y="972"/>
                  </a:cxn>
                  <a:cxn ang="0">
                    <a:pos x="293" y="1062"/>
                  </a:cxn>
                  <a:cxn ang="0">
                    <a:pos x="114" y="1037"/>
                  </a:cxn>
                  <a:cxn ang="0">
                    <a:pos x="139" y="1092"/>
                  </a:cxn>
                  <a:cxn ang="0">
                    <a:pos x="60" y="1212"/>
                  </a:cxn>
                  <a:cxn ang="0">
                    <a:pos x="158" y="1554"/>
                  </a:cxn>
                  <a:cxn ang="0">
                    <a:pos x="155" y="1565"/>
                  </a:cxn>
                  <a:cxn ang="0">
                    <a:pos x="104" y="1749"/>
                  </a:cxn>
                  <a:cxn ang="0">
                    <a:pos x="174" y="1969"/>
                  </a:cxn>
                  <a:cxn ang="0">
                    <a:pos x="297" y="1937"/>
                  </a:cxn>
                  <a:cxn ang="0">
                    <a:pos x="441" y="1977"/>
                  </a:cxn>
                  <a:cxn ang="0">
                    <a:pos x="536" y="1917"/>
                  </a:cxn>
                  <a:cxn ang="0">
                    <a:pos x="582" y="1921"/>
                  </a:cxn>
                  <a:cxn ang="0">
                    <a:pos x="638" y="1902"/>
                  </a:cxn>
                  <a:cxn ang="0">
                    <a:pos x="748" y="1870"/>
                  </a:cxn>
                  <a:cxn ang="0">
                    <a:pos x="830" y="1910"/>
                  </a:cxn>
                  <a:cxn ang="0">
                    <a:pos x="910" y="1814"/>
                  </a:cxn>
                  <a:cxn ang="0">
                    <a:pos x="814" y="1738"/>
                  </a:cxn>
                  <a:cxn ang="0">
                    <a:pos x="858" y="1667"/>
                  </a:cxn>
                  <a:cxn ang="0">
                    <a:pos x="814" y="1575"/>
                  </a:cxn>
                  <a:cxn ang="0">
                    <a:pos x="892" y="1518"/>
                  </a:cxn>
                  <a:cxn ang="0">
                    <a:pos x="1035" y="1529"/>
                  </a:cxn>
                  <a:cxn ang="0">
                    <a:pos x="952" y="1353"/>
                  </a:cxn>
                  <a:cxn ang="0">
                    <a:pos x="952" y="1352"/>
                  </a:cxn>
                  <a:cxn ang="0">
                    <a:pos x="826" y="1230"/>
                  </a:cxn>
                  <a:cxn ang="0">
                    <a:pos x="948" y="1164"/>
                  </a:cxn>
                  <a:cxn ang="0">
                    <a:pos x="1147" y="1270"/>
                  </a:cxn>
                  <a:cxn ang="0">
                    <a:pos x="1315" y="1082"/>
                  </a:cxn>
                  <a:cxn ang="0">
                    <a:pos x="1329" y="922"/>
                  </a:cxn>
                  <a:cxn ang="0">
                    <a:pos x="1469" y="861"/>
                  </a:cxn>
                  <a:cxn ang="0">
                    <a:pos x="1573" y="859"/>
                  </a:cxn>
                  <a:cxn ang="0">
                    <a:pos x="1602" y="613"/>
                  </a:cxn>
                  <a:cxn ang="0">
                    <a:pos x="1517" y="517"/>
                  </a:cxn>
                  <a:cxn ang="0">
                    <a:pos x="1623" y="472"/>
                  </a:cxn>
                  <a:cxn ang="0">
                    <a:pos x="1752" y="481"/>
                  </a:cxn>
                  <a:cxn ang="0">
                    <a:pos x="1736" y="302"/>
                  </a:cxn>
                </a:cxnLst>
                <a:rect l="0" t="0" r="r" b="b"/>
                <a:pathLst>
                  <a:path w="1818" h="1998">
                    <a:moveTo>
                      <a:pt x="1736" y="302"/>
                    </a:moveTo>
                    <a:cubicBezTo>
                      <a:pt x="1649" y="232"/>
                      <a:pt x="1649" y="232"/>
                      <a:pt x="1649" y="232"/>
                    </a:cubicBezTo>
                    <a:cubicBezTo>
                      <a:pt x="1620" y="257"/>
                      <a:pt x="1620" y="257"/>
                      <a:pt x="1620" y="257"/>
                    </a:cubicBezTo>
                    <a:cubicBezTo>
                      <a:pt x="1563" y="118"/>
                      <a:pt x="1563" y="118"/>
                      <a:pt x="1563" y="118"/>
                    </a:cubicBezTo>
                    <a:cubicBezTo>
                      <a:pt x="1563" y="118"/>
                      <a:pt x="1498" y="163"/>
                      <a:pt x="1453" y="134"/>
                    </a:cubicBezTo>
                    <a:cubicBezTo>
                      <a:pt x="1408" y="106"/>
                      <a:pt x="1449" y="8"/>
                      <a:pt x="1392" y="4"/>
                    </a:cubicBezTo>
                    <a:cubicBezTo>
                      <a:pt x="1335" y="0"/>
                      <a:pt x="1269" y="85"/>
                      <a:pt x="1269" y="85"/>
                    </a:cubicBezTo>
                    <a:cubicBezTo>
                      <a:pt x="1200" y="44"/>
                      <a:pt x="1200" y="44"/>
                      <a:pt x="1200" y="44"/>
                    </a:cubicBezTo>
                    <a:cubicBezTo>
                      <a:pt x="1106" y="110"/>
                      <a:pt x="1106" y="110"/>
                      <a:pt x="1106" y="110"/>
                    </a:cubicBezTo>
                    <a:cubicBezTo>
                      <a:pt x="1012" y="61"/>
                      <a:pt x="1012" y="61"/>
                      <a:pt x="1012" y="61"/>
                    </a:cubicBezTo>
                    <a:cubicBezTo>
                      <a:pt x="810" y="47"/>
                      <a:pt x="810" y="47"/>
                      <a:pt x="810" y="47"/>
                    </a:cubicBezTo>
                    <a:cubicBezTo>
                      <a:pt x="797" y="68"/>
                      <a:pt x="781" y="89"/>
                      <a:pt x="767" y="109"/>
                    </a:cubicBezTo>
                    <a:cubicBezTo>
                      <a:pt x="716" y="179"/>
                      <a:pt x="772" y="287"/>
                      <a:pt x="696" y="323"/>
                    </a:cubicBezTo>
                    <a:cubicBezTo>
                      <a:pt x="654" y="342"/>
                      <a:pt x="465" y="239"/>
                      <a:pt x="549" y="378"/>
                    </a:cubicBezTo>
                    <a:cubicBezTo>
                      <a:pt x="419" y="428"/>
                      <a:pt x="621" y="576"/>
                      <a:pt x="682" y="489"/>
                    </a:cubicBezTo>
                    <a:cubicBezTo>
                      <a:pt x="686" y="494"/>
                      <a:pt x="690" y="498"/>
                      <a:pt x="693" y="503"/>
                    </a:cubicBezTo>
                    <a:cubicBezTo>
                      <a:pt x="693" y="503"/>
                      <a:pt x="693" y="503"/>
                      <a:pt x="693" y="503"/>
                    </a:cubicBezTo>
                    <a:cubicBezTo>
                      <a:pt x="693" y="503"/>
                      <a:pt x="694" y="503"/>
                      <a:pt x="695" y="503"/>
                    </a:cubicBezTo>
                    <a:cubicBezTo>
                      <a:pt x="739" y="577"/>
                      <a:pt x="668" y="663"/>
                      <a:pt x="722" y="713"/>
                    </a:cubicBezTo>
                    <a:cubicBezTo>
                      <a:pt x="687" y="723"/>
                      <a:pt x="602" y="826"/>
                      <a:pt x="591" y="826"/>
                    </a:cubicBezTo>
                    <a:cubicBezTo>
                      <a:pt x="526" y="826"/>
                      <a:pt x="498" y="859"/>
                      <a:pt x="471" y="908"/>
                    </a:cubicBezTo>
                    <a:cubicBezTo>
                      <a:pt x="532" y="910"/>
                      <a:pt x="549" y="942"/>
                      <a:pt x="546" y="972"/>
                    </a:cubicBezTo>
                    <a:cubicBezTo>
                      <a:pt x="549" y="999"/>
                      <a:pt x="514" y="1044"/>
                      <a:pt x="496" y="1032"/>
                    </a:cubicBezTo>
                    <a:cubicBezTo>
                      <a:pt x="436" y="991"/>
                      <a:pt x="367" y="1091"/>
                      <a:pt x="293" y="1062"/>
                    </a:cubicBezTo>
                    <a:cubicBezTo>
                      <a:pt x="296" y="1075"/>
                      <a:pt x="298" y="1087"/>
                      <a:pt x="300" y="1099"/>
                    </a:cubicBezTo>
                    <a:cubicBezTo>
                      <a:pt x="250" y="1060"/>
                      <a:pt x="167" y="1029"/>
                      <a:pt x="114" y="1037"/>
                    </a:cubicBezTo>
                    <a:cubicBezTo>
                      <a:pt x="121" y="1046"/>
                      <a:pt x="128" y="1066"/>
                      <a:pt x="128" y="1066"/>
                    </a:cubicBezTo>
                    <a:cubicBezTo>
                      <a:pt x="131" y="1075"/>
                      <a:pt x="134" y="1084"/>
                      <a:pt x="139" y="1092"/>
                    </a:cubicBezTo>
                    <a:cubicBezTo>
                      <a:pt x="94" y="1070"/>
                      <a:pt x="51" y="1081"/>
                      <a:pt x="0" y="1085"/>
                    </a:cubicBezTo>
                    <a:cubicBezTo>
                      <a:pt x="2" y="1086"/>
                      <a:pt x="58" y="1223"/>
                      <a:pt x="60" y="1212"/>
                    </a:cubicBezTo>
                    <a:cubicBezTo>
                      <a:pt x="56" y="1256"/>
                      <a:pt x="83" y="1320"/>
                      <a:pt x="118" y="1369"/>
                    </a:cubicBezTo>
                    <a:cubicBezTo>
                      <a:pt x="155" y="1422"/>
                      <a:pt x="160" y="1491"/>
                      <a:pt x="158" y="1554"/>
                    </a:cubicBezTo>
                    <a:cubicBezTo>
                      <a:pt x="157" y="1558"/>
                      <a:pt x="157" y="1562"/>
                      <a:pt x="156" y="1565"/>
                    </a:cubicBezTo>
                    <a:cubicBezTo>
                      <a:pt x="155" y="1565"/>
                      <a:pt x="155" y="1565"/>
                      <a:pt x="155" y="1565"/>
                    </a:cubicBezTo>
                    <a:cubicBezTo>
                      <a:pt x="140" y="1638"/>
                      <a:pt x="28" y="1656"/>
                      <a:pt x="53" y="1760"/>
                    </a:cubicBezTo>
                    <a:cubicBezTo>
                      <a:pt x="104" y="1749"/>
                      <a:pt x="104" y="1749"/>
                      <a:pt x="104" y="1749"/>
                    </a:cubicBezTo>
                    <a:cubicBezTo>
                      <a:pt x="97" y="1783"/>
                      <a:pt x="74" y="1802"/>
                      <a:pt x="49" y="1818"/>
                    </a:cubicBezTo>
                    <a:cubicBezTo>
                      <a:pt x="174" y="1969"/>
                      <a:pt x="174" y="1969"/>
                      <a:pt x="174" y="1969"/>
                    </a:cubicBezTo>
                    <a:cubicBezTo>
                      <a:pt x="293" y="1923"/>
                      <a:pt x="293" y="1923"/>
                      <a:pt x="293" y="1923"/>
                    </a:cubicBezTo>
                    <a:cubicBezTo>
                      <a:pt x="297" y="1937"/>
                      <a:pt x="297" y="1937"/>
                      <a:pt x="297" y="1937"/>
                    </a:cubicBezTo>
                    <a:cubicBezTo>
                      <a:pt x="354" y="1919"/>
                      <a:pt x="354" y="1919"/>
                      <a:pt x="354" y="1919"/>
                    </a:cubicBezTo>
                    <a:cubicBezTo>
                      <a:pt x="354" y="1919"/>
                      <a:pt x="396" y="1998"/>
                      <a:pt x="441" y="1977"/>
                    </a:cubicBezTo>
                    <a:cubicBezTo>
                      <a:pt x="486" y="1956"/>
                      <a:pt x="474" y="1911"/>
                      <a:pt x="474" y="1911"/>
                    </a:cubicBezTo>
                    <a:cubicBezTo>
                      <a:pt x="536" y="1917"/>
                      <a:pt x="536" y="1917"/>
                      <a:pt x="536" y="1917"/>
                    </a:cubicBezTo>
                    <a:cubicBezTo>
                      <a:pt x="536" y="1917"/>
                      <a:pt x="536" y="1917"/>
                      <a:pt x="536" y="1917"/>
                    </a:cubicBezTo>
                    <a:cubicBezTo>
                      <a:pt x="582" y="1921"/>
                      <a:pt x="582" y="1921"/>
                      <a:pt x="582" y="1921"/>
                    </a:cubicBezTo>
                    <a:cubicBezTo>
                      <a:pt x="581" y="1919"/>
                      <a:pt x="581" y="1919"/>
                      <a:pt x="581" y="1919"/>
                    </a:cubicBezTo>
                    <a:cubicBezTo>
                      <a:pt x="638" y="1902"/>
                      <a:pt x="638" y="1902"/>
                      <a:pt x="638" y="1902"/>
                    </a:cubicBezTo>
                    <a:cubicBezTo>
                      <a:pt x="638" y="1902"/>
                      <a:pt x="638" y="1901"/>
                      <a:pt x="638" y="1901"/>
                    </a:cubicBezTo>
                    <a:cubicBezTo>
                      <a:pt x="748" y="1870"/>
                      <a:pt x="748" y="1870"/>
                      <a:pt x="748" y="1870"/>
                    </a:cubicBezTo>
                    <a:cubicBezTo>
                      <a:pt x="744" y="1927"/>
                      <a:pt x="744" y="1927"/>
                      <a:pt x="744" y="1927"/>
                    </a:cubicBezTo>
                    <a:cubicBezTo>
                      <a:pt x="744" y="1927"/>
                      <a:pt x="794" y="1943"/>
                      <a:pt x="830" y="1910"/>
                    </a:cubicBezTo>
                    <a:cubicBezTo>
                      <a:pt x="868" y="1877"/>
                      <a:pt x="876" y="1824"/>
                      <a:pt x="876" y="1824"/>
                    </a:cubicBezTo>
                    <a:cubicBezTo>
                      <a:pt x="910" y="1814"/>
                      <a:pt x="910" y="1814"/>
                      <a:pt x="910" y="1814"/>
                    </a:cubicBezTo>
                    <a:cubicBezTo>
                      <a:pt x="913" y="1767"/>
                      <a:pt x="913" y="1767"/>
                      <a:pt x="913" y="1767"/>
                    </a:cubicBezTo>
                    <a:cubicBezTo>
                      <a:pt x="913" y="1767"/>
                      <a:pt x="818" y="1791"/>
                      <a:pt x="814" y="1738"/>
                    </a:cubicBezTo>
                    <a:cubicBezTo>
                      <a:pt x="810" y="1688"/>
                      <a:pt x="850" y="1699"/>
                      <a:pt x="858" y="1667"/>
                    </a:cubicBezTo>
                    <a:cubicBezTo>
                      <a:pt x="858" y="1667"/>
                      <a:pt x="858" y="1667"/>
                      <a:pt x="858" y="1667"/>
                    </a:cubicBezTo>
                    <a:cubicBezTo>
                      <a:pt x="858" y="1666"/>
                      <a:pt x="859" y="1664"/>
                      <a:pt x="859" y="1662"/>
                    </a:cubicBezTo>
                    <a:cubicBezTo>
                      <a:pt x="863" y="1620"/>
                      <a:pt x="814" y="1575"/>
                      <a:pt x="814" y="1575"/>
                    </a:cubicBezTo>
                    <a:cubicBezTo>
                      <a:pt x="823" y="1567"/>
                      <a:pt x="823" y="1567"/>
                      <a:pt x="823" y="1567"/>
                    </a:cubicBezTo>
                    <a:cubicBezTo>
                      <a:pt x="892" y="1518"/>
                      <a:pt x="892" y="1518"/>
                      <a:pt x="892" y="1518"/>
                    </a:cubicBezTo>
                    <a:cubicBezTo>
                      <a:pt x="970" y="1562"/>
                      <a:pt x="970" y="1562"/>
                      <a:pt x="970" y="1562"/>
                    </a:cubicBezTo>
                    <a:cubicBezTo>
                      <a:pt x="1035" y="1529"/>
                      <a:pt x="1035" y="1529"/>
                      <a:pt x="1035" y="1529"/>
                    </a:cubicBezTo>
                    <a:cubicBezTo>
                      <a:pt x="1046" y="1484"/>
                      <a:pt x="1063" y="1402"/>
                      <a:pt x="1043" y="1378"/>
                    </a:cubicBezTo>
                    <a:cubicBezTo>
                      <a:pt x="1025" y="1359"/>
                      <a:pt x="984" y="1354"/>
                      <a:pt x="952" y="1353"/>
                    </a:cubicBezTo>
                    <a:cubicBezTo>
                      <a:pt x="951" y="1353"/>
                      <a:pt x="951" y="1353"/>
                      <a:pt x="951" y="1353"/>
                    </a:cubicBezTo>
                    <a:cubicBezTo>
                      <a:pt x="952" y="1353"/>
                      <a:pt x="952" y="1353"/>
                      <a:pt x="952" y="1352"/>
                    </a:cubicBezTo>
                    <a:cubicBezTo>
                      <a:pt x="930" y="1352"/>
                      <a:pt x="912" y="1353"/>
                      <a:pt x="912" y="1353"/>
                    </a:cubicBezTo>
                    <a:cubicBezTo>
                      <a:pt x="826" y="1230"/>
                      <a:pt x="826" y="1230"/>
                      <a:pt x="826" y="1230"/>
                    </a:cubicBezTo>
                    <a:cubicBezTo>
                      <a:pt x="851" y="1216"/>
                      <a:pt x="861" y="1211"/>
                      <a:pt x="864" y="1209"/>
                    </a:cubicBezTo>
                    <a:cubicBezTo>
                      <a:pt x="948" y="1164"/>
                      <a:pt x="948" y="1164"/>
                      <a:pt x="948" y="1164"/>
                    </a:cubicBezTo>
                    <a:cubicBezTo>
                      <a:pt x="1057" y="1147"/>
                      <a:pt x="1057" y="1147"/>
                      <a:pt x="1057" y="1147"/>
                    </a:cubicBezTo>
                    <a:cubicBezTo>
                      <a:pt x="1057" y="1147"/>
                      <a:pt x="1094" y="1237"/>
                      <a:pt x="1147" y="1270"/>
                    </a:cubicBezTo>
                    <a:cubicBezTo>
                      <a:pt x="1200" y="1303"/>
                      <a:pt x="1184" y="1200"/>
                      <a:pt x="1184" y="1200"/>
                    </a:cubicBezTo>
                    <a:cubicBezTo>
                      <a:pt x="1315" y="1082"/>
                      <a:pt x="1315" y="1082"/>
                      <a:pt x="1315" y="1082"/>
                    </a:cubicBezTo>
                    <a:cubicBezTo>
                      <a:pt x="1415" y="1141"/>
                      <a:pt x="1415" y="1141"/>
                      <a:pt x="1415" y="1141"/>
                    </a:cubicBezTo>
                    <a:cubicBezTo>
                      <a:pt x="1329" y="922"/>
                      <a:pt x="1329" y="922"/>
                      <a:pt x="1329" y="922"/>
                    </a:cubicBezTo>
                    <a:cubicBezTo>
                      <a:pt x="1485" y="855"/>
                      <a:pt x="1488" y="853"/>
                      <a:pt x="1488" y="853"/>
                    </a:cubicBezTo>
                    <a:cubicBezTo>
                      <a:pt x="1469" y="861"/>
                      <a:pt x="1469" y="861"/>
                      <a:pt x="1469" y="861"/>
                    </a:cubicBezTo>
                    <a:cubicBezTo>
                      <a:pt x="1503" y="846"/>
                      <a:pt x="1503" y="846"/>
                      <a:pt x="1503" y="846"/>
                    </a:cubicBezTo>
                    <a:cubicBezTo>
                      <a:pt x="1573" y="859"/>
                      <a:pt x="1573" y="859"/>
                      <a:pt x="1573" y="859"/>
                    </a:cubicBezTo>
                    <a:cubicBezTo>
                      <a:pt x="1573" y="859"/>
                      <a:pt x="1599" y="851"/>
                      <a:pt x="1607" y="758"/>
                    </a:cubicBezTo>
                    <a:cubicBezTo>
                      <a:pt x="1615" y="664"/>
                      <a:pt x="1602" y="613"/>
                      <a:pt x="1602" y="613"/>
                    </a:cubicBezTo>
                    <a:cubicBezTo>
                      <a:pt x="1530" y="565"/>
                      <a:pt x="1530" y="565"/>
                      <a:pt x="1530" y="565"/>
                    </a:cubicBezTo>
                    <a:cubicBezTo>
                      <a:pt x="1517" y="517"/>
                      <a:pt x="1517" y="517"/>
                      <a:pt x="1517" y="517"/>
                    </a:cubicBezTo>
                    <a:cubicBezTo>
                      <a:pt x="1599" y="512"/>
                      <a:pt x="1599" y="512"/>
                      <a:pt x="1599" y="512"/>
                    </a:cubicBezTo>
                    <a:cubicBezTo>
                      <a:pt x="1623" y="472"/>
                      <a:pt x="1623" y="472"/>
                      <a:pt x="1623" y="472"/>
                    </a:cubicBezTo>
                    <a:cubicBezTo>
                      <a:pt x="1750" y="453"/>
                      <a:pt x="1750" y="453"/>
                      <a:pt x="1750" y="453"/>
                    </a:cubicBezTo>
                    <a:cubicBezTo>
                      <a:pt x="1752" y="481"/>
                      <a:pt x="1752" y="481"/>
                      <a:pt x="1752" y="481"/>
                    </a:cubicBezTo>
                    <a:cubicBezTo>
                      <a:pt x="1818" y="470"/>
                      <a:pt x="1818" y="470"/>
                      <a:pt x="1818" y="470"/>
                    </a:cubicBezTo>
                    <a:cubicBezTo>
                      <a:pt x="1736" y="302"/>
                      <a:pt x="1736" y="302"/>
                      <a:pt x="1736" y="302"/>
                    </a:cubicBezTo>
                    <a:close/>
                  </a:path>
                </a:pathLst>
              </a:custGeom>
              <a:solidFill>
                <a:srgbClr val="0091DA"/>
              </a:solidFill>
              <a:ln w="6350" cap="flat" cmpd="sng">
                <a:solidFill>
                  <a:schemeClr val="bg1"/>
                </a:solidFill>
                <a:prstDash val="solid"/>
                <a:miter lim="800000"/>
                <a:headEnd type="none" w="med" len="med"/>
                <a:tailEnd type="none" w="med" len="med"/>
              </a:ln>
              <a:effectLst/>
            </p:spPr>
            <p:txBody>
              <a:bodyPr/>
              <a:lstStyle/>
              <a:p>
                <a:endParaRPr lang="en-US" dirty="0">
                  <a:solidFill>
                    <a:srgbClr val="000000"/>
                  </a:solidFill>
                </a:endParaRPr>
              </a:p>
            </p:txBody>
          </p:sp>
          <p:sp>
            <p:nvSpPr>
              <p:cNvPr id="397" name="Freeform 116"/>
              <p:cNvSpPr>
                <a:spLocks noChangeAspect="1" noEditPoints="1"/>
              </p:cNvSpPr>
              <p:nvPr/>
            </p:nvSpPr>
            <p:spPr bwMode="auto">
              <a:xfrm>
                <a:off x="8581484" y="1772816"/>
                <a:ext cx="492119" cy="458114"/>
              </a:xfrm>
              <a:custGeom>
                <a:avLst/>
                <a:gdLst/>
                <a:ahLst/>
                <a:cxnLst>
                  <a:cxn ang="0">
                    <a:pos x="1047" y="1219"/>
                  </a:cxn>
                  <a:cxn ang="0">
                    <a:pos x="782" y="871"/>
                  </a:cxn>
                  <a:cxn ang="0">
                    <a:pos x="798" y="866"/>
                  </a:cxn>
                  <a:cxn ang="0">
                    <a:pos x="518" y="1327"/>
                  </a:cxn>
                  <a:cxn ang="0">
                    <a:pos x="150" y="1394"/>
                  </a:cxn>
                  <a:cxn ang="0">
                    <a:pos x="633" y="1298"/>
                  </a:cxn>
                  <a:cxn ang="0">
                    <a:pos x="902" y="1344"/>
                  </a:cxn>
                  <a:cxn ang="0">
                    <a:pos x="842" y="1291"/>
                  </a:cxn>
                  <a:cxn ang="0">
                    <a:pos x="45" y="1447"/>
                  </a:cxn>
                  <a:cxn ang="0">
                    <a:pos x="845" y="1299"/>
                  </a:cxn>
                  <a:cxn ang="0">
                    <a:pos x="313" y="1342"/>
                  </a:cxn>
                  <a:cxn ang="0">
                    <a:pos x="2782" y="706"/>
                  </a:cxn>
                  <a:cxn ang="0">
                    <a:pos x="2873" y="1061"/>
                  </a:cxn>
                  <a:cxn ang="0">
                    <a:pos x="2899" y="1084"/>
                  </a:cxn>
                  <a:cxn ang="0">
                    <a:pos x="2585" y="1101"/>
                  </a:cxn>
                  <a:cxn ang="0">
                    <a:pos x="2442" y="1253"/>
                  </a:cxn>
                  <a:cxn ang="0">
                    <a:pos x="2633" y="829"/>
                  </a:cxn>
                  <a:cxn ang="0">
                    <a:pos x="2417" y="778"/>
                  </a:cxn>
                  <a:cxn ang="0">
                    <a:pos x="1929" y="634"/>
                  </a:cxn>
                  <a:cxn ang="0">
                    <a:pos x="1681" y="271"/>
                  </a:cxn>
                  <a:cxn ang="0">
                    <a:pos x="1205" y="196"/>
                  </a:cxn>
                  <a:cxn ang="0">
                    <a:pos x="1404" y="579"/>
                  </a:cxn>
                  <a:cxn ang="0">
                    <a:pos x="1308" y="933"/>
                  </a:cxn>
                  <a:cxn ang="0">
                    <a:pos x="1664" y="1318"/>
                  </a:cxn>
                  <a:cxn ang="0">
                    <a:pos x="1848" y="1543"/>
                  </a:cxn>
                  <a:cxn ang="0">
                    <a:pos x="1623" y="1303"/>
                  </a:cxn>
                  <a:cxn ang="0">
                    <a:pos x="1107" y="1643"/>
                  </a:cxn>
                  <a:cxn ang="0">
                    <a:pos x="953" y="1490"/>
                  </a:cxn>
                  <a:cxn ang="0">
                    <a:pos x="758" y="1343"/>
                  </a:cxn>
                  <a:cxn ang="0">
                    <a:pos x="211" y="1518"/>
                  </a:cxn>
                  <a:cxn ang="0">
                    <a:pos x="467" y="2142"/>
                  </a:cxn>
                  <a:cxn ang="0">
                    <a:pos x="908" y="2215"/>
                  </a:cxn>
                  <a:cxn ang="0">
                    <a:pos x="1190" y="2385"/>
                  </a:cxn>
                  <a:cxn ang="0">
                    <a:pos x="1398" y="2395"/>
                  </a:cxn>
                  <a:cxn ang="0">
                    <a:pos x="1800" y="2513"/>
                  </a:cxn>
                  <a:cxn ang="0">
                    <a:pos x="2113" y="2607"/>
                  </a:cxn>
                  <a:cxn ang="0">
                    <a:pos x="2544" y="2416"/>
                  </a:cxn>
                  <a:cxn ang="0">
                    <a:pos x="2857" y="2282"/>
                  </a:cxn>
                  <a:cxn ang="0">
                    <a:pos x="2925" y="2018"/>
                  </a:cxn>
                  <a:cxn ang="0">
                    <a:pos x="2711" y="1935"/>
                  </a:cxn>
                  <a:cxn ang="0">
                    <a:pos x="2486" y="1760"/>
                  </a:cxn>
                  <a:cxn ang="0">
                    <a:pos x="2472" y="1591"/>
                  </a:cxn>
                  <a:cxn ang="0">
                    <a:pos x="2459" y="1339"/>
                  </a:cxn>
                  <a:cxn ang="0">
                    <a:pos x="2923" y="1265"/>
                  </a:cxn>
                  <a:cxn ang="0">
                    <a:pos x="1156" y="597"/>
                  </a:cxn>
                  <a:cxn ang="0">
                    <a:pos x="1056" y="454"/>
                  </a:cxn>
                  <a:cxn ang="0">
                    <a:pos x="1128" y="479"/>
                  </a:cxn>
                  <a:cxn ang="0">
                    <a:pos x="1009" y="294"/>
                  </a:cxn>
                  <a:cxn ang="0">
                    <a:pos x="1058" y="209"/>
                  </a:cxn>
                  <a:cxn ang="0">
                    <a:pos x="1066" y="71"/>
                  </a:cxn>
                  <a:cxn ang="0">
                    <a:pos x="1097" y="1"/>
                  </a:cxn>
                  <a:cxn ang="0">
                    <a:pos x="990" y="312"/>
                  </a:cxn>
                  <a:cxn ang="0">
                    <a:pos x="1117" y="641"/>
                  </a:cxn>
                  <a:cxn ang="0">
                    <a:pos x="1249" y="421"/>
                  </a:cxn>
                  <a:cxn ang="0">
                    <a:pos x="1227" y="511"/>
                  </a:cxn>
                  <a:cxn ang="0">
                    <a:pos x="1144" y="419"/>
                  </a:cxn>
                  <a:cxn ang="0">
                    <a:pos x="1301" y="505"/>
                  </a:cxn>
                </a:cxnLst>
                <a:rect l="0" t="0" r="r" b="b"/>
                <a:pathLst>
                  <a:path w="3093" h="2607">
                    <a:moveTo>
                      <a:pt x="1130" y="1154"/>
                    </a:moveTo>
                    <a:cubicBezTo>
                      <a:pt x="1152" y="1153"/>
                      <a:pt x="1131" y="1134"/>
                      <a:pt x="1131" y="1134"/>
                    </a:cubicBezTo>
                    <a:cubicBezTo>
                      <a:pt x="1103" y="1134"/>
                      <a:pt x="1107" y="1156"/>
                      <a:pt x="1130" y="1154"/>
                    </a:cubicBezTo>
                    <a:close/>
                    <a:moveTo>
                      <a:pt x="1050" y="1249"/>
                    </a:moveTo>
                    <a:cubicBezTo>
                      <a:pt x="1075" y="1240"/>
                      <a:pt x="1047" y="1219"/>
                      <a:pt x="1047" y="1219"/>
                    </a:cubicBezTo>
                    <a:cubicBezTo>
                      <a:pt x="1016" y="1224"/>
                      <a:pt x="1026" y="1258"/>
                      <a:pt x="1050" y="1249"/>
                    </a:cubicBezTo>
                    <a:close/>
                    <a:moveTo>
                      <a:pt x="1109" y="1108"/>
                    </a:moveTo>
                    <a:cubicBezTo>
                      <a:pt x="1115" y="1090"/>
                      <a:pt x="1077" y="1092"/>
                      <a:pt x="1072" y="1094"/>
                    </a:cubicBezTo>
                    <a:cubicBezTo>
                      <a:pt x="1050" y="1078"/>
                      <a:pt x="1089" y="1166"/>
                      <a:pt x="1109" y="1108"/>
                    </a:cubicBezTo>
                    <a:close/>
                    <a:moveTo>
                      <a:pt x="782" y="871"/>
                    </a:moveTo>
                    <a:cubicBezTo>
                      <a:pt x="782" y="856"/>
                      <a:pt x="771" y="850"/>
                      <a:pt x="771" y="850"/>
                    </a:cubicBezTo>
                    <a:cubicBezTo>
                      <a:pt x="759" y="863"/>
                      <a:pt x="760" y="877"/>
                      <a:pt x="772" y="890"/>
                    </a:cubicBezTo>
                    <a:cubicBezTo>
                      <a:pt x="772" y="890"/>
                      <a:pt x="782" y="886"/>
                      <a:pt x="782" y="871"/>
                    </a:cubicBezTo>
                    <a:close/>
                    <a:moveTo>
                      <a:pt x="798" y="880"/>
                    </a:moveTo>
                    <a:cubicBezTo>
                      <a:pt x="811" y="880"/>
                      <a:pt x="815" y="866"/>
                      <a:pt x="798" y="866"/>
                    </a:cubicBezTo>
                    <a:cubicBezTo>
                      <a:pt x="798" y="866"/>
                      <a:pt x="785" y="880"/>
                      <a:pt x="798" y="880"/>
                    </a:cubicBezTo>
                    <a:close/>
                    <a:moveTo>
                      <a:pt x="518" y="1327"/>
                    </a:moveTo>
                    <a:cubicBezTo>
                      <a:pt x="541" y="1327"/>
                      <a:pt x="576" y="1305"/>
                      <a:pt x="607" y="1304"/>
                    </a:cubicBezTo>
                    <a:cubicBezTo>
                      <a:pt x="598" y="1280"/>
                      <a:pt x="576" y="1275"/>
                      <a:pt x="543" y="1289"/>
                    </a:cubicBezTo>
                    <a:cubicBezTo>
                      <a:pt x="554" y="1280"/>
                      <a:pt x="475" y="1327"/>
                      <a:pt x="518" y="1327"/>
                    </a:cubicBezTo>
                    <a:close/>
                    <a:moveTo>
                      <a:pt x="293" y="1354"/>
                    </a:moveTo>
                    <a:cubicBezTo>
                      <a:pt x="270" y="1319"/>
                      <a:pt x="192" y="1360"/>
                      <a:pt x="164" y="1360"/>
                    </a:cubicBezTo>
                    <a:cubicBezTo>
                      <a:pt x="177" y="1362"/>
                      <a:pt x="189" y="1363"/>
                      <a:pt x="202" y="1362"/>
                    </a:cubicBezTo>
                    <a:cubicBezTo>
                      <a:pt x="234" y="1364"/>
                      <a:pt x="264" y="1362"/>
                      <a:pt x="293" y="1354"/>
                    </a:cubicBezTo>
                    <a:close/>
                    <a:moveTo>
                      <a:pt x="150" y="1394"/>
                    </a:moveTo>
                    <a:cubicBezTo>
                      <a:pt x="164" y="1412"/>
                      <a:pt x="163" y="1388"/>
                      <a:pt x="163" y="1388"/>
                    </a:cubicBezTo>
                    <a:cubicBezTo>
                      <a:pt x="153" y="1367"/>
                      <a:pt x="137" y="1376"/>
                      <a:pt x="150" y="1394"/>
                    </a:cubicBezTo>
                    <a:close/>
                    <a:moveTo>
                      <a:pt x="723" y="1279"/>
                    </a:moveTo>
                    <a:cubicBezTo>
                      <a:pt x="740" y="1271"/>
                      <a:pt x="671" y="1265"/>
                      <a:pt x="667" y="1265"/>
                    </a:cubicBezTo>
                    <a:cubicBezTo>
                      <a:pt x="659" y="1271"/>
                      <a:pt x="609" y="1271"/>
                      <a:pt x="633" y="1298"/>
                    </a:cubicBezTo>
                    <a:cubicBezTo>
                      <a:pt x="645" y="1310"/>
                      <a:pt x="703" y="1289"/>
                      <a:pt x="723" y="1279"/>
                    </a:cubicBezTo>
                    <a:close/>
                    <a:moveTo>
                      <a:pt x="765" y="1273"/>
                    </a:moveTo>
                    <a:cubicBezTo>
                      <a:pt x="765" y="1273"/>
                      <a:pt x="801" y="1288"/>
                      <a:pt x="818" y="1277"/>
                    </a:cubicBezTo>
                    <a:cubicBezTo>
                      <a:pt x="843" y="1255"/>
                      <a:pt x="717" y="1261"/>
                      <a:pt x="765" y="1273"/>
                    </a:cubicBezTo>
                    <a:close/>
                    <a:moveTo>
                      <a:pt x="902" y="1344"/>
                    </a:moveTo>
                    <a:cubicBezTo>
                      <a:pt x="929" y="1344"/>
                      <a:pt x="960" y="1313"/>
                      <a:pt x="918" y="1318"/>
                    </a:cubicBezTo>
                    <a:cubicBezTo>
                      <a:pt x="913" y="1319"/>
                      <a:pt x="886" y="1344"/>
                      <a:pt x="902" y="1344"/>
                    </a:cubicBezTo>
                    <a:close/>
                    <a:moveTo>
                      <a:pt x="842" y="1291"/>
                    </a:moveTo>
                    <a:cubicBezTo>
                      <a:pt x="855" y="1289"/>
                      <a:pt x="852" y="1279"/>
                      <a:pt x="839" y="1279"/>
                    </a:cubicBezTo>
                    <a:cubicBezTo>
                      <a:pt x="839" y="1279"/>
                      <a:pt x="829" y="1293"/>
                      <a:pt x="842" y="1291"/>
                    </a:cubicBezTo>
                    <a:close/>
                    <a:moveTo>
                      <a:pt x="47" y="1420"/>
                    </a:moveTo>
                    <a:cubicBezTo>
                      <a:pt x="45" y="1421"/>
                      <a:pt x="0" y="1432"/>
                      <a:pt x="6" y="1450"/>
                    </a:cubicBezTo>
                    <a:cubicBezTo>
                      <a:pt x="11" y="1468"/>
                      <a:pt x="21" y="1468"/>
                      <a:pt x="32" y="1469"/>
                    </a:cubicBezTo>
                    <a:cubicBezTo>
                      <a:pt x="43" y="1471"/>
                      <a:pt x="58" y="1468"/>
                      <a:pt x="58" y="1468"/>
                    </a:cubicBezTo>
                    <a:cubicBezTo>
                      <a:pt x="58" y="1468"/>
                      <a:pt x="32" y="1450"/>
                      <a:pt x="45" y="1447"/>
                    </a:cubicBezTo>
                    <a:cubicBezTo>
                      <a:pt x="57" y="1444"/>
                      <a:pt x="67" y="1432"/>
                      <a:pt x="75" y="1438"/>
                    </a:cubicBezTo>
                    <a:cubicBezTo>
                      <a:pt x="83" y="1443"/>
                      <a:pt x="93" y="1439"/>
                      <a:pt x="93" y="1439"/>
                    </a:cubicBezTo>
                    <a:cubicBezTo>
                      <a:pt x="93" y="1439"/>
                      <a:pt x="74" y="1410"/>
                      <a:pt x="47" y="1420"/>
                    </a:cubicBezTo>
                    <a:close/>
                    <a:moveTo>
                      <a:pt x="846" y="1313"/>
                    </a:moveTo>
                    <a:cubicBezTo>
                      <a:pt x="857" y="1313"/>
                      <a:pt x="857" y="1299"/>
                      <a:pt x="845" y="1299"/>
                    </a:cubicBezTo>
                    <a:cubicBezTo>
                      <a:pt x="845" y="1299"/>
                      <a:pt x="836" y="1313"/>
                      <a:pt x="846" y="1313"/>
                    </a:cubicBezTo>
                    <a:close/>
                    <a:moveTo>
                      <a:pt x="474" y="1308"/>
                    </a:moveTo>
                    <a:cubicBezTo>
                      <a:pt x="448" y="1305"/>
                      <a:pt x="466" y="1326"/>
                      <a:pt x="466" y="1326"/>
                    </a:cubicBezTo>
                    <a:cubicBezTo>
                      <a:pt x="485" y="1326"/>
                      <a:pt x="500" y="1311"/>
                      <a:pt x="474" y="1308"/>
                    </a:cubicBezTo>
                    <a:close/>
                    <a:moveTo>
                      <a:pt x="313" y="1342"/>
                    </a:moveTo>
                    <a:cubicBezTo>
                      <a:pt x="332" y="1348"/>
                      <a:pt x="369" y="1337"/>
                      <a:pt x="394" y="1335"/>
                    </a:cubicBezTo>
                    <a:cubicBezTo>
                      <a:pt x="407" y="1335"/>
                      <a:pt x="444" y="1344"/>
                      <a:pt x="441" y="1316"/>
                    </a:cubicBezTo>
                    <a:cubicBezTo>
                      <a:pt x="438" y="1272"/>
                      <a:pt x="290" y="1334"/>
                      <a:pt x="313" y="1342"/>
                    </a:cubicBezTo>
                    <a:close/>
                    <a:moveTo>
                      <a:pt x="2649" y="657"/>
                    </a:moveTo>
                    <a:cubicBezTo>
                      <a:pt x="2686" y="689"/>
                      <a:pt x="2723" y="706"/>
                      <a:pt x="2782" y="706"/>
                    </a:cubicBezTo>
                    <a:cubicBezTo>
                      <a:pt x="2778" y="604"/>
                      <a:pt x="2583" y="512"/>
                      <a:pt x="2602" y="659"/>
                    </a:cubicBezTo>
                    <a:cubicBezTo>
                      <a:pt x="2618" y="664"/>
                      <a:pt x="2633" y="663"/>
                      <a:pt x="2649" y="657"/>
                    </a:cubicBezTo>
                    <a:close/>
                    <a:moveTo>
                      <a:pt x="2856" y="1101"/>
                    </a:moveTo>
                    <a:cubicBezTo>
                      <a:pt x="2846" y="1118"/>
                      <a:pt x="2845" y="1120"/>
                      <a:pt x="2861" y="1120"/>
                    </a:cubicBezTo>
                    <a:cubicBezTo>
                      <a:pt x="2861" y="1116"/>
                      <a:pt x="2893" y="1064"/>
                      <a:pt x="2873" y="1061"/>
                    </a:cubicBezTo>
                    <a:cubicBezTo>
                      <a:pt x="2868" y="1060"/>
                      <a:pt x="2778" y="1083"/>
                      <a:pt x="2805" y="1113"/>
                    </a:cubicBezTo>
                    <a:cubicBezTo>
                      <a:pt x="2833" y="1145"/>
                      <a:pt x="2834" y="1105"/>
                      <a:pt x="2856" y="1101"/>
                    </a:cubicBezTo>
                    <a:close/>
                    <a:moveTo>
                      <a:pt x="3063" y="1121"/>
                    </a:moveTo>
                    <a:cubicBezTo>
                      <a:pt x="3031" y="1112"/>
                      <a:pt x="2999" y="1170"/>
                      <a:pt x="2999" y="1170"/>
                    </a:cubicBezTo>
                    <a:cubicBezTo>
                      <a:pt x="2899" y="1084"/>
                      <a:pt x="2899" y="1084"/>
                      <a:pt x="2899" y="1084"/>
                    </a:cubicBezTo>
                    <a:cubicBezTo>
                      <a:pt x="2887" y="1106"/>
                      <a:pt x="2878" y="1126"/>
                      <a:pt x="2877" y="1133"/>
                    </a:cubicBezTo>
                    <a:cubicBezTo>
                      <a:pt x="2865" y="1223"/>
                      <a:pt x="2853" y="1165"/>
                      <a:pt x="2807" y="1165"/>
                    </a:cubicBezTo>
                    <a:cubicBezTo>
                      <a:pt x="2785" y="1165"/>
                      <a:pt x="2762" y="1167"/>
                      <a:pt x="2736" y="1167"/>
                    </a:cubicBezTo>
                    <a:cubicBezTo>
                      <a:pt x="2764" y="1167"/>
                      <a:pt x="2715" y="1103"/>
                      <a:pt x="2693" y="1095"/>
                    </a:cubicBezTo>
                    <a:cubicBezTo>
                      <a:pt x="2673" y="1088"/>
                      <a:pt x="2601" y="1089"/>
                      <a:pt x="2585" y="1101"/>
                    </a:cubicBezTo>
                    <a:cubicBezTo>
                      <a:pt x="2520" y="1150"/>
                      <a:pt x="2485" y="1145"/>
                      <a:pt x="2579" y="1185"/>
                    </a:cubicBezTo>
                    <a:cubicBezTo>
                      <a:pt x="2535" y="1166"/>
                      <a:pt x="2484" y="1215"/>
                      <a:pt x="2441" y="1254"/>
                    </a:cubicBezTo>
                    <a:cubicBezTo>
                      <a:pt x="2442" y="1253"/>
                      <a:pt x="2442" y="1253"/>
                      <a:pt x="2442" y="1253"/>
                    </a:cubicBezTo>
                    <a:cubicBezTo>
                      <a:pt x="2445" y="1250"/>
                      <a:pt x="2448" y="1247"/>
                      <a:pt x="2451" y="1245"/>
                    </a:cubicBezTo>
                    <a:cubicBezTo>
                      <a:pt x="2449" y="1247"/>
                      <a:pt x="2446" y="1250"/>
                      <a:pt x="2442" y="1253"/>
                    </a:cubicBezTo>
                    <a:cubicBezTo>
                      <a:pt x="2415" y="1278"/>
                      <a:pt x="2390" y="1300"/>
                      <a:pt x="2373" y="1300"/>
                    </a:cubicBezTo>
                    <a:cubicBezTo>
                      <a:pt x="2331" y="1298"/>
                      <a:pt x="2494" y="1169"/>
                      <a:pt x="2493" y="1177"/>
                    </a:cubicBezTo>
                    <a:cubicBezTo>
                      <a:pt x="2500" y="1106"/>
                      <a:pt x="2477" y="1115"/>
                      <a:pt x="2439" y="1063"/>
                    </a:cubicBezTo>
                    <a:cubicBezTo>
                      <a:pt x="2436" y="1060"/>
                      <a:pt x="2577" y="944"/>
                      <a:pt x="2595" y="937"/>
                    </a:cubicBezTo>
                    <a:cubicBezTo>
                      <a:pt x="2666" y="911"/>
                      <a:pt x="2633" y="883"/>
                      <a:pt x="2633" y="829"/>
                    </a:cubicBezTo>
                    <a:cubicBezTo>
                      <a:pt x="2633" y="717"/>
                      <a:pt x="2653" y="790"/>
                      <a:pt x="2666" y="721"/>
                    </a:cubicBezTo>
                    <a:cubicBezTo>
                      <a:pt x="2675" y="681"/>
                      <a:pt x="2591" y="738"/>
                      <a:pt x="2586" y="739"/>
                    </a:cubicBezTo>
                    <a:cubicBezTo>
                      <a:pt x="2587" y="739"/>
                      <a:pt x="2546" y="706"/>
                      <a:pt x="2489" y="758"/>
                    </a:cubicBezTo>
                    <a:cubicBezTo>
                      <a:pt x="2454" y="789"/>
                      <a:pt x="2435" y="791"/>
                      <a:pt x="2418" y="780"/>
                    </a:cubicBezTo>
                    <a:cubicBezTo>
                      <a:pt x="2418" y="779"/>
                      <a:pt x="2417" y="779"/>
                      <a:pt x="2417" y="778"/>
                    </a:cubicBezTo>
                    <a:cubicBezTo>
                      <a:pt x="2401" y="768"/>
                      <a:pt x="2387" y="748"/>
                      <a:pt x="2361" y="733"/>
                    </a:cubicBezTo>
                    <a:cubicBezTo>
                      <a:pt x="2319" y="706"/>
                      <a:pt x="2260" y="682"/>
                      <a:pt x="2212" y="667"/>
                    </a:cubicBezTo>
                    <a:cubicBezTo>
                      <a:pt x="2122" y="639"/>
                      <a:pt x="2143" y="761"/>
                      <a:pt x="2092" y="768"/>
                    </a:cubicBezTo>
                    <a:cubicBezTo>
                      <a:pt x="2087" y="769"/>
                      <a:pt x="2116" y="645"/>
                      <a:pt x="2115" y="644"/>
                    </a:cubicBezTo>
                    <a:cubicBezTo>
                      <a:pt x="2109" y="579"/>
                      <a:pt x="1972" y="645"/>
                      <a:pt x="1929" y="634"/>
                    </a:cubicBezTo>
                    <a:cubicBezTo>
                      <a:pt x="1978" y="644"/>
                      <a:pt x="2069" y="462"/>
                      <a:pt x="1996" y="409"/>
                    </a:cubicBezTo>
                    <a:cubicBezTo>
                      <a:pt x="2040" y="441"/>
                      <a:pt x="2000" y="338"/>
                      <a:pt x="2000" y="345"/>
                    </a:cubicBezTo>
                    <a:cubicBezTo>
                      <a:pt x="2000" y="269"/>
                      <a:pt x="1946" y="330"/>
                      <a:pt x="1931" y="331"/>
                    </a:cubicBezTo>
                    <a:cubicBezTo>
                      <a:pt x="1879" y="336"/>
                      <a:pt x="1798" y="235"/>
                      <a:pt x="1770" y="221"/>
                    </a:cubicBezTo>
                    <a:cubicBezTo>
                      <a:pt x="1762" y="217"/>
                      <a:pt x="1693" y="271"/>
                      <a:pt x="1681" y="271"/>
                    </a:cubicBezTo>
                    <a:cubicBezTo>
                      <a:pt x="1665" y="201"/>
                      <a:pt x="1653" y="253"/>
                      <a:pt x="1619" y="269"/>
                    </a:cubicBezTo>
                    <a:cubicBezTo>
                      <a:pt x="1557" y="301"/>
                      <a:pt x="1579" y="218"/>
                      <a:pt x="1545" y="212"/>
                    </a:cubicBezTo>
                    <a:cubicBezTo>
                      <a:pt x="1535" y="210"/>
                      <a:pt x="1516" y="206"/>
                      <a:pt x="1516" y="206"/>
                    </a:cubicBezTo>
                    <a:cubicBezTo>
                      <a:pt x="1431" y="188"/>
                      <a:pt x="1373" y="164"/>
                      <a:pt x="1285" y="173"/>
                    </a:cubicBezTo>
                    <a:cubicBezTo>
                      <a:pt x="1240" y="175"/>
                      <a:pt x="1230" y="129"/>
                      <a:pt x="1205" y="196"/>
                    </a:cubicBezTo>
                    <a:cubicBezTo>
                      <a:pt x="1191" y="232"/>
                      <a:pt x="1265" y="323"/>
                      <a:pt x="1252" y="336"/>
                    </a:cubicBezTo>
                    <a:cubicBezTo>
                      <a:pt x="1257" y="331"/>
                      <a:pt x="1309" y="480"/>
                      <a:pt x="1312" y="484"/>
                    </a:cubicBezTo>
                    <a:cubicBezTo>
                      <a:pt x="1317" y="489"/>
                      <a:pt x="1408" y="515"/>
                      <a:pt x="1389" y="553"/>
                    </a:cubicBezTo>
                    <a:cubicBezTo>
                      <a:pt x="1377" y="577"/>
                      <a:pt x="1299" y="542"/>
                      <a:pt x="1306" y="603"/>
                    </a:cubicBezTo>
                    <a:cubicBezTo>
                      <a:pt x="1312" y="667"/>
                      <a:pt x="1389" y="592"/>
                      <a:pt x="1404" y="579"/>
                    </a:cubicBezTo>
                    <a:cubicBezTo>
                      <a:pt x="1402" y="580"/>
                      <a:pt x="1387" y="655"/>
                      <a:pt x="1347" y="675"/>
                    </a:cubicBezTo>
                    <a:cubicBezTo>
                      <a:pt x="1347" y="675"/>
                      <a:pt x="1169" y="663"/>
                      <a:pt x="1198" y="700"/>
                    </a:cubicBezTo>
                    <a:cubicBezTo>
                      <a:pt x="1214" y="701"/>
                      <a:pt x="1221" y="708"/>
                      <a:pt x="1218" y="720"/>
                    </a:cubicBezTo>
                    <a:cubicBezTo>
                      <a:pt x="1029" y="801"/>
                      <a:pt x="1375" y="838"/>
                      <a:pt x="1385" y="775"/>
                    </a:cubicBezTo>
                    <a:cubicBezTo>
                      <a:pt x="1374" y="849"/>
                      <a:pt x="1263" y="828"/>
                      <a:pt x="1308" y="933"/>
                    </a:cubicBezTo>
                    <a:cubicBezTo>
                      <a:pt x="1315" y="948"/>
                      <a:pt x="1359" y="964"/>
                      <a:pt x="1378" y="990"/>
                    </a:cubicBezTo>
                    <a:cubicBezTo>
                      <a:pt x="1434" y="1067"/>
                      <a:pt x="1341" y="1016"/>
                      <a:pt x="1312" y="1054"/>
                    </a:cubicBezTo>
                    <a:cubicBezTo>
                      <a:pt x="1302" y="1068"/>
                      <a:pt x="1338" y="1102"/>
                      <a:pt x="1343" y="1120"/>
                    </a:cubicBezTo>
                    <a:cubicBezTo>
                      <a:pt x="1367" y="1242"/>
                      <a:pt x="1459" y="1166"/>
                      <a:pt x="1539" y="1184"/>
                    </a:cubicBezTo>
                    <a:cubicBezTo>
                      <a:pt x="1613" y="1201"/>
                      <a:pt x="1639" y="1253"/>
                      <a:pt x="1664" y="1318"/>
                    </a:cubicBezTo>
                    <a:cubicBezTo>
                      <a:pt x="1679" y="1357"/>
                      <a:pt x="1722" y="1435"/>
                      <a:pt x="1775" y="1487"/>
                    </a:cubicBezTo>
                    <a:cubicBezTo>
                      <a:pt x="1780" y="1493"/>
                      <a:pt x="1797" y="1513"/>
                      <a:pt x="1825" y="1528"/>
                    </a:cubicBezTo>
                    <a:cubicBezTo>
                      <a:pt x="1827" y="1529"/>
                      <a:pt x="1847" y="1536"/>
                      <a:pt x="1848" y="1537"/>
                    </a:cubicBezTo>
                    <a:cubicBezTo>
                      <a:pt x="1848" y="1537"/>
                      <a:pt x="1848" y="1537"/>
                      <a:pt x="1848" y="1537"/>
                    </a:cubicBezTo>
                    <a:cubicBezTo>
                      <a:pt x="1848" y="1540"/>
                      <a:pt x="1848" y="1542"/>
                      <a:pt x="1848" y="1543"/>
                    </a:cubicBezTo>
                    <a:cubicBezTo>
                      <a:pt x="1848" y="1543"/>
                      <a:pt x="1847" y="1543"/>
                      <a:pt x="1847" y="1543"/>
                    </a:cubicBezTo>
                    <a:cubicBezTo>
                      <a:pt x="1847" y="1543"/>
                      <a:pt x="1848" y="1543"/>
                      <a:pt x="1848" y="1543"/>
                    </a:cubicBezTo>
                    <a:cubicBezTo>
                      <a:pt x="1848" y="1543"/>
                      <a:pt x="1848" y="1543"/>
                      <a:pt x="1848" y="1543"/>
                    </a:cubicBezTo>
                    <a:cubicBezTo>
                      <a:pt x="1832" y="1542"/>
                      <a:pt x="1816" y="1539"/>
                      <a:pt x="1802" y="1534"/>
                    </a:cubicBezTo>
                    <a:cubicBezTo>
                      <a:pt x="1709" y="1503"/>
                      <a:pt x="1653" y="1392"/>
                      <a:pt x="1623" y="1303"/>
                    </a:cubicBezTo>
                    <a:cubicBezTo>
                      <a:pt x="1573" y="1157"/>
                      <a:pt x="1433" y="1282"/>
                      <a:pt x="1340" y="1263"/>
                    </a:cubicBezTo>
                    <a:cubicBezTo>
                      <a:pt x="1330" y="1261"/>
                      <a:pt x="1325" y="1259"/>
                      <a:pt x="1319" y="1256"/>
                    </a:cubicBezTo>
                    <a:cubicBezTo>
                      <a:pt x="1169" y="1181"/>
                      <a:pt x="1195" y="1176"/>
                      <a:pt x="1114" y="1327"/>
                    </a:cubicBezTo>
                    <a:cubicBezTo>
                      <a:pt x="1068" y="1413"/>
                      <a:pt x="1180" y="1492"/>
                      <a:pt x="1149" y="1551"/>
                    </a:cubicBezTo>
                    <a:cubicBezTo>
                      <a:pt x="1147" y="1558"/>
                      <a:pt x="1120" y="1610"/>
                      <a:pt x="1107" y="1643"/>
                    </a:cubicBezTo>
                    <a:cubicBezTo>
                      <a:pt x="1107" y="1643"/>
                      <a:pt x="1107" y="1643"/>
                      <a:pt x="1107" y="1643"/>
                    </a:cubicBezTo>
                    <a:cubicBezTo>
                      <a:pt x="1101" y="1657"/>
                      <a:pt x="1097" y="1668"/>
                      <a:pt x="1100" y="1667"/>
                    </a:cubicBezTo>
                    <a:cubicBezTo>
                      <a:pt x="1070" y="1675"/>
                      <a:pt x="1096" y="1576"/>
                      <a:pt x="1096" y="1577"/>
                    </a:cubicBezTo>
                    <a:cubicBezTo>
                      <a:pt x="1122" y="1509"/>
                      <a:pt x="1103" y="1524"/>
                      <a:pt x="1045" y="1508"/>
                    </a:cubicBezTo>
                    <a:cubicBezTo>
                      <a:pt x="1009" y="1499"/>
                      <a:pt x="993" y="1404"/>
                      <a:pt x="953" y="1490"/>
                    </a:cubicBezTo>
                    <a:cubicBezTo>
                      <a:pt x="920" y="1562"/>
                      <a:pt x="952" y="1548"/>
                      <a:pt x="990" y="1548"/>
                    </a:cubicBezTo>
                    <a:cubicBezTo>
                      <a:pt x="1007" y="1548"/>
                      <a:pt x="973" y="1643"/>
                      <a:pt x="971" y="1646"/>
                    </a:cubicBezTo>
                    <a:cubicBezTo>
                      <a:pt x="939" y="1710"/>
                      <a:pt x="909" y="1630"/>
                      <a:pt x="884" y="1616"/>
                    </a:cubicBezTo>
                    <a:cubicBezTo>
                      <a:pt x="866" y="1606"/>
                      <a:pt x="796" y="1593"/>
                      <a:pt x="869" y="1556"/>
                    </a:cubicBezTo>
                    <a:cubicBezTo>
                      <a:pt x="958" y="1512"/>
                      <a:pt x="815" y="1349"/>
                      <a:pt x="758" y="1343"/>
                    </a:cubicBezTo>
                    <a:cubicBezTo>
                      <a:pt x="684" y="1336"/>
                      <a:pt x="596" y="1384"/>
                      <a:pt x="521" y="1384"/>
                    </a:cubicBezTo>
                    <a:cubicBezTo>
                      <a:pt x="481" y="1384"/>
                      <a:pt x="439" y="1361"/>
                      <a:pt x="397" y="1361"/>
                    </a:cubicBezTo>
                    <a:cubicBezTo>
                      <a:pt x="332" y="1361"/>
                      <a:pt x="241" y="1456"/>
                      <a:pt x="280" y="1515"/>
                    </a:cubicBezTo>
                    <a:cubicBezTo>
                      <a:pt x="257" y="1518"/>
                      <a:pt x="267" y="1521"/>
                      <a:pt x="261" y="1538"/>
                    </a:cubicBezTo>
                    <a:cubicBezTo>
                      <a:pt x="232" y="1512"/>
                      <a:pt x="240" y="1531"/>
                      <a:pt x="211" y="1518"/>
                    </a:cubicBezTo>
                    <a:cubicBezTo>
                      <a:pt x="222" y="1575"/>
                      <a:pt x="212" y="1643"/>
                      <a:pt x="195" y="1702"/>
                    </a:cubicBezTo>
                    <a:cubicBezTo>
                      <a:pt x="361" y="1716"/>
                      <a:pt x="300" y="1737"/>
                      <a:pt x="319" y="1843"/>
                    </a:cubicBezTo>
                    <a:cubicBezTo>
                      <a:pt x="325" y="1882"/>
                      <a:pt x="295" y="1961"/>
                      <a:pt x="300" y="2014"/>
                    </a:cubicBezTo>
                    <a:cubicBezTo>
                      <a:pt x="303" y="2056"/>
                      <a:pt x="287" y="2093"/>
                      <a:pt x="264" y="2128"/>
                    </a:cubicBezTo>
                    <a:cubicBezTo>
                      <a:pt x="467" y="2142"/>
                      <a:pt x="467" y="2142"/>
                      <a:pt x="467" y="2142"/>
                    </a:cubicBezTo>
                    <a:cubicBezTo>
                      <a:pt x="561" y="2191"/>
                      <a:pt x="561" y="2191"/>
                      <a:pt x="561" y="2191"/>
                    </a:cubicBezTo>
                    <a:cubicBezTo>
                      <a:pt x="655" y="2125"/>
                      <a:pt x="655" y="2125"/>
                      <a:pt x="655" y="2125"/>
                    </a:cubicBezTo>
                    <a:cubicBezTo>
                      <a:pt x="724" y="2166"/>
                      <a:pt x="724" y="2166"/>
                      <a:pt x="724" y="2166"/>
                    </a:cubicBezTo>
                    <a:cubicBezTo>
                      <a:pt x="724" y="2166"/>
                      <a:pt x="790" y="2081"/>
                      <a:pt x="847" y="2085"/>
                    </a:cubicBezTo>
                    <a:cubicBezTo>
                      <a:pt x="904" y="2089"/>
                      <a:pt x="863" y="2187"/>
                      <a:pt x="908" y="2215"/>
                    </a:cubicBezTo>
                    <a:cubicBezTo>
                      <a:pt x="929" y="2229"/>
                      <a:pt x="976" y="2221"/>
                      <a:pt x="976" y="2221"/>
                    </a:cubicBezTo>
                    <a:cubicBezTo>
                      <a:pt x="1000" y="2213"/>
                      <a:pt x="1018" y="2201"/>
                      <a:pt x="1018" y="2201"/>
                    </a:cubicBezTo>
                    <a:cubicBezTo>
                      <a:pt x="1075" y="2340"/>
                      <a:pt x="1075" y="2340"/>
                      <a:pt x="1075" y="2340"/>
                    </a:cubicBezTo>
                    <a:cubicBezTo>
                      <a:pt x="1104" y="2315"/>
                      <a:pt x="1104" y="2315"/>
                      <a:pt x="1104" y="2315"/>
                    </a:cubicBezTo>
                    <a:cubicBezTo>
                      <a:pt x="1190" y="2385"/>
                      <a:pt x="1190" y="2385"/>
                      <a:pt x="1190" y="2385"/>
                    </a:cubicBezTo>
                    <a:cubicBezTo>
                      <a:pt x="1265" y="2539"/>
                      <a:pt x="1271" y="2552"/>
                      <a:pt x="1272" y="2553"/>
                    </a:cubicBezTo>
                    <a:cubicBezTo>
                      <a:pt x="1306" y="2547"/>
                      <a:pt x="1306" y="2547"/>
                      <a:pt x="1306" y="2547"/>
                    </a:cubicBezTo>
                    <a:cubicBezTo>
                      <a:pt x="1314" y="2467"/>
                      <a:pt x="1314" y="2467"/>
                      <a:pt x="1314" y="2467"/>
                    </a:cubicBezTo>
                    <a:cubicBezTo>
                      <a:pt x="1406" y="2455"/>
                      <a:pt x="1406" y="2455"/>
                      <a:pt x="1406" y="2455"/>
                    </a:cubicBezTo>
                    <a:cubicBezTo>
                      <a:pt x="1398" y="2395"/>
                      <a:pt x="1398" y="2395"/>
                      <a:pt x="1398" y="2395"/>
                    </a:cubicBezTo>
                    <a:cubicBezTo>
                      <a:pt x="1398" y="2395"/>
                      <a:pt x="1494" y="2355"/>
                      <a:pt x="1606" y="2371"/>
                    </a:cubicBezTo>
                    <a:cubicBezTo>
                      <a:pt x="1621" y="2373"/>
                      <a:pt x="1648" y="2382"/>
                      <a:pt x="1648" y="2382"/>
                    </a:cubicBezTo>
                    <a:cubicBezTo>
                      <a:pt x="1733" y="2414"/>
                      <a:pt x="1775" y="2499"/>
                      <a:pt x="1775" y="2499"/>
                    </a:cubicBezTo>
                    <a:cubicBezTo>
                      <a:pt x="1768" y="2513"/>
                      <a:pt x="1768" y="2513"/>
                      <a:pt x="1768" y="2513"/>
                    </a:cubicBezTo>
                    <a:cubicBezTo>
                      <a:pt x="1800" y="2513"/>
                      <a:pt x="1800" y="2513"/>
                      <a:pt x="1800" y="2513"/>
                    </a:cubicBezTo>
                    <a:cubicBezTo>
                      <a:pt x="1820" y="2453"/>
                      <a:pt x="1820" y="2453"/>
                      <a:pt x="1820" y="2453"/>
                    </a:cubicBezTo>
                    <a:cubicBezTo>
                      <a:pt x="1820" y="2453"/>
                      <a:pt x="1881" y="2489"/>
                      <a:pt x="1887" y="2503"/>
                    </a:cubicBezTo>
                    <a:cubicBezTo>
                      <a:pt x="1893" y="2516"/>
                      <a:pt x="1975" y="2522"/>
                      <a:pt x="1975" y="2522"/>
                    </a:cubicBezTo>
                    <a:cubicBezTo>
                      <a:pt x="1997" y="2569"/>
                      <a:pt x="1997" y="2569"/>
                      <a:pt x="1997" y="2569"/>
                    </a:cubicBezTo>
                    <a:cubicBezTo>
                      <a:pt x="2018" y="2561"/>
                      <a:pt x="2057" y="2561"/>
                      <a:pt x="2113" y="2607"/>
                    </a:cubicBezTo>
                    <a:cubicBezTo>
                      <a:pt x="2124" y="2587"/>
                      <a:pt x="2152" y="2551"/>
                      <a:pt x="2207" y="2551"/>
                    </a:cubicBezTo>
                    <a:cubicBezTo>
                      <a:pt x="2283" y="2551"/>
                      <a:pt x="2319" y="2571"/>
                      <a:pt x="2363" y="2551"/>
                    </a:cubicBezTo>
                    <a:cubicBezTo>
                      <a:pt x="2407" y="2531"/>
                      <a:pt x="2410" y="2487"/>
                      <a:pt x="2410" y="2487"/>
                    </a:cubicBezTo>
                    <a:cubicBezTo>
                      <a:pt x="2560" y="2454"/>
                      <a:pt x="2560" y="2454"/>
                      <a:pt x="2560" y="2454"/>
                    </a:cubicBezTo>
                    <a:cubicBezTo>
                      <a:pt x="2544" y="2416"/>
                      <a:pt x="2544" y="2416"/>
                      <a:pt x="2544" y="2416"/>
                    </a:cubicBezTo>
                    <a:cubicBezTo>
                      <a:pt x="2702" y="2375"/>
                      <a:pt x="2702" y="2375"/>
                      <a:pt x="2702" y="2375"/>
                    </a:cubicBezTo>
                    <a:cubicBezTo>
                      <a:pt x="2702" y="2375"/>
                      <a:pt x="2742" y="2383"/>
                      <a:pt x="2767" y="2416"/>
                    </a:cubicBezTo>
                    <a:cubicBezTo>
                      <a:pt x="2803" y="2380"/>
                      <a:pt x="2803" y="2380"/>
                      <a:pt x="2803" y="2380"/>
                    </a:cubicBezTo>
                    <a:cubicBezTo>
                      <a:pt x="2803" y="2380"/>
                      <a:pt x="2870" y="2411"/>
                      <a:pt x="2901" y="2344"/>
                    </a:cubicBezTo>
                    <a:cubicBezTo>
                      <a:pt x="2932" y="2277"/>
                      <a:pt x="2857" y="2282"/>
                      <a:pt x="2857" y="2282"/>
                    </a:cubicBezTo>
                    <a:cubicBezTo>
                      <a:pt x="2855" y="2185"/>
                      <a:pt x="2855" y="2185"/>
                      <a:pt x="2855" y="2185"/>
                    </a:cubicBezTo>
                    <a:cubicBezTo>
                      <a:pt x="2904" y="2149"/>
                      <a:pt x="2904" y="2149"/>
                      <a:pt x="2904" y="2149"/>
                    </a:cubicBezTo>
                    <a:cubicBezTo>
                      <a:pt x="2919" y="2089"/>
                      <a:pt x="2919" y="2089"/>
                      <a:pt x="2919" y="2089"/>
                    </a:cubicBezTo>
                    <a:cubicBezTo>
                      <a:pt x="2965" y="2056"/>
                      <a:pt x="2965" y="2056"/>
                      <a:pt x="2965" y="2056"/>
                    </a:cubicBezTo>
                    <a:cubicBezTo>
                      <a:pt x="2925" y="2018"/>
                      <a:pt x="2925" y="2018"/>
                      <a:pt x="2925" y="2018"/>
                    </a:cubicBezTo>
                    <a:cubicBezTo>
                      <a:pt x="2811" y="2026"/>
                      <a:pt x="2811" y="2026"/>
                      <a:pt x="2811" y="2026"/>
                    </a:cubicBezTo>
                    <a:cubicBezTo>
                      <a:pt x="2769" y="2002"/>
                      <a:pt x="2769" y="2002"/>
                      <a:pt x="2769" y="2002"/>
                    </a:cubicBezTo>
                    <a:cubicBezTo>
                      <a:pt x="2777" y="1971"/>
                      <a:pt x="2777" y="1971"/>
                      <a:pt x="2777" y="1971"/>
                    </a:cubicBezTo>
                    <a:cubicBezTo>
                      <a:pt x="2750" y="1939"/>
                      <a:pt x="2750" y="1939"/>
                      <a:pt x="2750" y="1939"/>
                    </a:cubicBezTo>
                    <a:cubicBezTo>
                      <a:pt x="2711" y="1935"/>
                      <a:pt x="2711" y="1935"/>
                      <a:pt x="2711" y="1935"/>
                    </a:cubicBezTo>
                    <a:cubicBezTo>
                      <a:pt x="2697" y="1917"/>
                      <a:pt x="2697" y="1917"/>
                      <a:pt x="2697" y="1917"/>
                    </a:cubicBezTo>
                    <a:cubicBezTo>
                      <a:pt x="2642" y="1960"/>
                      <a:pt x="2642" y="1960"/>
                      <a:pt x="2642" y="1960"/>
                    </a:cubicBezTo>
                    <a:cubicBezTo>
                      <a:pt x="2548" y="1890"/>
                      <a:pt x="2548" y="1889"/>
                      <a:pt x="2548" y="1889"/>
                    </a:cubicBezTo>
                    <a:cubicBezTo>
                      <a:pt x="2502" y="1855"/>
                      <a:pt x="2502" y="1855"/>
                      <a:pt x="2502" y="1855"/>
                    </a:cubicBezTo>
                    <a:cubicBezTo>
                      <a:pt x="2486" y="1760"/>
                      <a:pt x="2486" y="1760"/>
                      <a:pt x="2486" y="1760"/>
                    </a:cubicBezTo>
                    <a:cubicBezTo>
                      <a:pt x="2466" y="1757"/>
                      <a:pt x="2441" y="1748"/>
                      <a:pt x="2412" y="1731"/>
                    </a:cubicBezTo>
                    <a:cubicBezTo>
                      <a:pt x="2404" y="1726"/>
                      <a:pt x="2398" y="1721"/>
                      <a:pt x="2394" y="1717"/>
                    </a:cubicBezTo>
                    <a:cubicBezTo>
                      <a:pt x="2389" y="1712"/>
                      <a:pt x="2386" y="1707"/>
                      <a:pt x="2384" y="1702"/>
                    </a:cubicBezTo>
                    <a:cubicBezTo>
                      <a:pt x="2386" y="1667"/>
                      <a:pt x="2386" y="1667"/>
                      <a:pt x="2386" y="1667"/>
                    </a:cubicBezTo>
                    <a:cubicBezTo>
                      <a:pt x="2402" y="1634"/>
                      <a:pt x="2472" y="1591"/>
                      <a:pt x="2472" y="1591"/>
                    </a:cubicBezTo>
                    <a:cubicBezTo>
                      <a:pt x="2481" y="1586"/>
                      <a:pt x="2486" y="1583"/>
                      <a:pt x="2486" y="1583"/>
                    </a:cubicBezTo>
                    <a:cubicBezTo>
                      <a:pt x="2497" y="1513"/>
                      <a:pt x="2497" y="1513"/>
                      <a:pt x="2497" y="1513"/>
                    </a:cubicBezTo>
                    <a:cubicBezTo>
                      <a:pt x="2561" y="1502"/>
                      <a:pt x="2561" y="1502"/>
                      <a:pt x="2561" y="1502"/>
                    </a:cubicBezTo>
                    <a:cubicBezTo>
                      <a:pt x="2561" y="1502"/>
                      <a:pt x="2599" y="1449"/>
                      <a:pt x="2574" y="1408"/>
                    </a:cubicBezTo>
                    <a:cubicBezTo>
                      <a:pt x="2549" y="1370"/>
                      <a:pt x="2459" y="1339"/>
                      <a:pt x="2459" y="1339"/>
                    </a:cubicBezTo>
                    <a:cubicBezTo>
                      <a:pt x="2460" y="1322"/>
                      <a:pt x="2460" y="1322"/>
                      <a:pt x="2460" y="1322"/>
                    </a:cubicBezTo>
                    <a:cubicBezTo>
                      <a:pt x="2666" y="1279"/>
                      <a:pt x="2666" y="1279"/>
                      <a:pt x="2666" y="1279"/>
                    </a:cubicBezTo>
                    <a:cubicBezTo>
                      <a:pt x="2711" y="1324"/>
                      <a:pt x="2711" y="1324"/>
                      <a:pt x="2711" y="1324"/>
                    </a:cubicBezTo>
                    <a:cubicBezTo>
                      <a:pt x="2711" y="1324"/>
                      <a:pt x="2842" y="1355"/>
                      <a:pt x="2900" y="1355"/>
                    </a:cubicBezTo>
                    <a:cubicBezTo>
                      <a:pt x="2959" y="1355"/>
                      <a:pt x="2923" y="1265"/>
                      <a:pt x="2923" y="1265"/>
                    </a:cubicBezTo>
                    <a:cubicBezTo>
                      <a:pt x="2999" y="1274"/>
                      <a:pt x="2999" y="1274"/>
                      <a:pt x="2999" y="1274"/>
                    </a:cubicBezTo>
                    <a:cubicBezTo>
                      <a:pt x="3042" y="1246"/>
                      <a:pt x="3042" y="1246"/>
                      <a:pt x="3042" y="1246"/>
                    </a:cubicBezTo>
                    <a:cubicBezTo>
                      <a:pt x="3041" y="1248"/>
                      <a:pt x="3041" y="1250"/>
                      <a:pt x="3040" y="1251"/>
                    </a:cubicBezTo>
                    <a:cubicBezTo>
                      <a:pt x="3044" y="1242"/>
                      <a:pt x="3093" y="1129"/>
                      <a:pt x="3063" y="1121"/>
                    </a:cubicBezTo>
                    <a:close/>
                    <a:moveTo>
                      <a:pt x="1156" y="597"/>
                    </a:moveTo>
                    <a:cubicBezTo>
                      <a:pt x="1159" y="577"/>
                      <a:pt x="1142" y="585"/>
                      <a:pt x="1139" y="598"/>
                    </a:cubicBezTo>
                    <a:cubicBezTo>
                      <a:pt x="1137" y="612"/>
                      <a:pt x="1156" y="597"/>
                      <a:pt x="1156" y="597"/>
                    </a:cubicBezTo>
                    <a:close/>
                    <a:moveTo>
                      <a:pt x="1043" y="341"/>
                    </a:moveTo>
                    <a:cubicBezTo>
                      <a:pt x="1023" y="338"/>
                      <a:pt x="1001" y="387"/>
                      <a:pt x="994" y="399"/>
                    </a:cubicBezTo>
                    <a:cubicBezTo>
                      <a:pt x="994" y="405"/>
                      <a:pt x="1045" y="487"/>
                      <a:pt x="1056" y="454"/>
                    </a:cubicBezTo>
                    <a:cubicBezTo>
                      <a:pt x="1060" y="441"/>
                      <a:pt x="1020" y="336"/>
                      <a:pt x="1043" y="341"/>
                    </a:cubicBezTo>
                    <a:close/>
                    <a:moveTo>
                      <a:pt x="1061" y="364"/>
                    </a:moveTo>
                    <a:cubicBezTo>
                      <a:pt x="1259" y="496"/>
                      <a:pt x="1113" y="162"/>
                      <a:pt x="1061" y="364"/>
                    </a:cubicBezTo>
                    <a:close/>
                    <a:moveTo>
                      <a:pt x="1160" y="484"/>
                    </a:moveTo>
                    <a:cubicBezTo>
                      <a:pt x="1149" y="490"/>
                      <a:pt x="1139" y="489"/>
                      <a:pt x="1128" y="479"/>
                    </a:cubicBezTo>
                    <a:cubicBezTo>
                      <a:pt x="1111" y="489"/>
                      <a:pt x="1113" y="497"/>
                      <a:pt x="1136" y="502"/>
                    </a:cubicBezTo>
                    <a:cubicBezTo>
                      <a:pt x="1139" y="499"/>
                      <a:pt x="1182" y="521"/>
                      <a:pt x="1160" y="484"/>
                    </a:cubicBezTo>
                    <a:close/>
                    <a:moveTo>
                      <a:pt x="1005" y="328"/>
                    </a:moveTo>
                    <a:cubicBezTo>
                      <a:pt x="1011" y="325"/>
                      <a:pt x="1003" y="312"/>
                      <a:pt x="1003" y="309"/>
                    </a:cubicBezTo>
                    <a:cubicBezTo>
                      <a:pt x="1003" y="303"/>
                      <a:pt x="1009" y="299"/>
                      <a:pt x="1009" y="294"/>
                    </a:cubicBezTo>
                    <a:cubicBezTo>
                      <a:pt x="1009" y="290"/>
                      <a:pt x="1006" y="267"/>
                      <a:pt x="1008" y="252"/>
                    </a:cubicBezTo>
                    <a:cubicBezTo>
                      <a:pt x="1009" y="238"/>
                      <a:pt x="1009" y="206"/>
                      <a:pt x="1016" y="206"/>
                    </a:cubicBezTo>
                    <a:cubicBezTo>
                      <a:pt x="1021" y="204"/>
                      <a:pt x="1029" y="206"/>
                      <a:pt x="1030" y="203"/>
                    </a:cubicBezTo>
                    <a:cubicBezTo>
                      <a:pt x="1032" y="199"/>
                      <a:pt x="1039" y="187"/>
                      <a:pt x="1039" y="187"/>
                    </a:cubicBezTo>
                    <a:cubicBezTo>
                      <a:pt x="1043" y="190"/>
                      <a:pt x="1040" y="206"/>
                      <a:pt x="1058" y="209"/>
                    </a:cubicBezTo>
                    <a:cubicBezTo>
                      <a:pt x="1075" y="209"/>
                      <a:pt x="1110" y="204"/>
                      <a:pt x="1115" y="196"/>
                    </a:cubicBezTo>
                    <a:cubicBezTo>
                      <a:pt x="1121" y="187"/>
                      <a:pt x="1081" y="180"/>
                      <a:pt x="1063" y="168"/>
                    </a:cubicBezTo>
                    <a:cubicBezTo>
                      <a:pt x="1048" y="155"/>
                      <a:pt x="1049" y="127"/>
                      <a:pt x="1050" y="123"/>
                    </a:cubicBezTo>
                    <a:cubicBezTo>
                      <a:pt x="1052" y="119"/>
                      <a:pt x="1049" y="96"/>
                      <a:pt x="1049" y="96"/>
                    </a:cubicBezTo>
                    <a:cubicBezTo>
                      <a:pt x="1049" y="96"/>
                      <a:pt x="1062" y="77"/>
                      <a:pt x="1066" y="71"/>
                    </a:cubicBezTo>
                    <a:cubicBezTo>
                      <a:pt x="1071" y="65"/>
                      <a:pt x="1094" y="55"/>
                      <a:pt x="1100" y="45"/>
                    </a:cubicBezTo>
                    <a:cubicBezTo>
                      <a:pt x="1104" y="36"/>
                      <a:pt x="1091" y="23"/>
                      <a:pt x="1091" y="23"/>
                    </a:cubicBezTo>
                    <a:cubicBezTo>
                      <a:pt x="1091" y="23"/>
                      <a:pt x="1085" y="14"/>
                      <a:pt x="1091" y="14"/>
                    </a:cubicBezTo>
                    <a:cubicBezTo>
                      <a:pt x="1097" y="14"/>
                      <a:pt x="1110" y="20"/>
                      <a:pt x="1115" y="16"/>
                    </a:cubicBezTo>
                    <a:cubicBezTo>
                      <a:pt x="1120" y="12"/>
                      <a:pt x="1113" y="3"/>
                      <a:pt x="1097" y="1"/>
                    </a:cubicBezTo>
                    <a:cubicBezTo>
                      <a:pt x="1078" y="0"/>
                      <a:pt x="1072" y="10"/>
                      <a:pt x="1066" y="23"/>
                    </a:cubicBezTo>
                    <a:cubicBezTo>
                      <a:pt x="1060" y="33"/>
                      <a:pt x="1034" y="87"/>
                      <a:pt x="1018" y="120"/>
                    </a:cubicBezTo>
                    <a:cubicBezTo>
                      <a:pt x="1003" y="155"/>
                      <a:pt x="997" y="206"/>
                      <a:pt x="996" y="217"/>
                    </a:cubicBezTo>
                    <a:cubicBezTo>
                      <a:pt x="994" y="228"/>
                      <a:pt x="997" y="246"/>
                      <a:pt x="993" y="258"/>
                    </a:cubicBezTo>
                    <a:cubicBezTo>
                      <a:pt x="990" y="270"/>
                      <a:pt x="986" y="299"/>
                      <a:pt x="990" y="312"/>
                    </a:cubicBezTo>
                    <a:cubicBezTo>
                      <a:pt x="994" y="325"/>
                      <a:pt x="999" y="331"/>
                      <a:pt x="1005" y="328"/>
                    </a:cubicBezTo>
                    <a:close/>
                    <a:moveTo>
                      <a:pt x="1101" y="494"/>
                    </a:moveTo>
                    <a:cubicBezTo>
                      <a:pt x="1100" y="477"/>
                      <a:pt x="1082" y="477"/>
                      <a:pt x="1084" y="495"/>
                    </a:cubicBezTo>
                    <a:cubicBezTo>
                      <a:pt x="1084" y="515"/>
                      <a:pt x="1101" y="494"/>
                      <a:pt x="1101" y="494"/>
                    </a:cubicBezTo>
                    <a:close/>
                    <a:moveTo>
                      <a:pt x="1117" y="641"/>
                    </a:moveTo>
                    <a:cubicBezTo>
                      <a:pt x="1126" y="629"/>
                      <a:pt x="1123" y="618"/>
                      <a:pt x="1107" y="608"/>
                    </a:cubicBezTo>
                    <a:cubicBezTo>
                      <a:pt x="1075" y="563"/>
                      <a:pt x="1081" y="652"/>
                      <a:pt x="1117" y="641"/>
                    </a:cubicBezTo>
                    <a:close/>
                    <a:moveTo>
                      <a:pt x="1249" y="421"/>
                    </a:moveTo>
                    <a:cubicBezTo>
                      <a:pt x="1215" y="454"/>
                      <a:pt x="1253" y="431"/>
                      <a:pt x="1257" y="441"/>
                    </a:cubicBezTo>
                    <a:cubicBezTo>
                      <a:pt x="1255" y="447"/>
                      <a:pt x="1278" y="393"/>
                      <a:pt x="1249" y="421"/>
                    </a:cubicBezTo>
                    <a:close/>
                    <a:moveTo>
                      <a:pt x="1240" y="605"/>
                    </a:moveTo>
                    <a:cubicBezTo>
                      <a:pt x="1257" y="605"/>
                      <a:pt x="1244" y="589"/>
                      <a:pt x="1244" y="589"/>
                    </a:cubicBezTo>
                    <a:cubicBezTo>
                      <a:pt x="1231" y="590"/>
                      <a:pt x="1225" y="605"/>
                      <a:pt x="1240" y="605"/>
                    </a:cubicBezTo>
                    <a:close/>
                    <a:moveTo>
                      <a:pt x="1217" y="558"/>
                    </a:moveTo>
                    <a:cubicBezTo>
                      <a:pt x="1240" y="544"/>
                      <a:pt x="1244" y="528"/>
                      <a:pt x="1227" y="511"/>
                    </a:cubicBezTo>
                    <a:cubicBezTo>
                      <a:pt x="1198" y="494"/>
                      <a:pt x="1117" y="596"/>
                      <a:pt x="1217" y="558"/>
                    </a:cubicBezTo>
                    <a:close/>
                    <a:moveTo>
                      <a:pt x="1110" y="555"/>
                    </a:moveTo>
                    <a:cubicBezTo>
                      <a:pt x="1118" y="537"/>
                      <a:pt x="1113" y="524"/>
                      <a:pt x="1097" y="518"/>
                    </a:cubicBezTo>
                    <a:cubicBezTo>
                      <a:pt x="1023" y="541"/>
                      <a:pt x="1142" y="576"/>
                      <a:pt x="1110" y="555"/>
                    </a:cubicBezTo>
                    <a:close/>
                    <a:moveTo>
                      <a:pt x="1144" y="419"/>
                    </a:moveTo>
                    <a:cubicBezTo>
                      <a:pt x="1182" y="457"/>
                      <a:pt x="1188" y="426"/>
                      <a:pt x="1201" y="403"/>
                    </a:cubicBezTo>
                    <a:cubicBezTo>
                      <a:pt x="1185" y="418"/>
                      <a:pt x="1168" y="422"/>
                      <a:pt x="1144" y="419"/>
                    </a:cubicBezTo>
                    <a:close/>
                    <a:moveTo>
                      <a:pt x="1301" y="505"/>
                    </a:moveTo>
                    <a:cubicBezTo>
                      <a:pt x="1299" y="516"/>
                      <a:pt x="1273" y="503"/>
                      <a:pt x="1301" y="527"/>
                    </a:cubicBezTo>
                    <a:cubicBezTo>
                      <a:pt x="1325" y="521"/>
                      <a:pt x="1325" y="515"/>
                      <a:pt x="1301" y="505"/>
                    </a:cubicBezTo>
                    <a:close/>
                  </a:path>
                </a:pathLst>
              </a:custGeom>
              <a:solidFill>
                <a:srgbClr val="0091DA"/>
              </a:solidFill>
              <a:ln w="6350" cap="flat" cmpd="sng">
                <a:solidFill>
                  <a:schemeClr val="bg1"/>
                </a:solidFill>
                <a:prstDash val="solid"/>
                <a:miter lim="800000"/>
                <a:headEnd type="none" w="med" len="med"/>
                <a:tailEnd type="none" w="med" len="med"/>
              </a:ln>
              <a:effectLst/>
            </p:spPr>
            <p:txBody>
              <a:bodyPr/>
              <a:lstStyle/>
              <a:p>
                <a:endParaRPr lang="en-US" dirty="0">
                  <a:solidFill>
                    <a:srgbClr val="000000"/>
                  </a:solidFill>
                </a:endParaRPr>
              </a:p>
            </p:txBody>
          </p:sp>
          <p:sp>
            <p:nvSpPr>
              <p:cNvPr id="398" name="Freeform 117"/>
              <p:cNvSpPr>
                <a:spLocks noChangeAspect="1" noEditPoints="1"/>
              </p:cNvSpPr>
              <p:nvPr/>
            </p:nvSpPr>
            <p:spPr bwMode="auto">
              <a:xfrm>
                <a:off x="8960612" y="1835899"/>
                <a:ext cx="402750" cy="530769"/>
              </a:xfrm>
              <a:custGeom>
                <a:avLst/>
                <a:gdLst/>
                <a:ahLst/>
                <a:cxnLst>
                  <a:cxn ang="0">
                    <a:pos x="1523" y="280"/>
                  </a:cxn>
                  <a:cxn ang="0">
                    <a:pos x="1583" y="435"/>
                  </a:cxn>
                  <a:cxn ang="0">
                    <a:pos x="1604" y="427"/>
                  </a:cxn>
                  <a:cxn ang="0">
                    <a:pos x="1746" y="366"/>
                  </a:cxn>
                  <a:cxn ang="0">
                    <a:pos x="1811" y="413"/>
                  </a:cxn>
                  <a:cxn ang="0">
                    <a:pos x="1680" y="109"/>
                  </a:cxn>
                  <a:cxn ang="0">
                    <a:pos x="1479" y="124"/>
                  </a:cxn>
                  <a:cxn ang="0">
                    <a:pos x="1601" y="87"/>
                  </a:cxn>
                  <a:cxn ang="0">
                    <a:pos x="1601" y="167"/>
                  </a:cxn>
                  <a:cxn ang="0">
                    <a:pos x="1467" y="156"/>
                  </a:cxn>
                  <a:cxn ang="0">
                    <a:pos x="1415" y="221"/>
                  </a:cxn>
                  <a:cxn ang="0">
                    <a:pos x="1506" y="219"/>
                  </a:cxn>
                  <a:cxn ang="0">
                    <a:pos x="1381" y="257"/>
                  </a:cxn>
                  <a:cxn ang="0">
                    <a:pos x="1893" y="656"/>
                  </a:cxn>
                  <a:cxn ang="0">
                    <a:pos x="1969" y="746"/>
                  </a:cxn>
                  <a:cxn ang="0">
                    <a:pos x="1963" y="829"/>
                  </a:cxn>
                  <a:cxn ang="0">
                    <a:pos x="1857" y="516"/>
                  </a:cxn>
                  <a:cxn ang="0">
                    <a:pos x="1920" y="431"/>
                  </a:cxn>
                  <a:cxn ang="0">
                    <a:pos x="2470" y="2414"/>
                  </a:cxn>
                  <a:cxn ang="0">
                    <a:pos x="2284" y="1941"/>
                  </a:cxn>
                  <a:cxn ang="0">
                    <a:pos x="2130" y="1717"/>
                  </a:cxn>
                  <a:cxn ang="0">
                    <a:pos x="2294" y="1384"/>
                  </a:cxn>
                  <a:cxn ang="0">
                    <a:pos x="2145" y="939"/>
                  </a:cxn>
                  <a:cxn ang="0">
                    <a:pos x="1889" y="817"/>
                  </a:cxn>
                  <a:cxn ang="0">
                    <a:pos x="1803" y="555"/>
                  </a:cxn>
                  <a:cxn ang="0">
                    <a:pos x="1597" y="525"/>
                  </a:cxn>
                  <a:cxn ang="0">
                    <a:pos x="1387" y="282"/>
                  </a:cxn>
                  <a:cxn ang="0">
                    <a:pos x="1145" y="376"/>
                  </a:cxn>
                  <a:cxn ang="0">
                    <a:pos x="1145" y="346"/>
                  </a:cxn>
                  <a:cxn ang="0">
                    <a:pos x="1184" y="280"/>
                  </a:cxn>
                  <a:cxn ang="0">
                    <a:pos x="830" y="564"/>
                  </a:cxn>
                  <a:cxn ang="0">
                    <a:pos x="494" y="692"/>
                  </a:cxn>
                  <a:cxn ang="0">
                    <a:pos x="614" y="811"/>
                  </a:cxn>
                  <a:cxn ang="0">
                    <a:pos x="658" y="887"/>
                  </a:cxn>
                  <a:cxn ang="0">
                    <a:pos x="515" y="996"/>
                  </a:cxn>
                  <a:cxn ang="0">
                    <a:pos x="76" y="963"/>
                  </a:cxn>
                  <a:cxn ang="0">
                    <a:pos x="177" y="1144"/>
                  </a:cxn>
                  <a:cxn ang="0">
                    <a:pos x="2" y="1309"/>
                  </a:cxn>
                  <a:cxn ang="0">
                    <a:pos x="28" y="1373"/>
                  </a:cxn>
                  <a:cxn ang="0">
                    <a:pos x="258" y="1601"/>
                  </a:cxn>
                  <a:cxn ang="0">
                    <a:pos x="366" y="1580"/>
                  </a:cxn>
                  <a:cxn ang="0">
                    <a:pos x="427" y="1667"/>
                  </a:cxn>
                  <a:cxn ang="0">
                    <a:pos x="618" y="1670"/>
                  </a:cxn>
                  <a:cxn ang="0">
                    <a:pos x="841" y="1843"/>
                  </a:cxn>
                  <a:cxn ang="0">
                    <a:pos x="926" y="1826"/>
                  </a:cxn>
                  <a:cxn ang="0">
                    <a:pos x="978" y="1926"/>
                  </a:cxn>
                  <a:cxn ang="0">
                    <a:pos x="919" y="2123"/>
                  </a:cxn>
                  <a:cxn ang="0">
                    <a:pos x="952" y="2209"/>
                  </a:cxn>
                  <a:cxn ang="0">
                    <a:pos x="996" y="2593"/>
                  </a:cxn>
                  <a:cxn ang="0">
                    <a:pos x="1096" y="2673"/>
                  </a:cxn>
                  <a:cxn ang="0">
                    <a:pos x="1105" y="2679"/>
                  </a:cxn>
                  <a:cxn ang="0">
                    <a:pos x="1113" y="2684"/>
                  </a:cxn>
                  <a:cxn ang="0">
                    <a:pos x="1118" y="2687"/>
                  </a:cxn>
                  <a:cxn ang="0">
                    <a:pos x="1441" y="2760"/>
                  </a:cxn>
                  <a:cxn ang="0">
                    <a:pos x="1578" y="2864"/>
                  </a:cxn>
                  <a:cxn ang="0">
                    <a:pos x="1677" y="2929"/>
                  </a:cxn>
                  <a:cxn ang="0">
                    <a:pos x="1750" y="2897"/>
                  </a:cxn>
                  <a:cxn ang="0">
                    <a:pos x="1793" y="3000"/>
                  </a:cxn>
                  <a:cxn ang="0">
                    <a:pos x="1971" y="2952"/>
                  </a:cxn>
                  <a:cxn ang="0">
                    <a:pos x="2176" y="2858"/>
                  </a:cxn>
                  <a:cxn ang="0">
                    <a:pos x="2350" y="2717"/>
                  </a:cxn>
                  <a:cxn ang="0">
                    <a:pos x="2522" y="2672"/>
                  </a:cxn>
                </a:cxnLst>
                <a:rect l="0" t="0" r="r" b="b"/>
                <a:pathLst>
                  <a:path w="2532" h="3021">
                    <a:moveTo>
                      <a:pt x="1541" y="219"/>
                    </a:moveTo>
                    <a:cubicBezTo>
                      <a:pt x="1545" y="236"/>
                      <a:pt x="1466" y="243"/>
                      <a:pt x="1476" y="268"/>
                    </a:cubicBezTo>
                    <a:cubicBezTo>
                      <a:pt x="1481" y="282"/>
                      <a:pt x="1521" y="249"/>
                      <a:pt x="1523" y="280"/>
                    </a:cubicBezTo>
                    <a:cubicBezTo>
                      <a:pt x="1524" y="314"/>
                      <a:pt x="1548" y="318"/>
                      <a:pt x="1495" y="318"/>
                    </a:cubicBezTo>
                    <a:cubicBezTo>
                      <a:pt x="1453" y="318"/>
                      <a:pt x="1450" y="366"/>
                      <a:pt x="1464" y="394"/>
                    </a:cubicBezTo>
                    <a:cubicBezTo>
                      <a:pt x="1478" y="404"/>
                      <a:pt x="1558" y="445"/>
                      <a:pt x="1583" y="435"/>
                    </a:cubicBezTo>
                    <a:cubicBezTo>
                      <a:pt x="1593" y="454"/>
                      <a:pt x="1580" y="452"/>
                      <a:pt x="1580" y="461"/>
                    </a:cubicBezTo>
                    <a:cubicBezTo>
                      <a:pt x="1593" y="466"/>
                      <a:pt x="1638" y="477"/>
                      <a:pt x="1642" y="455"/>
                    </a:cubicBezTo>
                    <a:cubicBezTo>
                      <a:pt x="1647" y="424"/>
                      <a:pt x="1604" y="448"/>
                      <a:pt x="1604" y="427"/>
                    </a:cubicBezTo>
                    <a:cubicBezTo>
                      <a:pt x="1604" y="396"/>
                      <a:pt x="1679" y="398"/>
                      <a:pt x="1648" y="352"/>
                    </a:cubicBezTo>
                    <a:cubicBezTo>
                      <a:pt x="1664" y="350"/>
                      <a:pt x="1764" y="329"/>
                      <a:pt x="1772" y="338"/>
                    </a:cubicBezTo>
                    <a:cubicBezTo>
                      <a:pt x="1778" y="346"/>
                      <a:pt x="1742" y="364"/>
                      <a:pt x="1746" y="366"/>
                    </a:cubicBezTo>
                    <a:cubicBezTo>
                      <a:pt x="1760" y="363"/>
                      <a:pt x="1774" y="360"/>
                      <a:pt x="1788" y="357"/>
                    </a:cubicBezTo>
                    <a:cubicBezTo>
                      <a:pt x="1794" y="363"/>
                      <a:pt x="1755" y="383"/>
                      <a:pt x="1763" y="391"/>
                    </a:cubicBezTo>
                    <a:cubicBezTo>
                      <a:pt x="1765" y="393"/>
                      <a:pt x="1811" y="413"/>
                      <a:pt x="1811" y="413"/>
                    </a:cubicBezTo>
                    <a:cubicBezTo>
                      <a:pt x="1807" y="389"/>
                      <a:pt x="1839" y="338"/>
                      <a:pt x="1839" y="341"/>
                    </a:cubicBezTo>
                    <a:cubicBezTo>
                      <a:pt x="1845" y="315"/>
                      <a:pt x="1729" y="274"/>
                      <a:pt x="1722" y="250"/>
                    </a:cubicBezTo>
                    <a:cubicBezTo>
                      <a:pt x="1702" y="185"/>
                      <a:pt x="1856" y="70"/>
                      <a:pt x="1680" y="109"/>
                    </a:cubicBezTo>
                    <a:cubicBezTo>
                      <a:pt x="1655" y="115"/>
                      <a:pt x="1603" y="77"/>
                      <a:pt x="1606" y="49"/>
                    </a:cubicBezTo>
                    <a:cubicBezTo>
                      <a:pt x="1608" y="33"/>
                      <a:pt x="1670" y="0"/>
                      <a:pt x="1605" y="2"/>
                    </a:cubicBezTo>
                    <a:cubicBezTo>
                      <a:pt x="1571" y="3"/>
                      <a:pt x="1437" y="93"/>
                      <a:pt x="1479" y="124"/>
                    </a:cubicBezTo>
                    <a:cubicBezTo>
                      <a:pt x="1501" y="141"/>
                      <a:pt x="1525" y="68"/>
                      <a:pt x="1528" y="66"/>
                    </a:cubicBezTo>
                    <a:cubicBezTo>
                      <a:pt x="1557" y="53"/>
                      <a:pt x="1530" y="126"/>
                      <a:pt x="1533" y="127"/>
                    </a:cubicBezTo>
                    <a:cubicBezTo>
                      <a:pt x="1559" y="134"/>
                      <a:pt x="1578" y="87"/>
                      <a:pt x="1601" y="87"/>
                    </a:cubicBezTo>
                    <a:cubicBezTo>
                      <a:pt x="1588" y="87"/>
                      <a:pt x="1674" y="157"/>
                      <a:pt x="1674" y="147"/>
                    </a:cubicBezTo>
                    <a:cubicBezTo>
                      <a:pt x="1674" y="287"/>
                      <a:pt x="1624" y="133"/>
                      <a:pt x="1604" y="138"/>
                    </a:cubicBezTo>
                    <a:cubicBezTo>
                      <a:pt x="1593" y="141"/>
                      <a:pt x="1607" y="167"/>
                      <a:pt x="1601" y="167"/>
                    </a:cubicBezTo>
                    <a:cubicBezTo>
                      <a:pt x="1586" y="167"/>
                      <a:pt x="1602" y="118"/>
                      <a:pt x="1587" y="114"/>
                    </a:cubicBezTo>
                    <a:cubicBezTo>
                      <a:pt x="1554" y="105"/>
                      <a:pt x="1563" y="166"/>
                      <a:pt x="1573" y="178"/>
                    </a:cubicBezTo>
                    <a:cubicBezTo>
                      <a:pt x="1561" y="163"/>
                      <a:pt x="1461" y="114"/>
                      <a:pt x="1467" y="156"/>
                    </a:cubicBezTo>
                    <a:cubicBezTo>
                      <a:pt x="1472" y="198"/>
                      <a:pt x="1532" y="182"/>
                      <a:pt x="1541" y="219"/>
                    </a:cubicBezTo>
                    <a:close/>
                    <a:moveTo>
                      <a:pt x="1454" y="80"/>
                    </a:moveTo>
                    <a:cubicBezTo>
                      <a:pt x="1396" y="55"/>
                      <a:pt x="1409" y="205"/>
                      <a:pt x="1415" y="221"/>
                    </a:cubicBezTo>
                    <a:cubicBezTo>
                      <a:pt x="1430" y="198"/>
                      <a:pt x="1441" y="75"/>
                      <a:pt x="1454" y="80"/>
                    </a:cubicBezTo>
                    <a:close/>
                    <a:moveTo>
                      <a:pt x="1455" y="247"/>
                    </a:moveTo>
                    <a:cubicBezTo>
                      <a:pt x="1472" y="238"/>
                      <a:pt x="1489" y="228"/>
                      <a:pt x="1506" y="219"/>
                    </a:cubicBezTo>
                    <a:cubicBezTo>
                      <a:pt x="1473" y="175"/>
                      <a:pt x="1479" y="223"/>
                      <a:pt x="1455" y="247"/>
                    </a:cubicBezTo>
                    <a:close/>
                    <a:moveTo>
                      <a:pt x="1425" y="250"/>
                    </a:moveTo>
                    <a:cubicBezTo>
                      <a:pt x="1432" y="239"/>
                      <a:pt x="1383" y="256"/>
                      <a:pt x="1381" y="257"/>
                    </a:cubicBezTo>
                    <a:cubicBezTo>
                      <a:pt x="1387" y="257"/>
                      <a:pt x="1413" y="269"/>
                      <a:pt x="1425" y="250"/>
                    </a:cubicBezTo>
                    <a:close/>
                    <a:moveTo>
                      <a:pt x="1860" y="657"/>
                    </a:moveTo>
                    <a:cubicBezTo>
                      <a:pt x="1859" y="657"/>
                      <a:pt x="1879" y="675"/>
                      <a:pt x="1893" y="656"/>
                    </a:cubicBezTo>
                    <a:cubicBezTo>
                      <a:pt x="1900" y="665"/>
                      <a:pt x="1912" y="666"/>
                      <a:pt x="1926" y="675"/>
                    </a:cubicBezTo>
                    <a:cubicBezTo>
                      <a:pt x="1933" y="635"/>
                      <a:pt x="2026" y="651"/>
                      <a:pt x="2015" y="742"/>
                    </a:cubicBezTo>
                    <a:cubicBezTo>
                      <a:pt x="1985" y="727"/>
                      <a:pt x="1998" y="739"/>
                      <a:pt x="1969" y="746"/>
                    </a:cubicBezTo>
                    <a:cubicBezTo>
                      <a:pt x="1966" y="736"/>
                      <a:pt x="1968" y="703"/>
                      <a:pt x="1966" y="691"/>
                    </a:cubicBezTo>
                    <a:cubicBezTo>
                      <a:pt x="1931" y="751"/>
                      <a:pt x="1986" y="792"/>
                      <a:pt x="1901" y="826"/>
                    </a:cubicBezTo>
                    <a:cubicBezTo>
                      <a:pt x="1888" y="831"/>
                      <a:pt x="1952" y="832"/>
                      <a:pt x="1963" y="829"/>
                    </a:cubicBezTo>
                    <a:cubicBezTo>
                      <a:pt x="1976" y="824"/>
                      <a:pt x="2148" y="785"/>
                      <a:pt x="2164" y="833"/>
                    </a:cubicBezTo>
                    <a:cubicBezTo>
                      <a:pt x="2146" y="780"/>
                      <a:pt x="2107" y="695"/>
                      <a:pt x="2048" y="673"/>
                    </a:cubicBezTo>
                    <a:cubicBezTo>
                      <a:pt x="1986" y="650"/>
                      <a:pt x="1912" y="527"/>
                      <a:pt x="1857" y="516"/>
                    </a:cubicBezTo>
                    <a:cubicBezTo>
                      <a:pt x="1855" y="516"/>
                      <a:pt x="1862" y="646"/>
                      <a:pt x="1860" y="657"/>
                    </a:cubicBezTo>
                    <a:close/>
                    <a:moveTo>
                      <a:pt x="1946" y="440"/>
                    </a:moveTo>
                    <a:cubicBezTo>
                      <a:pt x="1941" y="420"/>
                      <a:pt x="1933" y="417"/>
                      <a:pt x="1920" y="431"/>
                    </a:cubicBezTo>
                    <a:cubicBezTo>
                      <a:pt x="1914" y="472"/>
                      <a:pt x="1938" y="440"/>
                      <a:pt x="1946" y="440"/>
                    </a:cubicBezTo>
                    <a:close/>
                    <a:moveTo>
                      <a:pt x="2487" y="2577"/>
                    </a:moveTo>
                    <a:cubicBezTo>
                      <a:pt x="2463" y="2573"/>
                      <a:pt x="2519" y="2432"/>
                      <a:pt x="2470" y="2414"/>
                    </a:cubicBezTo>
                    <a:cubicBezTo>
                      <a:pt x="2405" y="2390"/>
                      <a:pt x="2405" y="2362"/>
                      <a:pt x="2390" y="2297"/>
                    </a:cubicBezTo>
                    <a:cubicBezTo>
                      <a:pt x="2374" y="2229"/>
                      <a:pt x="2435" y="2246"/>
                      <a:pt x="2435" y="2191"/>
                    </a:cubicBezTo>
                    <a:cubicBezTo>
                      <a:pt x="2435" y="2119"/>
                      <a:pt x="2369" y="2014"/>
                      <a:pt x="2284" y="1941"/>
                    </a:cubicBezTo>
                    <a:cubicBezTo>
                      <a:pt x="2284" y="1941"/>
                      <a:pt x="2284" y="1942"/>
                      <a:pt x="2283" y="1942"/>
                    </a:cubicBezTo>
                    <a:cubicBezTo>
                      <a:pt x="2226" y="1893"/>
                      <a:pt x="2161" y="1859"/>
                      <a:pt x="2102" y="1856"/>
                    </a:cubicBezTo>
                    <a:cubicBezTo>
                      <a:pt x="2118" y="1819"/>
                      <a:pt x="2109" y="1744"/>
                      <a:pt x="2130" y="1717"/>
                    </a:cubicBezTo>
                    <a:cubicBezTo>
                      <a:pt x="2165" y="1671"/>
                      <a:pt x="2232" y="1672"/>
                      <a:pt x="2242" y="1604"/>
                    </a:cubicBezTo>
                    <a:cubicBezTo>
                      <a:pt x="2253" y="1534"/>
                      <a:pt x="2272" y="1465"/>
                      <a:pt x="2264" y="1399"/>
                    </a:cubicBezTo>
                    <a:cubicBezTo>
                      <a:pt x="2294" y="1384"/>
                      <a:pt x="2294" y="1384"/>
                      <a:pt x="2294" y="1384"/>
                    </a:cubicBezTo>
                    <a:cubicBezTo>
                      <a:pt x="2225" y="1287"/>
                      <a:pt x="2225" y="1287"/>
                      <a:pt x="2225" y="1287"/>
                    </a:cubicBezTo>
                    <a:cubicBezTo>
                      <a:pt x="2193" y="1184"/>
                      <a:pt x="2216" y="1033"/>
                      <a:pt x="2119" y="985"/>
                    </a:cubicBezTo>
                    <a:cubicBezTo>
                      <a:pt x="2108" y="979"/>
                      <a:pt x="2162" y="953"/>
                      <a:pt x="2145" y="939"/>
                    </a:cubicBezTo>
                    <a:cubicBezTo>
                      <a:pt x="2123" y="922"/>
                      <a:pt x="2043" y="956"/>
                      <a:pt x="1999" y="942"/>
                    </a:cubicBezTo>
                    <a:cubicBezTo>
                      <a:pt x="1990" y="938"/>
                      <a:pt x="1933" y="908"/>
                      <a:pt x="1925" y="900"/>
                    </a:cubicBezTo>
                    <a:cubicBezTo>
                      <a:pt x="1896" y="871"/>
                      <a:pt x="1851" y="857"/>
                      <a:pt x="1889" y="817"/>
                    </a:cubicBezTo>
                    <a:cubicBezTo>
                      <a:pt x="1949" y="754"/>
                      <a:pt x="1893" y="793"/>
                      <a:pt x="1886" y="735"/>
                    </a:cubicBezTo>
                    <a:cubicBezTo>
                      <a:pt x="1878" y="672"/>
                      <a:pt x="1817" y="710"/>
                      <a:pt x="1842" y="624"/>
                    </a:cubicBezTo>
                    <a:cubicBezTo>
                      <a:pt x="1853" y="586"/>
                      <a:pt x="1799" y="589"/>
                      <a:pt x="1803" y="555"/>
                    </a:cubicBezTo>
                    <a:cubicBezTo>
                      <a:pt x="1809" y="515"/>
                      <a:pt x="1659" y="617"/>
                      <a:pt x="1663" y="620"/>
                    </a:cubicBezTo>
                    <a:cubicBezTo>
                      <a:pt x="1653" y="619"/>
                      <a:pt x="1618" y="544"/>
                      <a:pt x="1613" y="534"/>
                    </a:cubicBezTo>
                    <a:cubicBezTo>
                      <a:pt x="1613" y="534"/>
                      <a:pt x="1607" y="531"/>
                      <a:pt x="1597" y="525"/>
                    </a:cubicBezTo>
                    <a:cubicBezTo>
                      <a:pt x="1596" y="525"/>
                      <a:pt x="1596" y="525"/>
                      <a:pt x="1596" y="526"/>
                    </a:cubicBezTo>
                    <a:cubicBezTo>
                      <a:pt x="1552" y="502"/>
                      <a:pt x="1445" y="443"/>
                      <a:pt x="1439" y="426"/>
                    </a:cubicBezTo>
                    <a:cubicBezTo>
                      <a:pt x="1430" y="395"/>
                      <a:pt x="1377" y="296"/>
                      <a:pt x="1387" y="282"/>
                    </a:cubicBezTo>
                    <a:cubicBezTo>
                      <a:pt x="1372" y="303"/>
                      <a:pt x="1304" y="308"/>
                      <a:pt x="1308" y="344"/>
                    </a:cubicBezTo>
                    <a:cubicBezTo>
                      <a:pt x="1315" y="409"/>
                      <a:pt x="1236" y="340"/>
                      <a:pt x="1247" y="334"/>
                    </a:cubicBezTo>
                    <a:cubicBezTo>
                      <a:pt x="1216" y="350"/>
                      <a:pt x="1176" y="331"/>
                      <a:pt x="1145" y="376"/>
                    </a:cubicBezTo>
                    <a:cubicBezTo>
                      <a:pt x="1079" y="348"/>
                      <a:pt x="1050" y="486"/>
                      <a:pt x="1053" y="486"/>
                    </a:cubicBezTo>
                    <a:cubicBezTo>
                      <a:pt x="957" y="486"/>
                      <a:pt x="1054" y="411"/>
                      <a:pt x="1031" y="400"/>
                    </a:cubicBezTo>
                    <a:cubicBezTo>
                      <a:pt x="1010" y="389"/>
                      <a:pt x="1111" y="346"/>
                      <a:pt x="1145" y="346"/>
                    </a:cubicBezTo>
                    <a:cubicBezTo>
                      <a:pt x="1126" y="346"/>
                      <a:pt x="1199" y="316"/>
                      <a:pt x="1210" y="315"/>
                    </a:cubicBezTo>
                    <a:cubicBezTo>
                      <a:pt x="1246" y="313"/>
                      <a:pt x="1330" y="328"/>
                      <a:pt x="1347" y="282"/>
                    </a:cubicBezTo>
                    <a:cubicBezTo>
                      <a:pt x="1339" y="304"/>
                      <a:pt x="1253" y="299"/>
                      <a:pt x="1184" y="280"/>
                    </a:cubicBezTo>
                    <a:cubicBezTo>
                      <a:pt x="1141" y="269"/>
                      <a:pt x="1079" y="218"/>
                      <a:pt x="1070" y="305"/>
                    </a:cubicBezTo>
                    <a:cubicBezTo>
                      <a:pt x="1066" y="337"/>
                      <a:pt x="990" y="351"/>
                      <a:pt x="965" y="385"/>
                    </a:cubicBezTo>
                    <a:cubicBezTo>
                      <a:pt x="906" y="467"/>
                      <a:pt x="875" y="565"/>
                      <a:pt x="830" y="564"/>
                    </a:cubicBezTo>
                    <a:cubicBezTo>
                      <a:pt x="780" y="563"/>
                      <a:pt x="745" y="601"/>
                      <a:pt x="698" y="601"/>
                    </a:cubicBezTo>
                    <a:cubicBezTo>
                      <a:pt x="655" y="601"/>
                      <a:pt x="642" y="572"/>
                      <a:pt x="604" y="585"/>
                    </a:cubicBezTo>
                    <a:cubicBezTo>
                      <a:pt x="586" y="591"/>
                      <a:pt x="477" y="678"/>
                      <a:pt x="494" y="692"/>
                    </a:cubicBezTo>
                    <a:cubicBezTo>
                      <a:pt x="520" y="714"/>
                      <a:pt x="541" y="654"/>
                      <a:pt x="563" y="654"/>
                    </a:cubicBezTo>
                    <a:cubicBezTo>
                      <a:pt x="555" y="654"/>
                      <a:pt x="531" y="691"/>
                      <a:pt x="514" y="725"/>
                    </a:cubicBezTo>
                    <a:cubicBezTo>
                      <a:pt x="614" y="811"/>
                      <a:pt x="614" y="811"/>
                      <a:pt x="614" y="811"/>
                    </a:cubicBezTo>
                    <a:cubicBezTo>
                      <a:pt x="614" y="811"/>
                      <a:pt x="646" y="753"/>
                      <a:pt x="678" y="762"/>
                    </a:cubicBezTo>
                    <a:cubicBezTo>
                      <a:pt x="705" y="770"/>
                      <a:pt x="667" y="864"/>
                      <a:pt x="657" y="887"/>
                    </a:cubicBezTo>
                    <a:cubicBezTo>
                      <a:pt x="657" y="887"/>
                      <a:pt x="658" y="887"/>
                      <a:pt x="658" y="887"/>
                    </a:cubicBezTo>
                    <a:cubicBezTo>
                      <a:pt x="615" y="915"/>
                      <a:pt x="615" y="915"/>
                      <a:pt x="615" y="915"/>
                    </a:cubicBezTo>
                    <a:cubicBezTo>
                      <a:pt x="538" y="906"/>
                      <a:pt x="538" y="906"/>
                      <a:pt x="538" y="906"/>
                    </a:cubicBezTo>
                    <a:cubicBezTo>
                      <a:pt x="538" y="906"/>
                      <a:pt x="575" y="996"/>
                      <a:pt x="515" y="996"/>
                    </a:cubicBezTo>
                    <a:cubicBezTo>
                      <a:pt x="457" y="996"/>
                      <a:pt x="326" y="965"/>
                      <a:pt x="326" y="965"/>
                    </a:cubicBezTo>
                    <a:cubicBezTo>
                      <a:pt x="281" y="920"/>
                      <a:pt x="281" y="920"/>
                      <a:pt x="281" y="920"/>
                    </a:cubicBezTo>
                    <a:cubicBezTo>
                      <a:pt x="76" y="963"/>
                      <a:pt x="76" y="963"/>
                      <a:pt x="76" y="963"/>
                    </a:cubicBezTo>
                    <a:cubicBezTo>
                      <a:pt x="75" y="980"/>
                      <a:pt x="75" y="980"/>
                      <a:pt x="75" y="980"/>
                    </a:cubicBezTo>
                    <a:cubicBezTo>
                      <a:pt x="75" y="980"/>
                      <a:pt x="165" y="1011"/>
                      <a:pt x="190" y="1050"/>
                    </a:cubicBezTo>
                    <a:cubicBezTo>
                      <a:pt x="215" y="1090"/>
                      <a:pt x="177" y="1144"/>
                      <a:pt x="177" y="1144"/>
                    </a:cubicBezTo>
                    <a:cubicBezTo>
                      <a:pt x="113" y="1154"/>
                      <a:pt x="113" y="1154"/>
                      <a:pt x="113" y="1154"/>
                    </a:cubicBezTo>
                    <a:cubicBezTo>
                      <a:pt x="102" y="1225"/>
                      <a:pt x="102" y="1225"/>
                      <a:pt x="102" y="1225"/>
                    </a:cubicBezTo>
                    <a:cubicBezTo>
                      <a:pt x="102" y="1225"/>
                      <a:pt x="23" y="1265"/>
                      <a:pt x="2" y="1309"/>
                    </a:cubicBezTo>
                    <a:cubicBezTo>
                      <a:pt x="0" y="1344"/>
                      <a:pt x="0" y="1344"/>
                      <a:pt x="0" y="1344"/>
                    </a:cubicBezTo>
                    <a:cubicBezTo>
                      <a:pt x="2" y="1349"/>
                      <a:pt x="5" y="1354"/>
                      <a:pt x="10" y="1359"/>
                    </a:cubicBezTo>
                    <a:cubicBezTo>
                      <a:pt x="14" y="1363"/>
                      <a:pt x="20" y="1368"/>
                      <a:pt x="28" y="1373"/>
                    </a:cubicBezTo>
                    <a:cubicBezTo>
                      <a:pt x="57" y="1390"/>
                      <a:pt x="82" y="1399"/>
                      <a:pt x="102" y="1402"/>
                    </a:cubicBezTo>
                    <a:cubicBezTo>
                      <a:pt x="118" y="1497"/>
                      <a:pt x="118" y="1497"/>
                      <a:pt x="118" y="1497"/>
                    </a:cubicBezTo>
                    <a:cubicBezTo>
                      <a:pt x="258" y="1601"/>
                      <a:pt x="258" y="1601"/>
                      <a:pt x="258" y="1601"/>
                    </a:cubicBezTo>
                    <a:cubicBezTo>
                      <a:pt x="313" y="1558"/>
                      <a:pt x="313" y="1558"/>
                      <a:pt x="313" y="1558"/>
                    </a:cubicBezTo>
                    <a:cubicBezTo>
                      <a:pt x="327" y="1576"/>
                      <a:pt x="327" y="1576"/>
                      <a:pt x="327" y="1576"/>
                    </a:cubicBezTo>
                    <a:cubicBezTo>
                      <a:pt x="366" y="1580"/>
                      <a:pt x="366" y="1580"/>
                      <a:pt x="366" y="1580"/>
                    </a:cubicBezTo>
                    <a:cubicBezTo>
                      <a:pt x="393" y="1612"/>
                      <a:pt x="393" y="1612"/>
                      <a:pt x="393" y="1612"/>
                    </a:cubicBezTo>
                    <a:cubicBezTo>
                      <a:pt x="385" y="1643"/>
                      <a:pt x="385" y="1643"/>
                      <a:pt x="385" y="1643"/>
                    </a:cubicBezTo>
                    <a:cubicBezTo>
                      <a:pt x="427" y="1667"/>
                      <a:pt x="427" y="1667"/>
                      <a:pt x="427" y="1667"/>
                    </a:cubicBezTo>
                    <a:cubicBezTo>
                      <a:pt x="541" y="1659"/>
                      <a:pt x="541" y="1659"/>
                      <a:pt x="541" y="1659"/>
                    </a:cubicBezTo>
                    <a:cubicBezTo>
                      <a:pt x="582" y="1697"/>
                      <a:pt x="582" y="1697"/>
                      <a:pt x="582" y="1697"/>
                    </a:cubicBezTo>
                    <a:cubicBezTo>
                      <a:pt x="618" y="1670"/>
                      <a:pt x="618" y="1670"/>
                      <a:pt x="618" y="1670"/>
                    </a:cubicBezTo>
                    <a:cubicBezTo>
                      <a:pt x="740" y="1749"/>
                      <a:pt x="740" y="1749"/>
                      <a:pt x="740" y="1749"/>
                    </a:cubicBezTo>
                    <a:cubicBezTo>
                      <a:pt x="740" y="1799"/>
                      <a:pt x="740" y="1799"/>
                      <a:pt x="740" y="1799"/>
                    </a:cubicBezTo>
                    <a:cubicBezTo>
                      <a:pt x="841" y="1843"/>
                      <a:pt x="841" y="1843"/>
                      <a:pt x="841" y="1843"/>
                    </a:cubicBezTo>
                    <a:cubicBezTo>
                      <a:pt x="903" y="1815"/>
                      <a:pt x="903" y="1815"/>
                      <a:pt x="903" y="1815"/>
                    </a:cubicBezTo>
                    <a:cubicBezTo>
                      <a:pt x="926" y="1826"/>
                      <a:pt x="926" y="1826"/>
                      <a:pt x="926" y="1826"/>
                    </a:cubicBezTo>
                    <a:cubicBezTo>
                      <a:pt x="926" y="1826"/>
                      <a:pt x="926" y="1826"/>
                      <a:pt x="926" y="1826"/>
                    </a:cubicBezTo>
                    <a:cubicBezTo>
                      <a:pt x="978" y="1852"/>
                      <a:pt x="978" y="1852"/>
                      <a:pt x="978" y="1852"/>
                    </a:cubicBezTo>
                    <a:cubicBezTo>
                      <a:pt x="976" y="1925"/>
                      <a:pt x="976" y="1925"/>
                      <a:pt x="976" y="1925"/>
                    </a:cubicBezTo>
                    <a:cubicBezTo>
                      <a:pt x="977" y="1925"/>
                      <a:pt x="978" y="1925"/>
                      <a:pt x="978" y="1926"/>
                    </a:cubicBezTo>
                    <a:cubicBezTo>
                      <a:pt x="975" y="2020"/>
                      <a:pt x="975" y="2020"/>
                      <a:pt x="975" y="2020"/>
                    </a:cubicBezTo>
                    <a:cubicBezTo>
                      <a:pt x="910" y="2033"/>
                      <a:pt x="910" y="2033"/>
                      <a:pt x="910" y="2033"/>
                    </a:cubicBezTo>
                    <a:cubicBezTo>
                      <a:pt x="919" y="2123"/>
                      <a:pt x="919" y="2123"/>
                      <a:pt x="919" y="2123"/>
                    </a:cubicBezTo>
                    <a:cubicBezTo>
                      <a:pt x="955" y="2135"/>
                      <a:pt x="955" y="2135"/>
                      <a:pt x="955" y="2135"/>
                    </a:cubicBezTo>
                    <a:cubicBezTo>
                      <a:pt x="939" y="2175"/>
                      <a:pt x="939" y="2175"/>
                      <a:pt x="939" y="2175"/>
                    </a:cubicBezTo>
                    <a:cubicBezTo>
                      <a:pt x="952" y="2209"/>
                      <a:pt x="952" y="2209"/>
                      <a:pt x="952" y="2209"/>
                    </a:cubicBezTo>
                    <a:cubicBezTo>
                      <a:pt x="1033" y="2203"/>
                      <a:pt x="1033" y="2203"/>
                      <a:pt x="1033" y="2203"/>
                    </a:cubicBezTo>
                    <a:cubicBezTo>
                      <a:pt x="1033" y="2203"/>
                      <a:pt x="1049" y="2329"/>
                      <a:pt x="1030" y="2373"/>
                    </a:cubicBezTo>
                    <a:cubicBezTo>
                      <a:pt x="1011" y="2417"/>
                      <a:pt x="942" y="2543"/>
                      <a:pt x="996" y="2593"/>
                    </a:cubicBezTo>
                    <a:cubicBezTo>
                      <a:pt x="1029" y="2624"/>
                      <a:pt x="1068" y="2653"/>
                      <a:pt x="1093" y="2670"/>
                    </a:cubicBezTo>
                    <a:cubicBezTo>
                      <a:pt x="1093" y="2671"/>
                      <a:pt x="1094" y="2671"/>
                      <a:pt x="1095" y="2672"/>
                    </a:cubicBezTo>
                    <a:cubicBezTo>
                      <a:pt x="1095" y="2672"/>
                      <a:pt x="1095" y="2672"/>
                      <a:pt x="1096" y="2673"/>
                    </a:cubicBezTo>
                    <a:cubicBezTo>
                      <a:pt x="1097" y="2673"/>
                      <a:pt x="1097" y="2674"/>
                      <a:pt x="1098" y="2674"/>
                    </a:cubicBezTo>
                    <a:cubicBezTo>
                      <a:pt x="1098" y="2674"/>
                      <a:pt x="1098" y="2674"/>
                      <a:pt x="1099" y="2674"/>
                    </a:cubicBezTo>
                    <a:cubicBezTo>
                      <a:pt x="1101" y="2676"/>
                      <a:pt x="1103" y="2677"/>
                      <a:pt x="1105" y="2679"/>
                    </a:cubicBezTo>
                    <a:cubicBezTo>
                      <a:pt x="1106" y="2680"/>
                      <a:pt x="1107" y="2680"/>
                      <a:pt x="1107" y="2680"/>
                    </a:cubicBezTo>
                    <a:cubicBezTo>
                      <a:pt x="1107" y="2680"/>
                      <a:pt x="1107" y="2680"/>
                      <a:pt x="1108" y="2681"/>
                    </a:cubicBezTo>
                    <a:cubicBezTo>
                      <a:pt x="1109" y="2682"/>
                      <a:pt x="1111" y="2683"/>
                      <a:pt x="1113" y="2684"/>
                    </a:cubicBezTo>
                    <a:cubicBezTo>
                      <a:pt x="1113" y="2684"/>
                      <a:pt x="1113" y="2685"/>
                      <a:pt x="1114" y="2685"/>
                    </a:cubicBezTo>
                    <a:cubicBezTo>
                      <a:pt x="1115" y="2686"/>
                      <a:pt x="1116" y="2686"/>
                      <a:pt x="1117" y="2687"/>
                    </a:cubicBezTo>
                    <a:cubicBezTo>
                      <a:pt x="1118" y="2687"/>
                      <a:pt x="1118" y="2687"/>
                      <a:pt x="1118" y="2687"/>
                    </a:cubicBezTo>
                    <a:cubicBezTo>
                      <a:pt x="1156" y="2675"/>
                      <a:pt x="1156" y="2675"/>
                      <a:pt x="1156" y="2675"/>
                    </a:cubicBezTo>
                    <a:cubicBezTo>
                      <a:pt x="1344" y="2750"/>
                      <a:pt x="1344" y="2750"/>
                      <a:pt x="1344" y="2750"/>
                    </a:cubicBezTo>
                    <a:cubicBezTo>
                      <a:pt x="1441" y="2760"/>
                      <a:pt x="1441" y="2760"/>
                      <a:pt x="1441" y="2760"/>
                    </a:cubicBezTo>
                    <a:cubicBezTo>
                      <a:pt x="1542" y="2826"/>
                      <a:pt x="1542" y="2826"/>
                      <a:pt x="1542" y="2826"/>
                    </a:cubicBezTo>
                    <a:cubicBezTo>
                      <a:pt x="1579" y="2829"/>
                      <a:pt x="1579" y="2829"/>
                      <a:pt x="1579" y="2829"/>
                    </a:cubicBezTo>
                    <a:cubicBezTo>
                      <a:pt x="1578" y="2864"/>
                      <a:pt x="1578" y="2864"/>
                      <a:pt x="1578" y="2864"/>
                    </a:cubicBezTo>
                    <a:cubicBezTo>
                      <a:pt x="1614" y="2866"/>
                      <a:pt x="1614" y="2866"/>
                      <a:pt x="1614" y="2866"/>
                    </a:cubicBezTo>
                    <a:cubicBezTo>
                      <a:pt x="1614" y="2866"/>
                      <a:pt x="1593" y="2937"/>
                      <a:pt x="1614" y="2932"/>
                    </a:cubicBezTo>
                    <a:cubicBezTo>
                      <a:pt x="1624" y="2929"/>
                      <a:pt x="1653" y="2929"/>
                      <a:pt x="1677" y="2929"/>
                    </a:cubicBezTo>
                    <a:cubicBezTo>
                      <a:pt x="1677" y="2929"/>
                      <a:pt x="1677" y="2929"/>
                      <a:pt x="1678" y="2929"/>
                    </a:cubicBezTo>
                    <a:cubicBezTo>
                      <a:pt x="1699" y="2929"/>
                      <a:pt x="1717" y="2930"/>
                      <a:pt x="1717" y="2930"/>
                    </a:cubicBezTo>
                    <a:cubicBezTo>
                      <a:pt x="1750" y="2897"/>
                      <a:pt x="1750" y="2897"/>
                      <a:pt x="1750" y="2897"/>
                    </a:cubicBezTo>
                    <a:cubicBezTo>
                      <a:pt x="1778" y="2917"/>
                      <a:pt x="1778" y="2917"/>
                      <a:pt x="1778" y="2917"/>
                    </a:cubicBezTo>
                    <a:cubicBezTo>
                      <a:pt x="1760" y="2946"/>
                      <a:pt x="1760" y="2946"/>
                      <a:pt x="1760" y="2946"/>
                    </a:cubicBezTo>
                    <a:cubicBezTo>
                      <a:pt x="1760" y="2946"/>
                      <a:pt x="1786" y="2972"/>
                      <a:pt x="1793" y="3000"/>
                    </a:cubicBezTo>
                    <a:cubicBezTo>
                      <a:pt x="1886" y="3021"/>
                      <a:pt x="1886" y="3021"/>
                      <a:pt x="1886" y="3021"/>
                    </a:cubicBezTo>
                    <a:cubicBezTo>
                      <a:pt x="1890" y="2978"/>
                      <a:pt x="1890" y="2978"/>
                      <a:pt x="1890" y="2978"/>
                    </a:cubicBezTo>
                    <a:cubicBezTo>
                      <a:pt x="1971" y="2952"/>
                      <a:pt x="1971" y="2952"/>
                      <a:pt x="1971" y="2952"/>
                    </a:cubicBezTo>
                    <a:cubicBezTo>
                      <a:pt x="1975" y="2905"/>
                      <a:pt x="1975" y="2905"/>
                      <a:pt x="1975" y="2905"/>
                    </a:cubicBezTo>
                    <a:cubicBezTo>
                      <a:pt x="1975" y="2905"/>
                      <a:pt x="1963" y="2849"/>
                      <a:pt x="2031" y="2832"/>
                    </a:cubicBezTo>
                    <a:cubicBezTo>
                      <a:pt x="2099" y="2815"/>
                      <a:pt x="2137" y="2866"/>
                      <a:pt x="2176" y="2858"/>
                    </a:cubicBezTo>
                    <a:cubicBezTo>
                      <a:pt x="2214" y="2849"/>
                      <a:pt x="2227" y="2811"/>
                      <a:pt x="2227" y="2811"/>
                    </a:cubicBezTo>
                    <a:cubicBezTo>
                      <a:pt x="2342" y="2777"/>
                      <a:pt x="2342" y="2777"/>
                      <a:pt x="2342" y="2777"/>
                    </a:cubicBezTo>
                    <a:cubicBezTo>
                      <a:pt x="2342" y="2777"/>
                      <a:pt x="2312" y="2738"/>
                      <a:pt x="2350" y="2717"/>
                    </a:cubicBezTo>
                    <a:cubicBezTo>
                      <a:pt x="2389" y="2696"/>
                      <a:pt x="2406" y="2704"/>
                      <a:pt x="2406" y="2704"/>
                    </a:cubicBezTo>
                    <a:cubicBezTo>
                      <a:pt x="2431" y="2674"/>
                      <a:pt x="2431" y="2674"/>
                      <a:pt x="2431" y="2674"/>
                    </a:cubicBezTo>
                    <a:cubicBezTo>
                      <a:pt x="2522" y="2672"/>
                      <a:pt x="2522" y="2672"/>
                      <a:pt x="2522" y="2672"/>
                    </a:cubicBezTo>
                    <a:cubicBezTo>
                      <a:pt x="2532" y="2626"/>
                      <a:pt x="2526" y="2585"/>
                      <a:pt x="2487" y="2577"/>
                    </a:cubicBezTo>
                    <a:close/>
                  </a:path>
                </a:pathLst>
              </a:custGeom>
              <a:solidFill>
                <a:srgbClr val="0091DA"/>
              </a:solidFill>
              <a:ln w="6350" cap="flat" cmpd="sng">
                <a:solidFill>
                  <a:schemeClr val="bg1"/>
                </a:solidFill>
                <a:prstDash val="solid"/>
                <a:miter lim="800000"/>
                <a:headEnd type="none" w="med" len="med"/>
                <a:tailEnd type="none" w="med" len="med"/>
              </a:ln>
              <a:effectLst/>
            </p:spPr>
            <p:txBody>
              <a:bodyPr/>
              <a:lstStyle/>
              <a:p>
                <a:endParaRPr lang="en-US" dirty="0">
                  <a:solidFill>
                    <a:srgbClr val="000000"/>
                  </a:solidFill>
                </a:endParaRPr>
              </a:p>
            </p:txBody>
          </p:sp>
          <p:sp>
            <p:nvSpPr>
              <p:cNvPr id="399" name="Freeform 118"/>
              <p:cNvSpPr>
                <a:spLocks noChangeAspect="1"/>
              </p:cNvSpPr>
              <p:nvPr/>
            </p:nvSpPr>
            <p:spPr bwMode="auto">
              <a:xfrm>
                <a:off x="8986596" y="2305325"/>
                <a:ext cx="415348" cy="335429"/>
              </a:xfrm>
              <a:custGeom>
                <a:avLst/>
                <a:gdLst/>
                <a:ahLst/>
                <a:cxnLst>
                  <a:cxn ang="0">
                    <a:pos x="1375" y="1553"/>
                  </a:cxn>
                  <a:cxn ang="0">
                    <a:pos x="1582" y="1414"/>
                  </a:cxn>
                  <a:cxn ang="0">
                    <a:pos x="1714" y="1330"/>
                  </a:cxn>
                  <a:cxn ang="0">
                    <a:pos x="1926" y="1243"/>
                  </a:cxn>
                  <a:cxn ang="0">
                    <a:pos x="2205" y="1071"/>
                  </a:cxn>
                  <a:cxn ang="0">
                    <a:pos x="2143" y="961"/>
                  </a:cxn>
                  <a:cxn ang="0">
                    <a:pos x="2159" y="968"/>
                  </a:cxn>
                  <a:cxn ang="0">
                    <a:pos x="2368" y="1086"/>
                  </a:cxn>
                  <a:cxn ang="0">
                    <a:pos x="2508" y="1100"/>
                  </a:cxn>
                  <a:cxn ang="0">
                    <a:pos x="2536" y="591"/>
                  </a:cxn>
                  <a:cxn ang="0">
                    <a:pos x="2374" y="430"/>
                  </a:cxn>
                  <a:cxn ang="0">
                    <a:pos x="2375" y="428"/>
                  </a:cxn>
                  <a:cxn ang="0">
                    <a:pos x="2375" y="428"/>
                  </a:cxn>
                  <a:cxn ang="0">
                    <a:pos x="2308" y="125"/>
                  </a:cxn>
                  <a:cxn ang="0">
                    <a:pos x="2267" y="4"/>
                  </a:cxn>
                  <a:cxn ang="0">
                    <a:pos x="2186" y="47"/>
                  </a:cxn>
                  <a:cxn ang="0">
                    <a:pos x="2063" y="140"/>
                  </a:cxn>
                  <a:cxn ang="0">
                    <a:pos x="1867" y="162"/>
                  </a:cxn>
                  <a:cxn ang="0">
                    <a:pos x="1807" y="280"/>
                  </a:cxn>
                  <a:cxn ang="0">
                    <a:pos x="1722" y="349"/>
                  </a:cxn>
                  <a:cxn ang="0">
                    <a:pos x="1597" y="275"/>
                  </a:cxn>
                  <a:cxn ang="0">
                    <a:pos x="1587" y="226"/>
                  </a:cxn>
                  <a:cxn ang="0">
                    <a:pos x="1449" y="260"/>
                  </a:cxn>
                  <a:cxn ang="0">
                    <a:pos x="1413" y="193"/>
                  </a:cxn>
                  <a:cxn ang="0">
                    <a:pos x="1376" y="155"/>
                  </a:cxn>
                  <a:cxn ang="0">
                    <a:pos x="1178" y="79"/>
                  </a:cxn>
                  <a:cxn ang="0">
                    <a:pos x="952" y="16"/>
                  </a:cxn>
                  <a:cxn ang="0">
                    <a:pos x="749" y="209"/>
                  </a:cxn>
                  <a:cxn ang="0">
                    <a:pos x="609" y="269"/>
                  </a:cxn>
                  <a:cxn ang="0">
                    <a:pos x="442" y="358"/>
                  </a:cxn>
                  <a:cxn ang="0">
                    <a:pos x="323" y="196"/>
                  </a:cxn>
                  <a:cxn ang="0">
                    <a:pos x="89" y="350"/>
                  </a:cxn>
                  <a:cxn ang="0">
                    <a:pos x="0" y="429"/>
                  </a:cxn>
                  <a:cxn ang="0">
                    <a:pos x="52" y="625"/>
                  </a:cxn>
                  <a:cxn ang="0">
                    <a:pos x="96" y="841"/>
                  </a:cxn>
                  <a:cxn ang="0">
                    <a:pos x="306" y="832"/>
                  </a:cxn>
                  <a:cxn ang="0">
                    <a:pos x="383" y="942"/>
                  </a:cxn>
                  <a:cxn ang="0">
                    <a:pos x="515" y="939"/>
                  </a:cxn>
                  <a:cxn ang="0">
                    <a:pos x="542" y="1003"/>
                  </a:cxn>
                  <a:cxn ang="0">
                    <a:pos x="325" y="1292"/>
                  </a:cxn>
                  <a:cxn ang="0">
                    <a:pos x="183" y="1388"/>
                  </a:cxn>
                  <a:cxn ang="0">
                    <a:pos x="95" y="1491"/>
                  </a:cxn>
                  <a:cxn ang="0">
                    <a:pos x="268" y="1555"/>
                  </a:cxn>
                  <a:cxn ang="0">
                    <a:pos x="404" y="1666"/>
                  </a:cxn>
                  <a:cxn ang="0">
                    <a:pos x="464" y="1649"/>
                  </a:cxn>
                  <a:cxn ang="0">
                    <a:pos x="654" y="1620"/>
                  </a:cxn>
                  <a:cxn ang="0">
                    <a:pos x="654" y="1616"/>
                  </a:cxn>
                  <a:cxn ang="0">
                    <a:pos x="726" y="1694"/>
                  </a:cxn>
                  <a:cxn ang="0">
                    <a:pos x="784" y="1743"/>
                  </a:cxn>
                  <a:cxn ang="0">
                    <a:pos x="916" y="1898"/>
                  </a:cxn>
                  <a:cxn ang="0">
                    <a:pos x="1138" y="1661"/>
                  </a:cxn>
                  <a:cxn ang="0">
                    <a:pos x="1254" y="1620"/>
                  </a:cxn>
                </a:cxnLst>
                <a:rect l="0" t="0" r="r" b="b"/>
                <a:pathLst>
                  <a:path w="2611" h="1908">
                    <a:moveTo>
                      <a:pt x="1255" y="1620"/>
                    </a:moveTo>
                    <a:cubicBezTo>
                      <a:pt x="1305" y="1625"/>
                      <a:pt x="1362" y="1663"/>
                      <a:pt x="1375" y="1553"/>
                    </a:cubicBezTo>
                    <a:cubicBezTo>
                      <a:pt x="1412" y="1562"/>
                      <a:pt x="1452" y="1553"/>
                      <a:pt x="1478" y="1518"/>
                    </a:cubicBezTo>
                    <a:cubicBezTo>
                      <a:pt x="1526" y="1456"/>
                      <a:pt x="1580" y="1419"/>
                      <a:pt x="1582" y="1414"/>
                    </a:cubicBezTo>
                    <a:cubicBezTo>
                      <a:pt x="1631" y="1478"/>
                      <a:pt x="1668" y="1379"/>
                      <a:pt x="1714" y="1331"/>
                    </a:cubicBezTo>
                    <a:cubicBezTo>
                      <a:pt x="1714" y="1330"/>
                      <a:pt x="1714" y="1330"/>
                      <a:pt x="1714" y="1330"/>
                    </a:cubicBezTo>
                    <a:cubicBezTo>
                      <a:pt x="1721" y="1322"/>
                      <a:pt x="1729" y="1315"/>
                      <a:pt x="1737" y="1311"/>
                    </a:cubicBezTo>
                    <a:cubicBezTo>
                      <a:pt x="1771" y="1296"/>
                      <a:pt x="1890" y="1243"/>
                      <a:pt x="1926" y="1243"/>
                    </a:cubicBezTo>
                    <a:cubicBezTo>
                      <a:pt x="1988" y="1243"/>
                      <a:pt x="2053" y="1168"/>
                      <a:pt x="2110" y="1135"/>
                    </a:cubicBezTo>
                    <a:cubicBezTo>
                      <a:pt x="2159" y="1107"/>
                      <a:pt x="2206" y="1141"/>
                      <a:pt x="2205" y="1071"/>
                    </a:cubicBezTo>
                    <a:cubicBezTo>
                      <a:pt x="2204" y="1065"/>
                      <a:pt x="2123" y="1029"/>
                      <a:pt x="2117" y="1027"/>
                    </a:cubicBezTo>
                    <a:cubicBezTo>
                      <a:pt x="2119" y="1009"/>
                      <a:pt x="2132" y="975"/>
                      <a:pt x="2143" y="961"/>
                    </a:cubicBezTo>
                    <a:cubicBezTo>
                      <a:pt x="2147" y="963"/>
                      <a:pt x="2153" y="965"/>
                      <a:pt x="2159" y="967"/>
                    </a:cubicBezTo>
                    <a:cubicBezTo>
                      <a:pt x="2159" y="967"/>
                      <a:pt x="2159" y="968"/>
                      <a:pt x="2159" y="968"/>
                    </a:cubicBezTo>
                    <a:cubicBezTo>
                      <a:pt x="2228" y="990"/>
                      <a:pt x="2385" y="990"/>
                      <a:pt x="2310" y="1097"/>
                    </a:cubicBezTo>
                    <a:cubicBezTo>
                      <a:pt x="2328" y="1091"/>
                      <a:pt x="2350" y="1093"/>
                      <a:pt x="2368" y="1086"/>
                    </a:cubicBezTo>
                    <a:cubicBezTo>
                      <a:pt x="2302" y="1172"/>
                      <a:pt x="2383" y="1141"/>
                      <a:pt x="2434" y="1177"/>
                    </a:cubicBezTo>
                    <a:cubicBezTo>
                      <a:pt x="2484" y="1212"/>
                      <a:pt x="2484" y="1116"/>
                      <a:pt x="2508" y="1100"/>
                    </a:cubicBezTo>
                    <a:cubicBezTo>
                      <a:pt x="2558" y="1067"/>
                      <a:pt x="2578" y="902"/>
                      <a:pt x="2577" y="837"/>
                    </a:cubicBezTo>
                    <a:cubicBezTo>
                      <a:pt x="2611" y="732"/>
                      <a:pt x="2536" y="686"/>
                      <a:pt x="2536" y="591"/>
                    </a:cubicBezTo>
                    <a:cubicBezTo>
                      <a:pt x="2536" y="496"/>
                      <a:pt x="2458" y="511"/>
                      <a:pt x="2389" y="476"/>
                    </a:cubicBezTo>
                    <a:cubicBezTo>
                      <a:pt x="2368" y="466"/>
                      <a:pt x="2368" y="449"/>
                      <a:pt x="2374" y="430"/>
                    </a:cubicBezTo>
                    <a:cubicBezTo>
                      <a:pt x="2375" y="429"/>
                      <a:pt x="2375" y="429"/>
                      <a:pt x="2375" y="428"/>
                    </a:cubicBezTo>
                    <a:cubicBezTo>
                      <a:pt x="2375" y="428"/>
                      <a:pt x="2375" y="428"/>
                      <a:pt x="2375" y="428"/>
                    </a:cubicBezTo>
                    <a:cubicBezTo>
                      <a:pt x="2375" y="428"/>
                      <a:pt x="2375" y="428"/>
                      <a:pt x="2375" y="428"/>
                    </a:cubicBezTo>
                    <a:cubicBezTo>
                      <a:pt x="2375" y="428"/>
                      <a:pt x="2375" y="428"/>
                      <a:pt x="2375" y="428"/>
                    </a:cubicBezTo>
                    <a:cubicBezTo>
                      <a:pt x="2384" y="401"/>
                      <a:pt x="2403" y="370"/>
                      <a:pt x="2391" y="345"/>
                    </a:cubicBezTo>
                    <a:cubicBezTo>
                      <a:pt x="2350" y="264"/>
                      <a:pt x="2244" y="210"/>
                      <a:pt x="2308" y="125"/>
                    </a:cubicBezTo>
                    <a:cubicBezTo>
                      <a:pt x="2326" y="101"/>
                      <a:pt x="2350" y="49"/>
                      <a:pt x="2358" y="2"/>
                    </a:cubicBezTo>
                    <a:cubicBezTo>
                      <a:pt x="2267" y="4"/>
                      <a:pt x="2267" y="4"/>
                      <a:pt x="2267" y="4"/>
                    </a:cubicBezTo>
                    <a:cubicBezTo>
                      <a:pt x="2242" y="34"/>
                      <a:pt x="2242" y="34"/>
                      <a:pt x="2242" y="34"/>
                    </a:cubicBezTo>
                    <a:cubicBezTo>
                      <a:pt x="2242" y="34"/>
                      <a:pt x="2225" y="26"/>
                      <a:pt x="2186" y="47"/>
                    </a:cubicBezTo>
                    <a:cubicBezTo>
                      <a:pt x="2148" y="68"/>
                      <a:pt x="2178" y="107"/>
                      <a:pt x="2178" y="107"/>
                    </a:cubicBezTo>
                    <a:cubicBezTo>
                      <a:pt x="2063" y="140"/>
                      <a:pt x="2063" y="140"/>
                      <a:pt x="2063" y="140"/>
                    </a:cubicBezTo>
                    <a:cubicBezTo>
                      <a:pt x="2063" y="140"/>
                      <a:pt x="2050" y="178"/>
                      <a:pt x="2012" y="187"/>
                    </a:cubicBezTo>
                    <a:cubicBezTo>
                      <a:pt x="1973" y="195"/>
                      <a:pt x="1935" y="144"/>
                      <a:pt x="1867" y="162"/>
                    </a:cubicBezTo>
                    <a:cubicBezTo>
                      <a:pt x="1799" y="178"/>
                      <a:pt x="1811" y="233"/>
                      <a:pt x="1811" y="233"/>
                    </a:cubicBezTo>
                    <a:cubicBezTo>
                      <a:pt x="1807" y="280"/>
                      <a:pt x="1807" y="280"/>
                      <a:pt x="1807" y="280"/>
                    </a:cubicBezTo>
                    <a:cubicBezTo>
                      <a:pt x="1726" y="306"/>
                      <a:pt x="1726" y="306"/>
                      <a:pt x="1726" y="306"/>
                    </a:cubicBezTo>
                    <a:cubicBezTo>
                      <a:pt x="1722" y="349"/>
                      <a:pt x="1722" y="349"/>
                      <a:pt x="1722" y="349"/>
                    </a:cubicBezTo>
                    <a:cubicBezTo>
                      <a:pt x="1645" y="332"/>
                      <a:pt x="1632" y="329"/>
                      <a:pt x="1630" y="328"/>
                    </a:cubicBezTo>
                    <a:cubicBezTo>
                      <a:pt x="1623" y="301"/>
                      <a:pt x="1597" y="275"/>
                      <a:pt x="1597" y="275"/>
                    </a:cubicBezTo>
                    <a:cubicBezTo>
                      <a:pt x="1615" y="245"/>
                      <a:pt x="1615" y="245"/>
                      <a:pt x="1615" y="245"/>
                    </a:cubicBezTo>
                    <a:cubicBezTo>
                      <a:pt x="1587" y="226"/>
                      <a:pt x="1587" y="226"/>
                      <a:pt x="1587" y="226"/>
                    </a:cubicBezTo>
                    <a:cubicBezTo>
                      <a:pt x="1554" y="258"/>
                      <a:pt x="1554" y="258"/>
                      <a:pt x="1554" y="258"/>
                    </a:cubicBezTo>
                    <a:cubicBezTo>
                      <a:pt x="1554" y="258"/>
                      <a:pt x="1469" y="255"/>
                      <a:pt x="1449" y="260"/>
                    </a:cubicBezTo>
                    <a:cubicBezTo>
                      <a:pt x="1428" y="265"/>
                      <a:pt x="1449" y="195"/>
                      <a:pt x="1449" y="195"/>
                    </a:cubicBezTo>
                    <a:cubicBezTo>
                      <a:pt x="1413" y="193"/>
                      <a:pt x="1413" y="193"/>
                      <a:pt x="1413" y="193"/>
                    </a:cubicBezTo>
                    <a:cubicBezTo>
                      <a:pt x="1410" y="192"/>
                      <a:pt x="1413" y="158"/>
                      <a:pt x="1413" y="158"/>
                    </a:cubicBezTo>
                    <a:cubicBezTo>
                      <a:pt x="1376" y="155"/>
                      <a:pt x="1376" y="155"/>
                      <a:pt x="1376" y="155"/>
                    </a:cubicBezTo>
                    <a:cubicBezTo>
                      <a:pt x="1275" y="89"/>
                      <a:pt x="1275" y="89"/>
                      <a:pt x="1275" y="89"/>
                    </a:cubicBezTo>
                    <a:cubicBezTo>
                      <a:pt x="1178" y="79"/>
                      <a:pt x="1178" y="79"/>
                      <a:pt x="1178" y="79"/>
                    </a:cubicBezTo>
                    <a:cubicBezTo>
                      <a:pt x="990" y="4"/>
                      <a:pt x="990" y="4"/>
                      <a:pt x="990" y="4"/>
                    </a:cubicBezTo>
                    <a:cubicBezTo>
                      <a:pt x="952" y="16"/>
                      <a:pt x="952" y="16"/>
                      <a:pt x="952" y="16"/>
                    </a:cubicBezTo>
                    <a:cubicBezTo>
                      <a:pt x="952" y="16"/>
                      <a:pt x="942" y="10"/>
                      <a:pt x="927" y="0"/>
                    </a:cubicBezTo>
                    <a:cubicBezTo>
                      <a:pt x="749" y="209"/>
                      <a:pt x="749" y="209"/>
                      <a:pt x="749" y="209"/>
                    </a:cubicBezTo>
                    <a:cubicBezTo>
                      <a:pt x="643" y="217"/>
                      <a:pt x="643" y="217"/>
                      <a:pt x="643" y="217"/>
                    </a:cubicBezTo>
                    <a:cubicBezTo>
                      <a:pt x="643" y="217"/>
                      <a:pt x="638" y="273"/>
                      <a:pt x="609" y="269"/>
                    </a:cubicBezTo>
                    <a:cubicBezTo>
                      <a:pt x="579" y="264"/>
                      <a:pt x="523" y="196"/>
                      <a:pt x="481" y="247"/>
                    </a:cubicBezTo>
                    <a:cubicBezTo>
                      <a:pt x="438" y="298"/>
                      <a:pt x="442" y="358"/>
                      <a:pt x="442" y="358"/>
                    </a:cubicBezTo>
                    <a:cubicBezTo>
                      <a:pt x="417" y="341"/>
                      <a:pt x="417" y="341"/>
                      <a:pt x="417" y="341"/>
                    </a:cubicBezTo>
                    <a:cubicBezTo>
                      <a:pt x="323" y="196"/>
                      <a:pt x="323" y="196"/>
                      <a:pt x="323" y="196"/>
                    </a:cubicBezTo>
                    <a:cubicBezTo>
                      <a:pt x="323" y="196"/>
                      <a:pt x="178" y="192"/>
                      <a:pt x="119" y="256"/>
                    </a:cubicBezTo>
                    <a:cubicBezTo>
                      <a:pt x="59" y="320"/>
                      <a:pt x="89" y="350"/>
                      <a:pt x="89" y="350"/>
                    </a:cubicBezTo>
                    <a:cubicBezTo>
                      <a:pt x="3" y="391"/>
                      <a:pt x="3" y="391"/>
                      <a:pt x="3" y="391"/>
                    </a:cubicBezTo>
                    <a:cubicBezTo>
                      <a:pt x="0" y="429"/>
                      <a:pt x="0" y="429"/>
                      <a:pt x="0" y="429"/>
                    </a:cubicBezTo>
                    <a:cubicBezTo>
                      <a:pt x="46" y="435"/>
                      <a:pt x="46" y="435"/>
                      <a:pt x="46" y="435"/>
                    </a:cubicBezTo>
                    <a:cubicBezTo>
                      <a:pt x="52" y="625"/>
                      <a:pt x="52" y="625"/>
                      <a:pt x="52" y="625"/>
                    </a:cubicBezTo>
                    <a:cubicBezTo>
                      <a:pt x="102" y="627"/>
                      <a:pt x="102" y="627"/>
                      <a:pt x="102" y="627"/>
                    </a:cubicBezTo>
                    <a:cubicBezTo>
                      <a:pt x="85" y="676"/>
                      <a:pt x="52" y="789"/>
                      <a:pt x="96" y="841"/>
                    </a:cubicBezTo>
                    <a:cubicBezTo>
                      <a:pt x="142" y="895"/>
                      <a:pt x="262" y="850"/>
                      <a:pt x="306" y="830"/>
                    </a:cubicBezTo>
                    <a:cubicBezTo>
                      <a:pt x="306" y="831"/>
                      <a:pt x="306" y="832"/>
                      <a:pt x="306" y="832"/>
                    </a:cubicBezTo>
                    <a:cubicBezTo>
                      <a:pt x="313" y="866"/>
                      <a:pt x="361" y="847"/>
                      <a:pt x="371" y="866"/>
                    </a:cubicBezTo>
                    <a:cubicBezTo>
                      <a:pt x="380" y="884"/>
                      <a:pt x="383" y="942"/>
                      <a:pt x="383" y="942"/>
                    </a:cubicBezTo>
                    <a:cubicBezTo>
                      <a:pt x="444" y="948"/>
                      <a:pt x="444" y="948"/>
                      <a:pt x="444" y="948"/>
                    </a:cubicBezTo>
                    <a:cubicBezTo>
                      <a:pt x="515" y="939"/>
                      <a:pt x="515" y="939"/>
                      <a:pt x="515" y="939"/>
                    </a:cubicBezTo>
                    <a:cubicBezTo>
                      <a:pt x="515" y="939"/>
                      <a:pt x="509" y="986"/>
                      <a:pt x="540" y="1001"/>
                    </a:cubicBezTo>
                    <a:cubicBezTo>
                      <a:pt x="542" y="1002"/>
                      <a:pt x="544" y="1004"/>
                      <a:pt x="542" y="1003"/>
                    </a:cubicBezTo>
                    <a:cubicBezTo>
                      <a:pt x="384" y="1132"/>
                      <a:pt x="384" y="1132"/>
                      <a:pt x="384" y="1132"/>
                    </a:cubicBezTo>
                    <a:cubicBezTo>
                      <a:pt x="384" y="1132"/>
                      <a:pt x="364" y="1261"/>
                      <a:pt x="325" y="1292"/>
                    </a:cubicBezTo>
                    <a:cubicBezTo>
                      <a:pt x="286" y="1323"/>
                      <a:pt x="263" y="1279"/>
                      <a:pt x="216" y="1292"/>
                    </a:cubicBezTo>
                    <a:cubicBezTo>
                      <a:pt x="170" y="1305"/>
                      <a:pt x="183" y="1388"/>
                      <a:pt x="183" y="1388"/>
                    </a:cubicBezTo>
                    <a:cubicBezTo>
                      <a:pt x="77" y="1436"/>
                      <a:pt x="77" y="1436"/>
                      <a:pt x="77" y="1436"/>
                    </a:cubicBezTo>
                    <a:cubicBezTo>
                      <a:pt x="88" y="1456"/>
                      <a:pt x="93" y="1476"/>
                      <a:pt x="95" y="1491"/>
                    </a:cubicBezTo>
                    <a:cubicBezTo>
                      <a:pt x="100" y="1527"/>
                      <a:pt x="167" y="1488"/>
                      <a:pt x="167" y="1488"/>
                    </a:cubicBezTo>
                    <a:cubicBezTo>
                      <a:pt x="268" y="1555"/>
                      <a:pt x="268" y="1555"/>
                      <a:pt x="268" y="1555"/>
                    </a:cubicBezTo>
                    <a:cubicBezTo>
                      <a:pt x="297" y="1537"/>
                      <a:pt x="344" y="1559"/>
                      <a:pt x="344" y="1559"/>
                    </a:cubicBezTo>
                    <a:cubicBezTo>
                      <a:pt x="404" y="1666"/>
                      <a:pt x="404" y="1666"/>
                      <a:pt x="404" y="1666"/>
                    </a:cubicBezTo>
                    <a:cubicBezTo>
                      <a:pt x="431" y="1658"/>
                      <a:pt x="431" y="1658"/>
                      <a:pt x="431" y="1658"/>
                    </a:cubicBezTo>
                    <a:cubicBezTo>
                      <a:pt x="464" y="1649"/>
                      <a:pt x="464" y="1649"/>
                      <a:pt x="464" y="1649"/>
                    </a:cubicBezTo>
                    <a:cubicBezTo>
                      <a:pt x="607" y="1649"/>
                      <a:pt x="607" y="1649"/>
                      <a:pt x="607" y="1649"/>
                    </a:cubicBezTo>
                    <a:cubicBezTo>
                      <a:pt x="654" y="1620"/>
                      <a:pt x="654" y="1620"/>
                      <a:pt x="654" y="1620"/>
                    </a:cubicBezTo>
                    <a:cubicBezTo>
                      <a:pt x="654" y="1617"/>
                      <a:pt x="654" y="1617"/>
                      <a:pt x="654" y="1617"/>
                    </a:cubicBezTo>
                    <a:cubicBezTo>
                      <a:pt x="654" y="1616"/>
                      <a:pt x="654" y="1616"/>
                      <a:pt x="654" y="1616"/>
                    </a:cubicBezTo>
                    <a:cubicBezTo>
                      <a:pt x="702" y="1646"/>
                      <a:pt x="702" y="1646"/>
                      <a:pt x="702" y="1646"/>
                    </a:cubicBezTo>
                    <a:cubicBezTo>
                      <a:pt x="726" y="1694"/>
                      <a:pt x="726" y="1694"/>
                      <a:pt x="726" y="1694"/>
                    </a:cubicBezTo>
                    <a:cubicBezTo>
                      <a:pt x="780" y="1723"/>
                      <a:pt x="780" y="1723"/>
                      <a:pt x="780" y="1723"/>
                    </a:cubicBezTo>
                    <a:cubicBezTo>
                      <a:pt x="784" y="1743"/>
                      <a:pt x="784" y="1743"/>
                      <a:pt x="784" y="1743"/>
                    </a:cubicBezTo>
                    <a:cubicBezTo>
                      <a:pt x="794" y="1741"/>
                      <a:pt x="794" y="1741"/>
                      <a:pt x="794" y="1741"/>
                    </a:cubicBezTo>
                    <a:cubicBezTo>
                      <a:pt x="814" y="1768"/>
                      <a:pt x="891" y="1908"/>
                      <a:pt x="916" y="1898"/>
                    </a:cubicBezTo>
                    <a:cubicBezTo>
                      <a:pt x="927" y="1893"/>
                      <a:pt x="973" y="1738"/>
                      <a:pt x="1008" y="1716"/>
                    </a:cubicBezTo>
                    <a:cubicBezTo>
                      <a:pt x="1040" y="1696"/>
                      <a:pt x="1062" y="1610"/>
                      <a:pt x="1138" y="1661"/>
                    </a:cubicBezTo>
                    <a:cubicBezTo>
                      <a:pt x="1140" y="1662"/>
                      <a:pt x="1203" y="1634"/>
                      <a:pt x="1217" y="1626"/>
                    </a:cubicBezTo>
                    <a:cubicBezTo>
                      <a:pt x="1228" y="1620"/>
                      <a:pt x="1241" y="1619"/>
                      <a:pt x="1254" y="1620"/>
                    </a:cubicBezTo>
                  </a:path>
                </a:pathLst>
              </a:custGeom>
              <a:solidFill>
                <a:srgbClr val="0091DA"/>
              </a:solidFill>
              <a:ln w="6350" cap="flat" cmpd="sng">
                <a:solidFill>
                  <a:schemeClr val="bg1"/>
                </a:solidFill>
                <a:prstDash val="solid"/>
                <a:miter lim="800000"/>
                <a:headEnd type="none" w="med" len="med"/>
                <a:tailEnd type="none" w="med" len="med"/>
              </a:ln>
              <a:effectLst/>
            </p:spPr>
            <p:txBody>
              <a:bodyPr/>
              <a:lstStyle/>
              <a:p>
                <a:endParaRPr lang="en-US" dirty="0">
                  <a:solidFill>
                    <a:srgbClr val="000000"/>
                  </a:solidFill>
                </a:endParaRPr>
              </a:p>
            </p:txBody>
          </p:sp>
          <p:sp>
            <p:nvSpPr>
              <p:cNvPr id="400" name="Freeform 119"/>
              <p:cNvSpPr>
                <a:spLocks noChangeAspect="1"/>
              </p:cNvSpPr>
              <p:nvPr/>
            </p:nvSpPr>
            <p:spPr bwMode="auto">
              <a:xfrm>
                <a:off x="8986596" y="2305325"/>
                <a:ext cx="415348" cy="335429"/>
              </a:xfrm>
              <a:custGeom>
                <a:avLst/>
                <a:gdLst/>
                <a:ahLst/>
                <a:cxnLst>
                  <a:cxn ang="0">
                    <a:pos x="1375" y="1553"/>
                  </a:cxn>
                  <a:cxn ang="0">
                    <a:pos x="1582" y="1414"/>
                  </a:cxn>
                  <a:cxn ang="0">
                    <a:pos x="1714" y="1330"/>
                  </a:cxn>
                  <a:cxn ang="0">
                    <a:pos x="1926" y="1243"/>
                  </a:cxn>
                  <a:cxn ang="0">
                    <a:pos x="2205" y="1071"/>
                  </a:cxn>
                  <a:cxn ang="0">
                    <a:pos x="2143" y="961"/>
                  </a:cxn>
                  <a:cxn ang="0">
                    <a:pos x="2159" y="968"/>
                  </a:cxn>
                  <a:cxn ang="0">
                    <a:pos x="2368" y="1086"/>
                  </a:cxn>
                  <a:cxn ang="0">
                    <a:pos x="2508" y="1100"/>
                  </a:cxn>
                  <a:cxn ang="0">
                    <a:pos x="2536" y="591"/>
                  </a:cxn>
                  <a:cxn ang="0">
                    <a:pos x="2374" y="430"/>
                  </a:cxn>
                  <a:cxn ang="0">
                    <a:pos x="2375" y="428"/>
                  </a:cxn>
                  <a:cxn ang="0">
                    <a:pos x="2375" y="428"/>
                  </a:cxn>
                  <a:cxn ang="0">
                    <a:pos x="2308" y="125"/>
                  </a:cxn>
                  <a:cxn ang="0">
                    <a:pos x="2267" y="4"/>
                  </a:cxn>
                  <a:cxn ang="0">
                    <a:pos x="2186" y="47"/>
                  </a:cxn>
                  <a:cxn ang="0">
                    <a:pos x="2063" y="140"/>
                  </a:cxn>
                  <a:cxn ang="0">
                    <a:pos x="1867" y="162"/>
                  </a:cxn>
                  <a:cxn ang="0">
                    <a:pos x="1807" y="280"/>
                  </a:cxn>
                  <a:cxn ang="0">
                    <a:pos x="1722" y="349"/>
                  </a:cxn>
                  <a:cxn ang="0">
                    <a:pos x="1597" y="275"/>
                  </a:cxn>
                  <a:cxn ang="0">
                    <a:pos x="1587" y="226"/>
                  </a:cxn>
                  <a:cxn ang="0">
                    <a:pos x="1449" y="260"/>
                  </a:cxn>
                  <a:cxn ang="0">
                    <a:pos x="1413" y="193"/>
                  </a:cxn>
                  <a:cxn ang="0">
                    <a:pos x="1376" y="155"/>
                  </a:cxn>
                  <a:cxn ang="0">
                    <a:pos x="1178" y="79"/>
                  </a:cxn>
                  <a:cxn ang="0">
                    <a:pos x="952" y="16"/>
                  </a:cxn>
                  <a:cxn ang="0">
                    <a:pos x="749" y="209"/>
                  </a:cxn>
                  <a:cxn ang="0">
                    <a:pos x="609" y="269"/>
                  </a:cxn>
                  <a:cxn ang="0">
                    <a:pos x="442" y="358"/>
                  </a:cxn>
                  <a:cxn ang="0">
                    <a:pos x="323" y="196"/>
                  </a:cxn>
                  <a:cxn ang="0">
                    <a:pos x="89" y="350"/>
                  </a:cxn>
                  <a:cxn ang="0">
                    <a:pos x="0" y="429"/>
                  </a:cxn>
                  <a:cxn ang="0">
                    <a:pos x="52" y="625"/>
                  </a:cxn>
                  <a:cxn ang="0">
                    <a:pos x="96" y="841"/>
                  </a:cxn>
                  <a:cxn ang="0">
                    <a:pos x="306" y="832"/>
                  </a:cxn>
                  <a:cxn ang="0">
                    <a:pos x="383" y="942"/>
                  </a:cxn>
                  <a:cxn ang="0">
                    <a:pos x="515" y="939"/>
                  </a:cxn>
                  <a:cxn ang="0">
                    <a:pos x="542" y="1003"/>
                  </a:cxn>
                  <a:cxn ang="0">
                    <a:pos x="325" y="1292"/>
                  </a:cxn>
                  <a:cxn ang="0">
                    <a:pos x="183" y="1388"/>
                  </a:cxn>
                  <a:cxn ang="0">
                    <a:pos x="95" y="1491"/>
                  </a:cxn>
                  <a:cxn ang="0">
                    <a:pos x="268" y="1555"/>
                  </a:cxn>
                  <a:cxn ang="0">
                    <a:pos x="404" y="1666"/>
                  </a:cxn>
                  <a:cxn ang="0">
                    <a:pos x="464" y="1649"/>
                  </a:cxn>
                  <a:cxn ang="0">
                    <a:pos x="654" y="1620"/>
                  </a:cxn>
                  <a:cxn ang="0">
                    <a:pos x="654" y="1616"/>
                  </a:cxn>
                  <a:cxn ang="0">
                    <a:pos x="726" y="1694"/>
                  </a:cxn>
                  <a:cxn ang="0">
                    <a:pos x="784" y="1743"/>
                  </a:cxn>
                  <a:cxn ang="0">
                    <a:pos x="916" y="1898"/>
                  </a:cxn>
                  <a:cxn ang="0">
                    <a:pos x="1138" y="1661"/>
                  </a:cxn>
                  <a:cxn ang="0">
                    <a:pos x="1254" y="1620"/>
                  </a:cxn>
                </a:cxnLst>
                <a:rect l="0" t="0" r="r" b="b"/>
                <a:pathLst>
                  <a:path w="2611" h="1908">
                    <a:moveTo>
                      <a:pt x="1255" y="1620"/>
                    </a:moveTo>
                    <a:cubicBezTo>
                      <a:pt x="1305" y="1625"/>
                      <a:pt x="1362" y="1663"/>
                      <a:pt x="1375" y="1553"/>
                    </a:cubicBezTo>
                    <a:cubicBezTo>
                      <a:pt x="1412" y="1562"/>
                      <a:pt x="1452" y="1553"/>
                      <a:pt x="1478" y="1518"/>
                    </a:cubicBezTo>
                    <a:cubicBezTo>
                      <a:pt x="1526" y="1456"/>
                      <a:pt x="1580" y="1419"/>
                      <a:pt x="1582" y="1414"/>
                    </a:cubicBezTo>
                    <a:cubicBezTo>
                      <a:pt x="1631" y="1478"/>
                      <a:pt x="1668" y="1379"/>
                      <a:pt x="1714" y="1331"/>
                    </a:cubicBezTo>
                    <a:cubicBezTo>
                      <a:pt x="1714" y="1330"/>
                      <a:pt x="1714" y="1330"/>
                      <a:pt x="1714" y="1330"/>
                    </a:cubicBezTo>
                    <a:cubicBezTo>
                      <a:pt x="1721" y="1322"/>
                      <a:pt x="1729" y="1315"/>
                      <a:pt x="1737" y="1311"/>
                    </a:cubicBezTo>
                    <a:cubicBezTo>
                      <a:pt x="1771" y="1296"/>
                      <a:pt x="1890" y="1243"/>
                      <a:pt x="1926" y="1243"/>
                    </a:cubicBezTo>
                    <a:cubicBezTo>
                      <a:pt x="1988" y="1243"/>
                      <a:pt x="2053" y="1168"/>
                      <a:pt x="2110" y="1135"/>
                    </a:cubicBezTo>
                    <a:cubicBezTo>
                      <a:pt x="2159" y="1107"/>
                      <a:pt x="2206" y="1141"/>
                      <a:pt x="2205" y="1071"/>
                    </a:cubicBezTo>
                    <a:cubicBezTo>
                      <a:pt x="2204" y="1065"/>
                      <a:pt x="2123" y="1029"/>
                      <a:pt x="2117" y="1027"/>
                    </a:cubicBezTo>
                    <a:cubicBezTo>
                      <a:pt x="2119" y="1009"/>
                      <a:pt x="2132" y="975"/>
                      <a:pt x="2143" y="961"/>
                    </a:cubicBezTo>
                    <a:cubicBezTo>
                      <a:pt x="2147" y="963"/>
                      <a:pt x="2153" y="965"/>
                      <a:pt x="2159" y="967"/>
                    </a:cubicBezTo>
                    <a:cubicBezTo>
                      <a:pt x="2159" y="967"/>
                      <a:pt x="2159" y="968"/>
                      <a:pt x="2159" y="968"/>
                    </a:cubicBezTo>
                    <a:cubicBezTo>
                      <a:pt x="2228" y="990"/>
                      <a:pt x="2385" y="990"/>
                      <a:pt x="2310" y="1097"/>
                    </a:cubicBezTo>
                    <a:cubicBezTo>
                      <a:pt x="2328" y="1091"/>
                      <a:pt x="2350" y="1093"/>
                      <a:pt x="2368" y="1086"/>
                    </a:cubicBezTo>
                    <a:cubicBezTo>
                      <a:pt x="2302" y="1172"/>
                      <a:pt x="2383" y="1141"/>
                      <a:pt x="2434" y="1177"/>
                    </a:cubicBezTo>
                    <a:cubicBezTo>
                      <a:pt x="2484" y="1212"/>
                      <a:pt x="2484" y="1116"/>
                      <a:pt x="2508" y="1100"/>
                    </a:cubicBezTo>
                    <a:cubicBezTo>
                      <a:pt x="2558" y="1067"/>
                      <a:pt x="2578" y="902"/>
                      <a:pt x="2577" y="837"/>
                    </a:cubicBezTo>
                    <a:cubicBezTo>
                      <a:pt x="2611" y="732"/>
                      <a:pt x="2536" y="686"/>
                      <a:pt x="2536" y="591"/>
                    </a:cubicBezTo>
                    <a:cubicBezTo>
                      <a:pt x="2536" y="496"/>
                      <a:pt x="2458" y="511"/>
                      <a:pt x="2389" y="476"/>
                    </a:cubicBezTo>
                    <a:cubicBezTo>
                      <a:pt x="2368" y="466"/>
                      <a:pt x="2368" y="449"/>
                      <a:pt x="2374" y="430"/>
                    </a:cubicBezTo>
                    <a:cubicBezTo>
                      <a:pt x="2375" y="429"/>
                      <a:pt x="2375" y="429"/>
                      <a:pt x="2375" y="428"/>
                    </a:cubicBezTo>
                    <a:cubicBezTo>
                      <a:pt x="2375" y="428"/>
                      <a:pt x="2375" y="428"/>
                      <a:pt x="2375" y="428"/>
                    </a:cubicBezTo>
                    <a:cubicBezTo>
                      <a:pt x="2375" y="428"/>
                      <a:pt x="2375" y="428"/>
                      <a:pt x="2375" y="428"/>
                    </a:cubicBezTo>
                    <a:cubicBezTo>
                      <a:pt x="2375" y="428"/>
                      <a:pt x="2375" y="428"/>
                      <a:pt x="2375" y="428"/>
                    </a:cubicBezTo>
                    <a:cubicBezTo>
                      <a:pt x="2384" y="401"/>
                      <a:pt x="2403" y="370"/>
                      <a:pt x="2391" y="345"/>
                    </a:cubicBezTo>
                    <a:cubicBezTo>
                      <a:pt x="2350" y="264"/>
                      <a:pt x="2244" y="210"/>
                      <a:pt x="2308" y="125"/>
                    </a:cubicBezTo>
                    <a:cubicBezTo>
                      <a:pt x="2326" y="101"/>
                      <a:pt x="2350" y="49"/>
                      <a:pt x="2358" y="2"/>
                    </a:cubicBezTo>
                    <a:cubicBezTo>
                      <a:pt x="2267" y="4"/>
                      <a:pt x="2267" y="4"/>
                      <a:pt x="2267" y="4"/>
                    </a:cubicBezTo>
                    <a:cubicBezTo>
                      <a:pt x="2242" y="34"/>
                      <a:pt x="2242" y="34"/>
                      <a:pt x="2242" y="34"/>
                    </a:cubicBezTo>
                    <a:cubicBezTo>
                      <a:pt x="2242" y="34"/>
                      <a:pt x="2225" y="26"/>
                      <a:pt x="2186" y="47"/>
                    </a:cubicBezTo>
                    <a:cubicBezTo>
                      <a:pt x="2148" y="68"/>
                      <a:pt x="2178" y="107"/>
                      <a:pt x="2178" y="107"/>
                    </a:cubicBezTo>
                    <a:cubicBezTo>
                      <a:pt x="2063" y="140"/>
                      <a:pt x="2063" y="140"/>
                      <a:pt x="2063" y="140"/>
                    </a:cubicBezTo>
                    <a:cubicBezTo>
                      <a:pt x="2063" y="140"/>
                      <a:pt x="2050" y="178"/>
                      <a:pt x="2012" y="187"/>
                    </a:cubicBezTo>
                    <a:cubicBezTo>
                      <a:pt x="1973" y="195"/>
                      <a:pt x="1935" y="144"/>
                      <a:pt x="1867" y="162"/>
                    </a:cubicBezTo>
                    <a:cubicBezTo>
                      <a:pt x="1799" y="178"/>
                      <a:pt x="1811" y="233"/>
                      <a:pt x="1811" y="233"/>
                    </a:cubicBezTo>
                    <a:cubicBezTo>
                      <a:pt x="1807" y="280"/>
                      <a:pt x="1807" y="280"/>
                      <a:pt x="1807" y="280"/>
                    </a:cubicBezTo>
                    <a:cubicBezTo>
                      <a:pt x="1726" y="306"/>
                      <a:pt x="1726" y="306"/>
                      <a:pt x="1726" y="306"/>
                    </a:cubicBezTo>
                    <a:cubicBezTo>
                      <a:pt x="1722" y="349"/>
                      <a:pt x="1722" y="349"/>
                      <a:pt x="1722" y="349"/>
                    </a:cubicBezTo>
                    <a:cubicBezTo>
                      <a:pt x="1645" y="332"/>
                      <a:pt x="1632" y="329"/>
                      <a:pt x="1630" y="328"/>
                    </a:cubicBezTo>
                    <a:cubicBezTo>
                      <a:pt x="1623" y="301"/>
                      <a:pt x="1597" y="275"/>
                      <a:pt x="1597" y="275"/>
                    </a:cubicBezTo>
                    <a:cubicBezTo>
                      <a:pt x="1615" y="245"/>
                      <a:pt x="1615" y="245"/>
                      <a:pt x="1615" y="245"/>
                    </a:cubicBezTo>
                    <a:cubicBezTo>
                      <a:pt x="1587" y="226"/>
                      <a:pt x="1587" y="226"/>
                      <a:pt x="1587" y="226"/>
                    </a:cubicBezTo>
                    <a:cubicBezTo>
                      <a:pt x="1554" y="258"/>
                      <a:pt x="1554" y="258"/>
                      <a:pt x="1554" y="258"/>
                    </a:cubicBezTo>
                    <a:cubicBezTo>
                      <a:pt x="1554" y="258"/>
                      <a:pt x="1469" y="255"/>
                      <a:pt x="1449" y="260"/>
                    </a:cubicBezTo>
                    <a:cubicBezTo>
                      <a:pt x="1428" y="265"/>
                      <a:pt x="1449" y="195"/>
                      <a:pt x="1449" y="195"/>
                    </a:cubicBezTo>
                    <a:cubicBezTo>
                      <a:pt x="1413" y="193"/>
                      <a:pt x="1413" y="193"/>
                      <a:pt x="1413" y="193"/>
                    </a:cubicBezTo>
                    <a:cubicBezTo>
                      <a:pt x="1410" y="192"/>
                      <a:pt x="1413" y="158"/>
                      <a:pt x="1413" y="158"/>
                    </a:cubicBezTo>
                    <a:cubicBezTo>
                      <a:pt x="1376" y="155"/>
                      <a:pt x="1376" y="155"/>
                      <a:pt x="1376" y="155"/>
                    </a:cubicBezTo>
                    <a:cubicBezTo>
                      <a:pt x="1275" y="89"/>
                      <a:pt x="1275" y="89"/>
                      <a:pt x="1275" y="89"/>
                    </a:cubicBezTo>
                    <a:cubicBezTo>
                      <a:pt x="1178" y="79"/>
                      <a:pt x="1178" y="79"/>
                      <a:pt x="1178" y="79"/>
                    </a:cubicBezTo>
                    <a:cubicBezTo>
                      <a:pt x="990" y="4"/>
                      <a:pt x="990" y="4"/>
                      <a:pt x="990" y="4"/>
                    </a:cubicBezTo>
                    <a:cubicBezTo>
                      <a:pt x="952" y="16"/>
                      <a:pt x="952" y="16"/>
                      <a:pt x="952" y="16"/>
                    </a:cubicBezTo>
                    <a:cubicBezTo>
                      <a:pt x="952" y="16"/>
                      <a:pt x="942" y="10"/>
                      <a:pt x="927" y="0"/>
                    </a:cubicBezTo>
                    <a:cubicBezTo>
                      <a:pt x="749" y="209"/>
                      <a:pt x="749" y="209"/>
                      <a:pt x="749" y="209"/>
                    </a:cubicBezTo>
                    <a:cubicBezTo>
                      <a:pt x="643" y="217"/>
                      <a:pt x="643" y="217"/>
                      <a:pt x="643" y="217"/>
                    </a:cubicBezTo>
                    <a:cubicBezTo>
                      <a:pt x="643" y="217"/>
                      <a:pt x="638" y="273"/>
                      <a:pt x="609" y="269"/>
                    </a:cubicBezTo>
                    <a:cubicBezTo>
                      <a:pt x="579" y="264"/>
                      <a:pt x="523" y="196"/>
                      <a:pt x="481" y="247"/>
                    </a:cubicBezTo>
                    <a:cubicBezTo>
                      <a:pt x="438" y="298"/>
                      <a:pt x="442" y="358"/>
                      <a:pt x="442" y="358"/>
                    </a:cubicBezTo>
                    <a:cubicBezTo>
                      <a:pt x="417" y="341"/>
                      <a:pt x="417" y="341"/>
                      <a:pt x="417" y="341"/>
                    </a:cubicBezTo>
                    <a:cubicBezTo>
                      <a:pt x="323" y="196"/>
                      <a:pt x="323" y="196"/>
                      <a:pt x="323" y="196"/>
                    </a:cubicBezTo>
                    <a:cubicBezTo>
                      <a:pt x="323" y="196"/>
                      <a:pt x="178" y="192"/>
                      <a:pt x="119" y="256"/>
                    </a:cubicBezTo>
                    <a:cubicBezTo>
                      <a:pt x="59" y="320"/>
                      <a:pt x="89" y="350"/>
                      <a:pt x="89" y="350"/>
                    </a:cubicBezTo>
                    <a:cubicBezTo>
                      <a:pt x="3" y="391"/>
                      <a:pt x="3" y="391"/>
                      <a:pt x="3" y="391"/>
                    </a:cubicBezTo>
                    <a:cubicBezTo>
                      <a:pt x="0" y="429"/>
                      <a:pt x="0" y="429"/>
                      <a:pt x="0" y="429"/>
                    </a:cubicBezTo>
                    <a:cubicBezTo>
                      <a:pt x="46" y="435"/>
                      <a:pt x="46" y="435"/>
                      <a:pt x="46" y="435"/>
                    </a:cubicBezTo>
                    <a:cubicBezTo>
                      <a:pt x="52" y="625"/>
                      <a:pt x="52" y="625"/>
                      <a:pt x="52" y="625"/>
                    </a:cubicBezTo>
                    <a:cubicBezTo>
                      <a:pt x="102" y="627"/>
                      <a:pt x="102" y="627"/>
                      <a:pt x="102" y="627"/>
                    </a:cubicBezTo>
                    <a:cubicBezTo>
                      <a:pt x="85" y="676"/>
                      <a:pt x="52" y="789"/>
                      <a:pt x="96" y="841"/>
                    </a:cubicBezTo>
                    <a:cubicBezTo>
                      <a:pt x="142" y="895"/>
                      <a:pt x="262" y="850"/>
                      <a:pt x="306" y="830"/>
                    </a:cubicBezTo>
                    <a:cubicBezTo>
                      <a:pt x="306" y="831"/>
                      <a:pt x="306" y="832"/>
                      <a:pt x="306" y="832"/>
                    </a:cubicBezTo>
                    <a:cubicBezTo>
                      <a:pt x="313" y="866"/>
                      <a:pt x="361" y="847"/>
                      <a:pt x="371" y="866"/>
                    </a:cubicBezTo>
                    <a:cubicBezTo>
                      <a:pt x="380" y="884"/>
                      <a:pt x="383" y="942"/>
                      <a:pt x="383" y="942"/>
                    </a:cubicBezTo>
                    <a:cubicBezTo>
                      <a:pt x="444" y="948"/>
                      <a:pt x="444" y="948"/>
                      <a:pt x="444" y="948"/>
                    </a:cubicBezTo>
                    <a:cubicBezTo>
                      <a:pt x="515" y="939"/>
                      <a:pt x="515" y="939"/>
                      <a:pt x="515" y="939"/>
                    </a:cubicBezTo>
                    <a:cubicBezTo>
                      <a:pt x="515" y="939"/>
                      <a:pt x="509" y="986"/>
                      <a:pt x="540" y="1001"/>
                    </a:cubicBezTo>
                    <a:cubicBezTo>
                      <a:pt x="542" y="1002"/>
                      <a:pt x="544" y="1004"/>
                      <a:pt x="542" y="1003"/>
                    </a:cubicBezTo>
                    <a:cubicBezTo>
                      <a:pt x="384" y="1132"/>
                      <a:pt x="384" y="1132"/>
                      <a:pt x="384" y="1132"/>
                    </a:cubicBezTo>
                    <a:cubicBezTo>
                      <a:pt x="384" y="1132"/>
                      <a:pt x="364" y="1261"/>
                      <a:pt x="325" y="1292"/>
                    </a:cubicBezTo>
                    <a:cubicBezTo>
                      <a:pt x="286" y="1323"/>
                      <a:pt x="263" y="1279"/>
                      <a:pt x="216" y="1292"/>
                    </a:cubicBezTo>
                    <a:cubicBezTo>
                      <a:pt x="170" y="1305"/>
                      <a:pt x="183" y="1388"/>
                      <a:pt x="183" y="1388"/>
                    </a:cubicBezTo>
                    <a:cubicBezTo>
                      <a:pt x="77" y="1436"/>
                      <a:pt x="77" y="1436"/>
                      <a:pt x="77" y="1436"/>
                    </a:cubicBezTo>
                    <a:cubicBezTo>
                      <a:pt x="88" y="1456"/>
                      <a:pt x="93" y="1476"/>
                      <a:pt x="95" y="1491"/>
                    </a:cubicBezTo>
                    <a:cubicBezTo>
                      <a:pt x="100" y="1527"/>
                      <a:pt x="167" y="1488"/>
                      <a:pt x="167" y="1488"/>
                    </a:cubicBezTo>
                    <a:cubicBezTo>
                      <a:pt x="268" y="1555"/>
                      <a:pt x="268" y="1555"/>
                      <a:pt x="268" y="1555"/>
                    </a:cubicBezTo>
                    <a:cubicBezTo>
                      <a:pt x="297" y="1537"/>
                      <a:pt x="344" y="1559"/>
                      <a:pt x="344" y="1559"/>
                    </a:cubicBezTo>
                    <a:cubicBezTo>
                      <a:pt x="404" y="1666"/>
                      <a:pt x="404" y="1666"/>
                      <a:pt x="404" y="1666"/>
                    </a:cubicBezTo>
                    <a:cubicBezTo>
                      <a:pt x="431" y="1658"/>
                      <a:pt x="431" y="1658"/>
                      <a:pt x="431" y="1658"/>
                    </a:cubicBezTo>
                    <a:cubicBezTo>
                      <a:pt x="464" y="1649"/>
                      <a:pt x="464" y="1649"/>
                      <a:pt x="464" y="1649"/>
                    </a:cubicBezTo>
                    <a:cubicBezTo>
                      <a:pt x="607" y="1649"/>
                      <a:pt x="607" y="1649"/>
                      <a:pt x="607" y="1649"/>
                    </a:cubicBezTo>
                    <a:cubicBezTo>
                      <a:pt x="654" y="1620"/>
                      <a:pt x="654" y="1620"/>
                      <a:pt x="654" y="1620"/>
                    </a:cubicBezTo>
                    <a:cubicBezTo>
                      <a:pt x="654" y="1617"/>
                      <a:pt x="654" y="1617"/>
                      <a:pt x="654" y="1617"/>
                    </a:cubicBezTo>
                    <a:cubicBezTo>
                      <a:pt x="654" y="1616"/>
                      <a:pt x="654" y="1616"/>
                      <a:pt x="654" y="1616"/>
                    </a:cubicBezTo>
                    <a:cubicBezTo>
                      <a:pt x="702" y="1646"/>
                      <a:pt x="702" y="1646"/>
                      <a:pt x="702" y="1646"/>
                    </a:cubicBezTo>
                    <a:cubicBezTo>
                      <a:pt x="726" y="1694"/>
                      <a:pt x="726" y="1694"/>
                      <a:pt x="726" y="1694"/>
                    </a:cubicBezTo>
                    <a:cubicBezTo>
                      <a:pt x="780" y="1723"/>
                      <a:pt x="780" y="1723"/>
                      <a:pt x="780" y="1723"/>
                    </a:cubicBezTo>
                    <a:cubicBezTo>
                      <a:pt x="784" y="1743"/>
                      <a:pt x="784" y="1743"/>
                      <a:pt x="784" y="1743"/>
                    </a:cubicBezTo>
                    <a:cubicBezTo>
                      <a:pt x="794" y="1741"/>
                      <a:pt x="794" y="1741"/>
                      <a:pt x="794" y="1741"/>
                    </a:cubicBezTo>
                    <a:cubicBezTo>
                      <a:pt x="814" y="1768"/>
                      <a:pt x="891" y="1908"/>
                      <a:pt x="916" y="1898"/>
                    </a:cubicBezTo>
                    <a:cubicBezTo>
                      <a:pt x="927" y="1893"/>
                      <a:pt x="973" y="1738"/>
                      <a:pt x="1008" y="1716"/>
                    </a:cubicBezTo>
                    <a:cubicBezTo>
                      <a:pt x="1040" y="1696"/>
                      <a:pt x="1062" y="1610"/>
                      <a:pt x="1138" y="1661"/>
                    </a:cubicBezTo>
                    <a:cubicBezTo>
                      <a:pt x="1140" y="1662"/>
                      <a:pt x="1203" y="1634"/>
                      <a:pt x="1217" y="1626"/>
                    </a:cubicBezTo>
                    <a:cubicBezTo>
                      <a:pt x="1228" y="1620"/>
                      <a:pt x="1241" y="1619"/>
                      <a:pt x="1254" y="1620"/>
                    </a:cubicBezTo>
                  </a:path>
                </a:pathLst>
              </a:custGeom>
              <a:solidFill>
                <a:srgbClr val="0091DA"/>
              </a:solidFill>
              <a:ln w="6350" cap="flat" cmpd="sng">
                <a:solidFill>
                  <a:schemeClr val="bg1"/>
                </a:solidFill>
                <a:prstDash val="solid"/>
                <a:miter lim="800000"/>
                <a:headEnd type="none" w="med" len="med"/>
                <a:tailEnd type="none" w="med" len="med"/>
              </a:ln>
              <a:effectLst/>
            </p:spPr>
            <p:txBody>
              <a:bodyPr/>
              <a:lstStyle/>
              <a:p>
                <a:endParaRPr lang="en-US" dirty="0">
                  <a:solidFill>
                    <a:srgbClr val="000000"/>
                  </a:solidFill>
                </a:endParaRPr>
              </a:p>
            </p:txBody>
          </p:sp>
          <p:sp>
            <p:nvSpPr>
              <p:cNvPr id="401" name="Freeform 115"/>
              <p:cNvSpPr>
                <a:spLocks noChangeAspect="1"/>
              </p:cNvSpPr>
              <p:nvPr/>
            </p:nvSpPr>
            <p:spPr bwMode="auto">
              <a:xfrm>
                <a:off x="8706285" y="2129127"/>
                <a:ext cx="427946" cy="499010"/>
              </a:xfrm>
              <a:custGeom>
                <a:avLst/>
                <a:gdLst/>
                <a:ahLst/>
                <a:cxnLst>
                  <a:cxn ang="0">
                    <a:pos x="2632" y="534"/>
                  </a:cxn>
                  <a:cxn ang="0">
                    <a:pos x="2554" y="466"/>
                  </a:cxn>
                  <a:cxn ang="0">
                    <a:pos x="2574" y="351"/>
                  </a:cxn>
                  <a:cxn ang="0">
                    <a:pos x="2526" y="156"/>
                  </a:cxn>
                  <a:cxn ang="0">
                    <a:pos x="2340" y="129"/>
                  </a:cxn>
                  <a:cxn ang="0">
                    <a:pos x="2182" y="27"/>
                  </a:cxn>
                  <a:cxn ang="0">
                    <a:pos x="2072" y="156"/>
                  </a:cxn>
                  <a:cxn ang="0">
                    <a:pos x="2086" y="351"/>
                  </a:cxn>
                  <a:cxn ang="0">
                    <a:pos x="1920" y="347"/>
                  </a:cxn>
                  <a:cxn ang="0">
                    <a:pos x="1776" y="425"/>
                  </a:cxn>
                  <a:cxn ang="0">
                    <a:pos x="1627" y="459"/>
                  </a:cxn>
                  <a:cxn ang="0">
                    <a:pos x="1423" y="523"/>
                  </a:cxn>
                  <a:cxn ang="0">
                    <a:pos x="1191" y="494"/>
                  </a:cxn>
                  <a:cxn ang="0">
                    <a:pos x="1016" y="485"/>
                  </a:cxn>
                  <a:cxn ang="0">
                    <a:pos x="990" y="470"/>
                  </a:cxn>
                  <a:cxn ang="0">
                    <a:pos x="907" y="376"/>
                  </a:cxn>
                  <a:cxn ang="0">
                    <a:pos x="614" y="367"/>
                  </a:cxn>
                  <a:cxn ang="0">
                    <a:pos x="622" y="427"/>
                  </a:cxn>
                  <a:cxn ang="0">
                    <a:pos x="522" y="518"/>
                  </a:cxn>
                  <a:cxn ang="0">
                    <a:pos x="488" y="524"/>
                  </a:cxn>
                  <a:cxn ang="0">
                    <a:pos x="295" y="526"/>
                  </a:cxn>
                  <a:cxn ang="0">
                    <a:pos x="202" y="619"/>
                  </a:cxn>
                  <a:cxn ang="0">
                    <a:pos x="245" y="913"/>
                  </a:cxn>
                  <a:cxn ang="0">
                    <a:pos x="0" y="976"/>
                  </a:cxn>
                  <a:cxn ang="0">
                    <a:pos x="322" y="1434"/>
                  </a:cxn>
                  <a:cxn ang="0">
                    <a:pos x="431" y="1621"/>
                  </a:cxn>
                  <a:cxn ang="0">
                    <a:pos x="316" y="1758"/>
                  </a:cxn>
                  <a:cxn ang="0">
                    <a:pos x="431" y="1843"/>
                  </a:cxn>
                  <a:cxn ang="0">
                    <a:pos x="287" y="1956"/>
                  </a:cxn>
                  <a:cxn ang="0">
                    <a:pos x="112" y="2156"/>
                  </a:cxn>
                  <a:cxn ang="0">
                    <a:pos x="12" y="2346"/>
                  </a:cxn>
                  <a:cxn ang="0">
                    <a:pos x="70" y="2573"/>
                  </a:cxn>
                  <a:cxn ang="0">
                    <a:pos x="129" y="2668"/>
                  </a:cxn>
                  <a:cxn ang="0">
                    <a:pos x="395" y="2648"/>
                  </a:cxn>
                  <a:cxn ang="0">
                    <a:pos x="666" y="2539"/>
                  </a:cxn>
                  <a:cxn ang="0">
                    <a:pos x="781" y="2684"/>
                  </a:cxn>
                  <a:cxn ang="0">
                    <a:pos x="912" y="2826"/>
                  </a:cxn>
                  <a:cxn ang="0">
                    <a:pos x="1057" y="2627"/>
                  </a:cxn>
                  <a:cxn ang="0">
                    <a:pos x="1239" y="2474"/>
                  </a:cxn>
                  <a:cxn ang="0">
                    <a:pos x="1324" y="2343"/>
                  </a:cxn>
                  <a:cxn ang="0">
                    <a:pos x="1391" y="2187"/>
                  </a:cxn>
                  <a:cxn ang="0">
                    <a:pos x="1234" y="2174"/>
                  </a:cxn>
                  <a:cxn ang="0">
                    <a:pos x="1230" y="2057"/>
                  </a:cxn>
                  <a:cxn ang="0">
                    <a:pos x="1294" y="1994"/>
                  </a:cxn>
                  <a:cxn ang="0">
                    <a:pos x="1332" y="1866"/>
                  </a:cxn>
                  <a:cxn ang="0">
                    <a:pos x="1529" y="1739"/>
                  </a:cxn>
                  <a:cxn ang="0">
                    <a:pos x="1621" y="1466"/>
                  </a:cxn>
                  <a:cxn ang="0">
                    <a:pos x="1641" y="1424"/>
                  </a:cxn>
                  <a:cxn ang="0">
                    <a:pos x="1767" y="1392"/>
                  </a:cxn>
                  <a:cxn ang="0">
                    <a:pos x="2011" y="1201"/>
                  </a:cxn>
                  <a:cxn ang="0">
                    <a:pos x="2182" y="1342"/>
                  </a:cxn>
                  <a:cxn ang="0">
                    <a:pos x="2374" y="1270"/>
                  </a:cxn>
                  <a:cxn ang="0">
                    <a:pos x="2692" y="1000"/>
                  </a:cxn>
                </a:cxnLst>
                <a:rect l="0" t="0" r="r" b="b"/>
                <a:pathLst>
                  <a:path w="2692" h="2838">
                    <a:moveTo>
                      <a:pt x="2595" y="923"/>
                    </a:moveTo>
                    <a:cubicBezTo>
                      <a:pt x="2541" y="873"/>
                      <a:pt x="2610" y="747"/>
                      <a:pt x="2629" y="704"/>
                    </a:cubicBezTo>
                    <a:cubicBezTo>
                      <a:pt x="2648" y="660"/>
                      <a:pt x="2632" y="534"/>
                      <a:pt x="2632" y="534"/>
                    </a:cubicBezTo>
                    <a:cubicBezTo>
                      <a:pt x="2551" y="540"/>
                      <a:pt x="2551" y="540"/>
                      <a:pt x="2551" y="540"/>
                    </a:cubicBezTo>
                    <a:cubicBezTo>
                      <a:pt x="2538" y="506"/>
                      <a:pt x="2538" y="506"/>
                      <a:pt x="2538" y="506"/>
                    </a:cubicBezTo>
                    <a:cubicBezTo>
                      <a:pt x="2554" y="466"/>
                      <a:pt x="2554" y="466"/>
                      <a:pt x="2554" y="466"/>
                    </a:cubicBezTo>
                    <a:cubicBezTo>
                      <a:pt x="2518" y="454"/>
                      <a:pt x="2518" y="454"/>
                      <a:pt x="2518" y="454"/>
                    </a:cubicBezTo>
                    <a:cubicBezTo>
                      <a:pt x="2509" y="364"/>
                      <a:pt x="2509" y="364"/>
                      <a:pt x="2509" y="364"/>
                    </a:cubicBezTo>
                    <a:cubicBezTo>
                      <a:pt x="2574" y="351"/>
                      <a:pt x="2574" y="351"/>
                      <a:pt x="2574" y="351"/>
                    </a:cubicBezTo>
                    <a:cubicBezTo>
                      <a:pt x="2577" y="255"/>
                      <a:pt x="2577" y="255"/>
                      <a:pt x="2577" y="255"/>
                    </a:cubicBezTo>
                    <a:cubicBezTo>
                      <a:pt x="2579" y="182"/>
                      <a:pt x="2579" y="182"/>
                      <a:pt x="2579" y="182"/>
                    </a:cubicBezTo>
                    <a:cubicBezTo>
                      <a:pt x="2526" y="156"/>
                      <a:pt x="2526" y="156"/>
                      <a:pt x="2526" y="156"/>
                    </a:cubicBezTo>
                    <a:cubicBezTo>
                      <a:pt x="2503" y="145"/>
                      <a:pt x="2503" y="145"/>
                      <a:pt x="2503" y="145"/>
                    </a:cubicBezTo>
                    <a:cubicBezTo>
                      <a:pt x="2441" y="173"/>
                      <a:pt x="2441" y="173"/>
                      <a:pt x="2441" y="173"/>
                    </a:cubicBezTo>
                    <a:cubicBezTo>
                      <a:pt x="2340" y="129"/>
                      <a:pt x="2340" y="129"/>
                      <a:pt x="2340" y="129"/>
                    </a:cubicBezTo>
                    <a:cubicBezTo>
                      <a:pt x="2340" y="79"/>
                      <a:pt x="2340" y="79"/>
                      <a:pt x="2340" y="79"/>
                    </a:cubicBezTo>
                    <a:cubicBezTo>
                      <a:pt x="2218" y="0"/>
                      <a:pt x="2218" y="0"/>
                      <a:pt x="2218" y="0"/>
                    </a:cubicBezTo>
                    <a:cubicBezTo>
                      <a:pt x="2182" y="27"/>
                      <a:pt x="2182" y="27"/>
                      <a:pt x="2182" y="27"/>
                    </a:cubicBezTo>
                    <a:cubicBezTo>
                      <a:pt x="2136" y="60"/>
                      <a:pt x="2136" y="60"/>
                      <a:pt x="2136" y="60"/>
                    </a:cubicBezTo>
                    <a:cubicBezTo>
                      <a:pt x="2121" y="120"/>
                      <a:pt x="2121" y="120"/>
                      <a:pt x="2121" y="120"/>
                    </a:cubicBezTo>
                    <a:cubicBezTo>
                      <a:pt x="2072" y="156"/>
                      <a:pt x="2072" y="156"/>
                      <a:pt x="2072" y="156"/>
                    </a:cubicBezTo>
                    <a:cubicBezTo>
                      <a:pt x="2074" y="253"/>
                      <a:pt x="2074" y="253"/>
                      <a:pt x="2074" y="253"/>
                    </a:cubicBezTo>
                    <a:cubicBezTo>
                      <a:pt x="2074" y="253"/>
                      <a:pt x="2149" y="248"/>
                      <a:pt x="2118" y="315"/>
                    </a:cubicBezTo>
                    <a:cubicBezTo>
                      <a:pt x="2110" y="334"/>
                      <a:pt x="2098" y="345"/>
                      <a:pt x="2086" y="351"/>
                    </a:cubicBezTo>
                    <a:cubicBezTo>
                      <a:pt x="2056" y="367"/>
                      <a:pt x="2023" y="354"/>
                      <a:pt x="2019" y="352"/>
                    </a:cubicBezTo>
                    <a:cubicBezTo>
                      <a:pt x="1984" y="387"/>
                      <a:pt x="1984" y="387"/>
                      <a:pt x="1984" y="387"/>
                    </a:cubicBezTo>
                    <a:cubicBezTo>
                      <a:pt x="1993" y="400"/>
                      <a:pt x="1932" y="356"/>
                      <a:pt x="1920" y="347"/>
                    </a:cubicBezTo>
                    <a:cubicBezTo>
                      <a:pt x="1919" y="347"/>
                      <a:pt x="1918" y="347"/>
                      <a:pt x="1918" y="347"/>
                    </a:cubicBezTo>
                    <a:cubicBezTo>
                      <a:pt x="1918" y="347"/>
                      <a:pt x="1918" y="347"/>
                      <a:pt x="1761" y="388"/>
                    </a:cubicBezTo>
                    <a:cubicBezTo>
                      <a:pt x="1776" y="425"/>
                      <a:pt x="1776" y="425"/>
                      <a:pt x="1776" y="425"/>
                    </a:cubicBezTo>
                    <a:cubicBezTo>
                      <a:pt x="1776" y="425"/>
                      <a:pt x="1776" y="425"/>
                      <a:pt x="1776" y="425"/>
                    </a:cubicBezTo>
                    <a:cubicBezTo>
                      <a:pt x="1776" y="425"/>
                      <a:pt x="1776" y="426"/>
                      <a:pt x="1776" y="426"/>
                    </a:cubicBezTo>
                    <a:cubicBezTo>
                      <a:pt x="1776" y="426"/>
                      <a:pt x="1776" y="426"/>
                      <a:pt x="1627" y="459"/>
                    </a:cubicBezTo>
                    <a:cubicBezTo>
                      <a:pt x="1626" y="460"/>
                      <a:pt x="1626" y="462"/>
                      <a:pt x="1625" y="465"/>
                    </a:cubicBezTo>
                    <a:cubicBezTo>
                      <a:pt x="1622" y="478"/>
                      <a:pt x="1612" y="508"/>
                      <a:pt x="1579" y="523"/>
                    </a:cubicBezTo>
                    <a:cubicBezTo>
                      <a:pt x="1535" y="543"/>
                      <a:pt x="1499" y="523"/>
                      <a:pt x="1423" y="523"/>
                    </a:cubicBezTo>
                    <a:cubicBezTo>
                      <a:pt x="1368" y="523"/>
                      <a:pt x="1340" y="559"/>
                      <a:pt x="1329" y="579"/>
                    </a:cubicBezTo>
                    <a:cubicBezTo>
                      <a:pt x="1273" y="533"/>
                      <a:pt x="1234" y="533"/>
                      <a:pt x="1213" y="541"/>
                    </a:cubicBezTo>
                    <a:cubicBezTo>
                      <a:pt x="1213" y="541"/>
                      <a:pt x="1213" y="541"/>
                      <a:pt x="1191" y="494"/>
                    </a:cubicBezTo>
                    <a:cubicBezTo>
                      <a:pt x="1191" y="494"/>
                      <a:pt x="1109" y="488"/>
                      <a:pt x="1103" y="475"/>
                    </a:cubicBezTo>
                    <a:cubicBezTo>
                      <a:pt x="1097" y="461"/>
                      <a:pt x="1036" y="425"/>
                      <a:pt x="1036" y="425"/>
                    </a:cubicBezTo>
                    <a:cubicBezTo>
                      <a:pt x="1036" y="425"/>
                      <a:pt x="1036" y="425"/>
                      <a:pt x="1016" y="485"/>
                    </a:cubicBezTo>
                    <a:cubicBezTo>
                      <a:pt x="1016" y="485"/>
                      <a:pt x="1016" y="485"/>
                      <a:pt x="984" y="485"/>
                    </a:cubicBezTo>
                    <a:cubicBezTo>
                      <a:pt x="984" y="483"/>
                      <a:pt x="984" y="483"/>
                      <a:pt x="984" y="483"/>
                    </a:cubicBezTo>
                    <a:cubicBezTo>
                      <a:pt x="990" y="470"/>
                      <a:pt x="990" y="470"/>
                      <a:pt x="990" y="470"/>
                    </a:cubicBezTo>
                    <a:cubicBezTo>
                      <a:pt x="990" y="470"/>
                      <a:pt x="964" y="418"/>
                      <a:pt x="912" y="380"/>
                    </a:cubicBezTo>
                    <a:cubicBezTo>
                      <a:pt x="911" y="379"/>
                      <a:pt x="909" y="378"/>
                      <a:pt x="908" y="377"/>
                    </a:cubicBezTo>
                    <a:cubicBezTo>
                      <a:pt x="908" y="377"/>
                      <a:pt x="907" y="377"/>
                      <a:pt x="907" y="376"/>
                    </a:cubicBezTo>
                    <a:cubicBezTo>
                      <a:pt x="894" y="368"/>
                      <a:pt x="880" y="360"/>
                      <a:pt x="864" y="354"/>
                    </a:cubicBezTo>
                    <a:cubicBezTo>
                      <a:pt x="864" y="354"/>
                      <a:pt x="837" y="345"/>
                      <a:pt x="822" y="343"/>
                    </a:cubicBezTo>
                    <a:cubicBezTo>
                      <a:pt x="715" y="327"/>
                      <a:pt x="622" y="364"/>
                      <a:pt x="614" y="367"/>
                    </a:cubicBezTo>
                    <a:cubicBezTo>
                      <a:pt x="622" y="426"/>
                      <a:pt x="622" y="426"/>
                      <a:pt x="622" y="426"/>
                    </a:cubicBezTo>
                    <a:cubicBezTo>
                      <a:pt x="622" y="426"/>
                      <a:pt x="622" y="426"/>
                      <a:pt x="622" y="426"/>
                    </a:cubicBezTo>
                    <a:cubicBezTo>
                      <a:pt x="622" y="427"/>
                      <a:pt x="622" y="427"/>
                      <a:pt x="622" y="427"/>
                    </a:cubicBezTo>
                    <a:cubicBezTo>
                      <a:pt x="622" y="427"/>
                      <a:pt x="622" y="427"/>
                      <a:pt x="530" y="439"/>
                    </a:cubicBezTo>
                    <a:cubicBezTo>
                      <a:pt x="522" y="518"/>
                      <a:pt x="522" y="518"/>
                      <a:pt x="522" y="518"/>
                    </a:cubicBezTo>
                    <a:cubicBezTo>
                      <a:pt x="522" y="518"/>
                      <a:pt x="522" y="518"/>
                      <a:pt x="522" y="518"/>
                    </a:cubicBezTo>
                    <a:cubicBezTo>
                      <a:pt x="522" y="519"/>
                      <a:pt x="522" y="519"/>
                      <a:pt x="522" y="519"/>
                    </a:cubicBezTo>
                    <a:cubicBezTo>
                      <a:pt x="522" y="519"/>
                      <a:pt x="522" y="519"/>
                      <a:pt x="488" y="525"/>
                    </a:cubicBezTo>
                    <a:cubicBezTo>
                      <a:pt x="488" y="525"/>
                      <a:pt x="488" y="525"/>
                      <a:pt x="488" y="524"/>
                    </a:cubicBezTo>
                    <a:cubicBezTo>
                      <a:pt x="435" y="533"/>
                      <a:pt x="425" y="535"/>
                      <a:pt x="423" y="535"/>
                    </a:cubicBezTo>
                    <a:cubicBezTo>
                      <a:pt x="420" y="507"/>
                      <a:pt x="420" y="507"/>
                      <a:pt x="420" y="507"/>
                    </a:cubicBezTo>
                    <a:cubicBezTo>
                      <a:pt x="295" y="526"/>
                      <a:pt x="295" y="526"/>
                      <a:pt x="295" y="526"/>
                    </a:cubicBezTo>
                    <a:cubicBezTo>
                      <a:pt x="271" y="566"/>
                      <a:pt x="271" y="566"/>
                      <a:pt x="271" y="566"/>
                    </a:cubicBezTo>
                    <a:cubicBezTo>
                      <a:pt x="189" y="571"/>
                      <a:pt x="189" y="571"/>
                      <a:pt x="189" y="571"/>
                    </a:cubicBezTo>
                    <a:cubicBezTo>
                      <a:pt x="202" y="619"/>
                      <a:pt x="202" y="619"/>
                      <a:pt x="202" y="619"/>
                    </a:cubicBezTo>
                    <a:cubicBezTo>
                      <a:pt x="274" y="667"/>
                      <a:pt x="274" y="667"/>
                      <a:pt x="274" y="667"/>
                    </a:cubicBezTo>
                    <a:cubicBezTo>
                      <a:pt x="274" y="667"/>
                      <a:pt x="287" y="718"/>
                      <a:pt x="279" y="812"/>
                    </a:cubicBezTo>
                    <a:cubicBezTo>
                      <a:pt x="271" y="905"/>
                      <a:pt x="245" y="913"/>
                      <a:pt x="245" y="913"/>
                    </a:cubicBezTo>
                    <a:cubicBezTo>
                      <a:pt x="175" y="900"/>
                      <a:pt x="175" y="900"/>
                      <a:pt x="175" y="900"/>
                    </a:cubicBezTo>
                    <a:cubicBezTo>
                      <a:pt x="141" y="915"/>
                      <a:pt x="141" y="915"/>
                      <a:pt x="141" y="915"/>
                    </a:cubicBezTo>
                    <a:cubicBezTo>
                      <a:pt x="160" y="907"/>
                      <a:pt x="0" y="976"/>
                      <a:pt x="0" y="976"/>
                    </a:cubicBezTo>
                    <a:cubicBezTo>
                      <a:pt x="147" y="1350"/>
                      <a:pt x="147" y="1350"/>
                      <a:pt x="147" y="1350"/>
                    </a:cubicBezTo>
                    <a:cubicBezTo>
                      <a:pt x="266" y="1350"/>
                      <a:pt x="266" y="1350"/>
                      <a:pt x="266" y="1350"/>
                    </a:cubicBezTo>
                    <a:cubicBezTo>
                      <a:pt x="322" y="1434"/>
                      <a:pt x="322" y="1434"/>
                      <a:pt x="322" y="1434"/>
                    </a:cubicBezTo>
                    <a:cubicBezTo>
                      <a:pt x="255" y="1486"/>
                      <a:pt x="255" y="1486"/>
                      <a:pt x="255" y="1486"/>
                    </a:cubicBezTo>
                    <a:cubicBezTo>
                      <a:pt x="255" y="1486"/>
                      <a:pt x="243" y="1613"/>
                      <a:pt x="310" y="1617"/>
                    </a:cubicBezTo>
                    <a:cubicBezTo>
                      <a:pt x="349" y="1619"/>
                      <a:pt x="397" y="1620"/>
                      <a:pt x="431" y="1621"/>
                    </a:cubicBezTo>
                    <a:cubicBezTo>
                      <a:pt x="431" y="1632"/>
                      <a:pt x="429" y="1662"/>
                      <a:pt x="429" y="1662"/>
                    </a:cubicBezTo>
                    <a:cubicBezTo>
                      <a:pt x="401" y="1662"/>
                      <a:pt x="401" y="1662"/>
                      <a:pt x="401" y="1662"/>
                    </a:cubicBezTo>
                    <a:cubicBezTo>
                      <a:pt x="316" y="1758"/>
                      <a:pt x="316" y="1758"/>
                      <a:pt x="316" y="1758"/>
                    </a:cubicBezTo>
                    <a:cubicBezTo>
                      <a:pt x="332" y="1796"/>
                      <a:pt x="332" y="1796"/>
                      <a:pt x="332" y="1796"/>
                    </a:cubicBezTo>
                    <a:cubicBezTo>
                      <a:pt x="401" y="1777"/>
                      <a:pt x="401" y="1777"/>
                      <a:pt x="401" y="1777"/>
                    </a:cubicBezTo>
                    <a:cubicBezTo>
                      <a:pt x="401" y="1777"/>
                      <a:pt x="431" y="1791"/>
                      <a:pt x="431" y="1843"/>
                    </a:cubicBezTo>
                    <a:cubicBezTo>
                      <a:pt x="431" y="1851"/>
                      <a:pt x="432" y="1849"/>
                      <a:pt x="428" y="1867"/>
                    </a:cubicBezTo>
                    <a:cubicBezTo>
                      <a:pt x="420" y="1908"/>
                      <a:pt x="397" y="1942"/>
                      <a:pt x="397" y="1942"/>
                    </a:cubicBezTo>
                    <a:cubicBezTo>
                      <a:pt x="287" y="1956"/>
                      <a:pt x="287" y="1956"/>
                      <a:pt x="287" y="1956"/>
                    </a:cubicBezTo>
                    <a:cubicBezTo>
                      <a:pt x="285" y="2016"/>
                      <a:pt x="285" y="2016"/>
                      <a:pt x="285" y="2016"/>
                    </a:cubicBezTo>
                    <a:cubicBezTo>
                      <a:pt x="197" y="2164"/>
                      <a:pt x="197" y="2164"/>
                      <a:pt x="197" y="2164"/>
                    </a:cubicBezTo>
                    <a:cubicBezTo>
                      <a:pt x="112" y="2156"/>
                      <a:pt x="112" y="2156"/>
                      <a:pt x="112" y="2156"/>
                    </a:cubicBezTo>
                    <a:cubicBezTo>
                      <a:pt x="30" y="2252"/>
                      <a:pt x="30" y="2252"/>
                      <a:pt x="30" y="2252"/>
                    </a:cubicBezTo>
                    <a:cubicBezTo>
                      <a:pt x="43" y="2301"/>
                      <a:pt x="43" y="2301"/>
                      <a:pt x="43" y="2301"/>
                    </a:cubicBezTo>
                    <a:cubicBezTo>
                      <a:pt x="12" y="2346"/>
                      <a:pt x="12" y="2346"/>
                      <a:pt x="12" y="2346"/>
                    </a:cubicBezTo>
                    <a:cubicBezTo>
                      <a:pt x="13" y="2346"/>
                      <a:pt x="13" y="2346"/>
                      <a:pt x="13" y="2346"/>
                    </a:cubicBezTo>
                    <a:cubicBezTo>
                      <a:pt x="19" y="2501"/>
                      <a:pt x="19" y="2501"/>
                      <a:pt x="19" y="2501"/>
                    </a:cubicBezTo>
                    <a:cubicBezTo>
                      <a:pt x="70" y="2573"/>
                      <a:pt x="70" y="2573"/>
                      <a:pt x="70" y="2573"/>
                    </a:cubicBezTo>
                    <a:cubicBezTo>
                      <a:pt x="70" y="2573"/>
                      <a:pt x="43" y="2589"/>
                      <a:pt x="46" y="2597"/>
                    </a:cubicBezTo>
                    <a:cubicBezTo>
                      <a:pt x="49" y="2605"/>
                      <a:pt x="94" y="2611"/>
                      <a:pt x="94" y="2611"/>
                    </a:cubicBezTo>
                    <a:cubicBezTo>
                      <a:pt x="129" y="2668"/>
                      <a:pt x="129" y="2668"/>
                      <a:pt x="129" y="2668"/>
                    </a:cubicBezTo>
                    <a:cubicBezTo>
                      <a:pt x="151" y="2653"/>
                      <a:pt x="187" y="2632"/>
                      <a:pt x="206" y="2637"/>
                    </a:cubicBezTo>
                    <a:cubicBezTo>
                      <a:pt x="236" y="2644"/>
                      <a:pt x="243" y="2729"/>
                      <a:pt x="303" y="2726"/>
                    </a:cubicBezTo>
                    <a:cubicBezTo>
                      <a:pt x="362" y="2722"/>
                      <a:pt x="395" y="2648"/>
                      <a:pt x="395" y="2648"/>
                    </a:cubicBezTo>
                    <a:cubicBezTo>
                      <a:pt x="507" y="2648"/>
                      <a:pt x="507" y="2648"/>
                      <a:pt x="507" y="2648"/>
                    </a:cubicBezTo>
                    <a:cubicBezTo>
                      <a:pt x="592" y="2548"/>
                      <a:pt x="592" y="2548"/>
                      <a:pt x="592" y="2548"/>
                    </a:cubicBezTo>
                    <a:cubicBezTo>
                      <a:pt x="666" y="2539"/>
                      <a:pt x="666" y="2539"/>
                      <a:pt x="666" y="2539"/>
                    </a:cubicBezTo>
                    <a:cubicBezTo>
                      <a:pt x="666" y="2539"/>
                      <a:pt x="675" y="2544"/>
                      <a:pt x="683" y="2553"/>
                    </a:cubicBezTo>
                    <a:cubicBezTo>
                      <a:pt x="701" y="2572"/>
                      <a:pt x="733" y="2604"/>
                      <a:pt x="753" y="2621"/>
                    </a:cubicBezTo>
                    <a:cubicBezTo>
                      <a:pt x="783" y="2647"/>
                      <a:pt x="783" y="2644"/>
                      <a:pt x="781" y="2684"/>
                    </a:cubicBezTo>
                    <a:cubicBezTo>
                      <a:pt x="778" y="2723"/>
                      <a:pt x="834" y="2781"/>
                      <a:pt x="834" y="2781"/>
                    </a:cubicBezTo>
                    <a:cubicBezTo>
                      <a:pt x="920" y="2793"/>
                      <a:pt x="920" y="2793"/>
                      <a:pt x="920" y="2793"/>
                    </a:cubicBezTo>
                    <a:cubicBezTo>
                      <a:pt x="912" y="2826"/>
                      <a:pt x="912" y="2826"/>
                      <a:pt x="912" y="2826"/>
                    </a:cubicBezTo>
                    <a:cubicBezTo>
                      <a:pt x="955" y="2838"/>
                      <a:pt x="955" y="2838"/>
                      <a:pt x="955" y="2838"/>
                    </a:cubicBezTo>
                    <a:cubicBezTo>
                      <a:pt x="1027" y="2747"/>
                      <a:pt x="1027" y="2747"/>
                      <a:pt x="1027" y="2747"/>
                    </a:cubicBezTo>
                    <a:cubicBezTo>
                      <a:pt x="1057" y="2627"/>
                      <a:pt x="1057" y="2627"/>
                      <a:pt x="1057" y="2627"/>
                    </a:cubicBezTo>
                    <a:cubicBezTo>
                      <a:pt x="1057" y="2627"/>
                      <a:pt x="1135" y="2663"/>
                      <a:pt x="1177" y="2633"/>
                    </a:cubicBezTo>
                    <a:cubicBezTo>
                      <a:pt x="1200" y="2617"/>
                      <a:pt x="1219" y="2581"/>
                      <a:pt x="1238" y="2550"/>
                    </a:cubicBezTo>
                    <a:cubicBezTo>
                      <a:pt x="1239" y="2517"/>
                      <a:pt x="1241" y="2483"/>
                      <a:pt x="1239" y="2474"/>
                    </a:cubicBezTo>
                    <a:cubicBezTo>
                      <a:pt x="1239" y="2472"/>
                      <a:pt x="1239" y="2470"/>
                      <a:pt x="1238" y="2468"/>
                    </a:cubicBezTo>
                    <a:cubicBezTo>
                      <a:pt x="1308" y="2444"/>
                      <a:pt x="1308" y="2444"/>
                      <a:pt x="1308" y="2444"/>
                    </a:cubicBezTo>
                    <a:cubicBezTo>
                      <a:pt x="1324" y="2343"/>
                      <a:pt x="1324" y="2343"/>
                      <a:pt x="1324" y="2343"/>
                    </a:cubicBezTo>
                    <a:cubicBezTo>
                      <a:pt x="1427" y="2330"/>
                      <a:pt x="1427" y="2330"/>
                      <a:pt x="1427" y="2330"/>
                    </a:cubicBezTo>
                    <a:cubicBezTo>
                      <a:pt x="1457" y="2266"/>
                      <a:pt x="1457" y="2266"/>
                      <a:pt x="1457" y="2266"/>
                    </a:cubicBezTo>
                    <a:cubicBezTo>
                      <a:pt x="1445" y="2236"/>
                      <a:pt x="1423" y="2194"/>
                      <a:pt x="1391" y="2187"/>
                    </a:cubicBezTo>
                    <a:cubicBezTo>
                      <a:pt x="1342" y="2177"/>
                      <a:pt x="1329" y="2208"/>
                      <a:pt x="1329" y="2208"/>
                    </a:cubicBezTo>
                    <a:cubicBezTo>
                      <a:pt x="1235" y="2188"/>
                      <a:pt x="1235" y="2188"/>
                      <a:pt x="1235" y="2188"/>
                    </a:cubicBezTo>
                    <a:cubicBezTo>
                      <a:pt x="1234" y="2174"/>
                      <a:pt x="1234" y="2174"/>
                      <a:pt x="1234" y="2174"/>
                    </a:cubicBezTo>
                    <a:cubicBezTo>
                      <a:pt x="1193" y="2144"/>
                      <a:pt x="1193" y="2144"/>
                      <a:pt x="1193" y="2144"/>
                    </a:cubicBezTo>
                    <a:cubicBezTo>
                      <a:pt x="1193" y="2144"/>
                      <a:pt x="1212" y="2081"/>
                      <a:pt x="1230" y="2057"/>
                    </a:cubicBezTo>
                    <a:cubicBezTo>
                      <a:pt x="1230" y="2057"/>
                      <a:pt x="1230" y="2057"/>
                      <a:pt x="1230" y="2057"/>
                    </a:cubicBezTo>
                    <a:cubicBezTo>
                      <a:pt x="1231" y="2055"/>
                      <a:pt x="1233" y="2053"/>
                      <a:pt x="1234" y="2052"/>
                    </a:cubicBezTo>
                    <a:cubicBezTo>
                      <a:pt x="1253" y="2033"/>
                      <a:pt x="1349" y="2071"/>
                      <a:pt x="1352" y="2049"/>
                    </a:cubicBezTo>
                    <a:cubicBezTo>
                      <a:pt x="1354" y="2027"/>
                      <a:pt x="1294" y="1994"/>
                      <a:pt x="1294" y="1994"/>
                    </a:cubicBezTo>
                    <a:cubicBezTo>
                      <a:pt x="1349" y="1934"/>
                      <a:pt x="1349" y="1934"/>
                      <a:pt x="1349" y="1934"/>
                    </a:cubicBezTo>
                    <a:cubicBezTo>
                      <a:pt x="1346" y="1877"/>
                      <a:pt x="1346" y="1877"/>
                      <a:pt x="1346" y="1877"/>
                    </a:cubicBezTo>
                    <a:cubicBezTo>
                      <a:pt x="1332" y="1866"/>
                      <a:pt x="1332" y="1866"/>
                      <a:pt x="1332" y="1866"/>
                    </a:cubicBezTo>
                    <a:cubicBezTo>
                      <a:pt x="1359" y="1862"/>
                      <a:pt x="1391" y="1858"/>
                      <a:pt x="1405" y="1858"/>
                    </a:cubicBezTo>
                    <a:cubicBezTo>
                      <a:pt x="1430" y="1858"/>
                      <a:pt x="1401" y="1801"/>
                      <a:pt x="1443" y="1773"/>
                    </a:cubicBezTo>
                    <a:cubicBezTo>
                      <a:pt x="1485" y="1744"/>
                      <a:pt x="1529" y="1739"/>
                      <a:pt x="1529" y="1739"/>
                    </a:cubicBezTo>
                    <a:cubicBezTo>
                      <a:pt x="1513" y="1472"/>
                      <a:pt x="1513" y="1472"/>
                      <a:pt x="1513" y="1472"/>
                    </a:cubicBezTo>
                    <a:cubicBezTo>
                      <a:pt x="1619" y="1512"/>
                      <a:pt x="1619" y="1512"/>
                      <a:pt x="1619" y="1512"/>
                    </a:cubicBezTo>
                    <a:cubicBezTo>
                      <a:pt x="1621" y="1466"/>
                      <a:pt x="1621" y="1466"/>
                      <a:pt x="1621" y="1466"/>
                    </a:cubicBezTo>
                    <a:cubicBezTo>
                      <a:pt x="1621" y="1466"/>
                      <a:pt x="1620" y="1466"/>
                      <a:pt x="1620" y="1465"/>
                    </a:cubicBezTo>
                    <a:cubicBezTo>
                      <a:pt x="1622" y="1439"/>
                      <a:pt x="1622" y="1439"/>
                      <a:pt x="1622" y="1439"/>
                    </a:cubicBezTo>
                    <a:cubicBezTo>
                      <a:pt x="1641" y="1424"/>
                      <a:pt x="1641" y="1424"/>
                      <a:pt x="1641" y="1424"/>
                    </a:cubicBezTo>
                    <a:cubicBezTo>
                      <a:pt x="1652" y="1415"/>
                      <a:pt x="1652" y="1415"/>
                      <a:pt x="1652" y="1415"/>
                    </a:cubicBezTo>
                    <a:cubicBezTo>
                      <a:pt x="1764" y="1430"/>
                      <a:pt x="1764" y="1430"/>
                      <a:pt x="1764" y="1430"/>
                    </a:cubicBezTo>
                    <a:cubicBezTo>
                      <a:pt x="1767" y="1392"/>
                      <a:pt x="1767" y="1392"/>
                      <a:pt x="1767" y="1392"/>
                    </a:cubicBezTo>
                    <a:cubicBezTo>
                      <a:pt x="1853" y="1350"/>
                      <a:pt x="1853" y="1350"/>
                      <a:pt x="1853" y="1350"/>
                    </a:cubicBezTo>
                    <a:cubicBezTo>
                      <a:pt x="1853" y="1350"/>
                      <a:pt x="1823" y="1320"/>
                      <a:pt x="1883" y="1256"/>
                    </a:cubicBezTo>
                    <a:cubicBezTo>
                      <a:pt x="1913" y="1223"/>
                      <a:pt x="1967" y="1208"/>
                      <a:pt x="2011" y="1201"/>
                    </a:cubicBezTo>
                    <a:cubicBezTo>
                      <a:pt x="2012" y="1202"/>
                      <a:pt x="2012" y="1202"/>
                      <a:pt x="2012" y="1202"/>
                    </a:cubicBezTo>
                    <a:cubicBezTo>
                      <a:pt x="2054" y="1196"/>
                      <a:pt x="2088" y="1197"/>
                      <a:pt x="2088" y="1197"/>
                    </a:cubicBezTo>
                    <a:cubicBezTo>
                      <a:pt x="2182" y="1342"/>
                      <a:pt x="2182" y="1342"/>
                      <a:pt x="2182" y="1342"/>
                    </a:cubicBezTo>
                    <a:cubicBezTo>
                      <a:pt x="2207" y="1359"/>
                      <a:pt x="2207" y="1359"/>
                      <a:pt x="2207" y="1359"/>
                    </a:cubicBezTo>
                    <a:cubicBezTo>
                      <a:pt x="2207" y="1359"/>
                      <a:pt x="2203" y="1299"/>
                      <a:pt x="2246" y="1248"/>
                    </a:cubicBezTo>
                    <a:cubicBezTo>
                      <a:pt x="2288" y="1197"/>
                      <a:pt x="2344" y="1265"/>
                      <a:pt x="2374" y="1270"/>
                    </a:cubicBezTo>
                    <a:cubicBezTo>
                      <a:pt x="2403" y="1274"/>
                      <a:pt x="2408" y="1218"/>
                      <a:pt x="2408" y="1218"/>
                    </a:cubicBezTo>
                    <a:cubicBezTo>
                      <a:pt x="2514" y="1210"/>
                      <a:pt x="2514" y="1210"/>
                      <a:pt x="2514" y="1210"/>
                    </a:cubicBezTo>
                    <a:cubicBezTo>
                      <a:pt x="2692" y="1000"/>
                      <a:pt x="2692" y="1000"/>
                      <a:pt x="2692" y="1000"/>
                    </a:cubicBezTo>
                    <a:cubicBezTo>
                      <a:pt x="2667" y="983"/>
                      <a:pt x="2628" y="954"/>
                      <a:pt x="2595" y="923"/>
                    </a:cubicBezTo>
                    <a:close/>
                  </a:path>
                </a:pathLst>
              </a:custGeom>
              <a:solidFill>
                <a:schemeClr val="tx2"/>
              </a:solidFill>
              <a:ln w="6350" cap="flat" cmpd="sng">
                <a:solidFill>
                  <a:schemeClr val="bg1"/>
                </a:solidFill>
                <a:prstDash val="solid"/>
                <a:miter lim="800000"/>
                <a:headEnd type="none" w="med" len="med"/>
                <a:tailEnd type="none" w="med" len="med"/>
              </a:ln>
              <a:effectLst/>
            </p:spPr>
            <p:txBody>
              <a:bodyPr/>
              <a:lstStyle/>
              <a:p>
                <a:endParaRPr lang="en-US" dirty="0">
                  <a:solidFill>
                    <a:srgbClr val="000000"/>
                  </a:solidFill>
                </a:endParaRPr>
              </a:p>
            </p:txBody>
          </p:sp>
        </p:grpSp>
        <p:cxnSp>
          <p:nvCxnSpPr>
            <p:cNvPr id="385" name="Gerade Verbindung mit Pfeil 384"/>
            <p:cNvCxnSpPr/>
            <p:nvPr/>
          </p:nvCxnSpPr>
          <p:spPr>
            <a:xfrm>
              <a:off x="2614202" y="2251417"/>
              <a:ext cx="271464" cy="474347"/>
            </a:xfrm>
            <a:prstGeom prst="straightConnector1">
              <a:avLst/>
            </a:prstGeom>
            <a:ln>
              <a:solidFill>
                <a:srgbClr val="747678"/>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86" name="Gerade Verbindung mit Pfeil 385"/>
            <p:cNvCxnSpPr/>
            <p:nvPr/>
          </p:nvCxnSpPr>
          <p:spPr>
            <a:xfrm flipH="1">
              <a:off x="3071404" y="2273300"/>
              <a:ext cx="370296" cy="428650"/>
            </a:xfrm>
            <a:prstGeom prst="straightConnector1">
              <a:avLst/>
            </a:prstGeom>
            <a:ln>
              <a:solidFill>
                <a:srgbClr val="747678"/>
              </a:solidFill>
              <a:tailEnd type="triangle" w="sm" len="sm"/>
            </a:ln>
          </p:spPr>
          <p:style>
            <a:lnRef idx="1">
              <a:schemeClr val="accent1"/>
            </a:lnRef>
            <a:fillRef idx="0">
              <a:schemeClr val="accent1"/>
            </a:fillRef>
            <a:effectRef idx="0">
              <a:schemeClr val="accent1"/>
            </a:effectRef>
            <a:fontRef idx="minor">
              <a:schemeClr val="tx1"/>
            </a:fontRef>
          </p:style>
        </p:cxnSp>
        <p:sp>
          <p:nvSpPr>
            <p:cNvPr id="471" name="Oval 790"/>
            <p:cNvSpPr>
              <a:spLocks noChangeAspect="1" noChangeArrowheads="1"/>
            </p:cNvSpPr>
            <p:nvPr>
              <p:custDataLst>
                <p:tags r:id="rId34"/>
              </p:custDataLst>
            </p:nvPr>
          </p:nvSpPr>
          <p:spPr bwMode="gray">
            <a:xfrm>
              <a:off x="2875783" y="2763876"/>
              <a:ext cx="72000" cy="72000"/>
            </a:xfrm>
            <a:prstGeom prst="ellipse">
              <a:avLst/>
            </a:prstGeom>
            <a:solidFill>
              <a:schemeClr val="accent5"/>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472" name="Oval 790"/>
            <p:cNvSpPr>
              <a:spLocks noChangeAspect="1" noChangeArrowheads="1"/>
            </p:cNvSpPr>
            <p:nvPr>
              <p:custDataLst>
                <p:tags r:id="rId35"/>
              </p:custDataLst>
            </p:nvPr>
          </p:nvSpPr>
          <p:spPr bwMode="gray">
            <a:xfrm>
              <a:off x="2977383" y="2744826"/>
              <a:ext cx="72000" cy="72000"/>
            </a:xfrm>
            <a:prstGeom prst="ellipse">
              <a:avLst/>
            </a:prstGeom>
            <a:solidFill>
              <a:schemeClr val="accent5"/>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486" name="Oval 790"/>
            <p:cNvSpPr>
              <a:spLocks noChangeAspect="1" noChangeArrowheads="1"/>
            </p:cNvSpPr>
            <p:nvPr>
              <p:custDataLst>
                <p:tags r:id="rId36"/>
              </p:custDataLst>
            </p:nvPr>
          </p:nvSpPr>
          <p:spPr bwMode="gray">
            <a:xfrm>
              <a:off x="3066283" y="2763876"/>
              <a:ext cx="72000" cy="72000"/>
            </a:xfrm>
            <a:prstGeom prst="ellipse">
              <a:avLst/>
            </a:prstGeom>
            <a:solidFill>
              <a:schemeClr val="accent5"/>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grpSp>
      <p:sp>
        <p:nvSpPr>
          <p:cNvPr id="6" name="Textplatzhalter 5"/>
          <p:cNvSpPr>
            <a:spLocks noGrp="1"/>
          </p:cNvSpPr>
          <p:nvPr>
            <p:ph type="body" sz="quarter" idx="10"/>
          </p:nvPr>
        </p:nvSpPr>
        <p:spPr/>
        <p:txBody>
          <a:bodyPr/>
          <a:lstStyle/>
          <a:p>
            <a:pPr lvl="0"/>
            <a:r>
              <a:rPr lang="en-US" noProof="0" dirty="0" smtClean="0"/>
              <a:t>The headquarters and administration of the ABC AG is in [CITY, COUNTRY]. </a:t>
            </a:r>
          </a:p>
          <a:p>
            <a:pPr lvl="0"/>
            <a:r>
              <a:rPr lang="en-US" noProof="0" dirty="0" smtClean="0"/>
              <a:t>At this site there are three production halls and a large warehouse.</a:t>
            </a:r>
          </a:p>
          <a:p>
            <a:pPr lvl="0"/>
            <a:r>
              <a:rPr lang="en-US" noProof="0" dirty="0" smtClean="0"/>
              <a:t>In addition, the company has production sites throughout Europe in [....], [...], [...] and in[...].</a:t>
            </a:r>
          </a:p>
          <a:p>
            <a:endParaRPr lang="en-US" noProof="0" dirty="0"/>
          </a:p>
        </p:txBody>
      </p:sp>
      <p:sp>
        <p:nvSpPr>
          <p:cNvPr id="5" name="Titel 4"/>
          <p:cNvSpPr>
            <a:spLocks noGrp="1"/>
          </p:cNvSpPr>
          <p:nvPr>
            <p:ph type="title"/>
          </p:nvPr>
        </p:nvSpPr>
        <p:spPr/>
        <p:txBody>
          <a:bodyPr/>
          <a:lstStyle/>
          <a:p>
            <a:r>
              <a:rPr lang="en-US" noProof="0" dirty="0" smtClean="0"/>
              <a:t>1. Company profile – Locations [Example 1] </a:t>
            </a:r>
            <a:endParaRPr lang="en-US" noProof="0" dirty="0"/>
          </a:p>
        </p:txBody>
      </p:sp>
      <p:sp>
        <p:nvSpPr>
          <p:cNvPr id="9" name="Textplatzhalter 8"/>
          <p:cNvSpPr>
            <a:spLocks noGrp="1"/>
          </p:cNvSpPr>
          <p:nvPr>
            <p:ph type="body" sz="quarter" idx="13"/>
          </p:nvPr>
        </p:nvSpPr>
        <p:spPr/>
        <p:txBody>
          <a:bodyPr/>
          <a:lstStyle/>
          <a:p>
            <a:r>
              <a:rPr lang="en-US" noProof="0" dirty="0" smtClean="0"/>
              <a:t>Company Overview</a:t>
            </a:r>
            <a:endParaRPr lang="en-US" noProof="0" dirty="0"/>
          </a:p>
        </p:txBody>
      </p:sp>
      <p:sp>
        <p:nvSpPr>
          <p:cNvPr id="10" name="Rectangle 16"/>
          <p:cNvSpPr/>
          <p:nvPr/>
        </p:nvSpPr>
        <p:spPr>
          <a:xfrm>
            <a:off x="488950"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2" name="Textplatzhalter 1"/>
          <p:cNvSpPr>
            <a:spLocks noGrp="1"/>
          </p:cNvSpPr>
          <p:nvPr>
            <p:ph type="body" sz="quarter" idx="12"/>
          </p:nvPr>
        </p:nvSpPr>
        <p:spPr/>
        <p:txBody>
          <a:bodyPr/>
          <a:lstStyle/>
          <a:p>
            <a:r>
              <a:rPr lang="en-US" noProof="0" dirty="0"/>
              <a:t>Core segments and office locations</a:t>
            </a:r>
          </a:p>
          <a:p>
            <a:pPr lvl="2"/>
            <a:r>
              <a:rPr lang="en-US" noProof="0" dirty="0"/>
              <a:t>The ABC AG consists of the three segments A, B and C, which are represented in Germany, France, England and Switzerland.</a:t>
            </a:r>
          </a:p>
          <a:p>
            <a:pPr lvl="2"/>
            <a:r>
              <a:rPr lang="en-US" noProof="0" dirty="0"/>
              <a:t>The primary sales channel is [...]. This is supplemented by [...].</a:t>
            </a:r>
          </a:p>
          <a:p>
            <a:pPr lvl="2"/>
            <a:r>
              <a:rPr lang="en-US" noProof="0" dirty="0"/>
              <a:t>The headquarters of the ABC-AG is located in xxxx.</a:t>
            </a:r>
          </a:p>
          <a:p>
            <a:pPr lvl="2"/>
            <a:r>
              <a:rPr lang="en-US" noProof="0" dirty="0"/>
              <a:t>Since </a:t>
            </a:r>
            <a:r>
              <a:rPr lang="en-US" noProof="0" dirty="0" smtClean="0"/>
              <a:t>20xx </a:t>
            </a:r>
            <a:r>
              <a:rPr lang="en-US" noProof="0" dirty="0"/>
              <a:t>the largest office location is in Hannover.</a:t>
            </a:r>
          </a:p>
          <a:p>
            <a:pPr lvl="2"/>
            <a:r>
              <a:rPr lang="en-US" noProof="0" dirty="0"/>
              <a:t>The European business of the ABC-AG is handled entirely from the German sites.</a:t>
            </a:r>
          </a:p>
          <a:p>
            <a:endParaRPr lang="en-US" noProof="0" dirty="0"/>
          </a:p>
        </p:txBody>
      </p:sp>
      <p:sp>
        <p:nvSpPr>
          <p:cNvPr id="179" name="Rectangle 2"/>
          <p:cNvSpPr>
            <a:spLocks noChangeArrowheads="1"/>
          </p:cNvSpPr>
          <p:nvPr/>
        </p:nvSpPr>
        <p:spPr bwMode="auto">
          <a:xfrm>
            <a:off x="557456" y="4545783"/>
            <a:ext cx="1620000" cy="1029166"/>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Headquarters </a:t>
            </a:r>
          </a:p>
          <a:p>
            <a:pPr marL="216000" lvl="0" indent="-216000" defTabSz="762000" eaLnBrk="0" hangingPunct="0">
              <a:lnSpc>
                <a:spcPct val="90000"/>
              </a:lnSpc>
              <a:buFont typeface="+mj-lt"/>
              <a:buAutoNum type="arabicPeriod"/>
              <a:defRPr/>
            </a:pPr>
            <a:r>
              <a:rPr lang="en-US" sz="700" kern="0" dirty="0" smtClean="0">
                <a:solidFill>
                  <a:schemeClr val="bg1"/>
                </a:solidFill>
              </a:rPr>
              <a:t>(Sales) Offices</a:t>
            </a:r>
          </a:p>
          <a:p>
            <a:pPr marL="216000" lvl="0" indent="-216000" defTabSz="762000" eaLnBrk="0" hangingPunct="0">
              <a:lnSpc>
                <a:spcPct val="90000"/>
              </a:lnSpc>
              <a:buFont typeface="+mj-lt"/>
              <a:buAutoNum type="arabicPeriod"/>
              <a:defRPr/>
            </a:pPr>
            <a:r>
              <a:rPr lang="en-US" sz="700" kern="0" dirty="0" smtClean="0">
                <a:solidFill>
                  <a:schemeClr val="bg1"/>
                </a:solidFill>
              </a:rPr>
              <a:t>Production sites </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noProof="0" dirty="0" smtClean="0">
              <a:ln>
                <a:noFill/>
              </a:ln>
              <a:solidFill>
                <a:schemeClr val="bg1"/>
              </a:solidFill>
              <a:effectLst/>
              <a:uLnTx/>
              <a:uFillTx/>
            </a:endParaRPr>
          </a:p>
        </p:txBody>
      </p:sp>
      <p:sp>
        <p:nvSpPr>
          <p:cNvPr id="3" name="Textplatzhalter 2"/>
          <p:cNvSpPr>
            <a:spLocks noGrp="1"/>
          </p:cNvSpPr>
          <p:nvPr>
            <p:ph type="body" sz="quarter" idx="11"/>
          </p:nvPr>
        </p:nvSpPr>
        <p:spPr/>
        <p:txBody>
          <a:bodyPr/>
          <a:lstStyle/>
          <a:p>
            <a:r>
              <a:rPr lang="en-US" noProof="0" dirty="0" smtClean="0">
                <a:solidFill>
                  <a:srgbClr val="00338D"/>
                </a:solidFill>
                <a:latin typeface="Arial" pitchFamily="34" charset="0"/>
                <a:cs typeface="Arial" pitchFamily="34" charset="0"/>
              </a:rPr>
              <a:t>Production and administrative locations of the ABC Group in the EU</a:t>
            </a:r>
          </a:p>
          <a:p>
            <a:endParaRPr lang="en-US" noProof="0" dirty="0"/>
          </a:p>
        </p:txBody>
      </p:sp>
      <p:grpSp>
        <p:nvGrpSpPr>
          <p:cNvPr id="16" name="Gruppieren 15"/>
          <p:cNvGrpSpPr/>
          <p:nvPr/>
        </p:nvGrpSpPr>
        <p:grpSpPr>
          <a:xfrm>
            <a:off x="2450343" y="3819107"/>
            <a:ext cx="6949231" cy="2182810"/>
            <a:chOff x="2351503" y="3661392"/>
            <a:chExt cx="7208677" cy="2326394"/>
          </a:xfrm>
        </p:grpSpPr>
        <p:sp>
          <p:nvSpPr>
            <p:cNvPr id="488" name="Rechteck 487"/>
            <p:cNvSpPr/>
            <p:nvPr/>
          </p:nvSpPr>
          <p:spPr>
            <a:xfrm>
              <a:off x="4810316" y="3803898"/>
              <a:ext cx="1152000" cy="504056"/>
            </a:xfrm>
            <a:prstGeom prst="rect">
              <a:avLst/>
            </a:prstGeom>
            <a:solidFill>
              <a:srgbClr val="483698"/>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36000" bIns="36000" rtlCol="0" anchor="ctr"/>
            <a:lstStyle/>
            <a:p>
              <a:r>
                <a:rPr lang="en-US" sz="700" b="1" u="sng" dirty="0" smtClean="0">
                  <a:solidFill>
                    <a:schemeClr val="bg1"/>
                  </a:solidFill>
                </a:rPr>
                <a:t>Building A</a:t>
              </a:r>
            </a:p>
            <a:p>
              <a:pPr>
                <a:tabLst>
                  <a:tab pos="182563" algn="l"/>
                  <a:tab pos="357188" algn="l"/>
                </a:tabLst>
              </a:pPr>
              <a:r>
                <a:rPr lang="en-US" sz="700" dirty="0" smtClean="0">
                  <a:solidFill>
                    <a:schemeClr val="bg1"/>
                  </a:solidFill>
                </a:rPr>
                <a:t>Production: 17.302 m</a:t>
              </a:r>
              <a:r>
                <a:rPr lang="en-US" sz="700" baseline="30000" dirty="0" smtClean="0">
                  <a:solidFill>
                    <a:schemeClr val="bg1"/>
                  </a:solidFill>
                </a:rPr>
                <a:t>2</a:t>
              </a:r>
              <a:r>
                <a:rPr lang="en-US" sz="700" dirty="0" smtClean="0">
                  <a:solidFill>
                    <a:schemeClr val="bg1"/>
                  </a:solidFill>
                </a:rPr>
                <a:t> </a:t>
              </a:r>
            </a:p>
            <a:p>
              <a:pPr>
                <a:tabLst>
                  <a:tab pos="666750" algn="l"/>
                </a:tabLst>
              </a:pPr>
              <a:r>
                <a:rPr lang="en-US" sz="700" dirty="0" smtClean="0">
                  <a:solidFill>
                    <a:schemeClr val="bg1"/>
                  </a:solidFill>
                </a:rPr>
                <a:t>Office: 	 694 m</a:t>
              </a:r>
              <a:r>
                <a:rPr lang="en-US" sz="700" baseline="30000" dirty="0" smtClean="0">
                  <a:solidFill>
                    <a:schemeClr val="bg1"/>
                  </a:solidFill>
                </a:rPr>
                <a:t>2</a:t>
              </a:r>
              <a:r>
                <a:rPr lang="en-US" sz="700" dirty="0" smtClean="0">
                  <a:solidFill>
                    <a:schemeClr val="bg1"/>
                  </a:solidFill>
                </a:rPr>
                <a:t> </a:t>
              </a:r>
              <a:endParaRPr lang="en-US" sz="700" dirty="0">
                <a:solidFill>
                  <a:schemeClr val="bg1"/>
                </a:solidFill>
              </a:endParaRPr>
            </a:p>
          </p:txBody>
        </p:sp>
        <p:sp>
          <p:nvSpPr>
            <p:cNvPr id="489" name="Rechteck 488"/>
            <p:cNvSpPr/>
            <p:nvPr/>
          </p:nvSpPr>
          <p:spPr>
            <a:xfrm>
              <a:off x="6003960" y="3803898"/>
              <a:ext cx="1152000" cy="504056"/>
            </a:xfrm>
            <a:prstGeom prst="rect">
              <a:avLst/>
            </a:prstGeom>
            <a:solidFill>
              <a:srgbClr val="470A68"/>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36000" bIns="36000" rtlCol="0" anchor="ctr"/>
            <a:lstStyle/>
            <a:p>
              <a:r>
                <a:rPr lang="en-US" sz="700" b="1" u="sng" dirty="0" smtClean="0">
                  <a:solidFill>
                    <a:schemeClr val="bg1"/>
                  </a:solidFill>
                </a:rPr>
                <a:t>Building B</a:t>
              </a:r>
            </a:p>
            <a:p>
              <a:pPr>
                <a:tabLst>
                  <a:tab pos="357188" algn="l"/>
                </a:tabLst>
              </a:pPr>
              <a:r>
                <a:rPr lang="en-US" sz="700" dirty="0" smtClean="0">
                  <a:solidFill>
                    <a:schemeClr val="bg1"/>
                  </a:solidFill>
                </a:rPr>
                <a:t>Production: 19.780 m</a:t>
              </a:r>
              <a:r>
                <a:rPr lang="en-US" sz="700" baseline="30000" dirty="0" smtClean="0">
                  <a:solidFill>
                    <a:schemeClr val="bg1"/>
                  </a:solidFill>
                </a:rPr>
                <a:t>2</a:t>
              </a:r>
              <a:r>
                <a:rPr lang="en-US" sz="700" dirty="0" smtClean="0">
                  <a:solidFill>
                    <a:schemeClr val="bg1"/>
                  </a:solidFill>
                </a:rPr>
                <a:t> </a:t>
              </a:r>
            </a:p>
            <a:p>
              <a:pPr>
                <a:tabLst>
                  <a:tab pos="266700" algn="l"/>
                  <a:tab pos="714375" algn="l"/>
                </a:tabLst>
              </a:pPr>
              <a:r>
                <a:rPr lang="en-US" sz="700" dirty="0" smtClean="0">
                  <a:solidFill>
                    <a:schemeClr val="bg1"/>
                  </a:solidFill>
                </a:rPr>
                <a:t>Office:               647 m</a:t>
              </a:r>
              <a:r>
                <a:rPr lang="en-US" sz="700" baseline="30000" dirty="0" smtClean="0">
                  <a:solidFill>
                    <a:schemeClr val="bg1"/>
                  </a:solidFill>
                </a:rPr>
                <a:t>2</a:t>
              </a:r>
              <a:r>
                <a:rPr lang="en-US" sz="700" dirty="0" smtClean="0">
                  <a:solidFill>
                    <a:schemeClr val="bg1"/>
                  </a:solidFill>
                </a:rPr>
                <a:t> </a:t>
              </a:r>
              <a:endParaRPr lang="en-US" sz="700" dirty="0">
                <a:solidFill>
                  <a:schemeClr val="bg1"/>
                </a:solidFill>
              </a:endParaRPr>
            </a:p>
          </p:txBody>
        </p:sp>
        <p:sp>
          <p:nvSpPr>
            <p:cNvPr id="490" name="Rechteck 489"/>
            <p:cNvSpPr/>
            <p:nvPr/>
          </p:nvSpPr>
          <p:spPr>
            <a:xfrm>
              <a:off x="7197604" y="3803898"/>
              <a:ext cx="1152000" cy="504056"/>
            </a:xfrm>
            <a:prstGeom prst="rect">
              <a:avLst/>
            </a:prstGeom>
            <a:solidFill>
              <a:srgbClr val="6D2077"/>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36000" bIns="36000" rtlCol="0" anchor="ctr"/>
            <a:lstStyle/>
            <a:p>
              <a:r>
                <a:rPr lang="en-US" sz="700" b="1" u="sng" dirty="0" smtClean="0">
                  <a:solidFill>
                    <a:schemeClr val="bg1"/>
                  </a:solidFill>
                </a:rPr>
                <a:t>Building C</a:t>
              </a:r>
            </a:p>
            <a:p>
              <a:pPr>
                <a:tabLst>
                  <a:tab pos="182563" algn="l"/>
                  <a:tab pos="449263" algn="l"/>
                </a:tabLst>
              </a:pPr>
              <a:r>
                <a:rPr lang="en-US" sz="700" dirty="0" smtClean="0">
                  <a:solidFill>
                    <a:schemeClr val="bg1"/>
                  </a:solidFill>
                </a:rPr>
                <a:t>Production: 7.863 m</a:t>
              </a:r>
              <a:r>
                <a:rPr lang="en-US" sz="700" baseline="30000" dirty="0" smtClean="0">
                  <a:solidFill>
                    <a:schemeClr val="bg1"/>
                  </a:solidFill>
                </a:rPr>
                <a:t>2</a:t>
              </a:r>
              <a:r>
                <a:rPr lang="en-US" sz="700" dirty="0" smtClean="0">
                  <a:solidFill>
                    <a:schemeClr val="bg1"/>
                  </a:solidFill>
                </a:rPr>
                <a:t> </a:t>
              </a:r>
            </a:p>
            <a:p>
              <a:pPr>
                <a:tabLst>
                  <a:tab pos="182563" algn="l"/>
                  <a:tab pos="449263" algn="l"/>
                </a:tabLst>
              </a:pPr>
              <a:r>
                <a:rPr lang="en-US" sz="700" dirty="0" smtClean="0">
                  <a:solidFill>
                    <a:schemeClr val="bg1"/>
                  </a:solidFill>
                </a:rPr>
                <a:t>Office: 	      593 m</a:t>
              </a:r>
              <a:r>
                <a:rPr lang="en-US" sz="700" baseline="30000" dirty="0" smtClean="0">
                  <a:solidFill>
                    <a:schemeClr val="bg1"/>
                  </a:solidFill>
                </a:rPr>
                <a:t>2</a:t>
              </a:r>
              <a:r>
                <a:rPr lang="en-US" sz="700" dirty="0" smtClean="0">
                  <a:solidFill>
                    <a:schemeClr val="bg1"/>
                  </a:solidFill>
                </a:rPr>
                <a:t> </a:t>
              </a:r>
              <a:endParaRPr lang="en-US" sz="700" dirty="0">
                <a:solidFill>
                  <a:schemeClr val="bg1"/>
                </a:solidFill>
              </a:endParaRPr>
            </a:p>
          </p:txBody>
        </p:sp>
        <p:sp>
          <p:nvSpPr>
            <p:cNvPr id="491" name="Rechteck 490"/>
            <p:cNvSpPr/>
            <p:nvPr/>
          </p:nvSpPr>
          <p:spPr>
            <a:xfrm>
              <a:off x="8391248" y="3803898"/>
              <a:ext cx="1152000" cy="504000"/>
            </a:xfrm>
            <a:prstGeom prst="rect">
              <a:avLst/>
            </a:prstGeom>
            <a:solidFill>
              <a:srgbClr val="00A3A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36000" bIns="36000" rtlCol="0" anchor="ctr"/>
            <a:lstStyle/>
            <a:p>
              <a:r>
                <a:rPr lang="en-US" sz="700" b="1" u="sng" dirty="0" smtClean="0">
                  <a:solidFill>
                    <a:schemeClr val="bg1"/>
                  </a:solidFill>
                </a:rPr>
                <a:t>Parking spaces</a:t>
              </a:r>
              <a:endParaRPr lang="en-US" sz="700" b="1" u="sng" baseline="30000" dirty="0" smtClean="0">
                <a:solidFill>
                  <a:schemeClr val="bg1"/>
                </a:solidFill>
              </a:endParaRPr>
            </a:p>
            <a:p>
              <a:pPr>
                <a:tabLst>
                  <a:tab pos="628650" algn="l"/>
                  <a:tab pos="714375" algn="l"/>
                  <a:tab pos="989013" algn="l"/>
                </a:tabLst>
              </a:pPr>
              <a:r>
                <a:rPr lang="en-US" sz="700" dirty="0" smtClean="0">
                  <a:solidFill>
                    <a:schemeClr val="bg1"/>
                  </a:solidFill>
                </a:rPr>
                <a:t>Underground:  	538</a:t>
              </a:r>
            </a:p>
            <a:p>
              <a:pPr>
                <a:tabLst>
                  <a:tab pos="1071563" algn="l"/>
                </a:tabLst>
              </a:pPr>
              <a:r>
                <a:rPr lang="en-US" sz="700" dirty="0" smtClean="0">
                  <a:solidFill>
                    <a:schemeClr val="bg1"/>
                  </a:solidFill>
                </a:rPr>
                <a:t>Park spaces:    132</a:t>
              </a:r>
              <a:endParaRPr lang="en-US" sz="700" dirty="0">
                <a:solidFill>
                  <a:schemeClr val="bg1"/>
                </a:solidFill>
              </a:endParaRPr>
            </a:p>
          </p:txBody>
        </p:sp>
        <p:sp>
          <p:nvSpPr>
            <p:cNvPr id="492" name="Rechteck 491"/>
            <p:cNvSpPr/>
            <p:nvPr/>
          </p:nvSpPr>
          <p:spPr>
            <a:xfrm>
              <a:off x="2362044" y="4040508"/>
              <a:ext cx="2218204" cy="19472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493" name="Picture 18"/>
            <p:cNvPicPr>
              <a:picLocks noChangeAspect="1" noChangeArrowheads="1"/>
            </p:cNvPicPr>
            <p:nvPr/>
          </p:nvPicPr>
          <p:blipFill>
            <a:blip r:embed="rId38" cstate="print"/>
            <a:srcRect l="69440" t="42576" r="18757" b="31539"/>
            <a:stretch>
              <a:fillRect/>
            </a:stretch>
          </p:blipFill>
          <p:spPr bwMode="auto">
            <a:xfrm>
              <a:off x="2351503" y="3825543"/>
              <a:ext cx="2399049" cy="2140696"/>
            </a:xfrm>
            <a:prstGeom prst="rect">
              <a:avLst/>
            </a:prstGeom>
            <a:noFill/>
            <a:ln w="12700">
              <a:noFill/>
              <a:miter lim="800000"/>
              <a:headEnd/>
              <a:tailEnd/>
            </a:ln>
            <a:effectLst/>
          </p:spPr>
        </p:pic>
        <p:sp>
          <p:nvSpPr>
            <p:cNvPr id="494" name="Rechteck 493"/>
            <p:cNvSpPr/>
            <p:nvPr/>
          </p:nvSpPr>
          <p:spPr>
            <a:xfrm>
              <a:off x="4810316" y="4367605"/>
              <a:ext cx="4749864" cy="1620181"/>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495" name="Picture 5"/>
            <p:cNvPicPr>
              <a:picLocks noChangeAspect="1" noChangeArrowheads="1"/>
            </p:cNvPicPr>
            <p:nvPr/>
          </p:nvPicPr>
          <p:blipFill>
            <a:blip r:embed="rId39" cstate="print"/>
            <a:srcRect/>
            <a:stretch>
              <a:fillRect/>
            </a:stretch>
          </p:blipFill>
          <p:spPr bwMode="auto">
            <a:xfrm>
              <a:off x="4819617" y="4381819"/>
              <a:ext cx="4728390" cy="1589735"/>
            </a:xfrm>
            <a:prstGeom prst="rect">
              <a:avLst/>
            </a:prstGeom>
            <a:noFill/>
            <a:ln w="9525">
              <a:noFill/>
              <a:miter lim="800000"/>
              <a:headEnd/>
              <a:tailEnd/>
            </a:ln>
          </p:spPr>
        </p:pic>
        <p:sp>
          <p:nvSpPr>
            <p:cNvPr id="496" name="Rechteck 495"/>
            <p:cNvSpPr/>
            <p:nvPr/>
          </p:nvSpPr>
          <p:spPr>
            <a:xfrm>
              <a:off x="6538508" y="4542379"/>
              <a:ext cx="612000" cy="144016"/>
            </a:xfrm>
            <a:prstGeom prst="rect">
              <a:avLst/>
            </a:prstGeom>
            <a:solidFill>
              <a:srgbClr val="483698"/>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solidFill>
                    <a:schemeClr val="bg1"/>
                  </a:solidFill>
                </a:rPr>
                <a:t>Building A</a:t>
              </a:r>
              <a:endParaRPr lang="en-US" sz="700" b="1" dirty="0">
                <a:solidFill>
                  <a:schemeClr val="bg1"/>
                </a:solidFill>
              </a:endParaRPr>
            </a:p>
          </p:txBody>
        </p:sp>
        <p:sp>
          <p:nvSpPr>
            <p:cNvPr id="497" name="Rechteck 496"/>
            <p:cNvSpPr/>
            <p:nvPr/>
          </p:nvSpPr>
          <p:spPr>
            <a:xfrm>
              <a:off x="7978668" y="4542379"/>
              <a:ext cx="612000" cy="144016"/>
            </a:xfrm>
            <a:prstGeom prst="rect">
              <a:avLst/>
            </a:prstGeom>
            <a:solidFill>
              <a:srgbClr val="470A68"/>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solidFill>
                    <a:schemeClr val="bg1"/>
                  </a:solidFill>
                </a:rPr>
                <a:t>Building B</a:t>
              </a:r>
              <a:endParaRPr lang="en-US" sz="700" b="1" dirty="0">
                <a:solidFill>
                  <a:schemeClr val="bg1"/>
                </a:solidFill>
              </a:endParaRPr>
            </a:p>
          </p:txBody>
        </p:sp>
        <p:sp>
          <p:nvSpPr>
            <p:cNvPr id="498" name="Rechteck 497"/>
            <p:cNvSpPr/>
            <p:nvPr/>
          </p:nvSpPr>
          <p:spPr>
            <a:xfrm>
              <a:off x="8673794" y="5501736"/>
              <a:ext cx="612000" cy="144016"/>
            </a:xfrm>
            <a:prstGeom prst="rect">
              <a:avLst/>
            </a:prstGeom>
            <a:solidFill>
              <a:srgbClr val="6D2077"/>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solidFill>
                    <a:schemeClr val="bg1"/>
                  </a:solidFill>
                </a:rPr>
                <a:t>Building C</a:t>
              </a:r>
              <a:endParaRPr lang="en-US" sz="700" b="1" dirty="0">
                <a:solidFill>
                  <a:schemeClr val="bg1"/>
                </a:solidFill>
              </a:endParaRPr>
            </a:p>
          </p:txBody>
        </p:sp>
        <p:sp>
          <p:nvSpPr>
            <p:cNvPr id="499" name="Rechteck 498"/>
            <p:cNvSpPr/>
            <p:nvPr/>
          </p:nvSpPr>
          <p:spPr>
            <a:xfrm>
              <a:off x="5170356" y="4542379"/>
              <a:ext cx="612000" cy="144016"/>
            </a:xfrm>
            <a:prstGeom prst="rect">
              <a:avLst/>
            </a:prstGeom>
            <a:solidFill>
              <a:schemeClr val="bg1">
                <a:lumMod val="95000"/>
              </a:schemeClr>
            </a:solidFill>
            <a:ln w="635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smtClean="0">
                  <a:solidFill>
                    <a:schemeClr val="tx1"/>
                  </a:solidFill>
                </a:rPr>
                <a:t>Warehouse</a:t>
              </a:r>
              <a:endParaRPr lang="en-US" sz="700" b="1" dirty="0">
                <a:solidFill>
                  <a:schemeClr val="tx1"/>
                </a:solidFill>
              </a:endParaRPr>
            </a:p>
          </p:txBody>
        </p:sp>
        <p:sp>
          <p:nvSpPr>
            <p:cNvPr id="500" name="Rechteck 499"/>
            <p:cNvSpPr/>
            <p:nvPr/>
          </p:nvSpPr>
          <p:spPr>
            <a:xfrm>
              <a:off x="4882324" y="5517232"/>
              <a:ext cx="1222804" cy="144016"/>
            </a:xfrm>
            <a:prstGeom prst="rect">
              <a:avLst/>
            </a:prstGeom>
            <a:solidFill>
              <a:schemeClr val="bg1">
                <a:lumMod val="95000"/>
              </a:schemeClr>
            </a:solidFill>
            <a:ln w="635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72000" tIns="36000" rIns="36000" bIns="36000" rtlCol="0" anchor="ctr"/>
            <a:lstStyle/>
            <a:p>
              <a:r>
                <a:rPr lang="en-US" sz="700" b="1" u="sng" dirty="0" smtClean="0">
                  <a:solidFill>
                    <a:schemeClr val="tx1"/>
                  </a:solidFill>
                </a:rPr>
                <a:t>Warehouse: </a:t>
              </a:r>
              <a:r>
                <a:rPr lang="en-US" sz="700" dirty="0" smtClean="0">
                  <a:solidFill>
                    <a:schemeClr val="tx1"/>
                  </a:solidFill>
                </a:rPr>
                <a:t>3.985 m</a:t>
              </a:r>
              <a:r>
                <a:rPr lang="en-US" sz="700" baseline="30000" dirty="0" smtClean="0">
                  <a:solidFill>
                    <a:schemeClr val="tx1"/>
                  </a:solidFill>
                </a:rPr>
                <a:t>2</a:t>
              </a:r>
              <a:r>
                <a:rPr lang="en-US" sz="700" dirty="0" smtClean="0">
                  <a:solidFill>
                    <a:schemeClr val="tx1"/>
                  </a:solidFill>
                </a:rPr>
                <a:t> </a:t>
              </a:r>
              <a:endParaRPr lang="en-US" sz="700" dirty="0">
                <a:solidFill>
                  <a:schemeClr val="tx1"/>
                </a:solidFill>
              </a:endParaRPr>
            </a:p>
          </p:txBody>
        </p:sp>
        <p:cxnSp>
          <p:nvCxnSpPr>
            <p:cNvPr id="502" name="Gerade Verbindung mit Pfeil 501"/>
            <p:cNvCxnSpPr>
              <a:stCxn id="500" idx="0"/>
              <a:endCxn id="510" idx="3"/>
            </p:cNvCxnSpPr>
            <p:nvPr/>
          </p:nvCxnSpPr>
          <p:spPr>
            <a:xfrm flipH="1" flipV="1">
              <a:off x="5466362" y="4764301"/>
              <a:ext cx="0" cy="752931"/>
            </a:xfrm>
            <a:prstGeom prst="straightConnector1">
              <a:avLst/>
            </a:prstGeom>
            <a:ln>
              <a:solidFill>
                <a:srgbClr val="BC204B"/>
              </a:solidFill>
              <a:tailEnd type="triangle"/>
            </a:ln>
          </p:spPr>
          <p:style>
            <a:lnRef idx="1">
              <a:schemeClr val="accent1"/>
            </a:lnRef>
            <a:fillRef idx="0">
              <a:schemeClr val="accent1"/>
            </a:fillRef>
            <a:effectRef idx="0">
              <a:schemeClr val="accent1"/>
            </a:effectRef>
            <a:fontRef idx="minor">
              <a:schemeClr val="tx1"/>
            </a:fontRef>
          </p:style>
        </p:cxnSp>
        <p:sp>
          <p:nvSpPr>
            <p:cNvPr id="503" name="Textplatzhalter 64"/>
            <p:cNvSpPr txBox="1">
              <a:spLocks/>
            </p:cNvSpPr>
            <p:nvPr/>
          </p:nvSpPr>
          <p:spPr>
            <a:xfrm>
              <a:off x="2354751" y="3661392"/>
              <a:ext cx="2556000" cy="144016"/>
            </a:xfrm>
            <a:prstGeom prst="rect">
              <a:avLst/>
            </a:prstGeom>
          </p:spPr>
          <p:txBody>
            <a:bodyPr lIns="0" tIns="0" rIns="0" bIns="0"/>
            <a:lstStyle/>
            <a:p>
              <a:pPr marL="177800" lvl="2" indent="-177800">
                <a:spcBef>
                  <a:spcPts val="600"/>
                </a:spcBef>
                <a:buClr>
                  <a:srgbClr val="97989A"/>
                </a:buClr>
                <a:buSzPct val="85000"/>
                <a:buFont typeface="Arial" pitchFamily="34" charset="0"/>
                <a:buNone/>
                <a:tabLst>
                  <a:tab pos="1706563" algn="l"/>
                </a:tabLst>
                <a:defRPr/>
              </a:pPr>
              <a:r>
                <a:rPr lang="en-US" sz="900" b="1" dirty="0" smtClean="0">
                  <a:solidFill>
                    <a:srgbClr val="00338D"/>
                  </a:solidFill>
                  <a:cs typeface="Arial" pitchFamily="34" charset="0"/>
                </a:rPr>
                <a:t>Locations and details</a:t>
              </a:r>
              <a:endParaRPr lang="en-US" sz="900" noProof="1">
                <a:solidFill>
                  <a:srgbClr val="000000"/>
                </a:solidFill>
                <a:cs typeface="Arial" pitchFamily="34" charset="0"/>
              </a:endParaRPr>
            </a:p>
          </p:txBody>
        </p:sp>
      </p:grpSp>
      <p:sp>
        <p:nvSpPr>
          <p:cNvPr id="506" name="Text Box 783"/>
          <p:cNvSpPr txBox="1">
            <a:spLocks noChangeArrowheads="1"/>
          </p:cNvSpPr>
          <p:nvPr>
            <p:custDataLst>
              <p:tags r:id="rId1"/>
            </p:custDataLst>
          </p:nvPr>
        </p:nvSpPr>
        <p:spPr bwMode="gray">
          <a:xfrm>
            <a:off x="6025975" y="3355500"/>
            <a:ext cx="3404715" cy="430887"/>
          </a:xfrm>
          <a:prstGeom prst="rect">
            <a:avLst/>
          </a:prstGeom>
          <a:noFill/>
          <a:ln w="6350">
            <a:noFill/>
            <a:miter lim="800000"/>
            <a:headEnd/>
            <a:tailEnd/>
          </a:ln>
        </p:spPr>
        <p:txBody>
          <a:bodyPr wrap="square" lIns="0" tIns="0" rIns="0" bIns="0">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7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 Key:	</a:t>
            </a:r>
          </a:p>
          <a:p>
            <a:pPr>
              <a:spcBef>
                <a:spcPct val="50000"/>
              </a:spcBef>
              <a:defRPr/>
            </a:pPr>
            <a:r>
              <a:rPr lang="en-US" sz="700" kern="0" noProof="0" dirty="0" smtClean="0">
                <a:solidFill>
                  <a:sysClr val="windowText" lastClr="000000"/>
                </a:solidFill>
                <a:latin typeface="Arial" pitchFamily="34" charset="0"/>
                <a:cs typeface="Arial" pitchFamily="34" charset="0"/>
              </a:rPr>
              <a:t>       Headquarters	</a:t>
            </a:r>
            <a:r>
              <a:rPr kumimoji="0" lang="en-US" sz="7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Offices</a:t>
            </a:r>
            <a:r>
              <a:rPr kumimoji="0" lang="en-US" sz="700" b="0" i="0" u="none" strike="noStrike" kern="0" cap="none" spc="0" normalizeH="0" noProof="0" dirty="0" smtClean="0">
                <a:ln>
                  <a:noFill/>
                </a:ln>
                <a:solidFill>
                  <a:sysClr val="windowText" lastClr="000000"/>
                </a:solidFill>
                <a:effectLst/>
                <a:uLnTx/>
                <a:uFillTx/>
                <a:latin typeface="Arial" pitchFamily="34" charset="0"/>
                <a:cs typeface="Arial" pitchFamily="34" charset="0"/>
              </a:rPr>
              <a:t>           </a:t>
            </a:r>
            <a:r>
              <a:rPr lang="en-US" sz="700" kern="0" dirty="0" smtClean="0">
                <a:solidFill>
                  <a:sysClr val="windowText" lastClr="000000"/>
                </a:solidFill>
                <a:latin typeface="Arial" pitchFamily="34" charset="0"/>
                <a:cs typeface="Arial" pitchFamily="34" charset="0"/>
              </a:rPr>
              <a:t>Production sites</a:t>
            </a:r>
            <a:endParaRPr lang="en-US" sz="800" dirty="0" smtClean="0"/>
          </a:p>
          <a:p>
            <a:pPr marL="0" marR="0" lvl="0" indent="0" defTabSz="914400" eaLnBrk="1" fontAlgn="auto" latinLnBrk="0" hangingPunct="1">
              <a:lnSpc>
                <a:spcPct val="100000"/>
              </a:lnSpc>
              <a:spcBef>
                <a:spcPct val="50000"/>
              </a:spcBef>
              <a:spcAft>
                <a:spcPts val="0"/>
              </a:spcAft>
              <a:buClrTx/>
              <a:buSzTx/>
              <a:buFontTx/>
              <a:buNone/>
              <a:tabLst/>
              <a:defRPr/>
            </a:pPr>
            <a:r>
              <a:rPr kumimoji="0" lang="en-US" sz="7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 </a:t>
            </a:r>
            <a:endParaRPr kumimoji="0" lang="en-US" sz="7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507" name="Oval 790"/>
          <p:cNvSpPr>
            <a:spLocks noChangeAspect="1" noChangeArrowheads="1"/>
          </p:cNvSpPr>
          <p:nvPr>
            <p:custDataLst>
              <p:tags r:id="rId2"/>
            </p:custDataLst>
          </p:nvPr>
        </p:nvSpPr>
        <p:spPr bwMode="gray">
          <a:xfrm flipH="1">
            <a:off x="6072224" y="3522212"/>
            <a:ext cx="72000" cy="72000"/>
          </a:xfrm>
          <a:prstGeom prst="ellipse">
            <a:avLst/>
          </a:prstGeom>
          <a:solidFill>
            <a:schemeClr val="accent2"/>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508" name="Oval 790"/>
          <p:cNvSpPr>
            <a:spLocks noChangeAspect="1" noChangeArrowheads="1"/>
          </p:cNvSpPr>
          <p:nvPr>
            <p:custDataLst>
              <p:tags r:id="rId3"/>
            </p:custDataLst>
          </p:nvPr>
        </p:nvSpPr>
        <p:spPr bwMode="gray">
          <a:xfrm>
            <a:off x="6839941" y="3536124"/>
            <a:ext cx="72000" cy="72000"/>
          </a:xfrm>
          <a:prstGeom prst="ellipse">
            <a:avLst/>
          </a:prstGeom>
          <a:solidFill>
            <a:schemeClr val="accent4"/>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509" name="Oval 790"/>
          <p:cNvSpPr>
            <a:spLocks noChangeAspect="1" noChangeArrowheads="1"/>
          </p:cNvSpPr>
          <p:nvPr>
            <p:custDataLst>
              <p:tags r:id="rId4"/>
            </p:custDataLst>
          </p:nvPr>
        </p:nvSpPr>
        <p:spPr bwMode="gray">
          <a:xfrm>
            <a:off x="7358991" y="3536124"/>
            <a:ext cx="72000" cy="72000"/>
          </a:xfrm>
          <a:prstGeom prst="ellipse">
            <a:avLst/>
          </a:prstGeom>
          <a:solidFill>
            <a:schemeClr val="accent5"/>
          </a:solidFill>
          <a:ln w="3175">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510" name="Rounded Rectangle 2"/>
          <p:cNvSpPr/>
          <p:nvPr>
            <p:custDataLst>
              <p:tags r:id="rId5"/>
            </p:custDataLst>
          </p:nvPr>
        </p:nvSpPr>
        <p:spPr>
          <a:xfrm rot="5400000">
            <a:off x="5312986" y="4314706"/>
            <a:ext cx="280219" cy="798258"/>
          </a:xfrm>
          <a:prstGeom prst="roundRect">
            <a:avLst>
              <a:gd name="adj" fmla="val 21081"/>
            </a:avLst>
          </a:prstGeom>
          <a:noFill/>
          <a:ln w="12700">
            <a:solidFill>
              <a:srgbClr val="BC2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endParaRPr lang="en-US" sz="900" dirty="0">
              <a:solidFill>
                <a:schemeClr val="tx2"/>
              </a:solidFill>
              <a:latin typeface="Arial" panose="020B0604020202020204" pitchFamily="34" charset="0"/>
            </a:endParaRPr>
          </a:p>
        </p:txBody>
      </p:sp>
      <p:grpSp>
        <p:nvGrpSpPr>
          <p:cNvPr id="512" name="Gruppieren 511"/>
          <p:cNvGrpSpPr/>
          <p:nvPr/>
        </p:nvGrpSpPr>
        <p:grpSpPr>
          <a:xfrm rot="686739">
            <a:off x="8949141" y="159778"/>
            <a:ext cx="864000" cy="216024"/>
            <a:chOff x="-1239688" y="1268760"/>
            <a:chExt cx="864000" cy="216024"/>
          </a:xfrm>
        </p:grpSpPr>
        <p:sp>
          <p:nvSpPr>
            <p:cNvPr id="513" name="Rechteck 512"/>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Alternative 1</a:t>
              </a:r>
              <a:endParaRPr lang="en-US" sz="1100" dirty="0">
                <a:solidFill>
                  <a:srgbClr val="C6007E"/>
                </a:solidFill>
              </a:endParaRPr>
            </a:p>
          </p:txBody>
        </p:sp>
        <p:cxnSp>
          <p:nvCxnSpPr>
            <p:cNvPr id="514"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515"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31987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Picture 2" descr="Indien"/>
          <p:cNvPicPr>
            <a:picLocks noChangeAspect="1" noChangeArrowheads="1"/>
          </p:cNvPicPr>
          <p:nvPr/>
        </p:nvPicPr>
        <p:blipFill>
          <a:blip r:embed="rId41" cstate="print"/>
          <a:srcRect/>
          <a:stretch>
            <a:fillRect/>
          </a:stretch>
        </p:blipFill>
        <p:spPr bwMode="gray">
          <a:xfrm>
            <a:off x="7159654" y="3656646"/>
            <a:ext cx="165717" cy="165717"/>
          </a:xfrm>
          <a:prstGeom prst="rect">
            <a:avLst/>
          </a:prstGeom>
          <a:noFill/>
          <a:ln w="9525" algn="ctr">
            <a:noFill/>
            <a:miter lim="800000"/>
            <a:headEnd/>
            <a:tailEnd/>
          </a:ln>
          <a:effectLst/>
        </p:spPr>
      </p:pic>
      <p:pic>
        <p:nvPicPr>
          <p:cNvPr id="144" name="Picture 3"/>
          <p:cNvPicPr>
            <a:picLocks noChangeAspect="1" noChangeArrowheads="1"/>
          </p:cNvPicPr>
          <p:nvPr/>
        </p:nvPicPr>
        <p:blipFill>
          <a:blip r:embed="rId42" cstate="print">
            <a:duotone>
              <a:schemeClr val="bg2">
                <a:shade val="45000"/>
                <a:satMod val="135000"/>
              </a:schemeClr>
              <a:prstClr val="white"/>
            </a:duotone>
          </a:blip>
          <a:srcRect r="9227"/>
          <a:stretch>
            <a:fillRect/>
          </a:stretch>
        </p:blipFill>
        <p:spPr bwMode="auto">
          <a:xfrm>
            <a:off x="2715228" y="1581932"/>
            <a:ext cx="6549547" cy="4029997"/>
          </a:xfrm>
          <a:prstGeom prst="rect">
            <a:avLst/>
          </a:prstGeom>
          <a:noFill/>
          <a:ln w="6350">
            <a:noFill/>
            <a:miter lim="800000"/>
            <a:headEnd/>
            <a:tailEnd/>
          </a:ln>
          <a:effectLst/>
        </p:spPr>
      </p:pic>
      <p:pic>
        <p:nvPicPr>
          <p:cNvPr id="145" name="Picture 4"/>
          <p:cNvPicPr>
            <a:picLocks noChangeAspect="1" noChangeArrowheads="1"/>
          </p:cNvPicPr>
          <p:nvPr/>
        </p:nvPicPr>
        <p:blipFill>
          <a:blip r:embed="rId43" cstate="print">
            <a:grayscl/>
          </a:blip>
          <a:srcRect/>
          <a:stretch>
            <a:fillRect/>
          </a:stretch>
        </p:blipFill>
        <p:spPr bwMode="auto">
          <a:xfrm>
            <a:off x="5228843" y="2046820"/>
            <a:ext cx="2173382" cy="2014998"/>
          </a:xfrm>
          <a:prstGeom prst="rect">
            <a:avLst/>
          </a:prstGeom>
          <a:noFill/>
          <a:ln w="6350">
            <a:solidFill>
              <a:schemeClr val="bg1"/>
            </a:solidFill>
            <a:miter lim="800000"/>
            <a:headEnd/>
            <a:tailEnd/>
          </a:ln>
          <a:effectLst/>
        </p:spPr>
      </p:pic>
      <p:cxnSp>
        <p:nvCxnSpPr>
          <p:cNvPr id="149" name="AutoShape 28"/>
          <p:cNvCxnSpPr>
            <a:cxnSpLocks noChangeShapeType="1"/>
          </p:cNvCxnSpPr>
          <p:nvPr/>
        </p:nvCxnSpPr>
        <p:spPr bwMode="gray">
          <a:xfrm rot="5400000">
            <a:off x="5217110" y="2359189"/>
            <a:ext cx="196514" cy="1900610"/>
          </a:xfrm>
          <a:prstGeom prst="curvedConnector3">
            <a:avLst>
              <a:gd name="adj1" fmla="val 207463"/>
            </a:avLst>
          </a:prstGeom>
          <a:noFill/>
          <a:ln w="25400">
            <a:solidFill>
              <a:schemeClr val="tx2"/>
            </a:solidFill>
            <a:round/>
            <a:headEnd/>
            <a:tailEnd type="triangle" w="lg" len="lg"/>
          </a:ln>
          <a:effectLst/>
        </p:spPr>
      </p:cxnSp>
      <p:cxnSp>
        <p:nvCxnSpPr>
          <p:cNvPr id="150" name="AutoShape 29"/>
          <p:cNvCxnSpPr>
            <a:cxnSpLocks noChangeShapeType="1"/>
          </p:cNvCxnSpPr>
          <p:nvPr/>
        </p:nvCxnSpPr>
        <p:spPr bwMode="gray">
          <a:xfrm rot="16200000" flipH="1">
            <a:off x="5878740" y="2834844"/>
            <a:ext cx="155451" cy="423825"/>
          </a:xfrm>
          <a:prstGeom prst="curvedConnector2">
            <a:avLst/>
          </a:prstGeom>
          <a:noFill/>
          <a:ln w="25400">
            <a:solidFill>
              <a:schemeClr val="tx2"/>
            </a:solidFill>
            <a:round/>
            <a:headEnd/>
            <a:tailEnd type="triangle" w="lg" len="lg"/>
          </a:ln>
          <a:effectLst/>
        </p:spPr>
      </p:cxnSp>
      <p:cxnSp>
        <p:nvCxnSpPr>
          <p:cNvPr id="151" name="AutoShape 30"/>
          <p:cNvCxnSpPr>
            <a:cxnSpLocks noChangeShapeType="1"/>
          </p:cNvCxnSpPr>
          <p:nvPr/>
        </p:nvCxnSpPr>
        <p:spPr bwMode="gray">
          <a:xfrm rot="5400000">
            <a:off x="5021330" y="3462744"/>
            <a:ext cx="1495850" cy="992833"/>
          </a:xfrm>
          <a:prstGeom prst="curvedConnector2">
            <a:avLst/>
          </a:prstGeom>
          <a:noFill/>
          <a:ln w="25400">
            <a:solidFill>
              <a:schemeClr val="tx2"/>
            </a:solidFill>
            <a:round/>
            <a:headEnd/>
            <a:tailEnd type="triangle" w="lg" len="lg"/>
          </a:ln>
          <a:effectLst/>
        </p:spPr>
      </p:cxnSp>
      <p:sp>
        <p:nvSpPr>
          <p:cNvPr id="152" name="Rectangle 31"/>
          <p:cNvSpPr>
            <a:spLocks noChangeArrowheads="1"/>
          </p:cNvSpPr>
          <p:nvPr>
            <p:custDataLst>
              <p:tags r:id="rId1"/>
            </p:custDataLst>
          </p:nvPr>
        </p:nvSpPr>
        <p:spPr bwMode="gray">
          <a:xfrm>
            <a:off x="6339870" y="4922253"/>
            <a:ext cx="1526647" cy="930186"/>
          </a:xfrm>
          <a:prstGeom prst="rect">
            <a:avLst/>
          </a:prstGeom>
          <a:solidFill>
            <a:schemeClr val="accent3"/>
          </a:solidFill>
          <a:ln w="9525">
            <a:noFill/>
            <a:miter lim="800000"/>
            <a:headEnd/>
            <a:tailEnd/>
          </a:ln>
          <a:effectLst/>
        </p:spPr>
        <p:txBody>
          <a:bodyPr lIns="72000" tIns="72000" rIns="72000" bIns="72000"/>
          <a:lstStyle/>
          <a:p>
            <a:pPr marL="179388" lvl="1" indent="-177800" fontAlgn="base">
              <a:spcBef>
                <a:spcPct val="30000"/>
              </a:spcBef>
              <a:spcAft>
                <a:spcPct val="0"/>
              </a:spcAft>
              <a:buClr>
                <a:srgbClr val="0C2D83"/>
              </a:buClr>
              <a:buSzPct val="85000"/>
              <a:buFont typeface="Wingdings" pitchFamily="2" charset="2"/>
              <a:buChar char="l"/>
            </a:pPr>
            <a:endParaRPr lang="en-US" sz="700" dirty="0" smtClean="0">
              <a:solidFill>
                <a:srgbClr val="000000"/>
              </a:solidFill>
            </a:endParaRPr>
          </a:p>
        </p:txBody>
      </p:sp>
      <p:sp>
        <p:nvSpPr>
          <p:cNvPr id="153" name="Rectangle 32"/>
          <p:cNvSpPr>
            <a:spLocks noChangeArrowheads="1"/>
          </p:cNvSpPr>
          <p:nvPr/>
        </p:nvSpPr>
        <p:spPr bwMode="gray">
          <a:xfrm>
            <a:off x="6342803" y="4718406"/>
            <a:ext cx="1529580" cy="203847"/>
          </a:xfrm>
          <a:prstGeom prst="rect">
            <a:avLst/>
          </a:prstGeom>
          <a:solidFill>
            <a:schemeClr val="tx2"/>
          </a:solidFill>
          <a:ln w="6350">
            <a:noFill/>
            <a:miter lim="800000"/>
            <a:headEnd/>
            <a:tailEnd/>
          </a:ln>
          <a:effectLst/>
        </p:spPr>
        <p:txBody>
          <a:bodyPr wrap="none" lIns="72000" tIns="36000" rIns="36000" bIns="36000" anchor="ctr"/>
          <a:lstStyle/>
          <a:p>
            <a:pPr fontAlgn="base">
              <a:spcBef>
                <a:spcPct val="0"/>
              </a:spcBef>
              <a:spcAft>
                <a:spcPct val="0"/>
              </a:spcAft>
            </a:pPr>
            <a:r>
              <a:rPr lang="en-US" sz="900" b="1" dirty="0" smtClean="0">
                <a:solidFill>
                  <a:srgbClr val="FFFFFF"/>
                </a:solidFill>
              </a:rPr>
              <a:t>ABC Group</a:t>
            </a:r>
          </a:p>
        </p:txBody>
      </p:sp>
      <p:sp>
        <p:nvSpPr>
          <p:cNvPr id="156" name="Rectangle 85"/>
          <p:cNvSpPr>
            <a:spLocks noChangeArrowheads="1"/>
          </p:cNvSpPr>
          <p:nvPr/>
        </p:nvSpPr>
        <p:spPr bwMode="gray">
          <a:xfrm>
            <a:off x="6338403" y="4706674"/>
            <a:ext cx="1531047" cy="1145765"/>
          </a:xfrm>
          <a:prstGeom prst="rect">
            <a:avLst/>
          </a:prstGeom>
          <a:noFill/>
          <a:ln w="25400">
            <a:solidFill>
              <a:srgbClr val="EAAA00"/>
            </a:solidFill>
            <a:miter lim="800000"/>
            <a:headEnd/>
            <a:tailEnd/>
          </a:ln>
          <a:effectLst/>
        </p:spPr>
        <p:txBody>
          <a:bodyPr wrap="none" lIns="0" tIns="0" rIns="0" bIns="0" anchor="ctr"/>
          <a:lstStyle/>
          <a:p>
            <a:pPr algn="ctr" fontAlgn="base">
              <a:spcBef>
                <a:spcPct val="0"/>
              </a:spcBef>
              <a:spcAft>
                <a:spcPct val="0"/>
              </a:spcAft>
            </a:pPr>
            <a:endParaRPr lang="en-US" sz="1000" dirty="0" smtClean="0">
              <a:solidFill>
                <a:srgbClr val="000000"/>
              </a:solidFill>
              <a:latin typeface="Arial" pitchFamily="34" charset="0"/>
            </a:endParaRPr>
          </a:p>
        </p:txBody>
      </p:sp>
      <p:sp>
        <p:nvSpPr>
          <p:cNvPr id="157" name="Rectangle 123"/>
          <p:cNvSpPr>
            <a:spLocks noChangeArrowheads="1"/>
          </p:cNvSpPr>
          <p:nvPr>
            <p:custDataLst>
              <p:tags r:id="rId2"/>
            </p:custDataLst>
          </p:nvPr>
        </p:nvSpPr>
        <p:spPr bwMode="gray">
          <a:xfrm>
            <a:off x="2449787" y="2096681"/>
            <a:ext cx="1529581" cy="1294322"/>
          </a:xfrm>
          <a:prstGeom prst="rect">
            <a:avLst/>
          </a:prstGeom>
          <a:solidFill>
            <a:schemeClr val="accent3"/>
          </a:solidFill>
          <a:ln w="9525">
            <a:noFill/>
            <a:miter lim="800000"/>
            <a:headEnd/>
            <a:tailEnd/>
          </a:ln>
          <a:effectLst/>
        </p:spPr>
        <p:txBody>
          <a:bodyPr lIns="72000" tIns="72000" rIns="72000" bIns="72000"/>
          <a:lstStyle/>
          <a:p>
            <a:pPr marL="179388" lvl="1" indent="-177800" fontAlgn="base">
              <a:spcBef>
                <a:spcPct val="30000"/>
              </a:spcBef>
              <a:spcAft>
                <a:spcPct val="0"/>
              </a:spcAft>
              <a:buClr>
                <a:srgbClr val="0C2D83"/>
              </a:buClr>
              <a:buSzPct val="85000"/>
              <a:buFont typeface="Wingdings" pitchFamily="2" charset="2"/>
              <a:buNone/>
            </a:pPr>
            <a:endParaRPr lang="en-US" sz="700" dirty="0" smtClean="0">
              <a:solidFill>
                <a:srgbClr val="000000"/>
              </a:solidFill>
            </a:endParaRPr>
          </a:p>
        </p:txBody>
      </p:sp>
      <p:sp>
        <p:nvSpPr>
          <p:cNvPr id="158" name="Rectangle 124"/>
          <p:cNvSpPr>
            <a:spLocks noChangeArrowheads="1"/>
          </p:cNvSpPr>
          <p:nvPr/>
        </p:nvSpPr>
        <p:spPr bwMode="gray">
          <a:xfrm>
            <a:off x="2449787" y="1922165"/>
            <a:ext cx="1529581" cy="203847"/>
          </a:xfrm>
          <a:prstGeom prst="rect">
            <a:avLst/>
          </a:prstGeom>
          <a:solidFill>
            <a:schemeClr val="tx2"/>
          </a:solidFill>
          <a:ln w="6350">
            <a:noFill/>
            <a:miter lim="800000"/>
            <a:headEnd/>
            <a:tailEnd/>
          </a:ln>
          <a:effectLst/>
        </p:spPr>
        <p:txBody>
          <a:bodyPr wrap="none" lIns="72000" tIns="36000" rIns="36000" bIns="36000" anchor="ctr"/>
          <a:lstStyle/>
          <a:p>
            <a:pPr fontAlgn="base">
              <a:spcBef>
                <a:spcPct val="0"/>
              </a:spcBef>
              <a:spcAft>
                <a:spcPct val="0"/>
              </a:spcAft>
            </a:pPr>
            <a:r>
              <a:rPr lang="en-US" sz="900" b="1" dirty="0" smtClean="0">
                <a:solidFill>
                  <a:srgbClr val="FFFFFF"/>
                </a:solidFill>
              </a:rPr>
              <a:t>Subsidiary 2</a:t>
            </a:r>
          </a:p>
        </p:txBody>
      </p:sp>
      <p:sp>
        <p:nvSpPr>
          <p:cNvPr id="163" name="Rectangle 185"/>
          <p:cNvSpPr>
            <a:spLocks noChangeArrowheads="1"/>
          </p:cNvSpPr>
          <p:nvPr>
            <p:custDataLst>
              <p:tags r:id="rId3"/>
            </p:custDataLst>
          </p:nvPr>
        </p:nvSpPr>
        <p:spPr bwMode="gray">
          <a:xfrm>
            <a:off x="2451254" y="4085282"/>
            <a:ext cx="1529580" cy="1368399"/>
          </a:xfrm>
          <a:prstGeom prst="rect">
            <a:avLst/>
          </a:prstGeom>
          <a:solidFill>
            <a:schemeClr val="accent3"/>
          </a:solidFill>
          <a:ln w="9525">
            <a:noFill/>
            <a:miter lim="800000"/>
            <a:headEnd/>
            <a:tailEnd/>
          </a:ln>
          <a:effectLst/>
        </p:spPr>
        <p:txBody>
          <a:bodyPr lIns="72000" tIns="72000" rIns="72000" bIns="72000"/>
          <a:lstStyle/>
          <a:p>
            <a:pPr marL="179388" lvl="1" indent="-177800" fontAlgn="base">
              <a:spcBef>
                <a:spcPct val="30000"/>
              </a:spcBef>
              <a:spcAft>
                <a:spcPct val="0"/>
              </a:spcAft>
              <a:buClr>
                <a:srgbClr val="0C2D83"/>
              </a:buClr>
              <a:buSzPct val="85000"/>
              <a:buFont typeface="Wingdings" pitchFamily="2" charset="2"/>
              <a:buNone/>
            </a:pPr>
            <a:endParaRPr lang="en-US" sz="700" dirty="0" smtClean="0">
              <a:solidFill>
                <a:srgbClr val="000000"/>
              </a:solidFill>
            </a:endParaRPr>
          </a:p>
        </p:txBody>
      </p:sp>
      <p:sp>
        <p:nvSpPr>
          <p:cNvPr id="164" name="Rectangle 186"/>
          <p:cNvSpPr>
            <a:spLocks noChangeArrowheads="1"/>
          </p:cNvSpPr>
          <p:nvPr/>
        </p:nvSpPr>
        <p:spPr bwMode="gray">
          <a:xfrm>
            <a:off x="2451254" y="3885836"/>
            <a:ext cx="1529580" cy="203846"/>
          </a:xfrm>
          <a:prstGeom prst="rect">
            <a:avLst/>
          </a:prstGeom>
          <a:solidFill>
            <a:schemeClr val="tx2"/>
          </a:solidFill>
          <a:ln w="6350">
            <a:noFill/>
            <a:miter lim="800000"/>
            <a:headEnd/>
            <a:tailEnd/>
          </a:ln>
          <a:effectLst/>
        </p:spPr>
        <p:txBody>
          <a:bodyPr wrap="none" lIns="72000" tIns="36000" rIns="36000" bIns="36000" anchor="ctr"/>
          <a:lstStyle/>
          <a:p>
            <a:pPr fontAlgn="base">
              <a:spcBef>
                <a:spcPct val="0"/>
              </a:spcBef>
              <a:spcAft>
                <a:spcPct val="0"/>
              </a:spcAft>
            </a:pPr>
            <a:r>
              <a:rPr lang="en-US" sz="900" b="1" dirty="0" smtClean="0">
                <a:solidFill>
                  <a:srgbClr val="FFFFFF"/>
                </a:solidFill>
              </a:rPr>
              <a:t>Subsidiary 3</a:t>
            </a:r>
          </a:p>
        </p:txBody>
      </p:sp>
      <p:grpSp>
        <p:nvGrpSpPr>
          <p:cNvPr id="171" name="Gruppieren 170"/>
          <p:cNvGrpSpPr/>
          <p:nvPr/>
        </p:nvGrpSpPr>
        <p:grpSpPr>
          <a:xfrm>
            <a:off x="2515781" y="3221387"/>
            <a:ext cx="1396127" cy="102656"/>
            <a:chOff x="2327200" y="3370263"/>
            <a:chExt cx="1511300" cy="111125"/>
          </a:xfrm>
        </p:grpSpPr>
        <p:sp>
          <p:nvSpPr>
            <p:cNvPr id="172" name="AutoShape 221"/>
            <p:cNvSpPr>
              <a:spLocks noChangeArrowheads="1"/>
            </p:cNvSpPr>
            <p:nvPr>
              <p:custDataLst>
                <p:tags r:id="rId35"/>
              </p:custDataLst>
            </p:nvPr>
          </p:nvSpPr>
          <p:spPr bwMode="gray">
            <a:xfrm>
              <a:off x="2327200" y="3378200"/>
              <a:ext cx="287337" cy="103188"/>
            </a:xfrm>
            <a:prstGeom prst="homePlate">
              <a:avLst>
                <a:gd name="adj" fmla="val 37979"/>
              </a:avLst>
            </a:prstGeom>
            <a:solidFill>
              <a:schemeClr val="accent1"/>
            </a:solidFill>
            <a:ln w="6350" algn="ctr">
              <a:noFill/>
              <a:miter lim="800000"/>
              <a:headEnd type="none" w="sm" len="sm"/>
              <a:tailEnd type="none" w="sm" len="sm"/>
            </a:ln>
            <a:effectLst/>
          </p:spPr>
          <p:txBody>
            <a:bodyPr lIns="36000" tIns="36000" rIns="36000" bIns="36000" anchor="ctr" anchorCtr="1"/>
            <a:lstStyle/>
            <a:p>
              <a:pPr algn="ctr" defTabSz="762000" eaLnBrk="0" fontAlgn="base" hangingPunct="0">
                <a:spcBef>
                  <a:spcPct val="0"/>
                </a:spcBef>
                <a:spcAft>
                  <a:spcPct val="0"/>
                </a:spcAft>
              </a:pPr>
              <a:r>
                <a:rPr lang="en-US" sz="700" b="1" dirty="0" smtClean="0">
                  <a:solidFill>
                    <a:srgbClr val="FFFFFF"/>
                  </a:solidFill>
                </a:rPr>
                <a:t>1</a:t>
              </a:r>
            </a:p>
          </p:txBody>
        </p:sp>
        <p:sp>
          <p:nvSpPr>
            <p:cNvPr id="173" name="AutoShape 222"/>
            <p:cNvSpPr>
              <a:spLocks noChangeArrowheads="1"/>
            </p:cNvSpPr>
            <p:nvPr>
              <p:custDataLst>
                <p:tags r:id="rId36"/>
              </p:custDataLst>
            </p:nvPr>
          </p:nvSpPr>
          <p:spPr bwMode="gray">
            <a:xfrm>
              <a:off x="2632000" y="3378200"/>
              <a:ext cx="287337" cy="103188"/>
            </a:xfrm>
            <a:prstGeom prst="chevron">
              <a:avLst>
                <a:gd name="adj" fmla="val 38456"/>
              </a:avLst>
            </a:prstGeom>
            <a:solidFill>
              <a:schemeClr val="accent1"/>
            </a:solidFill>
            <a:ln w="6350" algn="ctr">
              <a:noFill/>
              <a:miter lim="800000"/>
              <a:headEnd type="none" w="sm" len="sm"/>
              <a:tailEnd type="none" w="sm" len="sm"/>
            </a:ln>
            <a:effectLst/>
          </p:spPr>
          <p:txBody>
            <a:bodyPr lIns="36000" tIns="36000" rIns="36000" bIns="36000" anchor="ctr" anchorCtr="1"/>
            <a:lstStyle/>
            <a:p>
              <a:pPr algn="ctr" defTabSz="762000" eaLnBrk="0" fontAlgn="base" hangingPunct="0">
                <a:spcBef>
                  <a:spcPct val="0"/>
                </a:spcBef>
                <a:spcAft>
                  <a:spcPct val="0"/>
                </a:spcAft>
              </a:pPr>
              <a:r>
                <a:rPr lang="en-US" sz="700" b="1" dirty="0" smtClean="0">
                  <a:solidFill>
                    <a:srgbClr val="FFFFFF"/>
                  </a:solidFill>
                </a:rPr>
                <a:t>2</a:t>
              </a:r>
            </a:p>
          </p:txBody>
        </p:sp>
        <p:sp>
          <p:nvSpPr>
            <p:cNvPr id="174" name="AutoShape 223"/>
            <p:cNvSpPr>
              <a:spLocks noChangeArrowheads="1"/>
            </p:cNvSpPr>
            <p:nvPr>
              <p:custDataLst>
                <p:tags r:id="rId37"/>
              </p:custDataLst>
            </p:nvPr>
          </p:nvSpPr>
          <p:spPr bwMode="gray">
            <a:xfrm>
              <a:off x="2938387" y="3378200"/>
              <a:ext cx="287338" cy="103188"/>
            </a:xfrm>
            <a:prstGeom prst="chevron">
              <a:avLst>
                <a:gd name="adj" fmla="val 38456"/>
              </a:avLst>
            </a:prstGeom>
            <a:solidFill>
              <a:schemeClr val="accent1"/>
            </a:solidFill>
            <a:ln w="6350" algn="ctr">
              <a:noFill/>
              <a:miter lim="800000"/>
              <a:headEnd type="none" w="sm" len="sm"/>
              <a:tailEnd type="none" w="sm" len="sm"/>
            </a:ln>
            <a:effectLst/>
          </p:spPr>
          <p:txBody>
            <a:bodyPr lIns="36000" tIns="36000" rIns="36000" bIns="36000" anchor="ctr" anchorCtr="1"/>
            <a:lstStyle/>
            <a:p>
              <a:pPr algn="ctr" defTabSz="762000" eaLnBrk="0" fontAlgn="base" hangingPunct="0">
                <a:spcBef>
                  <a:spcPct val="0"/>
                </a:spcBef>
                <a:spcAft>
                  <a:spcPct val="0"/>
                </a:spcAft>
              </a:pPr>
              <a:r>
                <a:rPr lang="en-US" sz="700" b="1" dirty="0" smtClean="0">
                  <a:solidFill>
                    <a:srgbClr val="FFFFFF"/>
                  </a:solidFill>
                </a:rPr>
                <a:t>3</a:t>
              </a:r>
            </a:p>
          </p:txBody>
        </p:sp>
        <p:sp>
          <p:nvSpPr>
            <p:cNvPr id="175" name="AutoShape 224"/>
            <p:cNvSpPr>
              <a:spLocks noChangeArrowheads="1"/>
            </p:cNvSpPr>
            <p:nvPr>
              <p:custDataLst>
                <p:tags r:id="rId38"/>
              </p:custDataLst>
            </p:nvPr>
          </p:nvSpPr>
          <p:spPr bwMode="gray">
            <a:xfrm>
              <a:off x="3244775" y="3378200"/>
              <a:ext cx="287337" cy="103188"/>
            </a:xfrm>
            <a:prstGeom prst="chevron">
              <a:avLst>
                <a:gd name="adj" fmla="val 38456"/>
              </a:avLst>
            </a:prstGeom>
            <a:solidFill>
              <a:schemeClr val="tx2"/>
            </a:solidFill>
            <a:ln w="6350" algn="ctr">
              <a:noFill/>
              <a:miter lim="800000"/>
              <a:headEnd type="none" w="sm" len="sm"/>
              <a:tailEnd type="none" w="sm" len="sm"/>
            </a:ln>
            <a:effectLst/>
          </p:spPr>
          <p:txBody>
            <a:bodyPr lIns="36000" tIns="36000" rIns="36000" bIns="36000" anchor="ctr" anchorCtr="1"/>
            <a:lstStyle/>
            <a:p>
              <a:pPr algn="ctr" defTabSz="762000" eaLnBrk="0" fontAlgn="base" hangingPunct="0">
                <a:spcBef>
                  <a:spcPct val="0"/>
                </a:spcBef>
                <a:spcAft>
                  <a:spcPct val="0"/>
                </a:spcAft>
              </a:pPr>
              <a:r>
                <a:rPr lang="en-US" sz="700" b="1" dirty="0" smtClean="0">
                  <a:solidFill>
                    <a:srgbClr val="FFFFFF"/>
                  </a:solidFill>
                </a:rPr>
                <a:t>4</a:t>
              </a:r>
            </a:p>
          </p:txBody>
        </p:sp>
        <p:sp>
          <p:nvSpPr>
            <p:cNvPr id="176" name="AutoShape 225"/>
            <p:cNvSpPr>
              <a:spLocks noChangeArrowheads="1"/>
            </p:cNvSpPr>
            <p:nvPr>
              <p:custDataLst>
                <p:tags r:id="rId39"/>
              </p:custDataLst>
            </p:nvPr>
          </p:nvSpPr>
          <p:spPr bwMode="gray">
            <a:xfrm>
              <a:off x="3551162" y="3370263"/>
              <a:ext cx="287338" cy="103187"/>
            </a:xfrm>
            <a:prstGeom prst="chevron">
              <a:avLst>
                <a:gd name="adj" fmla="val 38456"/>
              </a:avLst>
            </a:prstGeom>
            <a:solidFill>
              <a:schemeClr val="tx2"/>
            </a:solidFill>
            <a:ln w="6350" algn="ctr">
              <a:noFill/>
              <a:miter lim="800000"/>
              <a:headEnd type="none" w="sm" len="sm"/>
              <a:tailEnd type="none" w="sm" len="sm"/>
            </a:ln>
            <a:effectLst/>
          </p:spPr>
          <p:txBody>
            <a:bodyPr lIns="36000" tIns="36000" rIns="36000" bIns="36000" anchor="ctr" anchorCtr="1"/>
            <a:lstStyle/>
            <a:p>
              <a:pPr algn="ctr" defTabSz="762000" eaLnBrk="0" fontAlgn="base" hangingPunct="0">
                <a:spcBef>
                  <a:spcPct val="0"/>
                </a:spcBef>
                <a:spcAft>
                  <a:spcPct val="0"/>
                </a:spcAft>
              </a:pPr>
              <a:r>
                <a:rPr lang="en-US" sz="700" b="1" dirty="0" smtClean="0">
                  <a:solidFill>
                    <a:srgbClr val="FFFFFF"/>
                  </a:solidFill>
                </a:rPr>
                <a:t>5</a:t>
              </a:r>
            </a:p>
          </p:txBody>
        </p:sp>
      </p:grpSp>
      <p:grpSp>
        <p:nvGrpSpPr>
          <p:cNvPr id="199" name="Gruppieren 198"/>
          <p:cNvGrpSpPr/>
          <p:nvPr/>
        </p:nvGrpSpPr>
        <p:grpSpPr>
          <a:xfrm>
            <a:off x="2517247" y="5319656"/>
            <a:ext cx="1396127" cy="102656"/>
            <a:chOff x="2328787" y="5548313"/>
            <a:chExt cx="1511300" cy="111125"/>
          </a:xfrm>
        </p:grpSpPr>
        <p:sp>
          <p:nvSpPr>
            <p:cNvPr id="200" name="AutoShape 246"/>
            <p:cNvSpPr>
              <a:spLocks noChangeArrowheads="1"/>
            </p:cNvSpPr>
            <p:nvPr>
              <p:custDataLst>
                <p:tags r:id="rId30"/>
              </p:custDataLst>
            </p:nvPr>
          </p:nvSpPr>
          <p:spPr bwMode="gray">
            <a:xfrm>
              <a:off x="2328787" y="5556250"/>
              <a:ext cx="287338" cy="103188"/>
            </a:xfrm>
            <a:prstGeom prst="homePlate">
              <a:avLst>
                <a:gd name="adj" fmla="val 37979"/>
              </a:avLst>
            </a:prstGeom>
            <a:solidFill>
              <a:schemeClr val="accent1"/>
            </a:solidFill>
            <a:ln w="6350" algn="ctr">
              <a:noFill/>
              <a:miter lim="800000"/>
              <a:headEnd type="none" w="sm" len="sm"/>
              <a:tailEnd type="none" w="sm" len="sm"/>
            </a:ln>
            <a:effectLst/>
          </p:spPr>
          <p:txBody>
            <a:bodyPr lIns="36000" tIns="36000" rIns="36000" bIns="36000" anchor="ctr" anchorCtr="1"/>
            <a:lstStyle/>
            <a:p>
              <a:pPr algn="ctr" defTabSz="762000" eaLnBrk="0" fontAlgn="base" hangingPunct="0">
                <a:spcBef>
                  <a:spcPct val="0"/>
                </a:spcBef>
                <a:spcAft>
                  <a:spcPct val="0"/>
                </a:spcAft>
              </a:pPr>
              <a:r>
                <a:rPr lang="en-US" sz="700" b="1" dirty="0" smtClean="0">
                  <a:solidFill>
                    <a:srgbClr val="FFFFFF"/>
                  </a:solidFill>
                </a:rPr>
                <a:t>1</a:t>
              </a:r>
            </a:p>
          </p:txBody>
        </p:sp>
        <p:sp>
          <p:nvSpPr>
            <p:cNvPr id="202" name="AutoShape 247"/>
            <p:cNvSpPr>
              <a:spLocks noChangeArrowheads="1"/>
            </p:cNvSpPr>
            <p:nvPr>
              <p:custDataLst>
                <p:tags r:id="rId31"/>
              </p:custDataLst>
            </p:nvPr>
          </p:nvSpPr>
          <p:spPr bwMode="gray">
            <a:xfrm>
              <a:off x="2633587" y="5556250"/>
              <a:ext cx="287338" cy="103188"/>
            </a:xfrm>
            <a:prstGeom prst="chevron">
              <a:avLst>
                <a:gd name="adj" fmla="val 38456"/>
              </a:avLst>
            </a:prstGeom>
            <a:solidFill>
              <a:schemeClr val="tx2"/>
            </a:solidFill>
            <a:ln w="6350" algn="ctr">
              <a:noFill/>
              <a:miter lim="800000"/>
              <a:headEnd type="none" w="sm" len="sm"/>
              <a:tailEnd type="none" w="sm" len="sm"/>
            </a:ln>
            <a:effectLst/>
          </p:spPr>
          <p:txBody>
            <a:bodyPr lIns="36000" tIns="36000" rIns="36000" bIns="36000" anchor="ctr" anchorCtr="1"/>
            <a:lstStyle/>
            <a:p>
              <a:pPr algn="ctr" defTabSz="762000" eaLnBrk="0" fontAlgn="base" hangingPunct="0">
                <a:spcBef>
                  <a:spcPct val="0"/>
                </a:spcBef>
                <a:spcAft>
                  <a:spcPct val="0"/>
                </a:spcAft>
              </a:pPr>
              <a:r>
                <a:rPr lang="en-US" sz="700" b="1" dirty="0" smtClean="0">
                  <a:solidFill>
                    <a:srgbClr val="FFFFFF"/>
                  </a:solidFill>
                </a:rPr>
                <a:t>2</a:t>
              </a:r>
            </a:p>
          </p:txBody>
        </p:sp>
        <p:sp>
          <p:nvSpPr>
            <p:cNvPr id="203" name="AutoShape 248"/>
            <p:cNvSpPr>
              <a:spLocks noChangeArrowheads="1"/>
            </p:cNvSpPr>
            <p:nvPr>
              <p:custDataLst>
                <p:tags r:id="rId32"/>
              </p:custDataLst>
            </p:nvPr>
          </p:nvSpPr>
          <p:spPr bwMode="gray">
            <a:xfrm>
              <a:off x="2939975" y="5556250"/>
              <a:ext cx="287337" cy="103188"/>
            </a:xfrm>
            <a:prstGeom prst="chevron">
              <a:avLst>
                <a:gd name="adj" fmla="val 38456"/>
              </a:avLst>
            </a:prstGeom>
            <a:solidFill>
              <a:schemeClr val="tx2"/>
            </a:solidFill>
            <a:ln w="6350" algn="ctr">
              <a:noFill/>
              <a:miter lim="800000"/>
              <a:headEnd type="none" w="sm" len="sm"/>
              <a:tailEnd type="none" w="sm" len="sm"/>
            </a:ln>
            <a:effectLst/>
          </p:spPr>
          <p:txBody>
            <a:bodyPr lIns="36000" tIns="36000" rIns="36000" bIns="36000" anchor="ctr" anchorCtr="1"/>
            <a:lstStyle/>
            <a:p>
              <a:pPr algn="ctr" defTabSz="762000" eaLnBrk="0" fontAlgn="base" hangingPunct="0">
                <a:spcBef>
                  <a:spcPct val="0"/>
                </a:spcBef>
                <a:spcAft>
                  <a:spcPct val="0"/>
                </a:spcAft>
              </a:pPr>
              <a:r>
                <a:rPr lang="en-US" sz="700" b="1" dirty="0" smtClean="0">
                  <a:solidFill>
                    <a:srgbClr val="FFFFFF"/>
                  </a:solidFill>
                </a:rPr>
                <a:t>3</a:t>
              </a:r>
            </a:p>
          </p:txBody>
        </p:sp>
        <p:sp>
          <p:nvSpPr>
            <p:cNvPr id="204" name="AutoShape 249"/>
            <p:cNvSpPr>
              <a:spLocks noChangeArrowheads="1"/>
            </p:cNvSpPr>
            <p:nvPr>
              <p:custDataLst>
                <p:tags r:id="rId33"/>
              </p:custDataLst>
            </p:nvPr>
          </p:nvSpPr>
          <p:spPr bwMode="gray">
            <a:xfrm>
              <a:off x="3246362" y="5556250"/>
              <a:ext cx="287338" cy="103188"/>
            </a:xfrm>
            <a:prstGeom prst="chevron">
              <a:avLst>
                <a:gd name="adj" fmla="val 38456"/>
              </a:avLst>
            </a:prstGeom>
            <a:solidFill>
              <a:schemeClr val="tx2"/>
            </a:solidFill>
            <a:ln w="6350" algn="ctr">
              <a:noFill/>
              <a:miter lim="800000"/>
              <a:headEnd type="none" w="sm" len="sm"/>
              <a:tailEnd type="none" w="sm" len="sm"/>
            </a:ln>
            <a:effectLst/>
          </p:spPr>
          <p:txBody>
            <a:bodyPr lIns="36000" tIns="36000" rIns="36000" bIns="36000" anchor="ctr" anchorCtr="1"/>
            <a:lstStyle/>
            <a:p>
              <a:pPr algn="ctr" defTabSz="762000" eaLnBrk="0" fontAlgn="base" hangingPunct="0">
                <a:spcBef>
                  <a:spcPct val="0"/>
                </a:spcBef>
                <a:spcAft>
                  <a:spcPct val="0"/>
                </a:spcAft>
              </a:pPr>
              <a:r>
                <a:rPr lang="en-US" sz="700" b="1" dirty="0" smtClean="0">
                  <a:solidFill>
                    <a:srgbClr val="FFFFFF"/>
                  </a:solidFill>
                </a:rPr>
                <a:t>4</a:t>
              </a:r>
            </a:p>
          </p:txBody>
        </p:sp>
        <p:sp>
          <p:nvSpPr>
            <p:cNvPr id="205" name="AutoShape 250"/>
            <p:cNvSpPr>
              <a:spLocks noChangeArrowheads="1"/>
            </p:cNvSpPr>
            <p:nvPr>
              <p:custDataLst>
                <p:tags r:id="rId34"/>
              </p:custDataLst>
            </p:nvPr>
          </p:nvSpPr>
          <p:spPr bwMode="gray">
            <a:xfrm>
              <a:off x="3552750" y="5548313"/>
              <a:ext cx="287337" cy="103187"/>
            </a:xfrm>
            <a:prstGeom prst="chevron">
              <a:avLst>
                <a:gd name="adj" fmla="val 38456"/>
              </a:avLst>
            </a:prstGeom>
            <a:solidFill>
              <a:schemeClr val="tx2"/>
            </a:solidFill>
            <a:ln w="6350" algn="ctr">
              <a:noFill/>
              <a:miter lim="800000"/>
              <a:headEnd type="none" w="sm" len="sm"/>
              <a:tailEnd type="none" w="sm" len="sm"/>
            </a:ln>
            <a:effectLst/>
          </p:spPr>
          <p:txBody>
            <a:bodyPr lIns="36000" tIns="36000" rIns="36000" bIns="36000" anchor="ctr" anchorCtr="1"/>
            <a:lstStyle/>
            <a:p>
              <a:pPr algn="ctr" defTabSz="762000" eaLnBrk="0" fontAlgn="base" hangingPunct="0">
                <a:spcBef>
                  <a:spcPct val="0"/>
                </a:spcBef>
                <a:spcAft>
                  <a:spcPct val="0"/>
                </a:spcAft>
              </a:pPr>
              <a:r>
                <a:rPr lang="en-US" sz="700" b="1" dirty="0" smtClean="0">
                  <a:solidFill>
                    <a:srgbClr val="FFFFFF"/>
                  </a:solidFill>
                </a:rPr>
                <a:t>5</a:t>
              </a:r>
            </a:p>
          </p:txBody>
        </p:sp>
      </p:grpSp>
      <p:grpSp>
        <p:nvGrpSpPr>
          <p:cNvPr id="15" name="Gruppieren 14"/>
          <p:cNvGrpSpPr/>
          <p:nvPr/>
        </p:nvGrpSpPr>
        <p:grpSpPr>
          <a:xfrm>
            <a:off x="2449786" y="5750170"/>
            <a:ext cx="3827921" cy="256199"/>
            <a:chOff x="2449787" y="5718985"/>
            <a:chExt cx="3214611" cy="217045"/>
          </a:xfrm>
        </p:grpSpPr>
        <p:sp>
          <p:nvSpPr>
            <p:cNvPr id="166" name="AutoShape 216"/>
            <p:cNvSpPr>
              <a:spLocks noChangeArrowheads="1"/>
            </p:cNvSpPr>
            <p:nvPr>
              <p:custDataLst>
                <p:tags r:id="rId25"/>
              </p:custDataLst>
            </p:nvPr>
          </p:nvSpPr>
          <p:spPr bwMode="gray">
            <a:xfrm>
              <a:off x="2449787" y="5718985"/>
              <a:ext cx="687798" cy="217045"/>
            </a:xfrm>
            <a:prstGeom prst="homePlate">
              <a:avLst>
                <a:gd name="adj" fmla="val 43221"/>
              </a:avLst>
            </a:prstGeom>
            <a:solidFill>
              <a:schemeClr val="accent1"/>
            </a:solidFill>
            <a:ln w="6350" algn="ctr">
              <a:noFill/>
              <a:miter lim="800000"/>
              <a:headEnd type="none" w="sm" len="sm"/>
              <a:tailEnd type="none" w="sm" len="sm"/>
            </a:ln>
            <a:effectLst/>
          </p:spPr>
          <p:txBody>
            <a:bodyPr lIns="36000" tIns="36000" rIns="36000" bIns="36000" anchor="ctr"/>
            <a:lstStyle/>
            <a:p>
              <a:pPr algn="ctr" defTabSz="762000" eaLnBrk="0" fontAlgn="base" hangingPunct="0">
                <a:spcBef>
                  <a:spcPct val="0"/>
                </a:spcBef>
                <a:spcAft>
                  <a:spcPct val="0"/>
                </a:spcAft>
              </a:pPr>
              <a:r>
                <a:rPr lang="en-US" sz="600" dirty="0" smtClean="0">
                  <a:solidFill>
                    <a:srgbClr val="FFFFFF"/>
                  </a:solidFill>
                </a:rPr>
                <a:t>F&amp;E</a:t>
              </a:r>
            </a:p>
          </p:txBody>
        </p:sp>
        <p:sp>
          <p:nvSpPr>
            <p:cNvPr id="167" name="AutoShape 217"/>
            <p:cNvSpPr>
              <a:spLocks noChangeArrowheads="1"/>
            </p:cNvSpPr>
            <p:nvPr>
              <p:custDataLst>
                <p:tags r:id="rId26"/>
              </p:custDataLst>
            </p:nvPr>
          </p:nvSpPr>
          <p:spPr bwMode="gray">
            <a:xfrm>
              <a:off x="3081858" y="5718985"/>
              <a:ext cx="687797" cy="217045"/>
            </a:xfrm>
            <a:prstGeom prst="chevron">
              <a:avLst>
                <a:gd name="adj" fmla="val 43763"/>
              </a:avLst>
            </a:prstGeom>
            <a:solidFill>
              <a:schemeClr val="accent1"/>
            </a:solidFill>
            <a:ln w="6350" algn="ctr">
              <a:noFill/>
              <a:miter lim="800000"/>
              <a:headEnd type="none" w="sm" len="sm"/>
              <a:tailEnd type="none" w="sm" len="sm"/>
            </a:ln>
            <a:effectLst/>
          </p:spPr>
          <p:txBody>
            <a:bodyPr lIns="36000" tIns="36000" rIns="36000" bIns="36000" anchor="ctr"/>
            <a:lstStyle/>
            <a:p>
              <a:pPr algn="ctr" defTabSz="762000" eaLnBrk="0" fontAlgn="base" hangingPunct="0">
                <a:spcBef>
                  <a:spcPct val="0"/>
                </a:spcBef>
                <a:spcAft>
                  <a:spcPct val="0"/>
                </a:spcAft>
              </a:pPr>
              <a:r>
                <a:rPr lang="en-US" sz="600" dirty="0" smtClean="0">
                  <a:solidFill>
                    <a:srgbClr val="FFFFFF"/>
                  </a:solidFill>
                </a:rPr>
                <a:t> Parts production</a:t>
              </a:r>
            </a:p>
          </p:txBody>
        </p:sp>
        <p:sp>
          <p:nvSpPr>
            <p:cNvPr id="168" name="AutoShape 218"/>
            <p:cNvSpPr>
              <a:spLocks noChangeArrowheads="1"/>
            </p:cNvSpPr>
            <p:nvPr>
              <p:custDataLst>
                <p:tags r:id="rId27"/>
              </p:custDataLst>
            </p:nvPr>
          </p:nvSpPr>
          <p:spPr bwMode="gray">
            <a:xfrm>
              <a:off x="3713927" y="5718985"/>
              <a:ext cx="687798" cy="217045"/>
            </a:xfrm>
            <a:prstGeom prst="chevron">
              <a:avLst>
                <a:gd name="adj" fmla="val 43763"/>
              </a:avLst>
            </a:prstGeom>
            <a:solidFill>
              <a:schemeClr val="accent1"/>
            </a:solidFill>
            <a:ln w="6350" algn="ctr">
              <a:noFill/>
              <a:miter lim="800000"/>
              <a:headEnd type="none" w="sm" len="sm"/>
              <a:tailEnd type="none" w="sm" len="sm"/>
            </a:ln>
            <a:effectLst/>
          </p:spPr>
          <p:txBody>
            <a:bodyPr lIns="36000" tIns="36000" rIns="36000" bIns="36000" anchor="ctr"/>
            <a:lstStyle/>
            <a:p>
              <a:pPr algn="ctr" defTabSz="762000" eaLnBrk="0" fontAlgn="base" hangingPunct="0">
                <a:spcBef>
                  <a:spcPct val="0"/>
                </a:spcBef>
                <a:spcAft>
                  <a:spcPct val="0"/>
                </a:spcAft>
              </a:pPr>
              <a:r>
                <a:rPr lang="en-US" sz="600" dirty="0" smtClean="0">
                  <a:solidFill>
                    <a:srgbClr val="FFFFFF"/>
                  </a:solidFill>
                </a:rPr>
                <a:t>Module assembly</a:t>
              </a:r>
            </a:p>
          </p:txBody>
        </p:sp>
        <p:sp>
          <p:nvSpPr>
            <p:cNvPr id="169" name="AutoShape 219"/>
            <p:cNvSpPr>
              <a:spLocks noChangeArrowheads="1"/>
            </p:cNvSpPr>
            <p:nvPr>
              <p:custDataLst>
                <p:tags r:id="rId28"/>
              </p:custDataLst>
            </p:nvPr>
          </p:nvSpPr>
          <p:spPr bwMode="gray">
            <a:xfrm>
              <a:off x="4345998" y="5718985"/>
              <a:ext cx="687797" cy="217045"/>
            </a:xfrm>
            <a:prstGeom prst="chevron">
              <a:avLst>
                <a:gd name="adj" fmla="val 43763"/>
              </a:avLst>
            </a:prstGeom>
            <a:solidFill>
              <a:schemeClr val="accent1"/>
            </a:solidFill>
            <a:ln w="6350" algn="ctr">
              <a:noFill/>
              <a:miter lim="800000"/>
              <a:headEnd type="none" w="sm" len="sm"/>
              <a:tailEnd type="none" w="sm" len="sm"/>
            </a:ln>
            <a:effectLst/>
          </p:spPr>
          <p:txBody>
            <a:bodyPr lIns="36000" tIns="36000" rIns="36000" bIns="36000" anchor="ctr"/>
            <a:lstStyle/>
            <a:p>
              <a:pPr algn="ctr" defTabSz="762000" eaLnBrk="0" fontAlgn="base" hangingPunct="0">
                <a:spcBef>
                  <a:spcPct val="0"/>
                </a:spcBef>
                <a:spcAft>
                  <a:spcPct val="0"/>
                </a:spcAft>
              </a:pPr>
              <a:r>
                <a:rPr lang="en-US" sz="600" dirty="0" smtClean="0">
                  <a:solidFill>
                    <a:srgbClr val="FFFFFF"/>
                  </a:solidFill>
                </a:rPr>
                <a:t>Final </a:t>
              </a:r>
              <a:br>
                <a:rPr lang="en-US" sz="600" dirty="0" smtClean="0">
                  <a:solidFill>
                    <a:srgbClr val="FFFFFF"/>
                  </a:solidFill>
                </a:rPr>
              </a:br>
              <a:r>
                <a:rPr lang="en-US" sz="600" dirty="0" smtClean="0">
                  <a:solidFill>
                    <a:srgbClr val="FFFFFF"/>
                  </a:solidFill>
                </a:rPr>
                <a:t>assembly</a:t>
              </a:r>
            </a:p>
          </p:txBody>
        </p:sp>
        <p:sp>
          <p:nvSpPr>
            <p:cNvPr id="170" name="AutoShape 220"/>
            <p:cNvSpPr>
              <a:spLocks noChangeArrowheads="1"/>
            </p:cNvSpPr>
            <p:nvPr>
              <p:custDataLst>
                <p:tags r:id="rId29"/>
              </p:custDataLst>
            </p:nvPr>
          </p:nvSpPr>
          <p:spPr bwMode="gray">
            <a:xfrm>
              <a:off x="4976601" y="5718985"/>
              <a:ext cx="687797" cy="217045"/>
            </a:xfrm>
            <a:prstGeom prst="chevron">
              <a:avLst>
                <a:gd name="adj" fmla="val 43763"/>
              </a:avLst>
            </a:prstGeom>
            <a:solidFill>
              <a:schemeClr val="accent1"/>
            </a:solidFill>
            <a:ln w="6350" algn="ctr">
              <a:noFill/>
              <a:miter lim="800000"/>
              <a:headEnd type="none" w="sm" len="sm"/>
              <a:tailEnd type="none" w="sm" len="sm"/>
            </a:ln>
            <a:effectLst/>
          </p:spPr>
          <p:txBody>
            <a:bodyPr lIns="36000" tIns="36000" rIns="36000" bIns="36000" anchor="ctr"/>
            <a:lstStyle/>
            <a:p>
              <a:pPr algn="ctr" defTabSz="762000" eaLnBrk="0" fontAlgn="base" hangingPunct="0">
                <a:spcBef>
                  <a:spcPct val="0"/>
                </a:spcBef>
                <a:spcAft>
                  <a:spcPct val="0"/>
                </a:spcAft>
              </a:pPr>
              <a:r>
                <a:rPr lang="en-US" sz="600" dirty="0" smtClean="0">
                  <a:solidFill>
                    <a:srgbClr val="FFFFFF"/>
                  </a:solidFill>
                </a:rPr>
                <a:t>Sales &amp; </a:t>
              </a:r>
              <a:br>
                <a:rPr lang="en-US" sz="600" dirty="0" smtClean="0">
                  <a:solidFill>
                    <a:srgbClr val="FFFFFF"/>
                  </a:solidFill>
                </a:rPr>
              </a:br>
              <a:r>
                <a:rPr lang="en-US" sz="600" dirty="0" smtClean="0">
                  <a:solidFill>
                    <a:srgbClr val="FFFFFF"/>
                  </a:solidFill>
                </a:rPr>
                <a:t>After sales </a:t>
              </a:r>
            </a:p>
          </p:txBody>
        </p:sp>
        <p:sp>
          <p:nvSpPr>
            <p:cNvPr id="213" name="Text Box 256"/>
            <p:cNvSpPr txBox="1">
              <a:spLocks noChangeArrowheads="1"/>
            </p:cNvSpPr>
            <p:nvPr/>
          </p:nvSpPr>
          <p:spPr bwMode="gray">
            <a:xfrm>
              <a:off x="2471785" y="5718985"/>
              <a:ext cx="65993" cy="217045"/>
            </a:xfrm>
            <a:prstGeom prst="rect">
              <a:avLst/>
            </a:prstGeom>
            <a:noFill/>
            <a:ln w="6350" algn="ctr">
              <a:noFill/>
              <a:miter lim="800000"/>
              <a:headEnd/>
              <a:tailEnd/>
            </a:ln>
            <a:effectLst/>
          </p:spPr>
          <p:txBody>
            <a:bodyPr lIns="0" tIns="0" rIns="0" bIns="0" anchor="ctr" anchorCtr="1"/>
            <a:lstStyle/>
            <a:p>
              <a:pPr algn="ctr" defTabSz="762000" eaLnBrk="0" fontAlgn="base" hangingPunct="0">
                <a:spcBef>
                  <a:spcPct val="0"/>
                </a:spcBef>
                <a:spcAft>
                  <a:spcPct val="0"/>
                </a:spcAft>
              </a:pPr>
              <a:r>
                <a:rPr lang="en-US" sz="600" dirty="0" smtClean="0">
                  <a:solidFill>
                    <a:srgbClr val="FFFFFF"/>
                  </a:solidFill>
                </a:rPr>
                <a:t>1</a:t>
              </a:r>
            </a:p>
          </p:txBody>
        </p:sp>
        <p:sp>
          <p:nvSpPr>
            <p:cNvPr id="214" name="Text Box 257"/>
            <p:cNvSpPr txBox="1">
              <a:spLocks noChangeArrowheads="1"/>
            </p:cNvSpPr>
            <p:nvPr/>
          </p:nvSpPr>
          <p:spPr bwMode="gray">
            <a:xfrm>
              <a:off x="3181581" y="5718985"/>
              <a:ext cx="65993" cy="217045"/>
            </a:xfrm>
            <a:prstGeom prst="rect">
              <a:avLst/>
            </a:prstGeom>
            <a:noFill/>
            <a:ln w="6350" algn="ctr">
              <a:noFill/>
              <a:miter lim="800000"/>
              <a:headEnd/>
              <a:tailEnd/>
            </a:ln>
            <a:effectLst/>
          </p:spPr>
          <p:txBody>
            <a:bodyPr lIns="0" tIns="0" rIns="0" bIns="0" anchor="ctr" anchorCtr="1"/>
            <a:lstStyle/>
            <a:p>
              <a:pPr algn="ctr" defTabSz="762000" eaLnBrk="0" fontAlgn="base" hangingPunct="0">
                <a:spcBef>
                  <a:spcPct val="0"/>
                </a:spcBef>
                <a:spcAft>
                  <a:spcPct val="0"/>
                </a:spcAft>
              </a:pPr>
              <a:r>
                <a:rPr lang="en-US" sz="600" dirty="0" smtClean="0">
                  <a:solidFill>
                    <a:srgbClr val="FFFFFF"/>
                  </a:solidFill>
                </a:rPr>
                <a:t>2</a:t>
              </a:r>
            </a:p>
          </p:txBody>
        </p:sp>
        <p:sp>
          <p:nvSpPr>
            <p:cNvPr id="216" name="Text Box 258"/>
            <p:cNvSpPr txBox="1">
              <a:spLocks noChangeArrowheads="1"/>
            </p:cNvSpPr>
            <p:nvPr/>
          </p:nvSpPr>
          <p:spPr bwMode="gray">
            <a:xfrm>
              <a:off x="3820984" y="5718985"/>
              <a:ext cx="65993" cy="217045"/>
            </a:xfrm>
            <a:prstGeom prst="rect">
              <a:avLst/>
            </a:prstGeom>
            <a:noFill/>
            <a:ln w="6350" algn="ctr">
              <a:noFill/>
              <a:miter lim="800000"/>
              <a:headEnd/>
              <a:tailEnd/>
            </a:ln>
            <a:effectLst/>
          </p:spPr>
          <p:txBody>
            <a:bodyPr lIns="0" tIns="0" rIns="0" bIns="0" anchor="ctr" anchorCtr="1"/>
            <a:lstStyle/>
            <a:p>
              <a:pPr algn="ctr" defTabSz="762000" eaLnBrk="0" fontAlgn="base" hangingPunct="0">
                <a:spcBef>
                  <a:spcPct val="0"/>
                </a:spcBef>
                <a:spcAft>
                  <a:spcPct val="0"/>
                </a:spcAft>
              </a:pPr>
              <a:r>
                <a:rPr lang="en-US" sz="600" dirty="0" smtClean="0">
                  <a:solidFill>
                    <a:srgbClr val="FFFFFF"/>
                  </a:solidFill>
                </a:rPr>
                <a:t>3</a:t>
              </a:r>
            </a:p>
          </p:txBody>
        </p:sp>
        <p:sp>
          <p:nvSpPr>
            <p:cNvPr id="217" name="Text Box 259"/>
            <p:cNvSpPr txBox="1">
              <a:spLocks noChangeArrowheads="1"/>
            </p:cNvSpPr>
            <p:nvPr/>
          </p:nvSpPr>
          <p:spPr bwMode="gray">
            <a:xfrm>
              <a:off x="4441321" y="5718985"/>
              <a:ext cx="65994" cy="217045"/>
            </a:xfrm>
            <a:prstGeom prst="rect">
              <a:avLst/>
            </a:prstGeom>
            <a:noFill/>
            <a:ln w="6350" algn="ctr">
              <a:noFill/>
              <a:miter lim="800000"/>
              <a:headEnd/>
              <a:tailEnd/>
            </a:ln>
            <a:effectLst/>
          </p:spPr>
          <p:txBody>
            <a:bodyPr lIns="0" tIns="0" rIns="0" bIns="0" anchor="ctr" anchorCtr="1"/>
            <a:lstStyle/>
            <a:p>
              <a:pPr algn="ctr" defTabSz="762000" eaLnBrk="0" fontAlgn="base" hangingPunct="0">
                <a:spcBef>
                  <a:spcPct val="0"/>
                </a:spcBef>
                <a:spcAft>
                  <a:spcPct val="0"/>
                </a:spcAft>
              </a:pPr>
              <a:r>
                <a:rPr lang="en-US" sz="600" dirty="0" smtClean="0">
                  <a:solidFill>
                    <a:srgbClr val="FFFFFF"/>
                  </a:solidFill>
                </a:rPr>
                <a:t>4</a:t>
              </a:r>
            </a:p>
          </p:txBody>
        </p:sp>
        <p:sp>
          <p:nvSpPr>
            <p:cNvPr id="219" name="Text Box 260"/>
            <p:cNvSpPr txBox="1">
              <a:spLocks noChangeArrowheads="1"/>
            </p:cNvSpPr>
            <p:nvPr/>
          </p:nvSpPr>
          <p:spPr bwMode="gray">
            <a:xfrm>
              <a:off x="5079258" y="5718985"/>
              <a:ext cx="65993" cy="217045"/>
            </a:xfrm>
            <a:prstGeom prst="rect">
              <a:avLst/>
            </a:prstGeom>
            <a:noFill/>
            <a:ln w="6350" algn="ctr">
              <a:noFill/>
              <a:miter lim="800000"/>
              <a:headEnd/>
              <a:tailEnd/>
            </a:ln>
            <a:effectLst/>
          </p:spPr>
          <p:txBody>
            <a:bodyPr lIns="0" tIns="0" rIns="0" bIns="0" anchor="ctr" anchorCtr="1"/>
            <a:lstStyle/>
            <a:p>
              <a:pPr algn="ctr" defTabSz="762000" eaLnBrk="0" fontAlgn="base" hangingPunct="0">
                <a:spcBef>
                  <a:spcPct val="0"/>
                </a:spcBef>
                <a:spcAft>
                  <a:spcPct val="0"/>
                </a:spcAft>
              </a:pPr>
              <a:r>
                <a:rPr lang="en-US" sz="600" dirty="0" smtClean="0">
                  <a:solidFill>
                    <a:srgbClr val="FFFFFF"/>
                  </a:solidFill>
                </a:rPr>
                <a:t>5</a:t>
              </a:r>
            </a:p>
          </p:txBody>
        </p:sp>
      </p:grpSp>
      <p:sp>
        <p:nvSpPr>
          <p:cNvPr id="223" name="Rectangle 86"/>
          <p:cNvSpPr>
            <a:spLocks noChangeArrowheads="1"/>
          </p:cNvSpPr>
          <p:nvPr/>
        </p:nvSpPr>
        <p:spPr bwMode="gray">
          <a:xfrm>
            <a:off x="7933976" y="3703574"/>
            <a:ext cx="1529581" cy="203847"/>
          </a:xfrm>
          <a:prstGeom prst="rect">
            <a:avLst/>
          </a:prstGeom>
          <a:solidFill>
            <a:schemeClr val="tx2"/>
          </a:solidFill>
          <a:ln w="6350">
            <a:noFill/>
            <a:miter lim="800000"/>
            <a:headEnd/>
            <a:tailEnd/>
          </a:ln>
          <a:effectLst/>
        </p:spPr>
        <p:txBody>
          <a:bodyPr wrap="none" lIns="72000" tIns="36000" rIns="36000" bIns="36000" anchor="ctr"/>
          <a:lstStyle/>
          <a:p>
            <a:pPr fontAlgn="base">
              <a:spcBef>
                <a:spcPct val="0"/>
              </a:spcBef>
              <a:spcAft>
                <a:spcPct val="0"/>
              </a:spcAft>
            </a:pPr>
            <a:r>
              <a:rPr lang="en-US" sz="900" b="1" dirty="0" smtClean="0">
                <a:solidFill>
                  <a:srgbClr val="FFFFFF"/>
                </a:solidFill>
              </a:rPr>
              <a:t>Sales &amp; After Sales</a:t>
            </a:r>
          </a:p>
        </p:txBody>
      </p:sp>
      <p:sp>
        <p:nvSpPr>
          <p:cNvPr id="224" name="Rectangle 87"/>
          <p:cNvSpPr>
            <a:spLocks noChangeArrowheads="1"/>
          </p:cNvSpPr>
          <p:nvPr>
            <p:custDataLst>
              <p:tags r:id="rId4"/>
            </p:custDataLst>
          </p:nvPr>
        </p:nvSpPr>
        <p:spPr bwMode="gray">
          <a:xfrm>
            <a:off x="7931043" y="3901555"/>
            <a:ext cx="1526648" cy="1950883"/>
          </a:xfrm>
          <a:prstGeom prst="rect">
            <a:avLst/>
          </a:prstGeom>
          <a:solidFill>
            <a:schemeClr val="accent3"/>
          </a:solidFill>
          <a:ln w="9525">
            <a:noFill/>
            <a:miter lim="800000"/>
            <a:headEnd/>
            <a:tailEnd/>
          </a:ln>
          <a:effectLst/>
        </p:spPr>
        <p:txBody>
          <a:bodyPr lIns="72000" tIns="72000" rIns="72000" bIns="72000"/>
          <a:lstStyle/>
          <a:p>
            <a:pPr marL="179388" lvl="1" indent="-177800" fontAlgn="base">
              <a:spcBef>
                <a:spcPct val="30000"/>
              </a:spcBef>
              <a:spcAft>
                <a:spcPct val="0"/>
              </a:spcAft>
              <a:buClr>
                <a:srgbClr val="0C2D83"/>
              </a:buClr>
              <a:buSzPct val="85000"/>
              <a:buFont typeface="Wingdings" pitchFamily="2" charset="2"/>
              <a:buChar char="l"/>
            </a:pPr>
            <a:endParaRPr lang="en-US" sz="700" dirty="0" smtClean="0">
              <a:solidFill>
                <a:srgbClr val="000000"/>
              </a:solidFill>
            </a:endParaRPr>
          </a:p>
        </p:txBody>
      </p:sp>
      <p:sp>
        <p:nvSpPr>
          <p:cNvPr id="6" name="Textplatzhalter 5"/>
          <p:cNvSpPr>
            <a:spLocks noGrp="1"/>
          </p:cNvSpPr>
          <p:nvPr>
            <p:ph type="body" sz="quarter" idx="10"/>
          </p:nvPr>
        </p:nvSpPr>
        <p:spPr/>
        <p:txBody>
          <a:bodyPr/>
          <a:lstStyle/>
          <a:p>
            <a:pPr lvl="0"/>
            <a:r>
              <a:rPr lang="en-US" dirty="0" smtClean="0"/>
              <a:t>ABC group has four production sites, main production activities being performed at the headquarters in Germany. </a:t>
            </a:r>
          </a:p>
          <a:p>
            <a:pPr lvl="0"/>
            <a:r>
              <a:rPr lang="en-US" dirty="0" smtClean="0"/>
              <a:t>Subsidiary 3 also has high value added whereas subsidiaries 1 and  2 are used as low cost assembly sites and market entry points. </a:t>
            </a:r>
          </a:p>
          <a:p>
            <a:pPr lvl="0"/>
            <a:r>
              <a:rPr lang="en-US" dirty="0" smtClean="0"/>
              <a:t>The group runs eight sales and after sales offices in seven countries. </a:t>
            </a:r>
          </a:p>
          <a:p>
            <a:endParaRPr lang="en-US" dirty="0"/>
          </a:p>
        </p:txBody>
      </p:sp>
      <p:sp>
        <p:nvSpPr>
          <p:cNvPr id="5" name="Titel 4"/>
          <p:cNvSpPr>
            <a:spLocks noGrp="1"/>
          </p:cNvSpPr>
          <p:nvPr>
            <p:ph type="title"/>
          </p:nvPr>
        </p:nvSpPr>
        <p:spPr/>
        <p:txBody>
          <a:bodyPr/>
          <a:lstStyle/>
          <a:p>
            <a:r>
              <a:rPr lang="en-US" dirty="0" smtClean="0"/>
              <a:t>1. Company profile – Locations [Example 2] </a:t>
            </a:r>
            <a:endParaRPr lang="en-US" dirty="0"/>
          </a:p>
        </p:txBody>
      </p:sp>
      <p:sp>
        <p:nvSpPr>
          <p:cNvPr id="9" name="Textplatzhalter 8"/>
          <p:cNvSpPr>
            <a:spLocks noGrp="1"/>
          </p:cNvSpPr>
          <p:nvPr>
            <p:ph type="body" sz="quarter" idx="13"/>
          </p:nvPr>
        </p:nvSpPr>
        <p:spPr/>
        <p:txBody>
          <a:bodyPr/>
          <a:lstStyle/>
          <a:p>
            <a:r>
              <a:rPr lang="en-US" dirty="0" smtClean="0"/>
              <a:t>Company Overview</a:t>
            </a:r>
            <a:endParaRPr lang="en-US" dirty="0"/>
          </a:p>
        </p:txBody>
      </p:sp>
      <p:sp>
        <p:nvSpPr>
          <p:cNvPr id="10" name="Rectangle 16"/>
          <p:cNvSpPr/>
          <p:nvPr/>
        </p:nvSpPr>
        <p:spPr>
          <a:xfrm>
            <a:off x="488950" y="925925"/>
            <a:ext cx="252000" cy="25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3</a:t>
            </a:r>
            <a:endParaRPr lang="en-US" sz="900" b="1" dirty="0"/>
          </a:p>
        </p:txBody>
      </p:sp>
      <p:sp>
        <p:nvSpPr>
          <p:cNvPr id="179" name="Rectangle 2"/>
          <p:cNvSpPr>
            <a:spLocks noChangeArrowheads="1"/>
          </p:cNvSpPr>
          <p:nvPr/>
        </p:nvSpPr>
        <p:spPr bwMode="auto">
          <a:xfrm>
            <a:off x="557456" y="4545783"/>
            <a:ext cx="1620000" cy="1029166"/>
          </a:xfrm>
          <a:prstGeom prst="rect">
            <a:avLst/>
          </a:prstGeom>
          <a:solidFill>
            <a:srgbClr val="BC204B"/>
          </a:solidFill>
          <a:ln w="12700">
            <a:noFill/>
            <a:miter lim="800000"/>
            <a:headEnd/>
            <a:tailEnd/>
          </a:ln>
        </p:spPr>
        <p:txBody>
          <a:bodyPr lIns="54000" tIns="54000" rIns="54000" bIns="54000" anchor="ctr" anchorCtr="1"/>
          <a:lstStyle/>
          <a:p>
            <a:pPr marL="0" marR="0" lvl="0" indent="0" defTabSz="762000" eaLnBrk="0" fontAlgn="auto" latinLnBrk="0" hangingPunct="0">
              <a:lnSpc>
                <a:spcPct val="90000"/>
              </a:lnSpc>
              <a:spcBef>
                <a:spcPts val="0"/>
              </a:spcBef>
              <a:spcAft>
                <a:spcPts val="0"/>
              </a:spcAft>
              <a:buClrTx/>
              <a:buSzTx/>
              <a:buFontTx/>
              <a:buNone/>
              <a:tabLst/>
              <a:defRPr/>
            </a:pPr>
            <a:r>
              <a:rPr lang="en-US" sz="700" kern="0" dirty="0" smtClean="0">
                <a:solidFill>
                  <a:schemeClr val="bg1"/>
                </a:solidFill>
              </a:rPr>
              <a:t>Compulsory content: </a:t>
            </a:r>
          </a:p>
          <a:p>
            <a:pPr marL="216000" lvl="0" indent="-216000" defTabSz="762000" eaLnBrk="0" hangingPunct="0">
              <a:lnSpc>
                <a:spcPct val="90000"/>
              </a:lnSpc>
              <a:buFont typeface="+mj-lt"/>
              <a:buAutoNum type="arabicPeriod"/>
              <a:defRPr/>
            </a:pPr>
            <a:r>
              <a:rPr lang="en-US" sz="700" kern="0" dirty="0" smtClean="0">
                <a:solidFill>
                  <a:schemeClr val="bg1"/>
                </a:solidFill>
              </a:rPr>
              <a:t>Headquarters </a:t>
            </a:r>
          </a:p>
          <a:p>
            <a:pPr marL="216000" lvl="0" indent="-216000" defTabSz="762000" eaLnBrk="0" hangingPunct="0">
              <a:lnSpc>
                <a:spcPct val="90000"/>
              </a:lnSpc>
              <a:buFont typeface="+mj-lt"/>
              <a:buAutoNum type="arabicPeriod"/>
              <a:defRPr/>
            </a:pPr>
            <a:r>
              <a:rPr lang="en-US" sz="700" kern="0" dirty="0" smtClean="0">
                <a:solidFill>
                  <a:schemeClr val="bg1"/>
                </a:solidFill>
              </a:rPr>
              <a:t>(Sales) Offices</a:t>
            </a:r>
          </a:p>
          <a:p>
            <a:pPr marL="216000" lvl="0" indent="-216000" defTabSz="762000" eaLnBrk="0" hangingPunct="0">
              <a:lnSpc>
                <a:spcPct val="90000"/>
              </a:lnSpc>
              <a:buFont typeface="+mj-lt"/>
              <a:buAutoNum type="arabicPeriod"/>
              <a:defRPr/>
            </a:pPr>
            <a:r>
              <a:rPr lang="en-US" sz="700" kern="0" dirty="0" smtClean="0">
                <a:solidFill>
                  <a:schemeClr val="bg1"/>
                </a:solidFill>
              </a:rPr>
              <a:t>Production sites </a:t>
            </a:r>
          </a:p>
          <a:p>
            <a:pPr marL="0" marR="0" lvl="0" indent="0" algn="ctr" defTabSz="762000" eaLnBrk="0" fontAlgn="auto" latinLnBrk="0" hangingPunct="0">
              <a:lnSpc>
                <a:spcPct val="90000"/>
              </a:lnSpc>
              <a:spcBef>
                <a:spcPts val="0"/>
              </a:spcBef>
              <a:spcAft>
                <a:spcPts val="0"/>
              </a:spcAft>
              <a:buClrTx/>
              <a:buSzTx/>
              <a:buFontTx/>
              <a:buNone/>
              <a:tabLst/>
              <a:defRPr/>
            </a:pPr>
            <a:endParaRPr lang="en-US" sz="700" kern="0" dirty="0" smtClean="0">
              <a:solidFill>
                <a:schemeClr val="bg1"/>
              </a:solidFill>
            </a:endParaRPr>
          </a:p>
          <a:p>
            <a:pPr lvl="0" defTabSz="762000" eaLnBrk="0" hangingPunct="0">
              <a:lnSpc>
                <a:spcPct val="90000"/>
              </a:lnSpc>
              <a:defRPr/>
            </a:pPr>
            <a:r>
              <a:rPr lang="en-US" sz="700" kern="0" dirty="0" smtClean="0">
                <a:solidFill>
                  <a:schemeClr val="bg1"/>
                </a:solidFill>
              </a:rPr>
              <a:t>This is a sample commentary text. </a:t>
            </a:r>
          </a:p>
          <a:p>
            <a:pPr lvl="0" defTabSz="762000" eaLnBrk="0" hangingPunct="0">
              <a:lnSpc>
                <a:spcPct val="90000"/>
              </a:lnSpc>
              <a:defRPr/>
            </a:pPr>
            <a:r>
              <a:rPr lang="en-US" sz="700" kern="0" dirty="0" smtClean="0">
                <a:solidFill>
                  <a:schemeClr val="bg1"/>
                </a:solidFill>
              </a:rPr>
              <a:t>Adapt as applicable. </a:t>
            </a:r>
            <a:endParaRPr kumimoji="0" lang="en-US" sz="700" b="0" i="0" u="none" strike="noStrike" kern="0" cap="none" spc="0" normalizeH="0" baseline="0" dirty="0" smtClean="0">
              <a:ln>
                <a:noFill/>
              </a:ln>
              <a:solidFill>
                <a:schemeClr val="bg1"/>
              </a:solidFill>
              <a:effectLst/>
              <a:uLnTx/>
              <a:uFillTx/>
            </a:endParaRPr>
          </a:p>
        </p:txBody>
      </p:sp>
      <p:grpSp>
        <p:nvGrpSpPr>
          <p:cNvPr id="512" name="Gruppieren 511"/>
          <p:cNvGrpSpPr/>
          <p:nvPr/>
        </p:nvGrpSpPr>
        <p:grpSpPr>
          <a:xfrm rot="686739">
            <a:off x="8949141" y="159778"/>
            <a:ext cx="864000" cy="216024"/>
            <a:chOff x="-1239688" y="1268760"/>
            <a:chExt cx="864000" cy="216024"/>
          </a:xfrm>
        </p:grpSpPr>
        <p:sp>
          <p:nvSpPr>
            <p:cNvPr id="513" name="Rechteck 512"/>
            <p:cNvSpPr/>
            <p:nvPr/>
          </p:nvSpPr>
          <p:spPr>
            <a:xfrm>
              <a:off x="-1239688" y="1268760"/>
              <a:ext cx="86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C6007E"/>
                  </a:solidFill>
                </a:rPr>
                <a:t>Alternative 1</a:t>
              </a:r>
              <a:endParaRPr lang="en-US" sz="1100" dirty="0">
                <a:solidFill>
                  <a:srgbClr val="C6007E"/>
                </a:solidFill>
              </a:endParaRPr>
            </a:p>
          </p:txBody>
        </p:sp>
        <p:cxnSp>
          <p:nvCxnSpPr>
            <p:cNvPr id="514" name="Gerade Verbindung 145"/>
            <p:cNvCxnSpPr/>
            <p:nvPr/>
          </p:nvCxnSpPr>
          <p:spPr>
            <a:xfrm>
              <a:off x="-1239688" y="1268760"/>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cxnSp>
          <p:nvCxnSpPr>
            <p:cNvPr id="515" name="Gerade Verbindung 146"/>
            <p:cNvCxnSpPr/>
            <p:nvPr/>
          </p:nvCxnSpPr>
          <p:spPr>
            <a:xfrm>
              <a:off x="-1239688" y="1484784"/>
              <a:ext cx="864000" cy="0"/>
            </a:xfrm>
            <a:prstGeom prst="line">
              <a:avLst/>
            </a:prstGeom>
            <a:ln w="19050">
              <a:solidFill>
                <a:srgbClr val="C6007E"/>
              </a:solidFill>
            </a:ln>
          </p:spPr>
          <p:style>
            <a:lnRef idx="1">
              <a:schemeClr val="accent1"/>
            </a:lnRef>
            <a:fillRef idx="0">
              <a:schemeClr val="accent1"/>
            </a:fillRef>
            <a:effectRef idx="0">
              <a:schemeClr val="accent1"/>
            </a:effectRef>
            <a:fontRef idx="minor">
              <a:schemeClr val="tx1"/>
            </a:fontRef>
          </p:style>
        </p:cxnSp>
      </p:grpSp>
      <p:graphicFrame>
        <p:nvGraphicFramePr>
          <p:cNvPr id="251" name="Group 62"/>
          <p:cNvGraphicFramePr>
            <a:graphicFrameLocks noGrp="1"/>
          </p:cNvGraphicFramePr>
          <p:nvPr>
            <p:custDataLst>
              <p:tags r:id="rId5"/>
            </p:custDataLst>
            <p:extLst>
              <p:ext uri="{D42A27DB-BD31-4B8C-83A1-F6EECF244321}">
                <p14:modId xmlns:p14="http://schemas.microsoft.com/office/powerpoint/2010/main" val="3713849238"/>
              </p:ext>
            </p:extLst>
          </p:nvPr>
        </p:nvGraphicFramePr>
        <p:xfrm>
          <a:off x="6380176" y="4976977"/>
          <a:ext cx="1463660" cy="820738"/>
        </p:xfrm>
        <a:graphic>
          <a:graphicData uri="http://schemas.openxmlformats.org/drawingml/2006/table">
            <a:tbl>
              <a:tblPr/>
              <a:tblGrid>
                <a:gridCol w="731830"/>
                <a:gridCol w="359039"/>
                <a:gridCol w="372791"/>
              </a:tblGrid>
              <a:tr h="203200">
                <a:tc>
                  <a:txBody>
                    <a:bodyPr/>
                    <a:lstStyle/>
                    <a:p>
                      <a:pPr marL="1588" marR="0" lvl="1" indent="0" algn="l" defTabSz="762000" rtl="0" eaLnBrk="1" fontAlgn="base" latinLnBrk="0" hangingPunct="1">
                        <a:lnSpc>
                          <a:spcPct val="100000"/>
                        </a:lnSpc>
                        <a:spcBef>
                          <a:spcPct val="40000"/>
                        </a:spcBef>
                        <a:spcAft>
                          <a:spcPct val="0"/>
                        </a:spcAft>
                        <a:buClr>
                          <a:srgbClr val="0C2D83"/>
                        </a:buClr>
                        <a:buSzPct val="85000"/>
                        <a:buFont typeface="Wingdings" pitchFamily="2" charset="2"/>
                        <a:buNone/>
                        <a:tabLst/>
                      </a:pPr>
                      <a:r>
                        <a:rPr kumimoji="0" lang="en-US" sz="800" b="1" i="0" u="none" strike="noStrike" cap="none" normalizeH="0" baseline="0" noProof="0" dirty="0" smtClean="0">
                          <a:ln>
                            <a:noFill/>
                          </a:ln>
                          <a:solidFill>
                            <a:schemeClr val="tx2"/>
                          </a:solidFill>
                          <a:effectLst/>
                          <a:latin typeface="+mn-lt"/>
                        </a:rPr>
                        <a:t>€m</a:t>
                      </a:r>
                    </a:p>
                  </a:txBody>
                  <a:tcPr marL="18000" marR="18000" marT="18000" marB="18000" anchor="b" horzOverflow="overflow">
                    <a:lnL w="6350" cap="flat" cmpd="sng" algn="ctr">
                      <a:noFill/>
                      <a:prstDash val="solid"/>
                      <a:round/>
                      <a:headEnd type="none" w="sm" len="sm"/>
                      <a:tailEnd type="none" w="sm" len="sm"/>
                    </a:lnL>
                    <a:lnR>
                      <a:noFill/>
                    </a:lnR>
                    <a:lnT w="6350" cap="flat" cmpd="sng" algn="ctr">
                      <a:noFill/>
                      <a:prstDash val="solid"/>
                      <a:round/>
                      <a:headEnd type="none" w="sm" len="sm"/>
                      <a:tailEnd type="none" w="sm" len="sm"/>
                    </a:lnT>
                    <a:lnB w="6350" cap="flat" cmpd="sng" algn="ctr">
                      <a:noFill/>
                      <a:prstDash val="solid"/>
                      <a:round/>
                      <a:headEnd type="none" w="med" len="med"/>
                      <a:tailEnd type="none" w="med" len="med"/>
                    </a:lnB>
                    <a:lnTlToBr>
                      <a:noFill/>
                    </a:lnTlToBr>
                    <a:lnBlToTr>
                      <a:noFill/>
                    </a:lnBlToTr>
                    <a:solidFill>
                      <a:schemeClr val="bg1"/>
                    </a:solidFill>
                  </a:tcPr>
                </a:tc>
                <a:tc>
                  <a:txBody>
                    <a:bodyPr/>
                    <a:lstStyle/>
                    <a:p>
                      <a:pPr marL="1588" marR="0" lvl="1" indent="0" algn="r" defTabSz="762000" rtl="0" eaLnBrk="1" fontAlgn="base" latinLnBrk="0" hangingPunct="1">
                        <a:lnSpc>
                          <a:spcPct val="100000"/>
                        </a:lnSpc>
                        <a:spcBef>
                          <a:spcPct val="40000"/>
                        </a:spcBef>
                        <a:spcAft>
                          <a:spcPct val="0"/>
                        </a:spcAft>
                        <a:buClr>
                          <a:srgbClr val="0C2D83"/>
                        </a:buClr>
                        <a:buSzPct val="85000"/>
                        <a:buFont typeface="Wingdings" pitchFamily="2" charset="2"/>
                        <a:buNone/>
                        <a:tabLst/>
                      </a:pPr>
                      <a:r>
                        <a:rPr kumimoji="0" lang="en-US" sz="800" b="1" i="0" u="none" strike="noStrike" cap="none" normalizeH="0" baseline="0" noProof="0" dirty="0" smtClean="0">
                          <a:ln>
                            <a:noFill/>
                          </a:ln>
                          <a:solidFill>
                            <a:schemeClr val="tx2"/>
                          </a:solidFill>
                          <a:effectLst/>
                          <a:latin typeface="+mn-lt"/>
                        </a:rPr>
                        <a:t>2008</a:t>
                      </a:r>
                    </a:p>
                  </a:txBody>
                  <a:tcPr marL="18000" marR="18000" marT="18000" marB="18000" anchor="b" horzOverflow="overflow">
                    <a:lnL>
                      <a:noFill/>
                    </a:lnL>
                    <a:lnR>
                      <a:noFill/>
                    </a:lnR>
                    <a:lnT w="6350" cap="flat" cmpd="sng" algn="ctr">
                      <a:noFill/>
                      <a:prstDash val="solid"/>
                      <a:round/>
                      <a:headEnd type="none" w="sm" len="sm"/>
                      <a:tailEnd type="none" w="sm" len="sm"/>
                    </a:lnT>
                    <a:lnB w="6350" cap="flat" cmpd="sng" algn="ctr">
                      <a:noFill/>
                      <a:prstDash val="solid"/>
                      <a:round/>
                      <a:headEnd type="none" w="med" len="med"/>
                      <a:tailEnd type="none" w="med" len="med"/>
                    </a:lnB>
                    <a:lnTlToBr>
                      <a:noFill/>
                    </a:lnTlToBr>
                    <a:lnBlToTr>
                      <a:noFill/>
                    </a:lnBlToTr>
                    <a:solidFill>
                      <a:schemeClr val="bg1"/>
                    </a:solidFill>
                  </a:tcPr>
                </a:tc>
                <a:tc>
                  <a:txBody>
                    <a:bodyPr/>
                    <a:lstStyle/>
                    <a:p>
                      <a:pPr marL="1588" marR="0" lvl="1" indent="0" algn="r" defTabSz="762000" rtl="0" eaLnBrk="1" fontAlgn="base" latinLnBrk="0" hangingPunct="1">
                        <a:lnSpc>
                          <a:spcPct val="100000"/>
                        </a:lnSpc>
                        <a:spcBef>
                          <a:spcPct val="40000"/>
                        </a:spcBef>
                        <a:spcAft>
                          <a:spcPct val="0"/>
                        </a:spcAft>
                        <a:buClr>
                          <a:srgbClr val="0C2D83"/>
                        </a:buClr>
                        <a:buSzPct val="85000"/>
                        <a:buFont typeface="Wingdings" pitchFamily="2" charset="2"/>
                        <a:buNone/>
                        <a:tabLst/>
                      </a:pPr>
                      <a:r>
                        <a:rPr kumimoji="0" lang="en-US" sz="800" b="1" i="0" u="none" strike="noStrike" cap="none" normalizeH="0" baseline="0" noProof="0" dirty="0" smtClean="0">
                          <a:ln>
                            <a:noFill/>
                          </a:ln>
                          <a:solidFill>
                            <a:schemeClr val="tx2"/>
                          </a:solidFill>
                          <a:effectLst/>
                          <a:latin typeface="+mn-lt"/>
                        </a:rPr>
                        <a:t>2009</a:t>
                      </a:r>
                      <a:endParaRPr kumimoji="0" lang="en-US" sz="700" b="0" i="0" u="none" strike="noStrike" cap="none" normalizeH="0" baseline="0" noProof="0" dirty="0" smtClean="0">
                        <a:ln>
                          <a:noFill/>
                        </a:ln>
                        <a:solidFill>
                          <a:schemeClr val="tx2"/>
                        </a:solidFill>
                        <a:effectLst/>
                        <a:latin typeface="+mn-lt"/>
                      </a:endParaRPr>
                    </a:p>
                  </a:txBody>
                  <a:tcPr marL="18000" marR="18000" marT="18000" marB="18000" anchor="b" horzOverflow="overflow">
                    <a:lnL>
                      <a:noFill/>
                    </a:lnL>
                    <a:lnR w="6350" cap="flat" cmpd="sng" algn="ctr">
                      <a:noFill/>
                      <a:prstDash val="solid"/>
                      <a:round/>
                      <a:headEnd type="none" w="sm" len="sm"/>
                      <a:tailEnd type="none" w="sm" len="sm"/>
                    </a:lnR>
                    <a:lnT w="6350" cap="flat" cmpd="sng" algn="ctr">
                      <a:noFill/>
                      <a:prstDash val="solid"/>
                      <a:round/>
                      <a:headEnd type="none" w="sm" len="sm"/>
                      <a:tailEnd type="none" w="sm" len="sm"/>
                    </a:lnT>
                    <a:lnB w="6350" cap="flat" cmpd="sng" algn="ctr">
                      <a:noFill/>
                      <a:prstDash val="solid"/>
                      <a:round/>
                      <a:headEnd type="none" w="med" len="med"/>
                      <a:tailEnd type="none" w="med" len="med"/>
                    </a:lnB>
                    <a:lnTlToBr>
                      <a:noFill/>
                    </a:lnTlToBr>
                    <a:lnBlToTr>
                      <a:noFill/>
                    </a:lnBlToTr>
                    <a:solidFill>
                      <a:schemeClr val="bg1"/>
                    </a:solidFill>
                  </a:tcPr>
                </a:tc>
              </a:tr>
              <a:tr h="203200">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Sales</a:t>
                      </a:r>
                    </a:p>
                  </a:txBody>
                  <a:tcPr marL="18000" marR="18000" marT="18000" marB="18000" horzOverflow="overflow">
                    <a:lnL w="6350" cap="flat" cmpd="sng" algn="ctr">
                      <a:noFill/>
                      <a:prstDash val="solid"/>
                      <a:round/>
                      <a:headEnd type="none" w="sm" len="sm"/>
                      <a:tailEnd type="none" w="sm" len="sm"/>
                    </a:lnL>
                    <a:lnR>
                      <a:noFill/>
                    </a:lnR>
                    <a:lnT w="6350" cap="flat" cmpd="sng" algn="ctr">
                      <a:no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442</a:t>
                      </a:r>
                    </a:p>
                  </a:txBody>
                  <a:tcPr marL="18000" marR="18000" marT="18000" marB="18000" horzOverflow="overflow">
                    <a:lnL>
                      <a:noFill/>
                    </a:lnL>
                    <a:lnR>
                      <a:noFill/>
                    </a:lnR>
                    <a:lnT w="6350" cap="flat" cmpd="sng" algn="ctr">
                      <a:no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376</a:t>
                      </a:r>
                    </a:p>
                  </a:txBody>
                  <a:tcPr marL="18000" marR="18000" marT="18000" marB="18000" horzOverflow="overflow">
                    <a:lnL>
                      <a:noFill/>
                    </a:lnL>
                    <a:lnR w="6350" cap="flat" cmpd="sng" algn="ctr">
                      <a:noFill/>
                      <a:prstDash val="solid"/>
                      <a:round/>
                      <a:headEnd type="none" w="sm" len="sm"/>
                      <a:tailEnd type="none" w="sm" len="sm"/>
                    </a:lnR>
                    <a:lnT w="6350" cap="flat" cmpd="sng" algn="ctr">
                      <a:noFill/>
                      <a:prstDash val="solid"/>
                      <a:round/>
                      <a:headEnd type="none" w="med" len="med"/>
                      <a:tailEnd type="none" w="med" len="med"/>
                    </a:lnT>
                    <a:lnB>
                      <a:noFill/>
                    </a:lnB>
                    <a:lnTlToBr>
                      <a:noFill/>
                    </a:lnTlToBr>
                    <a:lnBlToTr>
                      <a:noFill/>
                    </a:lnBlToTr>
                    <a:solidFill>
                      <a:schemeClr val="bg1"/>
                    </a:solidFill>
                  </a:tcPr>
                </a:tc>
              </a:tr>
              <a:tr h="211138">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Gross profit</a:t>
                      </a:r>
                    </a:p>
                  </a:txBody>
                  <a:tcPr marL="18000" marR="18000" marT="18000" marB="18000" horzOverflow="overflow">
                    <a:lnL w="6350" cap="flat" cmpd="sng" algn="ctr">
                      <a:noFill/>
                      <a:prstDash val="solid"/>
                      <a:round/>
                      <a:headEnd type="none" w="sm" len="sm"/>
                      <a:tailEnd type="none" w="sm" len="sm"/>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257</a:t>
                      </a:r>
                    </a:p>
                  </a:txBody>
                  <a:tcPr marL="18000" marR="18000" marT="18000" marB="18000" horzOverflow="overflow">
                    <a:lnL>
                      <a:noFill/>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171</a:t>
                      </a:r>
                    </a:p>
                  </a:txBody>
                  <a:tcPr marL="18000" marR="18000" marT="18000" marB="18000" horzOverflow="overflow">
                    <a:lnL>
                      <a:noFill/>
                    </a:lnL>
                    <a:lnR w="6350" cap="flat" cmpd="sng" algn="ctr">
                      <a:noFill/>
                      <a:prstDash val="solid"/>
                      <a:round/>
                      <a:headEnd type="none" w="sm" len="sm"/>
                      <a:tailEnd type="none" w="sm" len="sm"/>
                    </a:lnR>
                    <a:lnT>
                      <a:noFill/>
                    </a:lnT>
                    <a:lnB>
                      <a:noFill/>
                    </a:lnB>
                    <a:lnTlToBr>
                      <a:noFill/>
                    </a:lnTlToBr>
                    <a:lnBlToTr>
                      <a:noFill/>
                    </a:lnBlToTr>
                    <a:solidFill>
                      <a:schemeClr val="bg1"/>
                    </a:solidFill>
                  </a:tcPr>
                </a:tc>
              </a:tr>
              <a:tr h="203200">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EBIT</a:t>
                      </a:r>
                    </a:p>
                  </a:txBody>
                  <a:tcPr marL="18000" marR="18000" marT="18000" marB="18000" horzOverflow="overflow">
                    <a:lnL w="6350" cap="flat" cmpd="sng" algn="ctr">
                      <a:noFill/>
                      <a:prstDash val="solid"/>
                      <a:round/>
                      <a:headEnd type="none" w="sm" len="sm"/>
                      <a:tailEnd type="none" w="sm" len="sm"/>
                    </a:lnL>
                    <a:lnR>
                      <a:noFill/>
                    </a:lnR>
                    <a:lnT>
                      <a:noFill/>
                    </a:lnT>
                    <a:lnB w="12700" cap="flat" cmpd="sng" algn="ctr">
                      <a:noFill/>
                      <a:prstDash val="solid"/>
                      <a:round/>
                      <a:headEnd type="none" w="sm" len="sm"/>
                      <a:tailEnd type="none" w="sm" len="sm"/>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22</a:t>
                      </a:r>
                    </a:p>
                  </a:txBody>
                  <a:tcPr marL="18000" marR="18000" marT="18000" marB="18000" horzOverflow="overflow">
                    <a:lnL>
                      <a:noFill/>
                    </a:lnL>
                    <a:lnR>
                      <a:noFill/>
                    </a:lnR>
                    <a:lnT>
                      <a:noFill/>
                    </a:lnT>
                    <a:lnB w="12700" cap="flat" cmpd="sng" algn="ctr">
                      <a:noFill/>
                      <a:prstDash val="solid"/>
                      <a:round/>
                      <a:headEnd type="none" w="sm" len="sm"/>
                      <a:tailEnd type="none" w="sm" len="sm"/>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-4</a:t>
                      </a:r>
                    </a:p>
                  </a:txBody>
                  <a:tcPr marL="18000" marR="18000" marT="18000" marB="18000" horzOverflow="overflow">
                    <a:lnL>
                      <a:noFill/>
                    </a:lnL>
                    <a:lnR w="6350" cap="flat" cmpd="sng" algn="ctr">
                      <a:noFill/>
                      <a:prstDash val="solid"/>
                      <a:round/>
                      <a:headEnd type="none" w="sm" len="sm"/>
                      <a:tailEnd type="none" w="sm" len="sm"/>
                    </a:lnR>
                    <a:lnT>
                      <a:noFill/>
                    </a:lnT>
                    <a:lnB w="12700" cap="flat" cmpd="sng" algn="ctr">
                      <a:noFill/>
                      <a:prstDash val="solid"/>
                      <a:round/>
                      <a:headEnd type="none" w="sm" len="sm"/>
                      <a:tailEnd type="none" w="sm" len="sm"/>
                    </a:lnB>
                    <a:lnTlToBr>
                      <a:noFill/>
                    </a:lnTlToBr>
                    <a:lnBlToTr>
                      <a:noFill/>
                    </a:lnBlToTr>
                    <a:solidFill>
                      <a:schemeClr val="bg1"/>
                    </a:solidFill>
                  </a:tcPr>
                </a:tc>
              </a:tr>
            </a:tbl>
          </a:graphicData>
        </a:graphic>
      </p:graphicFrame>
      <p:graphicFrame>
        <p:nvGraphicFramePr>
          <p:cNvPr id="252" name="Group 125"/>
          <p:cNvGraphicFramePr>
            <a:graphicFrameLocks noGrp="1"/>
          </p:cNvGraphicFramePr>
          <p:nvPr>
            <p:custDataLst>
              <p:tags r:id="rId6"/>
            </p:custDataLst>
            <p:extLst>
              <p:ext uri="{D42A27DB-BD31-4B8C-83A1-F6EECF244321}">
                <p14:modId xmlns:p14="http://schemas.microsoft.com/office/powerpoint/2010/main" val="2174994331"/>
              </p:ext>
            </p:extLst>
          </p:nvPr>
        </p:nvGraphicFramePr>
        <p:xfrm>
          <a:off x="2485335" y="2146573"/>
          <a:ext cx="1463661" cy="1065213"/>
        </p:xfrm>
        <a:graphic>
          <a:graphicData uri="http://schemas.openxmlformats.org/drawingml/2006/table">
            <a:tbl>
              <a:tblPr/>
              <a:tblGrid>
                <a:gridCol w="731830"/>
                <a:gridCol w="359040"/>
                <a:gridCol w="372791"/>
              </a:tblGrid>
              <a:tr h="174625">
                <a:tc>
                  <a:txBody>
                    <a:bodyPr/>
                    <a:lstStyle/>
                    <a:p>
                      <a:pPr marL="1588" marR="0" lvl="1" indent="0" algn="l" defTabSz="762000" rtl="0" eaLnBrk="1" fontAlgn="base" latinLnBrk="0" hangingPunct="1">
                        <a:lnSpc>
                          <a:spcPct val="100000"/>
                        </a:lnSpc>
                        <a:spcBef>
                          <a:spcPct val="40000"/>
                        </a:spcBef>
                        <a:spcAft>
                          <a:spcPct val="0"/>
                        </a:spcAft>
                        <a:buClr>
                          <a:srgbClr val="0C2D83"/>
                        </a:buClr>
                        <a:buSzPct val="85000"/>
                        <a:buFont typeface="Wingdings" pitchFamily="2" charset="2"/>
                        <a:buNone/>
                        <a:tabLst/>
                      </a:pPr>
                      <a:r>
                        <a:rPr kumimoji="0" lang="en-US" sz="800" b="1" i="0" u="none" strike="noStrike" cap="none" normalizeH="0" baseline="0" noProof="0" dirty="0" smtClean="0">
                          <a:ln>
                            <a:noFill/>
                          </a:ln>
                          <a:solidFill>
                            <a:schemeClr val="tx2"/>
                          </a:solidFill>
                          <a:effectLst/>
                          <a:latin typeface="+mn-lt"/>
                        </a:rPr>
                        <a:t>€m</a:t>
                      </a:r>
                    </a:p>
                  </a:txBody>
                  <a:tcPr marL="18000" marR="18000" marT="18000" marB="18000" anchor="b" horzOverflow="overflow">
                    <a:lnL w="6350" cap="flat" cmpd="sng" algn="ctr">
                      <a:noFill/>
                      <a:prstDash val="solid"/>
                      <a:round/>
                      <a:headEnd type="none" w="sm" len="sm"/>
                      <a:tailEnd type="none" w="sm" len="sm"/>
                    </a:lnL>
                    <a:lnR>
                      <a:noFill/>
                    </a:lnR>
                    <a:lnT w="6350" cap="flat" cmpd="sng" algn="ctr">
                      <a:noFill/>
                      <a:prstDash val="solid"/>
                      <a:round/>
                      <a:headEnd type="none" w="sm" len="sm"/>
                      <a:tailEnd type="none" w="sm" len="sm"/>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1588" marR="0" lvl="1" indent="0" algn="r" defTabSz="762000" rtl="0" eaLnBrk="1" fontAlgn="base" latinLnBrk="0" hangingPunct="1">
                        <a:lnSpc>
                          <a:spcPct val="100000"/>
                        </a:lnSpc>
                        <a:spcBef>
                          <a:spcPct val="40000"/>
                        </a:spcBef>
                        <a:spcAft>
                          <a:spcPct val="0"/>
                        </a:spcAft>
                        <a:buClr>
                          <a:srgbClr val="0C2D83"/>
                        </a:buClr>
                        <a:buSzPct val="85000"/>
                        <a:buFont typeface="Wingdings" pitchFamily="2" charset="2"/>
                        <a:buNone/>
                        <a:tabLst/>
                      </a:pPr>
                      <a:r>
                        <a:rPr kumimoji="0" lang="en-US" sz="800" b="1" i="0" u="none" strike="noStrike" cap="none" normalizeH="0" baseline="0" noProof="0" dirty="0" smtClean="0">
                          <a:ln>
                            <a:noFill/>
                          </a:ln>
                          <a:solidFill>
                            <a:schemeClr val="tx2"/>
                          </a:solidFill>
                          <a:effectLst/>
                          <a:latin typeface="+mn-lt"/>
                        </a:rPr>
                        <a:t>2008</a:t>
                      </a:r>
                    </a:p>
                  </a:txBody>
                  <a:tcPr marL="18000" marR="18000" marT="18000" marB="18000" anchor="b" horzOverflow="overflow">
                    <a:lnL>
                      <a:noFill/>
                    </a:lnL>
                    <a:lnR>
                      <a:noFill/>
                    </a:lnR>
                    <a:lnT w="6350" cap="flat" cmpd="sng" algn="ctr">
                      <a:noFill/>
                      <a:prstDash val="solid"/>
                      <a:round/>
                      <a:headEnd type="none" w="sm" len="sm"/>
                      <a:tailEnd type="none" w="sm" len="sm"/>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1588" marR="0" lvl="1" indent="0" algn="r" defTabSz="762000" rtl="0" eaLnBrk="1" fontAlgn="base" latinLnBrk="0" hangingPunct="1">
                        <a:lnSpc>
                          <a:spcPct val="100000"/>
                        </a:lnSpc>
                        <a:spcBef>
                          <a:spcPct val="40000"/>
                        </a:spcBef>
                        <a:spcAft>
                          <a:spcPct val="0"/>
                        </a:spcAft>
                        <a:buClr>
                          <a:srgbClr val="0C2D83"/>
                        </a:buClr>
                        <a:buSzPct val="85000"/>
                        <a:buFont typeface="Wingdings" pitchFamily="2" charset="2"/>
                        <a:buNone/>
                        <a:tabLst/>
                      </a:pPr>
                      <a:r>
                        <a:rPr kumimoji="0" lang="en-US" sz="800" b="1" i="0" u="none" strike="noStrike" cap="none" normalizeH="0" baseline="0" noProof="0" dirty="0" smtClean="0">
                          <a:ln>
                            <a:noFill/>
                          </a:ln>
                          <a:solidFill>
                            <a:schemeClr val="tx2"/>
                          </a:solidFill>
                          <a:effectLst/>
                          <a:latin typeface="+mn-lt"/>
                        </a:rPr>
                        <a:t>2009</a:t>
                      </a:r>
                      <a:r>
                        <a:rPr kumimoji="0" lang="en-US" sz="800" b="0" i="0" u="none" strike="noStrike" cap="none" normalizeH="0" baseline="0" noProof="0" dirty="0" smtClean="0">
                          <a:ln>
                            <a:noFill/>
                          </a:ln>
                          <a:solidFill>
                            <a:schemeClr val="tx2"/>
                          </a:solidFill>
                          <a:effectLst/>
                          <a:latin typeface="+mn-lt"/>
                        </a:rPr>
                        <a:t>.</a:t>
                      </a:r>
                    </a:p>
                  </a:txBody>
                  <a:tcPr marL="18000" marR="18000" marT="18000" marB="18000" anchor="b" horzOverflow="overflow">
                    <a:lnL>
                      <a:noFill/>
                    </a:lnL>
                    <a:lnR w="6350" cap="flat" cmpd="sng" algn="ctr">
                      <a:noFill/>
                      <a:prstDash val="solid"/>
                      <a:round/>
                      <a:headEnd type="none" w="sm" len="sm"/>
                      <a:tailEnd type="none" w="sm" len="sm"/>
                    </a:lnR>
                    <a:lnT w="6350" cap="flat" cmpd="sng" algn="ctr">
                      <a:noFill/>
                      <a:prstDash val="solid"/>
                      <a:round/>
                      <a:headEnd type="none" w="sm" len="sm"/>
                      <a:tailEnd type="none" w="sm" len="sm"/>
                    </a:lnT>
                    <a:lnB w="12700" cap="flat" cmpd="sng" algn="ctr">
                      <a:noFill/>
                      <a:prstDash val="solid"/>
                      <a:round/>
                      <a:headEnd type="none" w="med" len="med"/>
                      <a:tailEnd type="none" w="med" len="med"/>
                    </a:lnB>
                    <a:lnTlToBr>
                      <a:noFill/>
                    </a:lnTlToBr>
                    <a:lnBlToTr>
                      <a:noFill/>
                    </a:lnBlToTr>
                    <a:solidFill>
                      <a:schemeClr val="bg1"/>
                    </a:solidFill>
                  </a:tcPr>
                </a:tc>
              </a:tr>
              <a:tr h="187325">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Sales</a:t>
                      </a:r>
                    </a:p>
                  </a:txBody>
                  <a:tcPr marL="18000" marR="18000" marT="18000" marB="18000" horzOverflow="overflow">
                    <a:lnL w="6350" cap="flat" cmpd="sng" algn="ctr">
                      <a:noFill/>
                      <a:prstDash val="solid"/>
                      <a:round/>
                      <a:headEnd type="none" w="sm" len="sm"/>
                      <a:tailEnd type="none" w="sm" len="sm"/>
                    </a:lnL>
                    <a:lnR>
                      <a:noFill/>
                    </a:lnR>
                    <a:lnT w="12700" cap="flat" cmpd="sng" algn="ctr">
                      <a:no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37</a:t>
                      </a:r>
                    </a:p>
                  </a:txBody>
                  <a:tcPr marL="18000" marR="18000" marT="18000" marB="18000" horzOverflow="overflow">
                    <a:lnL>
                      <a:noFill/>
                    </a:lnL>
                    <a:lnR>
                      <a:noFill/>
                    </a:lnR>
                    <a:lnT w="12700" cap="flat" cmpd="sng" algn="ctr">
                      <a:no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55</a:t>
                      </a:r>
                    </a:p>
                  </a:txBody>
                  <a:tcPr marL="18000" marR="18000" marT="18000" marB="18000" horzOverflow="overflow">
                    <a:lnL>
                      <a:noFill/>
                    </a:lnL>
                    <a:lnR w="6350" cap="flat" cmpd="sng" algn="ctr">
                      <a:noFill/>
                      <a:prstDash val="solid"/>
                      <a:round/>
                      <a:headEnd type="none" w="sm" len="sm"/>
                      <a:tailEnd type="none" w="sm" len="sm"/>
                    </a:lnR>
                    <a:lnT w="12700" cap="flat" cmpd="sng" algn="ctr">
                      <a:noFill/>
                      <a:prstDash val="solid"/>
                      <a:round/>
                      <a:headEnd type="none" w="med" len="med"/>
                      <a:tailEnd type="none" w="med" len="med"/>
                    </a:lnT>
                    <a:lnB>
                      <a:noFill/>
                    </a:lnB>
                    <a:lnTlToBr>
                      <a:noFill/>
                    </a:lnTlToBr>
                    <a:lnBlToTr>
                      <a:noFill/>
                    </a:lnBlToTr>
                    <a:solidFill>
                      <a:schemeClr val="bg1"/>
                    </a:solidFill>
                  </a:tcPr>
                </a:tc>
              </a:tr>
              <a:tr h="174625">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 thereof IC</a:t>
                      </a:r>
                    </a:p>
                  </a:txBody>
                  <a:tcPr marL="18000" marR="18000" marT="18000" marB="18000" horzOverflow="overflow">
                    <a:lnL w="6350" cap="flat" cmpd="sng" algn="ctr">
                      <a:noFill/>
                      <a:prstDash val="solid"/>
                      <a:round/>
                      <a:headEnd type="none" w="sm" len="sm"/>
                      <a:tailEnd type="none" w="sm" len="sm"/>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1</a:t>
                      </a:r>
                    </a:p>
                  </a:txBody>
                  <a:tcPr marL="18000" marR="18000" marT="18000" marB="18000" horzOverflow="overflow">
                    <a:lnL>
                      <a:noFill/>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0</a:t>
                      </a:r>
                    </a:p>
                  </a:txBody>
                  <a:tcPr marL="18000" marR="18000" marT="18000" marB="18000" horzOverflow="overflow">
                    <a:lnL>
                      <a:noFill/>
                    </a:lnL>
                    <a:lnR w="6350" cap="flat" cmpd="sng" algn="ctr">
                      <a:noFill/>
                      <a:prstDash val="solid"/>
                      <a:round/>
                      <a:headEnd type="none" w="sm" len="sm"/>
                      <a:tailEnd type="none" w="sm" len="sm"/>
                    </a:lnR>
                    <a:lnT>
                      <a:noFill/>
                    </a:lnT>
                    <a:lnB>
                      <a:noFill/>
                    </a:lnB>
                    <a:lnTlToBr>
                      <a:noFill/>
                    </a:lnTlToBr>
                    <a:lnBlToTr>
                      <a:noFill/>
                    </a:lnBlToTr>
                    <a:solidFill>
                      <a:schemeClr val="bg1"/>
                    </a:solidFill>
                  </a:tcPr>
                </a:tc>
              </a:tr>
              <a:tr h="180975">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Gross profit</a:t>
                      </a:r>
                    </a:p>
                  </a:txBody>
                  <a:tcPr marL="18000" marR="18000" marT="18000" marB="18000" horzOverflow="overflow">
                    <a:lnL w="6350" cap="flat" cmpd="sng" algn="ctr">
                      <a:noFill/>
                      <a:prstDash val="solid"/>
                      <a:round/>
                      <a:headEnd type="none" w="sm" len="sm"/>
                      <a:tailEnd type="none" w="sm" len="sm"/>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13</a:t>
                      </a:r>
                    </a:p>
                  </a:txBody>
                  <a:tcPr marL="18000" marR="18000" marT="18000" marB="18000" horzOverflow="overflow">
                    <a:lnL>
                      <a:noFill/>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14</a:t>
                      </a:r>
                    </a:p>
                  </a:txBody>
                  <a:tcPr marL="18000" marR="18000" marT="18000" marB="18000" horzOverflow="overflow">
                    <a:lnL>
                      <a:noFill/>
                    </a:lnL>
                    <a:lnR w="6350" cap="flat" cmpd="sng" algn="ctr">
                      <a:noFill/>
                      <a:prstDash val="solid"/>
                      <a:round/>
                      <a:headEnd type="none" w="sm" len="sm"/>
                      <a:tailEnd type="none" w="sm" len="sm"/>
                    </a:lnR>
                    <a:lnT>
                      <a:noFill/>
                    </a:lnT>
                    <a:lnB>
                      <a:noFill/>
                    </a:lnB>
                    <a:lnTlToBr>
                      <a:noFill/>
                    </a:lnTlToBr>
                    <a:lnBlToTr>
                      <a:noFill/>
                    </a:lnBlToTr>
                    <a:solidFill>
                      <a:schemeClr val="bg1"/>
                    </a:solidFill>
                  </a:tcPr>
                </a:tc>
              </a:tr>
              <a:tr h="173038">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EBIT</a:t>
                      </a:r>
                    </a:p>
                  </a:txBody>
                  <a:tcPr marL="18000" marR="18000" marT="18000" marB="18000" horzOverflow="overflow">
                    <a:lnL w="6350" cap="flat" cmpd="sng" algn="ctr">
                      <a:noFill/>
                      <a:prstDash val="solid"/>
                      <a:round/>
                      <a:headEnd type="none" w="sm" len="sm"/>
                      <a:tailEnd type="none" w="sm" len="sm"/>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-1</a:t>
                      </a:r>
                    </a:p>
                  </a:txBody>
                  <a:tcPr marL="18000" marR="18000" marT="18000" marB="18000" horzOverflow="overflow">
                    <a:lnL>
                      <a:noFill/>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1</a:t>
                      </a:r>
                    </a:p>
                  </a:txBody>
                  <a:tcPr marL="18000" marR="18000" marT="18000" marB="18000" horzOverflow="overflow">
                    <a:lnL>
                      <a:noFill/>
                    </a:lnL>
                    <a:lnR w="6350" cap="flat" cmpd="sng" algn="ctr">
                      <a:noFill/>
                      <a:prstDash val="solid"/>
                      <a:round/>
                      <a:headEnd type="none" w="sm" len="sm"/>
                      <a:tailEnd type="none" w="sm" len="sm"/>
                    </a:lnR>
                    <a:lnT>
                      <a:noFill/>
                    </a:lnT>
                    <a:lnB>
                      <a:noFill/>
                    </a:lnB>
                    <a:lnTlToBr>
                      <a:noFill/>
                    </a:lnTlToBr>
                    <a:lnBlToTr>
                      <a:noFill/>
                    </a:lnBlToTr>
                    <a:solidFill>
                      <a:schemeClr val="bg1"/>
                    </a:solidFill>
                  </a:tcPr>
                </a:tc>
              </a:tr>
              <a:tr h="174625">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Employees</a:t>
                      </a:r>
                    </a:p>
                  </a:txBody>
                  <a:tcPr marL="18000" marR="18000" marT="18000" marB="18000" horzOverflow="overflow">
                    <a:lnL w="6350" cap="flat" cmpd="sng" algn="ctr">
                      <a:noFill/>
                      <a:prstDash val="solid"/>
                      <a:round/>
                      <a:headEnd type="none" w="sm" len="sm"/>
                      <a:tailEnd type="none" w="sm" len="sm"/>
                    </a:lnL>
                    <a:lnR>
                      <a:noFill/>
                    </a:lnR>
                    <a:lnT>
                      <a:noFill/>
                    </a:lnT>
                    <a:lnB w="635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105</a:t>
                      </a:r>
                    </a:p>
                  </a:txBody>
                  <a:tcPr marL="18000" marR="18000" marT="18000" marB="18000" horzOverflow="overflow">
                    <a:lnL>
                      <a:noFill/>
                    </a:lnL>
                    <a:lnR>
                      <a:noFill/>
                    </a:lnR>
                    <a:lnT>
                      <a:noFill/>
                    </a:lnT>
                    <a:lnB w="635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96</a:t>
                      </a:r>
                    </a:p>
                  </a:txBody>
                  <a:tcPr marL="18000" marR="18000" marT="18000" marB="18000" horzOverflow="overflow">
                    <a:lnL>
                      <a:noFill/>
                    </a:lnL>
                    <a:lnR w="6350" cap="flat" cmpd="sng" algn="ctr">
                      <a:noFill/>
                      <a:prstDash val="solid"/>
                      <a:round/>
                      <a:headEnd type="none" w="sm" len="sm"/>
                      <a:tailEnd type="none" w="sm" len="sm"/>
                    </a:lnR>
                    <a:lnT>
                      <a:noFill/>
                    </a:lnT>
                    <a:lnB w="6350" cap="flat" cmpd="sng" algn="ctr">
                      <a:no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54" name="Group 187"/>
          <p:cNvGraphicFramePr>
            <a:graphicFrameLocks noGrp="1"/>
          </p:cNvGraphicFramePr>
          <p:nvPr>
            <p:custDataLst>
              <p:tags r:id="rId7"/>
            </p:custDataLst>
            <p:extLst>
              <p:ext uri="{D42A27DB-BD31-4B8C-83A1-F6EECF244321}">
                <p14:modId xmlns:p14="http://schemas.microsoft.com/office/powerpoint/2010/main" val="3829711177"/>
              </p:ext>
            </p:extLst>
          </p:nvPr>
        </p:nvGraphicFramePr>
        <p:xfrm>
          <a:off x="2477525" y="4108450"/>
          <a:ext cx="1463660" cy="1157728"/>
        </p:xfrm>
        <a:graphic>
          <a:graphicData uri="http://schemas.openxmlformats.org/drawingml/2006/table">
            <a:tbl>
              <a:tblPr/>
              <a:tblGrid>
                <a:gridCol w="731830"/>
                <a:gridCol w="348345"/>
                <a:gridCol w="383485"/>
              </a:tblGrid>
              <a:tr h="174625">
                <a:tc>
                  <a:txBody>
                    <a:bodyPr/>
                    <a:lstStyle/>
                    <a:p>
                      <a:pPr marL="1588" marR="0" lvl="1" indent="0" algn="l" defTabSz="762000" rtl="0" eaLnBrk="1" fontAlgn="base" latinLnBrk="0" hangingPunct="1">
                        <a:lnSpc>
                          <a:spcPct val="100000"/>
                        </a:lnSpc>
                        <a:spcBef>
                          <a:spcPct val="40000"/>
                        </a:spcBef>
                        <a:spcAft>
                          <a:spcPct val="0"/>
                        </a:spcAft>
                        <a:buClr>
                          <a:srgbClr val="0C2D83"/>
                        </a:buClr>
                        <a:buSzPct val="85000"/>
                        <a:buFont typeface="Wingdings" pitchFamily="2" charset="2"/>
                        <a:buNone/>
                        <a:tabLst/>
                      </a:pPr>
                      <a:r>
                        <a:rPr kumimoji="0" lang="en-US" sz="800" b="1" i="0" u="none" strike="noStrike" cap="none" normalizeH="0" baseline="0" noProof="0" dirty="0" smtClean="0">
                          <a:ln>
                            <a:noFill/>
                          </a:ln>
                          <a:solidFill>
                            <a:schemeClr val="tx2"/>
                          </a:solidFill>
                          <a:effectLst/>
                          <a:latin typeface="+mn-lt"/>
                        </a:rPr>
                        <a:t>€m</a:t>
                      </a:r>
                    </a:p>
                  </a:txBody>
                  <a:tcPr marL="18000" marR="18000" marT="18000" marB="18000" anchor="b" horzOverflow="overflow">
                    <a:lnL w="6350" cap="flat" cmpd="sng" algn="ctr">
                      <a:noFill/>
                      <a:prstDash val="solid"/>
                      <a:round/>
                      <a:headEnd type="none" w="sm" len="sm"/>
                      <a:tailEnd type="none" w="sm" len="sm"/>
                    </a:lnL>
                    <a:lnR>
                      <a:noFill/>
                    </a:lnR>
                    <a:lnT w="6350" cap="flat" cmpd="sng" algn="ctr">
                      <a:noFill/>
                      <a:prstDash val="solid"/>
                      <a:round/>
                      <a:headEnd type="none" w="sm" len="sm"/>
                      <a:tailEnd type="none" w="sm" len="sm"/>
                    </a:lnT>
                    <a:lnB w="6350" cap="flat" cmpd="sng" algn="ctr">
                      <a:noFill/>
                      <a:prstDash val="solid"/>
                      <a:round/>
                      <a:headEnd type="none" w="med" len="med"/>
                      <a:tailEnd type="none" w="med" len="med"/>
                    </a:lnB>
                    <a:lnTlToBr>
                      <a:noFill/>
                    </a:lnTlToBr>
                    <a:lnBlToTr>
                      <a:noFill/>
                    </a:lnBlToTr>
                    <a:solidFill>
                      <a:schemeClr val="bg1"/>
                    </a:solidFill>
                  </a:tcPr>
                </a:tc>
                <a:tc>
                  <a:txBody>
                    <a:bodyPr/>
                    <a:lstStyle/>
                    <a:p>
                      <a:pPr marL="1588" marR="0" lvl="1" indent="0" algn="r" defTabSz="762000" rtl="0" eaLnBrk="1" fontAlgn="base" latinLnBrk="0" hangingPunct="1">
                        <a:lnSpc>
                          <a:spcPct val="100000"/>
                        </a:lnSpc>
                        <a:spcBef>
                          <a:spcPct val="40000"/>
                        </a:spcBef>
                        <a:spcAft>
                          <a:spcPct val="0"/>
                        </a:spcAft>
                        <a:buClr>
                          <a:srgbClr val="0C2D83"/>
                        </a:buClr>
                        <a:buSzPct val="85000"/>
                        <a:buFont typeface="Wingdings" pitchFamily="2" charset="2"/>
                        <a:buNone/>
                        <a:tabLst/>
                      </a:pPr>
                      <a:r>
                        <a:rPr kumimoji="0" lang="en-US" sz="800" b="1" i="0" u="none" strike="noStrike" cap="none" normalizeH="0" baseline="0" noProof="0" dirty="0" smtClean="0">
                          <a:ln>
                            <a:noFill/>
                          </a:ln>
                          <a:solidFill>
                            <a:schemeClr val="tx2"/>
                          </a:solidFill>
                          <a:effectLst/>
                          <a:latin typeface="+mn-lt"/>
                        </a:rPr>
                        <a:t>2008</a:t>
                      </a:r>
                      <a:br>
                        <a:rPr kumimoji="0" lang="en-US" sz="800" b="1" i="0" u="none" strike="noStrike" cap="none" normalizeH="0" baseline="0" noProof="0" dirty="0" smtClean="0">
                          <a:ln>
                            <a:noFill/>
                          </a:ln>
                          <a:solidFill>
                            <a:schemeClr val="tx2"/>
                          </a:solidFill>
                          <a:effectLst/>
                          <a:latin typeface="+mn-lt"/>
                        </a:rPr>
                      </a:br>
                      <a:endParaRPr kumimoji="0" lang="en-US" sz="800" b="1" i="0" u="none" strike="noStrike" cap="none" normalizeH="0" baseline="0" noProof="0" dirty="0" smtClean="0">
                        <a:ln>
                          <a:noFill/>
                        </a:ln>
                        <a:solidFill>
                          <a:schemeClr val="tx2"/>
                        </a:solidFill>
                        <a:effectLst/>
                        <a:latin typeface="+mn-lt"/>
                      </a:endParaRPr>
                    </a:p>
                  </a:txBody>
                  <a:tcPr marL="18000" marR="18000" marT="18000" marB="18000" anchor="b" horzOverflow="overflow">
                    <a:lnL>
                      <a:noFill/>
                    </a:lnL>
                    <a:lnR>
                      <a:noFill/>
                    </a:lnR>
                    <a:lnT w="6350" cap="flat" cmpd="sng" algn="ctr">
                      <a:noFill/>
                      <a:prstDash val="solid"/>
                      <a:round/>
                      <a:headEnd type="none" w="sm" len="sm"/>
                      <a:tailEnd type="none" w="sm" len="sm"/>
                    </a:lnT>
                    <a:lnB w="6350" cap="flat" cmpd="sng" algn="ctr">
                      <a:noFill/>
                      <a:prstDash val="solid"/>
                      <a:round/>
                      <a:headEnd type="none" w="med" len="med"/>
                      <a:tailEnd type="none" w="med" len="med"/>
                    </a:lnB>
                    <a:lnTlToBr>
                      <a:noFill/>
                    </a:lnTlToBr>
                    <a:lnBlToTr>
                      <a:noFill/>
                    </a:lnBlToTr>
                    <a:solidFill>
                      <a:schemeClr val="bg1"/>
                    </a:solidFill>
                  </a:tcPr>
                </a:tc>
                <a:tc>
                  <a:txBody>
                    <a:bodyPr/>
                    <a:lstStyle/>
                    <a:p>
                      <a:pPr marL="1588" marR="0" lvl="1" indent="0" algn="r" defTabSz="762000" rtl="0" eaLnBrk="1" fontAlgn="base" latinLnBrk="0" hangingPunct="1">
                        <a:lnSpc>
                          <a:spcPct val="100000"/>
                        </a:lnSpc>
                        <a:spcBef>
                          <a:spcPct val="40000"/>
                        </a:spcBef>
                        <a:spcAft>
                          <a:spcPct val="0"/>
                        </a:spcAft>
                        <a:buClr>
                          <a:srgbClr val="0C2D83"/>
                        </a:buClr>
                        <a:buSzPct val="85000"/>
                        <a:buFont typeface="Wingdings" pitchFamily="2" charset="2"/>
                        <a:buNone/>
                        <a:tabLst/>
                      </a:pPr>
                      <a:r>
                        <a:rPr kumimoji="0" lang="en-US" sz="800" b="1" i="0" u="none" strike="noStrike" cap="none" normalizeH="0" baseline="0" noProof="0" dirty="0" smtClean="0">
                          <a:ln>
                            <a:noFill/>
                          </a:ln>
                          <a:solidFill>
                            <a:schemeClr val="tx2"/>
                          </a:solidFill>
                          <a:effectLst/>
                          <a:latin typeface="+mn-lt"/>
                        </a:rPr>
                        <a:t>2009</a:t>
                      </a:r>
                      <a:br>
                        <a:rPr kumimoji="0" lang="en-US" sz="800" b="1" i="0" u="none" strike="noStrike" cap="none" normalizeH="0" baseline="0" noProof="0" dirty="0" smtClean="0">
                          <a:ln>
                            <a:noFill/>
                          </a:ln>
                          <a:solidFill>
                            <a:schemeClr val="tx2"/>
                          </a:solidFill>
                          <a:effectLst/>
                          <a:latin typeface="+mn-lt"/>
                        </a:rPr>
                      </a:br>
                      <a:r>
                        <a:rPr kumimoji="0" lang="en-US" sz="800" b="1" i="0" u="none" strike="noStrike" cap="none" normalizeH="0" baseline="0" noProof="0" dirty="0" smtClean="0">
                          <a:ln>
                            <a:noFill/>
                          </a:ln>
                          <a:solidFill>
                            <a:schemeClr val="tx2"/>
                          </a:solidFill>
                          <a:effectLst/>
                          <a:latin typeface="+mn-lt"/>
                        </a:rPr>
                        <a:t> </a:t>
                      </a:r>
                      <a:r>
                        <a:rPr kumimoji="0" lang="en-US" sz="400" b="0" i="0" u="none" strike="noStrike" cap="none" normalizeH="0" baseline="0" noProof="0" dirty="0" smtClean="0">
                          <a:ln>
                            <a:noFill/>
                          </a:ln>
                          <a:solidFill>
                            <a:schemeClr val="tx2"/>
                          </a:solidFill>
                          <a:effectLst/>
                          <a:latin typeface="+mn-lt"/>
                        </a:rPr>
                        <a:t>preliminary</a:t>
                      </a:r>
                      <a:endParaRPr kumimoji="0" lang="en-US" sz="800" b="0" i="0" u="none" strike="noStrike" cap="none" normalizeH="0" baseline="0" noProof="0" dirty="0" smtClean="0">
                        <a:ln>
                          <a:noFill/>
                        </a:ln>
                        <a:solidFill>
                          <a:schemeClr val="tx2"/>
                        </a:solidFill>
                        <a:effectLst/>
                        <a:latin typeface="+mn-lt"/>
                      </a:endParaRPr>
                    </a:p>
                  </a:txBody>
                  <a:tcPr marL="18000" marR="18000" marT="18000" marB="18000" anchor="b" horzOverflow="overflow">
                    <a:lnL>
                      <a:noFill/>
                    </a:lnL>
                    <a:lnR w="6350" cap="flat" cmpd="sng" algn="ctr">
                      <a:noFill/>
                      <a:prstDash val="solid"/>
                      <a:round/>
                      <a:headEnd type="none" w="sm" len="sm"/>
                      <a:tailEnd type="none" w="sm" len="sm"/>
                    </a:lnR>
                    <a:lnT w="6350" cap="flat" cmpd="sng" algn="ctr">
                      <a:noFill/>
                      <a:prstDash val="solid"/>
                      <a:round/>
                      <a:headEnd type="none" w="sm" len="sm"/>
                      <a:tailEnd type="none" w="sm" len="sm"/>
                    </a:lnT>
                    <a:lnB w="6350" cap="flat" cmpd="sng" algn="ctr">
                      <a:noFill/>
                      <a:prstDash val="solid"/>
                      <a:round/>
                      <a:headEnd type="none" w="med" len="med"/>
                      <a:tailEnd type="none" w="med" len="med"/>
                    </a:lnB>
                    <a:lnTlToBr>
                      <a:noFill/>
                    </a:lnTlToBr>
                    <a:lnBlToTr>
                      <a:noFill/>
                    </a:lnBlToTr>
                    <a:solidFill>
                      <a:schemeClr val="bg1"/>
                    </a:solidFill>
                  </a:tcPr>
                </a:tc>
              </a:tr>
              <a:tr h="174625">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Sales</a:t>
                      </a:r>
                    </a:p>
                  </a:txBody>
                  <a:tcPr marL="18000" marR="18000" marT="18000" marB="18000" horzOverflow="overflow">
                    <a:lnL w="6350" cap="flat" cmpd="sng" algn="ctr">
                      <a:noFill/>
                      <a:prstDash val="solid"/>
                      <a:round/>
                      <a:headEnd type="none" w="sm" len="sm"/>
                      <a:tailEnd type="none" w="sm" len="sm"/>
                    </a:lnL>
                    <a:lnR>
                      <a:noFill/>
                    </a:lnR>
                    <a:lnT w="6350" cap="flat" cmpd="sng" algn="ctr">
                      <a:no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51</a:t>
                      </a:r>
                    </a:p>
                  </a:txBody>
                  <a:tcPr marL="18000" marR="18000" marT="18000" marB="18000" horzOverflow="overflow">
                    <a:lnL>
                      <a:noFill/>
                    </a:lnL>
                    <a:lnR>
                      <a:noFill/>
                    </a:lnR>
                    <a:lnT w="6350" cap="flat" cmpd="sng" algn="ctr">
                      <a:no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33</a:t>
                      </a:r>
                    </a:p>
                  </a:txBody>
                  <a:tcPr marL="18000" marR="18000" marT="18000" marB="18000" horzOverflow="overflow">
                    <a:lnL>
                      <a:noFill/>
                    </a:lnL>
                    <a:lnR w="6350" cap="flat" cmpd="sng" algn="ctr">
                      <a:noFill/>
                      <a:prstDash val="solid"/>
                      <a:round/>
                      <a:headEnd type="none" w="sm" len="sm"/>
                      <a:tailEnd type="none" w="sm" len="sm"/>
                    </a:lnR>
                    <a:lnT w="6350" cap="flat" cmpd="sng" algn="ctr">
                      <a:noFill/>
                      <a:prstDash val="solid"/>
                      <a:round/>
                      <a:headEnd type="none" w="med" len="med"/>
                      <a:tailEnd type="none" w="med" len="med"/>
                    </a:lnT>
                    <a:lnB>
                      <a:noFill/>
                    </a:lnB>
                    <a:lnTlToBr>
                      <a:noFill/>
                    </a:lnTlToBr>
                    <a:lnBlToTr>
                      <a:noFill/>
                    </a:lnBlToTr>
                    <a:solidFill>
                      <a:schemeClr val="bg1"/>
                    </a:solidFill>
                  </a:tcPr>
                </a:tc>
              </a:tr>
              <a:tr h="173038">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 thereof IC</a:t>
                      </a:r>
                    </a:p>
                  </a:txBody>
                  <a:tcPr marL="18000" marR="18000" marT="18000" marB="18000" horzOverflow="overflow">
                    <a:lnL w="6350" cap="flat" cmpd="sng" algn="ctr">
                      <a:noFill/>
                      <a:prstDash val="solid"/>
                      <a:round/>
                      <a:headEnd type="none" w="sm" len="sm"/>
                      <a:tailEnd type="none" w="sm" len="sm"/>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9</a:t>
                      </a:r>
                    </a:p>
                  </a:txBody>
                  <a:tcPr marL="18000" marR="18000" marT="18000" marB="18000" horzOverflow="overflow">
                    <a:lnL>
                      <a:noFill/>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6</a:t>
                      </a:r>
                    </a:p>
                  </a:txBody>
                  <a:tcPr marL="18000" marR="18000" marT="18000" marB="18000" horzOverflow="overflow">
                    <a:lnL>
                      <a:noFill/>
                    </a:lnL>
                    <a:lnR w="6350" cap="flat" cmpd="sng" algn="ctr">
                      <a:noFill/>
                      <a:prstDash val="solid"/>
                      <a:round/>
                      <a:headEnd type="none" w="sm" len="sm"/>
                      <a:tailEnd type="none" w="sm" len="sm"/>
                    </a:lnR>
                    <a:lnT>
                      <a:noFill/>
                    </a:lnT>
                    <a:lnB>
                      <a:noFill/>
                    </a:lnB>
                    <a:lnTlToBr>
                      <a:noFill/>
                    </a:lnTlToBr>
                    <a:lnBlToTr>
                      <a:noFill/>
                    </a:lnBlToTr>
                    <a:solidFill>
                      <a:schemeClr val="bg1"/>
                    </a:solidFill>
                  </a:tcPr>
                </a:tc>
              </a:tr>
              <a:tr h="180975">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Gross profit</a:t>
                      </a:r>
                    </a:p>
                  </a:txBody>
                  <a:tcPr marL="18000" marR="18000" marT="18000" marB="18000" horzOverflow="overflow">
                    <a:lnL w="6350" cap="flat" cmpd="sng" algn="ctr">
                      <a:noFill/>
                      <a:prstDash val="solid"/>
                      <a:round/>
                      <a:headEnd type="none" w="sm" len="sm"/>
                      <a:tailEnd type="none" w="sm" len="sm"/>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23</a:t>
                      </a:r>
                    </a:p>
                  </a:txBody>
                  <a:tcPr marL="18000" marR="18000" marT="18000" marB="18000" horzOverflow="overflow">
                    <a:lnL>
                      <a:noFill/>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15</a:t>
                      </a:r>
                    </a:p>
                  </a:txBody>
                  <a:tcPr marL="18000" marR="18000" marT="18000" marB="18000" horzOverflow="overflow">
                    <a:lnL>
                      <a:noFill/>
                    </a:lnL>
                    <a:lnR w="6350" cap="flat" cmpd="sng" algn="ctr">
                      <a:noFill/>
                      <a:prstDash val="solid"/>
                      <a:round/>
                      <a:headEnd type="none" w="sm" len="sm"/>
                      <a:tailEnd type="none" w="sm" len="sm"/>
                    </a:lnR>
                    <a:lnT>
                      <a:noFill/>
                    </a:lnT>
                    <a:lnB>
                      <a:noFill/>
                    </a:lnB>
                    <a:lnTlToBr>
                      <a:noFill/>
                    </a:lnTlToBr>
                    <a:lnBlToTr>
                      <a:noFill/>
                    </a:lnBlToTr>
                    <a:solidFill>
                      <a:schemeClr val="bg1"/>
                    </a:solidFill>
                  </a:tcPr>
                </a:tc>
              </a:tr>
              <a:tr h="174625">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EBIT</a:t>
                      </a:r>
                    </a:p>
                  </a:txBody>
                  <a:tcPr marL="18000" marR="18000" marT="18000" marB="18000" horzOverflow="overflow">
                    <a:lnL w="6350" cap="flat" cmpd="sng" algn="ctr">
                      <a:noFill/>
                      <a:prstDash val="solid"/>
                      <a:round/>
                      <a:headEnd type="none" w="sm" len="sm"/>
                      <a:tailEnd type="none" w="sm" len="sm"/>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2</a:t>
                      </a:r>
                    </a:p>
                  </a:txBody>
                  <a:tcPr marL="18000" marR="18000" marT="18000" marB="18000" horzOverflow="overflow">
                    <a:lnL>
                      <a:noFill/>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3</a:t>
                      </a:r>
                    </a:p>
                  </a:txBody>
                  <a:tcPr marL="18000" marR="18000" marT="18000" marB="18000" horzOverflow="overflow">
                    <a:lnL>
                      <a:noFill/>
                    </a:lnL>
                    <a:lnR w="6350" cap="flat" cmpd="sng" algn="ctr">
                      <a:noFill/>
                      <a:prstDash val="solid"/>
                      <a:round/>
                      <a:headEnd type="none" w="sm" len="sm"/>
                      <a:tailEnd type="none" w="sm" len="sm"/>
                    </a:lnR>
                    <a:lnT>
                      <a:noFill/>
                    </a:lnT>
                    <a:lnB>
                      <a:noFill/>
                    </a:lnB>
                    <a:lnTlToBr>
                      <a:noFill/>
                    </a:lnTlToBr>
                    <a:lnBlToTr>
                      <a:noFill/>
                    </a:lnBlToTr>
                    <a:solidFill>
                      <a:schemeClr val="bg1"/>
                    </a:solidFill>
                  </a:tcPr>
                </a:tc>
              </a:tr>
              <a:tr h="174625">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Employees</a:t>
                      </a:r>
                    </a:p>
                  </a:txBody>
                  <a:tcPr marL="18000" marR="18000" marT="18000" marB="18000" horzOverflow="overflow">
                    <a:lnL w="6350" cap="flat" cmpd="sng" algn="ctr">
                      <a:noFill/>
                      <a:prstDash val="solid"/>
                      <a:round/>
                      <a:headEnd type="none" w="sm" len="sm"/>
                      <a:tailEnd type="none" w="sm" len="sm"/>
                    </a:lnL>
                    <a:lnR>
                      <a:noFill/>
                    </a:lnR>
                    <a:lnT>
                      <a:noFill/>
                    </a:lnT>
                    <a:lnB w="12700" cap="flat" cmpd="sng" algn="ctr">
                      <a:noFill/>
                      <a:prstDash val="solid"/>
                      <a:round/>
                      <a:headEnd type="none" w="sm" len="sm"/>
                      <a:tailEnd type="none" w="sm" len="sm"/>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245</a:t>
                      </a:r>
                    </a:p>
                  </a:txBody>
                  <a:tcPr marL="18000" marR="18000" marT="18000" marB="18000" horzOverflow="overflow">
                    <a:lnL>
                      <a:noFill/>
                    </a:lnL>
                    <a:lnR>
                      <a:noFill/>
                    </a:lnR>
                    <a:lnT>
                      <a:noFill/>
                    </a:lnT>
                    <a:lnB w="12700" cap="flat" cmpd="sng" algn="ctr">
                      <a:noFill/>
                      <a:prstDash val="solid"/>
                      <a:round/>
                      <a:headEnd type="none" w="sm" len="sm"/>
                      <a:tailEnd type="none" w="sm" len="sm"/>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175</a:t>
                      </a:r>
                    </a:p>
                  </a:txBody>
                  <a:tcPr marL="18000" marR="18000" marT="18000" marB="18000" horzOverflow="overflow">
                    <a:lnL>
                      <a:noFill/>
                    </a:lnL>
                    <a:lnR w="6350" cap="flat" cmpd="sng" algn="ctr">
                      <a:noFill/>
                      <a:prstDash val="solid"/>
                      <a:round/>
                      <a:headEnd type="none" w="sm" len="sm"/>
                      <a:tailEnd type="none" w="sm" len="sm"/>
                    </a:lnR>
                    <a:lnT>
                      <a:noFill/>
                    </a:lnT>
                    <a:lnB w="12700" cap="flat" cmpd="sng" algn="ctr">
                      <a:noFill/>
                      <a:prstDash val="solid"/>
                      <a:round/>
                      <a:headEnd type="none" w="sm" len="sm"/>
                      <a:tailEnd type="none" w="sm" len="sm"/>
                    </a:lnB>
                    <a:lnTlToBr>
                      <a:noFill/>
                    </a:lnTlToBr>
                    <a:lnBlToTr>
                      <a:noFill/>
                    </a:lnBlToTr>
                    <a:solidFill>
                      <a:schemeClr val="bg1"/>
                    </a:solidFill>
                  </a:tcPr>
                </a:tc>
              </a:tr>
            </a:tbl>
          </a:graphicData>
        </a:graphic>
      </p:graphicFrame>
      <p:graphicFrame>
        <p:nvGraphicFramePr>
          <p:cNvPr id="255" name="Group 88"/>
          <p:cNvGraphicFramePr>
            <a:graphicFrameLocks noGrp="1"/>
          </p:cNvGraphicFramePr>
          <p:nvPr>
            <p:custDataLst>
              <p:tags r:id="rId8"/>
            </p:custDataLst>
            <p:extLst>
              <p:ext uri="{D42A27DB-BD31-4B8C-83A1-F6EECF244321}">
                <p14:modId xmlns:p14="http://schemas.microsoft.com/office/powerpoint/2010/main" val="2671423792"/>
              </p:ext>
            </p:extLst>
          </p:nvPr>
        </p:nvGraphicFramePr>
        <p:xfrm>
          <a:off x="7980528" y="3932758"/>
          <a:ext cx="1427241" cy="1870166"/>
        </p:xfrm>
        <a:graphic>
          <a:graphicData uri="http://schemas.openxmlformats.org/drawingml/2006/table">
            <a:tbl>
              <a:tblPr/>
              <a:tblGrid>
                <a:gridCol w="713621"/>
                <a:gridCol w="367984"/>
                <a:gridCol w="345636"/>
              </a:tblGrid>
              <a:tr h="216607">
                <a:tc>
                  <a:txBody>
                    <a:bodyPr/>
                    <a:lstStyle/>
                    <a:p>
                      <a:pPr marL="1588" marR="0" lvl="1" indent="0" algn="l" defTabSz="762000" rtl="0" eaLnBrk="1" fontAlgn="base" latinLnBrk="0" hangingPunct="1">
                        <a:lnSpc>
                          <a:spcPct val="100000"/>
                        </a:lnSpc>
                        <a:spcBef>
                          <a:spcPct val="40000"/>
                        </a:spcBef>
                        <a:spcAft>
                          <a:spcPct val="0"/>
                        </a:spcAft>
                        <a:buClr>
                          <a:srgbClr val="0C2D83"/>
                        </a:buClr>
                        <a:buSzPct val="85000"/>
                        <a:buFont typeface="Wingdings" pitchFamily="2" charset="2"/>
                        <a:buNone/>
                        <a:tabLst/>
                      </a:pPr>
                      <a:r>
                        <a:rPr kumimoji="0" lang="en-US" sz="800" b="1" i="0" u="none" strike="noStrike" cap="none" normalizeH="0" baseline="0" noProof="0" dirty="0" smtClean="0">
                          <a:ln>
                            <a:noFill/>
                          </a:ln>
                          <a:solidFill>
                            <a:schemeClr val="tx2"/>
                          </a:solidFill>
                          <a:effectLst/>
                          <a:latin typeface="+mn-lt"/>
                        </a:rPr>
                        <a:t>€m</a:t>
                      </a:r>
                    </a:p>
                  </a:txBody>
                  <a:tcPr marL="18000" marR="18000" marT="18000" marB="18000" anchor="b" horzOverflow="overflow">
                    <a:lnL w="6350" cap="flat" cmpd="sng" algn="ctr">
                      <a:noFill/>
                      <a:prstDash val="solid"/>
                      <a:round/>
                      <a:headEnd type="none" w="sm" len="sm"/>
                      <a:tailEnd type="none" w="sm" len="sm"/>
                    </a:lnL>
                    <a:lnR>
                      <a:noFill/>
                    </a:lnR>
                    <a:lnT w="6350" cap="flat" cmpd="sng" algn="ctr">
                      <a:noFill/>
                      <a:prstDash val="solid"/>
                      <a:round/>
                      <a:headEnd type="none" w="sm" len="sm"/>
                      <a:tailEnd type="none" w="sm" len="sm"/>
                    </a:lnT>
                    <a:lnB w="6350" cap="flat" cmpd="sng" algn="ctr">
                      <a:noFill/>
                      <a:prstDash val="solid"/>
                      <a:round/>
                      <a:headEnd type="none" w="med" len="med"/>
                      <a:tailEnd type="none" w="med" len="med"/>
                    </a:lnB>
                    <a:lnTlToBr>
                      <a:noFill/>
                    </a:lnTlToBr>
                    <a:lnBlToTr>
                      <a:noFill/>
                    </a:lnBlToTr>
                    <a:solidFill>
                      <a:schemeClr val="bg1"/>
                    </a:solidFill>
                  </a:tcPr>
                </a:tc>
                <a:tc>
                  <a:txBody>
                    <a:bodyPr/>
                    <a:lstStyle/>
                    <a:p>
                      <a:pPr marL="1588" marR="0" lvl="1" indent="0" algn="r" defTabSz="762000" rtl="0" eaLnBrk="1" fontAlgn="base" latinLnBrk="0" hangingPunct="1">
                        <a:lnSpc>
                          <a:spcPct val="100000"/>
                        </a:lnSpc>
                        <a:spcBef>
                          <a:spcPct val="40000"/>
                        </a:spcBef>
                        <a:spcAft>
                          <a:spcPct val="0"/>
                        </a:spcAft>
                        <a:buClr>
                          <a:srgbClr val="0C2D83"/>
                        </a:buClr>
                        <a:buSzPct val="85000"/>
                        <a:buFont typeface="Wingdings" pitchFamily="2" charset="2"/>
                        <a:buNone/>
                        <a:tabLst/>
                      </a:pPr>
                      <a:r>
                        <a:rPr kumimoji="0" lang="en-US" sz="800" b="1" i="0" u="none" strike="noStrike" cap="none" normalizeH="0" baseline="0" noProof="0" dirty="0" smtClean="0">
                          <a:ln>
                            <a:noFill/>
                          </a:ln>
                          <a:solidFill>
                            <a:schemeClr val="tx2"/>
                          </a:solidFill>
                          <a:effectLst/>
                          <a:latin typeface="+mn-lt"/>
                        </a:rPr>
                        <a:t>2008</a:t>
                      </a:r>
                    </a:p>
                  </a:txBody>
                  <a:tcPr marL="18000" marR="18000" marT="18000" marB="18000" anchor="b" horzOverflow="overflow">
                    <a:lnL>
                      <a:noFill/>
                    </a:lnL>
                    <a:lnR>
                      <a:noFill/>
                    </a:lnR>
                    <a:lnT w="6350" cap="flat" cmpd="sng" algn="ctr">
                      <a:noFill/>
                      <a:prstDash val="solid"/>
                      <a:round/>
                      <a:headEnd type="none" w="sm" len="sm"/>
                      <a:tailEnd type="none" w="sm" len="sm"/>
                    </a:lnT>
                    <a:lnB w="6350" cap="flat" cmpd="sng" algn="ctr">
                      <a:noFill/>
                      <a:prstDash val="solid"/>
                      <a:round/>
                      <a:headEnd type="none" w="med" len="med"/>
                      <a:tailEnd type="none" w="med" len="med"/>
                    </a:lnB>
                    <a:lnTlToBr>
                      <a:noFill/>
                    </a:lnTlToBr>
                    <a:lnBlToTr>
                      <a:noFill/>
                    </a:lnBlToTr>
                    <a:solidFill>
                      <a:schemeClr val="bg1"/>
                    </a:solidFill>
                  </a:tcPr>
                </a:tc>
                <a:tc>
                  <a:txBody>
                    <a:bodyPr/>
                    <a:lstStyle/>
                    <a:p>
                      <a:pPr marL="1588" marR="0" lvl="1" indent="0" algn="r" defTabSz="762000" rtl="0" eaLnBrk="1" fontAlgn="base" latinLnBrk="0" hangingPunct="1">
                        <a:lnSpc>
                          <a:spcPct val="100000"/>
                        </a:lnSpc>
                        <a:spcBef>
                          <a:spcPct val="40000"/>
                        </a:spcBef>
                        <a:spcAft>
                          <a:spcPct val="0"/>
                        </a:spcAft>
                        <a:buClr>
                          <a:srgbClr val="0C2D83"/>
                        </a:buClr>
                        <a:buSzPct val="85000"/>
                        <a:buFont typeface="Wingdings" pitchFamily="2" charset="2"/>
                        <a:buNone/>
                        <a:tabLst/>
                      </a:pPr>
                      <a:r>
                        <a:rPr kumimoji="0" lang="en-US" sz="800" b="1" i="0" u="none" strike="noStrike" cap="none" normalizeH="0" baseline="0" noProof="0" dirty="0" smtClean="0">
                          <a:ln>
                            <a:noFill/>
                          </a:ln>
                          <a:solidFill>
                            <a:schemeClr val="tx2"/>
                          </a:solidFill>
                          <a:effectLst/>
                          <a:latin typeface="+mn-lt"/>
                        </a:rPr>
                        <a:t>2009</a:t>
                      </a:r>
                      <a:endParaRPr kumimoji="0" lang="en-US" sz="700" b="0" i="0" u="none" strike="noStrike" cap="none" normalizeH="0" baseline="0" noProof="0" dirty="0" smtClean="0">
                        <a:ln>
                          <a:noFill/>
                        </a:ln>
                        <a:solidFill>
                          <a:schemeClr val="tx2"/>
                        </a:solidFill>
                        <a:effectLst/>
                        <a:latin typeface="+mn-lt"/>
                      </a:endParaRPr>
                    </a:p>
                  </a:txBody>
                  <a:tcPr marL="18000" marR="18000" marT="18000" marB="18000" anchor="b" horzOverflow="overflow">
                    <a:lnL>
                      <a:noFill/>
                    </a:lnL>
                    <a:lnR w="6350" cap="flat" cmpd="sng" algn="ctr">
                      <a:noFill/>
                      <a:prstDash val="solid"/>
                      <a:round/>
                      <a:headEnd type="none" w="sm" len="sm"/>
                      <a:tailEnd type="none" w="sm" len="sm"/>
                    </a:lnR>
                    <a:lnT w="6350" cap="flat" cmpd="sng" algn="ctr">
                      <a:noFill/>
                      <a:prstDash val="solid"/>
                      <a:round/>
                      <a:headEnd type="none" w="sm" len="sm"/>
                      <a:tailEnd type="none" w="sm" len="sm"/>
                    </a:lnT>
                    <a:lnB w="6350" cap="flat" cmpd="sng" algn="ctr">
                      <a:noFill/>
                      <a:prstDash val="solid"/>
                      <a:round/>
                      <a:headEnd type="none" w="med" len="med"/>
                      <a:tailEnd type="none" w="med" len="med"/>
                    </a:lnB>
                    <a:lnTlToBr>
                      <a:noFill/>
                    </a:lnTlToBr>
                    <a:lnBlToTr>
                      <a:noFill/>
                    </a:lnBlToTr>
                    <a:solidFill>
                      <a:schemeClr val="bg1"/>
                    </a:solidFill>
                  </a:tcPr>
                </a:tc>
              </a:tr>
              <a:tr h="175617">
                <a:tc gridSpan="2">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Sales </a:t>
                      </a:r>
                    </a:p>
                  </a:txBody>
                  <a:tcPr marL="18000" marR="18000" marT="18000" marB="18000" horzOverflow="overflow">
                    <a:lnL w="6350" cap="flat" cmpd="sng" algn="ctr">
                      <a:noFill/>
                      <a:prstDash val="solid"/>
                      <a:round/>
                      <a:headEnd type="none" w="sm" len="sm"/>
                      <a:tailEnd type="none" w="sm" len="sm"/>
                    </a:lnL>
                    <a:lnR>
                      <a:noFill/>
                    </a:lnR>
                    <a:lnT w="6350" cap="flat" cmpd="sng" algn="ctr">
                      <a:noFill/>
                      <a:prstDash val="solid"/>
                      <a:round/>
                      <a:headEnd type="none" w="med" len="med"/>
                      <a:tailEnd type="none" w="med" len="med"/>
                    </a:lnT>
                    <a:lnB>
                      <a:noFill/>
                    </a:lnB>
                    <a:lnTlToBr>
                      <a:noFill/>
                    </a:lnTlToBr>
                    <a:lnBlToTr>
                      <a:noFill/>
                    </a:lnBlToTr>
                    <a:solidFill>
                      <a:schemeClr val="bg1"/>
                    </a:solidFill>
                  </a:tcPr>
                </a:tc>
                <a:tc hMerge="1">
                  <a:txBody>
                    <a:bodyPr/>
                    <a:lstStyle/>
                    <a:p>
                      <a:endParaRPr lang="en-GB"/>
                    </a:p>
                  </a:txBody>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endParaRPr kumimoji="0" lang="en-US" sz="800" b="0" i="0" u="none" strike="noStrike" cap="none" normalizeH="0" baseline="0" noProof="0" dirty="0" smtClean="0">
                        <a:ln>
                          <a:noFill/>
                        </a:ln>
                        <a:solidFill>
                          <a:schemeClr val="tx1"/>
                        </a:solidFill>
                        <a:effectLst/>
                        <a:latin typeface="+mn-lt"/>
                      </a:endParaRPr>
                    </a:p>
                  </a:txBody>
                  <a:tcPr marL="18000" marR="18000" marT="18000" marB="18000" horzOverflow="overflow">
                    <a:lnL>
                      <a:noFill/>
                    </a:lnL>
                    <a:lnR w="6350" cap="flat" cmpd="sng" algn="ctr">
                      <a:noFill/>
                      <a:prstDash val="solid"/>
                      <a:round/>
                      <a:headEnd type="none" w="sm" len="sm"/>
                      <a:tailEnd type="none" w="sm" len="sm"/>
                    </a:lnR>
                    <a:lnT w="6350" cap="flat" cmpd="sng" algn="ctr">
                      <a:noFill/>
                      <a:prstDash val="solid"/>
                      <a:round/>
                      <a:headEnd type="none" w="med" len="med"/>
                      <a:tailEnd type="none" w="med" len="med"/>
                    </a:lnT>
                    <a:lnB>
                      <a:noFill/>
                    </a:lnB>
                    <a:lnTlToBr>
                      <a:noFill/>
                    </a:lnTlToBr>
                    <a:lnBlToTr>
                      <a:noFill/>
                    </a:lnBlToTr>
                    <a:solidFill>
                      <a:schemeClr val="bg1"/>
                    </a:solidFill>
                  </a:tcPr>
                </a:tc>
              </a:tr>
              <a:tr h="175617">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          HWZ</a:t>
                      </a:r>
                    </a:p>
                  </a:txBody>
                  <a:tcPr marL="18000" marR="18000" marT="18000" marB="18000" horzOverflow="overflow">
                    <a:lnL w="6350" cap="flat" cmpd="sng" algn="ctr">
                      <a:noFill/>
                      <a:prstDash val="solid"/>
                      <a:round/>
                      <a:headEnd type="none" w="sm" len="sm"/>
                      <a:tailEnd type="none" w="sm" len="sm"/>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46</a:t>
                      </a:r>
                    </a:p>
                  </a:txBody>
                  <a:tcPr marL="18000" marR="18000" marT="18000" marB="18000" horzOverflow="overflow">
                    <a:lnL>
                      <a:noFill/>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28</a:t>
                      </a:r>
                    </a:p>
                  </a:txBody>
                  <a:tcPr marL="18000" marR="18000" marT="18000" marB="18000" horzOverflow="overflow">
                    <a:lnL>
                      <a:noFill/>
                    </a:lnL>
                    <a:lnR w="6350" cap="flat" cmpd="sng" algn="ctr">
                      <a:noFill/>
                      <a:prstDash val="solid"/>
                      <a:round/>
                      <a:headEnd type="none" w="sm" len="sm"/>
                      <a:tailEnd type="none" w="sm" len="sm"/>
                    </a:lnR>
                    <a:lnT>
                      <a:noFill/>
                    </a:lnT>
                    <a:lnB>
                      <a:noFill/>
                    </a:lnB>
                    <a:lnTlToBr>
                      <a:noFill/>
                    </a:lnTlToBr>
                    <a:lnBlToTr>
                      <a:noFill/>
                    </a:lnBlToTr>
                    <a:solidFill>
                      <a:schemeClr val="bg1"/>
                    </a:solidFill>
                  </a:tcPr>
                </a:tc>
              </a:tr>
              <a:tr h="175617">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          GSN</a:t>
                      </a:r>
                    </a:p>
                  </a:txBody>
                  <a:tcPr marL="18000" marR="18000" marT="18000" marB="18000" horzOverflow="overflow">
                    <a:lnL w="6350" cap="flat" cmpd="sng" algn="ctr">
                      <a:noFill/>
                      <a:prstDash val="solid"/>
                      <a:round/>
                      <a:headEnd type="none" w="sm" len="sm"/>
                      <a:tailEnd type="none" w="sm" len="sm"/>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23</a:t>
                      </a:r>
                    </a:p>
                  </a:txBody>
                  <a:tcPr marL="18000" marR="18000" marT="18000" marB="18000" horzOverflow="overflow">
                    <a:lnL>
                      <a:noFill/>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20</a:t>
                      </a:r>
                    </a:p>
                  </a:txBody>
                  <a:tcPr marL="18000" marR="18000" marT="18000" marB="18000" horzOverflow="overflow">
                    <a:lnL>
                      <a:noFill/>
                    </a:lnL>
                    <a:lnR w="6350" cap="flat" cmpd="sng" algn="ctr">
                      <a:noFill/>
                      <a:prstDash val="solid"/>
                      <a:round/>
                      <a:headEnd type="none" w="sm" len="sm"/>
                      <a:tailEnd type="none" w="sm" len="sm"/>
                    </a:lnR>
                    <a:lnT>
                      <a:noFill/>
                    </a:lnT>
                    <a:lnB>
                      <a:noFill/>
                    </a:lnB>
                    <a:lnTlToBr>
                      <a:noFill/>
                    </a:lnTlToBr>
                    <a:lnBlToTr>
                      <a:noFill/>
                    </a:lnBlToTr>
                    <a:solidFill>
                      <a:schemeClr val="bg1"/>
                    </a:solidFill>
                  </a:tcPr>
                </a:tc>
              </a:tr>
              <a:tr h="182478">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          HIT</a:t>
                      </a:r>
                    </a:p>
                  </a:txBody>
                  <a:tcPr marL="18000" marR="18000" marT="18000" marB="18000" horzOverflow="overflow">
                    <a:lnL w="6350" cap="flat" cmpd="sng" algn="ctr">
                      <a:noFill/>
                      <a:prstDash val="solid"/>
                      <a:round/>
                      <a:headEnd type="none" w="sm" len="sm"/>
                      <a:tailEnd type="none" w="sm" len="sm"/>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11</a:t>
                      </a:r>
                    </a:p>
                  </a:txBody>
                  <a:tcPr marL="18000" marR="18000" marT="18000" marB="18000" horzOverflow="overflow">
                    <a:lnL>
                      <a:noFill/>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5</a:t>
                      </a:r>
                    </a:p>
                  </a:txBody>
                  <a:tcPr marL="18000" marR="18000" marT="18000" marB="18000" horzOverflow="overflow">
                    <a:lnL>
                      <a:noFill/>
                    </a:lnL>
                    <a:lnR w="6350" cap="flat" cmpd="sng" algn="ctr">
                      <a:noFill/>
                      <a:prstDash val="solid"/>
                      <a:round/>
                      <a:headEnd type="none" w="sm" len="sm"/>
                      <a:tailEnd type="none" w="sm" len="sm"/>
                    </a:lnR>
                    <a:lnT>
                      <a:noFill/>
                    </a:lnT>
                    <a:lnB>
                      <a:noFill/>
                    </a:lnB>
                    <a:lnTlToBr>
                      <a:noFill/>
                    </a:lnTlToBr>
                    <a:lnBlToTr>
                      <a:noFill/>
                    </a:lnBlToTr>
                    <a:solidFill>
                      <a:schemeClr val="bg1"/>
                    </a:solidFill>
                  </a:tcPr>
                </a:tc>
              </a:tr>
              <a:tr h="182478">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          HFR</a:t>
                      </a:r>
                    </a:p>
                  </a:txBody>
                  <a:tcPr marL="18000" marR="18000" marT="18000" marB="18000" horzOverflow="overflow">
                    <a:lnL w="6350" cap="flat" cmpd="sng" algn="ctr">
                      <a:noFill/>
                      <a:prstDash val="solid"/>
                      <a:round/>
                      <a:headEnd type="none" w="sm" len="sm"/>
                      <a:tailEnd type="none" w="sm" len="sm"/>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12</a:t>
                      </a:r>
                    </a:p>
                  </a:txBody>
                  <a:tcPr marL="18000" marR="18000" marT="18000" marB="18000" horzOverflow="overflow">
                    <a:lnL>
                      <a:noFill/>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6</a:t>
                      </a:r>
                    </a:p>
                  </a:txBody>
                  <a:tcPr marL="18000" marR="18000" marT="18000" marB="18000" horzOverflow="overflow">
                    <a:lnL>
                      <a:noFill/>
                    </a:lnL>
                    <a:lnR w="6350" cap="flat" cmpd="sng" algn="ctr">
                      <a:noFill/>
                      <a:prstDash val="solid"/>
                      <a:round/>
                      <a:headEnd type="none" w="sm" len="sm"/>
                      <a:tailEnd type="none" w="sm" len="sm"/>
                    </a:lnR>
                    <a:lnT>
                      <a:noFill/>
                    </a:lnT>
                    <a:lnB>
                      <a:noFill/>
                    </a:lnB>
                    <a:lnTlToBr>
                      <a:noFill/>
                    </a:lnTlToBr>
                    <a:lnBlToTr>
                      <a:noFill/>
                    </a:lnBlToTr>
                    <a:solidFill>
                      <a:schemeClr val="bg1"/>
                    </a:solidFill>
                  </a:tcPr>
                </a:tc>
              </a:tr>
              <a:tr h="182478">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          HES</a:t>
                      </a:r>
                    </a:p>
                  </a:txBody>
                  <a:tcPr marL="18000" marR="18000" marT="18000" marB="18000" horzOverflow="overflow">
                    <a:lnL w="6350" cap="flat" cmpd="sng" algn="ctr">
                      <a:noFill/>
                      <a:prstDash val="solid"/>
                      <a:round/>
                      <a:headEnd type="none" w="sm" len="sm"/>
                      <a:tailEnd type="none" w="sm" len="sm"/>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2</a:t>
                      </a:r>
                    </a:p>
                  </a:txBody>
                  <a:tcPr marL="18000" marR="18000" marT="18000" marB="18000" horzOverflow="overflow">
                    <a:lnL>
                      <a:noFill/>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3</a:t>
                      </a:r>
                    </a:p>
                  </a:txBody>
                  <a:tcPr marL="18000" marR="18000" marT="18000" marB="18000" horzOverflow="overflow">
                    <a:lnL>
                      <a:noFill/>
                    </a:lnL>
                    <a:lnR w="6350" cap="flat" cmpd="sng" algn="ctr">
                      <a:noFill/>
                      <a:prstDash val="solid"/>
                      <a:round/>
                      <a:headEnd type="none" w="sm" len="sm"/>
                      <a:tailEnd type="none" w="sm" len="sm"/>
                    </a:lnR>
                    <a:lnT>
                      <a:noFill/>
                    </a:lnT>
                    <a:lnB>
                      <a:noFill/>
                    </a:lnB>
                    <a:lnTlToBr>
                      <a:noFill/>
                    </a:lnTlToBr>
                    <a:lnBlToTr>
                      <a:noFill/>
                    </a:lnBlToTr>
                    <a:solidFill>
                      <a:schemeClr val="bg1"/>
                    </a:solidFill>
                  </a:tcPr>
                </a:tc>
              </a:tr>
              <a:tr h="182478">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          HSK</a:t>
                      </a:r>
                    </a:p>
                  </a:txBody>
                  <a:tcPr marL="18000" marR="18000" marT="18000" marB="18000" horzOverflow="overflow">
                    <a:lnL w="6350" cap="flat" cmpd="sng" algn="ctr">
                      <a:noFill/>
                      <a:prstDash val="solid"/>
                      <a:round/>
                      <a:headEnd type="none" w="sm" len="sm"/>
                      <a:tailEnd type="none" w="sm" len="sm"/>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1</a:t>
                      </a:r>
                    </a:p>
                  </a:txBody>
                  <a:tcPr marL="18000" marR="18000" marT="18000" marB="18000" horzOverflow="overflow">
                    <a:lnL>
                      <a:noFill/>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1</a:t>
                      </a:r>
                    </a:p>
                  </a:txBody>
                  <a:tcPr marL="18000" marR="18000" marT="18000" marB="18000" horzOverflow="overflow">
                    <a:lnL>
                      <a:noFill/>
                    </a:lnL>
                    <a:lnR w="6350" cap="flat" cmpd="sng" algn="ctr">
                      <a:noFill/>
                      <a:prstDash val="solid"/>
                      <a:round/>
                      <a:headEnd type="none" w="sm" len="sm"/>
                      <a:tailEnd type="none" w="sm" len="sm"/>
                    </a:lnR>
                    <a:lnT>
                      <a:noFill/>
                    </a:lnT>
                    <a:lnB>
                      <a:noFill/>
                    </a:lnB>
                    <a:lnTlToBr>
                      <a:noFill/>
                    </a:lnTlToBr>
                    <a:lnBlToTr>
                      <a:noFill/>
                    </a:lnBlToTr>
                    <a:solidFill>
                      <a:schemeClr val="bg1"/>
                    </a:solidFill>
                  </a:tcPr>
                </a:tc>
              </a:tr>
              <a:tr h="182478">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          HMX</a:t>
                      </a:r>
                    </a:p>
                  </a:txBody>
                  <a:tcPr marL="18000" marR="18000" marT="18000" marB="18000" horzOverflow="overflow">
                    <a:lnL w="6350" cap="flat" cmpd="sng" algn="ctr">
                      <a:noFill/>
                      <a:prstDash val="solid"/>
                      <a:round/>
                      <a:headEnd type="none" w="sm" len="sm"/>
                      <a:tailEnd type="none" w="sm" len="sm"/>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a:t>
                      </a:r>
                    </a:p>
                  </a:txBody>
                  <a:tcPr marL="18000" marR="18000" marT="18000" marB="18000" horzOverflow="overflow">
                    <a:lnL>
                      <a:noFill/>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0,3</a:t>
                      </a:r>
                    </a:p>
                  </a:txBody>
                  <a:tcPr marL="18000" marR="18000" marT="18000" marB="18000" horzOverflow="overflow">
                    <a:lnL>
                      <a:noFill/>
                    </a:lnL>
                    <a:lnR w="6350" cap="flat" cmpd="sng" algn="ctr">
                      <a:noFill/>
                      <a:prstDash val="solid"/>
                      <a:round/>
                      <a:headEnd type="none" w="sm" len="sm"/>
                      <a:tailEnd type="none" w="sm" len="sm"/>
                    </a:lnR>
                    <a:lnT>
                      <a:noFill/>
                    </a:lnT>
                    <a:lnB>
                      <a:noFill/>
                    </a:lnB>
                    <a:lnTlToBr>
                      <a:noFill/>
                    </a:lnTlToBr>
                    <a:lnBlToTr>
                      <a:noFill/>
                    </a:lnBlToTr>
                    <a:solidFill>
                      <a:schemeClr val="bg1"/>
                    </a:solidFill>
                  </a:tcPr>
                </a:tc>
              </a:tr>
              <a:tr h="214318">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          HCN</a:t>
                      </a:r>
                    </a:p>
                  </a:txBody>
                  <a:tcPr marL="18000" marR="18000" marT="18000" marB="18000" horzOverflow="overflow">
                    <a:lnL w="6350" cap="flat" cmpd="sng" algn="ctr">
                      <a:noFill/>
                      <a:prstDash val="solid"/>
                      <a:round/>
                      <a:headEnd type="none" w="sm" len="sm"/>
                      <a:tailEnd type="none" w="sm" len="sm"/>
                    </a:lnL>
                    <a:lnR>
                      <a:noFill/>
                    </a:lnR>
                    <a:lnT>
                      <a:noFill/>
                    </a:lnT>
                    <a:lnB w="12700" cap="flat" cmpd="sng" algn="ctr">
                      <a:noFill/>
                      <a:prstDash val="solid"/>
                      <a:round/>
                      <a:headEnd type="none" w="sm" len="sm"/>
                      <a:tailEnd type="none" w="sm" len="sm"/>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1</a:t>
                      </a:r>
                    </a:p>
                  </a:txBody>
                  <a:tcPr marL="18000" marR="18000" marT="18000" marB="18000" horzOverflow="overflow">
                    <a:lnL>
                      <a:noFill/>
                    </a:lnL>
                    <a:lnR>
                      <a:noFill/>
                    </a:lnR>
                    <a:lnT>
                      <a:noFill/>
                    </a:lnT>
                    <a:lnB w="12700" cap="flat" cmpd="sng" algn="ctr">
                      <a:noFill/>
                      <a:prstDash val="solid"/>
                      <a:round/>
                      <a:headEnd type="none" w="sm" len="sm"/>
                      <a:tailEnd type="none" w="sm" len="sm"/>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10</a:t>
                      </a:r>
                    </a:p>
                  </a:txBody>
                  <a:tcPr marL="18000" marR="18000" marT="18000" marB="18000" horzOverflow="overflow">
                    <a:lnL>
                      <a:noFill/>
                    </a:lnL>
                    <a:lnR w="6350" cap="flat" cmpd="sng" algn="ctr">
                      <a:noFill/>
                      <a:prstDash val="solid"/>
                      <a:round/>
                      <a:headEnd type="none" w="sm" len="sm"/>
                      <a:tailEnd type="none" w="sm" len="sm"/>
                    </a:lnR>
                    <a:lnT>
                      <a:noFill/>
                    </a:lnT>
                    <a:lnB w="12700" cap="flat" cmpd="sng" algn="ctr">
                      <a:noFill/>
                      <a:prstDash val="solid"/>
                      <a:round/>
                      <a:headEnd type="none" w="sm" len="sm"/>
                      <a:tailEnd type="none" w="sm" len="sm"/>
                    </a:lnB>
                    <a:lnTlToBr>
                      <a:noFill/>
                    </a:lnTlToBr>
                    <a:lnBlToTr>
                      <a:noFill/>
                    </a:lnBlToTr>
                    <a:solidFill>
                      <a:schemeClr val="bg1"/>
                    </a:solidFill>
                  </a:tcPr>
                </a:tc>
              </a:tr>
            </a:tbl>
          </a:graphicData>
        </a:graphic>
      </p:graphicFrame>
      <p:sp>
        <p:nvSpPr>
          <p:cNvPr id="90" name="Text Box 8"/>
          <p:cNvSpPr txBox="1">
            <a:spLocks noChangeArrowheads="1"/>
          </p:cNvSpPr>
          <p:nvPr>
            <p:custDataLst>
              <p:tags r:id="rId9"/>
            </p:custDataLst>
          </p:nvPr>
        </p:nvSpPr>
        <p:spPr bwMode="gray">
          <a:xfrm>
            <a:off x="2457437" y="5907788"/>
            <a:ext cx="3397251" cy="210314"/>
          </a:xfrm>
          <a:prstGeom prst="rect">
            <a:avLst/>
          </a:prstGeom>
          <a:noFill/>
          <a:ln w="6350">
            <a:noFill/>
            <a:miter lim="800000"/>
            <a:headEnd type="none" w="sm" len="sm"/>
            <a:tailEnd type="none" w="sm" len="sm"/>
          </a:ln>
          <a:effectLst/>
        </p:spPr>
        <p:txBody>
          <a:bodyPr wrap="square" lIns="0" tIns="0" rIns="0" bIns="0" anchor="b">
            <a:noAutofit/>
          </a:bodyPr>
          <a:lstStyle/>
          <a:p>
            <a:pPr marL="534988" indent="-534988" defTabSz="762000" eaLnBrk="0" hangingPunct="0">
              <a:spcBef>
                <a:spcPts val="200"/>
              </a:spcBef>
              <a:tabLst>
                <a:tab pos="355600" algn="l"/>
              </a:tabLst>
            </a:pPr>
            <a:r>
              <a:rPr lang="en-US" sz="600" dirty="0" smtClean="0">
                <a:cs typeface="Arial" pitchFamily="34" charset="0"/>
              </a:rPr>
              <a:t>Source:	Company information, KPMG analysis.</a:t>
            </a:r>
            <a:endParaRPr lang="en-US" sz="600" dirty="0">
              <a:cs typeface="Arial" pitchFamily="34" charset="0"/>
            </a:endParaRPr>
          </a:p>
        </p:txBody>
      </p:sp>
      <p:sp>
        <p:nvSpPr>
          <p:cNvPr id="91" name="Rechteck 90"/>
          <p:cNvSpPr/>
          <p:nvPr>
            <p:custDataLst>
              <p:tags r:id="rId10"/>
            </p:custDataLst>
          </p:nvPr>
        </p:nvSpPr>
        <p:spPr>
          <a:xfrm>
            <a:off x="5231061" y="2059189"/>
            <a:ext cx="2171164" cy="1994065"/>
          </a:xfrm>
          <a:prstGeom prst="rect">
            <a:avLst/>
          </a:prstGeom>
          <a:noFill/>
          <a:ln w="19050">
            <a:solidFill>
              <a:srgbClr val="C6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25"/>
          <p:cNvSpPr>
            <a:spLocks noChangeArrowheads="1"/>
          </p:cNvSpPr>
          <p:nvPr>
            <p:custDataLst>
              <p:tags r:id="rId11"/>
            </p:custDataLst>
          </p:nvPr>
        </p:nvSpPr>
        <p:spPr bwMode="gray">
          <a:xfrm>
            <a:off x="6668461" y="1651157"/>
            <a:ext cx="1529581" cy="1248734"/>
          </a:xfrm>
          <a:prstGeom prst="rect">
            <a:avLst/>
          </a:prstGeom>
          <a:solidFill>
            <a:schemeClr val="accent3"/>
          </a:solidFill>
          <a:ln w="9525">
            <a:noFill/>
            <a:miter lim="800000"/>
            <a:headEnd/>
            <a:tailEnd/>
          </a:ln>
          <a:effectLst/>
        </p:spPr>
        <p:txBody>
          <a:bodyPr lIns="72000" tIns="72000" rIns="72000" bIns="72000"/>
          <a:lstStyle/>
          <a:p>
            <a:pPr marL="179388" lvl="1" indent="-177800" fontAlgn="base">
              <a:spcBef>
                <a:spcPct val="30000"/>
              </a:spcBef>
              <a:spcAft>
                <a:spcPct val="0"/>
              </a:spcAft>
              <a:buClr>
                <a:srgbClr val="0C2D83"/>
              </a:buClr>
              <a:buSzPct val="85000"/>
              <a:buFont typeface="Wingdings" pitchFamily="2" charset="2"/>
              <a:buNone/>
            </a:pPr>
            <a:endParaRPr lang="en-US" sz="700" dirty="0" smtClean="0">
              <a:solidFill>
                <a:srgbClr val="000000"/>
              </a:solidFill>
            </a:endParaRPr>
          </a:p>
        </p:txBody>
      </p:sp>
      <p:sp>
        <p:nvSpPr>
          <p:cNvPr id="93" name="Rectangle 26"/>
          <p:cNvSpPr>
            <a:spLocks noChangeArrowheads="1"/>
          </p:cNvSpPr>
          <p:nvPr/>
        </p:nvSpPr>
        <p:spPr bwMode="gray">
          <a:xfrm>
            <a:off x="6662601" y="1448777"/>
            <a:ext cx="1529581" cy="203847"/>
          </a:xfrm>
          <a:prstGeom prst="rect">
            <a:avLst/>
          </a:prstGeom>
          <a:solidFill>
            <a:schemeClr val="tx2"/>
          </a:solidFill>
          <a:ln w="6350">
            <a:noFill/>
            <a:miter lim="800000"/>
            <a:headEnd/>
            <a:tailEnd/>
          </a:ln>
          <a:effectLst/>
        </p:spPr>
        <p:txBody>
          <a:bodyPr wrap="none" lIns="72000" tIns="36000" rIns="36000" bIns="36000" anchor="ctr"/>
          <a:lstStyle/>
          <a:p>
            <a:pPr fontAlgn="base">
              <a:spcBef>
                <a:spcPct val="0"/>
              </a:spcBef>
              <a:spcAft>
                <a:spcPct val="0"/>
              </a:spcAft>
            </a:pPr>
            <a:r>
              <a:rPr lang="en-US" sz="900" b="1" dirty="0" smtClean="0">
                <a:solidFill>
                  <a:srgbClr val="FFFFFF"/>
                </a:solidFill>
              </a:rPr>
              <a:t>Headquarters</a:t>
            </a:r>
          </a:p>
        </p:txBody>
      </p:sp>
      <p:cxnSp>
        <p:nvCxnSpPr>
          <p:cNvPr id="94" name="AutoShape 27"/>
          <p:cNvCxnSpPr>
            <a:cxnSpLocks noChangeShapeType="1"/>
          </p:cNvCxnSpPr>
          <p:nvPr/>
        </p:nvCxnSpPr>
        <p:spPr bwMode="gray">
          <a:xfrm rot="5400000" flipH="1">
            <a:off x="6045190" y="2672793"/>
            <a:ext cx="155451" cy="425291"/>
          </a:xfrm>
          <a:prstGeom prst="curvedConnector2">
            <a:avLst/>
          </a:prstGeom>
          <a:noFill/>
          <a:ln w="25400">
            <a:solidFill>
              <a:schemeClr val="tx2"/>
            </a:solidFill>
            <a:round/>
            <a:headEnd/>
            <a:tailEnd type="triangle" w="lg" len="lg"/>
          </a:ln>
          <a:effectLst/>
        </p:spPr>
      </p:cxnSp>
      <p:sp>
        <p:nvSpPr>
          <p:cNvPr id="95" name="Rectangle 154"/>
          <p:cNvSpPr>
            <a:spLocks noChangeArrowheads="1"/>
          </p:cNvSpPr>
          <p:nvPr>
            <p:custDataLst>
              <p:tags r:id="rId12"/>
            </p:custDataLst>
          </p:nvPr>
        </p:nvSpPr>
        <p:spPr bwMode="gray">
          <a:xfrm>
            <a:off x="4037606" y="1633574"/>
            <a:ext cx="1529581" cy="1278199"/>
          </a:xfrm>
          <a:prstGeom prst="rect">
            <a:avLst/>
          </a:prstGeom>
          <a:solidFill>
            <a:schemeClr val="accent3"/>
          </a:solidFill>
          <a:ln w="9525">
            <a:noFill/>
            <a:miter lim="800000"/>
            <a:headEnd/>
            <a:tailEnd/>
          </a:ln>
          <a:effectLst/>
        </p:spPr>
        <p:txBody>
          <a:bodyPr lIns="72000" tIns="72000" rIns="72000" bIns="72000"/>
          <a:lstStyle/>
          <a:p>
            <a:pPr marL="179388" lvl="1" indent="-177800" fontAlgn="base">
              <a:spcBef>
                <a:spcPct val="30000"/>
              </a:spcBef>
              <a:spcAft>
                <a:spcPct val="0"/>
              </a:spcAft>
              <a:buClr>
                <a:srgbClr val="0C2D83"/>
              </a:buClr>
              <a:buSzPct val="85000"/>
              <a:buFont typeface="Wingdings" pitchFamily="2" charset="2"/>
              <a:buNone/>
            </a:pPr>
            <a:endParaRPr lang="en-US" sz="700" dirty="0" smtClean="0">
              <a:solidFill>
                <a:srgbClr val="000000"/>
              </a:solidFill>
            </a:endParaRPr>
          </a:p>
        </p:txBody>
      </p:sp>
      <p:sp>
        <p:nvSpPr>
          <p:cNvPr id="96" name="Rectangle 155"/>
          <p:cNvSpPr>
            <a:spLocks noChangeArrowheads="1"/>
          </p:cNvSpPr>
          <p:nvPr/>
        </p:nvSpPr>
        <p:spPr bwMode="gray">
          <a:xfrm>
            <a:off x="4037606" y="1434126"/>
            <a:ext cx="1529581" cy="203847"/>
          </a:xfrm>
          <a:prstGeom prst="rect">
            <a:avLst/>
          </a:prstGeom>
          <a:solidFill>
            <a:schemeClr val="tx2"/>
          </a:solidFill>
          <a:ln w="6350">
            <a:noFill/>
            <a:miter lim="800000"/>
            <a:headEnd/>
            <a:tailEnd/>
          </a:ln>
          <a:effectLst/>
        </p:spPr>
        <p:txBody>
          <a:bodyPr wrap="none" lIns="72000" tIns="36000" rIns="36000" bIns="36000" anchor="ctr"/>
          <a:lstStyle/>
          <a:p>
            <a:pPr fontAlgn="base">
              <a:spcBef>
                <a:spcPct val="0"/>
              </a:spcBef>
              <a:spcAft>
                <a:spcPct val="0"/>
              </a:spcAft>
            </a:pPr>
            <a:r>
              <a:rPr lang="en-US" sz="900" b="1" dirty="0" smtClean="0">
                <a:solidFill>
                  <a:srgbClr val="FFFFFF"/>
                </a:solidFill>
              </a:rPr>
              <a:t>Subsidiary 1</a:t>
            </a:r>
          </a:p>
        </p:txBody>
      </p:sp>
      <p:grpSp>
        <p:nvGrpSpPr>
          <p:cNvPr id="98" name="Gruppieren 97"/>
          <p:cNvGrpSpPr/>
          <p:nvPr/>
        </p:nvGrpSpPr>
        <p:grpSpPr>
          <a:xfrm>
            <a:off x="6737388" y="2725360"/>
            <a:ext cx="1396127" cy="102656"/>
            <a:chOff x="6897067" y="2884810"/>
            <a:chExt cx="1511300" cy="111125"/>
          </a:xfrm>
        </p:grpSpPr>
        <p:sp>
          <p:nvSpPr>
            <p:cNvPr id="99" name="AutoShape 241"/>
            <p:cNvSpPr>
              <a:spLocks noChangeArrowheads="1"/>
            </p:cNvSpPr>
            <p:nvPr>
              <p:custDataLst>
                <p:tags r:id="rId20"/>
              </p:custDataLst>
            </p:nvPr>
          </p:nvSpPr>
          <p:spPr bwMode="gray">
            <a:xfrm>
              <a:off x="6897067" y="2892748"/>
              <a:ext cx="287337" cy="103187"/>
            </a:xfrm>
            <a:prstGeom prst="homePlate">
              <a:avLst>
                <a:gd name="adj" fmla="val 37979"/>
              </a:avLst>
            </a:prstGeom>
            <a:solidFill>
              <a:schemeClr val="tx2"/>
            </a:solidFill>
            <a:ln w="6350" algn="ctr">
              <a:noFill/>
              <a:miter lim="800000"/>
              <a:headEnd type="none" w="sm" len="sm"/>
              <a:tailEnd type="none" w="sm" len="sm"/>
            </a:ln>
            <a:effectLst/>
          </p:spPr>
          <p:txBody>
            <a:bodyPr lIns="36000" tIns="36000" rIns="36000" bIns="36000" anchor="ctr" anchorCtr="1"/>
            <a:lstStyle/>
            <a:p>
              <a:pPr algn="ctr" defTabSz="762000" eaLnBrk="0" fontAlgn="base" hangingPunct="0">
                <a:spcBef>
                  <a:spcPct val="0"/>
                </a:spcBef>
                <a:spcAft>
                  <a:spcPct val="0"/>
                </a:spcAft>
              </a:pPr>
              <a:r>
                <a:rPr lang="en-US" sz="700" b="1" dirty="0" smtClean="0">
                  <a:solidFill>
                    <a:srgbClr val="FFFFFF"/>
                  </a:solidFill>
                </a:rPr>
                <a:t>1</a:t>
              </a:r>
            </a:p>
          </p:txBody>
        </p:sp>
        <p:sp>
          <p:nvSpPr>
            <p:cNvPr id="100" name="AutoShape 242"/>
            <p:cNvSpPr>
              <a:spLocks noChangeArrowheads="1"/>
            </p:cNvSpPr>
            <p:nvPr>
              <p:custDataLst>
                <p:tags r:id="rId21"/>
              </p:custDataLst>
            </p:nvPr>
          </p:nvSpPr>
          <p:spPr bwMode="gray">
            <a:xfrm>
              <a:off x="7201867" y="2892748"/>
              <a:ext cx="287337" cy="103187"/>
            </a:xfrm>
            <a:prstGeom prst="chevron">
              <a:avLst>
                <a:gd name="adj" fmla="val 38456"/>
              </a:avLst>
            </a:prstGeom>
            <a:solidFill>
              <a:schemeClr val="tx2"/>
            </a:solidFill>
            <a:ln w="6350" algn="ctr">
              <a:noFill/>
              <a:miter lim="800000"/>
              <a:headEnd type="none" w="sm" len="sm"/>
              <a:tailEnd type="none" w="sm" len="sm"/>
            </a:ln>
            <a:effectLst/>
          </p:spPr>
          <p:txBody>
            <a:bodyPr lIns="36000" tIns="36000" rIns="36000" bIns="36000" anchor="ctr" anchorCtr="1"/>
            <a:lstStyle/>
            <a:p>
              <a:pPr algn="ctr" defTabSz="762000" eaLnBrk="0" fontAlgn="base" hangingPunct="0">
                <a:spcBef>
                  <a:spcPct val="0"/>
                </a:spcBef>
                <a:spcAft>
                  <a:spcPct val="0"/>
                </a:spcAft>
              </a:pPr>
              <a:r>
                <a:rPr lang="en-US" sz="700" b="1" dirty="0" smtClean="0">
                  <a:solidFill>
                    <a:srgbClr val="FFFFFF"/>
                  </a:solidFill>
                </a:rPr>
                <a:t>2</a:t>
              </a:r>
            </a:p>
          </p:txBody>
        </p:sp>
        <p:sp>
          <p:nvSpPr>
            <p:cNvPr id="101" name="AutoShape 243"/>
            <p:cNvSpPr>
              <a:spLocks noChangeArrowheads="1"/>
            </p:cNvSpPr>
            <p:nvPr>
              <p:custDataLst>
                <p:tags r:id="rId22"/>
              </p:custDataLst>
            </p:nvPr>
          </p:nvSpPr>
          <p:spPr bwMode="gray">
            <a:xfrm>
              <a:off x="7508254" y="2892748"/>
              <a:ext cx="287338" cy="103187"/>
            </a:xfrm>
            <a:prstGeom prst="chevron">
              <a:avLst>
                <a:gd name="adj" fmla="val 38456"/>
              </a:avLst>
            </a:prstGeom>
            <a:solidFill>
              <a:schemeClr val="tx2"/>
            </a:solidFill>
            <a:ln w="6350" algn="ctr">
              <a:noFill/>
              <a:miter lim="800000"/>
              <a:headEnd type="none" w="sm" len="sm"/>
              <a:tailEnd type="none" w="sm" len="sm"/>
            </a:ln>
            <a:effectLst/>
          </p:spPr>
          <p:txBody>
            <a:bodyPr lIns="36000" tIns="36000" rIns="36000" bIns="36000" anchor="ctr" anchorCtr="1"/>
            <a:lstStyle/>
            <a:p>
              <a:pPr algn="ctr" defTabSz="762000" eaLnBrk="0" fontAlgn="base" hangingPunct="0">
                <a:spcBef>
                  <a:spcPct val="0"/>
                </a:spcBef>
                <a:spcAft>
                  <a:spcPct val="0"/>
                </a:spcAft>
              </a:pPr>
              <a:r>
                <a:rPr lang="en-US" sz="700" b="1" dirty="0" smtClean="0">
                  <a:solidFill>
                    <a:srgbClr val="FFFFFF"/>
                  </a:solidFill>
                </a:rPr>
                <a:t>3</a:t>
              </a:r>
            </a:p>
          </p:txBody>
        </p:sp>
        <p:sp>
          <p:nvSpPr>
            <p:cNvPr id="102" name="AutoShape 244"/>
            <p:cNvSpPr>
              <a:spLocks noChangeArrowheads="1"/>
            </p:cNvSpPr>
            <p:nvPr>
              <p:custDataLst>
                <p:tags r:id="rId23"/>
              </p:custDataLst>
            </p:nvPr>
          </p:nvSpPr>
          <p:spPr bwMode="gray">
            <a:xfrm>
              <a:off x="7814642" y="2892748"/>
              <a:ext cx="287337" cy="103187"/>
            </a:xfrm>
            <a:prstGeom prst="chevron">
              <a:avLst>
                <a:gd name="adj" fmla="val 38456"/>
              </a:avLst>
            </a:prstGeom>
            <a:solidFill>
              <a:schemeClr val="tx2"/>
            </a:solidFill>
            <a:ln w="6350" algn="ctr">
              <a:noFill/>
              <a:miter lim="800000"/>
              <a:headEnd type="none" w="sm" len="sm"/>
              <a:tailEnd type="none" w="sm" len="sm"/>
            </a:ln>
            <a:effectLst/>
          </p:spPr>
          <p:txBody>
            <a:bodyPr lIns="36000" tIns="36000" rIns="36000" bIns="36000" anchor="ctr" anchorCtr="1"/>
            <a:lstStyle/>
            <a:p>
              <a:pPr algn="ctr" defTabSz="762000" eaLnBrk="0" fontAlgn="base" hangingPunct="0">
                <a:spcBef>
                  <a:spcPct val="0"/>
                </a:spcBef>
                <a:spcAft>
                  <a:spcPct val="0"/>
                </a:spcAft>
              </a:pPr>
              <a:r>
                <a:rPr lang="en-US" sz="700" b="1" dirty="0" smtClean="0">
                  <a:solidFill>
                    <a:srgbClr val="FFFFFF"/>
                  </a:solidFill>
                </a:rPr>
                <a:t>4</a:t>
              </a:r>
            </a:p>
          </p:txBody>
        </p:sp>
        <p:sp>
          <p:nvSpPr>
            <p:cNvPr id="103" name="AutoShape 245"/>
            <p:cNvSpPr>
              <a:spLocks noChangeArrowheads="1"/>
            </p:cNvSpPr>
            <p:nvPr>
              <p:custDataLst>
                <p:tags r:id="rId24"/>
              </p:custDataLst>
            </p:nvPr>
          </p:nvSpPr>
          <p:spPr bwMode="gray">
            <a:xfrm>
              <a:off x="8121029" y="2884810"/>
              <a:ext cx="287338" cy="103188"/>
            </a:xfrm>
            <a:prstGeom prst="chevron">
              <a:avLst>
                <a:gd name="adj" fmla="val 38456"/>
              </a:avLst>
            </a:prstGeom>
            <a:solidFill>
              <a:schemeClr val="tx2"/>
            </a:solidFill>
            <a:ln w="6350" algn="ctr">
              <a:noFill/>
              <a:miter lim="800000"/>
              <a:headEnd type="none" w="sm" len="sm"/>
              <a:tailEnd type="none" w="sm" len="sm"/>
            </a:ln>
            <a:effectLst/>
          </p:spPr>
          <p:txBody>
            <a:bodyPr lIns="36000" tIns="36000" rIns="36000" bIns="36000" anchor="ctr" anchorCtr="1"/>
            <a:lstStyle/>
            <a:p>
              <a:pPr algn="ctr" defTabSz="762000" eaLnBrk="0" fontAlgn="base" hangingPunct="0">
                <a:spcBef>
                  <a:spcPct val="0"/>
                </a:spcBef>
                <a:spcAft>
                  <a:spcPct val="0"/>
                </a:spcAft>
              </a:pPr>
              <a:r>
                <a:rPr lang="en-US" sz="700" b="1" dirty="0" smtClean="0">
                  <a:solidFill>
                    <a:srgbClr val="FFFFFF"/>
                  </a:solidFill>
                </a:rPr>
                <a:t>5</a:t>
              </a:r>
            </a:p>
          </p:txBody>
        </p:sp>
      </p:grpSp>
      <p:grpSp>
        <p:nvGrpSpPr>
          <p:cNvPr id="104" name="Gruppieren 103"/>
          <p:cNvGrpSpPr/>
          <p:nvPr/>
        </p:nvGrpSpPr>
        <p:grpSpPr>
          <a:xfrm>
            <a:off x="4105065" y="2745493"/>
            <a:ext cx="1396127" cy="95323"/>
            <a:chOff x="4161804" y="2892748"/>
            <a:chExt cx="1511300" cy="103187"/>
          </a:xfrm>
        </p:grpSpPr>
        <p:sp>
          <p:nvSpPr>
            <p:cNvPr id="105" name="AutoShape 251"/>
            <p:cNvSpPr>
              <a:spLocks noChangeArrowheads="1"/>
            </p:cNvSpPr>
            <p:nvPr>
              <p:custDataLst>
                <p:tags r:id="rId15"/>
              </p:custDataLst>
            </p:nvPr>
          </p:nvSpPr>
          <p:spPr bwMode="gray">
            <a:xfrm>
              <a:off x="4161804" y="2892748"/>
              <a:ext cx="287338" cy="103187"/>
            </a:xfrm>
            <a:prstGeom prst="homePlate">
              <a:avLst>
                <a:gd name="adj" fmla="val 37979"/>
              </a:avLst>
            </a:prstGeom>
            <a:solidFill>
              <a:schemeClr val="accent1"/>
            </a:solidFill>
            <a:ln w="6350" algn="ctr">
              <a:noFill/>
              <a:miter lim="800000"/>
              <a:headEnd type="none" w="sm" len="sm"/>
              <a:tailEnd type="none" w="sm" len="sm"/>
            </a:ln>
            <a:effectLst/>
          </p:spPr>
          <p:txBody>
            <a:bodyPr lIns="36000" tIns="36000" rIns="36000" bIns="36000" anchor="ctr" anchorCtr="1"/>
            <a:lstStyle/>
            <a:p>
              <a:pPr algn="ctr" defTabSz="762000" eaLnBrk="0" fontAlgn="base" hangingPunct="0">
                <a:spcBef>
                  <a:spcPct val="0"/>
                </a:spcBef>
                <a:spcAft>
                  <a:spcPct val="0"/>
                </a:spcAft>
              </a:pPr>
              <a:r>
                <a:rPr lang="en-US" sz="700" b="1" dirty="0" smtClean="0">
                  <a:solidFill>
                    <a:srgbClr val="FFFFFF"/>
                  </a:solidFill>
                </a:rPr>
                <a:t>1</a:t>
              </a:r>
            </a:p>
          </p:txBody>
        </p:sp>
        <p:sp>
          <p:nvSpPr>
            <p:cNvPr id="106" name="AutoShape 252"/>
            <p:cNvSpPr>
              <a:spLocks noChangeArrowheads="1"/>
            </p:cNvSpPr>
            <p:nvPr>
              <p:custDataLst>
                <p:tags r:id="rId16"/>
              </p:custDataLst>
            </p:nvPr>
          </p:nvSpPr>
          <p:spPr bwMode="gray">
            <a:xfrm>
              <a:off x="4466604" y="2892748"/>
              <a:ext cx="287338" cy="103187"/>
            </a:xfrm>
            <a:prstGeom prst="chevron">
              <a:avLst>
                <a:gd name="adj" fmla="val 38456"/>
              </a:avLst>
            </a:prstGeom>
            <a:solidFill>
              <a:schemeClr val="accent1"/>
            </a:solidFill>
            <a:ln w="6350" algn="ctr">
              <a:noFill/>
              <a:miter lim="800000"/>
              <a:headEnd type="none" w="sm" len="sm"/>
              <a:tailEnd type="none" w="sm" len="sm"/>
            </a:ln>
            <a:effectLst/>
          </p:spPr>
          <p:txBody>
            <a:bodyPr lIns="36000" tIns="36000" rIns="36000" bIns="36000" anchor="ctr" anchorCtr="1"/>
            <a:lstStyle/>
            <a:p>
              <a:pPr algn="ctr" defTabSz="762000" eaLnBrk="0" fontAlgn="base" hangingPunct="0">
                <a:spcBef>
                  <a:spcPct val="0"/>
                </a:spcBef>
                <a:spcAft>
                  <a:spcPct val="0"/>
                </a:spcAft>
              </a:pPr>
              <a:r>
                <a:rPr lang="en-US" sz="700" b="1" dirty="0" smtClean="0">
                  <a:solidFill>
                    <a:srgbClr val="FFFFFF"/>
                  </a:solidFill>
                </a:rPr>
                <a:t>2</a:t>
              </a:r>
            </a:p>
          </p:txBody>
        </p:sp>
        <p:sp>
          <p:nvSpPr>
            <p:cNvPr id="107" name="AutoShape 253"/>
            <p:cNvSpPr>
              <a:spLocks noChangeArrowheads="1"/>
            </p:cNvSpPr>
            <p:nvPr>
              <p:custDataLst>
                <p:tags r:id="rId17"/>
              </p:custDataLst>
            </p:nvPr>
          </p:nvSpPr>
          <p:spPr bwMode="gray">
            <a:xfrm>
              <a:off x="4772992" y="2892748"/>
              <a:ext cx="287337" cy="103187"/>
            </a:xfrm>
            <a:prstGeom prst="chevron">
              <a:avLst>
                <a:gd name="adj" fmla="val 38456"/>
              </a:avLst>
            </a:prstGeom>
            <a:solidFill>
              <a:schemeClr val="tx2"/>
            </a:solidFill>
            <a:ln w="6350" algn="ctr">
              <a:noFill/>
              <a:miter lim="800000"/>
              <a:headEnd type="none" w="sm" len="sm"/>
              <a:tailEnd type="none" w="sm" len="sm"/>
            </a:ln>
            <a:effectLst/>
          </p:spPr>
          <p:txBody>
            <a:bodyPr lIns="36000" tIns="36000" rIns="36000" bIns="36000" anchor="ctr" anchorCtr="1"/>
            <a:lstStyle/>
            <a:p>
              <a:pPr algn="ctr" defTabSz="762000" eaLnBrk="0" fontAlgn="base" hangingPunct="0">
                <a:spcBef>
                  <a:spcPct val="0"/>
                </a:spcBef>
                <a:spcAft>
                  <a:spcPct val="0"/>
                </a:spcAft>
              </a:pPr>
              <a:r>
                <a:rPr lang="en-US" sz="700" b="1" dirty="0" smtClean="0">
                  <a:solidFill>
                    <a:srgbClr val="FFFFFF"/>
                  </a:solidFill>
                </a:rPr>
                <a:t>3</a:t>
              </a:r>
            </a:p>
          </p:txBody>
        </p:sp>
        <p:sp>
          <p:nvSpPr>
            <p:cNvPr id="108" name="AutoShape 254"/>
            <p:cNvSpPr>
              <a:spLocks noChangeArrowheads="1"/>
            </p:cNvSpPr>
            <p:nvPr>
              <p:custDataLst>
                <p:tags r:id="rId18"/>
              </p:custDataLst>
            </p:nvPr>
          </p:nvSpPr>
          <p:spPr bwMode="gray">
            <a:xfrm>
              <a:off x="5079379" y="2892748"/>
              <a:ext cx="287338" cy="103187"/>
            </a:xfrm>
            <a:prstGeom prst="chevron">
              <a:avLst>
                <a:gd name="adj" fmla="val 38456"/>
              </a:avLst>
            </a:prstGeom>
            <a:solidFill>
              <a:schemeClr val="tx2"/>
            </a:solidFill>
            <a:ln w="6350" algn="ctr">
              <a:noFill/>
              <a:miter lim="800000"/>
              <a:headEnd type="none" w="sm" len="sm"/>
              <a:tailEnd type="none" w="sm" len="sm"/>
            </a:ln>
            <a:effectLst/>
          </p:spPr>
          <p:txBody>
            <a:bodyPr lIns="36000" tIns="36000" rIns="36000" bIns="36000" anchor="ctr" anchorCtr="1"/>
            <a:lstStyle/>
            <a:p>
              <a:pPr algn="ctr" defTabSz="762000" eaLnBrk="0" fontAlgn="base" hangingPunct="0">
                <a:spcBef>
                  <a:spcPct val="0"/>
                </a:spcBef>
                <a:spcAft>
                  <a:spcPct val="0"/>
                </a:spcAft>
              </a:pPr>
              <a:r>
                <a:rPr lang="en-US" sz="700" b="1" dirty="0" smtClean="0">
                  <a:solidFill>
                    <a:srgbClr val="FFFFFF"/>
                  </a:solidFill>
                </a:rPr>
                <a:t>4</a:t>
              </a:r>
            </a:p>
          </p:txBody>
        </p:sp>
        <p:sp>
          <p:nvSpPr>
            <p:cNvPr id="109" name="AutoShape 255"/>
            <p:cNvSpPr>
              <a:spLocks noChangeArrowheads="1"/>
            </p:cNvSpPr>
            <p:nvPr>
              <p:custDataLst>
                <p:tags r:id="rId19"/>
              </p:custDataLst>
            </p:nvPr>
          </p:nvSpPr>
          <p:spPr bwMode="gray">
            <a:xfrm>
              <a:off x="5385767" y="2892748"/>
              <a:ext cx="287337" cy="103187"/>
            </a:xfrm>
            <a:prstGeom prst="chevron">
              <a:avLst>
                <a:gd name="adj" fmla="val 38456"/>
              </a:avLst>
            </a:prstGeom>
            <a:solidFill>
              <a:schemeClr val="tx2"/>
            </a:solidFill>
            <a:ln w="6350" algn="ctr">
              <a:noFill/>
              <a:miter lim="800000"/>
              <a:headEnd type="none" w="sm" len="sm"/>
              <a:tailEnd type="none" w="sm" len="sm"/>
            </a:ln>
            <a:effectLst/>
          </p:spPr>
          <p:txBody>
            <a:bodyPr lIns="36000" tIns="36000" rIns="36000" bIns="36000" anchor="ctr" anchorCtr="1"/>
            <a:lstStyle/>
            <a:p>
              <a:pPr algn="ctr" defTabSz="762000" eaLnBrk="0" fontAlgn="base" hangingPunct="0">
                <a:spcBef>
                  <a:spcPct val="0"/>
                </a:spcBef>
                <a:spcAft>
                  <a:spcPct val="0"/>
                </a:spcAft>
              </a:pPr>
              <a:r>
                <a:rPr lang="en-US" sz="700" b="1" dirty="0" smtClean="0">
                  <a:solidFill>
                    <a:srgbClr val="FFFFFF"/>
                  </a:solidFill>
                </a:rPr>
                <a:t>5</a:t>
              </a:r>
            </a:p>
          </p:txBody>
        </p:sp>
      </p:grpSp>
      <p:graphicFrame>
        <p:nvGraphicFramePr>
          <p:cNvPr id="110" name="Group 33"/>
          <p:cNvGraphicFramePr>
            <a:graphicFrameLocks noGrp="1"/>
          </p:cNvGraphicFramePr>
          <p:nvPr>
            <p:custDataLst>
              <p:tags r:id="rId13"/>
            </p:custDataLst>
            <p:extLst>
              <p:ext uri="{D42A27DB-BD31-4B8C-83A1-F6EECF244321}">
                <p14:modId xmlns:p14="http://schemas.microsoft.com/office/powerpoint/2010/main" val="3022328914"/>
              </p:ext>
            </p:extLst>
          </p:nvPr>
        </p:nvGraphicFramePr>
        <p:xfrm>
          <a:off x="6712430" y="1667808"/>
          <a:ext cx="1463660" cy="1052513"/>
        </p:xfrm>
        <a:graphic>
          <a:graphicData uri="http://schemas.openxmlformats.org/drawingml/2006/table">
            <a:tbl>
              <a:tblPr/>
              <a:tblGrid>
                <a:gridCol w="731830"/>
                <a:gridCol w="377374"/>
                <a:gridCol w="354456"/>
              </a:tblGrid>
              <a:tr h="174625">
                <a:tc>
                  <a:txBody>
                    <a:bodyPr/>
                    <a:lstStyle/>
                    <a:p>
                      <a:pPr marL="1588" marR="0" lvl="1" indent="0" algn="l" defTabSz="762000" rtl="0" eaLnBrk="1" fontAlgn="base" latinLnBrk="0" hangingPunct="1">
                        <a:lnSpc>
                          <a:spcPct val="100000"/>
                        </a:lnSpc>
                        <a:spcBef>
                          <a:spcPct val="40000"/>
                        </a:spcBef>
                        <a:spcAft>
                          <a:spcPct val="0"/>
                        </a:spcAft>
                        <a:buClr>
                          <a:srgbClr val="0C2D83"/>
                        </a:buClr>
                        <a:buSzPct val="85000"/>
                        <a:buFont typeface="Wingdings" pitchFamily="2" charset="2"/>
                        <a:buNone/>
                        <a:tabLst/>
                      </a:pPr>
                      <a:r>
                        <a:rPr kumimoji="0" lang="en-US" sz="800" b="1" i="0" u="none" strike="noStrike" cap="none" normalizeH="0" baseline="0" noProof="0" dirty="0" smtClean="0">
                          <a:ln>
                            <a:noFill/>
                          </a:ln>
                          <a:solidFill>
                            <a:schemeClr val="tx2"/>
                          </a:solidFill>
                          <a:effectLst/>
                          <a:latin typeface="+mn-lt"/>
                        </a:rPr>
                        <a:t>€m</a:t>
                      </a:r>
                    </a:p>
                  </a:txBody>
                  <a:tcPr marL="18000" marR="18000" marT="18000" marB="18000" anchor="b" horzOverflow="overflow">
                    <a:lnL w="6350" cap="flat" cmpd="sng" algn="ctr">
                      <a:noFill/>
                      <a:prstDash val="solid"/>
                      <a:round/>
                      <a:headEnd type="none" w="sm" len="sm"/>
                      <a:tailEnd type="none" w="sm" len="sm"/>
                    </a:lnL>
                    <a:lnR>
                      <a:noFill/>
                    </a:lnR>
                    <a:lnT w="6350" cap="flat" cmpd="sng" algn="ctr">
                      <a:noFill/>
                      <a:prstDash val="solid"/>
                      <a:round/>
                      <a:headEnd type="none" w="sm" len="sm"/>
                      <a:tailEnd type="none" w="sm" len="sm"/>
                    </a:lnT>
                    <a:lnB w="6350" cap="flat" cmpd="sng" algn="ctr">
                      <a:noFill/>
                      <a:prstDash val="solid"/>
                      <a:round/>
                      <a:headEnd type="none" w="med" len="med"/>
                      <a:tailEnd type="none" w="med" len="med"/>
                    </a:lnB>
                    <a:lnTlToBr>
                      <a:noFill/>
                    </a:lnTlToBr>
                    <a:lnBlToTr>
                      <a:noFill/>
                    </a:lnBlToTr>
                    <a:solidFill>
                      <a:schemeClr val="bg1"/>
                    </a:solidFill>
                  </a:tcPr>
                </a:tc>
                <a:tc>
                  <a:txBody>
                    <a:bodyPr/>
                    <a:lstStyle/>
                    <a:p>
                      <a:pPr marL="1588" marR="0" lvl="1" indent="0" algn="r" defTabSz="762000" rtl="0" eaLnBrk="1" fontAlgn="base" latinLnBrk="0" hangingPunct="1">
                        <a:lnSpc>
                          <a:spcPct val="100000"/>
                        </a:lnSpc>
                        <a:spcBef>
                          <a:spcPct val="40000"/>
                        </a:spcBef>
                        <a:spcAft>
                          <a:spcPct val="0"/>
                        </a:spcAft>
                        <a:buClr>
                          <a:srgbClr val="0C2D83"/>
                        </a:buClr>
                        <a:buSzPct val="85000"/>
                        <a:buFont typeface="Wingdings" pitchFamily="2" charset="2"/>
                        <a:buNone/>
                        <a:tabLst/>
                      </a:pPr>
                      <a:r>
                        <a:rPr kumimoji="0" lang="en-US" sz="800" b="1" i="0" u="none" strike="noStrike" cap="none" normalizeH="0" baseline="0" noProof="0" dirty="0" smtClean="0">
                          <a:ln>
                            <a:noFill/>
                          </a:ln>
                          <a:solidFill>
                            <a:schemeClr val="tx2"/>
                          </a:solidFill>
                          <a:effectLst/>
                          <a:latin typeface="+mn-lt"/>
                        </a:rPr>
                        <a:t>2008</a:t>
                      </a:r>
                    </a:p>
                  </a:txBody>
                  <a:tcPr marL="18000" marR="18000" marT="18000" marB="18000" anchor="b" horzOverflow="overflow">
                    <a:lnL>
                      <a:noFill/>
                    </a:lnL>
                    <a:lnR>
                      <a:noFill/>
                    </a:lnR>
                    <a:lnT w="6350" cap="flat" cmpd="sng" algn="ctr">
                      <a:noFill/>
                      <a:prstDash val="solid"/>
                      <a:round/>
                      <a:headEnd type="none" w="sm" len="sm"/>
                      <a:tailEnd type="none" w="sm" len="sm"/>
                    </a:lnT>
                    <a:lnB w="6350" cap="flat" cmpd="sng" algn="ctr">
                      <a:noFill/>
                      <a:prstDash val="solid"/>
                      <a:round/>
                      <a:headEnd type="none" w="med" len="med"/>
                      <a:tailEnd type="none" w="med" len="med"/>
                    </a:lnB>
                    <a:lnTlToBr>
                      <a:noFill/>
                    </a:lnTlToBr>
                    <a:lnBlToTr>
                      <a:noFill/>
                    </a:lnBlToTr>
                    <a:solidFill>
                      <a:schemeClr val="bg1"/>
                    </a:solidFill>
                  </a:tcPr>
                </a:tc>
                <a:tc>
                  <a:txBody>
                    <a:bodyPr/>
                    <a:lstStyle/>
                    <a:p>
                      <a:pPr marL="1588" marR="0" lvl="1" indent="0" algn="r" defTabSz="762000" rtl="0" eaLnBrk="1" fontAlgn="base" latinLnBrk="0" hangingPunct="1">
                        <a:lnSpc>
                          <a:spcPct val="100000"/>
                        </a:lnSpc>
                        <a:spcBef>
                          <a:spcPct val="40000"/>
                        </a:spcBef>
                        <a:spcAft>
                          <a:spcPct val="0"/>
                        </a:spcAft>
                        <a:buClr>
                          <a:srgbClr val="0C2D83"/>
                        </a:buClr>
                        <a:buSzPct val="85000"/>
                        <a:buFont typeface="Wingdings" pitchFamily="2" charset="2"/>
                        <a:buNone/>
                        <a:tabLst/>
                      </a:pPr>
                      <a:r>
                        <a:rPr kumimoji="0" lang="en-US" sz="800" b="1" i="0" u="none" strike="noStrike" cap="none" normalizeH="0" baseline="0" noProof="0" dirty="0" smtClean="0">
                          <a:ln>
                            <a:noFill/>
                          </a:ln>
                          <a:solidFill>
                            <a:schemeClr val="tx2"/>
                          </a:solidFill>
                          <a:effectLst/>
                          <a:latin typeface="+mn-lt"/>
                        </a:rPr>
                        <a:t>2009</a:t>
                      </a:r>
                      <a:endParaRPr kumimoji="0" lang="en-US" sz="700" b="0" i="0" u="none" strike="noStrike" cap="none" normalizeH="0" baseline="0" noProof="0" dirty="0" smtClean="0">
                        <a:ln>
                          <a:noFill/>
                        </a:ln>
                        <a:solidFill>
                          <a:schemeClr val="tx2"/>
                        </a:solidFill>
                        <a:effectLst/>
                        <a:latin typeface="+mn-lt"/>
                      </a:endParaRPr>
                    </a:p>
                  </a:txBody>
                  <a:tcPr marL="18000" marR="18000" marT="18000" marB="18000" anchor="b" horzOverflow="overflow">
                    <a:lnL>
                      <a:noFill/>
                    </a:lnL>
                    <a:lnR w="6350" cap="flat" cmpd="sng" algn="ctr">
                      <a:noFill/>
                      <a:prstDash val="solid"/>
                      <a:round/>
                      <a:headEnd type="none" w="sm" len="sm"/>
                      <a:tailEnd type="none" w="sm" len="sm"/>
                    </a:lnR>
                    <a:lnT w="6350" cap="flat" cmpd="sng" algn="ctr">
                      <a:noFill/>
                      <a:prstDash val="solid"/>
                      <a:round/>
                      <a:headEnd type="none" w="sm" len="sm"/>
                      <a:tailEnd type="none" w="sm" len="sm"/>
                    </a:lnT>
                    <a:lnB w="6350" cap="flat" cmpd="sng" algn="ctr">
                      <a:noFill/>
                      <a:prstDash val="solid"/>
                      <a:round/>
                      <a:headEnd type="none" w="med" len="med"/>
                      <a:tailEnd type="none" w="med" len="med"/>
                    </a:lnB>
                    <a:lnTlToBr>
                      <a:noFill/>
                    </a:lnTlToBr>
                    <a:lnBlToTr>
                      <a:noFill/>
                    </a:lnBlToTr>
                    <a:solidFill>
                      <a:schemeClr val="bg1"/>
                    </a:solidFill>
                  </a:tcPr>
                </a:tc>
              </a:tr>
              <a:tr h="174625">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Sales</a:t>
                      </a:r>
                    </a:p>
                  </a:txBody>
                  <a:tcPr marL="18000" marR="18000" marT="18000" marB="18000" horzOverflow="overflow">
                    <a:lnL w="6350" cap="flat" cmpd="sng" algn="ctr">
                      <a:noFill/>
                      <a:prstDash val="solid"/>
                      <a:round/>
                      <a:headEnd type="none" w="sm" len="sm"/>
                      <a:tailEnd type="none" w="sm" len="sm"/>
                    </a:lnL>
                    <a:lnR>
                      <a:noFill/>
                    </a:lnR>
                    <a:lnT w="6350" cap="flat" cmpd="sng" algn="ctr">
                      <a:no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344</a:t>
                      </a:r>
                    </a:p>
                  </a:txBody>
                  <a:tcPr marL="18000" marR="18000" marT="18000" marB="18000" horzOverflow="overflow">
                    <a:lnL>
                      <a:noFill/>
                    </a:lnL>
                    <a:lnR>
                      <a:noFill/>
                    </a:lnR>
                    <a:lnT w="6350" cap="flat" cmpd="sng" algn="ctr">
                      <a:no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252</a:t>
                      </a:r>
                    </a:p>
                  </a:txBody>
                  <a:tcPr marL="18000" marR="18000" marT="18000" marB="18000" horzOverflow="overflow">
                    <a:lnL>
                      <a:noFill/>
                    </a:lnL>
                    <a:lnR w="6350" cap="flat" cmpd="sng" algn="ctr">
                      <a:noFill/>
                      <a:prstDash val="solid"/>
                      <a:round/>
                      <a:headEnd type="none" w="sm" len="sm"/>
                      <a:tailEnd type="none" w="sm" len="sm"/>
                    </a:lnR>
                    <a:lnT w="6350" cap="flat" cmpd="sng" algn="ctr">
                      <a:noFill/>
                      <a:prstDash val="solid"/>
                      <a:round/>
                      <a:headEnd type="none" w="med" len="med"/>
                      <a:tailEnd type="none" w="med" len="med"/>
                    </a:lnT>
                    <a:lnB>
                      <a:noFill/>
                    </a:lnB>
                    <a:lnTlToBr>
                      <a:noFill/>
                    </a:lnTlToBr>
                    <a:lnBlToTr>
                      <a:noFill/>
                    </a:lnBlToTr>
                    <a:solidFill>
                      <a:schemeClr val="bg1"/>
                    </a:solidFill>
                  </a:tcPr>
                </a:tc>
              </a:tr>
              <a:tr h="173038">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 thereof IC</a:t>
                      </a:r>
                    </a:p>
                  </a:txBody>
                  <a:tcPr marL="18000" marR="18000" marT="18000" marB="18000" horzOverflow="overflow">
                    <a:lnL w="6350" cap="flat" cmpd="sng" algn="ctr">
                      <a:noFill/>
                      <a:prstDash val="solid"/>
                      <a:round/>
                      <a:headEnd type="none" w="sm" len="sm"/>
                      <a:tailEnd type="none" w="sm" len="sm"/>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84</a:t>
                      </a:r>
                    </a:p>
                  </a:txBody>
                  <a:tcPr marL="18000" marR="18000" marT="18000" marB="18000" horzOverflow="overflow">
                    <a:lnL>
                      <a:noFill/>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38</a:t>
                      </a:r>
                    </a:p>
                  </a:txBody>
                  <a:tcPr marL="18000" marR="18000" marT="18000" marB="18000" horzOverflow="overflow">
                    <a:lnL>
                      <a:noFill/>
                    </a:lnL>
                    <a:lnR w="6350" cap="flat" cmpd="sng" algn="ctr">
                      <a:noFill/>
                      <a:prstDash val="solid"/>
                      <a:round/>
                      <a:headEnd type="none" w="sm" len="sm"/>
                      <a:tailEnd type="none" w="sm" len="sm"/>
                    </a:lnR>
                    <a:lnT>
                      <a:noFill/>
                    </a:lnT>
                    <a:lnB>
                      <a:noFill/>
                    </a:lnB>
                    <a:lnTlToBr>
                      <a:noFill/>
                    </a:lnTlToBr>
                    <a:lnBlToTr>
                      <a:noFill/>
                    </a:lnBlToTr>
                    <a:solidFill>
                      <a:schemeClr val="bg1"/>
                    </a:solidFill>
                  </a:tcPr>
                </a:tc>
              </a:tr>
              <a:tr h="180975">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Gross profit</a:t>
                      </a:r>
                    </a:p>
                  </a:txBody>
                  <a:tcPr marL="18000" marR="18000" marT="18000" marB="18000" horzOverflow="overflow">
                    <a:lnL w="6350" cap="flat" cmpd="sng" algn="ctr">
                      <a:noFill/>
                      <a:prstDash val="solid"/>
                      <a:round/>
                      <a:headEnd type="none" w="sm" len="sm"/>
                      <a:tailEnd type="none" w="sm" len="sm"/>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156</a:t>
                      </a:r>
                    </a:p>
                  </a:txBody>
                  <a:tcPr marL="18000" marR="18000" marT="18000" marB="18000" horzOverflow="overflow">
                    <a:lnL>
                      <a:noFill/>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84</a:t>
                      </a:r>
                    </a:p>
                  </a:txBody>
                  <a:tcPr marL="18000" marR="18000" marT="18000" marB="18000" horzOverflow="overflow">
                    <a:lnL>
                      <a:noFill/>
                    </a:lnL>
                    <a:lnR w="6350" cap="flat" cmpd="sng" algn="ctr">
                      <a:noFill/>
                      <a:prstDash val="solid"/>
                      <a:round/>
                      <a:headEnd type="none" w="sm" len="sm"/>
                      <a:tailEnd type="none" w="sm" len="sm"/>
                    </a:lnR>
                    <a:lnT>
                      <a:noFill/>
                    </a:lnT>
                    <a:lnB>
                      <a:noFill/>
                    </a:lnB>
                    <a:lnTlToBr>
                      <a:noFill/>
                    </a:lnTlToBr>
                    <a:lnBlToTr>
                      <a:noFill/>
                    </a:lnBlToTr>
                    <a:solidFill>
                      <a:schemeClr val="bg1"/>
                    </a:solidFill>
                  </a:tcPr>
                </a:tc>
              </a:tr>
              <a:tr h="174625">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EBIT</a:t>
                      </a:r>
                    </a:p>
                  </a:txBody>
                  <a:tcPr marL="18000" marR="18000" marT="18000" marB="18000" horzOverflow="overflow">
                    <a:lnL w="6350" cap="flat" cmpd="sng" algn="ctr">
                      <a:noFill/>
                      <a:prstDash val="solid"/>
                      <a:round/>
                      <a:headEnd type="none" w="sm" len="sm"/>
                      <a:tailEnd type="none" w="sm" len="sm"/>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10</a:t>
                      </a:r>
                    </a:p>
                  </a:txBody>
                  <a:tcPr marL="18000" marR="18000" marT="18000" marB="18000" horzOverflow="overflow">
                    <a:lnL>
                      <a:noFill/>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-15</a:t>
                      </a:r>
                    </a:p>
                  </a:txBody>
                  <a:tcPr marL="18000" marR="18000" marT="18000" marB="18000" horzOverflow="overflow">
                    <a:lnL>
                      <a:noFill/>
                    </a:lnL>
                    <a:lnR w="6350" cap="flat" cmpd="sng" algn="ctr">
                      <a:noFill/>
                      <a:prstDash val="solid"/>
                      <a:round/>
                      <a:headEnd type="none" w="sm" len="sm"/>
                      <a:tailEnd type="none" w="sm" len="sm"/>
                    </a:lnR>
                    <a:lnT>
                      <a:noFill/>
                    </a:lnT>
                    <a:lnB>
                      <a:noFill/>
                    </a:lnB>
                    <a:lnTlToBr>
                      <a:noFill/>
                    </a:lnTlToBr>
                    <a:lnBlToTr>
                      <a:noFill/>
                    </a:lnBlToTr>
                    <a:solidFill>
                      <a:schemeClr val="bg1"/>
                    </a:solidFill>
                  </a:tcPr>
                </a:tc>
              </a:tr>
              <a:tr h="174625">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Employees</a:t>
                      </a:r>
                    </a:p>
                  </a:txBody>
                  <a:tcPr marL="18000" marR="18000" marT="18000" marB="18000" horzOverflow="overflow">
                    <a:lnL w="6350" cap="flat" cmpd="sng" algn="ctr">
                      <a:noFill/>
                      <a:prstDash val="solid"/>
                      <a:round/>
                      <a:headEnd type="none" w="sm" len="sm"/>
                      <a:tailEnd type="none" w="sm" len="sm"/>
                    </a:lnL>
                    <a:lnR>
                      <a:noFill/>
                    </a:lnR>
                    <a:lnT>
                      <a:noFill/>
                    </a:lnT>
                    <a:lnB w="12700" cap="flat" cmpd="sng" algn="ctr">
                      <a:noFill/>
                      <a:prstDash val="solid"/>
                      <a:round/>
                      <a:headEnd type="none" w="sm" len="sm"/>
                      <a:tailEnd type="none" w="sm" len="sm"/>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1.282</a:t>
                      </a:r>
                    </a:p>
                  </a:txBody>
                  <a:tcPr marL="18000" marR="18000" marT="18000" marB="18000" horzOverflow="overflow">
                    <a:lnL>
                      <a:noFill/>
                    </a:lnL>
                    <a:lnR>
                      <a:noFill/>
                    </a:lnR>
                    <a:lnT>
                      <a:noFill/>
                    </a:lnT>
                    <a:lnB w="12700" cap="flat" cmpd="sng" algn="ctr">
                      <a:noFill/>
                      <a:prstDash val="solid"/>
                      <a:round/>
                      <a:headEnd type="none" w="sm" len="sm"/>
                      <a:tailEnd type="none" w="sm" len="sm"/>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1.272</a:t>
                      </a:r>
                    </a:p>
                  </a:txBody>
                  <a:tcPr marL="18000" marR="18000" marT="18000" marB="18000" horzOverflow="overflow">
                    <a:lnL>
                      <a:noFill/>
                    </a:lnL>
                    <a:lnR w="6350" cap="flat" cmpd="sng" algn="ctr">
                      <a:noFill/>
                      <a:prstDash val="solid"/>
                      <a:round/>
                      <a:headEnd type="none" w="sm" len="sm"/>
                      <a:tailEnd type="none" w="sm" len="sm"/>
                    </a:lnR>
                    <a:lnT>
                      <a:noFill/>
                    </a:lnT>
                    <a:lnB w="12700" cap="flat" cmpd="sng" algn="ctr">
                      <a:noFill/>
                      <a:prstDash val="solid"/>
                      <a:round/>
                      <a:headEnd type="none" w="sm" len="sm"/>
                      <a:tailEnd type="none" w="sm" len="sm"/>
                    </a:lnB>
                    <a:lnTlToBr>
                      <a:noFill/>
                    </a:lnTlToBr>
                    <a:lnBlToTr>
                      <a:noFill/>
                    </a:lnBlToTr>
                    <a:solidFill>
                      <a:schemeClr val="bg1"/>
                    </a:solidFill>
                  </a:tcPr>
                </a:tc>
              </a:tr>
            </a:tbl>
          </a:graphicData>
        </a:graphic>
      </p:graphicFrame>
      <p:graphicFrame>
        <p:nvGraphicFramePr>
          <p:cNvPr id="111" name="Group 156"/>
          <p:cNvGraphicFramePr>
            <a:graphicFrameLocks noGrp="1"/>
          </p:cNvGraphicFramePr>
          <p:nvPr>
            <p:custDataLst>
              <p:tags r:id="rId14"/>
            </p:custDataLst>
            <p:extLst>
              <p:ext uri="{D42A27DB-BD31-4B8C-83A1-F6EECF244321}">
                <p14:modId xmlns:p14="http://schemas.microsoft.com/office/powerpoint/2010/main" val="2639943903"/>
              </p:ext>
            </p:extLst>
          </p:nvPr>
        </p:nvGraphicFramePr>
        <p:xfrm>
          <a:off x="4073881" y="1659749"/>
          <a:ext cx="1462135" cy="1057278"/>
        </p:xfrm>
        <a:graphic>
          <a:graphicData uri="http://schemas.openxmlformats.org/drawingml/2006/table">
            <a:tbl>
              <a:tblPr/>
              <a:tblGrid>
                <a:gridCol w="730303"/>
                <a:gridCol w="359041"/>
                <a:gridCol w="372791"/>
              </a:tblGrid>
              <a:tr h="185738">
                <a:tc>
                  <a:txBody>
                    <a:bodyPr/>
                    <a:lstStyle/>
                    <a:p>
                      <a:pPr marL="1588" marR="0" lvl="1" indent="0" algn="l" defTabSz="762000" rtl="0" eaLnBrk="1" fontAlgn="base" latinLnBrk="0" hangingPunct="1">
                        <a:lnSpc>
                          <a:spcPct val="100000"/>
                        </a:lnSpc>
                        <a:spcBef>
                          <a:spcPct val="40000"/>
                        </a:spcBef>
                        <a:spcAft>
                          <a:spcPct val="0"/>
                        </a:spcAft>
                        <a:buClr>
                          <a:srgbClr val="0C2D83"/>
                        </a:buClr>
                        <a:buSzPct val="85000"/>
                        <a:buFont typeface="Wingdings" pitchFamily="2" charset="2"/>
                        <a:buNone/>
                        <a:tabLst/>
                      </a:pPr>
                      <a:r>
                        <a:rPr kumimoji="0" lang="en-US" sz="800" b="1" i="0" u="none" strike="noStrike" cap="none" normalizeH="0" baseline="0" noProof="0" dirty="0" smtClean="0">
                          <a:ln>
                            <a:noFill/>
                          </a:ln>
                          <a:solidFill>
                            <a:schemeClr val="tx2"/>
                          </a:solidFill>
                          <a:effectLst/>
                          <a:latin typeface="+mn-lt"/>
                        </a:rPr>
                        <a:t>€m</a:t>
                      </a:r>
                    </a:p>
                  </a:txBody>
                  <a:tcPr marL="18000" marR="18000" marT="18000" marB="18000" anchor="b" horzOverflow="overflow">
                    <a:lnL w="6350" cap="flat" cmpd="sng" algn="ctr">
                      <a:noFill/>
                      <a:prstDash val="solid"/>
                      <a:round/>
                      <a:headEnd type="none" w="sm" len="sm"/>
                      <a:tailEnd type="none" w="sm" len="sm"/>
                    </a:lnL>
                    <a:lnR>
                      <a:noFill/>
                    </a:lnR>
                    <a:lnT w="6350" cap="flat" cmpd="sng" algn="ctr">
                      <a:noFill/>
                      <a:prstDash val="solid"/>
                      <a:round/>
                      <a:headEnd type="none" w="sm" len="sm"/>
                      <a:tailEnd type="none" w="sm" len="sm"/>
                    </a:lnT>
                    <a:lnB w="6350" cap="flat" cmpd="sng" algn="ctr">
                      <a:noFill/>
                      <a:prstDash val="solid"/>
                      <a:round/>
                      <a:headEnd type="none" w="med" len="med"/>
                      <a:tailEnd type="none" w="med" len="med"/>
                    </a:lnB>
                    <a:lnTlToBr>
                      <a:noFill/>
                    </a:lnTlToBr>
                    <a:lnBlToTr>
                      <a:noFill/>
                    </a:lnBlToTr>
                    <a:solidFill>
                      <a:schemeClr val="bg1"/>
                    </a:solidFill>
                  </a:tcPr>
                </a:tc>
                <a:tc>
                  <a:txBody>
                    <a:bodyPr/>
                    <a:lstStyle/>
                    <a:p>
                      <a:pPr marL="1588" marR="0" lvl="1" indent="0" algn="r" defTabSz="762000" rtl="0" eaLnBrk="1" fontAlgn="base" latinLnBrk="0" hangingPunct="1">
                        <a:lnSpc>
                          <a:spcPct val="100000"/>
                        </a:lnSpc>
                        <a:spcBef>
                          <a:spcPct val="40000"/>
                        </a:spcBef>
                        <a:spcAft>
                          <a:spcPct val="0"/>
                        </a:spcAft>
                        <a:buClr>
                          <a:srgbClr val="0C2D83"/>
                        </a:buClr>
                        <a:buSzPct val="85000"/>
                        <a:buFont typeface="Wingdings" pitchFamily="2" charset="2"/>
                        <a:buNone/>
                        <a:tabLst/>
                      </a:pPr>
                      <a:r>
                        <a:rPr kumimoji="0" lang="en-US" sz="800" b="1" i="0" u="none" strike="noStrike" cap="none" normalizeH="0" baseline="0" noProof="0" dirty="0" smtClean="0">
                          <a:ln>
                            <a:noFill/>
                          </a:ln>
                          <a:solidFill>
                            <a:schemeClr val="tx2"/>
                          </a:solidFill>
                          <a:effectLst/>
                          <a:latin typeface="+mn-lt"/>
                        </a:rPr>
                        <a:t>2008</a:t>
                      </a:r>
                    </a:p>
                  </a:txBody>
                  <a:tcPr marL="18000" marR="18000" marT="18000" marB="18000" anchor="b" horzOverflow="overflow">
                    <a:lnL>
                      <a:noFill/>
                    </a:lnL>
                    <a:lnR>
                      <a:noFill/>
                    </a:lnR>
                    <a:lnT w="6350" cap="flat" cmpd="sng" algn="ctr">
                      <a:noFill/>
                      <a:prstDash val="solid"/>
                      <a:round/>
                      <a:headEnd type="none" w="sm" len="sm"/>
                      <a:tailEnd type="none" w="sm" len="sm"/>
                    </a:lnT>
                    <a:lnB w="6350" cap="flat" cmpd="sng" algn="ctr">
                      <a:noFill/>
                      <a:prstDash val="solid"/>
                      <a:round/>
                      <a:headEnd type="none" w="med" len="med"/>
                      <a:tailEnd type="none" w="med" len="med"/>
                    </a:lnB>
                    <a:lnTlToBr>
                      <a:noFill/>
                    </a:lnTlToBr>
                    <a:lnBlToTr>
                      <a:noFill/>
                    </a:lnBlToTr>
                    <a:solidFill>
                      <a:schemeClr val="bg1"/>
                    </a:solidFill>
                  </a:tcPr>
                </a:tc>
                <a:tc>
                  <a:txBody>
                    <a:bodyPr/>
                    <a:lstStyle/>
                    <a:p>
                      <a:pPr marL="1588" marR="0" lvl="1" indent="0" algn="r" defTabSz="762000" rtl="0" eaLnBrk="1" fontAlgn="base" latinLnBrk="0" hangingPunct="1">
                        <a:lnSpc>
                          <a:spcPct val="100000"/>
                        </a:lnSpc>
                        <a:spcBef>
                          <a:spcPct val="40000"/>
                        </a:spcBef>
                        <a:spcAft>
                          <a:spcPct val="0"/>
                        </a:spcAft>
                        <a:buClr>
                          <a:srgbClr val="0C2D83"/>
                        </a:buClr>
                        <a:buSzPct val="85000"/>
                        <a:buFont typeface="Wingdings" pitchFamily="2" charset="2"/>
                        <a:buNone/>
                        <a:tabLst/>
                      </a:pPr>
                      <a:r>
                        <a:rPr kumimoji="0" lang="en-US" sz="800" b="1" i="0" u="none" strike="noStrike" cap="none" normalizeH="0" baseline="0" noProof="0" dirty="0" smtClean="0">
                          <a:ln>
                            <a:noFill/>
                          </a:ln>
                          <a:solidFill>
                            <a:schemeClr val="tx2"/>
                          </a:solidFill>
                          <a:effectLst/>
                          <a:latin typeface="+mn-lt"/>
                        </a:rPr>
                        <a:t>2009</a:t>
                      </a:r>
                      <a:endParaRPr kumimoji="0" lang="en-US" sz="800" b="0" i="0" u="none" strike="noStrike" cap="none" normalizeH="0" baseline="0" noProof="0" dirty="0" smtClean="0">
                        <a:ln>
                          <a:noFill/>
                        </a:ln>
                        <a:solidFill>
                          <a:schemeClr val="tx2"/>
                        </a:solidFill>
                        <a:effectLst/>
                        <a:latin typeface="+mn-lt"/>
                      </a:endParaRPr>
                    </a:p>
                  </a:txBody>
                  <a:tcPr marL="18000" marR="18000" marT="18000" marB="18000" anchor="b" horzOverflow="overflow">
                    <a:lnL>
                      <a:noFill/>
                    </a:lnL>
                    <a:lnR w="6350" cap="flat" cmpd="sng" algn="ctr">
                      <a:noFill/>
                      <a:prstDash val="solid"/>
                      <a:round/>
                      <a:headEnd type="none" w="sm" len="sm"/>
                      <a:tailEnd type="none" w="sm" len="sm"/>
                    </a:lnR>
                    <a:lnT w="6350" cap="flat" cmpd="sng" algn="ctr">
                      <a:noFill/>
                      <a:prstDash val="solid"/>
                      <a:round/>
                      <a:headEnd type="none" w="sm" len="sm"/>
                      <a:tailEnd type="none" w="sm" len="sm"/>
                    </a:lnT>
                    <a:lnB w="6350" cap="flat" cmpd="sng" algn="ctr">
                      <a:noFill/>
                      <a:prstDash val="solid"/>
                      <a:round/>
                      <a:headEnd type="none" w="med" len="med"/>
                      <a:tailEnd type="none" w="med" len="med"/>
                    </a:lnB>
                    <a:lnTlToBr>
                      <a:noFill/>
                    </a:lnTlToBr>
                    <a:lnBlToTr>
                      <a:noFill/>
                    </a:lnBlToTr>
                    <a:solidFill>
                      <a:schemeClr val="bg1"/>
                    </a:solidFill>
                  </a:tcPr>
                </a:tc>
              </a:tr>
              <a:tr h="173038">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Sales</a:t>
                      </a:r>
                    </a:p>
                  </a:txBody>
                  <a:tcPr marL="18000" marR="18000" marT="18000" marB="18000" horzOverflow="overflow">
                    <a:lnL w="6350" cap="flat" cmpd="sng" algn="ctr">
                      <a:noFill/>
                      <a:prstDash val="solid"/>
                      <a:round/>
                      <a:headEnd type="none" w="sm" len="sm"/>
                      <a:tailEnd type="none" w="sm" len="sm"/>
                    </a:lnL>
                    <a:lnR>
                      <a:noFill/>
                    </a:lnR>
                    <a:lnT w="6350" cap="flat" cmpd="sng" algn="ctr">
                      <a:no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64</a:t>
                      </a:r>
                    </a:p>
                  </a:txBody>
                  <a:tcPr marL="18000" marR="18000" marT="18000" marB="18000" horzOverflow="overflow">
                    <a:lnL>
                      <a:noFill/>
                    </a:lnL>
                    <a:lnR>
                      <a:noFill/>
                    </a:lnR>
                    <a:lnT w="6350" cap="flat" cmpd="sng" algn="ctr">
                      <a:no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23</a:t>
                      </a:r>
                    </a:p>
                  </a:txBody>
                  <a:tcPr marL="18000" marR="18000" marT="18000" marB="18000" horzOverflow="overflow">
                    <a:lnL>
                      <a:noFill/>
                    </a:lnL>
                    <a:lnR w="6350" cap="flat" cmpd="sng" algn="ctr">
                      <a:noFill/>
                      <a:prstDash val="solid"/>
                      <a:round/>
                      <a:headEnd type="none" w="sm" len="sm"/>
                      <a:tailEnd type="none" w="sm" len="sm"/>
                    </a:lnR>
                    <a:lnT w="6350" cap="flat" cmpd="sng" algn="ctr">
                      <a:noFill/>
                      <a:prstDash val="solid"/>
                      <a:round/>
                      <a:headEnd type="none" w="med" len="med"/>
                      <a:tailEnd type="none" w="med" len="med"/>
                    </a:lnT>
                    <a:lnB>
                      <a:noFill/>
                    </a:lnB>
                    <a:lnTlToBr>
                      <a:noFill/>
                    </a:lnTlToBr>
                    <a:lnBlToTr>
                      <a:noFill/>
                    </a:lnBlToTr>
                    <a:solidFill>
                      <a:schemeClr val="bg1"/>
                    </a:solidFill>
                  </a:tcPr>
                </a:tc>
              </a:tr>
              <a:tr h="173038">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 thereof IC</a:t>
                      </a:r>
                    </a:p>
                  </a:txBody>
                  <a:tcPr marL="18000" marR="18000" marT="18000" marB="18000" horzOverflow="overflow">
                    <a:lnL w="6350" cap="flat" cmpd="sng" algn="ctr">
                      <a:noFill/>
                      <a:prstDash val="solid"/>
                      <a:round/>
                      <a:headEnd type="none" w="sm" len="sm"/>
                      <a:tailEnd type="none" w="sm" len="sm"/>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56</a:t>
                      </a:r>
                    </a:p>
                  </a:txBody>
                  <a:tcPr marL="18000" marR="18000" marT="18000" marB="18000" horzOverflow="overflow">
                    <a:lnL>
                      <a:noFill/>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21</a:t>
                      </a:r>
                    </a:p>
                  </a:txBody>
                  <a:tcPr marL="18000" marR="18000" marT="18000" marB="18000" horzOverflow="overflow">
                    <a:lnL>
                      <a:noFill/>
                    </a:lnL>
                    <a:lnR w="6350" cap="flat" cmpd="sng" algn="ctr">
                      <a:noFill/>
                      <a:prstDash val="solid"/>
                      <a:round/>
                      <a:headEnd type="none" w="sm" len="sm"/>
                      <a:tailEnd type="none" w="sm" len="sm"/>
                    </a:lnR>
                    <a:lnT>
                      <a:noFill/>
                    </a:lnT>
                    <a:lnB>
                      <a:noFill/>
                    </a:lnB>
                    <a:lnTlToBr>
                      <a:noFill/>
                    </a:lnTlToBr>
                    <a:lnBlToTr>
                      <a:noFill/>
                    </a:lnBlToTr>
                    <a:solidFill>
                      <a:schemeClr val="bg1"/>
                    </a:solidFill>
                  </a:tcPr>
                </a:tc>
              </a:tr>
              <a:tr h="179388">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Gross profit</a:t>
                      </a:r>
                    </a:p>
                  </a:txBody>
                  <a:tcPr marL="18000" marR="18000" marT="18000" marB="18000" horzOverflow="overflow">
                    <a:lnL w="6350" cap="flat" cmpd="sng" algn="ctr">
                      <a:noFill/>
                      <a:prstDash val="solid"/>
                      <a:round/>
                      <a:headEnd type="none" w="sm" len="sm"/>
                      <a:tailEnd type="none" w="sm" len="sm"/>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14</a:t>
                      </a:r>
                    </a:p>
                  </a:txBody>
                  <a:tcPr marL="18000" marR="18000" marT="18000" marB="18000" horzOverflow="overflow">
                    <a:lnL>
                      <a:noFill/>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0" i="0" u="none" strike="noStrike" cap="none" normalizeH="0" baseline="0" noProof="0" dirty="0" smtClean="0">
                          <a:ln>
                            <a:noFill/>
                          </a:ln>
                          <a:solidFill>
                            <a:schemeClr val="tx1"/>
                          </a:solidFill>
                          <a:effectLst/>
                          <a:latin typeface="+mn-lt"/>
                        </a:rPr>
                        <a:t>5</a:t>
                      </a:r>
                    </a:p>
                  </a:txBody>
                  <a:tcPr marL="18000" marR="18000" marT="18000" marB="18000" horzOverflow="overflow">
                    <a:lnL>
                      <a:noFill/>
                    </a:lnL>
                    <a:lnR w="6350" cap="flat" cmpd="sng" algn="ctr">
                      <a:noFill/>
                      <a:prstDash val="solid"/>
                      <a:round/>
                      <a:headEnd type="none" w="sm" len="sm"/>
                      <a:tailEnd type="none" w="sm" len="sm"/>
                    </a:lnR>
                    <a:lnT>
                      <a:noFill/>
                    </a:lnT>
                    <a:lnB>
                      <a:noFill/>
                    </a:lnB>
                    <a:lnTlToBr>
                      <a:noFill/>
                    </a:lnTlToBr>
                    <a:lnBlToTr>
                      <a:noFill/>
                    </a:lnBlToTr>
                    <a:solidFill>
                      <a:schemeClr val="bg1"/>
                    </a:solidFill>
                  </a:tcPr>
                </a:tc>
              </a:tr>
              <a:tr h="173038">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EBIT</a:t>
                      </a:r>
                    </a:p>
                  </a:txBody>
                  <a:tcPr marL="18000" marR="18000" marT="18000" marB="18000" horzOverflow="overflow">
                    <a:lnL w="6350" cap="flat" cmpd="sng" algn="ctr">
                      <a:noFill/>
                      <a:prstDash val="solid"/>
                      <a:round/>
                      <a:headEnd type="none" w="sm" len="sm"/>
                      <a:tailEnd type="none" w="sm" len="sm"/>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1</a:t>
                      </a:r>
                    </a:p>
                  </a:txBody>
                  <a:tcPr marL="18000" marR="18000" marT="18000" marB="18000" horzOverflow="overflow">
                    <a:lnL>
                      <a:noFill/>
                    </a:lnL>
                    <a:lnR>
                      <a:noFill/>
                    </a:lnR>
                    <a:lnT>
                      <a:noFill/>
                    </a:lnT>
                    <a:lnB>
                      <a:noFill/>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-3</a:t>
                      </a:r>
                    </a:p>
                  </a:txBody>
                  <a:tcPr marL="18000" marR="18000" marT="18000" marB="18000" horzOverflow="overflow">
                    <a:lnL>
                      <a:noFill/>
                    </a:lnL>
                    <a:lnR w="6350" cap="flat" cmpd="sng" algn="ctr">
                      <a:noFill/>
                      <a:prstDash val="solid"/>
                      <a:round/>
                      <a:headEnd type="none" w="sm" len="sm"/>
                      <a:tailEnd type="none" w="sm" len="sm"/>
                    </a:lnR>
                    <a:lnT>
                      <a:noFill/>
                    </a:lnT>
                    <a:lnB>
                      <a:noFill/>
                    </a:lnB>
                    <a:lnTlToBr>
                      <a:noFill/>
                    </a:lnTlToBr>
                    <a:lnBlToTr>
                      <a:noFill/>
                    </a:lnBlToTr>
                    <a:solidFill>
                      <a:schemeClr val="bg1"/>
                    </a:solidFill>
                  </a:tcPr>
                </a:tc>
              </a:tr>
              <a:tr h="173038">
                <a:tc>
                  <a:txBody>
                    <a:bodyPr/>
                    <a:lstStyle/>
                    <a:p>
                      <a:pPr marL="0" marR="0" lvl="0" indent="0" algn="l"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Employees</a:t>
                      </a:r>
                    </a:p>
                  </a:txBody>
                  <a:tcPr marL="18000" marR="18000" marT="18000" marB="18000" horzOverflow="overflow">
                    <a:lnL w="6350" cap="flat" cmpd="sng" algn="ctr">
                      <a:noFill/>
                      <a:prstDash val="solid"/>
                      <a:round/>
                      <a:headEnd type="none" w="sm" len="sm"/>
                      <a:tailEnd type="none" w="sm" len="sm"/>
                    </a:lnL>
                    <a:lnR>
                      <a:noFill/>
                    </a:lnR>
                    <a:lnT>
                      <a:noFill/>
                    </a:lnT>
                    <a:lnB w="12700" cap="flat" cmpd="sng" algn="ctr">
                      <a:noFill/>
                      <a:prstDash val="solid"/>
                      <a:round/>
                      <a:headEnd type="none" w="sm" len="sm"/>
                      <a:tailEnd type="none" w="sm" len="sm"/>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179</a:t>
                      </a:r>
                    </a:p>
                  </a:txBody>
                  <a:tcPr marL="18000" marR="18000" marT="18000" marB="18000" horzOverflow="overflow">
                    <a:lnL>
                      <a:noFill/>
                    </a:lnL>
                    <a:lnR>
                      <a:noFill/>
                    </a:lnR>
                    <a:lnT>
                      <a:noFill/>
                    </a:lnT>
                    <a:lnB w="12700" cap="flat" cmpd="sng" algn="ctr">
                      <a:noFill/>
                      <a:prstDash val="solid"/>
                      <a:round/>
                      <a:headEnd type="none" w="sm" len="sm"/>
                      <a:tailEnd type="none" w="sm" len="sm"/>
                    </a:lnB>
                    <a:lnTlToBr>
                      <a:noFill/>
                    </a:lnTlToBr>
                    <a:lnBlToTr>
                      <a:noFill/>
                    </a:lnBlToTr>
                    <a:solidFill>
                      <a:schemeClr val="bg1"/>
                    </a:solidFill>
                  </a:tcPr>
                </a:tc>
                <a:tc>
                  <a:txBody>
                    <a:bodyPr/>
                    <a:lstStyle/>
                    <a:p>
                      <a:pPr marL="0" marR="0" lvl="0" indent="0" algn="r" defTabSz="762000" rtl="0" eaLnBrk="1" fontAlgn="base" latinLnBrk="0" hangingPunct="1">
                        <a:lnSpc>
                          <a:spcPct val="100000"/>
                        </a:lnSpc>
                        <a:spcBef>
                          <a:spcPct val="40000"/>
                        </a:spcBef>
                        <a:spcAft>
                          <a:spcPct val="0"/>
                        </a:spcAft>
                        <a:buClrTx/>
                        <a:buSzTx/>
                        <a:buFontTx/>
                        <a:buNone/>
                        <a:tabLst/>
                      </a:pPr>
                      <a:r>
                        <a:rPr kumimoji="0" lang="en-US" sz="800" b="1" i="0" u="none" strike="noStrike" cap="none" normalizeH="0" baseline="0" noProof="0" dirty="0" smtClean="0">
                          <a:ln>
                            <a:noFill/>
                          </a:ln>
                          <a:solidFill>
                            <a:schemeClr val="tx1"/>
                          </a:solidFill>
                          <a:effectLst/>
                          <a:latin typeface="+mn-lt"/>
                        </a:rPr>
                        <a:t>99</a:t>
                      </a:r>
                    </a:p>
                  </a:txBody>
                  <a:tcPr marL="18000" marR="18000" marT="18000" marB="18000" horzOverflow="overflow">
                    <a:lnL>
                      <a:noFill/>
                    </a:lnL>
                    <a:lnR w="6350" cap="flat" cmpd="sng" algn="ctr">
                      <a:noFill/>
                      <a:prstDash val="solid"/>
                      <a:round/>
                      <a:headEnd type="none" w="sm" len="sm"/>
                      <a:tailEnd type="none" w="sm" len="sm"/>
                    </a:lnR>
                    <a:lnT>
                      <a:noFill/>
                    </a:lnT>
                    <a:lnB w="12700" cap="flat" cmpd="sng" algn="ctr">
                      <a:noFill/>
                      <a:prstDash val="solid"/>
                      <a:round/>
                      <a:headEnd type="none" w="sm" len="sm"/>
                      <a:tailEnd type="none" w="sm" len="sm"/>
                    </a:lnB>
                    <a:lnTlToBr>
                      <a:noFill/>
                    </a:lnTlToBr>
                    <a:lnBlToTr>
                      <a:noFill/>
                    </a:lnBlToTr>
                    <a:solidFill>
                      <a:schemeClr val="bg1"/>
                    </a:solidFill>
                  </a:tcPr>
                </a:tc>
              </a:tr>
            </a:tbl>
          </a:graphicData>
        </a:graphic>
      </p:graphicFrame>
      <p:pic>
        <p:nvPicPr>
          <p:cNvPr id="289" name="Picture 19" descr="GBR"/>
          <p:cNvPicPr>
            <a:picLocks noChangeArrowheads="1"/>
          </p:cNvPicPr>
          <p:nvPr/>
        </p:nvPicPr>
        <p:blipFill>
          <a:blip r:embed="rId44" cstate="email">
            <a:extLst>
              <a:ext uri="{28A0092B-C50C-407E-A947-70E740481C1C}">
                <a14:useLocalDpi xmlns:a14="http://schemas.microsoft.com/office/drawing/2010/main"/>
              </a:ext>
            </a:extLst>
          </a:blip>
          <a:srcRect/>
          <a:stretch>
            <a:fillRect/>
          </a:stretch>
        </p:blipFill>
        <p:spPr bwMode="auto">
          <a:xfrm>
            <a:off x="5616982" y="2658943"/>
            <a:ext cx="275817" cy="199055"/>
          </a:xfrm>
          <a:prstGeom prst="rect">
            <a:avLst/>
          </a:prstGeom>
          <a:noFill/>
          <a:ln w="6350" algn="ctr">
            <a:solidFill>
              <a:srgbClr val="97989A"/>
            </a:solidFill>
            <a:miter lim="800000"/>
            <a:headEnd/>
            <a:tailEnd/>
          </a:ln>
          <a:effectLst/>
        </p:spPr>
      </p:pic>
      <p:pic>
        <p:nvPicPr>
          <p:cNvPr id="302" name="Picture 4" descr="UMI"/>
          <p:cNvPicPr>
            <a:picLocks noChangeArrowheads="1"/>
          </p:cNvPicPr>
          <p:nvPr/>
        </p:nvPicPr>
        <p:blipFill>
          <a:blip r:embed="rId45" cstate="email">
            <a:extLst>
              <a:ext uri="{28A0092B-C50C-407E-A947-70E740481C1C}">
                <a14:useLocalDpi xmlns:a14="http://schemas.microsoft.com/office/drawing/2010/main"/>
              </a:ext>
            </a:extLst>
          </a:blip>
          <a:srcRect/>
          <a:stretch>
            <a:fillRect/>
          </a:stretch>
        </p:blipFill>
        <p:spPr bwMode="auto">
          <a:xfrm>
            <a:off x="4011802" y="3271537"/>
            <a:ext cx="330260" cy="238346"/>
          </a:xfrm>
          <a:prstGeom prst="rect">
            <a:avLst/>
          </a:prstGeom>
          <a:noFill/>
          <a:ln w="6350" algn="ctr">
            <a:solidFill>
              <a:srgbClr val="97989A"/>
            </a:solidFill>
            <a:miter lim="800000"/>
            <a:headEnd/>
            <a:tailEnd/>
          </a:ln>
          <a:effectLst/>
        </p:spPr>
      </p:pic>
      <p:pic>
        <p:nvPicPr>
          <p:cNvPr id="353" name="Picture 4" descr="BRA"/>
          <p:cNvPicPr>
            <a:picLocks noChangeArrowheads="1"/>
          </p:cNvPicPr>
          <p:nvPr/>
        </p:nvPicPr>
        <p:blipFill>
          <a:blip r:embed="rId46" cstate="email">
            <a:extLst>
              <a:ext uri="{28A0092B-C50C-407E-A947-70E740481C1C}">
                <a14:useLocalDpi xmlns:a14="http://schemas.microsoft.com/office/drawing/2010/main"/>
              </a:ext>
            </a:extLst>
          </a:blip>
          <a:srcRect/>
          <a:stretch>
            <a:fillRect/>
          </a:stretch>
        </p:blipFill>
        <p:spPr bwMode="auto">
          <a:xfrm>
            <a:off x="4933920" y="4523096"/>
            <a:ext cx="330260" cy="238346"/>
          </a:xfrm>
          <a:prstGeom prst="rect">
            <a:avLst/>
          </a:prstGeom>
          <a:noFill/>
          <a:ln w="6350" algn="ctr">
            <a:solidFill>
              <a:srgbClr val="97989A"/>
            </a:solidFill>
            <a:miter lim="800000"/>
            <a:headEnd/>
            <a:tailEnd/>
          </a:ln>
          <a:effectLst/>
        </p:spPr>
      </p:pic>
      <p:pic>
        <p:nvPicPr>
          <p:cNvPr id="373" name="Picture 10" descr="CHN"/>
          <p:cNvPicPr>
            <a:picLocks noChangeArrowheads="1"/>
          </p:cNvPicPr>
          <p:nvPr/>
        </p:nvPicPr>
        <p:blipFill>
          <a:blip r:embed="rId47" cstate="email">
            <a:extLst>
              <a:ext uri="{28A0092B-C50C-407E-A947-70E740481C1C}">
                <a14:useLocalDpi xmlns:a14="http://schemas.microsoft.com/office/drawing/2010/main"/>
              </a:ext>
            </a:extLst>
          </a:blip>
          <a:srcRect/>
          <a:stretch>
            <a:fillRect/>
          </a:stretch>
        </p:blipFill>
        <p:spPr bwMode="auto">
          <a:xfrm>
            <a:off x="7933146" y="3479839"/>
            <a:ext cx="217762" cy="157157"/>
          </a:xfrm>
          <a:prstGeom prst="rect">
            <a:avLst/>
          </a:prstGeom>
          <a:noFill/>
          <a:ln w="6350" algn="ctr">
            <a:solidFill>
              <a:srgbClr val="97989A"/>
            </a:solidFill>
            <a:miter lim="800000"/>
            <a:headEnd/>
            <a:tailEnd/>
          </a:ln>
          <a:effectLst/>
        </p:spPr>
      </p:pic>
      <p:pic>
        <p:nvPicPr>
          <p:cNvPr id="376" name="Picture 5" descr="DEU"/>
          <p:cNvPicPr>
            <a:picLocks noChangeArrowheads="1"/>
          </p:cNvPicPr>
          <p:nvPr/>
        </p:nvPicPr>
        <p:blipFill>
          <a:blip r:embed="rId48" cstate="email">
            <a:extLst>
              <a:ext uri="{28A0092B-C50C-407E-A947-70E740481C1C}">
                <a14:useLocalDpi xmlns:a14="http://schemas.microsoft.com/office/drawing/2010/main"/>
              </a:ext>
            </a:extLst>
          </a:blip>
          <a:srcRect/>
          <a:stretch>
            <a:fillRect/>
          </a:stretch>
        </p:blipFill>
        <p:spPr bwMode="auto">
          <a:xfrm>
            <a:off x="8022728" y="4333578"/>
            <a:ext cx="188978" cy="136384"/>
          </a:xfrm>
          <a:prstGeom prst="rect">
            <a:avLst/>
          </a:prstGeom>
          <a:noFill/>
          <a:ln w="6350" algn="ctr">
            <a:solidFill>
              <a:srgbClr val="97989A"/>
            </a:solidFill>
            <a:miter lim="800000"/>
            <a:headEnd/>
            <a:tailEnd/>
          </a:ln>
          <a:effectLst/>
        </p:spPr>
      </p:pic>
      <p:pic>
        <p:nvPicPr>
          <p:cNvPr id="377" name="Picture 6" descr="REU"/>
          <p:cNvPicPr>
            <a:picLocks noChangeArrowheads="1"/>
          </p:cNvPicPr>
          <p:nvPr/>
        </p:nvPicPr>
        <p:blipFill>
          <a:blip r:embed="rId49" cstate="email">
            <a:extLst>
              <a:ext uri="{28A0092B-C50C-407E-A947-70E740481C1C}">
                <a14:useLocalDpi xmlns:a14="http://schemas.microsoft.com/office/drawing/2010/main"/>
              </a:ext>
            </a:extLst>
          </a:blip>
          <a:srcRect/>
          <a:stretch>
            <a:fillRect/>
          </a:stretch>
        </p:blipFill>
        <p:spPr bwMode="auto">
          <a:xfrm>
            <a:off x="8022728" y="4880016"/>
            <a:ext cx="188978" cy="136384"/>
          </a:xfrm>
          <a:prstGeom prst="rect">
            <a:avLst/>
          </a:prstGeom>
          <a:noFill/>
          <a:ln w="6350" algn="ctr">
            <a:solidFill>
              <a:srgbClr val="97989A"/>
            </a:solidFill>
            <a:miter lim="800000"/>
            <a:headEnd/>
            <a:tailEnd/>
          </a:ln>
          <a:effectLst/>
        </p:spPr>
      </p:pic>
      <p:pic>
        <p:nvPicPr>
          <p:cNvPr id="378" name="Picture 22" descr="ESP"/>
          <p:cNvPicPr>
            <a:picLocks noChangeArrowheads="1"/>
          </p:cNvPicPr>
          <p:nvPr/>
        </p:nvPicPr>
        <p:blipFill>
          <a:blip r:embed="rId50" cstate="email">
            <a:extLst>
              <a:ext uri="{28A0092B-C50C-407E-A947-70E740481C1C}">
                <a14:useLocalDpi xmlns:a14="http://schemas.microsoft.com/office/drawing/2010/main"/>
              </a:ext>
            </a:extLst>
          </a:blip>
          <a:srcRect/>
          <a:stretch>
            <a:fillRect/>
          </a:stretch>
        </p:blipFill>
        <p:spPr bwMode="auto">
          <a:xfrm>
            <a:off x="8022728" y="5062162"/>
            <a:ext cx="188978" cy="136384"/>
          </a:xfrm>
          <a:prstGeom prst="rect">
            <a:avLst/>
          </a:prstGeom>
          <a:noFill/>
          <a:ln w="6350" algn="ctr">
            <a:solidFill>
              <a:srgbClr val="97989A"/>
            </a:solidFill>
            <a:miter lim="800000"/>
            <a:headEnd/>
            <a:tailEnd/>
          </a:ln>
          <a:effectLst/>
        </p:spPr>
      </p:pic>
      <p:pic>
        <p:nvPicPr>
          <p:cNvPr id="379" name="Picture 29" descr="ita"/>
          <p:cNvPicPr>
            <a:picLocks noChangeArrowheads="1"/>
          </p:cNvPicPr>
          <p:nvPr/>
        </p:nvPicPr>
        <p:blipFill>
          <a:blip r:embed="rId51" cstate="email">
            <a:extLst>
              <a:ext uri="{28A0092B-C50C-407E-A947-70E740481C1C}">
                <a14:useLocalDpi xmlns:a14="http://schemas.microsoft.com/office/drawing/2010/main"/>
              </a:ext>
            </a:extLst>
          </a:blip>
          <a:srcRect/>
          <a:stretch>
            <a:fillRect/>
          </a:stretch>
        </p:blipFill>
        <p:spPr bwMode="auto">
          <a:xfrm>
            <a:off x="8022728" y="4697870"/>
            <a:ext cx="188978" cy="136384"/>
          </a:xfrm>
          <a:prstGeom prst="rect">
            <a:avLst/>
          </a:prstGeom>
          <a:noFill/>
          <a:ln w="6350" algn="ctr">
            <a:solidFill>
              <a:srgbClr val="97989A"/>
            </a:solidFill>
            <a:miter lim="800000"/>
            <a:headEnd/>
            <a:tailEnd/>
          </a:ln>
          <a:effectLst/>
        </p:spPr>
      </p:pic>
      <p:pic>
        <p:nvPicPr>
          <p:cNvPr id="380" name="Picture 21" descr="svk"/>
          <p:cNvPicPr>
            <a:picLocks noChangeArrowheads="1"/>
          </p:cNvPicPr>
          <p:nvPr/>
        </p:nvPicPr>
        <p:blipFill>
          <a:blip r:embed="rId52" cstate="email">
            <a:extLst>
              <a:ext uri="{28A0092B-C50C-407E-A947-70E740481C1C}">
                <a14:useLocalDpi xmlns:a14="http://schemas.microsoft.com/office/drawing/2010/main"/>
              </a:ext>
            </a:extLst>
          </a:blip>
          <a:srcRect/>
          <a:stretch>
            <a:fillRect/>
          </a:stretch>
        </p:blipFill>
        <p:spPr bwMode="auto">
          <a:xfrm>
            <a:off x="8022728" y="5244308"/>
            <a:ext cx="188978" cy="136384"/>
          </a:xfrm>
          <a:prstGeom prst="rect">
            <a:avLst/>
          </a:prstGeom>
          <a:noFill/>
          <a:ln w="6350" algn="ctr">
            <a:solidFill>
              <a:srgbClr val="97989A"/>
            </a:solidFill>
            <a:miter lim="800000"/>
            <a:headEnd/>
            <a:tailEnd/>
          </a:ln>
          <a:effectLst/>
        </p:spPr>
      </p:pic>
      <p:pic>
        <p:nvPicPr>
          <p:cNvPr id="381" name="Picture 16" descr="MEX"/>
          <p:cNvPicPr>
            <a:picLocks noChangeArrowheads="1"/>
          </p:cNvPicPr>
          <p:nvPr/>
        </p:nvPicPr>
        <p:blipFill>
          <a:blip r:embed="rId53" cstate="email">
            <a:extLst>
              <a:ext uri="{28A0092B-C50C-407E-A947-70E740481C1C}">
                <a14:useLocalDpi xmlns:a14="http://schemas.microsoft.com/office/drawing/2010/main"/>
              </a:ext>
            </a:extLst>
          </a:blip>
          <a:srcRect/>
          <a:stretch>
            <a:fillRect/>
          </a:stretch>
        </p:blipFill>
        <p:spPr bwMode="auto">
          <a:xfrm>
            <a:off x="8022728" y="5426454"/>
            <a:ext cx="188978" cy="136384"/>
          </a:xfrm>
          <a:prstGeom prst="rect">
            <a:avLst/>
          </a:prstGeom>
          <a:noFill/>
          <a:ln w="6350" algn="ctr">
            <a:solidFill>
              <a:srgbClr val="97989A"/>
            </a:solidFill>
            <a:miter lim="800000"/>
            <a:headEnd/>
            <a:tailEnd/>
          </a:ln>
          <a:effectLst/>
        </p:spPr>
      </p:pic>
      <p:pic>
        <p:nvPicPr>
          <p:cNvPr id="382" name="Picture 10" descr="CHN"/>
          <p:cNvPicPr>
            <a:picLocks noChangeAspect="1" noChangeArrowheads="1"/>
          </p:cNvPicPr>
          <p:nvPr/>
        </p:nvPicPr>
        <p:blipFill>
          <a:blip r:embed="rId47" cstate="email">
            <a:extLst>
              <a:ext uri="{28A0092B-C50C-407E-A947-70E740481C1C}">
                <a14:useLocalDpi xmlns:a14="http://schemas.microsoft.com/office/drawing/2010/main"/>
              </a:ext>
            </a:extLst>
          </a:blip>
          <a:srcRect/>
          <a:stretch>
            <a:fillRect/>
          </a:stretch>
        </p:blipFill>
        <p:spPr bwMode="auto">
          <a:xfrm>
            <a:off x="8022728" y="5608599"/>
            <a:ext cx="188978" cy="136384"/>
          </a:xfrm>
          <a:prstGeom prst="rect">
            <a:avLst/>
          </a:prstGeom>
          <a:noFill/>
          <a:ln w="6350" algn="ctr">
            <a:solidFill>
              <a:srgbClr val="97989A"/>
            </a:solidFill>
            <a:miter lim="800000"/>
            <a:headEnd/>
            <a:tailEnd/>
          </a:ln>
          <a:effectLst/>
        </p:spPr>
      </p:pic>
      <p:pic>
        <p:nvPicPr>
          <p:cNvPr id="383" name="Picture 5" descr="DEU"/>
          <p:cNvPicPr>
            <a:picLocks noChangeArrowheads="1"/>
          </p:cNvPicPr>
          <p:nvPr/>
        </p:nvPicPr>
        <p:blipFill>
          <a:blip r:embed="rId48" cstate="email">
            <a:extLst>
              <a:ext uri="{28A0092B-C50C-407E-A947-70E740481C1C}">
                <a14:useLocalDpi xmlns:a14="http://schemas.microsoft.com/office/drawing/2010/main"/>
              </a:ext>
            </a:extLst>
          </a:blip>
          <a:srcRect/>
          <a:stretch>
            <a:fillRect/>
          </a:stretch>
        </p:blipFill>
        <p:spPr bwMode="auto">
          <a:xfrm>
            <a:off x="8022728" y="4515724"/>
            <a:ext cx="188978" cy="136384"/>
          </a:xfrm>
          <a:prstGeom prst="rect">
            <a:avLst/>
          </a:prstGeom>
          <a:noFill/>
          <a:ln w="6350" algn="ctr">
            <a:solidFill>
              <a:srgbClr val="97989A"/>
            </a:solidFill>
            <a:miter lim="800000"/>
            <a:headEnd/>
            <a:tailEnd/>
          </a:ln>
          <a:effectLst/>
        </p:spPr>
      </p:pic>
      <p:pic>
        <p:nvPicPr>
          <p:cNvPr id="384" name="Picture 5" descr="DEU"/>
          <p:cNvPicPr>
            <a:picLocks noChangeArrowheads="1"/>
          </p:cNvPicPr>
          <p:nvPr/>
        </p:nvPicPr>
        <p:blipFill>
          <a:blip r:embed="rId48" cstate="email">
            <a:extLst>
              <a:ext uri="{28A0092B-C50C-407E-A947-70E740481C1C}">
                <a14:useLocalDpi xmlns:a14="http://schemas.microsoft.com/office/drawing/2010/main"/>
              </a:ext>
            </a:extLst>
          </a:blip>
          <a:srcRect/>
          <a:stretch>
            <a:fillRect/>
          </a:stretch>
        </p:blipFill>
        <p:spPr bwMode="auto">
          <a:xfrm>
            <a:off x="6156269" y="2981958"/>
            <a:ext cx="330260" cy="238346"/>
          </a:xfrm>
          <a:prstGeom prst="rect">
            <a:avLst/>
          </a:prstGeom>
          <a:noFill/>
          <a:ln w="6350" algn="ctr">
            <a:solidFill>
              <a:srgbClr val="97989A"/>
            </a:solidFill>
            <a:miter lim="800000"/>
            <a:headEnd/>
            <a:tailEnd/>
          </a:ln>
          <a:effectLst/>
        </p:spPr>
      </p:pic>
      <p:pic>
        <p:nvPicPr>
          <p:cNvPr id="386" name="Picture 22" descr="ESP"/>
          <p:cNvPicPr>
            <a:picLocks noChangeArrowheads="1"/>
          </p:cNvPicPr>
          <p:nvPr/>
        </p:nvPicPr>
        <p:blipFill>
          <a:blip r:embed="rId50" cstate="email">
            <a:extLst>
              <a:ext uri="{28A0092B-C50C-407E-A947-70E740481C1C}">
                <a14:useLocalDpi xmlns:a14="http://schemas.microsoft.com/office/drawing/2010/main"/>
              </a:ext>
            </a:extLst>
          </a:blip>
          <a:srcRect/>
          <a:stretch>
            <a:fillRect/>
          </a:stretch>
        </p:blipFill>
        <p:spPr bwMode="auto">
          <a:xfrm>
            <a:off x="5526791" y="3674302"/>
            <a:ext cx="217762" cy="157157"/>
          </a:xfrm>
          <a:prstGeom prst="rect">
            <a:avLst/>
          </a:prstGeom>
          <a:noFill/>
          <a:ln w="6350" algn="ctr">
            <a:solidFill>
              <a:srgbClr val="97989A"/>
            </a:solidFill>
            <a:miter lim="800000"/>
            <a:headEnd/>
            <a:tailEnd/>
          </a:ln>
          <a:effectLst/>
        </p:spPr>
      </p:pic>
      <p:pic>
        <p:nvPicPr>
          <p:cNvPr id="387" name="Picture 29" descr="ita"/>
          <p:cNvPicPr>
            <a:picLocks noChangeArrowheads="1"/>
          </p:cNvPicPr>
          <p:nvPr/>
        </p:nvPicPr>
        <p:blipFill>
          <a:blip r:embed="rId51" cstate="email">
            <a:extLst>
              <a:ext uri="{28A0092B-C50C-407E-A947-70E740481C1C}">
                <a14:useLocalDpi xmlns:a14="http://schemas.microsoft.com/office/drawing/2010/main"/>
              </a:ext>
            </a:extLst>
          </a:blip>
          <a:srcRect/>
          <a:stretch>
            <a:fillRect/>
          </a:stretch>
        </p:blipFill>
        <p:spPr bwMode="auto">
          <a:xfrm>
            <a:off x="6346274" y="3518915"/>
            <a:ext cx="217762" cy="157157"/>
          </a:xfrm>
          <a:prstGeom prst="rect">
            <a:avLst/>
          </a:prstGeom>
          <a:noFill/>
          <a:ln w="6350" algn="ctr">
            <a:solidFill>
              <a:srgbClr val="97989A"/>
            </a:solidFill>
            <a:miter lim="800000"/>
            <a:headEnd/>
            <a:tailEnd/>
          </a:ln>
          <a:effectLst/>
        </p:spPr>
      </p:pic>
      <p:pic>
        <p:nvPicPr>
          <p:cNvPr id="388" name="Picture 21" descr="svk"/>
          <p:cNvPicPr>
            <a:picLocks noChangeArrowheads="1"/>
          </p:cNvPicPr>
          <p:nvPr/>
        </p:nvPicPr>
        <p:blipFill>
          <a:blip r:embed="rId52" cstate="email">
            <a:extLst>
              <a:ext uri="{28A0092B-C50C-407E-A947-70E740481C1C}">
                <a14:useLocalDpi xmlns:a14="http://schemas.microsoft.com/office/drawing/2010/main"/>
              </a:ext>
            </a:extLst>
          </a:blip>
          <a:srcRect/>
          <a:stretch>
            <a:fillRect/>
          </a:stretch>
        </p:blipFill>
        <p:spPr bwMode="auto">
          <a:xfrm>
            <a:off x="6624675" y="3087571"/>
            <a:ext cx="217762" cy="157157"/>
          </a:xfrm>
          <a:prstGeom prst="rect">
            <a:avLst/>
          </a:prstGeom>
          <a:noFill/>
          <a:ln w="6350" algn="ctr">
            <a:solidFill>
              <a:srgbClr val="97989A"/>
            </a:solidFill>
            <a:miter lim="800000"/>
            <a:headEnd/>
            <a:tailEnd/>
          </a:ln>
          <a:effectLst/>
        </p:spPr>
      </p:pic>
      <p:pic>
        <p:nvPicPr>
          <p:cNvPr id="389" name="Picture 16" descr="MEX"/>
          <p:cNvPicPr>
            <a:picLocks noChangeArrowheads="1"/>
          </p:cNvPicPr>
          <p:nvPr/>
        </p:nvPicPr>
        <p:blipFill>
          <a:blip r:embed="rId53" cstate="email">
            <a:extLst>
              <a:ext uri="{28A0092B-C50C-407E-A947-70E740481C1C}">
                <a14:useLocalDpi xmlns:a14="http://schemas.microsoft.com/office/drawing/2010/main"/>
              </a:ext>
            </a:extLst>
          </a:blip>
          <a:srcRect/>
          <a:stretch>
            <a:fillRect/>
          </a:stretch>
        </p:blipFill>
        <p:spPr bwMode="auto">
          <a:xfrm>
            <a:off x="4027046" y="3804590"/>
            <a:ext cx="217762" cy="157157"/>
          </a:xfrm>
          <a:prstGeom prst="rect">
            <a:avLst/>
          </a:prstGeom>
          <a:noFill/>
          <a:ln w="6350" algn="ctr">
            <a:solidFill>
              <a:srgbClr val="97989A"/>
            </a:solidFill>
            <a:miter lim="800000"/>
            <a:headEnd/>
            <a:tailEnd/>
          </a:ln>
          <a:effectLst/>
        </p:spPr>
      </p:pic>
      <p:pic>
        <p:nvPicPr>
          <p:cNvPr id="390" name="Picture 6" descr="REU"/>
          <p:cNvPicPr>
            <a:picLocks noChangeArrowheads="1"/>
          </p:cNvPicPr>
          <p:nvPr/>
        </p:nvPicPr>
        <p:blipFill>
          <a:blip r:embed="rId49" cstate="email">
            <a:extLst>
              <a:ext uri="{28A0092B-C50C-407E-A947-70E740481C1C}">
                <a14:useLocalDpi xmlns:a14="http://schemas.microsoft.com/office/drawing/2010/main"/>
              </a:ext>
            </a:extLst>
          </a:blip>
          <a:srcRect/>
          <a:stretch>
            <a:fillRect/>
          </a:stretch>
        </p:blipFill>
        <p:spPr bwMode="auto">
          <a:xfrm>
            <a:off x="5824556" y="3219253"/>
            <a:ext cx="217762" cy="157157"/>
          </a:xfrm>
          <a:prstGeom prst="rect">
            <a:avLst/>
          </a:prstGeom>
          <a:noFill/>
          <a:ln w="6350" algn="ctr">
            <a:solidFill>
              <a:srgbClr val="97989A"/>
            </a:solidFill>
            <a:miter lim="800000"/>
            <a:headEnd/>
            <a:tailEnd/>
          </a:ln>
          <a:effectLst/>
        </p:spPr>
      </p:pic>
    </p:spTree>
    <p:extLst>
      <p:ext uri="{BB962C8B-B14F-4D97-AF65-F5344CB8AC3E}">
        <p14:creationId xmlns:p14="http://schemas.microsoft.com/office/powerpoint/2010/main" val="5588057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CONNECTED" val="yes"/>
  <p:tag name="THINKCELLSHAPEDONOTDELETE" val="piNCxqDlC906Uw.kFiHt6x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HjvosCYhkkyApSYbKGIYg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jllPdyqCQUi1aW2ApBk12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IqBKBfuSsE.J4OIufYLph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VS_gPgNdBkOo.FYSe5i7Q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Hg7OWgz0NEONQ2a1K5vUa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9eSbG0rL_Uecoixww..AC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_UCoGs6u40SW5kWxu38QR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n8FmlrkrgUKyq7XOgK3nU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xt3Vy8Xf_Eu.T2IX_sYah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2NOiMrz3VE6GUD0bsJ5fH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QjqcoMBPE2YPFaJmnO8F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3T4iq8_W402_RaAnLLMaE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qOrW3JJb50qJtmiYJ0l72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Hc8XzeB9j0yZsZ1ATjblA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HafpfFGVoUOZU8kN8nwv1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1RwP9afCS0qY_gTR3TrxR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KKrVCMCKwkisa9Cauvt6G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Zj3EnkLryEyXrBCoFGp9a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It10bwhG6U.52KCuKAjZ2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It10bwhG6U.52KCuKAjZ2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It10bwhG6U.52KCuKAjZ2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jGrkoNXBke.ipvqGT7LbA"/>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It10bwhG6U.52KCuKAjZ2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It10bwhG6U.52KCuKAjZ2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It10bwhG6U.52KCuKAjZ2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It10bwhG6U.52KCuKAjZ2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It10bwhG6U.52KCuKAjZ2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It10bwhG6U.52KCuKAjZ2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EpfBBq7UrkGGGMIZBCERe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It10bwhG6U.52KCuKAjZ2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It10bwhG6U.52KCuKAjZ2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It10bwhG6U.52KCuKAjZ2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jGrkoNXBke.ipvqGT7LbA"/>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It10bwhG6U.52KCuKAjZ2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It10bwhG6U.52KCuKAjZ2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It10bwhG6U.52KCuKAjZ2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It10bwhG6U.52KCuKAjZ2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It10bwhG6U.52KCuKAjZ2w"/>
</p:tagLst>
</file>

<file path=ppt/tags/tag135.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u58ghyOKKEC28TRMXCTM7g"/>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JQjqcoMBPE2YPFaJmnO8F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JQjqcoMBPE2YPFaJmnO8F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JQjqcoMBPE2YPFaJmnO8FA"/>
</p:tagLst>
</file>

<file path=ppt/tags/tag14.xml><?xml version="1.0" encoding="utf-8"?>
<p:tagLst xmlns:a="http://schemas.openxmlformats.org/drawingml/2006/main" xmlns:r="http://schemas.openxmlformats.org/officeDocument/2006/relationships" xmlns:p="http://schemas.openxmlformats.org/presentationml/2006/main">
  <p:tag name="FASFONT" val="Univers55"/>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JQjqcoMBPE2YPFaJmnO8F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JQjqcoMBPE2YPFaJmnO8F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u58ghyOKKEC28TRMXCTM7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JQjqcoMBPE2YPFaJmnO8F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SICR.P6WQEO2ayi7jqmPJ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opPQWWdpGUuVnU0r8fWCk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OBOyCrcZLEWTDuefnFdJog"/>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T4moCZQNg0SyNmxBr5gHmw"/>
</p:tagLst>
</file>

<file path=ppt/tags/tag148.xml><?xml version="1.0" encoding="utf-8"?>
<p:tagLst xmlns:a="http://schemas.openxmlformats.org/drawingml/2006/main" xmlns:r="http://schemas.openxmlformats.org/officeDocument/2006/relationships" xmlns:p="http://schemas.openxmlformats.org/presentationml/2006/main">
  <p:tag name="ADV_TOP" val="480,875"/>
  <p:tag name="ADV_LEFT" val="140,625"/>
  <p:tag name="ADV_HEIGHT" val="15,625"/>
  <p:tag name="ADV_WIDTH" val="312"/>
  <p:tag name="THINKCELLSHAPEDONOTDELETE" val="pkFVJLhjkWUmQ5lNdNCuiHA"/>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e58rcl0pH0ShsjS0jFw2cw"/>
</p:tagLst>
</file>

<file path=ppt/tags/tag15.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lVAcpRFoS0KbSG.4I59VC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0mzYVLCFBUqFl5gtXez8c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GKzM1.aw9USbKBQOmZMOa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1o5YxTA8PUW4VkZr24IrUQ"/>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Tt7dX.c2GESi0CQCTnZHyg"/>
</p:tagLst>
</file>

<file path=ppt/tags/tag155.xml><?xml version="1.0" encoding="utf-8"?>
<p:tagLst xmlns:a="http://schemas.openxmlformats.org/drawingml/2006/main" xmlns:r="http://schemas.openxmlformats.org/officeDocument/2006/relationships" xmlns:p="http://schemas.openxmlformats.org/presentationml/2006/main">
  <p:tag name="CONNECTED" val="yes"/>
  <p:tag name="THINKCELLSHAPEDONOTDELETE" val="plQ0YRzrkAUWo32IwNaEHnA"/>
</p:tagLst>
</file>

<file path=ppt/tags/tag156.xml><?xml version="1.0" encoding="utf-8"?>
<p:tagLst xmlns:a="http://schemas.openxmlformats.org/drawingml/2006/main" xmlns:r="http://schemas.openxmlformats.org/officeDocument/2006/relationships" xmlns:p="http://schemas.openxmlformats.org/presentationml/2006/main">
  <p:tag name="CONNECTED" val="yes"/>
  <p:tag name="THINKCELLSHAPEDONOTDELETE" val="pVFbcqh5ogkGZIZMKn1TpJg"/>
</p:tagLst>
</file>

<file path=ppt/tags/tag157.xml><?xml version="1.0" encoding="utf-8"?>
<p:tagLst xmlns:a="http://schemas.openxmlformats.org/drawingml/2006/main" xmlns:r="http://schemas.openxmlformats.org/officeDocument/2006/relationships" xmlns:p="http://schemas.openxmlformats.org/presentationml/2006/main">
  <p:tag name="CONNECTED" val="yes"/>
  <p:tag name="THINKCELLSHAPEDONOTDELETE" val="p._AqpMc1A06ccerRiNI.Bg"/>
</p:tagLst>
</file>

<file path=ppt/tags/tag158.xml><?xml version="1.0" encoding="utf-8"?>
<p:tagLst xmlns:a="http://schemas.openxmlformats.org/drawingml/2006/main" xmlns:r="http://schemas.openxmlformats.org/officeDocument/2006/relationships" xmlns:p="http://schemas.openxmlformats.org/presentationml/2006/main">
  <p:tag name="CONNECTED" val="yes"/>
  <p:tag name="THINKCELLSHAPEDONOTDELETE" val="p.QIamp9qlkWkLSbIaouUbw"/>
</p:tagLst>
</file>

<file path=ppt/tags/tag159.xml><?xml version="1.0" encoding="utf-8"?>
<p:tagLst xmlns:a="http://schemas.openxmlformats.org/drawingml/2006/main" xmlns:r="http://schemas.openxmlformats.org/officeDocument/2006/relationships" xmlns:p="http://schemas.openxmlformats.org/presentationml/2006/main">
  <p:tag name="CONNECTED" val="yes"/>
  <p:tag name="THINKCELLSHAPEDONOTDELETE" val="pPFoHHcZcxEqjhyJdoqcHR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60.xml><?xml version="1.0" encoding="utf-8"?>
<p:tagLst xmlns:a="http://schemas.openxmlformats.org/drawingml/2006/main" xmlns:r="http://schemas.openxmlformats.org/officeDocument/2006/relationships" xmlns:p="http://schemas.openxmlformats.org/presentationml/2006/main">
  <p:tag name="CONNECTED" val="yes"/>
  <p:tag name="THINKCELLSHAPEDONOTDELETE" val="pAlqZcCUsdE.VPrCsRM7DYw"/>
</p:tagLst>
</file>

<file path=ppt/tags/tag161.xml><?xml version="1.0" encoding="utf-8"?>
<p:tagLst xmlns:a="http://schemas.openxmlformats.org/drawingml/2006/main" xmlns:r="http://schemas.openxmlformats.org/officeDocument/2006/relationships" xmlns:p="http://schemas.openxmlformats.org/presentationml/2006/main">
  <p:tag name="CONNECTED" val="yes"/>
  <p:tag name="THINKCELLSHAPEDONOTDELETE" val="pUmqa0CSWk0eI_RQLKBk2Mg"/>
</p:tagLst>
</file>

<file path=ppt/tags/tag162.xml><?xml version="1.0" encoding="utf-8"?>
<p:tagLst xmlns:a="http://schemas.openxmlformats.org/drawingml/2006/main" xmlns:r="http://schemas.openxmlformats.org/officeDocument/2006/relationships" xmlns:p="http://schemas.openxmlformats.org/presentationml/2006/main">
  <p:tag name="CONNECTED" val="yes"/>
  <p:tag name="THINKCELLSHAPEDONOTDELETE" val="pEgTqoLsMCk.fg2zLb7ILQQ"/>
</p:tagLst>
</file>

<file path=ppt/tags/tag163.xml><?xml version="1.0" encoding="utf-8"?>
<p:tagLst xmlns:a="http://schemas.openxmlformats.org/drawingml/2006/main" xmlns:r="http://schemas.openxmlformats.org/officeDocument/2006/relationships" xmlns:p="http://schemas.openxmlformats.org/presentationml/2006/main">
  <p:tag name="CONNECTED" val="yes"/>
  <p:tag name="THINKCELLSHAPEDONOTDELETE" val="puaQmySIQJkyanB6.unC_7A"/>
</p:tagLst>
</file>

<file path=ppt/tags/tag164.xml><?xml version="1.0" encoding="utf-8"?>
<p:tagLst xmlns:a="http://schemas.openxmlformats.org/drawingml/2006/main" xmlns:r="http://schemas.openxmlformats.org/officeDocument/2006/relationships" xmlns:p="http://schemas.openxmlformats.org/presentationml/2006/main">
  <p:tag name="CONNECTED" val="yes"/>
  <p:tag name="THINKCELLSHAPEDONOTDELETE" val="ph11irHGKQ0aa7AYqRCA4CA"/>
</p:tagLst>
</file>

<file path=ppt/tags/tag165.xml><?xml version="1.0" encoding="utf-8"?>
<p:tagLst xmlns:a="http://schemas.openxmlformats.org/drawingml/2006/main" xmlns:r="http://schemas.openxmlformats.org/officeDocument/2006/relationships" xmlns:p="http://schemas.openxmlformats.org/presentationml/2006/main">
  <p:tag name="CONNECTED" val="yes"/>
  <p:tag name="THINKCELLSHAPEDONOTDELETE" val="pJ0vsgGSPgEafwb0Ah_E0IA"/>
</p:tagLst>
</file>

<file path=ppt/tags/tag166.xml><?xml version="1.0" encoding="utf-8"?>
<p:tagLst xmlns:a="http://schemas.openxmlformats.org/drawingml/2006/main" xmlns:r="http://schemas.openxmlformats.org/officeDocument/2006/relationships" xmlns:p="http://schemas.openxmlformats.org/presentationml/2006/main">
  <p:tag name="CONNECTED" val="yes"/>
  <p:tag name="THINKCELLSHAPEDONOTDELETE" val="pkmgeGYt7GUOaqGVW58wa9w"/>
</p:tagLst>
</file>

<file path=ppt/tags/tag167.xml><?xml version="1.0" encoding="utf-8"?>
<p:tagLst xmlns:a="http://schemas.openxmlformats.org/drawingml/2006/main" xmlns:r="http://schemas.openxmlformats.org/officeDocument/2006/relationships" xmlns:p="http://schemas.openxmlformats.org/presentationml/2006/main">
  <p:tag name="CONNECTED" val="yes"/>
  <p:tag name="THINKCELLSHAPEDONOTDELETE" val="pczZZtJgzFU.QAViGOspJqQ"/>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EcuV3xR50Uqhyln3xLyK_Q"/>
</p:tagLst>
</file>

<file path=ppt/tags/tag169.xml><?xml version="1.0" encoding="utf-8"?>
<p:tagLst xmlns:a="http://schemas.openxmlformats.org/drawingml/2006/main" xmlns:r="http://schemas.openxmlformats.org/officeDocument/2006/relationships" xmlns:p="http://schemas.openxmlformats.org/presentationml/2006/main">
  <p:tag name="CONNECTED" val="yes"/>
  <p:tag name="THINKCELLSHAPEDONOTDELETE" val="p8CwHhf8iOkmjmv5QyarVPQ"/>
</p:tagLst>
</file>

<file path=ppt/tags/tag17.xml><?xml version="1.0" encoding="utf-8"?>
<p:tagLst xmlns:a="http://schemas.openxmlformats.org/drawingml/2006/main" xmlns:r="http://schemas.openxmlformats.org/officeDocument/2006/relationships" xmlns:p="http://schemas.openxmlformats.org/presentationml/2006/main">
  <p:tag name="FASFONT" val="Univers55"/>
</p:tagLst>
</file>

<file path=ppt/tags/tag170.xml><?xml version="1.0" encoding="utf-8"?>
<p:tagLst xmlns:a="http://schemas.openxmlformats.org/drawingml/2006/main" xmlns:r="http://schemas.openxmlformats.org/officeDocument/2006/relationships" xmlns:p="http://schemas.openxmlformats.org/presentationml/2006/main">
  <p:tag name="CONNECTED" val="yes"/>
  <p:tag name="THINKCELLSHAPEDONOTDELETE" val="ptTxXrgZQ4kePj7Tlxzn7sA"/>
</p:tagLst>
</file>

<file path=ppt/tags/tag171.xml><?xml version="1.0" encoding="utf-8"?>
<p:tagLst xmlns:a="http://schemas.openxmlformats.org/drawingml/2006/main" xmlns:r="http://schemas.openxmlformats.org/officeDocument/2006/relationships" xmlns:p="http://schemas.openxmlformats.org/presentationml/2006/main">
  <p:tag name="CONNECTED" val="yes"/>
  <p:tag name="THINKCELLSHAPEDONOTDELETE" val="phx1zvLBrCEmg_ZxDMgWNhg"/>
</p:tagLst>
</file>

<file path=ppt/tags/tag172.xml><?xml version="1.0" encoding="utf-8"?>
<p:tagLst xmlns:a="http://schemas.openxmlformats.org/drawingml/2006/main" xmlns:r="http://schemas.openxmlformats.org/officeDocument/2006/relationships" xmlns:p="http://schemas.openxmlformats.org/presentationml/2006/main">
  <p:tag name="CONNECTED" val="yes"/>
  <p:tag name="THINKCELLSHAPEDONOTDELETE" val="pdbIjEDCeYUeg0i4DLGYiog"/>
</p:tagLst>
</file>

<file path=ppt/tags/tag173.xml><?xml version="1.0" encoding="utf-8"?>
<p:tagLst xmlns:a="http://schemas.openxmlformats.org/drawingml/2006/main" xmlns:r="http://schemas.openxmlformats.org/officeDocument/2006/relationships" xmlns:p="http://schemas.openxmlformats.org/presentationml/2006/main">
  <p:tag name="CONNECTED" val="yes"/>
  <p:tag name="THINKCELLSHAPEDONOTDELETE" val="pjeNvBFdTm0KccTbDSfZ2YQ"/>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X_nepXfePEGzXegZ1Bw3Rg"/>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hW5fpHMTGEG970hiGctbcA"/>
</p:tagLst>
</file>

<file path=ppt/tags/tag176.xml><?xml version="1.0" encoding="utf-8"?>
<p:tagLst xmlns:a="http://schemas.openxmlformats.org/drawingml/2006/main" xmlns:r="http://schemas.openxmlformats.org/officeDocument/2006/relationships" xmlns:p="http://schemas.openxmlformats.org/presentationml/2006/main">
  <p:tag name="CONNECTED" val="yes"/>
  <p:tag name="THINKCELLSHAPEDONOTDELETE" val="piNCxqDlC906Uw.kFiHt6xw"/>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HlML3kj930WwHqYSQRSCh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hU8FMz_CDEiwmijUGeXPCw"/>
</p:tagLst>
</file>

<file path=ppt/tags/tag179.xml><?xml version="1.0" encoding="utf-8"?>
<p:tagLst xmlns:a="http://schemas.openxmlformats.org/drawingml/2006/main" xmlns:r="http://schemas.openxmlformats.org/officeDocument/2006/relationships" xmlns:p="http://schemas.openxmlformats.org/presentationml/2006/main">
  <p:tag name="CONNECTED" val="yes"/>
  <p:tag name="THINKCELLSHAPEDONOTDELETE" val="p6cXODBHfxk.jUMTwzL_FHA"/>
</p:tagLst>
</file>

<file path=ppt/tags/tag18.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7EBU1AXAFECzR3vmBgQtgg"/>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7yC8KmZhIEWwlkCgCckvo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_tct2fo7cU.uMxuhLXdk1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RNhi5Fagw0mToKELvxWsaQ"/>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zSm_CW_lykaR9WkOnztun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8L.PzCzbvUazMO.FNP.shQ"/>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_Dk_5rOIUkuIowQaVaxkW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eC1UVfXyKESQ71lygVFRa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vEVkfrrnx0SX7ySvH7lqgQ"/>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7643OOiGd0CCqB7y.nVg_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u58ghyOKKEC28TRMXCTM7g"/>
</p:tagLst>
</file>

<file path=ppt/tags/tag190.xml><?xml version="1.0" encoding="utf-8"?>
<p:tagLst xmlns:a="http://schemas.openxmlformats.org/drawingml/2006/main" xmlns:r="http://schemas.openxmlformats.org/officeDocument/2006/relationships" xmlns:p="http://schemas.openxmlformats.org/presentationml/2006/main">
  <p:tag name="CONNECTED" val="yes"/>
  <p:tag name="THINKCELLSHAPEDONOTDELETE" val="pXuFcXb2c_kedJgCgR.boL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CvutZ_BCDEWAooJXmvK7M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_hBKY4Ugkk6de_GlGxtjm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_yna9i9oWEKbDU0o1PunEg"/>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JeC6RBONMU.FGo0hPgKER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NuY7uxe3E0.Pb.aImDa2m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xIwdbbUHEyrq68DCXSevQ"/>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wI7Rl0JLhkGA9pBJkkAcOw"/>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IyXS97.XfE2PAWW8eqPavg"/>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4mDz87MhXEmcII7pxD9S7w"/>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QjqcoMBPE2YPFaJmnO8FA"/>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5P8aXc_WMUahiAPw71PiMQ"/>
</p:tagLst>
</file>

<file path=ppt/tags/tag201.xml><?xml version="1.0" encoding="utf-8"?>
<p:tagLst xmlns:a="http://schemas.openxmlformats.org/drawingml/2006/main" xmlns:r="http://schemas.openxmlformats.org/officeDocument/2006/relationships" xmlns:p="http://schemas.openxmlformats.org/presentationml/2006/main">
  <p:tag name="CONNECTED" val="yes"/>
  <p:tag name="THINKCELLSHAPEDONOTDELETE" val="pxyV7_wAS.0GWL3qGcoYq5w"/>
</p:tagLst>
</file>

<file path=ppt/tags/tag202.xml><?xml version="1.0" encoding="utf-8"?>
<p:tagLst xmlns:a="http://schemas.openxmlformats.org/drawingml/2006/main" xmlns:r="http://schemas.openxmlformats.org/officeDocument/2006/relationships" xmlns:p="http://schemas.openxmlformats.org/presentationml/2006/main">
  <p:tag name="CONNECTED" val="yes"/>
  <p:tag name="THINKCELLSHAPEDONOTDELETE" val="pjIbWJQgalkS3hhsdu2MoUQ"/>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EdSxomrfmUK7Tgr4zv91Ow"/>
</p:tagLst>
</file>

<file path=ppt/tags/tag204.xml><?xml version="1.0" encoding="utf-8"?>
<p:tagLst xmlns:a="http://schemas.openxmlformats.org/drawingml/2006/main" xmlns:r="http://schemas.openxmlformats.org/officeDocument/2006/relationships" xmlns:p="http://schemas.openxmlformats.org/presentationml/2006/main">
  <p:tag name="CONNECTED" val="yes"/>
  <p:tag name="THINKCELLSHAPEDONOTDELETE" val="pt.Evj30rQUGs_Vy36_adu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fuiBphgSpkazV4XoCu2Kw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MMxXpMpTjEKGkEW0vDxwu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3yoBHzCsHUWDpPUVbnMXR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E1AhorryYUCSg1DqHgqtkw"/>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gWx90Jbw4EKNTtQtLaOT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QjqcoMBPE2YPFaJmnO8FA"/>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4w_Xm6CLgEeR4i_ZyB7sA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_w22AehylEuvHSNkCj30ng"/>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zjZ.9yZC50qlvYxysmS..Q"/>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LMSxezb.90Kba4pFuS9u8w"/>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kUKF0Ryyq0aey_Q4zupXCA"/>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XlF5nEQP_kuRrHsbNHfzTQ"/>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Y1Zs2219CEyG.GUwA7npyw"/>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y9ThQW9XrkOdB.CxBCyls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AEI1SSSPTUKKPAwEfFwMb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5jryOrtpT02QqVsAQ8XtS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QjqcoMBPE2YPFaJmnO8FA"/>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2zhWg3CX0kal8r6bmEWqmg"/>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yG_b6YeblE.gIRemePgM1A"/>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_WllEDOWo0y2SHaXtfGIZ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iDzSV3LrXEKgd6o2rE8SJ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nCcbGe0UR0OFBNaNMwuXq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9QSyEuIKFkezdH1mhOZBs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xDUG5v0cJkCJHiH45YQ2G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8k0_19uYgEaRlAc9ZfjNC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5RMXsrsIBkCv4u5oKVdu.A"/>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G.rL62BZT0eNEQx2.Lw88w"/>
</p:tagLst>
</file>

<file path=ppt/tags/tag23.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QLBKyJv0kGDHXbsRebi6Q"/>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EDo8VyIB8k2BbW6PVhuXcQ"/>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lOeT7KSzDkmi9AWvRjV6R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hRGpc_bwdka3JeLxpiXfiA"/>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1_mViB_fU0.rOGhtdsTy1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A.tjiJdPZkWfGo8ZSQ0ovg"/>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h2JwPjqYE0uZ.Zo93eKZWQ"/>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FVDel8gD_EWxzSM2iqsu0w"/>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I7TNhV3QUUSoug_wVaIYB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uH1.oEATk02Sm_pXdsnpE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spjTS59ri0awcnMosNi_.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wWbUJwop.k.uSmJwEzp09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XZTRDwuG40O8FKXyMwGolw"/>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TXBAPBE6ikK8t9hO6G5.Vw"/>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p1OJCDIp9EyjdqCQL3_C_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opJ83tcnUkug6Td3ReIvjQ"/>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KYOIUjreaUy30UcvafqIoQ"/>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OVZq7DRBG0au.mAMxfBunA"/>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kARWhMIS5Em8CMPgKQa9hA"/>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_1PtKyoNeUeqgNL5IYtyVA"/>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iAEPg6gauke5GjuUi4iNX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IqBKBfuSsE.J4OIufYLphQ"/>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Bfla0TYrtkiNi93FkkopZA"/>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4hgsnnqnbUqnob89swTQb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WNNOy.TQLUGgGU5BXnp20g"/>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UY73uoJL3ku3cxrdzSXx_w"/>
</p:tagLst>
</file>

<file path=ppt/tags/tag254.xml><?xml version="1.0" encoding="utf-8"?>
<p:tagLst xmlns:a="http://schemas.openxmlformats.org/drawingml/2006/main" xmlns:r="http://schemas.openxmlformats.org/officeDocument/2006/relationships" xmlns:p="http://schemas.openxmlformats.org/presentationml/2006/main">
  <p:tag name="CONNECTED" val="yes"/>
</p:tagLst>
</file>

<file path=ppt/tags/tag255.xml><?xml version="1.0" encoding="utf-8"?>
<p:tagLst xmlns:a="http://schemas.openxmlformats.org/drawingml/2006/main" xmlns:r="http://schemas.openxmlformats.org/officeDocument/2006/relationships" xmlns:p="http://schemas.openxmlformats.org/presentationml/2006/main">
  <p:tag name="CONNECTED" val="yes"/>
</p:tagLst>
</file>

<file path=ppt/tags/tag256.xml><?xml version="1.0" encoding="utf-8"?>
<p:tagLst xmlns:a="http://schemas.openxmlformats.org/drawingml/2006/main" xmlns:r="http://schemas.openxmlformats.org/officeDocument/2006/relationships" xmlns:p="http://schemas.openxmlformats.org/presentationml/2006/main">
  <p:tag name="CONNECTED" val="yes"/>
</p:tagLst>
</file>

<file path=ppt/tags/tag257.xml><?xml version="1.0" encoding="utf-8"?>
<p:tagLst xmlns:a="http://schemas.openxmlformats.org/drawingml/2006/main" xmlns:r="http://schemas.openxmlformats.org/officeDocument/2006/relationships" xmlns:p="http://schemas.openxmlformats.org/presentationml/2006/main">
  <p:tag name="CONNECTED" val="yes"/>
</p:tagLst>
</file>

<file path=ppt/tags/tag258.xml><?xml version="1.0" encoding="utf-8"?>
<p:tagLst xmlns:a="http://schemas.openxmlformats.org/drawingml/2006/main" xmlns:r="http://schemas.openxmlformats.org/officeDocument/2006/relationships" xmlns:p="http://schemas.openxmlformats.org/presentationml/2006/main">
  <p:tag name="CONNECTED" val="yes"/>
</p:tagLst>
</file>

<file path=ppt/tags/tag259.xml><?xml version="1.0" encoding="utf-8"?>
<p:tagLst xmlns:a="http://schemas.openxmlformats.org/drawingml/2006/main" xmlns:r="http://schemas.openxmlformats.org/officeDocument/2006/relationships" xmlns:p="http://schemas.openxmlformats.org/presentationml/2006/main">
  <p:tag name="ADV_TOP" val="99.875"/>
  <p:tag name="ADV_LEFT" val="123.5"/>
  <p:tag name="ADV_HEIGHT" val="190"/>
  <p:tag name="ADV_WIDTH" val="317.5"/>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VS_gPgNdBkOo.FYSe5i7QQ"/>
</p:tagLst>
</file>

<file path=ppt/tags/tag260.xml><?xml version="1.0" encoding="utf-8"?>
<p:tagLst xmlns:a="http://schemas.openxmlformats.org/drawingml/2006/main" xmlns:r="http://schemas.openxmlformats.org/officeDocument/2006/relationships" xmlns:p="http://schemas.openxmlformats.org/presentationml/2006/main">
  <p:tag name="ADV_TOP" val="99.875"/>
  <p:tag name="ADV_LEFT" val="123.5"/>
  <p:tag name="ADV_HEIGHT" val="190"/>
  <p:tag name="ADV_WIDTH" val="317.5"/>
</p:tagLst>
</file>

<file path=ppt/tags/tag261.xml><?xml version="1.0" encoding="utf-8"?>
<p:tagLst xmlns:a="http://schemas.openxmlformats.org/drawingml/2006/main" xmlns:r="http://schemas.openxmlformats.org/officeDocument/2006/relationships" xmlns:p="http://schemas.openxmlformats.org/presentationml/2006/main">
  <p:tag name="ADV_TOP" val="99.875"/>
  <p:tag name="ADV_LEFT" val="123.5"/>
  <p:tag name="ADV_HEIGHT" val="190"/>
  <p:tag name="ADV_WIDTH" val="317.5"/>
</p:tagLst>
</file>

<file path=ppt/tags/tag262.xml><?xml version="1.0" encoding="utf-8"?>
<p:tagLst xmlns:a="http://schemas.openxmlformats.org/drawingml/2006/main" xmlns:r="http://schemas.openxmlformats.org/officeDocument/2006/relationships" xmlns:p="http://schemas.openxmlformats.org/presentationml/2006/main">
  <p:tag name="MIO_HARVEYBALL" val="MIO_HARVEYBALL"/>
  <p:tag name="MIO_HARVEYBALL_FILLPERCENTAGE" val="60"/>
</p:tagLst>
</file>

<file path=ppt/tags/tag263.xml><?xml version="1.0" encoding="utf-8"?>
<p:tagLst xmlns:a="http://schemas.openxmlformats.org/drawingml/2006/main" xmlns:r="http://schemas.openxmlformats.org/officeDocument/2006/relationships" xmlns:p="http://schemas.openxmlformats.org/presentationml/2006/main">
  <p:tag name="MIO_HARVEYBALL" val="MIO_HARVEYBALL"/>
  <p:tag name="MIO_HARVEYBALL_FILLPERCENTAGE" val="80"/>
</p:tagLst>
</file>

<file path=ppt/tags/tag264.xml><?xml version="1.0" encoding="utf-8"?>
<p:tagLst xmlns:a="http://schemas.openxmlformats.org/drawingml/2006/main" xmlns:r="http://schemas.openxmlformats.org/officeDocument/2006/relationships" xmlns:p="http://schemas.openxmlformats.org/presentationml/2006/main">
  <p:tag name="MIO_HARVEYBALL" val="MIO_HARVEYBALL"/>
  <p:tag name="MIO_HARVEYBALL_FILLPERCENTAGE" val="25"/>
</p:tagLst>
</file>

<file path=ppt/tags/tag265.xml><?xml version="1.0" encoding="utf-8"?>
<p:tagLst xmlns:a="http://schemas.openxmlformats.org/drawingml/2006/main" xmlns:r="http://schemas.openxmlformats.org/officeDocument/2006/relationships" xmlns:p="http://schemas.openxmlformats.org/presentationml/2006/main">
  <p:tag name="MIO_HARVEYBALL" val="MIO_HARVEYBALL"/>
  <p:tag name="MIO_HARVEYBALL_FILLPERCENTAGE" val="20"/>
</p:tagLst>
</file>

<file path=ppt/tags/tag266.xml><?xml version="1.0" encoding="utf-8"?>
<p:tagLst xmlns:a="http://schemas.openxmlformats.org/drawingml/2006/main" xmlns:r="http://schemas.openxmlformats.org/officeDocument/2006/relationships" xmlns:p="http://schemas.openxmlformats.org/presentationml/2006/main">
  <p:tag name="MIO_HARVEYBALL" val="MIO_HARVEYBALL"/>
  <p:tag name="MIO_HARVEYBALL_FILLPERCENTAGE" val="15"/>
</p:tagLst>
</file>

<file path=ppt/tags/tag267.xml><?xml version="1.0" encoding="utf-8"?>
<p:tagLst xmlns:a="http://schemas.openxmlformats.org/drawingml/2006/main" xmlns:r="http://schemas.openxmlformats.org/officeDocument/2006/relationships" xmlns:p="http://schemas.openxmlformats.org/presentationml/2006/main">
  <p:tag name="MIO_HARVEYBALL" val="MIO_HARVEYBALL"/>
  <p:tag name="MIO_HARVEYBALL_FILLPERCENTAGE" val="5"/>
</p:tagLst>
</file>

<file path=ppt/tags/tag268.xml><?xml version="1.0" encoding="utf-8"?>
<p:tagLst xmlns:a="http://schemas.openxmlformats.org/drawingml/2006/main" xmlns:r="http://schemas.openxmlformats.org/officeDocument/2006/relationships" xmlns:p="http://schemas.openxmlformats.org/presentationml/2006/main">
  <p:tag name="MIO_GUID" val="8480ee9a-42a3-484d-b727-1c53199f465a"/>
  <p:tag name="MIO_EK" val="544"/>
  <p:tag name="MIO_EKGUID" val="03075bdd-29f2-428d-a086-5dd38ddb6263"/>
  <p:tag name="MIO_UPDATE" val="True"/>
  <p:tag name="MIO_VERSION" val="10.05.2016 16:39:35"/>
  <p:tag name="MIO_DBID" val="0996782E-0DCE-4534-9728-383C597952E9"/>
  <p:tag name="MIO_LASTDOWNLOADED" val="29.06.2016 12:05:27"/>
  <p:tag name="MIO_OBJECTNAME" val="Harvey Ball"/>
  <p:tag name="MIO_SHAPETYPES_HARVEYBALL" val="MIO_FILL"/>
</p:tagLst>
</file>

<file path=ppt/tags/tag269.xml><?xml version="1.0" encoding="utf-8"?>
<p:tagLst xmlns:a="http://schemas.openxmlformats.org/drawingml/2006/main" xmlns:r="http://schemas.openxmlformats.org/officeDocument/2006/relationships" xmlns:p="http://schemas.openxmlformats.org/presentationml/2006/main">
  <p:tag name="MIO_GUID" val="7f415f65-a719-4de1-b8f4-e30b4f02ba6a"/>
  <p:tag name="MIO_EK" val="544"/>
  <p:tag name="MIO_EKGUID" val="03075bdd-29f2-428d-a086-5dd38ddb6263"/>
  <p:tag name="MIO_UPDATE" val="True"/>
  <p:tag name="MIO_VERSION" val="10.05.2016 16:39:35"/>
  <p:tag name="MIO_DBID" val="0996782E-0DCE-4534-9728-383C597952E9"/>
  <p:tag name="MIO_LASTDOWNLOADED" val="29.06.2016 12:05:27"/>
  <p:tag name="MIO_OBJECTNAME" val="Harvey Ball"/>
  <p:tag name="MIO_SHAPETYPES_HARVEYBALL" val="MIO_BORDER"/>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Hg7OWgz0NEONQ2a1K5vUaQ"/>
</p:tagLst>
</file>

<file path=ppt/tags/tag270.xml><?xml version="1.0" encoding="utf-8"?>
<p:tagLst xmlns:a="http://schemas.openxmlformats.org/drawingml/2006/main" xmlns:r="http://schemas.openxmlformats.org/officeDocument/2006/relationships" xmlns:p="http://schemas.openxmlformats.org/presentationml/2006/main">
  <p:tag name="MIO_GUID" val="8480ee9a-42a3-484d-b727-1c53199f465a"/>
  <p:tag name="MIO_EK" val="544"/>
  <p:tag name="MIO_EKGUID" val="03075bdd-29f2-428d-a086-5dd38ddb6263"/>
  <p:tag name="MIO_UPDATE" val="True"/>
  <p:tag name="MIO_VERSION" val="10.05.2016 16:39:35"/>
  <p:tag name="MIO_DBID" val="0996782E-0DCE-4534-9728-383C597952E9"/>
  <p:tag name="MIO_LASTDOWNLOADED" val="29.06.2016 12:05:27"/>
  <p:tag name="MIO_OBJECTNAME" val="Harvey Ball"/>
  <p:tag name="MIO_SHAPETYPES_HARVEYBALL" val="MIO_FILL"/>
</p:tagLst>
</file>

<file path=ppt/tags/tag271.xml><?xml version="1.0" encoding="utf-8"?>
<p:tagLst xmlns:a="http://schemas.openxmlformats.org/drawingml/2006/main" xmlns:r="http://schemas.openxmlformats.org/officeDocument/2006/relationships" xmlns:p="http://schemas.openxmlformats.org/presentationml/2006/main">
  <p:tag name="MIO_GUID" val="7f415f65-a719-4de1-b8f4-e30b4f02ba6a"/>
  <p:tag name="MIO_EK" val="544"/>
  <p:tag name="MIO_EKGUID" val="03075bdd-29f2-428d-a086-5dd38ddb6263"/>
  <p:tag name="MIO_UPDATE" val="True"/>
  <p:tag name="MIO_VERSION" val="10.05.2016 16:39:35"/>
  <p:tag name="MIO_DBID" val="0996782E-0DCE-4534-9728-383C597952E9"/>
  <p:tag name="MIO_LASTDOWNLOADED" val="29.06.2016 12:05:27"/>
  <p:tag name="MIO_OBJECTNAME" val="Harvey Ball"/>
  <p:tag name="MIO_SHAPETYPES_HARVEYBALL" val="MIO_BORDER"/>
</p:tagLst>
</file>

<file path=ppt/tags/tag272.xml><?xml version="1.0" encoding="utf-8"?>
<p:tagLst xmlns:a="http://schemas.openxmlformats.org/drawingml/2006/main" xmlns:r="http://schemas.openxmlformats.org/officeDocument/2006/relationships" xmlns:p="http://schemas.openxmlformats.org/presentationml/2006/main">
  <p:tag name="MIO_GUID" val="8480ee9a-42a3-484d-b727-1c53199f465a"/>
  <p:tag name="MIO_EK" val="544"/>
  <p:tag name="MIO_EKGUID" val="03075bdd-29f2-428d-a086-5dd38ddb6263"/>
  <p:tag name="MIO_UPDATE" val="True"/>
  <p:tag name="MIO_VERSION" val="10.05.2016 16:39:35"/>
  <p:tag name="MIO_DBID" val="0996782E-0DCE-4534-9728-383C597952E9"/>
  <p:tag name="MIO_LASTDOWNLOADED" val="29.06.2016 12:05:27"/>
  <p:tag name="MIO_OBJECTNAME" val="Harvey Ball"/>
  <p:tag name="MIO_SHAPETYPES_HARVEYBALL" val="MIO_FILL"/>
</p:tagLst>
</file>

<file path=ppt/tags/tag273.xml><?xml version="1.0" encoding="utf-8"?>
<p:tagLst xmlns:a="http://schemas.openxmlformats.org/drawingml/2006/main" xmlns:r="http://schemas.openxmlformats.org/officeDocument/2006/relationships" xmlns:p="http://schemas.openxmlformats.org/presentationml/2006/main">
  <p:tag name="MIO_GUID" val="7f415f65-a719-4de1-b8f4-e30b4f02ba6a"/>
  <p:tag name="MIO_EK" val="544"/>
  <p:tag name="MIO_EKGUID" val="03075bdd-29f2-428d-a086-5dd38ddb6263"/>
  <p:tag name="MIO_UPDATE" val="True"/>
  <p:tag name="MIO_VERSION" val="10.05.2016 16:39:35"/>
  <p:tag name="MIO_DBID" val="0996782E-0DCE-4534-9728-383C597952E9"/>
  <p:tag name="MIO_LASTDOWNLOADED" val="29.06.2016 12:05:27"/>
  <p:tag name="MIO_OBJECTNAME" val="Harvey Ball"/>
  <p:tag name="MIO_SHAPETYPES_HARVEYBALL" val="MIO_BORDER"/>
</p:tagLst>
</file>

<file path=ppt/tags/tag274.xml><?xml version="1.0" encoding="utf-8"?>
<p:tagLst xmlns:a="http://schemas.openxmlformats.org/drawingml/2006/main" xmlns:r="http://schemas.openxmlformats.org/officeDocument/2006/relationships" xmlns:p="http://schemas.openxmlformats.org/presentationml/2006/main">
  <p:tag name="MIO_GUID" val="8480ee9a-42a3-484d-b727-1c53199f465a"/>
  <p:tag name="MIO_EK" val="544"/>
  <p:tag name="MIO_EKGUID" val="03075bdd-29f2-428d-a086-5dd38ddb6263"/>
  <p:tag name="MIO_UPDATE" val="True"/>
  <p:tag name="MIO_VERSION" val="10.05.2016 16:39:35"/>
  <p:tag name="MIO_DBID" val="0996782E-0DCE-4534-9728-383C597952E9"/>
  <p:tag name="MIO_LASTDOWNLOADED" val="29.06.2016 12:05:27"/>
  <p:tag name="MIO_OBJECTNAME" val="Harvey Ball"/>
  <p:tag name="MIO_SHAPETYPES_HARVEYBALL" val="MIO_FILL"/>
</p:tagLst>
</file>

<file path=ppt/tags/tag275.xml><?xml version="1.0" encoding="utf-8"?>
<p:tagLst xmlns:a="http://schemas.openxmlformats.org/drawingml/2006/main" xmlns:r="http://schemas.openxmlformats.org/officeDocument/2006/relationships" xmlns:p="http://schemas.openxmlformats.org/presentationml/2006/main">
  <p:tag name="MIO_GUID" val="7f415f65-a719-4de1-b8f4-e30b4f02ba6a"/>
  <p:tag name="MIO_EK" val="544"/>
  <p:tag name="MIO_EKGUID" val="03075bdd-29f2-428d-a086-5dd38ddb6263"/>
  <p:tag name="MIO_UPDATE" val="True"/>
  <p:tag name="MIO_VERSION" val="10.05.2016 16:39:35"/>
  <p:tag name="MIO_DBID" val="0996782E-0DCE-4534-9728-383C597952E9"/>
  <p:tag name="MIO_LASTDOWNLOADED" val="29.06.2016 12:05:27"/>
  <p:tag name="MIO_OBJECTNAME" val="Harvey Ball"/>
  <p:tag name="MIO_SHAPETYPES_HARVEYBALL" val="MIO_BORDER"/>
</p:tagLst>
</file>

<file path=ppt/tags/tag276.xml><?xml version="1.0" encoding="utf-8"?>
<p:tagLst xmlns:a="http://schemas.openxmlformats.org/drawingml/2006/main" xmlns:r="http://schemas.openxmlformats.org/officeDocument/2006/relationships" xmlns:p="http://schemas.openxmlformats.org/presentationml/2006/main">
  <p:tag name="MIO_GUID" val="8480ee9a-42a3-484d-b727-1c53199f465a"/>
  <p:tag name="MIO_EK" val="544"/>
  <p:tag name="MIO_EKGUID" val="03075bdd-29f2-428d-a086-5dd38ddb6263"/>
  <p:tag name="MIO_UPDATE" val="True"/>
  <p:tag name="MIO_VERSION" val="10.05.2016 16:39:35"/>
  <p:tag name="MIO_DBID" val="0996782E-0DCE-4534-9728-383C597952E9"/>
  <p:tag name="MIO_LASTDOWNLOADED" val="29.06.2016 12:05:27"/>
  <p:tag name="MIO_OBJECTNAME" val="Harvey Ball"/>
  <p:tag name="MIO_SHAPETYPES_HARVEYBALL" val="MIO_FILL"/>
</p:tagLst>
</file>

<file path=ppt/tags/tag277.xml><?xml version="1.0" encoding="utf-8"?>
<p:tagLst xmlns:a="http://schemas.openxmlformats.org/drawingml/2006/main" xmlns:r="http://schemas.openxmlformats.org/officeDocument/2006/relationships" xmlns:p="http://schemas.openxmlformats.org/presentationml/2006/main">
  <p:tag name="MIO_GUID" val="7f415f65-a719-4de1-b8f4-e30b4f02ba6a"/>
  <p:tag name="MIO_EK" val="544"/>
  <p:tag name="MIO_EKGUID" val="03075bdd-29f2-428d-a086-5dd38ddb6263"/>
  <p:tag name="MIO_UPDATE" val="True"/>
  <p:tag name="MIO_VERSION" val="10.05.2016 16:39:35"/>
  <p:tag name="MIO_DBID" val="0996782E-0DCE-4534-9728-383C597952E9"/>
  <p:tag name="MIO_LASTDOWNLOADED" val="29.06.2016 12:05:27"/>
  <p:tag name="MIO_OBJECTNAME" val="Harvey Ball"/>
  <p:tag name="MIO_SHAPETYPES_HARVEYBALL" val="MIO_BORDER"/>
</p:tagLst>
</file>

<file path=ppt/tags/tag278.xml><?xml version="1.0" encoding="utf-8"?>
<p:tagLst xmlns:a="http://schemas.openxmlformats.org/drawingml/2006/main" xmlns:r="http://schemas.openxmlformats.org/officeDocument/2006/relationships" xmlns:p="http://schemas.openxmlformats.org/presentationml/2006/main">
  <p:tag name="MIO_GUID" val="8480ee9a-42a3-484d-b727-1c53199f465a"/>
  <p:tag name="MIO_EK" val="544"/>
  <p:tag name="MIO_EKGUID" val="03075bdd-29f2-428d-a086-5dd38ddb6263"/>
  <p:tag name="MIO_UPDATE" val="True"/>
  <p:tag name="MIO_VERSION" val="10.05.2016 16:39:35"/>
  <p:tag name="MIO_DBID" val="0996782E-0DCE-4534-9728-383C597952E9"/>
  <p:tag name="MIO_LASTDOWNLOADED" val="29.06.2016 12:04:44"/>
  <p:tag name="MIO_OBJECTNAME" val="Harvey Ball"/>
  <p:tag name="MIO_SHAPETYPES_HARVEYBALL" val="MIO_FILL"/>
</p:tagLst>
</file>

<file path=ppt/tags/tag279.xml><?xml version="1.0" encoding="utf-8"?>
<p:tagLst xmlns:a="http://schemas.openxmlformats.org/drawingml/2006/main" xmlns:r="http://schemas.openxmlformats.org/officeDocument/2006/relationships" xmlns:p="http://schemas.openxmlformats.org/presentationml/2006/main">
  <p:tag name="MIO_GUID" val="7f415f65-a719-4de1-b8f4-e30b4f02ba6a"/>
  <p:tag name="MIO_EK" val="544"/>
  <p:tag name="MIO_EKGUID" val="03075bdd-29f2-428d-a086-5dd38ddb6263"/>
  <p:tag name="MIO_UPDATE" val="True"/>
  <p:tag name="MIO_VERSION" val="10.05.2016 16:39:35"/>
  <p:tag name="MIO_DBID" val="0996782E-0DCE-4534-9728-383C597952E9"/>
  <p:tag name="MIO_LASTDOWNLOADED" val="29.06.2016 12:04:44"/>
  <p:tag name="MIO_OBJECTNAME" val="Harvey Ball"/>
  <p:tag name="MIO_SHAPETYPES_HARVEYBALL" val="MIO_BORDER"/>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9eSbG0rL_Uecoixww..ACw"/>
</p:tagLst>
</file>

<file path=ppt/tags/tag280.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281.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282.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upCjywEiU6NfxmFXrKZ2w"/>
</p:tagLst>
</file>

<file path=ppt/tags/tag284.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OBohLlSSUEyvLeWqJARdD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wvfrwVC86EeSG9YKWYgsE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upCjywEiU6NfxmFXrKZ2w"/>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h8rltNOHW06rWQWwomxUaQ"/>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dB4upNNlKkq93OXroFPSE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_UCoGs6u40SW5kWxu38QRg"/>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wvfrwVC86EeSG9YKWYgsEw"/>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upCjywEiU6NfxmFXrKZ2w"/>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OBohLlSSUEyvLeWqJARdDw"/>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wvfrwVC86EeSG9YKWYgsE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upCjywEiU6NfxmFXrKZ2w"/>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OBohLlSSUEyvLeWqJARdDw"/>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h8rltNOHW06rWQWwomxUa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dB4upNNlKkq93OXroFPSEw"/>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h8rltNOHW06rWQWwomxUaQ"/>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dB4upNNlKkq93OXroFPSE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QjqcoMBPE2YPFaJmnO8F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n8FmlrkrgUKyq7XOgK3nUA"/>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h8rltNOHW06rWQWwomxUaQ"/>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h8rltNOHW06rWQWwomxUaQ"/>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h8rltNOHW06rWQWwomxUaQ"/>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h8rltNOHW06rWQWwomxUa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h8rltNOHW06rWQWwomxUa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h8rltNOHW06rWQWwomxUa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h8rltNOHW06rWQWwomxUaQ"/>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h8rltNOHW06rWQWwomxUa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h8rltNOHW06rWQWwomxUaQ"/>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qoIqFEcKLUerl5XhsbjVw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xt3Vy8Xf_Eu.T2IX_sYah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x3Edoys2CEWMTtX79fQwxA"/>
</p:tagLst>
</file>

<file path=ppt/tags/tag311.xml><?xml version="1.0" encoding="utf-8"?>
<p:tagLst xmlns:a="http://schemas.openxmlformats.org/drawingml/2006/main" xmlns:r="http://schemas.openxmlformats.org/officeDocument/2006/relationships" xmlns:p="http://schemas.openxmlformats.org/presentationml/2006/main">
  <p:tag name="CONNECTED" val="yes"/>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0enMoMwwCUinucQWCVsZLQ"/>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h8rltNOHW06rWQWwomxUaQ"/>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h8rltNOHW06rWQWwomxUaQ"/>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h8rltNOHW06rWQWwomxUaQ"/>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h8rltNOHW06rWQWwomxUa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OBohLlSSUEyvLeWqJARdDw"/>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wvfrwVC86EeSG9YKWYgsEw"/>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upCjywEiU6NfxmFXrKZ2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2NOiMrz3VE6GUD0bsJ5fHw"/>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h8rltNOHW06rWQWwomxUaQ"/>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dB4upNNlKkq93OXroFPSE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dB4upNNlKkq93OXroFPSEw"/>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dB4upNNlKkq93OXroFPSE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Wc.t8qRcAEmCGf.rPJOAHQ"/>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OBohLlSSUEyvLeWqJARdD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wvfrwVC86EeSG9YKWYgsE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wvfrwVC86EeSG9YKWYgsEw"/>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wvfrwVC86EeSG9YKWYgsEw"/>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wvfrwVC86EeSG9YKWYgsE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3T4iq8_W402_RaAnLLMaEw"/>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wvfrwVC86EeSG9YKWYgsEw"/>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wvfrwVC86EeSG9YKWYgsEw"/>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wvfrwVC86EeSG9YKWYgsE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wvfrwVC86EeSG9YKWYgsE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x3Edoys2CEWMTtX79fQwx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wvfrwVC86EeSG9YKWYgsEw"/>
</p:tagLst>
</file>

<file path=ppt/tags/tag336.xml><?xml version="1.0" encoding="utf-8"?>
<p:tagLst xmlns:a="http://schemas.openxmlformats.org/drawingml/2006/main" xmlns:r="http://schemas.openxmlformats.org/officeDocument/2006/relationships" xmlns:p="http://schemas.openxmlformats.org/presentationml/2006/main">
  <p:tag name="ADV_TOP" val="97,93157"/>
  <p:tag name="ADV_LEFT" val="207,154"/>
  <p:tag name="ADV_HEIGHT" val="62,85496"/>
  <p:tag name="ADV_WIDTH" val="34,04685"/>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wvfrwVC86EeSG9YKWYgsEw"/>
</p:tagLst>
</file>

<file path=ppt/tags/tag338.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339.xml><?xml version="1.0" encoding="utf-8"?>
<p:tagLst xmlns:a="http://schemas.openxmlformats.org/drawingml/2006/main" xmlns:r="http://schemas.openxmlformats.org/officeDocument/2006/relationships" xmlns:p="http://schemas.openxmlformats.org/presentationml/2006/main">
  <p:tag name="FAS_TOP" val="254,375"/>
  <p:tag name="FAS_LEFT" val="140,625"/>
  <p:tag name="FAS_HEIGHT" val="15,625"/>
  <p:tag name="FAS_WIDTH" val="312"/>
  <p:tag name="THINKCELLSHAPEDONOTDELETE" val="pbb4..UMsZEOgd9ce8DUSZ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qOrW3JJb50qJtmiYJ0l72A"/>
</p:tagLst>
</file>

<file path=ppt/tags/tag340.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341.xml><?xml version="1.0" encoding="utf-8"?>
<p:tagLst xmlns:a="http://schemas.openxmlformats.org/drawingml/2006/main" xmlns:r="http://schemas.openxmlformats.org/officeDocument/2006/relationships" xmlns:p="http://schemas.openxmlformats.org/presentationml/2006/main">
  <p:tag name="FAS_TOP" val="254,375"/>
  <p:tag name="FAS_LEFT" val="140,625"/>
  <p:tag name="FAS_HEIGHT" val="15,625"/>
  <p:tag name="FAS_WIDTH" val="312"/>
  <p:tag name="THINKCELLSHAPEDONOTDELETE" val="pbb4..UMsZEOgd9ce8DUSZg"/>
</p:tagLst>
</file>

<file path=ppt/tags/tag342.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343.xml><?xml version="1.0" encoding="utf-8"?>
<p:tagLst xmlns:a="http://schemas.openxmlformats.org/drawingml/2006/main" xmlns:r="http://schemas.openxmlformats.org/officeDocument/2006/relationships" xmlns:p="http://schemas.openxmlformats.org/presentationml/2006/main">
  <p:tag name="FAS_TOP" val="254,375"/>
  <p:tag name="FAS_LEFT" val="140,625"/>
  <p:tag name="FAS_HEIGHT" val="15,625"/>
  <p:tag name="FAS_WIDTH" val="312"/>
  <p:tag name="THINKCELLSHAPEDONOTDELETE" val="pbb4..UMsZEOgd9ce8DUSZg"/>
</p:tagLst>
</file>

<file path=ppt/tags/tag344.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345.xml><?xml version="1.0" encoding="utf-8"?>
<p:tagLst xmlns:a="http://schemas.openxmlformats.org/drawingml/2006/main" xmlns:r="http://schemas.openxmlformats.org/officeDocument/2006/relationships" xmlns:p="http://schemas.openxmlformats.org/presentationml/2006/main">
  <p:tag name="FAS_TOP" val="254,375"/>
  <p:tag name="FAS_LEFT" val="140,625"/>
  <p:tag name="FAS_HEIGHT" val="15,625"/>
  <p:tag name="FAS_WIDTH" val="312"/>
  <p:tag name="THINKCELLSHAPEDONOTDELETE" val="pbb4..UMsZEOgd9ce8DUSZg"/>
</p:tagLst>
</file>

<file path=ppt/tags/tag346.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347.xml><?xml version="1.0" encoding="utf-8"?>
<p:tagLst xmlns:a="http://schemas.openxmlformats.org/drawingml/2006/main" xmlns:r="http://schemas.openxmlformats.org/officeDocument/2006/relationships" xmlns:p="http://schemas.openxmlformats.org/presentationml/2006/main">
  <p:tag name="FAS_TOP" val="254,375"/>
  <p:tag name="FAS_LEFT" val="140,625"/>
  <p:tag name="FAS_HEIGHT" val="15,625"/>
  <p:tag name="FAS_WIDTH" val="312"/>
  <p:tag name="THINKCELLSHAPEDONOTDELETE" val="pbb4..UMsZEOgd9ce8DUSZg"/>
</p:tagLst>
</file>

<file path=ppt/tags/tag348.xml><?xml version="1.0" encoding="utf-8"?>
<p:tagLst xmlns:a="http://schemas.openxmlformats.org/drawingml/2006/main" xmlns:r="http://schemas.openxmlformats.org/officeDocument/2006/relationships" xmlns:p="http://schemas.openxmlformats.org/presentationml/2006/main">
  <p:tag name="ADV_TOP" val="94,25"/>
  <p:tag name="ADV_LEFT" val="474,9999"/>
  <p:tag name="ADV_HEIGHT" val="298,1197"/>
  <p:tag name="ADV_WIDTH" val="283,5001"/>
</p:tagLst>
</file>

<file path=ppt/tags/tag349.xml><?xml version="1.0" encoding="utf-8"?>
<p:tagLst xmlns:a="http://schemas.openxmlformats.org/drawingml/2006/main" xmlns:r="http://schemas.openxmlformats.org/officeDocument/2006/relationships" xmlns:p="http://schemas.openxmlformats.org/presentationml/2006/main">
  <p:tag name="FAS_TOP" val="254,375"/>
  <p:tag name="FAS_LEFT" val="140,625"/>
  <p:tag name="FAS_HEIGHT" val="15,625"/>
  <p:tag name="FAS_WIDTH" val="312"/>
  <p:tag name="THINKCELLSHAPEDONOTDELETE" val="pbb4..UMsZEOgd9ce8DUSZ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Hc8XzeB9j0yZsZ1ATjblAA"/>
</p:tagLst>
</file>

<file path=ppt/tags/tag350.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51.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52.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5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5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Company Overview.xlsx]Historical development!Historical development Diagramm 13"/>
</p:tagLst>
</file>

<file path=ppt/tags/tag35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Company Overview.xlsx]Historical development!Historical development Diagramm 13"/>
  <p:tag name="WASTB" val="TRUE"/>
</p:tagLst>
</file>

<file path=ppt/tags/tag35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Company Overview.xlsx]Historical development!Historical development Diagramm 16"/>
</p:tagLst>
</file>

<file path=ppt/tags/tag35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Company Overview.xlsx]Historical development!Historical development Diagramm 16"/>
  <p:tag name="WASTB" val="TRUE"/>
</p:tagLst>
</file>

<file path=ppt/tags/tag35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Company Overview.xlsx]Historical development!Historical development Diagramm 19"/>
</p:tagLst>
</file>

<file path=ppt/tags/tag35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Company Overview.xlsx]Historical development!Historical development Diagramm 19"/>
  <p:tag name="WASTB" val="TRU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HafpfFGVoUOZU8kN8nwv1g"/>
</p:tagLst>
</file>

<file path=ppt/tags/tag36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Company Overview.xlsx]Historical development!Historical development Diagramm 22"/>
</p:tagLst>
</file>

<file path=ppt/tags/tag36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Company Overview.xlsx]Historical development!Historical development Diagramm 22"/>
  <p:tag name="WASTB" val="TRUE"/>
</p:tagLst>
</file>

<file path=ppt/tags/tag36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Company Overview.xlsx]Current trading!Current trading Diagramm 3"/>
</p:tagLst>
</file>

<file path=ppt/tags/tag36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Company Overview.xlsx]Current trading_Liquidity!Current trading_Liquidity Diagramm 1"/>
</p:tagLst>
</file>

<file path=ppt/tags/tag36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Company Overview.xlsx]Current trading!Current trading Diagramm 2"/>
</p:tagLst>
</file>

<file path=ppt/tags/tag36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Company Overview.xlsx]Current trading!Current trading Diagramm 1"/>
</p:tagLst>
</file>

<file path=ppt/tags/tag36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67.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68.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69.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1RwP9afCS0qY_gTR3TrxRg"/>
</p:tagLst>
</file>

<file path=ppt/tags/tag370.xml><?xml version="1.0" encoding="utf-8"?>
<p:tagLst xmlns:a="http://schemas.openxmlformats.org/drawingml/2006/main" xmlns:r="http://schemas.openxmlformats.org/officeDocument/2006/relationships" xmlns:p="http://schemas.openxmlformats.org/presentationml/2006/main">
  <p:tag name="FASFONT" val="Univers55"/>
</p:tagLst>
</file>

<file path=ppt/tags/tag371.xml><?xml version="1.0" encoding="utf-8"?>
<p:tagLst xmlns:a="http://schemas.openxmlformats.org/drawingml/2006/main" xmlns:r="http://schemas.openxmlformats.org/officeDocument/2006/relationships" xmlns:p="http://schemas.openxmlformats.org/presentationml/2006/main">
  <p:tag name="FASFONT" val="Univers55"/>
</p:tagLst>
</file>

<file path=ppt/tags/tag372.xml><?xml version="1.0" encoding="utf-8"?>
<p:tagLst xmlns:a="http://schemas.openxmlformats.org/drawingml/2006/main" xmlns:r="http://schemas.openxmlformats.org/officeDocument/2006/relationships" xmlns:p="http://schemas.openxmlformats.org/presentationml/2006/main">
  <p:tag name="FASFONT" val="Univers55"/>
</p:tagLst>
</file>

<file path=ppt/tags/tag373.xml><?xml version="1.0" encoding="utf-8"?>
<p:tagLst xmlns:a="http://schemas.openxmlformats.org/drawingml/2006/main" xmlns:r="http://schemas.openxmlformats.org/officeDocument/2006/relationships" xmlns:p="http://schemas.openxmlformats.org/presentationml/2006/main">
  <p:tag name="FASFONT" val="Univers55"/>
</p:tagLst>
</file>

<file path=ppt/tags/tag374.xml><?xml version="1.0" encoding="utf-8"?>
<p:tagLst xmlns:a="http://schemas.openxmlformats.org/drawingml/2006/main" xmlns:r="http://schemas.openxmlformats.org/officeDocument/2006/relationships" xmlns:p="http://schemas.openxmlformats.org/presentationml/2006/main">
  <p:tag name="FASFONT" val="Univers55"/>
</p:tagLst>
</file>

<file path=ppt/tags/tag375.xml><?xml version="1.0" encoding="utf-8"?>
<p:tagLst xmlns:a="http://schemas.openxmlformats.org/drawingml/2006/main" xmlns:r="http://schemas.openxmlformats.org/officeDocument/2006/relationships" xmlns:p="http://schemas.openxmlformats.org/presentationml/2006/main">
  <p:tag name="FASFONT" val="Univers55"/>
</p:tagLst>
</file>

<file path=ppt/tags/tag376.xml><?xml version="1.0" encoding="utf-8"?>
<p:tagLst xmlns:a="http://schemas.openxmlformats.org/drawingml/2006/main" xmlns:r="http://schemas.openxmlformats.org/officeDocument/2006/relationships" xmlns:p="http://schemas.openxmlformats.org/presentationml/2006/main">
  <p:tag name="FASFONT" val="Univers55"/>
</p:tagLst>
</file>

<file path=ppt/tags/tag377.xml><?xml version="1.0" encoding="utf-8"?>
<p:tagLst xmlns:a="http://schemas.openxmlformats.org/drawingml/2006/main" xmlns:r="http://schemas.openxmlformats.org/officeDocument/2006/relationships" xmlns:p="http://schemas.openxmlformats.org/presentationml/2006/main">
  <p:tag name="FASFONT" val="Univers55"/>
</p:tagLst>
</file>

<file path=ppt/tags/tag378.xml><?xml version="1.0" encoding="utf-8"?>
<p:tagLst xmlns:a="http://schemas.openxmlformats.org/drawingml/2006/main" xmlns:r="http://schemas.openxmlformats.org/officeDocument/2006/relationships" xmlns:p="http://schemas.openxmlformats.org/presentationml/2006/main">
  <p:tag name="FASFONT" val="Univers55"/>
</p:tagLst>
</file>

<file path=ppt/tags/tag379.xml><?xml version="1.0" encoding="utf-8"?>
<p:tagLst xmlns:a="http://schemas.openxmlformats.org/drawingml/2006/main" xmlns:r="http://schemas.openxmlformats.org/officeDocument/2006/relationships" xmlns:p="http://schemas.openxmlformats.org/presentationml/2006/main">
  <p:tag name="FASFONT" val="Univers55"/>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0JMEGeBwgEyj8yERJ4sMuw"/>
</p:tagLst>
</file>

<file path=ppt/tags/tag380.xml><?xml version="1.0" encoding="utf-8"?>
<p:tagLst xmlns:a="http://schemas.openxmlformats.org/drawingml/2006/main" xmlns:r="http://schemas.openxmlformats.org/officeDocument/2006/relationships" xmlns:p="http://schemas.openxmlformats.org/presentationml/2006/main">
  <p:tag name="ADV_TOP" val="264,8149"/>
  <p:tag name="ADV_LEFT" val="180,25"/>
  <p:tag name="ADV_HEIGHT" val="16,56016"/>
  <p:tag name="ADV_WIDTH" val="283,5"/>
</p:tagLst>
</file>

<file path=ppt/tags/tag38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Company Overview.xlsx]Current trading!Current trading Diagramm 1"/>
  <p:tag name="WASTB" val="TRUE"/>
</p:tagLst>
</file>

<file path=ppt/tags/tag38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Company Overview.xlsx]Current trading!Current trading Diagramm 2"/>
  <p:tag name="WASTB" val="TRUE"/>
</p:tagLst>
</file>

<file path=ppt/tags/tag383.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Company Overview.xlsx]Current trading!Current trading Diagramm 3"/>
  <p:tag name="WASTB" val="TRUE"/>
</p:tagLst>
</file>

<file path=ppt/tags/tag38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Company and Market Analysis\Workbook_Company Overview.xlsx]Current trading_Liquidity!Current trading_Liquidity Diagramm 1"/>
  <p:tag name="WASTB" val="TRUE"/>
</p:tagLst>
</file>

<file path=ppt/tags/tag385.xml><?xml version="1.0" encoding="utf-8"?>
<p:tagLst xmlns:a="http://schemas.openxmlformats.org/drawingml/2006/main" xmlns:r="http://schemas.openxmlformats.org/officeDocument/2006/relationships" xmlns:p="http://schemas.openxmlformats.org/presentationml/2006/main">
  <p:tag name="ADV_TOP" val="480,875"/>
  <p:tag name="ADV_LEFT" val="140,625"/>
  <p:tag name="ADV_HEIGHT" val="15,625"/>
  <p:tag name="ADV_WIDTH" val="312"/>
</p:tagLst>
</file>

<file path=ppt/tags/tag386.xml><?xml version="1.0" encoding="utf-8"?>
<p:tagLst xmlns:a="http://schemas.openxmlformats.org/drawingml/2006/main" xmlns:r="http://schemas.openxmlformats.org/officeDocument/2006/relationships" xmlns:p="http://schemas.openxmlformats.org/presentationml/2006/main">
  <p:tag name="ADV_TOP" val="480,875"/>
  <p:tag name="ADV_LEFT" val="140,625"/>
  <p:tag name="ADV_HEIGHT" val="15,625"/>
  <p:tag name="ADV_WIDTH" val="312"/>
</p:tagLst>
</file>

<file path=ppt/tags/tag387.xml><?xml version="1.0" encoding="utf-8"?>
<p:tagLst xmlns:a="http://schemas.openxmlformats.org/drawingml/2006/main" xmlns:r="http://schemas.openxmlformats.org/officeDocument/2006/relationships" xmlns:p="http://schemas.openxmlformats.org/presentationml/2006/main">
  <p:tag name="ADV_TOP" val="480,875"/>
  <p:tag name="ADV_LEFT" val="140,625"/>
  <p:tag name="ADV_HEIGHT" val="15,625"/>
  <p:tag name="ADV_WIDTH" val="312"/>
</p:tagLst>
</file>

<file path=ppt/tags/tag388.xml><?xml version="1.0" encoding="utf-8"?>
<p:tagLst xmlns:a="http://schemas.openxmlformats.org/drawingml/2006/main" xmlns:r="http://schemas.openxmlformats.org/officeDocument/2006/relationships" xmlns:p="http://schemas.openxmlformats.org/presentationml/2006/main">
  <p:tag name="FAS_TOP" val="254,375"/>
  <p:tag name="FAS_LEFT" val="140,625"/>
  <p:tag name="FAS_HEIGHT" val="15,625"/>
  <p:tag name="FAS_WIDTH" val="312"/>
  <p:tag name="THINKCELLSHAPEDONOTDELETE" val="pbb4..UMsZEOgd9ce8DUSZg"/>
</p:tagLst>
</file>

<file path=ppt/tags/tag389.xml><?xml version="1.0" encoding="utf-8"?>
<p:tagLst xmlns:a="http://schemas.openxmlformats.org/drawingml/2006/main" xmlns:r="http://schemas.openxmlformats.org/officeDocument/2006/relationships" xmlns:p="http://schemas.openxmlformats.org/presentationml/2006/main">
  <p:tag name="COPYRIGHT1" val="TRU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xLrXYGd0WUyWiGlFDiYl9A"/>
</p:tagLst>
</file>

<file path=ppt/tags/tag4.xml><?xml version="1.0" encoding="utf-8"?>
<p:tagLst xmlns:a="http://schemas.openxmlformats.org/drawingml/2006/main" xmlns:r="http://schemas.openxmlformats.org/officeDocument/2006/relationships" xmlns:p="http://schemas.openxmlformats.org/presentationml/2006/main">
  <p:tag name="CONNECTED" val="yes"/>
  <p:tag name="THINKCELLSHAPEDONOTDELETE" val="piNCxqDlC906Uw.kFiHt6x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5fMZaWBlVUOU9mayoUS08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KKrVCMCKwkisa9Cauvt6G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Zj3EnkLryEyXrBCoFGp9a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JclrdRY0Z0alzvgdcVVGZ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DAbKZdMpB0m7EyGPBDU64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qjGrkoNXBke.ipvqGT7Lb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JQjqcoMBPE2YPFaJmnO8F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OV8v2d_VNUmWglA2Zscmi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FM9iyUvm6kSCx_Z1Ili9L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FNmLUOZhAkOMqRILzo.krg"/>
</p:tagLst>
</file>

<file path=ppt/tags/tag5.xml><?xml version="1.0" encoding="utf-8"?>
<p:tagLst xmlns:a="http://schemas.openxmlformats.org/drawingml/2006/main" xmlns:r="http://schemas.openxmlformats.org/officeDocument/2006/relationships" xmlns:p="http://schemas.openxmlformats.org/presentationml/2006/main">
  <p:tag name="CONNECTED" val="yes"/>
  <p:tag name="THINKCELLSHAPEDONOTDELETE" val="piNCxqDlC906Uw.kFiHt6x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Pyzy8s5MykSETQ.LXNmjs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yPmHtKps.UaeG6gRkf.z8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JQjqcoMBPE2YPFaJmnO8F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JQjqcoMBPE2YPFaJmnO8F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JQjqcoMBPE2YPFaJmnO8FA"/>
</p:tagLst>
</file>

<file path=ppt/tags/tag55.xml><?xml version="1.0" encoding="utf-8"?>
<p:tagLst xmlns:a="http://schemas.openxmlformats.org/drawingml/2006/main" xmlns:r="http://schemas.openxmlformats.org/officeDocument/2006/relationships" xmlns:p="http://schemas.openxmlformats.org/presentationml/2006/main">
  <p:tag name="ADV_TOP" val="99,875"/>
  <p:tag name="ADV_LEFT" val="123,5"/>
  <p:tag name="ADV_HEIGHT" val="192,75"/>
  <p:tag name="ADV_WIDTH" val="317,5"/>
</p:tagLst>
</file>

<file path=ppt/tags/tag56.xml><?xml version="1.0" encoding="utf-8"?>
<p:tagLst xmlns:a="http://schemas.openxmlformats.org/drawingml/2006/main" xmlns:r="http://schemas.openxmlformats.org/officeDocument/2006/relationships" xmlns:p="http://schemas.openxmlformats.org/presentationml/2006/main">
  <p:tag name="ADV_TOP" val="99,875"/>
  <p:tag name="ADV_LEFT" val="123,5"/>
  <p:tag name="ADV_HEIGHT" val="192,75"/>
  <p:tag name="ADV_WIDTH" val="317,5"/>
</p:tagLst>
</file>

<file path=ppt/tags/tag57.xml><?xml version="1.0" encoding="utf-8"?>
<p:tagLst xmlns:a="http://schemas.openxmlformats.org/drawingml/2006/main" xmlns:r="http://schemas.openxmlformats.org/officeDocument/2006/relationships" xmlns:p="http://schemas.openxmlformats.org/presentationml/2006/main">
  <p:tag name="ADV_TOP" val="99,875"/>
  <p:tag name="ADV_LEFT" val="123,5"/>
  <p:tag name="ADV_HEIGHT" val="192,75"/>
  <p:tag name="ADV_WIDTH" val="317,5"/>
</p:tagLst>
</file>

<file path=ppt/tags/tag58.xml><?xml version="1.0" encoding="utf-8"?>
<p:tagLst xmlns:a="http://schemas.openxmlformats.org/drawingml/2006/main" xmlns:r="http://schemas.openxmlformats.org/officeDocument/2006/relationships" xmlns:p="http://schemas.openxmlformats.org/presentationml/2006/main">
  <p:tag name="ADV_TOP" val="99,875"/>
  <p:tag name="ADV_LEFT" val="123,5"/>
  <p:tag name="ADV_HEIGHT" val="192,75"/>
  <p:tag name="ADV_WIDTH" val="317,5"/>
</p:tagLst>
</file>

<file path=ppt/tags/tag59.xml><?xml version="1.0" encoding="utf-8"?>
<p:tagLst xmlns:a="http://schemas.openxmlformats.org/drawingml/2006/main" xmlns:r="http://schemas.openxmlformats.org/officeDocument/2006/relationships" xmlns:p="http://schemas.openxmlformats.org/presentationml/2006/main">
  <p:tag name="ADV_TOP" val="99,875"/>
  <p:tag name="ADV_LEFT" val="123,5"/>
  <p:tag name="ADV_HEIGHT" val="222,375"/>
  <p:tag name="ADV_WIDTH" val="317,5"/>
</p:tagLst>
</file>

<file path=ppt/tags/tag6.xml><?xml version="1.0" encoding="utf-8"?>
<p:tagLst xmlns:a="http://schemas.openxmlformats.org/drawingml/2006/main" xmlns:r="http://schemas.openxmlformats.org/officeDocument/2006/relationships" xmlns:p="http://schemas.openxmlformats.org/presentationml/2006/main">
  <p:tag name="CONNECTED" val="yes"/>
  <p:tag name="THINKCELLSHAPEDONOTDELETE" val="piNCxqDlC906Uw.kFiHt6xw"/>
</p:tagLst>
</file>

<file path=ppt/tags/tag60.xml><?xml version="1.0" encoding="utf-8"?>
<p:tagLst xmlns:a="http://schemas.openxmlformats.org/drawingml/2006/main" xmlns:r="http://schemas.openxmlformats.org/officeDocument/2006/relationships" xmlns:p="http://schemas.openxmlformats.org/presentationml/2006/main">
  <p:tag name="ADV_TOP" val="99,875"/>
  <p:tag name="ADV_LEFT" val="123,5"/>
  <p:tag name="ADV_HEIGHT" val="222,375"/>
  <p:tag name="ADV_WIDTH" val="317,5"/>
</p:tagLst>
</file>

<file path=ppt/tags/tag61.xml><?xml version="1.0" encoding="utf-8"?>
<p:tagLst xmlns:a="http://schemas.openxmlformats.org/drawingml/2006/main" xmlns:r="http://schemas.openxmlformats.org/officeDocument/2006/relationships" xmlns:p="http://schemas.openxmlformats.org/presentationml/2006/main">
  <p:tag name="ADV_TOP" val="99,875"/>
  <p:tag name="ADV_LEFT" val="123,5"/>
  <p:tag name="ADV_HEIGHT" val="222,375"/>
  <p:tag name="ADV_WIDTH" val="317,5"/>
</p:tagLst>
</file>

<file path=ppt/tags/tag62.xml><?xml version="1.0" encoding="utf-8"?>
<p:tagLst xmlns:a="http://schemas.openxmlformats.org/drawingml/2006/main" xmlns:r="http://schemas.openxmlformats.org/officeDocument/2006/relationships" xmlns:p="http://schemas.openxmlformats.org/presentationml/2006/main">
  <p:tag name="ADV_TOP" val="99,875"/>
  <p:tag name="ADV_LEFT" val="123,5"/>
  <p:tag name="ADV_HEIGHT" val="222,375"/>
  <p:tag name="ADV_WIDTH" val="317,5"/>
</p:tagLst>
</file>

<file path=ppt/tags/tag63.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yPmHtKps.UaeG6gRkf.z8w"/>
</p:tagLst>
</file>

<file path=ppt/tags/tag65.xml><?xml version="1.0" encoding="utf-8"?>
<p:tagLst xmlns:a="http://schemas.openxmlformats.org/drawingml/2006/main" xmlns:r="http://schemas.openxmlformats.org/officeDocument/2006/relationships" xmlns:p="http://schemas.openxmlformats.org/presentationml/2006/main">
  <p:tag name="ADV_TOP" val="99,875"/>
  <p:tag name="ADV_LEFT" val="123,5"/>
  <p:tag name="ADV_HEIGHT" val="192,75"/>
  <p:tag name="ADV_WIDTH" val="317,5"/>
</p:tagLst>
</file>

<file path=ppt/tags/tag66.xml><?xml version="1.0" encoding="utf-8"?>
<p:tagLst xmlns:a="http://schemas.openxmlformats.org/drawingml/2006/main" xmlns:r="http://schemas.openxmlformats.org/officeDocument/2006/relationships" xmlns:p="http://schemas.openxmlformats.org/presentationml/2006/main">
  <p:tag name="ADV_TOP" val="99,875"/>
  <p:tag name="ADV_LEFT" val="123,5"/>
  <p:tag name="ADV_HEIGHT" val="192,75"/>
  <p:tag name="ADV_WIDTH" val="317,5"/>
</p:tagLst>
</file>

<file path=ppt/tags/tag67.xml><?xml version="1.0" encoding="utf-8"?>
<p:tagLst xmlns:a="http://schemas.openxmlformats.org/drawingml/2006/main" xmlns:r="http://schemas.openxmlformats.org/officeDocument/2006/relationships" xmlns:p="http://schemas.openxmlformats.org/presentationml/2006/main">
  <p:tag name="ADV_TOP" val="99,875"/>
  <p:tag name="ADV_LEFT" val="123,5"/>
  <p:tag name="ADV_HEIGHT" val="222,375"/>
  <p:tag name="ADV_WIDTH" val="317,5"/>
</p:tagLst>
</file>

<file path=ppt/tags/tag68.xml><?xml version="1.0" encoding="utf-8"?>
<p:tagLst xmlns:a="http://schemas.openxmlformats.org/drawingml/2006/main" xmlns:r="http://schemas.openxmlformats.org/officeDocument/2006/relationships" xmlns:p="http://schemas.openxmlformats.org/presentationml/2006/main">
  <p:tag name="ADV_TOP" val="99,875"/>
  <p:tag name="ADV_LEFT" val="123,5"/>
  <p:tag name="ADV_HEIGHT" val="222,375"/>
  <p:tag name="ADV_WIDTH" val="317,5"/>
</p:tagLst>
</file>

<file path=ppt/tags/tag69.xml><?xml version="1.0" encoding="utf-8"?>
<p:tagLst xmlns:a="http://schemas.openxmlformats.org/drawingml/2006/main" xmlns:r="http://schemas.openxmlformats.org/officeDocument/2006/relationships" xmlns:p="http://schemas.openxmlformats.org/presentationml/2006/main">
  <p:tag name="ADV_TOP" val="349"/>
  <p:tag name="ADV_LEFT" val="140,25"/>
  <p:tag name="ADV_HEIGHT" val="30"/>
  <p:tag name="ADV_WIDTH" val="75,125"/>
</p:tagLst>
</file>

<file path=ppt/tags/tag7.xml><?xml version="1.0" encoding="utf-8"?>
<p:tagLst xmlns:a="http://schemas.openxmlformats.org/drawingml/2006/main" xmlns:r="http://schemas.openxmlformats.org/officeDocument/2006/relationships" xmlns:p="http://schemas.openxmlformats.org/presentationml/2006/main">
  <p:tag name="CONNECTED" val="yes"/>
  <p:tag name="THINKCELLSHAPEDONOTDELETE" val="piNCxqDlC906Uw.kFiHt6xw"/>
</p:tagLst>
</file>

<file path=ppt/tags/tag70.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71.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72.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73.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74.xml><?xml version="1.0" encoding="utf-8"?>
<p:tagLst xmlns:a="http://schemas.openxmlformats.org/drawingml/2006/main" xmlns:r="http://schemas.openxmlformats.org/officeDocument/2006/relationships" xmlns:p="http://schemas.openxmlformats.org/presentationml/2006/main">
  <p:tag name="ADV_TOP" val="349"/>
  <p:tag name="ADV_LEFT" val="140,25"/>
  <p:tag name="ADV_HEIGHT" val="30"/>
  <p:tag name="ADV_WIDTH" val="75,125"/>
</p:tagLst>
</file>

<file path=ppt/tags/tag75.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76.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77.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78.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79.xml><?xml version="1.0" encoding="utf-8"?>
<p:tagLst xmlns:a="http://schemas.openxmlformats.org/drawingml/2006/main" xmlns:r="http://schemas.openxmlformats.org/officeDocument/2006/relationships" xmlns:p="http://schemas.openxmlformats.org/presentationml/2006/main">
  <p:tag name="ADV_TOP" val="349"/>
  <p:tag name="ADV_LEFT" val="140,25"/>
  <p:tag name="ADV_HEIGHT" val="30"/>
  <p:tag name="ADV_WIDTH" val="75,125"/>
</p:tagLst>
</file>

<file path=ppt/tags/tag8.xml><?xml version="1.0" encoding="utf-8"?>
<p:tagLst xmlns:a="http://schemas.openxmlformats.org/drawingml/2006/main" xmlns:r="http://schemas.openxmlformats.org/officeDocument/2006/relationships" xmlns:p="http://schemas.openxmlformats.org/presentationml/2006/main">
  <p:tag name="CONNECTED" val="yes"/>
  <p:tag name="THINKCELLSHAPEDONOTDELETE" val="piNCxqDlC906Uw.kFiHt6xw"/>
</p:tagLst>
</file>

<file path=ppt/tags/tag80.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81.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82.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83.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84.xml><?xml version="1.0" encoding="utf-8"?>
<p:tagLst xmlns:a="http://schemas.openxmlformats.org/drawingml/2006/main" xmlns:r="http://schemas.openxmlformats.org/officeDocument/2006/relationships" xmlns:p="http://schemas.openxmlformats.org/presentationml/2006/main">
  <p:tag name="ADV_TOP" val="349"/>
  <p:tag name="ADV_LEFT" val="140,25"/>
  <p:tag name="ADV_HEIGHT" val="30"/>
  <p:tag name="ADV_WIDTH" val="75,125"/>
</p:tagLst>
</file>

<file path=ppt/tags/tag85.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86.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87.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88.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89.xml><?xml version="1.0" encoding="utf-8"?>
<p:tagLst xmlns:a="http://schemas.openxmlformats.org/drawingml/2006/main" xmlns:r="http://schemas.openxmlformats.org/officeDocument/2006/relationships" xmlns:p="http://schemas.openxmlformats.org/presentationml/2006/main">
  <p:tag name="ADV_TOP" val="349"/>
  <p:tag name="ADV_LEFT" val="140,25"/>
  <p:tag name="ADV_HEIGHT" val="30"/>
  <p:tag name="ADV_WIDTH" val="75,125"/>
</p:tagLst>
</file>

<file path=ppt/tags/tag9.xml><?xml version="1.0" encoding="utf-8"?>
<p:tagLst xmlns:a="http://schemas.openxmlformats.org/drawingml/2006/main" xmlns:r="http://schemas.openxmlformats.org/officeDocument/2006/relationships" xmlns:p="http://schemas.openxmlformats.org/presentationml/2006/main">
  <p:tag name="CONNECTED" val="yes"/>
  <p:tag name="THINKCELLSHAPEDONOTDELETE" val="piNCxqDlC906Uw.kFiHt6xw"/>
</p:tagLst>
</file>

<file path=ppt/tags/tag90.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91.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92.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93.xml><?xml version="1.0" encoding="utf-8"?>
<p:tagLst xmlns:a="http://schemas.openxmlformats.org/drawingml/2006/main" xmlns:r="http://schemas.openxmlformats.org/officeDocument/2006/relationships" xmlns:p="http://schemas.openxmlformats.org/presentationml/2006/main">
  <p:tag name="ADV_TOP" val="349"/>
  <p:tag name="ADV_LEFT" val="211,125"/>
  <p:tag name="ADV_HEIGHT" val="30"/>
  <p:tag name="ADV_WIDTH" val="75,125"/>
</p:tagLst>
</file>

<file path=ppt/tags/tag94.xml><?xml version="1.0" encoding="utf-8"?>
<p:tagLst xmlns:a="http://schemas.openxmlformats.org/drawingml/2006/main" xmlns:r="http://schemas.openxmlformats.org/officeDocument/2006/relationships" xmlns:p="http://schemas.openxmlformats.org/presentationml/2006/main">
  <p:tag name="FASFONT" val="Univers55"/>
</p:tagLst>
</file>

<file path=ppt/tags/tag95.xml><?xml version="1.0" encoding="utf-8"?>
<p:tagLst xmlns:a="http://schemas.openxmlformats.org/drawingml/2006/main" xmlns:r="http://schemas.openxmlformats.org/officeDocument/2006/relationships" xmlns:p="http://schemas.openxmlformats.org/presentationml/2006/main">
  <p:tag name="ADV_TOP" val="268,6886"/>
  <p:tag name="ADV_LEFT" val="192,7499"/>
  <p:tag name="ADV_HEIGHT" val="16,56016"/>
  <p:tag name="ADV_WIDTH" val="267,5001"/>
</p:tagLst>
</file>

<file path=ppt/tags/tag96.xml><?xml version="1.0" encoding="utf-8"?>
<p:tagLst xmlns:a="http://schemas.openxmlformats.org/drawingml/2006/main" xmlns:r="http://schemas.openxmlformats.org/officeDocument/2006/relationships" xmlns:p="http://schemas.openxmlformats.org/presentationml/2006/main">
  <p:tag name="FASFONT" val="Univers55"/>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jllPdyqCQUi1aW2ApBk12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IqBKBfuSsE.J4OIufYLph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KKrVCMCKwkisa9Cauvt6GA"/>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2C33BC-2DB8-4FAE-AAFD-9B50948FB53E}">
  <ds:schemaRefs>
    <ds:schemaRef ds:uri="http://schemas.microsoft.com/office/2006/metadata/properties"/>
    <ds:schemaRef ds:uri="http://schemas.microsoft.com/sharepoint/v3"/>
  </ds:schemaRefs>
</ds:datastoreItem>
</file>

<file path=customXml/itemProps2.xml><?xml version="1.0" encoding="utf-8"?>
<ds:datastoreItem xmlns:ds="http://schemas.openxmlformats.org/officeDocument/2006/customXml" ds:itemID="{BE04F043-91CE-44BE-B201-86F975BEBFD5}">
  <ds:schemaRefs>
    <ds:schemaRef ds:uri="http://schemas.microsoft.com/sharepoint/v3/contenttype/forms"/>
  </ds:schemaRefs>
</ds:datastoreItem>
</file>

<file path=customXml/itemProps3.xml><?xml version="1.0" encoding="utf-8"?>
<ds:datastoreItem xmlns:ds="http://schemas.openxmlformats.org/officeDocument/2006/customXml" ds:itemID="{D8E21CF3-A8C0-4CF7-A4C7-DC978C928B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5040</Words>
  <Application>Microsoft Office PowerPoint</Application>
  <PresentationFormat>A4-Papier (210x297 mm)</PresentationFormat>
  <Paragraphs>1467</Paragraphs>
  <Slides>28</Slides>
  <Notes>2</Notes>
  <HiddenSlides>0</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28</vt:i4>
      </vt:variant>
    </vt:vector>
  </HeadingPairs>
  <TitlesOfParts>
    <vt:vector size="37" baseType="lpstr">
      <vt:lpstr>ＭＳ Ｐゴシック</vt:lpstr>
      <vt:lpstr>Arial</vt:lpstr>
      <vt:lpstr>Calibri</vt:lpstr>
      <vt:lpstr>KPMG Extralight</vt:lpstr>
      <vt:lpstr>KPMG Light</vt:lpstr>
      <vt:lpstr>Univers for KPMG Light</vt:lpstr>
      <vt:lpstr>Wingdings</vt:lpstr>
      <vt:lpstr>KPMG_Report_4x3_050216_2016</vt:lpstr>
      <vt:lpstr>Arbeitsblatt</vt:lpstr>
      <vt:lpstr>Workbook Company Overview </vt:lpstr>
      <vt:lpstr>Disclaimer</vt:lpstr>
      <vt:lpstr>Overview (1/3) – Mission statement</vt:lpstr>
      <vt:lpstr>Overview (2/3) – Pitfalls</vt:lpstr>
      <vt:lpstr>Overview (3/3) – Core issues (1/2)</vt:lpstr>
      <vt:lpstr>Overview (3/3) – Core issues (2/2)</vt:lpstr>
      <vt:lpstr>1. Company profile – Overview </vt:lpstr>
      <vt:lpstr>1. Company profile – Locations [Example 1] </vt:lpstr>
      <vt:lpstr>1. Company profile – Locations [Example 2] </vt:lpstr>
      <vt:lpstr>1. Company profile – Historical development</vt:lpstr>
      <vt:lpstr>1. Company profile – Overview </vt:lpstr>
      <vt:lpstr>1. Company profile – Legal structure </vt:lpstr>
      <vt:lpstr>1. Company profile – Business activities [Example 1]</vt:lpstr>
      <vt:lpstr>1. Company profile – Business activities [Example 2]</vt:lpstr>
      <vt:lpstr>2. Business model and value chain (1/2) [Example 1] </vt:lpstr>
      <vt:lpstr>2. Business model and value chain (1/2) [Example 2] </vt:lpstr>
      <vt:lpstr>2. Business model and value chain (2/2)</vt:lpstr>
      <vt:lpstr>3. Organizational structure</vt:lpstr>
      <vt:lpstr>4. Legal conditions (1/x)</vt:lpstr>
      <vt:lpstr>4. Legal conditions (2/x)</vt:lpstr>
      <vt:lpstr>4. Legal conditions (3/x)</vt:lpstr>
      <vt:lpstr>4. Legal conditions (4/x)</vt:lpstr>
      <vt:lpstr>4. Legal conditions (5/x)</vt:lpstr>
      <vt:lpstr>4. Legal conditions (6/x)</vt:lpstr>
      <vt:lpstr>5. Key financials – Historical development </vt:lpstr>
      <vt:lpstr>5. Key financials – Current trading</vt:lpstr>
      <vt:lpstr>6. Stage of crisis and its causes</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160</cp:revision>
  <dcterms:created xsi:type="dcterms:W3CDTF">2016-06-20T11:42:26Z</dcterms:created>
  <dcterms:modified xsi:type="dcterms:W3CDTF">2017-04-21T08:25:25Z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